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  <p:sldMasterId id="2147483737" r:id="rId5"/>
    <p:sldMasterId id="2147483788" r:id="rId6"/>
    <p:sldMasterId id="2147483803" r:id="rId7"/>
    <p:sldMasterId id="2147483839" r:id="rId8"/>
  </p:sldMasterIdLst>
  <p:notesMasterIdLst>
    <p:notesMasterId r:id="rId26"/>
  </p:notesMasterIdLst>
  <p:sldIdLst>
    <p:sldId id="256" r:id="rId9"/>
    <p:sldId id="808" r:id="rId10"/>
    <p:sldId id="775" r:id="rId11"/>
    <p:sldId id="576" r:id="rId12"/>
    <p:sldId id="793" r:id="rId13"/>
    <p:sldId id="577" r:id="rId14"/>
    <p:sldId id="804" r:id="rId15"/>
    <p:sldId id="777" r:id="rId16"/>
    <p:sldId id="798" r:id="rId17"/>
    <p:sldId id="799" r:id="rId18"/>
    <p:sldId id="800" r:id="rId19"/>
    <p:sldId id="801" r:id="rId20"/>
    <p:sldId id="802" r:id="rId21"/>
    <p:sldId id="803" r:id="rId22"/>
    <p:sldId id="806" r:id="rId23"/>
    <p:sldId id="807" r:id="rId24"/>
    <p:sldId id="269" r:id="rId25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02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1E80344-C44F-ACCE-2753-F2E138A388EA}" name="Clare Filby" initials="CF" userId="S::clare.filby@elixirr.com::b1691541-6745-49c4-9897-f124d2233b7f" providerId="AD"/>
  <p188:author id="{76CEE469-7925-D4E6-0281-B3469BD18FA7}" name="Lara Kottsieper" initials="LK" userId="S::Lara.Kottsieper@elixirr.com::99dbd30a-21fc-42d0-a612-42c1f016f70c" providerId="AD"/>
  <p188:author id="{E7A9A974-414C-E665-8259-65CA090A7155}" name="Harry Douglas" initials="HD" userId="S::Harry.Douglas@elixirr.com::14a5e689-f525-4b5a-9bfa-4873c52c0a4f" providerId="AD"/>
  <p188:author id="{3EEB8184-9B17-D643-4726-A920E8C43E0F}" name="Enrica Maria Porcari" initials="EMP" userId="S::enrica.porcari@cern.ch::15225ddd-103e-4c5a-9799-b43468cfc0c6" providerId="AD"/>
  <p188:author id="{EEC9569E-5DF3-5083-0368-3701A9AE18FB}" name="Ellie Nelson-Coles" initials="ENC" userId="S::Ellie.nelson-coles@elixirr.com::0fd768d6-7b10-4d9e-830e-4669499645df" providerId="AD"/>
  <p188:author id="{C85662BA-C678-F838-7CC6-CD0EB90A0A7E}" name="Ellie Kendal" initials="EK" userId="S::Ellie.Kendal@elixirr.com::64e90e45-e65f-4816-ade8-dbfcdd218cdd" providerId="AD"/>
  <p188:author id="{E44C75C4-95F5-2E8D-3870-0FDAB4F7E4BC}" name="Fabiana Amiouni" initials="FA" userId="S::Fabiana.Amiouni@elixirr.com::34510686-737b-4f75-b112-093b022ffc75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ic Loiseau" initials="LL" lastIdx="1" clrIdx="0">
    <p:extLst>
      <p:ext uri="{19B8F6BF-5375-455C-9EA6-DF929625EA0E}">
        <p15:presenceInfo xmlns:p15="http://schemas.microsoft.com/office/powerpoint/2012/main" userId="S::loic.loiseau@cern.ch::d49b8d61-f27c-48eb-8ee7-1b2bbd33e4e9" providerId="AD"/>
      </p:ext>
    </p:extLst>
  </p:cmAuthor>
  <p:cmAuthor id="2" name="Fabiana Amiouni" initials="FA" lastIdx="8" clrIdx="1">
    <p:extLst>
      <p:ext uri="{19B8F6BF-5375-455C-9EA6-DF929625EA0E}">
        <p15:presenceInfo xmlns:p15="http://schemas.microsoft.com/office/powerpoint/2012/main" userId="S::Fabiana.Amiouni@elixirr.com::34510686-737b-4f75-b112-093b022ffc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55A0"/>
    <a:srgbClr val="F0F0F0"/>
    <a:srgbClr val="D0EBB3"/>
    <a:srgbClr val="000000"/>
    <a:srgbClr val="FFE48F"/>
    <a:srgbClr val="28679D"/>
    <a:srgbClr val="E5F3FF"/>
    <a:srgbClr val="FCDFC4"/>
    <a:srgbClr val="B9D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19A393-2E35-4F60-BE5E-C0374F1F00F6}" v="3" dt="2023-07-04T10:53:39.694"/>
  </p1510:revLst>
</p1510:revInfo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50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360" y="72"/>
      </p:cViewPr>
      <p:guideLst>
        <p:guide orient="horz" pos="2160"/>
        <p:guide pos="202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microsoft.com/office/2018/10/relationships/authors" Target="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berto Di Meglio" userId="d7605418547838f6" providerId="LiveId" clId="{3117DB88-D2C5-4096-9A31-A5BE51CDEDF3}"/>
    <pc:docChg chg="undo custSel addSld delSld modSld sldOrd delMainMaster modMainMaster">
      <pc:chgData name="Alberto Di Meglio" userId="d7605418547838f6" providerId="LiveId" clId="{3117DB88-D2C5-4096-9A31-A5BE51CDEDF3}" dt="2023-03-15T23:46:45.242" v="899"/>
      <pc:docMkLst>
        <pc:docMk/>
      </pc:docMkLst>
      <pc:sldChg chg="del">
        <pc:chgData name="Alberto Di Meglio" userId="d7605418547838f6" providerId="LiveId" clId="{3117DB88-D2C5-4096-9A31-A5BE51CDEDF3}" dt="2023-03-15T23:04:17.043" v="7" actId="47"/>
        <pc:sldMkLst>
          <pc:docMk/>
          <pc:sldMk cId="2827056000" sldId="268"/>
        </pc:sldMkLst>
      </pc:sldChg>
      <pc:sldChg chg="add del">
        <pc:chgData name="Alberto Di Meglio" userId="d7605418547838f6" providerId="LiveId" clId="{3117DB88-D2C5-4096-9A31-A5BE51CDEDF3}" dt="2023-03-15T23:21:13.077" v="670"/>
        <pc:sldMkLst>
          <pc:docMk/>
          <pc:sldMk cId="1893925257" sldId="269"/>
        </pc:sldMkLst>
      </pc:sldChg>
      <pc:sldChg chg="del">
        <pc:chgData name="Alberto Di Meglio" userId="d7605418547838f6" providerId="LiveId" clId="{3117DB88-D2C5-4096-9A31-A5BE51CDEDF3}" dt="2023-03-15T23:04:15.203" v="5" actId="47"/>
        <pc:sldMkLst>
          <pc:docMk/>
          <pc:sldMk cId="1079488758" sldId="274"/>
        </pc:sldMkLst>
      </pc:sldChg>
      <pc:sldChg chg="del">
        <pc:chgData name="Alberto Di Meglio" userId="d7605418547838f6" providerId="LiveId" clId="{3117DB88-D2C5-4096-9A31-A5BE51CDEDF3}" dt="2023-03-15T23:05:05.122" v="17" actId="47"/>
        <pc:sldMkLst>
          <pc:docMk/>
          <pc:sldMk cId="1329086181" sldId="281"/>
        </pc:sldMkLst>
      </pc:sldChg>
      <pc:sldChg chg="del">
        <pc:chgData name="Alberto Di Meglio" userId="d7605418547838f6" providerId="LiveId" clId="{3117DB88-D2C5-4096-9A31-A5BE51CDEDF3}" dt="2023-03-15T23:05:05.122" v="17" actId="47"/>
        <pc:sldMkLst>
          <pc:docMk/>
          <pc:sldMk cId="3640522406" sldId="296"/>
        </pc:sldMkLst>
      </pc:sldChg>
      <pc:sldChg chg="del">
        <pc:chgData name="Alberto Di Meglio" userId="d7605418547838f6" providerId="LiveId" clId="{3117DB88-D2C5-4096-9A31-A5BE51CDEDF3}" dt="2023-03-15T23:04:15.841" v="6" actId="47"/>
        <pc:sldMkLst>
          <pc:docMk/>
          <pc:sldMk cId="3975936407" sldId="350"/>
        </pc:sldMkLst>
      </pc:sldChg>
      <pc:sldChg chg="del">
        <pc:chgData name="Alberto Di Meglio" userId="d7605418547838f6" providerId="LiveId" clId="{3117DB88-D2C5-4096-9A31-A5BE51CDEDF3}" dt="2023-03-15T23:04:11.612" v="1" actId="47"/>
        <pc:sldMkLst>
          <pc:docMk/>
          <pc:sldMk cId="3703136200" sldId="357"/>
        </pc:sldMkLst>
      </pc:sldChg>
      <pc:sldChg chg="del">
        <pc:chgData name="Alberto Di Meglio" userId="d7605418547838f6" providerId="LiveId" clId="{3117DB88-D2C5-4096-9A31-A5BE51CDEDF3}" dt="2023-03-15T23:04:09.498" v="0" actId="47"/>
        <pc:sldMkLst>
          <pc:docMk/>
          <pc:sldMk cId="2505837031" sldId="405"/>
        </pc:sldMkLst>
      </pc:sldChg>
      <pc:sldChg chg="del">
        <pc:chgData name="Alberto Di Meglio" userId="d7605418547838f6" providerId="LiveId" clId="{3117DB88-D2C5-4096-9A31-A5BE51CDEDF3}" dt="2023-03-15T23:04:12.162" v="2" actId="47"/>
        <pc:sldMkLst>
          <pc:docMk/>
          <pc:sldMk cId="2463271442" sldId="415"/>
        </pc:sldMkLst>
      </pc:sldChg>
      <pc:sldChg chg="del">
        <pc:chgData name="Alberto Di Meglio" userId="d7605418547838f6" providerId="LiveId" clId="{3117DB88-D2C5-4096-9A31-A5BE51CDEDF3}" dt="2023-03-15T23:04:13.612" v="3" actId="47"/>
        <pc:sldMkLst>
          <pc:docMk/>
          <pc:sldMk cId="1447825268" sldId="432"/>
        </pc:sldMkLst>
      </pc:sldChg>
      <pc:sldChg chg="del">
        <pc:chgData name="Alberto Di Meglio" userId="d7605418547838f6" providerId="LiveId" clId="{3117DB88-D2C5-4096-9A31-A5BE51CDEDF3}" dt="2023-03-15T23:04:14.669" v="4" actId="47"/>
        <pc:sldMkLst>
          <pc:docMk/>
          <pc:sldMk cId="1175388543" sldId="434"/>
        </pc:sldMkLst>
      </pc:sldChg>
      <pc:sldChg chg="del">
        <pc:chgData name="Alberto Di Meglio" userId="d7605418547838f6" providerId="LiveId" clId="{3117DB88-D2C5-4096-9A31-A5BE51CDEDF3}" dt="2023-03-15T23:04:18.716" v="8" actId="47"/>
        <pc:sldMkLst>
          <pc:docMk/>
          <pc:sldMk cId="3719554170" sldId="435"/>
        </pc:sldMkLst>
      </pc:sldChg>
      <pc:sldChg chg="del">
        <pc:chgData name="Alberto Di Meglio" userId="d7605418547838f6" providerId="LiveId" clId="{3117DB88-D2C5-4096-9A31-A5BE51CDEDF3}" dt="2023-03-15T23:05:05.122" v="17" actId="47"/>
        <pc:sldMkLst>
          <pc:docMk/>
          <pc:sldMk cId="2771990029" sldId="441"/>
        </pc:sldMkLst>
      </pc:sldChg>
      <pc:sldChg chg="add">
        <pc:chgData name="Alberto Di Meglio" userId="d7605418547838f6" providerId="LiveId" clId="{3117DB88-D2C5-4096-9A31-A5BE51CDEDF3}" dt="2023-03-15T23:07:59.655" v="26"/>
        <pc:sldMkLst>
          <pc:docMk/>
          <pc:sldMk cId="3726156983" sldId="474"/>
        </pc:sldMkLst>
      </pc:sldChg>
      <pc:sldChg chg="addSp delSp modSp add mod delAnim">
        <pc:chgData name="Alberto Di Meglio" userId="d7605418547838f6" providerId="LiveId" clId="{3117DB88-D2C5-4096-9A31-A5BE51CDEDF3}" dt="2023-03-15T23:32:58.522" v="715" actId="14861"/>
        <pc:sldMkLst>
          <pc:docMk/>
          <pc:sldMk cId="1562263210" sldId="475"/>
        </pc:sldMkLst>
        <pc:spChg chg="del">
          <ac:chgData name="Alberto Di Meglio" userId="d7605418547838f6" providerId="LiveId" clId="{3117DB88-D2C5-4096-9A31-A5BE51CDEDF3}" dt="2023-03-15T23:32:44.015" v="711" actId="478"/>
          <ac:spMkLst>
            <pc:docMk/>
            <pc:sldMk cId="1562263210" sldId="475"/>
            <ac:spMk id="7" creationId="{9811A5B1-1AD0-2EEA-BE7A-B70BCC0E775A}"/>
          </ac:spMkLst>
        </pc:spChg>
        <pc:spChg chg="add mod">
          <ac:chgData name="Alberto Di Meglio" userId="d7605418547838f6" providerId="LiveId" clId="{3117DB88-D2C5-4096-9A31-A5BE51CDEDF3}" dt="2023-03-15T23:32:58.522" v="715" actId="14861"/>
          <ac:spMkLst>
            <pc:docMk/>
            <pc:sldMk cId="1562263210" sldId="475"/>
            <ac:spMk id="10" creationId="{3FED7A9E-4DFA-7D92-4DF6-2110A0F4E4B0}"/>
          </ac:spMkLst>
        </pc:spChg>
      </pc:sldChg>
      <pc:sldChg chg="del">
        <pc:chgData name="Alberto Di Meglio" userId="d7605418547838f6" providerId="LiveId" clId="{3117DB88-D2C5-4096-9A31-A5BE51CDEDF3}" dt="2023-03-15T23:04:54.540" v="15" actId="47"/>
        <pc:sldMkLst>
          <pc:docMk/>
          <pc:sldMk cId="183759363" sldId="503"/>
        </pc:sldMkLst>
      </pc:sldChg>
      <pc:sldChg chg="del">
        <pc:chgData name="Alberto Di Meglio" userId="d7605418547838f6" providerId="LiveId" clId="{3117DB88-D2C5-4096-9A31-A5BE51CDEDF3}" dt="2023-03-15T23:04:41.726" v="11" actId="47"/>
        <pc:sldMkLst>
          <pc:docMk/>
          <pc:sldMk cId="3770358395" sldId="555"/>
        </pc:sldMkLst>
      </pc:sldChg>
      <pc:sldChg chg="del">
        <pc:chgData name="Alberto Di Meglio" userId="d7605418547838f6" providerId="LiveId" clId="{3117DB88-D2C5-4096-9A31-A5BE51CDEDF3}" dt="2023-03-15T23:04:20.253" v="9" actId="47"/>
        <pc:sldMkLst>
          <pc:docMk/>
          <pc:sldMk cId="3904999702" sldId="562"/>
        </pc:sldMkLst>
      </pc:sldChg>
      <pc:sldChg chg="add">
        <pc:chgData name="Alberto Di Meglio" userId="d7605418547838f6" providerId="LiveId" clId="{3117DB88-D2C5-4096-9A31-A5BE51CDEDF3}" dt="2023-03-15T23:06:47.663" v="25"/>
        <pc:sldMkLst>
          <pc:docMk/>
          <pc:sldMk cId="3522938999" sldId="576"/>
        </pc:sldMkLst>
      </pc:sldChg>
      <pc:sldChg chg="modSp add del mod">
        <pc:chgData name="Alberto Di Meglio" userId="d7605418547838f6" providerId="LiveId" clId="{3117DB88-D2C5-4096-9A31-A5BE51CDEDF3}" dt="2023-03-15T23:38:53.924" v="826" actId="20577"/>
        <pc:sldMkLst>
          <pc:docMk/>
          <pc:sldMk cId="3047328282" sldId="577"/>
        </pc:sldMkLst>
        <pc:spChg chg="mod">
          <ac:chgData name="Alberto Di Meglio" userId="d7605418547838f6" providerId="LiveId" clId="{3117DB88-D2C5-4096-9A31-A5BE51CDEDF3}" dt="2023-03-15T23:34:53.876" v="741" actId="20577"/>
          <ac:spMkLst>
            <pc:docMk/>
            <pc:sldMk cId="3047328282" sldId="577"/>
            <ac:spMk id="2" creationId="{2A113D82-666F-2A4B-8F4F-4D19A134983F}"/>
          </ac:spMkLst>
        </pc:spChg>
        <pc:spChg chg="mod">
          <ac:chgData name="Alberto Di Meglio" userId="d7605418547838f6" providerId="LiveId" clId="{3117DB88-D2C5-4096-9A31-A5BE51CDEDF3}" dt="2023-03-15T23:38:53.924" v="826" actId="20577"/>
          <ac:spMkLst>
            <pc:docMk/>
            <pc:sldMk cId="3047328282" sldId="577"/>
            <ac:spMk id="9" creationId="{446568C1-34ED-8BB8-E4BF-E9D8068B46DB}"/>
          </ac:spMkLst>
        </pc:spChg>
        <pc:spChg chg="mod">
          <ac:chgData name="Alberto Di Meglio" userId="d7605418547838f6" providerId="LiveId" clId="{3117DB88-D2C5-4096-9A31-A5BE51CDEDF3}" dt="2023-03-15T23:34:44.602" v="740" actId="404"/>
          <ac:spMkLst>
            <pc:docMk/>
            <pc:sldMk cId="3047328282" sldId="577"/>
            <ac:spMk id="10" creationId="{19F6B13C-B0F1-32DD-8C5D-7EF1C95E9B8B}"/>
          </ac:spMkLst>
        </pc:spChg>
        <pc:spChg chg="mod">
          <ac:chgData name="Alberto Di Meglio" userId="d7605418547838f6" providerId="LiveId" clId="{3117DB88-D2C5-4096-9A31-A5BE51CDEDF3}" dt="2023-03-15T23:36:09.156" v="818" actId="20577"/>
          <ac:spMkLst>
            <pc:docMk/>
            <pc:sldMk cId="3047328282" sldId="577"/>
            <ac:spMk id="18" creationId="{94DEEF98-31E8-973D-A4EE-CBCDB6E1149F}"/>
          </ac:spMkLst>
        </pc:spChg>
      </pc:sldChg>
      <pc:sldChg chg="del">
        <pc:chgData name="Alberto Di Meglio" userId="d7605418547838f6" providerId="LiveId" clId="{3117DB88-D2C5-4096-9A31-A5BE51CDEDF3}" dt="2023-03-15T23:05:05.122" v="17" actId="47"/>
        <pc:sldMkLst>
          <pc:docMk/>
          <pc:sldMk cId="2521016626" sldId="599"/>
        </pc:sldMkLst>
      </pc:sldChg>
      <pc:sldChg chg="del">
        <pc:chgData name="Alberto Di Meglio" userId="d7605418547838f6" providerId="LiveId" clId="{3117DB88-D2C5-4096-9A31-A5BE51CDEDF3}" dt="2023-03-15T23:04:20.890" v="10" actId="47"/>
        <pc:sldMkLst>
          <pc:docMk/>
          <pc:sldMk cId="257224708" sldId="602"/>
        </pc:sldMkLst>
      </pc:sldChg>
      <pc:sldChg chg="del">
        <pc:chgData name="Alberto Di Meglio" userId="d7605418547838f6" providerId="LiveId" clId="{3117DB88-D2C5-4096-9A31-A5BE51CDEDF3}" dt="2023-03-15T23:04:51.654" v="12" actId="47"/>
        <pc:sldMkLst>
          <pc:docMk/>
          <pc:sldMk cId="2018389687" sldId="621"/>
        </pc:sldMkLst>
      </pc:sldChg>
      <pc:sldChg chg="del">
        <pc:chgData name="Alberto Di Meglio" userId="d7605418547838f6" providerId="LiveId" clId="{3117DB88-D2C5-4096-9A31-A5BE51CDEDF3}" dt="2023-03-15T23:04:55.051" v="16" actId="47"/>
        <pc:sldMkLst>
          <pc:docMk/>
          <pc:sldMk cId="3440257718" sldId="624"/>
        </pc:sldMkLst>
      </pc:sldChg>
      <pc:sldChg chg="del">
        <pc:chgData name="Alberto Di Meglio" userId="d7605418547838f6" providerId="LiveId" clId="{3117DB88-D2C5-4096-9A31-A5BE51CDEDF3}" dt="2023-03-15T23:04:53.293" v="14" actId="47"/>
        <pc:sldMkLst>
          <pc:docMk/>
          <pc:sldMk cId="2728628047" sldId="626"/>
        </pc:sldMkLst>
      </pc:sldChg>
      <pc:sldChg chg="del">
        <pc:chgData name="Alberto Di Meglio" userId="d7605418547838f6" providerId="LiveId" clId="{3117DB88-D2C5-4096-9A31-A5BE51CDEDF3}" dt="2023-03-15T23:05:05.122" v="17" actId="47"/>
        <pc:sldMkLst>
          <pc:docMk/>
          <pc:sldMk cId="1301207975" sldId="640"/>
        </pc:sldMkLst>
      </pc:sldChg>
      <pc:sldChg chg="addSp delSp modSp add del mod">
        <pc:chgData name="Alberto Di Meglio" userId="d7605418547838f6" providerId="LiveId" clId="{3117DB88-D2C5-4096-9A31-A5BE51CDEDF3}" dt="2023-03-15T23:40:34.022" v="834" actId="47"/>
        <pc:sldMkLst>
          <pc:docMk/>
          <pc:sldMk cId="1381039033" sldId="753"/>
        </pc:sldMkLst>
        <pc:spChg chg="add del mod">
          <ac:chgData name="Alberto Di Meglio" userId="d7605418547838f6" providerId="LiveId" clId="{3117DB88-D2C5-4096-9A31-A5BE51CDEDF3}" dt="2023-03-15T23:20:26.564" v="665" actId="478"/>
          <ac:spMkLst>
            <pc:docMk/>
            <pc:sldMk cId="1381039033" sldId="753"/>
            <ac:spMk id="3" creationId="{DE368B02-F122-D395-26BF-C8454CF4C54B}"/>
          </ac:spMkLst>
        </pc:spChg>
        <pc:spChg chg="add del mod">
          <ac:chgData name="Alberto Di Meglio" userId="d7605418547838f6" providerId="LiveId" clId="{3117DB88-D2C5-4096-9A31-A5BE51CDEDF3}" dt="2023-03-15T23:20:29.105" v="666" actId="478"/>
          <ac:spMkLst>
            <pc:docMk/>
            <pc:sldMk cId="1381039033" sldId="753"/>
            <ac:spMk id="4" creationId="{D111075D-AC24-CDBC-120A-5A292BF69060}"/>
          </ac:spMkLst>
        </pc:spChg>
      </pc:sldChg>
      <pc:sldChg chg="del">
        <pc:chgData name="Alberto Di Meglio" userId="d7605418547838f6" providerId="LiveId" clId="{3117DB88-D2C5-4096-9A31-A5BE51CDEDF3}" dt="2023-03-15T23:05:10.053" v="18" actId="47"/>
        <pc:sldMkLst>
          <pc:docMk/>
          <pc:sldMk cId="0" sldId="754"/>
        </pc:sldMkLst>
      </pc:sldChg>
      <pc:sldChg chg="del">
        <pc:chgData name="Alberto Di Meglio" userId="d7605418547838f6" providerId="LiveId" clId="{3117DB88-D2C5-4096-9A31-A5BE51CDEDF3}" dt="2023-03-15T23:05:05.122" v="17" actId="47"/>
        <pc:sldMkLst>
          <pc:docMk/>
          <pc:sldMk cId="3606910466" sldId="755"/>
        </pc:sldMkLst>
      </pc:sldChg>
      <pc:sldChg chg="del">
        <pc:chgData name="Alberto Di Meglio" userId="d7605418547838f6" providerId="LiveId" clId="{3117DB88-D2C5-4096-9A31-A5BE51CDEDF3}" dt="2023-03-15T23:05:05.122" v="17" actId="47"/>
        <pc:sldMkLst>
          <pc:docMk/>
          <pc:sldMk cId="2523464219" sldId="756"/>
        </pc:sldMkLst>
      </pc:sldChg>
      <pc:sldChg chg="del">
        <pc:chgData name="Alberto Di Meglio" userId="d7605418547838f6" providerId="LiveId" clId="{3117DB88-D2C5-4096-9A31-A5BE51CDEDF3}" dt="2023-03-15T23:05:05.122" v="17" actId="47"/>
        <pc:sldMkLst>
          <pc:docMk/>
          <pc:sldMk cId="274474872" sldId="770"/>
        </pc:sldMkLst>
      </pc:sldChg>
      <pc:sldChg chg="del">
        <pc:chgData name="Alberto Di Meglio" userId="d7605418547838f6" providerId="LiveId" clId="{3117DB88-D2C5-4096-9A31-A5BE51CDEDF3}" dt="2023-03-15T23:05:05.122" v="17" actId="47"/>
        <pc:sldMkLst>
          <pc:docMk/>
          <pc:sldMk cId="0" sldId="771"/>
        </pc:sldMkLst>
      </pc:sldChg>
      <pc:sldChg chg="addSp modSp add mod ord">
        <pc:chgData name="Alberto Di Meglio" userId="d7605418547838f6" providerId="LiveId" clId="{3117DB88-D2C5-4096-9A31-A5BE51CDEDF3}" dt="2023-03-15T23:08:10.300" v="30"/>
        <pc:sldMkLst>
          <pc:docMk/>
          <pc:sldMk cId="3399251272" sldId="775"/>
        </pc:sldMkLst>
        <pc:spChg chg="add mod">
          <ac:chgData name="Alberto Di Meglio" userId="d7605418547838f6" providerId="LiveId" clId="{3117DB88-D2C5-4096-9A31-A5BE51CDEDF3}" dt="2023-03-15T23:06:30.845" v="24" actId="1076"/>
          <ac:spMkLst>
            <pc:docMk/>
            <pc:sldMk cId="3399251272" sldId="775"/>
            <ac:spMk id="2" creationId="{E598DDF7-41D8-010A-3851-3E3E23A6F7DD}"/>
          </ac:spMkLst>
        </pc:spChg>
      </pc:sldChg>
      <pc:sldChg chg="add">
        <pc:chgData name="Alberto Di Meglio" userId="d7605418547838f6" providerId="LiveId" clId="{3117DB88-D2C5-4096-9A31-A5BE51CDEDF3}" dt="2023-03-15T23:08:34.811" v="32"/>
        <pc:sldMkLst>
          <pc:docMk/>
          <pc:sldMk cId="291143521" sldId="777"/>
        </pc:sldMkLst>
      </pc:sldChg>
      <pc:sldChg chg="add">
        <pc:chgData name="Alberto Di Meglio" userId="d7605418547838f6" providerId="LiveId" clId="{3117DB88-D2C5-4096-9A31-A5BE51CDEDF3}" dt="2023-03-15T23:08:24.720" v="31"/>
        <pc:sldMkLst>
          <pc:docMk/>
          <pc:sldMk cId="719690487" sldId="793"/>
        </pc:sldMkLst>
      </pc:sldChg>
      <pc:sldChg chg="add">
        <pc:chgData name="Alberto Di Meglio" userId="d7605418547838f6" providerId="LiveId" clId="{3117DB88-D2C5-4096-9A31-A5BE51CDEDF3}" dt="2023-03-15T23:08:34.811" v="32"/>
        <pc:sldMkLst>
          <pc:docMk/>
          <pc:sldMk cId="157250957" sldId="798"/>
        </pc:sldMkLst>
      </pc:sldChg>
      <pc:sldChg chg="modSp add mod">
        <pc:chgData name="Alberto Di Meglio" userId="d7605418547838f6" providerId="LiveId" clId="{3117DB88-D2C5-4096-9A31-A5BE51CDEDF3}" dt="2023-03-15T23:17:14.890" v="653" actId="20577"/>
        <pc:sldMkLst>
          <pc:docMk/>
          <pc:sldMk cId="2277409099" sldId="799"/>
        </pc:sldMkLst>
        <pc:spChg chg="mod">
          <ac:chgData name="Alberto Di Meglio" userId="d7605418547838f6" providerId="LiveId" clId="{3117DB88-D2C5-4096-9A31-A5BE51CDEDF3}" dt="2023-03-15T23:17:14.890" v="653" actId="20577"/>
          <ac:spMkLst>
            <pc:docMk/>
            <pc:sldMk cId="2277409099" sldId="799"/>
            <ac:spMk id="12" creationId="{28CA45A3-1104-49DA-BCA2-FD22EBFD49CF}"/>
          </ac:spMkLst>
        </pc:spChg>
        <pc:spChg chg="mod">
          <ac:chgData name="Alberto Di Meglio" userId="d7605418547838f6" providerId="LiveId" clId="{3117DB88-D2C5-4096-9A31-A5BE51CDEDF3}" dt="2023-03-15T23:09:45.148" v="74" actId="20577"/>
          <ac:spMkLst>
            <pc:docMk/>
            <pc:sldMk cId="2277409099" sldId="799"/>
            <ac:spMk id="14" creationId="{164FD9A1-4B72-207A-37F2-4A68060051ED}"/>
          </ac:spMkLst>
        </pc:spChg>
      </pc:sldChg>
      <pc:sldChg chg="add">
        <pc:chgData name="Alberto Di Meglio" userId="d7605418547838f6" providerId="LiveId" clId="{3117DB88-D2C5-4096-9A31-A5BE51CDEDF3}" dt="2023-03-15T23:08:59.381" v="33"/>
        <pc:sldMkLst>
          <pc:docMk/>
          <pc:sldMk cId="85631317" sldId="800"/>
        </pc:sldMkLst>
      </pc:sldChg>
      <pc:sldChg chg="add">
        <pc:chgData name="Alberto Di Meglio" userId="d7605418547838f6" providerId="LiveId" clId="{3117DB88-D2C5-4096-9A31-A5BE51CDEDF3}" dt="2023-03-15T23:08:59.381" v="33"/>
        <pc:sldMkLst>
          <pc:docMk/>
          <pc:sldMk cId="2390771297" sldId="801"/>
        </pc:sldMkLst>
      </pc:sldChg>
      <pc:sldChg chg="add">
        <pc:chgData name="Alberto Di Meglio" userId="d7605418547838f6" providerId="LiveId" clId="{3117DB88-D2C5-4096-9A31-A5BE51CDEDF3}" dt="2023-03-15T23:08:59.381" v="33"/>
        <pc:sldMkLst>
          <pc:docMk/>
          <pc:sldMk cId="3645183974" sldId="802"/>
        </pc:sldMkLst>
      </pc:sldChg>
      <pc:sldChg chg="add">
        <pc:chgData name="Alberto Di Meglio" userId="d7605418547838f6" providerId="LiveId" clId="{3117DB88-D2C5-4096-9A31-A5BE51CDEDF3}" dt="2023-03-15T23:08:59.381" v="33"/>
        <pc:sldMkLst>
          <pc:docMk/>
          <pc:sldMk cId="126367740" sldId="803"/>
        </pc:sldMkLst>
      </pc:sldChg>
      <pc:sldChg chg="addSp delSp modSp new mod">
        <pc:chgData name="Alberto Di Meglio" userId="d7605418547838f6" providerId="LiveId" clId="{3117DB88-D2C5-4096-9A31-A5BE51CDEDF3}" dt="2023-03-15T23:16:32.080" v="639" actId="1076"/>
        <pc:sldMkLst>
          <pc:docMk/>
          <pc:sldMk cId="1980282065" sldId="804"/>
        </pc:sldMkLst>
        <pc:spChg chg="del">
          <ac:chgData name="Alberto Di Meglio" userId="d7605418547838f6" providerId="LiveId" clId="{3117DB88-D2C5-4096-9A31-A5BE51CDEDF3}" dt="2023-03-15T23:11:14.173" v="98" actId="478"/>
          <ac:spMkLst>
            <pc:docMk/>
            <pc:sldMk cId="1980282065" sldId="804"/>
            <ac:spMk id="2" creationId="{17187E53-1D0F-0E48-9EEB-2D2D386DF2C3}"/>
          </ac:spMkLst>
        </pc:spChg>
        <pc:spChg chg="mod">
          <ac:chgData name="Alberto Di Meglio" userId="d7605418547838f6" providerId="LiveId" clId="{3117DB88-D2C5-4096-9A31-A5BE51CDEDF3}" dt="2023-03-15T23:11:07.161" v="97" actId="20577"/>
          <ac:spMkLst>
            <pc:docMk/>
            <pc:sldMk cId="1980282065" sldId="804"/>
            <ac:spMk id="3" creationId="{23FE553B-E462-8919-F342-FD2BB4A649E8}"/>
          </ac:spMkLst>
        </pc:spChg>
        <pc:spChg chg="add mod">
          <ac:chgData name="Alberto Di Meglio" userId="d7605418547838f6" providerId="LiveId" clId="{3117DB88-D2C5-4096-9A31-A5BE51CDEDF3}" dt="2023-03-15T23:16:32.080" v="639" actId="1076"/>
          <ac:spMkLst>
            <pc:docMk/>
            <pc:sldMk cId="1980282065" sldId="804"/>
            <ac:spMk id="8" creationId="{E76A1F66-1643-A44E-B0FB-04E792AD8FFC}"/>
          </ac:spMkLst>
        </pc:spChg>
        <pc:picChg chg="add mod">
          <ac:chgData name="Alberto Di Meglio" userId="d7605418547838f6" providerId="LiveId" clId="{3117DB88-D2C5-4096-9A31-A5BE51CDEDF3}" dt="2023-03-15T23:13:04.218" v="103" actId="1076"/>
          <ac:picMkLst>
            <pc:docMk/>
            <pc:sldMk cId="1980282065" sldId="804"/>
            <ac:picMk id="7" creationId="{9AB9D2D1-86FB-3E11-7997-C0E70DAE94D2}"/>
          </ac:picMkLst>
        </pc:picChg>
      </pc:sldChg>
      <pc:sldChg chg="addSp delSp modSp new mod">
        <pc:chgData name="Alberto Di Meglio" userId="d7605418547838f6" providerId="LiveId" clId="{3117DB88-D2C5-4096-9A31-A5BE51CDEDF3}" dt="2023-03-15T23:31:41.405" v="710" actId="1076"/>
        <pc:sldMkLst>
          <pc:docMk/>
          <pc:sldMk cId="3235483953" sldId="805"/>
        </pc:sldMkLst>
        <pc:spChg chg="add del mod">
          <ac:chgData name="Alberto Di Meglio" userId="d7605418547838f6" providerId="LiveId" clId="{3117DB88-D2C5-4096-9A31-A5BE51CDEDF3}" dt="2023-03-15T23:29:40.830" v="688" actId="478"/>
          <ac:spMkLst>
            <pc:docMk/>
            <pc:sldMk cId="3235483953" sldId="805"/>
            <ac:spMk id="4" creationId="{A710A8D3-4375-7EF5-A5A2-BF0F726A5916}"/>
          </ac:spMkLst>
        </pc:spChg>
        <pc:spChg chg="add del mod">
          <ac:chgData name="Alberto Di Meglio" userId="d7605418547838f6" providerId="LiveId" clId="{3117DB88-D2C5-4096-9A31-A5BE51CDEDF3}" dt="2023-03-15T23:31:38.304" v="708" actId="478"/>
          <ac:spMkLst>
            <pc:docMk/>
            <pc:sldMk cId="3235483953" sldId="805"/>
            <ac:spMk id="7" creationId="{80EEBD4D-1E4A-3606-4D33-77559C858345}"/>
          </ac:spMkLst>
        </pc:spChg>
        <pc:picChg chg="add del mod modCrop">
          <ac:chgData name="Alberto Di Meglio" userId="d7605418547838f6" providerId="LiveId" clId="{3117DB88-D2C5-4096-9A31-A5BE51CDEDF3}" dt="2023-03-15T23:31:38.304" v="708" actId="478"/>
          <ac:picMkLst>
            <pc:docMk/>
            <pc:sldMk cId="3235483953" sldId="805"/>
            <ac:picMk id="5" creationId="{AAD10C6C-E555-3FE8-D6CB-B59DEC7663C9}"/>
          </ac:picMkLst>
        </pc:picChg>
        <pc:picChg chg="add del mod">
          <ac:chgData name="Alberto Di Meglio" userId="d7605418547838f6" providerId="LiveId" clId="{3117DB88-D2C5-4096-9A31-A5BE51CDEDF3}" dt="2023-03-15T23:31:38.304" v="708" actId="478"/>
          <ac:picMkLst>
            <pc:docMk/>
            <pc:sldMk cId="3235483953" sldId="805"/>
            <ac:picMk id="6" creationId="{BA00C737-B842-4600-DDB2-A2A5615CAFD2}"/>
          </ac:picMkLst>
        </pc:picChg>
        <pc:picChg chg="add mod">
          <ac:chgData name="Alberto Di Meglio" userId="d7605418547838f6" providerId="LiveId" clId="{3117DB88-D2C5-4096-9A31-A5BE51CDEDF3}" dt="2023-03-15T23:31:41.405" v="710" actId="1076"/>
          <ac:picMkLst>
            <pc:docMk/>
            <pc:sldMk cId="3235483953" sldId="805"/>
            <ac:picMk id="8" creationId="{AEBFEE58-3905-ED17-C17B-90255F3FD27A}"/>
          </ac:picMkLst>
        </pc:picChg>
        <pc:picChg chg="add del mod">
          <ac:chgData name="Alberto Di Meglio" userId="d7605418547838f6" providerId="LiveId" clId="{3117DB88-D2C5-4096-9A31-A5BE51CDEDF3}" dt="2023-03-15T23:29:42.395" v="689" actId="478"/>
          <ac:picMkLst>
            <pc:docMk/>
            <pc:sldMk cId="3235483953" sldId="805"/>
            <ac:picMk id="1026" creationId="{99A5AA7A-D1BD-F41D-C260-2C434B374CB6}"/>
          </ac:picMkLst>
        </pc:picChg>
      </pc:sldChg>
      <pc:sldChg chg="modSp add mod">
        <pc:chgData name="Alberto Di Meglio" userId="d7605418547838f6" providerId="LiveId" clId="{3117DB88-D2C5-4096-9A31-A5BE51CDEDF3}" dt="2023-03-15T23:38:49.219" v="825" actId="20577"/>
        <pc:sldMkLst>
          <pc:docMk/>
          <pc:sldMk cId="350733268" sldId="806"/>
        </pc:sldMkLst>
        <pc:spChg chg="mod">
          <ac:chgData name="Alberto Di Meglio" userId="d7605418547838f6" providerId="LiveId" clId="{3117DB88-D2C5-4096-9A31-A5BE51CDEDF3}" dt="2023-03-15T23:38:04.950" v="822" actId="207"/>
          <ac:spMkLst>
            <pc:docMk/>
            <pc:sldMk cId="350733268" sldId="806"/>
            <ac:spMk id="3" creationId="{E3FC10C2-A934-CB48-13C4-C1E787058290}"/>
          </ac:spMkLst>
        </pc:spChg>
        <pc:spChg chg="mod">
          <ac:chgData name="Alberto Di Meglio" userId="d7605418547838f6" providerId="LiveId" clId="{3117DB88-D2C5-4096-9A31-A5BE51CDEDF3}" dt="2023-03-15T23:38:25.479" v="824" actId="207"/>
          <ac:spMkLst>
            <pc:docMk/>
            <pc:sldMk cId="350733268" sldId="806"/>
            <ac:spMk id="6" creationId="{B6C7D315-A40C-53FE-2338-9993DBE9A15C}"/>
          </ac:spMkLst>
        </pc:spChg>
        <pc:spChg chg="mod">
          <ac:chgData name="Alberto Di Meglio" userId="d7605418547838f6" providerId="LiveId" clId="{3117DB88-D2C5-4096-9A31-A5BE51CDEDF3}" dt="2023-03-15T23:38:04.950" v="822" actId="207"/>
          <ac:spMkLst>
            <pc:docMk/>
            <pc:sldMk cId="350733268" sldId="806"/>
            <ac:spMk id="8" creationId="{9A7A0CAA-AFF2-8426-3D59-89C4BD8A4AB0}"/>
          </ac:spMkLst>
        </pc:spChg>
        <pc:spChg chg="mod">
          <ac:chgData name="Alberto Di Meglio" userId="d7605418547838f6" providerId="LiveId" clId="{3117DB88-D2C5-4096-9A31-A5BE51CDEDF3}" dt="2023-03-15T23:38:49.219" v="825" actId="20577"/>
          <ac:spMkLst>
            <pc:docMk/>
            <pc:sldMk cId="350733268" sldId="806"/>
            <ac:spMk id="9" creationId="{446568C1-34ED-8BB8-E4BF-E9D8068B46DB}"/>
          </ac:spMkLst>
        </pc:spChg>
        <pc:spChg chg="mod">
          <ac:chgData name="Alberto Di Meglio" userId="d7605418547838f6" providerId="LiveId" clId="{3117DB88-D2C5-4096-9A31-A5BE51CDEDF3}" dt="2023-03-15T23:38:04.950" v="822" actId="207"/>
          <ac:spMkLst>
            <pc:docMk/>
            <pc:sldMk cId="350733268" sldId="806"/>
            <ac:spMk id="12" creationId="{18FBAA9D-96DF-8C8F-F59D-6B3381CD0748}"/>
          </ac:spMkLst>
        </pc:spChg>
        <pc:spChg chg="mod">
          <ac:chgData name="Alberto Di Meglio" userId="d7605418547838f6" providerId="LiveId" clId="{3117DB88-D2C5-4096-9A31-A5BE51CDEDF3}" dt="2023-03-15T23:38:04.950" v="822" actId="207"/>
          <ac:spMkLst>
            <pc:docMk/>
            <pc:sldMk cId="350733268" sldId="806"/>
            <ac:spMk id="14" creationId="{6570361B-7ACE-37B5-20A2-197786A66B20}"/>
          </ac:spMkLst>
        </pc:spChg>
        <pc:spChg chg="mod">
          <ac:chgData name="Alberto Di Meglio" userId="d7605418547838f6" providerId="LiveId" clId="{3117DB88-D2C5-4096-9A31-A5BE51CDEDF3}" dt="2023-03-15T23:38:25.479" v="824" actId="207"/>
          <ac:spMkLst>
            <pc:docMk/>
            <pc:sldMk cId="350733268" sldId="806"/>
            <ac:spMk id="16" creationId="{D1B0B1A1-99C7-B530-90DC-CF8252BB1278}"/>
          </ac:spMkLst>
        </pc:spChg>
        <pc:spChg chg="mod">
          <ac:chgData name="Alberto Di Meglio" userId="d7605418547838f6" providerId="LiveId" clId="{3117DB88-D2C5-4096-9A31-A5BE51CDEDF3}" dt="2023-03-15T23:38:04.950" v="822" actId="207"/>
          <ac:spMkLst>
            <pc:docMk/>
            <pc:sldMk cId="350733268" sldId="806"/>
            <ac:spMk id="18" creationId="{94DEEF98-31E8-973D-A4EE-CBCDB6E1149F}"/>
          </ac:spMkLst>
        </pc:spChg>
      </pc:sldChg>
      <pc:sldChg chg="addSp modSp add mod modAnim">
        <pc:chgData name="Alberto Di Meglio" userId="d7605418547838f6" providerId="LiveId" clId="{3117DB88-D2C5-4096-9A31-A5BE51CDEDF3}" dt="2023-03-15T23:46:45.242" v="899"/>
        <pc:sldMkLst>
          <pc:docMk/>
          <pc:sldMk cId="22315636" sldId="807"/>
        </pc:sldMkLst>
        <pc:spChg chg="add mod">
          <ac:chgData name="Alberto Di Meglio" userId="d7605418547838f6" providerId="LiveId" clId="{3117DB88-D2C5-4096-9A31-A5BE51CDEDF3}" dt="2023-03-15T23:41:04.743" v="838" actId="208"/>
          <ac:spMkLst>
            <pc:docMk/>
            <pc:sldMk cId="22315636" sldId="807"/>
            <ac:spMk id="3" creationId="{D7C8DC74-AA31-E0D2-BDFD-84BBE34D6A7B}"/>
          </ac:spMkLst>
        </pc:spChg>
        <pc:picChg chg="add mod">
          <ac:chgData name="Alberto Di Meglio" userId="d7605418547838f6" providerId="LiveId" clId="{3117DB88-D2C5-4096-9A31-A5BE51CDEDF3}" dt="2023-03-15T23:43:18.253" v="860" actId="1036"/>
          <ac:picMkLst>
            <pc:docMk/>
            <pc:sldMk cId="22315636" sldId="807"/>
            <ac:picMk id="4" creationId="{FAE546DF-136E-B08F-CB5A-D23AFA70DACE}"/>
          </ac:picMkLst>
        </pc:picChg>
      </pc:sldChg>
      <pc:sldChg chg="add del">
        <pc:chgData name="Alberto Di Meglio" userId="d7605418547838f6" providerId="LiveId" clId="{3117DB88-D2C5-4096-9A31-A5BE51CDEDF3}" dt="2023-03-15T23:40:31.941" v="832"/>
        <pc:sldMkLst>
          <pc:docMk/>
          <pc:sldMk cId="1491409726" sldId="807"/>
        </pc:sldMkLst>
      </pc:sldChg>
      <pc:sldMasterChg chg="delSldLayout modSldLayout">
        <pc:chgData name="Alberto Di Meglio" userId="d7605418547838f6" providerId="LiveId" clId="{3117DB88-D2C5-4096-9A31-A5BE51CDEDF3}" dt="2023-03-15T23:40:34.022" v="834" actId="47"/>
        <pc:sldMasterMkLst>
          <pc:docMk/>
          <pc:sldMasterMk cId="1290314353" sldId="2147483677"/>
        </pc:sldMasterMkLst>
        <pc:sldLayoutChg chg="del">
          <pc:chgData name="Alberto Di Meglio" userId="d7605418547838f6" providerId="LiveId" clId="{3117DB88-D2C5-4096-9A31-A5BE51CDEDF3}" dt="2023-03-15T23:04:17.043" v="7" actId="47"/>
          <pc:sldLayoutMkLst>
            <pc:docMk/>
            <pc:sldMasterMk cId="1290314353" sldId="2147483677"/>
            <pc:sldLayoutMk cId="2148505114" sldId="2147483694"/>
          </pc:sldLayoutMkLst>
        </pc:sldLayoutChg>
        <pc:sldLayoutChg chg="addSp delSp del mod">
          <pc:chgData name="Alberto Di Meglio" userId="d7605418547838f6" providerId="LiveId" clId="{3117DB88-D2C5-4096-9A31-A5BE51CDEDF3}" dt="2023-03-15T23:40:34.022" v="834" actId="47"/>
          <pc:sldLayoutMkLst>
            <pc:docMk/>
            <pc:sldMasterMk cId="1290314353" sldId="2147483677"/>
            <pc:sldLayoutMk cId="3344060964" sldId="2147483818"/>
          </pc:sldLayoutMkLst>
          <pc:picChg chg="add del">
            <ac:chgData name="Alberto Di Meglio" userId="d7605418547838f6" providerId="LiveId" clId="{3117DB88-D2C5-4096-9A31-A5BE51CDEDF3}" dt="2023-03-15T23:40:10.140" v="830" actId="478"/>
            <ac:picMkLst>
              <pc:docMk/>
              <pc:sldMasterMk cId="1290314353" sldId="2147483677"/>
              <pc:sldLayoutMk cId="3344060964" sldId="2147483818"/>
              <ac:picMk id="22" creationId="{00000000-0000-0000-0000-000000000000}"/>
            </ac:picMkLst>
          </pc:picChg>
        </pc:sldLayoutChg>
      </pc:sldMasterChg>
      <pc:sldMasterChg chg="del delSldLayout">
        <pc:chgData name="Alberto Di Meglio" userId="d7605418547838f6" providerId="LiveId" clId="{3117DB88-D2C5-4096-9A31-A5BE51CDEDF3}" dt="2023-03-15T23:05:05.122" v="17" actId="47"/>
        <pc:sldMasterMkLst>
          <pc:docMk/>
          <pc:sldMasterMk cId="3752632447" sldId="2147483695"/>
        </pc:sldMasterMkLst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3752632447" sldId="2147483695"/>
            <pc:sldLayoutMk cId="4069978899" sldId="2147483696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3752632447" sldId="2147483695"/>
            <pc:sldLayoutMk cId="189111229" sldId="2147483697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3752632447" sldId="2147483695"/>
            <pc:sldLayoutMk cId="3792574839" sldId="2147483698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3752632447" sldId="2147483695"/>
            <pc:sldLayoutMk cId="3246260928" sldId="2147483699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3752632447" sldId="2147483695"/>
            <pc:sldLayoutMk cId="3379537739" sldId="2147483700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3752632447" sldId="2147483695"/>
            <pc:sldLayoutMk cId="3753235670" sldId="2147483701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3752632447" sldId="2147483695"/>
            <pc:sldLayoutMk cId="1297349669" sldId="2147483702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3752632447" sldId="2147483695"/>
            <pc:sldLayoutMk cId="1889445890" sldId="2147483703"/>
          </pc:sldLayoutMkLst>
        </pc:sldLayoutChg>
        <pc:sldLayoutChg chg="del">
          <pc:chgData name="Alberto Di Meglio" userId="d7605418547838f6" providerId="LiveId" clId="{3117DB88-D2C5-4096-9A31-A5BE51CDEDF3}" dt="2023-03-15T23:04:53.293" v="14" actId="47"/>
          <pc:sldLayoutMkLst>
            <pc:docMk/>
            <pc:sldMasterMk cId="3752632447" sldId="2147483695"/>
            <pc:sldLayoutMk cId="3834361796" sldId="2147483705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3752632447" sldId="2147483695"/>
            <pc:sldLayoutMk cId="30613641" sldId="2147483706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3752632447" sldId="2147483695"/>
            <pc:sldLayoutMk cId="829169414" sldId="2147483707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3752632447" sldId="2147483695"/>
            <pc:sldLayoutMk cId="526392191" sldId="2147483708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3752632447" sldId="2147483695"/>
            <pc:sldLayoutMk cId="416690633" sldId="2147483710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3752632447" sldId="2147483695"/>
            <pc:sldLayoutMk cId="3027462904" sldId="2147483711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3752632447" sldId="2147483695"/>
            <pc:sldLayoutMk cId="3264435767" sldId="2147483712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3752632447" sldId="2147483695"/>
            <pc:sldLayoutMk cId="2831496776" sldId="2147483713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3752632447" sldId="2147483695"/>
            <pc:sldLayoutMk cId="1058668685" sldId="2147483714"/>
          </pc:sldLayoutMkLst>
        </pc:sldLayoutChg>
      </pc:sldMasterChg>
      <pc:sldMasterChg chg="del delSldLayout">
        <pc:chgData name="Alberto Di Meglio" userId="d7605418547838f6" providerId="LiveId" clId="{3117DB88-D2C5-4096-9A31-A5BE51CDEDF3}" dt="2023-03-15T23:05:10.053" v="18" actId="47"/>
        <pc:sldMasterMkLst>
          <pc:docMk/>
          <pc:sldMasterMk cId="3560849786" sldId="2147483716"/>
        </pc:sldMasterMkLst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1110759054" sldId="2147483717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1193818012" sldId="2147483718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1355331752" sldId="2147483719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2793550209" sldId="2147483720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124668774" sldId="2147483721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3883280444" sldId="2147483722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1711869249" sldId="2147483723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2950961033" sldId="2147483724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3110196364" sldId="2147483725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3378508032" sldId="2147483726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3493896865" sldId="2147483727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3251688663" sldId="2147483728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4173102446" sldId="2147483729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2501429514" sldId="2147483730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1308298632" sldId="2147483731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1201527283" sldId="2147483732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3031990414" sldId="2147483733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1158054245" sldId="2147483734"/>
          </pc:sldLayoutMkLst>
        </pc:sldLayoutChg>
        <pc:sldLayoutChg chg="del">
          <pc:chgData name="Alberto Di Meglio" userId="d7605418547838f6" providerId="LiveId" clId="{3117DB88-D2C5-4096-9A31-A5BE51CDEDF3}" dt="2023-03-15T23:05:10.053" v="18" actId="47"/>
          <pc:sldLayoutMkLst>
            <pc:docMk/>
            <pc:sldMasterMk cId="3560849786" sldId="2147483716"/>
            <pc:sldLayoutMk cId="560725386" sldId="2147483735"/>
          </pc:sldLayoutMkLst>
        </pc:sldLayoutChg>
      </pc:sldMasterChg>
      <pc:sldMasterChg chg="delSldLayout">
        <pc:chgData name="Alberto Di Meglio" userId="d7605418547838f6" providerId="LiveId" clId="{3117DB88-D2C5-4096-9A31-A5BE51CDEDF3}" dt="2023-03-15T23:05:05.122" v="17" actId="47"/>
        <pc:sldMasterMkLst>
          <pc:docMk/>
          <pc:sldMasterMk cId="1974131877" sldId="2147483737"/>
        </pc:sldMasterMkLst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974131877" sldId="2147483737"/>
            <pc:sldLayoutMk cId="1404635832" sldId="2147483751"/>
          </pc:sldLayoutMkLst>
        </pc:sldLayoutChg>
      </pc:sldMasterChg>
      <pc:sldMasterChg chg="del delSldLayout">
        <pc:chgData name="Alberto Di Meglio" userId="d7605418547838f6" providerId="LiveId" clId="{3117DB88-D2C5-4096-9A31-A5BE51CDEDF3}" dt="2023-03-15T23:05:05.122" v="17" actId="47"/>
        <pc:sldMasterMkLst>
          <pc:docMk/>
          <pc:sldMasterMk cId="1324001057" sldId="2147483754"/>
        </pc:sldMasterMkLst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3032340879" sldId="2147483755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290691078" sldId="2147483756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1709991491" sldId="2147483757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1141039756" sldId="2147483758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3749099332" sldId="2147483759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1820884053" sldId="2147483760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777098707" sldId="2147483761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3122407947" sldId="2147483762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1823282280" sldId="2147483763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3716851171" sldId="2147483764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2651025161" sldId="2147483765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1185151990" sldId="2147483766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711973164" sldId="2147483767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255514425" sldId="2147483768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1101386186" sldId="2147483769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2695673487" sldId="2147483770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2588864028" sldId="2147483771"/>
          </pc:sldLayoutMkLst>
        </pc:sldLayoutChg>
        <pc:sldLayoutChg chg="del">
          <pc:chgData name="Alberto Di Meglio" userId="d7605418547838f6" providerId="LiveId" clId="{3117DB88-D2C5-4096-9A31-A5BE51CDEDF3}" dt="2023-03-15T23:05:05.122" v="17" actId="47"/>
          <pc:sldLayoutMkLst>
            <pc:docMk/>
            <pc:sldMasterMk cId="1324001057" sldId="2147483754"/>
            <pc:sldLayoutMk cId="741910274" sldId="2147483772"/>
          </pc:sldLayoutMkLst>
        </pc:sldLayoutChg>
      </pc:sldMasterChg>
      <pc:sldMasterChg chg="del delSldLayout">
        <pc:chgData name="Alberto Di Meglio" userId="d7605418547838f6" providerId="LiveId" clId="{3117DB88-D2C5-4096-9A31-A5BE51CDEDF3}" dt="2023-03-15T23:04:13.612" v="3" actId="47"/>
        <pc:sldMasterMkLst>
          <pc:docMk/>
          <pc:sldMasterMk cId="2769861488" sldId="2147483773"/>
        </pc:sldMasterMkLst>
        <pc:sldLayoutChg chg="del">
          <pc:chgData name="Alberto Di Meglio" userId="d7605418547838f6" providerId="LiveId" clId="{3117DB88-D2C5-4096-9A31-A5BE51CDEDF3}" dt="2023-03-15T23:04:13.612" v="3" actId="47"/>
          <pc:sldLayoutMkLst>
            <pc:docMk/>
            <pc:sldMasterMk cId="2769861488" sldId="2147483773"/>
            <pc:sldLayoutMk cId="1303748811" sldId="2147483774"/>
          </pc:sldLayoutMkLst>
        </pc:sldLayoutChg>
        <pc:sldLayoutChg chg="del">
          <pc:chgData name="Alberto Di Meglio" userId="d7605418547838f6" providerId="LiveId" clId="{3117DB88-D2C5-4096-9A31-A5BE51CDEDF3}" dt="2023-03-15T23:04:13.612" v="3" actId="47"/>
          <pc:sldLayoutMkLst>
            <pc:docMk/>
            <pc:sldMasterMk cId="2769861488" sldId="2147483773"/>
            <pc:sldLayoutMk cId="2033230664" sldId="2147483775"/>
          </pc:sldLayoutMkLst>
        </pc:sldLayoutChg>
        <pc:sldLayoutChg chg="del">
          <pc:chgData name="Alberto Di Meglio" userId="d7605418547838f6" providerId="LiveId" clId="{3117DB88-D2C5-4096-9A31-A5BE51CDEDF3}" dt="2023-03-15T23:04:13.612" v="3" actId="47"/>
          <pc:sldLayoutMkLst>
            <pc:docMk/>
            <pc:sldMasterMk cId="2769861488" sldId="2147483773"/>
            <pc:sldLayoutMk cId="2358431027" sldId="2147483776"/>
          </pc:sldLayoutMkLst>
        </pc:sldLayoutChg>
        <pc:sldLayoutChg chg="del">
          <pc:chgData name="Alberto Di Meglio" userId="d7605418547838f6" providerId="LiveId" clId="{3117DB88-D2C5-4096-9A31-A5BE51CDEDF3}" dt="2023-03-15T23:04:13.612" v="3" actId="47"/>
          <pc:sldLayoutMkLst>
            <pc:docMk/>
            <pc:sldMasterMk cId="2769861488" sldId="2147483773"/>
            <pc:sldLayoutMk cId="1391874831" sldId="2147483777"/>
          </pc:sldLayoutMkLst>
        </pc:sldLayoutChg>
        <pc:sldLayoutChg chg="del">
          <pc:chgData name="Alberto Di Meglio" userId="d7605418547838f6" providerId="LiveId" clId="{3117DB88-D2C5-4096-9A31-A5BE51CDEDF3}" dt="2023-03-15T23:04:13.612" v="3" actId="47"/>
          <pc:sldLayoutMkLst>
            <pc:docMk/>
            <pc:sldMasterMk cId="2769861488" sldId="2147483773"/>
            <pc:sldLayoutMk cId="807441849" sldId="2147483778"/>
          </pc:sldLayoutMkLst>
        </pc:sldLayoutChg>
        <pc:sldLayoutChg chg="del">
          <pc:chgData name="Alberto Di Meglio" userId="d7605418547838f6" providerId="LiveId" clId="{3117DB88-D2C5-4096-9A31-A5BE51CDEDF3}" dt="2023-03-15T23:04:13.612" v="3" actId="47"/>
          <pc:sldLayoutMkLst>
            <pc:docMk/>
            <pc:sldMasterMk cId="2769861488" sldId="2147483773"/>
            <pc:sldLayoutMk cId="2765732583" sldId="2147483779"/>
          </pc:sldLayoutMkLst>
        </pc:sldLayoutChg>
        <pc:sldLayoutChg chg="del">
          <pc:chgData name="Alberto Di Meglio" userId="d7605418547838f6" providerId="LiveId" clId="{3117DB88-D2C5-4096-9A31-A5BE51CDEDF3}" dt="2023-03-15T23:04:13.612" v="3" actId="47"/>
          <pc:sldLayoutMkLst>
            <pc:docMk/>
            <pc:sldMasterMk cId="2769861488" sldId="2147483773"/>
            <pc:sldLayoutMk cId="2357174882" sldId="2147483780"/>
          </pc:sldLayoutMkLst>
        </pc:sldLayoutChg>
        <pc:sldLayoutChg chg="del">
          <pc:chgData name="Alberto Di Meglio" userId="d7605418547838f6" providerId="LiveId" clId="{3117DB88-D2C5-4096-9A31-A5BE51CDEDF3}" dt="2023-03-15T23:04:13.612" v="3" actId="47"/>
          <pc:sldLayoutMkLst>
            <pc:docMk/>
            <pc:sldMasterMk cId="2769861488" sldId="2147483773"/>
            <pc:sldLayoutMk cId="334992280" sldId="2147483781"/>
          </pc:sldLayoutMkLst>
        </pc:sldLayoutChg>
        <pc:sldLayoutChg chg="del">
          <pc:chgData name="Alberto Di Meglio" userId="d7605418547838f6" providerId="LiveId" clId="{3117DB88-D2C5-4096-9A31-A5BE51CDEDF3}" dt="2023-03-15T23:04:13.612" v="3" actId="47"/>
          <pc:sldLayoutMkLst>
            <pc:docMk/>
            <pc:sldMasterMk cId="2769861488" sldId="2147483773"/>
            <pc:sldLayoutMk cId="1337140070" sldId="2147483782"/>
          </pc:sldLayoutMkLst>
        </pc:sldLayoutChg>
        <pc:sldLayoutChg chg="del">
          <pc:chgData name="Alberto Di Meglio" userId="d7605418547838f6" providerId="LiveId" clId="{3117DB88-D2C5-4096-9A31-A5BE51CDEDF3}" dt="2023-03-15T23:04:13.612" v="3" actId="47"/>
          <pc:sldLayoutMkLst>
            <pc:docMk/>
            <pc:sldMasterMk cId="2769861488" sldId="2147483773"/>
            <pc:sldLayoutMk cId="2047069511" sldId="2147483783"/>
          </pc:sldLayoutMkLst>
        </pc:sldLayoutChg>
        <pc:sldLayoutChg chg="del">
          <pc:chgData name="Alberto Di Meglio" userId="d7605418547838f6" providerId="LiveId" clId="{3117DB88-D2C5-4096-9A31-A5BE51CDEDF3}" dt="2023-03-15T23:04:13.612" v="3" actId="47"/>
          <pc:sldLayoutMkLst>
            <pc:docMk/>
            <pc:sldMasterMk cId="2769861488" sldId="2147483773"/>
            <pc:sldLayoutMk cId="2139881893" sldId="2147483784"/>
          </pc:sldLayoutMkLst>
        </pc:sldLayoutChg>
        <pc:sldLayoutChg chg="del">
          <pc:chgData name="Alberto Di Meglio" userId="d7605418547838f6" providerId="LiveId" clId="{3117DB88-D2C5-4096-9A31-A5BE51CDEDF3}" dt="2023-03-15T23:04:13.612" v="3" actId="47"/>
          <pc:sldLayoutMkLst>
            <pc:docMk/>
            <pc:sldMasterMk cId="2769861488" sldId="2147483773"/>
            <pc:sldLayoutMk cId="2904413324" sldId="2147483785"/>
          </pc:sldLayoutMkLst>
        </pc:sldLayoutChg>
        <pc:sldLayoutChg chg="del">
          <pc:chgData name="Alberto Di Meglio" userId="d7605418547838f6" providerId="LiveId" clId="{3117DB88-D2C5-4096-9A31-A5BE51CDEDF3}" dt="2023-03-15T23:04:13.612" v="3" actId="47"/>
          <pc:sldLayoutMkLst>
            <pc:docMk/>
            <pc:sldMasterMk cId="2769861488" sldId="2147483773"/>
            <pc:sldLayoutMk cId="2582243650" sldId="2147483786"/>
          </pc:sldLayoutMkLst>
        </pc:sldLayoutChg>
        <pc:sldLayoutChg chg="del">
          <pc:chgData name="Alberto Di Meglio" userId="d7605418547838f6" providerId="LiveId" clId="{3117DB88-D2C5-4096-9A31-A5BE51CDEDF3}" dt="2023-03-15T23:04:13.612" v="3" actId="47"/>
          <pc:sldLayoutMkLst>
            <pc:docMk/>
            <pc:sldMasterMk cId="2769861488" sldId="2147483773"/>
            <pc:sldLayoutMk cId="2644948325" sldId="2147483787"/>
          </pc:sldLayoutMkLst>
        </pc:sldLayoutChg>
      </pc:sldMasterChg>
    </pc:docChg>
  </pc:docChgLst>
  <pc:docChgLst>
    <pc:chgData name="Alberto Di Meglio" userId="d7605418547838f6" providerId="LiveId" clId="{F5A937D2-EFA9-4D99-8787-E8417CBD3B04}"/>
    <pc:docChg chg="custSel addSld modSld">
      <pc:chgData name="Alberto Di Meglio" userId="d7605418547838f6" providerId="LiveId" clId="{F5A937D2-EFA9-4D99-8787-E8417CBD3B04}" dt="2023-03-16T10:27:33.481" v="149" actId="27636"/>
      <pc:docMkLst>
        <pc:docMk/>
      </pc:docMkLst>
      <pc:sldChg chg="modAnim">
        <pc:chgData name="Alberto Di Meglio" userId="d7605418547838f6" providerId="LiveId" clId="{F5A937D2-EFA9-4D99-8787-E8417CBD3B04}" dt="2023-03-16T10:24:10.335" v="0"/>
        <pc:sldMkLst>
          <pc:docMk/>
          <pc:sldMk cId="3399251272" sldId="775"/>
        </pc:sldMkLst>
      </pc:sldChg>
      <pc:sldChg chg="addSp modSp new mod modClrScheme chgLayout">
        <pc:chgData name="Alberto Di Meglio" userId="d7605418547838f6" providerId="LiveId" clId="{F5A937D2-EFA9-4D99-8787-E8417CBD3B04}" dt="2023-03-16T10:27:33.481" v="149" actId="27636"/>
        <pc:sldMkLst>
          <pc:docMk/>
          <pc:sldMk cId="732467544" sldId="808"/>
        </pc:sldMkLst>
        <pc:spChg chg="mod ord">
          <ac:chgData name="Alberto Di Meglio" userId="d7605418547838f6" providerId="LiveId" clId="{F5A937D2-EFA9-4D99-8787-E8417CBD3B04}" dt="2023-03-16T10:26:10.840" v="109" actId="1076"/>
          <ac:spMkLst>
            <pc:docMk/>
            <pc:sldMk cId="732467544" sldId="808"/>
            <ac:spMk id="2" creationId="{6A5A716B-CEC8-40BD-6665-72CB221FB6B6}"/>
          </ac:spMkLst>
        </pc:spChg>
        <pc:spChg chg="mod ord">
          <ac:chgData name="Alberto Di Meglio" userId="d7605418547838f6" providerId="LiveId" clId="{F5A937D2-EFA9-4D99-8787-E8417CBD3B04}" dt="2023-03-16T10:27:33.481" v="149" actId="27636"/>
          <ac:spMkLst>
            <pc:docMk/>
            <pc:sldMk cId="732467544" sldId="808"/>
            <ac:spMk id="3" creationId="{66DFB1D0-0840-535F-8160-082C267752B8}"/>
          </ac:spMkLst>
        </pc:spChg>
        <pc:spChg chg="add mod">
          <ac:chgData name="Alberto Di Meglio" userId="d7605418547838f6" providerId="LiveId" clId="{F5A937D2-EFA9-4D99-8787-E8417CBD3B04}" dt="2023-03-16T10:27:04.709" v="112" actId="207"/>
          <ac:spMkLst>
            <pc:docMk/>
            <pc:sldMk cId="732467544" sldId="808"/>
            <ac:spMk id="4" creationId="{D1F257C3-1ED1-B5C0-7EF4-67021809E969}"/>
          </ac:spMkLst>
        </pc:spChg>
        <pc:spChg chg="add mod">
          <ac:chgData name="Alberto Di Meglio" userId="d7605418547838f6" providerId="LiveId" clId="{F5A937D2-EFA9-4D99-8787-E8417CBD3B04}" dt="2023-03-16T10:27:04.709" v="112" actId="207"/>
          <ac:spMkLst>
            <pc:docMk/>
            <pc:sldMk cId="732467544" sldId="808"/>
            <ac:spMk id="5" creationId="{74AA89BE-7731-A39C-B752-1FF1D64F4D69}"/>
          </ac:spMkLst>
        </pc:spChg>
      </pc:sldChg>
    </pc:docChg>
  </pc:docChgLst>
  <pc:docChgLst>
    <pc:chgData name="Alberto Di Meglio" userId="d7605418547838f6" providerId="LiveId" clId="{00AFED0E-D973-4B5B-870B-E077B4258C6B}"/>
    <pc:docChg chg="undo custSel addSld delSld modSld sldOrd modMainMaster">
      <pc:chgData name="Alberto Di Meglio" userId="d7605418547838f6" providerId="LiveId" clId="{00AFED0E-D973-4B5B-870B-E077B4258C6B}" dt="2022-06-28T17:33:38.752" v="503"/>
      <pc:docMkLst>
        <pc:docMk/>
      </pc:docMkLst>
      <pc:sldChg chg="del">
        <pc:chgData name="Alberto Di Meglio" userId="d7605418547838f6" providerId="LiveId" clId="{00AFED0E-D973-4B5B-870B-E077B4258C6B}" dt="2022-06-28T16:15:14.588" v="84" actId="47"/>
        <pc:sldMkLst>
          <pc:docMk/>
          <pc:sldMk cId="2032490865" sldId="260"/>
        </pc:sldMkLst>
      </pc:sldChg>
      <pc:sldChg chg="del">
        <pc:chgData name="Alberto Di Meglio" userId="d7605418547838f6" providerId="LiveId" clId="{00AFED0E-D973-4B5B-870B-E077B4258C6B}" dt="2022-06-28T16:15:14.588" v="84" actId="47"/>
        <pc:sldMkLst>
          <pc:docMk/>
          <pc:sldMk cId="1830540079" sldId="261"/>
        </pc:sldMkLst>
      </pc:sldChg>
      <pc:sldChg chg="del">
        <pc:chgData name="Alberto Di Meglio" userId="d7605418547838f6" providerId="LiveId" clId="{00AFED0E-D973-4B5B-870B-E077B4258C6B}" dt="2022-06-28T16:15:14.588" v="84" actId="47"/>
        <pc:sldMkLst>
          <pc:docMk/>
          <pc:sldMk cId="0" sldId="263"/>
        </pc:sldMkLst>
      </pc:sldChg>
      <pc:sldChg chg="delSp modSp add del mod ord">
        <pc:chgData name="Alberto Di Meglio" userId="d7605418547838f6" providerId="LiveId" clId="{00AFED0E-D973-4B5B-870B-E077B4258C6B}" dt="2022-06-28T16:46:44.903" v="490" actId="47"/>
        <pc:sldMkLst>
          <pc:docMk/>
          <pc:sldMk cId="3390345023" sldId="266"/>
        </pc:sldMkLst>
        <pc:picChg chg="del mod">
          <ac:chgData name="Alberto Di Meglio" userId="d7605418547838f6" providerId="LiveId" clId="{00AFED0E-D973-4B5B-870B-E077B4258C6B}" dt="2022-06-28T16:37:50.501" v="476" actId="1076"/>
          <ac:picMkLst>
            <pc:docMk/>
            <pc:sldMk cId="3390345023" sldId="266"/>
            <ac:picMk id="5" creationId="{E871286E-BFBB-46B3-BFA8-F5DAD424326E}"/>
          </ac:picMkLst>
        </pc:picChg>
      </pc:sldChg>
      <pc:sldChg chg="modSp add mod">
        <pc:chgData name="Alberto Di Meglio" userId="d7605418547838f6" providerId="LiveId" clId="{00AFED0E-D973-4B5B-870B-E077B4258C6B}" dt="2022-06-28T16:12:43.089" v="68" actId="27636"/>
        <pc:sldMkLst>
          <pc:docMk/>
          <pc:sldMk cId="2827056000" sldId="268"/>
        </pc:sldMkLst>
        <pc:spChg chg="mod">
          <ac:chgData name="Alberto Di Meglio" userId="d7605418547838f6" providerId="LiveId" clId="{00AFED0E-D973-4B5B-870B-E077B4258C6B}" dt="2022-06-28T16:12:43.089" v="68" actId="27636"/>
          <ac:spMkLst>
            <pc:docMk/>
            <pc:sldMk cId="2827056000" sldId="268"/>
            <ac:spMk id="8" creationId="{B0208BDD-61B0-4B8E-9F8C-12C028046474}"/>
          </ac:spMkLst>
        </pc:spChg>
      </pc:sldChg>
      <pc:sldChg chg="add">
        <pc:chgData name="Alberto Di Meglio" userId="d7605418547838f6" providerId="LiveId" clId="{00AFED0E-D973-4B5B-870B-E077B4258C6B}" dt="2022-06-28T16:12:42.784" v="66"/>
        <pc:sldMkLst>
          <pc:docMk/>
          <pc:sldMk cId="1967333816" sldId="272"/>
        </pc:sldMkLst>
      </pc:sldChg>
      <pc:sldChg chg="add">
        <pc:chgData name="Alberto Di Meglio" userId="d7605418547838f6" providerId="LiveId" clId="{00AFED0E-D973-4B5B-870B-E077B4258C6B}" dt="2022-06-28T16:47:20.057" v="492"/>
        <pc:sldMkLst>
          <pc:docMk/>
          <pc:sldMk cId="1329086181" sldId="281"/>
        </pc:sldMkLst>
      </pc:sldChg>
      <pc:sldChg chg="add del">
        <pc:chgData name="Alberto Di Meglio" userId="d7605418547838f6" providerId="LiveId" clId="{00AFED0E-D973-4B5B-870B-E077B4258C6B}" dt="2022-06-28T17:33:10.574" v="501" actId="47"/>
        <pc:sldMkLst>
          <pc:docMk/>
          <pc:sldMk cId="0" sldId="282"/>
        </pc:sldMkLst>
      </pc:sldChg>
      <pc:sldChg chg="add del">
        <pc:chgData name="Alberto Di Meglio" userId="d7605418547838f6" providerId="LiveId" clId="{00AFED0E-D973-4B5B-870B-E077B4258C6B}" dt="2022-06-28T16:46:33.916" v="489"/>
        <pc:sldMkLst>
          <pc:docMk/>
          <pc:sldMk cId="3640522406" sldId="296"/>
        </pc:sldMkLst>
      </pc:sldChg>
      <pc:sldChg chg="modSp add mod">
        <pc:chgData name="Alberto Di Meglio" userId="d7605418547838f6" providerId="LiveId" clId="{00AFED0E-D973-4B5B-870B-E077B4258C6B}" dt="2022-06-28T16:34:43.801" v="462" actId="1076"/>
        <pc:sldMkLst>
          <pc:docMk/>
          <pc:sldMk cId="2771990029" sldId="441"/>
        </pc:sldMkLst>
        <pc:spChg chg="mod">
          <ac:chgData name="Alberto Di Meglio" userId="d7605418547838f6" providerId="LiveId" clId="{00AFED0E-D973-4B5B-870B-E077B4258C6B}" dt="2022-06-28T16:34:43.801" v="462" actId="1076"/>
          <ac:spMkLst>
            <pc:docMk/>
            <pc:sldMk cId="2771990029" sldId="441"/>
            <ac:spMk id="8" creationId="{99944FB3-14FD-5D42-AD3D-B7C336761317}"/>
          </ac:spMkLst>
        </pc:spChg>
      </pc:sldChg>
      <pc:sldChg chg="add del">
        <pc:chgData name="Alberto Di Meglio" userId="d7605418547838f6" providerId="LiveId" clId="{00AFED0E-D973-4B5B-870B-E077B4258C6B}" dt="2022-06-28T16:13:50.433" v="75" actId="47"/>
        <pc:sldMkLst>
          <pc:docMk/>
          <pc:sldMk cId="1291751190" sldId="452"/>
        </pc:sldMkLst>
      </pc:sldChg>
      <pc:sldChg chg="del">
        <pc:chgData name="Alberto Di Meglio" userId="d7605418547838f6" providerId="LiveId" clId="{00AFED0E-D973-4B5B-870B-E077B4258C6B}" dt="2022-06-28T16:14:39.816" v="81" actId="47"/>
        <pc:sldMkLst>
          <pc:docMk/>
          <pc:sldMk cId="3726156983" sldId="474"/>
        </pc:sldMkLst>
      </pc:sldChg>
      <pc:sldChg chg="add del">
        <pc:chgData name="Alberto Di Meglio" userId="d7605418547838f6" providerId="LiveId" clId="{00AFED0E-D973-4B5B-870B-E077B4258C6B}" dt="2022-06-28T16:14:38.950" v="80" actId="47"/>
        <pc:sldMkLst>
          <pc:docMk/>
          <pc:sldMk cId="1562263210" sldId="475"/>
        </pc:sldMkLst>
      </pc:sldChg>
      <pc:sldChg chg="del">
        <pc:chgData name="Alberto Di Meglio" userId="d7605418547838f6" providerId="LiveId" clId="{00AFED0E-D973-4B5B-870B-E077B4258C6B}" dt="2022-06-28T16:15:14.588" v="84" actId="47"/>
        <pc:sldMkLst>
          <pc:docMk/>
          <pc:sldMk cId="766030766" sldId="483"/>
        </pc:sldMkLst>
      </pc:sldChg>
      <pc:sldChg chg="modSp add mod">
        <pc:chgData name="Alberto Di Meglio" userId="d7605418547838f6" providerId="LiveId" clId="{00AFED0E-D973-4B5B-870B-E077B4258C6B}" dt="2022-06-28T16:30:54.277" v="169" actId="20577"/>
        <pc:sldMkLst>
          <pc:docMk/>
          <pc:sldMk cId="183759363" sldId="503"/>
        </pc:sldMkLst>
        <pc:spChg chg="mod">
          <ac:chgData name="Alberto Di Meglio" userId="d7605418547838f6" providerId="LiveId" clId="{00AFED0E-D973-4B5B-870B-E077B4258C6B}" dt="2022-06-28T16:30:54.277" v="169" actId="20577"/>
          <ac:spMkLst>
            <pc:docMk/>
            <pc:sldMk cId="183759363" sldId="503"/>
            <ac:spMk id="2" creationId="{00000000-0000-0000-0000-000000000000}"/>
          </ac:spMkLst>
        </pc:spChg>
      </pc:sldChg>
      <pc:sldChg chg="addSp modSp add del mod">
        <pc:chgData name="Alberto Di Meglio" userId="d7605418547838f6" providerId="LiveId" clId="{00AFED0E-D973-4B5B-870B-E077B4258C6B}" dt="2022-06-28T16:17:27.647" v="104" actId="20577"/>
        <pc:sldMkLst>
          <pc:docMk/>
          <pc:sldMk cId="2381040678" sldId="546"/>
        </pc:sldMkLst>
        <pc:spChg chg="add mod">
          <ac:chgData name="Alberto Di Meglio" userId="d7605418547838f6" providerId="LiveId" clId="{00AFED0E-D973-4B5B-870B-E077B4258C6B}" dt="2022-06-28T16:14:35.407" v="79" actId="1582"/>
          <ac:spMkLst>
            <pc:docMk/>
            <pc:sldMk cId="2381040678" sldId="546"/>
            <ac:spMk id="5" creationId="{131D1AE7-920E-A2D2-6922-4D7D3E6684BE}"/>
          </ac:spMkLst>
        </pc:spChg>
        <pc:spChg chg="mod">
          <ac:chgData name="Alberto Di Meglio" userId="d7605418547838f6" providerId="LiveId" clId="{00AFED0E-D973-4B5B-870B-E077B4258C6B}" dt="2022-06-28T16:17:27.647" v="104" actId="20577"/>
          <ac:spMkLst>
            <pc:docMk/>
            <pc:sldMk cId="2381040678" sldId="546"/>
            <ac:spMk id="147" creationId="{D39FBCFB-B576-49D4-A51E-E0B04937E9E0}"/>
          </ac:spMkLst>
        </pc:spChg>
      </pc:sldChg>
      <pc:sldChg chg="modSp add del mod">
        <pc:chgData name="Alberto Di Meglio" userId="d7605418547838f6" providerId="LiveId" clId="{00AFED0E-D973-4B5B-870B-E077B4258C6B}" dt="2022-06-28T16:17:13.127" v="99" actId="1076"/>
        <pc:sldMkLst>
          <pc:docMk/>
          <pc:sldMk cId="2958383794" sldId="552"/>
        </pc:sldMkLst>
        <pc:spChg chg="mod">
          <ac:chgData name="Alberto Di Meglio" userId="d7605418547838f6" providerId="LiveId" clId="{00AFED0E-D973-4B5B-870B-E077B4258C6B}" dt="2022-06-28T16:17:13.127" v="99" actId="1076"/>
          <ac:spMkLst>
            <pc:docMk/>
            <pc:sldMk cId="2958383794" sldId="552"/>
            <ac:spMk id="147" creationId="{D39FBCFB-B576-49D4-A51E-E0B04937E9E0}"/>
          </ac:spMkLst>
        </pc:spChg>
      </pc:sldChg>
      <pc:sldChg chg="del">
        <pc:chgData name="Alberto Di Meglio" userId="d7605418547838f6" providerId="LiveId" clId="{00AFED0E-D973-4B5B-870B-E077B4258C6B}" dt="2022-06-28T16:14:40.676" v="82" actId="47"/>
        <pc:sldMkLst>
          <pc:docMk/>
          <pc:sldMk cId="2769574331" sldId="553"/>
        </pc:sldMkLst>
      </pc:sldChg>
      <pc:sldChg chg="del">
        <pc:chgData name="Alberto Di Meglio" userId="d7605418547838f6" providerId="LiveId" clId="{00AFED0E-D973-4B5B-870B-E077B4258C6B}" dt="2022-06-28T16:14:42.110" v="83" actId="47"/>
        <pc:sldMkLst>
          <pc:docMk/>
          <pc:sldMk cId="1232319290" sldId="554"/>
        </pc:sldMkLst>
      </pc:sldChg>
      <pc:sldChg chg="modSp mod">
        <pc:chgData name="Alberto Di Meglio" userId="d7605418547838f6" providerId="LiveId" clId="{00AFED0E-D973-4B5B-870B-E077B4258C6B}" dt="2022-06-28T16:17:37.710" v="105" actId="108"/>
        <pc:sldMkLst>
          <pc:docMk/>
          <pc:sldMk cId="3770358395" sldId="555"/>
        </pc:sldMkLst>
        <pc:spChg chg="mod">
          <ac:chgData name="Alberto Di Meglio" userId="d7605418547838f6" providerId="LiveId" clId="{00AFED0E-D973-4B5B-870B-E077B4258C6B}" dt="2022-06-28T16:17:37.710" v="105" actId="108"/>
          <ac:spMkLst>
            <pc:docMk/>
            <pc:sldMk cId="3770358395" sldId="555"/>
            <ac:spMk id="2" creationId="{00000000-0000-0000-0000-000000000000}"/>
          </ac:spMkLst>
        </pc:spChg>
      </pc:sldChg>
      <pc:sldChg chg="del">
        <pc:chgData name="Alberto Di Meglio" userId="d7605418547838f6" providerId="LiveId" clId="{00AFED0E-D973-4B5B-870B-E077B4258C6B}" dt="2022-06-28T16:15:14.588" v="84" actId="47"/>
        <pc:sldMkLst>
          <pc:docMk/>
          <pc:sldMk cId="1653203811" sldId="557"/>
        </pc:sldMkLst>
      </pc:sldChg>
      <pc:sldChg chg="del">
        <pc:chgData name="Alberto Di Meglio" userId="d7605418547838f6" providerId="LiveId" clId="{00AFED0E-D973-4B5B-870B-E077B4258C6B}" dt="2022-06-28T16:15:14.588" v="84" actId="47"/>
        <pc:sldMkLst>
          <pc:docMk/>
          <pc:sldMk cId="442955028" sldId="558"/>
        </pc:sldMkLst>
      </pc:sldChg>
      <pc:sldChg chg="del">
        <pc:chgData name="Alberto Di Meglio" userId="d7605418547838f6" providerId="LiveId" clId="{00AFED0E-D973-4B5B-870B-E077B4258C6B}" dt="2022-06-28T16:15:14.588" v="84" actId="47"/>
        <pc:sldMkLst>
          <pc:docMk/>
          <pc:sldMk cId="827088603" sldId="559"/>
        </pc:sldMkLst>
      </pc:sldChg>
      <pc:sldChg chg="del">
        <pc:chgData name="Alberto Di Meglio" userId="d7605418547838f6" providerId="LiveId" clId="{00AFED0E-D973-4B5B-870B-E077B4258C6B}" dt="2022-06-28T16:15:14.588" v="84" actId="47"/>
        <pc:sldMkLst>
          <pc:docMk/>
          <pc:sldMk cId="2022413998" sldId="560"/>
        </pc:sldMkLst>
      </pc:sldChg>
      <pc:sldChg chg="del">
        <pc:chgData name="Alberto Di Meglio" userId="d7605418547838f6" providerId="LiveId" clId="{00AFED0E-D973-4B5B-870B-E077B4258C6B}" dt="2022-06-28T16:15:14.588" v="84" actId="47"/>
        <pc:sldMkLst>
          <pc:docMk/>
          <pc:sldMk cId="2567138632" sldId="561"/>
        </pc:sldMkLst>
      </pc:sldChg>
      <pc:sldChg chg="modSp new mod">
        <pc:chgData name="Alberto Di Meglio" userId="d7605418547838f6" providerId="LiveId" clId="{00AFED0E-D973-4B5B-870B-E077B4258C6B}" dt="2022-06-28T16:11:36.363" v="55" actId="20577"/>
        <pc:sldMkLst>
          <pc:docMk/>
          <pc:sldMk cId="3904999702" sldId="562"/>
        </pc:sldMkLst>
        <pc:spChg chg="mod">
          <ac:chgData name="Alberto Di Meglio" userId="d7605418547838f6" providerId="LiveId" clId="{00AFED0E-D973-4B5B-870B-E077B4258C6B}" dt="2022-06-28T16:11:30.569" v="38" actId="20577"/>
          <ac:spMkLst>
            <pc:docMk/>
            <pc:sldMk cId="3904999702" sldId="562"/>
            <ac:spMk id="2" creationId="{9CD4F0F8-F5B3-73DC-A958-122B64B61730}"/>
          </ac:spMkLst>
        </pc:spChg>
        <pc:spChg chg="mod">
          <ac:chgData name="Alberto Di Meglio" userId="d7605418547838f6" providerId="LiveId" clId="{00AFED0E-D973-4B5B-870B-E077B4258C6B}" dt="2022-06-28T16:11:36.363" v="55" actId="20577"/>
          <ac:spMkLst>
            <pc:docMk/>
            <pc:sldMk cId="3904999702" sldId="562"/>
            <ac:spMk id="5" creationId="{EFA15247-75B9-F120-57A4-CBAB9E0610E4}"/>
          </ac:spMkLst>
        </pc:spChg>
      </pc:sldChg>
      <pc:sldChg chg="modSp add mod">
        <pc:chgData name="Alberto Di Meglio" userId="d7605418547838f6" providerId="LiveId" clId="{00AFED0E-D973-4B5B-870B-E077B4258C6B}" dt="2022-06-28T16:36:25.586" v="466" actId="207"/>
        <pc:sldMkLst>
          <pc:docMk/>
          <pc:sldMk cId="4175592206" sldId="563"/>
        </pc:sldMkLst>
        <pc:spChg chg="mod">
          <ac:chgData name="Alberto Di Meglio" userId="d7605418547838f6" providerId="LiveId" clId="{00AFED0E-D973-4B5B-870B-E077B4258C6B}" dt="2022-06-28T16:12:43.036" v="67" actId="27636"/>
          <ac:spMkLst>
            <pc:docMk/>
            <pc:sldMk cId="4175592206" sldId="563"/>
            <ac:spMk id="3" creationId="{E009430E-06AF-B146-AD6F-2DA56D52371C}"/>
          </ac:spMkLst>
        </pc:spChg>
        <pc:spChg chg="mod">
          <ac:chgData name="Alberto Di Meglio" userId="d7605418547838f6" providerId="LiveId" clId="{00AFED0E-D973-4B5B-870B-E077B4258C6B}" dt="2022-06-28T16:36:19.365" v="465" actId="207"/>
          <ac:spMkLst>
            <pc:docMk/>
            <pc:sldMk cId="4175592206" sldId="563"/>
            <ac:spMk id="5" creationId="{FB7B2660-85BF-4A60-A4C7-C83300CBFA94}"/>
          </ac:spMkLst>
        </pc:spChg>
        <pc:spChg chg="mod">
          <ac:chgData name="Alberto Di Meglio" userId="d7605418547838f6" providerId="LiveId" clId="{00AFED0E-D973-4B5B-870B-E077B4258C6B}" dt="2022-06-28T16:36:19.365" v="465" actId="207"/>
          <ac:spMkLst>
            <pc:docMk/>
            <pc:sldMk cId="4175592206" sldId="563"/>
            <ac:spMk id="11" creationId="{A2E1CA4E-EC1B-496D-B687-6FD9BB865443}"/>
          </ac:spMkLst>
        </pc:spChg>
        <pc:spChg chg="mod">
          <ac:chgData name="Alberto Di Meglio" userId="d7605418547838f6" providerId="LiveId" clId="{00AFED0E-D973-4B5B-870B-E077B4258C6B}" dt="2022-06-28T16:36:25.586" v="466" actId="207"/>
          <ac:spMkLst>
            <pc:docMk/>
            <pc:sldMk cId="4175592206" sldId="563"/>
            <ac:spMk id="14" creationId="{3A6BF77B-27F6-4D1A-A872-F9205093308E}"/>
          </ac:spMkLst>
        </pc:spChg>
        <pc:spChg chg="mod">
          <ac:chgData name="Alberto Di Meglio" userId="d7605418547838f6" providerId="LiveId" clId="{00AFED0E-D973-4B5B-870B-E077B4258C6B}" dt="2022-06-28T16:36:19.365" v="465" actId="207"/>
          <ac:spMkLst>
            <pc:docMk/>
            <pc:sldMk cId="4175592206" sldId="563"/>
            <ac:spMk id="16" creationId="{F5EB61D9-BACE-4FFA-BEFC-83B1B491806D}"/>
          </ac:spMkLst>
        </pc:spChg>
        <pc:spChg chg="mod">
          <ac:chgData name="Alberto Di Meglio" userId="d7605418547838f6" providerId="LiveId" clId="{00AFED0E-D973-4B5B-870B-E077B4258C6B}" dt="2022-06-28T16:36:19.365" v="465" actId="207"/>
          <ac:spMkLst>
            <pc:docMk/>
            <pc:sldMk cId="4175592206" sldId="563"/>
            <ac:spMk id="19" creationId="{FADA743B-E071-4EE6-8D12-54B1BFB003D0}"/>
          </ac:spMkLst>
        </pc:spChg>
      </pc:sldChg>
      <pc:sldChg chg="addSp delSp modSp add del mod modClrScheme chgLayout">
        <pc:chgData name="Alberto Di Meglio" userId="d7605418547838f6" providerId="LiveId" clId="{00AFED0E-D973-4B5B-870B-E077B4258C6B}" dt="2022-06-28T16:30:16.174" v="167" actId="1076"/>
        <pc:sldMkLst>
          <pc:docMk/>
          <pc:sldMk cId="3047328282" sldId="577"/>
        </pc:sldMkLst>
        <pc:spChg chg="mod ord">
          <ac:chgData name="Alberto Di Meglio" userId="d7605418547838f6" providerId="LiveId" clId="{00AFED0E-D973-4B5B-870B-E077B4258C6B}" dt="2022-06-28T16:29:31.255" v="138" actId="700"/>
          <ac:spMkLst>
            <pc:docMk/>
            <pc:sldMk cId="3047328282" sldId="577"/>
            <ac:spMk id="2" creationId="{2A113D82-666F-2A4B-8F4F-4D19A134983F}"/>
          </ac:spMkLst>
        </pc:spChg>
        <pc:spChg chg="mod">
          <ac:chgData name="Alberto Di Meglio" userId="d7605418547838f6" providerId="LiveId" clId="{00AFED0E-D973-4B5B-870B-E077B4258C6B}" dt="2022-06-28T16:30:12.386" v="166" actId="1035"/>
          <ac:spMkLst>
            <pc:docMk/>
            <pc:sldMk cId="3047328282" sldId="577"/>
            <ac:spMk id="3" creationId="{E3FC10C2-A934-CB48-13C4-C1E787058290}"/>
          </ac:spMkLst>
        </pc:spChg>
        <pc:spChg chg="del mod">
          <ac:chgData name="Alberto Di Meglio" userId="d7605418547838f6" providerId="LiveId" clId="{00AFED0E-D973-4B5B-870B-E077B4258C6B}" dt="2022-06-28T16:19:00.320" v="113" actId="478"/>
          <ac:spMkLst>
            <pc:docMk/>
            <pc:sldMk cId="3047328282" sldId="577"/>
            <ac:spMk id="4" creationId="{3DC793C4-4808-5B40-87DE-C082816695A1}"/>
          </ac:spMkLst>
        </pc:spChg>
        <pc:spChg chg="del mod">
          <ac:chgData name="Alberto Di Meglio" userId="d7605418547838f6" providerId="LiveId" clId="{00AFED0E-D973-4B5B-870B-E077B4258C6B}" dt="2022-06-28T16:19:00.320" v="113" actId="478"/>
          <ac:spMkLst>
            <pc:docMk/>
            <pc:sldMk cId="3047328282" sldId="577"/>
            <ac:spMk id="5" creationId="{D5521CC8-67EA-574F-8772-23D00306CC11}"/>
          </ac:spMkLst>
        </pc:spChg>
        <pc:spChg chg="del mod">
          <ac:chgData name="Alberto Di Meglio" userId="d7605418547838f6" providerId="LiveId" clId="{00AFED0E-D973-4B5B-870B-E077B4258C6B}" dt="2022-06-28T16:29:31.255" v="138" actId="700"/>
          <ac:spMkLst>
            <pc:docMk/>
            <pc:sldMk cId="3047328282" sldId="577"/>
            <ac:spMk id="6" creationId="{782CD6C4-999F-7540-9D55-5B1A47ACB523}"/>
          </ac:spMkLst>
        </pc:spChg>
        <pc:spChg chg="del">
          <ac:chgData name="Alberto Di Meglio" userId="d7605418547838f6" providerId="LiveId" clId="{00AFED0E-D973-4B5B-870B-E077B4258C6B}" dt="2022-06-28T16:17:50.014" v="107" actId="478"/>
          <ac:spMkLst>
            <pc:docMk/>
            <pc:sldMk cId="3047328282" sldId="577"/>
            <ac:spMk id="7" creationId="{5E6A186F-6232-4B1C-A5C8-60E69CFFA3C0}"/>
          </ac:spMkLst>
        </pc:spChg>
        <pc:spChg chg="mod">
          <ac:chgData name="Alberto Di Meglio" userId="d7605418547838f6" providerId="LiveId" clId="{00AFED0E-D973-4B5B-870B-E077B4258C6B}" dt="2022-06-28T16:30:12.386" v="166" actId="1035"/>
          <ac:spMkLst>
            <pc:docMk/>
            <pc:sldMk cId="3047328282" sldId="577"/>
            <ac:spMk id="8" creationId="{9A7A0CAA-AFF2-8426-3D59-89C4BD8A4AB0}"/>
          </ac:spMkLst>
        </pc:spChg>
        <pc:spChg chg="add del mod">
          <ac:chgData name="Alberto Di Meglio" userId="d7605418547838f6" providerId="LiveId" clId="{00AFED0E-D973-4B5B-870B-E077B4258C6B}" dt="2022-06-28T16:16:52.958" v="94"/>
          <ac:spMkLst>
            <pc:docMk/>
            <pc:sldMk cId="3047328282" sldId="577"/>
            <ac:spMk id="9" creationId="{82F6E84B-A2A7-C47B-A03E-F8CC2804F953}"/>
          </ac:spMkLst>
        </pc:spChg>
        <pc:spChg chg="mod">
          <ac:chgData name="Alberto Di Meglio" userId="d7605418547838f6" providerId="LiveId" clId="{00AFED0E-D973-4B5B-870B-E077B4258C6B}" dt="2022-06-28T16:30:12.386" v="166" actId="1035"/>
          <ac:spMkLst>
            <pc:docMk/>
            <pc:sldMk cId="3047328282" sldId="577"/>
            <ac:spMk id="10" creationId="{19F6B13C-B0F1-32DD-8C5D-7EF1C95E9B8B}"/>
          </ac:spMkLst>
        </pc:spChg>
        <pc:spChg chg="add del mod">
          <ac:chgData name="Alberto Di Meglio" userId="d7605418547838f6" providerId="LiveId" clId="{00AFED0E-D973-4B5B-870B-E077B4258C6B}" dt="2022-06-28T16:16:52.958" v="94"/>
          <ac:spMkLst>
            <pc:docMk/>
            <pc:sldMk cId="3047328282" sldId="577"/>
            <ac:spMk id="11" creationId="{72920117-4BBC-C9D6-6BE9-E8A6A91BCE21}"/>
          </ac:spMkLst>
        </pc:spChg>
        <pc:spChg chg="mod">
          <ac:chgData name="Alberto Di Meglio" userId="d7605418547838f6" providerId="LiveId" clId="{00AFED0E-D973-4B5B-870B-E077B4258C6B}" dt="2022-06-28T16:30:12.386" v="166" actId="1035"/>
          <ac:spMkLst>
            <pc:docMk/>
            <pc:sldMk cId="3047328282" sldId="577"/>
            <ac:spMk id="12" creationId="{18FBAA9D-96DF-8C8F-F59D-6B3381CD0748}"/>
          </ac:spMkLst>
        </pc:spChg>
        <pc:spChg chg="add del mod">
          <ac:chgData name="Alberto Di Meglio" userId="d7605418547838f6" providerId="LiveId" clId="{00AFED0E-D973-4B5B-870B-E077B4258C6B}" dt="2022-06-28T16:16:52.958" v="94"/>
          <ac:spMkLst>
            <pc:docMk/>
            <pc:sldMk cId="3047328282" sldId="577"/>
            <ac:spMk id="13" creationId="{2D9F62D3-46D0-5A71-F9E6-6CC3CA74E67F}"/>
          </ac:spMkLst>
        </pc:spChg>
        <pc:spChg chg="mod">
          <ac:chgData name="Alberto Di Meglio" userId="d7605418547838f6" providerId="LiveId" clId="{00AFED0E-D973-4B5B-870B-E077B4258C6B}" dt="2022-06-28T16:30:12.386" v="166" actId="1035"/>
          <ac:spMkLst>
            <pc:docMk/>
            <pc:sldMk cId="3047328282" sldId="577"/>
            <ac:spMk id="14" creationId="{6570361B-7ACE-37B5-20A2-197786A66B20}"/>
          </ac:spMkLst>
        </pc:spChg>
        <pc:spChg chg="add del mod">
          <ac:chgData name="Alberto Di Meglio" userId="d7605418547838f6" providerId="LiveId" clId="{00AFED0E-D973-4B5B-870B-E077B4258C6B}" dt="2022-06-28T16:16:52.958" v="94"/>
          <ac:spMkLst>
            <pc:docMk/>
            <pc:sldMk cId="3047328282" sldId="577"/>
            <ac:spMk id="15" creationId="{F6F94EB0-1DE9-EB11-3A95-6E7522BFC41D}"/>
          </ac:spMkLst>
        </pc:spChg>
        <pc:spChg chg="mod">
          <ac:chgData name="Alberto Di Meglio" userId="d7605418547838f6" providerId="LiveId" clId="{00AFED0E-D973-4B5B-870B-E077B4258C6B}" dt="2022-06-28T16:30:16.174" v="167" actId="1076"/>
          <ac:spMkLst>
            <pc:docMk/>
            <pc:sldMk cId="3047328282" sldId="577"/>
            <ac:spMk id="16" creationId="{D1B0B1A1-99C7-B530-90DC-CF8252BB1278}"/>
          </ac:spMkLst>
        </pc:spChg>
        <pc:spChg chg="add del mod">
          <ac:chgData name="Alberto Di Meglio" userId="d7605418547838f6" providerId="LiveId" clId="{00AFED0E-D973-4B5B-870B-E077B4258C6B}" dt="2022-06-28T16:16:52.958" v="94"/>
          <ac:spMkLst>
            <pc:docMk/>
            <pc:sldMk cId="3047328282" sldId="577"/>
            <ac:spMk id="17" creationId="{09624AD9-EFC0-65DD-CA9F-5B57741AB22D}"/>
          </ac:spMkLst>
        </pc:spChg>
        <pc:spChg chg="mod">
          <ac:chgData name="Alberto Di Meglio" userId="d7605418547838f6" providerId="LiveId" clId="{00AFED0E-D973-4B5B-870B-E077B4258C6B}" dt="2022-06-28T16:30:12.386" v="166" actId="1035"/>
          <ac:spMkLst>
            <pc:docMk/>
            <pc:sldMk cId="3047328282" sldId="577"/>
            <ac:spMk id="18" creationId="{94DEEF98-31E8-973D-A4EE-CBCDB6E1149F}"/>
          </ac:spMkLst>
        </pc:spChg>
        <pc:spChg chg="add mod">
          <ac:chgData name="Alberto Di Meglio" userId="d7605418547838f6" providerId="LiveId" clId="{00AFED0E-D973-4B5B-870B-E077B4258C6B}" dt="2022-06-28T16:19:10.036" v="115" actId="108"/>
          <ac:spMkLst>
            <pc:docMk/>
            <pc:sldMk cId="3047328282" sldId="577"/>
            <ac:spMk id="20" creationId="{DD238108-42FD-7BEF-C6BD-C66E5CBEA8B7}"/>
          </ac:spMkLst>
        </pc:spChg>
        <pc:spChg chg="add mod">
          <ac:chgData name="Alberto Di Meglio" userId="d7605418547838f6" providerId="LiveId" clId="{00AFED0E-D973-4B5B-870B-E077B4258C6B}" dt="2022-06-28T16:19:14.391" v="116" actId="108"/>
          <ac:spMkLst>
            <pc:docMk/>
            <pc:sldMk cId="3047328282" sldId="577"/>
            <ac:spMk id="22" creationId="{963D3DC2-0110-CC02-CE90-A42A3EE88443}"/>
          </ac:spMkLst>
        </pc:spChg>
        <pc:spChg chg="add del mod ord">
          <ac:chgData name="Alberto Di Meglio" userId="d7605418547838f6" providerId="LiveId" clId="{00AFED0E-D973-4B5B-870B-E077B4258C6B}" dt="2022-06-28T16:29:34.131" v="139" actId="478"/>
          <ac:spMkLst>
            <pc:docMk/>
            <pc:sldMk cId="3047328282" sldId="577"/>
            <ac:spMk id="23" creationId="{6790A840-B97A-0847-8DA6-EA8CB6B5D25A}"/>
          </ac:spMkLst>
        </pc:spChg>
      </pc:sldChg>
      <pc:sldChg chg="add">
        <pc:chgData name="Alberto Di Meglio" userId="d7605418547838f6" providerId="LiveId" clId="{00AFED0E-D973-4B5B-870B-E077B4258C6B}" dt="2022-06-28T16:35:25.020" v="463"/>
        <pc:sldMkLst>
          <pc:docMk/>
          <pc:sldMk cId="2521016626" sldId="599"/>
        </pc:sldMkLst>
      </pc:sldChg>
      <pc:sldChg chg="modSp add del">
        <pc:chgData name="Alberto Di Meglio" userId="d7605418547838f6" providerId="LiveId" clId="{00AFED0E-D973-4B5B-870B-E077B4258C6B}" dt="2022-06-28T16:13:43.073" v="74" actId="14100"/>
        <pc:sldMkLst>
          <pc:docMk/>
          <pc:sldMk cId="257224708" sldId="602"/>
        </pc:sldMkLst>
        <pc:picChg chg="mod">
          <ac:chgData name="Alberto Di Meglio" userId="d7605418547838f6" providerId="LiveId" clId="{00AFED0E-D973-4B5B-870B-E077B4258C6B}" dt="2022-06-28T16:13:43.073" v="74" actId="14100"/>
          <ac:picMkLst>
            <pc:docMk/>
            <pc:sldMk cId="257224708" sldId="602"/>
            <ac:picMk id="1028" creationId="{00000000-0000-0000-0000-000000000000}"/>
          </ac:picMkLst>
        </pc:picChg>
      </pc:sldChg>
      <pc:sldChg chg="add del">
        <pc:chgData name="Alberto Di Meglio" userId="d7605418547838f6" providerId="LiveId" clId="{00AFED0E-D973-4B5B-870B-E077B4258C6B}" dt="2022-06-28T16:25:31.658" v="121" actId="47"/>
        <pc:sldMkLst>
          <pc:docMk/>
          <pc:sldMk cId="661055884" sldId="614"/>
        </pc:sldMkLst>
      </pc:sldChg>
      <pc:sldChg chg="add">
        <pc:chgData name="Alberto Di Meglio" userId="d7605418547838f6" providerId="LiveId" clId="{00AFED0E-D973-4B5B-870B-E077B4258C6B}" dt="2022-06-28T16:25:26.112" v="120"/>
        <pc:sldMkLst>
          <pc:docMk/>
          <pc:sldMk cId="2018389687" sldId="621"/>
        </pc:sldMkLst>
      </pc:sldChg>
      <pc:sldChg chg="add">
        <pc:chgData name="Alberto Di Meglio" userId="d7605418547838f6" providerId="LiveId" clId="{00AFED0E-D973-4B5B-870B-E077B4258C6B}" dt="2022-06-28T16:30:48.600" v="168"/>
        <pc:sldMkLst>
          <pc:docMk/>
          <pc:sldMk cId="3440257718" sldId="624"/>
        </pc:sldMkLst>
      </pc:sldChg>
      <pc:sldChg chg="delSp modSp add mod">
        <pc:chgData name="Alberto Di Meglio" userId="d7605418547838f6" providerId="LiveId" clId="{00AFED0E-D973-4B5B-870B-E077B4258C6B}" dt="2022-06-28T16:27:10.019" v="131" actId="478"/>
        <pc:sldMkLst>
          <pc:docMk/>
          <pc:sldMk cId="2728628047" sldId="626"/>
        </pc:sldMkLst>
        <pc:spChg chg="mod">
          <ac:chgData name="Alberto Di Meglio" userId="d7605418547838f6" providerId="LiveId" clId="{00AFED0E-D973-4B5B-870B-E077B4258C6B}" dt="2022-06-28T16:26:46.878" v="125" actId="20577"/>
          <ac:spMkLst>
            <pc:docMk/>
            <pc:sldMk cId="2728628047" sldId="626"/>
            <ac:spMk id="5" creationId="{E36A1BB7-6686-44DD-8040-B81CABDBAC51}"/>
          </ac:spMkLst>
        </pc:spChg>
        <pc:picChg chg="mod">
          <ac:chgData name="Alberto Di Meglio" userId="d7605418547838f6" providerId="LiveId" clId="{00AFED0E-D973-4B5B-870B-E077B4258C6B}" dt="2022-06-28T16:26:59.691" v="129" actId="1076"/>
          <ac:picMkLst>
            <pc:docMk/>
            <pc:sldMk cId="2728628047" sldId="626"/>
            <ac:picMk id="4" creationId="{8CD7CA7C-AA72-4F29-BECE-B1D5E9F0039A}"/>
          </ac:picMkLst>
        </pc:picChg>
        <pc:picChg chg="del">
          <ac:chgData name="Alberto Di Meglio" userId="d7605418547838f6" providerId="LiveId" clId="{00AFED0E-D973-4B5B-870B-E077B4258C6B}" dt="2022-06-28T16:26:52.874" v="126" actId="478"/>
          <ac:picMkLst>
            <pc:docMk/>
            <pc:sldMk cId="2728628047" sldId="626"/>
            <ac:picMk id="15" creationId="{CDA9CFFC-D6D1-4AC3-8104-B78D4B4ED900}"/>
          </ac:picMkLst>
        </pc:picChg>
        <pc:picChg chg="del">
          <ac:chgData name="Alberto Di Meglio" userId="d7605418547838f6" providerId="LiveId" clId="{00AFED0E-D973-4B5B-870B-E077B4258C6B}" dt="2022-06-28T16:26:52.874" v="126" actId="478"/>
          <ac:picMkLst>
            <pc:docMk/>
            <pc:sldMk cId="2728628047" sldId="626"/>
            <ac:picMk id="16" creationId="{B0A93D01-626A-4E24-B5AA-65CF9CD3F509}"/>
          </ac:picMkLst>
        </pc:picChg>
        <pc:picChg chg="mod">
          <ac:chgData name="Alberto Di Meglio" userId="d7605418547838f6" providerId="LiveId" clId="{00AFED0E-D973-4B5B-870B-E077B4258C6B}" dt="2022-06-28T16:27:02.175" v="130" actId="1076"/>
          <ac:picMkLst>
            <pc:docMk/>
            <pc:sldMk cId="2728628047" sldId="626"/>
            <ac:picMk id="44" creationId="{7BF43F7D-D692-46F9-9BBB-F7D5CF1D3D8C}"/>
          </ac:picMkLst>
        </pc:picChg>
        <pc:picChg chg="del">
          <ac:chgData name="Alberto Di Meglio" userId="d7605418547838f6" providerId="LiveId" clId="{00AFED0E-D973-4B5B-870B-E077B4258C6B}" dt="2022-06-28T16:27:10.019" v="131" actId="478"/>
          <ac:picMkLst>
            <pc:docMk/>
            <pc:sldMk cId="2728628047" sldId="626"/>
            <ac:picMk id="1026" creationId="{00000000-0000-0000-0000-000000000000}"/>
          </ac:picMkLst>
        </pc:picChg>
      </pc:sldChg>
      <pc:sldChg chg="add ord">
        <pc:chgData name="Alberto Di Meglio" userId="d7605418547838f6" providerId="LiveId" clId="{00AFED0E-D973-4B5B-870B-E077B4258C6B}" dt="2022-06-28T16:47:43.261" v="497"/>
        <pc:sldMkLst>
          <pc:docMk/>
          <pc:sldMk cId="1301207975" sldId="640"/>
        </pc:sldMkLst>
      </pc:sldChg>
      <pc:sldChg chg="add del">
        <pc:chgData name="Alberto Di Meglio" userId="d7605418547838f6" providerId="LiveId" clId="{00AFED0E-D973-4B5B-870B-E077B4258C6B}" dt="2022-06-28T16:25:15.400" v="119"/>
        <pc:sldMkLst>
          <pc:docMk/>
          <pc:sldMk cId="1381039033" sldId="753"/>
        </pc:sldMkLst>
      </pc:sldChg>
      <pc:sldChg chg="delSp add del mod ord setBg">
        <pc:chgData name="Alberto Di Meglio" userId="d7605418547838f6" providerId="LiveId" clId="{00AFED0E-D973-4B5B-870B-E077B4258C6B}" dt="2022-06-28T17:33:38.752" v="503"/>
        <pc:sldMkLst>
          <pc:docMk/>
          <pc:sldMk cId="0" sldId="754"/>
        </pc:sldMkLst>
        <pc:picChg chg="del">
          <ac:chgData name="Alberto Di Meglio" userId="d7605418547838f6" providerId="LiveId" clId="{00AFED0E-D973-4B5B-870B-E077B4258C6B}" dt="2022-06-28T16:27:32.881" v="135" actId="478"/>
          <ac:picMkLst>
            <pc:docMk/>
            <pc:sldMk cId="0" sldId="754"/>
            <ac:picMk id="402" creationId="{00000000-0000-0000-0000-000000000000}"/>
          </ac:picMkLst>
        </pc:picChg>
        <pc:picChg chg="del">
          <ac:chgData name="Alberto Di Meglio" userId="d7605418547838f6" providerId="LiveId" clId="{00AFED0E-D973-4B5B-870B-E077B4258C6B}" dt="2022-06-28T16:27:36.604" v="136" actId="478"/>
          <ac:picMkLst>
            <pc:docMk/>
            <pc:sldMk cId="0" sldId="754"/>
            <ac:picMk id="404" creationId="{00000000-0000-0000-0000-000000000000}"/>
          </ac:picMkLst>
        </pc:picChg>
      </pc:sldChg>
      <pc:sldChg chg="add">
        <pc:chgData name="Alberto Di Meglio" userId="d7605418547838f6" providerId="LiveId" clId="{00AFED0E-D973-4B5B-870B-E077B4258C6B}" dt="2022-06-28T16:47:09.292" v="491"/>
        <pc:sldMkLst>
          <pc:docMk/>
          <pc:sldMk cId="3606910466" sldId="755"/>
        </pc:sldMkLst>
      </pc:sldChg>
      <pc:sldChg chg="add del">
        <pc:chgData name="Alberto Di Meglio" userId="d7605418547838f6" providerId="LiveId" clId="{00AFED0E-D973-4B5B-870B-E077B4258C6B}" dt="2022-06-28T16:47:37.106" v="495"/>
        <pc:sldMkLst>
          <pc:docMk/>
          <pc:sldMk cId="2523464219" sldId="756"/>
        </pc:sldMkLst>
      </pc:sldChg>
      <pc:sldChg chg="modSp add del ord">
        <pc:chgData name="Alberto Di Meglio" userId="d7605418547838f6" providerId="LiveId" clId="{00AFED0E-D973-4B5B-870B-E077B4258C6B}" dt="2022-06-28T16:47:37.106" v="495"/>
        <pc:sldMkLst>
          <pc:docMk/>
          <pc:sldMk cId="274474872" sldId="770"/>
        </pc:sldMkLst>
        <pc:spChg chg="mod">
          <ac:chgData name="Alberto Di Meglio" userId="d7605418547838f6" providerId="LiveId" clId="{00AFED0E-D973-4B5B-870B-E077B4258C6B}" dt="2022-06-28T16:38:45.536" v="477"/>
          <ac:spMkLst>
            <pc:docMk/>
            <pc:sldMk cId="274474872" sldId="770"/>
            <ac:spMk id="4" creationId="{EBEBD57D-2804-892C-9366-C2E43553B7CD}"/>
          </ac:spMkLst>
        </pc:spChg>
        <pc:spChg chg="mod">
          <ac:chgData name="Alberto Di Meglio" userId="d7605418547838f6" providerId="LiveId" clId="{00AFED0E-D973-4B5B-870B-E077B4258C6B}" dt="2022-06-28T16:38:45.536" v="477"/>
          <ac:spMkLst>
            <pc:docMk/>
            <pc:sldMk cId="274474872" sldId="770"/>
            <ac:spMk id="5" creationId="{6E4D5DA3-25BD-E795-DE50-8329BBD49D0E}"/>
          </ac:spMkLst>
        </pc:spChg>
        <pc:spChg chg="mod">
          <ac:chgData name="Alberto Di Meglio" userId="d7605418547838f6" providerId="LiveId" clId="{00AFED0E-D973-4B5B-870B-E077B4258C6B}" dt="2022-06-28T16:38:45.536" v="477"/>
          <ac:spMkLst>
            <pc:docMk/>
            <pc:sldMk cId="274474872" sldId="770"/>
            <ac:spMk id="6" creationId="{E9E8CBCF-335C-554E-FA9C-A8705F20F5F0}"/>
          </ac:spMkLst>
        </pc:spChg>
      </pc:sldChg>
      <pc:sldChg chg="modSp add del">
        <pc:chgData name="Alberto Di Meglio" userId="d7605418547838f6" providerId="LiveId" clId="{00AFED0E-D973-4B5B-870B-E077B4258C6B}" dt="2022-06-28T17:33:08.082" v="500"/>
        <pc:sldMkLst>
          <pc:docMk/>
          <pc:sldMk cId="0" sldId="771"/>
        </pc:sldMkLst>
        <pc:spChg chg="mod">
          <ac:chgData name="Alberto Di Meglio" userId="d7605418547838f6" providerId="LiveId" clId="{00AFED0E-D973-4B5B-870B-E077B4258C6B}" dt="2022-06-28T17:33:03.507" v="498"/>
          <ac:spMkLst>
            <pc:docMk/>
            <pc:sldMk cId="0" sldId="771"/>
            <ac:spMk id="690" creationId="{00000000-0000-0000-0000-000000000000}"/>
          </ac:spMkLst>
        </pc:spChg>
      </pc:sldChg>
      <pc:sldMasterChg chg="modSldLayout">
        <pc:chgData name="Alberto Di Meglio" userId="d7605418547838f6" providerId="LiveId" clId="{00AFED0E-D973-4B5B-870B-E077B4258C6B}" dt="2022-06-28T16:28:42.529" v="137" actId="6549"/>
        <pc:sldMasterMkLst>
          <pc:docMk/>
          <pc:sldMasterMk cId="1290314353" sldId="2147483677"/>
        </pc:sldMasterMkLst>
        <pc:sldLayoutChg chg="modSp mod">
          <pc:chgData name="Alberto Di Meglio" userId="d7605418547838f6" providerId="LiveId" clId="{00AFED0E-D973-4B5B-870B-E077B4258C6B}" dt="2022-06-28T16:28:42.529" v="137" actId="6549"/>
          <pc:sldLayoutMkLst>
            <pc:docMk/>
            <pc:sldMasterMk cId="1290314353" sldId="2147483677"/>
            <pc:sldLayoutMk cId="3018323598" sldId="2147483715"/>
          </pc:sldLayoutMkLst>
          <pc:spChg chg="mod">
            <ac:chgData name="Alberto Di Meglio" userId="d7605418547838f6" providerId="LiveId" clId="{00AFED0E-D973-4B5B-870B-E077B4258C6B}" dt="2022-06-28T16:28:42.529" v="137" actId="6549"/>
            <ac:spMkLst>
              <pc:docMk/>
              <pc:sldMasterMk cId="1290314353" sldId="2147483677"/>
              <pc:sldLayoutMk cId="3018323598" sldId="2147483715"/>
              <ac:spMk id="13" creationId="{372E3875-F7E3-A247-8E75-A4EC4E79429B}"/>
            </ac:spMkLst>
          </pc:spChg>
        </pc:sldLayoutChg>
      </pc:sldMasterChg>
      <pc:sldMasterChg chg="delSldLayout">
        <pc:chgData name="Alberto Di Meglio" userId="d7605418547838f6" providerId="LiveId" clId="{00AFED0E-D973-4B5B-870B-E077B4258C6B}" dt="2022-06-28T17:33:10.574" v="501" actId="47"/>
        <pc:sldMasterMkLst>
          <pc:docMk/>
          <pc:sldMasterMk cId="3752632447" sldId="2147483695"/>
        </pc:sldMasterMkLst>
        <pc:sldLayoutChg chg="del">
          <pc:chgData name="Alberto Di Meglio" userId="d7605418547838f6" providerId="LiveId" clId="{00AFED0E-D973-4B5B-870B-E077B4258C6B}" dt="2022-06-28T16:38:57.224" v="480" actId="47"/>
          <pc:sldLayoutMkLst>
            <pc:docMk/>
            <pc:sldMasterMk cId="3752632447" sldId="2147483695"/>
            <pc:sldLayoutMk cId="1365593198" sldId="2147483704"/>
          </pc:sldLayoutMkLst>
        </pc:sldLayoutChg>
        <pc:sldLayoutChg chg="del">
          <pc:chgData name="Alberto Di Meglio" userId="d7605418547838f6" providerId="LiveId" clId="{00AFED0E-D973-4B5B-870B-E077B4258C6B}" dt="2022-06-28T17:33:10.574" v="501" actId="47"/>
          <pc:sldLayoutMkLst>
            <pc:docMk/>
            <pc:sldMasterMk cId="3752632447" sldId="2147483695"/>
            <pc:sldLayoutMk cId="647784715" sldId="2147483709"/>
          </pc:sldLayoutMkLst>
        </pc:sldLayoutChg>
      </pc:sldMasterChg>
      <pc:sldMasterChg chg="delSldLayout modSldLayout">
        <pc:chgData name="Alberto Di Meglio" userId="d7605418547838f6" providerId="LiveId" clId="{00AFED0E-D973-4B5B-870B-E077B4258C6B}" dt="2022-06-28T16:46:44.903" v="490" actId="47"/>
        <pc:sldMasterMkLst>
          <pc:docMk/>
          <pc:sldMasterMk cId="3560849786" sldId="2147483716"/>
        </pc:sldMasterMkLst>
        <pc:sldLayoutChg chg="delSp del mod">
          <pc:chgData name="Alberto Di Meglio" userId="d7605418547838f6" providerId="LiveId" clId="{00AFED0E-D973-4B5B-870B-E077B4258C6B}" dt="2022-06-28T16:46:44.903" v="490" actId="47"/>
          <pc:sldLayoutMkLst>
            <pc:docMk/>
            <pc:sldMasterMk cId="3560849786" sldId="2147483716"/>
            <pc:sldLayoutMk cId="34912583" sldId="2147483736"/>
          </pc:sldLayoutMkLst>
          <pc:picChg chg="del">
            <ac:chgData name="Alberto Di Meglio" userId="d7605418547838f6" providerId="LiveId" clId="{00AFED0E-D973-4B5B-870B-E077B4258C6B}" dt="2022-06-28T16:37:44.417" v="475" actId="478"/>
            <ac:picMkLst>
              <pc:docMk/>
              <pc:sldMasterMk cId="3560849786" sldId="2147483716"/>
              <pc:sldLayoutMk cId="34912583" sldId="2147483736"/>
              <ac:picMk id="3" creationId="{1238A5AF-D287-1B4E-9CED-C2E21710293B}"/>
            </ac:picMkLst>
          </pc:picChg>
        </pc:sldLayoutChg>
        <pc:sldLayoutChg chg="del">
          <pc:chgData name="Alberto Di Meglio" userId="d7605418547838f6" providerId="LiveId" clId="{00AFED0E-D973-4B5B-870B-E077B4258C6B}" dt="2022-06-28T16:46:24.227" v="486" actId="47"/>
          <pc:sldLayoutMkLst>
            <pc:docMk/>
            <pc:sldMasterMk cId="3560849786" sldId="2147483716"/>
            <pc:sldLayoutMk cId="2578000696" sldId="2147483737"/>
          </pc:sldLayoutMkLst>
        </pc:sldLayoutChg>
      </pc:sldMasterChg>
    </pc:docChg>
  </pc:docChgLst>
  <pc:docChgLst>
    <pc:chgData name="Alberto Di Meglio" userId="d7605418547838f6" providerId="LiveId" clId="{06DF6D36-BECB-4477-9355-4CB59F8EA2EA}"/>
    <pc:docChg chg="undo custSel addSld delSld modSld">
      <pc:chgData name="Alberto Di Meglio" userId="d7605418547838f6" providerId="LiveId" clId="{06DF6D36-BECB-4477-9355-4CB59F8EA2EA}" dt="2022-05-15T18:02:30.346" v="3438" actId="20577"/>
      <pc:docMkLst>
        <pc:docMk/>
      </pc:docMkLst>
      <pc:sldChg chg="modSp mod">
        <pc:chgData name="Alberto Di Meglio" userId="d7605418547838f6" providerId="LiveId" clId="{06DF6D36-BECB-4477-9355-4CB59F8EA2EA}" dt="2022-05-04T21:34:33.491" v="876" actId="20577"/>
        <pc:sldMkLst>
          <pc:docMk/>
          <pc:sldMk cId="2032490865" sldId="260"/>
        </pc:sldMkLst>
        <pc:spChg chg="mod">
          <ac:chgData name="Alberto Di Meglio" userId="d7605418547838f6" providerId="LiveId" clId="{06DF6D36-BECB-4477-9355-4CB59F8EA2EA}" dt="2022-05-04T21:34:33.491" v="876" actId="20577"/>
          <ac:spMkLst>
            <pc:docMk/>
            <pc:sldMk cId="2032490865" sldId="260"/>
            <ac:spMk id="3" creationId="{00000000-0000-0000-0000-000000000000}"/>
          </ac:spMkLst>
        </pc:spChg>
      </pc:sldChg>
      <pc:sldChg chg="modSp mod">
        <pc:chgData name="Alberto Di Meglio" userId="d7605418547838f6" providerId="LiveId" clId="{06DF6D36-BECB-4477-9355-4CB59F8EA2EA}" dt="2022-05-04T21:39:37.007" v="1212" actId="20577"/>
        <pc:sldMkLst>
          <pc:docMk/>
          <pc:sldMk cId="1830540079" sldId="261"/>
        </pc:sldMkLst>
        <pc:spChg chg="mod">
          <ac:chgData name="Alberto Di Meglio" userId="d7605418547838f6" providerId="LiveId" clId="{06DF6D36-BECB-4477-9355-4CB59F8EA2EA}" dt="2022-05-04T21:39:37.007" v="1212" actId="20577"/>
          <ac:spMkLst>
            <pc:docMk/>
            <pc:sldMk cId="1830540079" sldId="261"/>
            <ac:spMk id="3" creationId="{00000000-0000-0000-0000-000000000000}"/>
          </ac:spMkLst>
        </pc:spChg>
      </pc:sldChg>
      <pc:sldChg chg="addSp delSp modSp mod">
        <pc:chgData name="Alberto Di Meglio" userId="d7605418547838f6" providerId="LiveId" clId="{06DF6D36-BECB-4477-9355-4CB59F8EA2EA}" dt="2022-05-04T21:43:36.088" v="1273" actId="20577"/>
        <pc:sldMkLst>
          <pc:docMk/>
          <pc:sldMk cId="0" sldId="263"/>
        </pc:sldMkLst>
        <pc:spChg chg="add del mod">
          <ac:chgData name="Alberto Di Meglio" userId="d7605418547838f6" providerId="LiveId" clId="{06DF6D36-BECB-4477-9355-4CB59F8EA2EA}" dt="2022-05-04T21:41:22.169" v="1240" actId="478"/>
          <ac:spMkLst>
            <pc:docMk/>
            <pc:sldMk cId="0" sldId="263"/>
            <ac:spMk id="5" creationId="{C48992BC-1250-2574-CFB9-33620525AD02}"/>
          </ac:spMkLst>
        </pc:spChg>
        <pc:spChg chg="add mod">
          <ac:chgData name="Alberto Di Meglio" userId="d7605418547838f6" providerId="LiveId" clId="{06DF6D36-BECB-4477-9355-4CB59F8EA2EA}" dt="2022-05-04T21:43:36.088" v="1273" actId="20577"/>
          <ac:spMkLst>
            <pc:docMk/>
            <pc:sldMk cId="0" sldId="263"/>
            <ac:spMk id="7" creationId="{7DA6E8C3-F1F0-CE01-90F1-C3B5865393BF}"/>
          </ac:spMkLst>
        </pc:spChg>
        <pc:cxnChg chg="add mod">
          <ac:chgData name="Alberto Di Meglio" userId="d7605418547838f6" providerId="LiveId" clId="{06DF6D36-BECB-4477-9355-4CB59F8EA2EA}" dt="2022-05-04T21:43:13.841" v="1252" actId="1076"/>
          <ac:cxnSpMkLst>
            <pc:docMk/>
            <pc:sldMk cId="0" sldId="263"/>
            <ac:cxnSpMk id="6" creationId="{B751E14C-1BE0-98C8-314A-788C83869827}"/>
          </ac:cxnSpMkLst>
        </pc:cxnChg>
      </pc:sldChg>
      <pc:sldChg chg="modSp mod">
        <pc:chgData name="Alberto Di Meglio" userId="d7605418547838f6" providerId="LiveId" clId="{06DF6D36-BECB-4477-9355-4CB59F8EA2EA}" dt="2022-05-04T21:31:32.802" v="703" actId="20577"/>
        <pc:sldMkLst>
          <pc:docMk/>
          <pc:sldMk cId="766030766" sldId="483"/>
        </pc:sldMkLst>
        <pc:spChg chg="mod">
          <ac:chgData name="Alberto Di Meglio" userId="d7605418547838f6" providerId="LiveId" clId="{06DF6D36-BECB-4477-9355-4CB59F8EA2EA}" dt="2022-05-04T21:29:29.841" v="615" actId="13926"/>
          <ac:spMkLst>
            <pc:docMk/>
            <pc:sldMk cId="766030766" sldId="483"/>
            <ac:spMk id="10" creationId="{08277DFA-CA30-4C5D-A228-80561AFD5E0E}"/>
          </ac:spMkLst>
        </pc:spChg>
        <pc:spChg chg="mod">
          <ac:chgData name="Alberto Di Meglio" userId="d7605418547838f6" providerId="LiveId" clId="{06DF6D36-BECB-4477-9355-4CB59F8EA2EA}" dt="2022-05-04T21:31:10.685" v="678" actId="20577"/>
          <ac:spMkLst>
            <pc:docMk/>
            <pc:sldMk cId="766030766" sldId="483"/>
            <ac:spMk id="12" creationId="{A0E5A62E-C055-4E6E-8238-BD201F994EFD}"/>
          </ac:spMkLst>
        </pc:spChg>
        <pc:spChg chg="mod">
          <ac:chgData name="Alberto Di Meglio" userId="d7605418547838f6" providerId="LiveId" clId="{06DF6D36-BECB-4477-9355-4CB59F8EA2EA}" dt="2022-05-04T21:31:32.802" v="703" actId="20577"/>
          <ac:spMkLst>
            <pc:docMk/>
            <pc:sldMk cId="766030766" sldId="483"/>
            <ac:spMk id="23" creationId="{B99619C6-B2B0-4DA9-8501-92DC9822C9C1}"/>
          </ac:spMkLst>
        </pc:spChg>
      </pc:sldChg>
      <pc:sldChg chg="modSp mod">
        <pc:chgData name="Alberto Di Meglio" userId="d7605418547838f6" providerId="LiveId" clId="{06DF6D36-BECB-4477-9355-4CB59F8EA2EA}" dt="2022-05-04T21:14:28.238" v="8" actId="20577"/>
        <pc:sldMkLst>
          <pc:docMk/>
          <pc:sldMk cId="2769574331" sldId="553"/>
        </pc:sldMkLst>
        <pc:spChg chg="mod">
          <ac:chgData name="Alberto Di Meglio" userId="d7605418547838f6" providerId="LiveId" clId="{06DF6D36-BECB-4477-9355-4CB59F8EA2EA}" dt="2022-05-04T21:14:28.238" v="8" actId="20577"/>
          <ac:spMkLst>
            <pc:docMk/>
            <pc:sldMk cId="2769574331" sldId="553"/>
            <ac:spMk id="2" creationId="{00000000-0000-0000-0000-000000000000}"/>
          </ac:spMkLst>
        </pc:spChg>
      </pc:sldChg>
      <pc:sldChg chg="addSp delSp modSp mod">
        <pc:chgData name="Alberto Di Meglio" userId="d7605418547838f6" providerId="LiveId" clId="{06DF6D36-BECB-4477-9355-4CB59F8EA2EA}" dt="2022-05-04T21:28:49.075" v="614"/>
        <pc:sldMkLst>
          <pc:docMk/>
          <pc:sldMk cId="3770358395" sldId="555"/>
        </pc:sldMkLst>
        <pc:spChg chg="del">
          <ac:chgData name="Alberto Di Meglio" userId="d7605418547838f6" providerId="LiveId" clId="{06DF6D36-BECB-4477-9355-4CB59F8EA2EA}" dt="2022-05-04T21:14:55.635" v="9" actId="478"/>
          <ac:spMkLst>
            <pc:docMk/>
            <pc:sldMk cId="3770358395" sldId="555"/>
            <ac:spMk id="7" creationId="{58D85752-1E75-0793-3335-46415AB5E08C}"/>
          </ac:spMkLst>
        </pc:spChg>
        <pc:graphicFrameChg chg="add mod modGraphic">
          <ac:chgData name="Alberto Di Meglio" userId="d7605418547838f6" providerId="LiveId" clId="{06DF6D36-BECB-4477-9355-4CB59F8EA2EA}" dt="2022-05-04T21:28:49.075" v="614"/>
          <ac:graphicFrameMkLst>
            <pc:docMk/>
            <pc:sldMk cId="3770358395" sldId="555"/>
            <ac:graphicFrameMk id="3" creationId="{89AAF73F-439D-160C-4373-90CAD09795FB}"/>
          </ac:graphicFrameMkLst>
        </pc:graphicFrameChg>
      </pc:sldChg>
      <pc:sldChg chg="del">
        <pc:chgData name="Alberto Di Meglio" userId="d7605418547838f6" providerId="LiveId" clId="{06DF6D36-BECB-4477-9355-4CB59F8EA2EA}" dt="2022-05-04T21:28:01.779" v="605" actId="47"/>
        <pc:sldMkLst>
          <pc:docMk/>
          <pc:sldMk cId="805546551" sldId="556"/>
        </pc:sldMkLst>
      </pc:sldChg>
      <pc:sldChg chg="add del">
        <pc:chgData name="Alberto Di Meglio" userId="d7605418547838f6" providerId="LiveId" clId="{06DF6D36-BECB-4477-9355-4CB59F8EA2EA}" dt="2022-05-04T22:26:03.995" v="3027" actId="47"/>
        <pc:sldMkLst>
          <pc:docMk/>
          <pc:sldMk cId="2784033837" sldId="556"/>
        </pc:sldMkLst>
      </pc:sldChg>
      <pc:sldChg chg="addSp delSp modSp add mod">
        <pc:chgData name="Alberto Di Meglio" userId="d7605418547838f6" providerId="LiveId" clId="{06DF6D36-BECB-4477-9355-4CB59F8EA2EA}" dt="2022-05-04T22:00:46.506" v="1872" actId="22"/>
        <pc:sldMkLst>
          <pc:docMk/>
          <pc:sldMk cId="1653203811" sldId="557"/>
        </pc:sldMkLst>
        <pc:spChg chg="mod">
          <ac:chgData name="Alberto Di Meglio" userId="d7605418547838f6" providerId="LiveId" clId="{06DF6D36-BECB-4477-9355-4CB59F8EA2EA}" dt="2022-05-04T21:42:10.488" v="1248" actId="1076"/>
          <ac:spMkLst>
            <pc:docMk/>
            <pc:sldMk cId="1653203811" sldId="557"/>
            <ac:spMk id="5" creationId="{C48992BC-1250-2574-CFB9-33620525AD02}"/>
          </ac:spMkLst>
        </pc:spChg>
        <pc:spChg chg="add mod">
          <ac:chgData name="Alberto Di Meglio" userId="d7605418547838f6" providerId="LiveId" clId="{06DF6D36-BECB-4477-9355-4CB59F8EA2EA}" dt="2022-05-04T21:41:53.145" v="1245" actId="1076"/>
          <ac:spMkLst>
            <pc:docMk/>
            <pc:sldMk cId="1653203811" sldId="557"/>
            <ac:spMk id="6" creationId="{C1FB70F5-AD10-7102-5391-F35F36FCE3C0}"/>
          </ac:spMkLst>
        </pc:spChg>
        <pc:spChg chg="add mod">
          <ac:chgData name="Alberto Di Meglio" userId="d7605418547838f6" providerId="LiveId" clId="{06DF6D36-BECB-4477-9355-4CB59F8EA2EA}" dt="2022-05-04T21:41:57.533" v="1247" actId="1076"/>
          <ac:spMkLst>
            <pc:docMk/>
            <pc:sldMk cId="1653203811" sldId="557"/>
            <ac:spMk id="8" creationId="{6413243D-B902-1323-3235-91EC80C802B1}"/>
          </ac:spMkLst>
        </pc:spChg>
        <pc:spChg chg="add">
          <ac:chgData name="Alberto Di Meglio" userId="d7605418547838f6" providerId="LiveId" clId="{06DF6D36-BECB-4477-9355-4CB59F8EA2EA}" dt="2022-05-04T21:43:52.268" v="1274" actId="22"/>
          <ac:spMkLst>
            <pc:docMk/>
            <pc:sldMk cId="1653203811" sldId="557"/>
            <ac:spMk id="10" creationId="{07847DAE-A281-A7D2-1C45-EB8659FB6742}"/>
          </ac:spMkLst>
        </pc:spChg>
        <pc:spChg chg="add del">
          <ac:chgData name="Alberto Di Meglio" userId="d7605418547838f6" providerId="LiveId" clId="{06DF6D36-BECB-4477-9355-4CB59F8EA2EA}" dt="2022-05-04T22:00:46.506" v="1872" actId="22"/>
          <ac:spMkLst>
            <pc:docMk/>
            <pc:sldMk cId="1653203811" sldId="557"/>
            <ac:spMk id="11" creationId="{0AB82F88-B314-DE4A-6468-2BECFC062235}"/>
          </ac:spMkLst>
        </pc:spChg>
        <pc:spChg chg="mod">
          <ac:chgData name="Alberto Di Meglio" userId="d7605418547838f6" providerId="LiveId" clId="{06DF6D36-BECB-4477-9355-4CB59F8EA2EA}" dt="2022-05-04T21:41:49.910" v="1244" actId="1076"/>
          <ac:spMkLst>
            <pc:docMk/>
            <pc:sldMk cId="1653203811" sldId="557"/>
            <ac:spMk id="420" creationId="{00000000-0000-0000-0000-000000000000}"/>
          </ac:spMkLst>
        </pc:spChg>
        <pc:spChg chg="mod">
          <ac:chgData name="Alberto Di Meglio" userId="d7605418547838f6" providerId="LiveId" clId="{06DF6D36-BECB-4477-9355-4CB59F8EA2EA}" dt="2022-05-04T21:45:25.424" v="1290" actId="20577"/>
          <ac:spMkLst>
            <pc:docMk/>
            <pc:sldMk cId="1653203811" sldId="557"/>
            <ac:spMk id="460" creationId="{00000000-0000-0000-0000-000000000000}"/>
          </ac:spMkLst>
        </pc:spChg>
        <pc:cxnChg chg="add mod">
          <ac:chgData name="Alberto Di Meglio" userId="d7605418547838f6" providerId="LiveId" clId="{06DF6D36-BECB-4477-9355-4CB59F8EA2EA}" dt="2022-05-04T21:43:52.268" v="1274" actId="22"/>
          <ac:cxnSpMkLst>
            <pc:docMk/>
            <pc:sldMk cId="1653203811" sldId="557"/>
            <ac:cxnSpMk id="9" creationId="{DF0DDDB9-166C-DED5-6813-B534D8A546D0}"/>
          </ac:cxnSpMkLst>
        </pc:cxnChg>
        <pc:cxnChg chg="mod">
          <ac:chgData name="Alberto Di Meglio" userId="d7605418547838f6" providerId="LiveId" clId="{06DF6D36-BECB-4477-9355-4CB59F8EA2EA}" dt="2022-05-04T21:41:49.910" v="1244" actId="1076"/>
          <ac:cxnSpMkLst>
            <pc:docMk/>
            <pc:sldMk cId="1653203811" sldId="557"/>
            <ac:cxnSpMk id="432" creationId="{00000000-0000-0000-0000-000000000000}"/>
          </ac:cxnSpMkLst>
        </pc:cxnChg>
      </pc:sldChg>
      <pc:sldChg chg="del">
        <pc:chgData name="Alberto Di Meglio" userId="d7605418547838f6" providerId="LiveId" clId="{06DF6D36-BECB-4477-9355-4CB59F8EA2EA}" dt="2022-05-04T21:28:02.607" v="606" actId="47"/>
        <pc:sldMkLst>
          <pc:docMk/>
          <pc:sldMk cId="3772597035" sldId="557"/>
        </pc:sldMkLst>
      </pc:sldChg>
      <pc:sldChg chg="addSp delSp modSp add mod modAnim">
        <pc:chgData name="Alberto Di Meglio" userId="d7605418547838f6" providerId="LiveId" clId="{06DF6D36-BECB-4477-9355-4CB59F8EA2EA}" dt="2022-05-15T18:02:30.346" v="3438" actId="20577"/>
        <pc:sldMkLst>
          <pc:docMk/>
          <pc:sldMk cId="442955028" sldId="558"/>
        </pc:sldMkLst>
        <pc:spChg chg="mod">
          <ac:chgData name="Alberto Di Meglio" userId="d7605418547838f6" providerId="LiveId" clId="{06DF6D36-BECB-4477-9355-4CB59F8EA2EA}" dt="2022-05-15T17:59:48.883" v="3426" actId="20577"/>
          <ac:spMkLst>
            <pc:docMk/>
            <pc:sldMk cId="442955028" sldId="558"/>
            <ac:spMk id="2" creationId="{00000000-0000-0000-0000-000000000000}"/>
          </ac:spMkLst>
        </pc:spChg>
        <pc:spChg chg="del">
          <ac:chgData name="Alberto Di Meglio" userId="d7605418547838f6" providerId="LiveId" clId="{06DF6D36-BECB-4477-9355-4CB59F8EA2EA}" dt="2022-05-04T21:46:39.590" v="1328" actId="478"/>
          <ac:spMkLst>
            <pc:docMk/>
            <pc:sldMk cId="442955028" sldId="558"/>
            <ac:spMk id="3" creationId="{00000000-0000-0000-0000-000000000000}"/>
          </ac:spMkLst>
        </pc:spChg>
        <pc:spChg chg="add mod">
          <ac:chgData name="Alberto Di Meglio" userId="d7605418547838f6" providerId="LiveId" clId="{06DF6D36-BECB-4477-9355-4CB59F8EA2EA}" dt="2022-05-15T18:00:36.208" v="3428" actId="1076"/>
          <ac:spMkLst>
            <pc:docMk/>
            <pc:sldMk cId="442955028" sldId="558"/>
            <ac:spMk id="3" creationId="{B1033424-7755-2C8D-B86D-6E3558A65BA5}"/>
          </ac:spMkLst>
        </pc:spChg>
        <pc:spChg chg="add del mod">
          <ac:chgData name="Alberto Di Meglio" userId="d7605418547838f6" providerId="LiveId" clId="{06DF6D36-BECB-4477-9355-4CB59F8EA2EA}" dt="2022-05-04T21:46:42.697" v="1329" actId="478"/>
          <ac:spMkLst>
            <pc:docMk/>
            <pc:sldMk cId="442955028" sldId="558"/>
            <ac:spMk id="7" creationId="{262C8882-EC98-8AC9-4CB6-30E2D611FA39}"/>
          </ac:spMkLst>
        </pc:spChg>
        <pc:spChg chg="add mod">
          <ac:chgData name="Alberto Di Meglio" userId="d7605418547838f6" providerId="LiveId" clId="{06DF6D36-BECB-4477-9355-4CB59F8EA2EA}" dt="2022-05-15T17:55:22.447" v="3284" actId="20577"/>
          <ac:spMkLst>
            <pc:docMk/>
            <pc:sldMk cId="442955028" sldId="558"/>
            <ac:spMk id="9" creationId="{AE22B3AB-CDBA-AD11-1102-48EEBFF83EF1}"/>
          </ac:spMkLst>
        </pc:spChg>
        <pc:spChg chg="add mod">
          <ac:chgData name="Alberto Di Meglio" userId="d7605418547838f6" providerId="LiveId" clId="{06DF6D36-BECB-4477-9355-4CB59F8EA2EA}" dt="2022-05-15T17:57:57.407" v="3414" actId="1035"/>
          <ac:spMkLst>
            <pc:docMk/>
            <pc:sldMk cId="442955028" sldId="558"/>
            <ac:spMk id="10" creationId="{55A2F59D-CA44-CD53-7A54-63982BFD2352}"/>
          </ac:spMkLst>
        </pc:spChg>
        <pc:spChg chg="add mod">
          <ac:chgData name="Alberto Di Meglio" userId="d7605418547838f6" providerId="LiveId" clId="{06DF6D36-BECB-4477-9355-4CB59F8EA2EA}" dt="2022-05-04T22:01:05.051" v="1896" actId="1038"/>
          <ac:spMkLst>
            <pc:docMk/>
            <pc:sldMk cId="442955028" sldId="558"/>
            <ac:spMk id="12" creationId="{8B77E766-97B4-5615-6C12-94FEEBE44AFE}"/>
          </ac:spMkLst>
        </pc:spChg>
        <pc:spChg chg="add mod">
          <ac:chgData name="Alberto Di Meglio" userId="d7605418547838f6" providerId="LiveId" clId="{06DF6D36-BECB-4477-9355-4CB59F8EA2EA}" dt="2022-05-04T22:01:05.051" v="1896" actId="1038"/>
          <ac:spMkLst>
            <pc:docMk/>
            <pc:sldMk cId="442955028" sldId="558"/>
            <ac:spMk id="14" creationId="{720B9727-36B4-75F4-9303-7800C3D61889}"/>
          </ac:spMkLst>
        </pc:spChg>
        <pc:spChg chg="add mod">
          <ac:chgData name="Alberto Di Meglio" userId="d7605418547838f6" providerId="LiveId" clId="{06DF6D36-BECB-4477-9355-4CB59F8EA2EA}" dt="2022-05-04T22:01:05.051" v="1896" actId="1038"/>
          <ac:spMkLst>
            <pc:docMk/>
            <pc:sldMk cId="442955028" sldId="558"/>
            <ac:spMk id="16" creationId="{8EFE70BA-A0FE-C11C-E4A7-06F22E1F65D8}"/>
          </ac:spMkLst>
        </pc:spChg>
        <pc:spChg chg="add mod">
          <ac:chgData name="Alberto Di Meglio" userId="d7605418547838f6" providerId="LiveId" clId="{06DF6D36-BECB-4477-9355-4CB59F8EA2EA}" dt="2022-05-04T22:01:05.051" v="1896" actId="1038"/>
          <ac:spMkLst>
            <pc:docMk/>
            <pc:sldMk cId="442955028" sldId="558"/>
            <ac:spMk id="18" creationId="{7228AFD2-4C2F-FFF1-D069-A9F1460988DF}"/>
          </ac:spMkLst>
        </pc:spChg>
        <pc:spChg chg="add mod">
          <ac:chgData name="Alberto Di Meglio" userId="d7605418547838f6" providerId="LiveId" clId="{06DF6D36-BECB-4477-9355-4CB59F8EA2EA}" dt="2022-05-04T22:30:49.059" v="3207" actId="20577"/>
          <ac:spMkLst>
            <pc:docMk/>
            <pc:sldMk cId="442955028" sldId="558"/>
            <ac:spMk id="20" creationId="{8FEFA342-7F05-C646-4009-DEDDCC733854}"/>
          </ac:spMkLst>
        </pc:spChg>
        <pc:spChg chg="add mod ord">
          <ac:chgData name="Alberto Di Meglio" userId="d7605418547838f6" providerId="LiveId" clId="{06DF6D36-BECB-4477-9355-4CB59F8EA2EA}" dt="2022-05-04T22:01:05.051" v="1896" actId="1038"/>
          <ac:spMkLst>
            <pc:docMk/>
            <pc:sldMk cId="442955028" sldId="558"/>
            <ac:spMk id="21" creationId="{25B607F2-708A-0F8B-245E-5B741A3EACF8}"/>
          </ac:spMkLst>
        </pc:spChg>
        <pc:spChg chg="add mod">
          <ac:chgData name="Alberto Di Meglio" userId="d7605418547838f6" providerId="LiveId" clId="{06DF6D36-BECB-4477-9355-4CB59F8EA2EA}" dt="2022-05-15T17:54:55.798" v="3229" actId="20577"/>
          <ac:spMkLst>
            <pc:docMk/>
            <pc:sldMk cId="442955028" sldId="558"/>
            <ac:spMk id="23" creationId="{A0C39910-A7F5-AECE-6092-163E332D0707}"/>
          </ac:spMkLst>
        </pc:spChg>
        <pc:spChg chg="add mod">
          <ac:chgData name="Alberto Di Meglio" userId="d7605418547838f6" providerId="LiveId" clId="{06DF6D36-BECB-4477-9355-4CB59F8EA2EA}" dt="2022-05-15T17:57:57.407" v="3414" actId="1035"/>
          <ac:spMkLst>
            <pc:docMk/>
            <pc:sldMk cId="442955028" sldId="558"/>
            <ac:spMk id="25" creationId="{5A79B72B-A9D6-3061-A238-122EC356FE87}"/>
          </ac:spMkLst>
        </pc:spChg>
        <pc:spChg chg="add mod">
          <ac:chgData name="Alberto Di Meglio" userId="d7605418547838f6" providerId="LiveId" clId="{06DF6D36-BECB-4477-9355-4CB59F8EA2EA}" dt="2022-05-15T17:57:57.407" v="3414" actId="1035"/>
          <ac:spMkLst>
            <pc:docMk/>
            <pc:sldMk cId="442955028" sldId="558"/>
            <ac:spMk id="27" creationId="{62FBC2A7-751E-7A04-FB3E-218F4F9772AF}"/>
          </ac:spMkLst>
        </pc:spChg>
        <pc:spChg chg="add mod">
          <ac:chgData name="Alberto Di Meglio" userId="d7605418547838f6" providerId="LiveId" clId="{06DF6D36-BECB-4477-9355-4CB59F8EA2EA}" dt="2022-05-15T18:02:30.346" v="3438" actId="20577"/>
          <ac:spMkLst>
            <pc:docMk/>
            <pc:sldMk cId="442955028" sldId="558"/>
            <ac:spMk id="29" creationId="{D6FAD7B5-8BE3-44EF-CC6A-084C648E6EE9}"/>
          </ac:spMkLst>
        </pc:spChg>
        <pc:spChg chg="add mod">
          <ac:chgData name="Alberto Di Meglio" userId="d7605418547838f6" providerId="LiveId" clId="{06DF6D36-BECB-4477-9355-4CB59F8EA2EA}" dt="2022-05-04T22:05:03.380" v="1986" actId="20577"/>
          <ac:spMkLst>
            <pc:docMk/>
            <pc:sldMk cId="442955028" sldId="558"/>
            <ac:spMk id="31" creationId="{1BF74990-B505-B31D-D7A5-F60F87BBEA46}"/>
          </ac:spMkLst>
        </pc:spChg>
        <pc:spChg chg="add mod">
          <ac:chgData name="Alberto Di Meglio" userId="d7605418547838f6" providerId="LiveId" clId="{06DF6D36-BECB-4477-9355-4CB59F8EA2EA}" dt="2022-05-04T22:03:33.997" v="1943" actId="14100"/>
          <ac:spMkLst>
            <pc:docMk/>
            <pc:sldMk cId="442955028" sldId="558"/>
            <ac:spMk id="32" creationId="{8E4D76C4-A39D-2028-4A14-1659C07ACA75}"/>
          </ac:spMkLst>
        </pc:spChg>
        <pc:spChg chg="add del">
          <ac:chgData name="Alberto Di Meglio" userId="d7605418547838f6" providerId="LiveId" clId="{06DF6D36-BECB-4477-9355-4CB59F8EA2EA}" dt="2022-05-04T22:03:37.386" v="1944" actId="478"/>
          <ac:spMkLst>
            <pc:docMk/>
            <pc:sldMk cId="442955028" sldId="558"/>
            <ac:spMk id="33" creationId="{AB538DBE-768A-9092-BE1B-904EA39F5821}"/>
          </ac:spMkLst>
        </pc:spChg>
        <pc:spChg chg="add mod">
          <ac:chgData name="Alberto Di Meglio" userId="d7605418547838f6" providerId="LiveId" clId="{06DF6D36-BECB-4477-9355-4CB59F8EA2EA}" dt="2022-05-04T22:04:23.852" v="1956" actId="14100"/>
          <ac:spMkLst>
            <pc:docMk/>
            <pc:sldMk cId="442955028" sldId="558"/>
            <ac:spMk id="35" creationId="{EA3935EF-E98B-EA34-A254-913CE2E41947}"/>
          </ac:spMkLst>
        </pc:spChg>
        <pc:spChg chg="add mod">
          <ac:chgData name="Alberto Di Meglio" userId="d7605418547838f6" providerId="LiveId" clId="{06DF6D36-BECB-4477-9355-4CB59F8EA2EA}" dt="2022-05-04T22:05:23.220" v="1994" actId="1076"/>
          <ac:spMkLst>
            <pc:docMk/>
            <pc:sldMk cId="442955028" sldId="558"/>
            <ac:spMk id="36" creationId="{CBAC125C-0251-0584-988D-3C804A1F1C8D}"/>
          </ac:spMkLst>
        </pc:spChg>
        <pc:spChg chg="add mod">
          <ac:chgData name="Alberto Di Meglio" userId="d7605418547838f6" providerId="LiveId" clId="{06DF6D36-BECB-4477-9355-4CB59F8EA2EA}" dt="2022-05-15T17:55:15.779" v="3283" actId="20577"/>
          <ac:spMkLst>
            <pc:docMk/>
            <pc:sldMk cId="442955028" sldId="558"/>
            <ac:spMk id="37" creationId="{0A431F6F-1BFF-F259-2FF3-F5F656785EC1}"/>
          </ac:spMkLst>
        </pc:spChg>
        <pc:spChg chg="add mod">
          <ac:chgData name="Alberto Di Meglio" userId="d7605418547838f6" providerId="LiveId" clId="{06DF6D36-BECB-4477-9355-4CB59F8EA2EA}" dt="2022-05-04T22:05:58.356" v="2015" actId="1076"/>
          <ac:spMkLst>
            <pc:docMk/>
            <pc:sldMk cId="442955028" sldId="558"/>
            <ac:spMk id="38" creationId="{BFF2877A-9767-5695-928A-78D60B89207C}"/>
          </ac:spMkLst>
        </pc:spChg>
        <pc:spChg chg="add mod">
          <ac:chgData name="Alberto Di Meglio" userId="d7605418547838f6" providerId="LiveId" clId="{06DF6D36-BECB-4477-9355-4CB59F8EA2EA}" dt="2022-05-04T22:06:30.955" v="2047" actId="20577"/>
          <ac:spMkLst>
            <pc:docMk/>
            <pc:sldMk cId="442955028" sldId="558"/>
            <ac:spMk id="40" creationId="{F2451798-6B8A-716A-9F3C-1BA9009D97FB}"/>
          </ac:spMkLst>
        </pc:spChg>
        <pc:spChg chg="add mod">
          <ac:chgData name="Alberto Di Meglio" userId="d7605418547838f6" providerId="LiveId" clId="{06DF6D36-BECB-4477-9355-4CB59F8EA2EA}" dt="2022-05-04T22:06:34.293" v="2050" actId="20577"/>
          <ac:spMkLst>
            <pc:docMk/>
            <pc:sldMk cId="442955028" sldId="558"/>
            <ac:spMk id="42" creationId="{4661CFD9-F915-89C0-524B-E6F323A9698E}"/>
          </ac:spMkLst>
        </pc:spChg>
        <pc:spChg chg="add mod">
          <ac:chgData name="Alberto Di Meglio" userId="d7605418547838f6" providerId="LiveId" clId="{06DF6D36-BECB-4477-9355-4CB59F8EA2EA}" dt="2022-05-04T22:06:47.174" v="2059" actId="20577"/>
          <ac:spMkLst>
            <pc:docMk/>
            <pc:sldMk cId="442955028" sldId="558"/>
            <ac:spMk id="44" creationId="{445AA075-5B21-EEA3-3F44-F2E7185D61F4}"/>
          </ac:spMkLst>
        </pc:spChg>
        <pc:spChg chg="add mod">
          <ac:chgData name="Alberto Di Meglio" userId="d7605418547838f6" providerId="LiveId" clId="{06DF6D36-BECB-4477-9355-4CB59F8EA2EA}" dt="2022-05-04T22:07:04.277" v="2077" actId="20577"/>
          <ac:spMkLst>
            <pc:docMk/>
            <pc:sldMk cId="442955028" sldId="558"/>
            <ac:spMk id="46" creationId="{5871C4E6-6B10-A91B-561B-74D37B1C6A95}"/>
          </ac:spMkLst>
        </pc:spChg>
        <pc:spChg chg="add mod">
          <ac:chgData name="Alberto Di Meglio" userId="d7605418547838f6" providerId="LiveId" clId="{06DF6D36-BECB-4477-9355-4CB59F8EA2EA}" dt="2022-05-04T22:07:25.525" v="2080" actId="14100"/>
          <ac:spMkLst>
            <pc:docMk/>
            <pc:sldMk cId="442955028" sldId="558"/>
            <ac:spMk id="48" creationId="{C41392D1-B1AF-5A0A-AB99-457B8D1E421F}"/>
          </ac:spMkLst>
        </pc:spChg>
        <pc:spChg chg="add mod">
          <ac:chgData name="Alberto Di Meglio" userId="d7605418547838f6" providerId="LiveId" clId="{06DF6D36-BECB-4477-9355-4CB59F8EA2EA}" dt="2022-05-04T22:07:48.101" v="2084" actId="1076"/>
          <ac:spMkLst>
            <pc:docMk/>
            <pc:sldMk cId="442955028" sldId="558"/>
            <ac:spMk id="50" creationId="{4DBD1333-1AC9-0943-15AC-EB9397412DA3}"/>
          </ac:spMkLst>
        </pc:spChg>
        <pc:spChg chg="add mod">
          <ac:chgData name="Alberto Di Meglio" userId="d7605418547838f6" providerId="LiveId" clId="{06DF6D36-BECB-4477-9355-4CB59F8EA2EA}" dt="2022-05-04T22:10:19.197" v="2092" actId="1076"/>
          <ac:spMkLst>
            <pc:docMk/>
            <pc:sldMk cId="442955028" sldId="558"/>
            <ac:spMk id="58" creationId="{2961CB68-44A2-DCDA-1AC5-AB7CE1FEA477}"/>
          </ac:spMkLst>
        </pc:spChg>
        <pc:spChg chg="add mod">
          <ac:chgData name="Alberto Di Meglio" userId="d7605418547838f6" providerId="LiveId" clId="{06DF6D36-BECB-4477-9355-4CB59F8EA2EA}" dt="2022-05-04T22:10:33.698" v="2104" actId="1076"/>
          <ac:spMkLst>
            <pc:docMk/>
            <pc:sldMk cId="442955028" sldId="558"/>
            <ac:spMk id="60" creationId="{9980E1A8-256A-1FFD-C386-97B6429A3844}"/>
          </ac:spMkLst>
        </pc:spChg>
        <pc:spChg chg="add mod">
          <ac:chgData name="Alberto Di Meglio" userId="d7605418547838f6" providerId="LiveId" clId="{06DF6D36-BECB-4477-9355-4CB59F8EA2EA}" dt="2022-05-15T17:57:38.449" v="3396" actId="20577"/>
          <ac:spMkLst>
            <pc:docMk/>
            <pc:sldMk cId="442955028" sldId="558"/>
            <ac:spMk id="61" creationId="{AEB8A235-009B-FD73-1B09-6F651EFA79F9}"/>
          </ac:spMkLst>
        </pc:spChg>
        <pc:spChg chg="add mod ord">
          <ac:chgData name="Alberto Di Meglio" userId="d7605418547838f6" providerId="LiveId" clId="{06DF6D36-BECB-4477-9355-4CB59F8EA2EA}" dt="2022-05-04T22:33:45.194" v="3213" actId="167"/>
          <ac:spMkLst>
            <pc:docMk/>
            <pc:sldMk cId="442955028" sldId="558"/>
            <ac:spMk id="62" creationId="{85D5720F-0538-BED6-B960-921E889AAEC4}"/>
          </ac:spMkLst>
        </pc:spChg>
        <pc:graphicFrameChg chg="add del mod modGraphic">
          <ac:chgData name="Alberto Di Meglio" userId="d7605418547838f6" providerId="LiveId" clId="{06DF6D36-BECB-4477-9355-4CB59F8EA2EA}" dt="2022-05-04T21:53:57.863" v="1527" actId="478"/>
          <ac:graphicFrameMkLst>
            <pc:docMk/>
            <pc:sldMk cId="442955028" sldId="558"/>
            <ac:graphicFrameMk id="8" creationId="{B6D0511B-8B9C-C888-2A05-E59290AA2A23}"/>
          </ac:graphicFrameMkLst>
        </pc:graphicFrameChg>
        <pc:picChg chg="add mod">
          <ac:chgData name="Alberto Di Meglio" userId="d7605418547838f6" providerId="LiveId" clId="{06DF6D36-BECB-4477-9355-4CB59F8EA2EA}" dt="2022-05-15T17:57:57.407" v="3414" actId="1035"/>
          <ac:picMkLst>
            <pc:docMk/>
            <pc:sldMk cId="442955028" sldId="558"/>
            <ac:picMk id="52" creationId="{EB0F39A9-A4B8-229E-1E59-8C63D9736DB9}"/>
          </ac:picMkLst>
        </pc:picChg>
        <pc:picChg chg="add mod">
          <ac:chgData name="Alberto Di Meglio" userId="d7605418547838f6" providerId="LiveId" clId="{06DF6D36-BECB-4477-9355-4CB59F8EA2EA}" dt="2022-05-04T22:09:51.620" v="2088" actId="1076"/>
          <ac:picMkLst>
            <pc:docMk/>
            <pc:sldMk cId="442955028" sldId="558"/>
            <ac:picMk id="54" creationId="{5D936820-CDE6-4F32-C83D-9D84A3EFA8F5}"/>
          </ac:picMkLst>
        </pc:picChg>
        <pc:picChg chg="add mod">
          <ac:chgData name="Alberto Di Meglio" userId="d7605418547838f6" providerId="LiveId" clId="{06DF6D36-BECB-4477-9355-4CB59F8EA2EA}" dt="2022-05-04T22:10:10.468" v="2090" actId="1076"/>
          <ac:picMkLst>
            <pc:docMk/>
            <pc:sldMk cId="442955028" sldId="558"/>
            <ac:picMk id="56" creationId="{6F80BA93-3E99-12D8-4C99-0F175DDB4B57}"/>
          </ac:picMkLst>
        </pc:picChg>
      </pc:sldChg>
      <pc:sldChg chg="del">
        <pc:chgData name="Alberto Di Meglio" userId="d7605418547838f6" providerId="LiveId" clId="{06DF6D36-BECB-4477-9355-4CB59F8EA2EA}" dt="2022-05-04T21:28:03.493" v="607" actId="47"/>
        <pc:sldMkLst>
          <pc:docMk/>
          <pc:sldMk cId="1910198733" sldId="558"/>
        </pc:sldMkLst>
      </pc:sldChg>
      <pc:sldChg chg="modSp add mod">
        <pc:chgData name="Alberto Di Meglio" userId="d7605418547838f6" providerId="LiveId" clId="{06DF6D36-BECB-4477-9355-4CB59F8EA2EA}" dt="2022-05-04T22:17:02.900" v="2583" actId="403"/>
        <pc:sldMkLst>
          <pc:docMk/>
          <pc:sldMk cId="827088603" sldId="559"/>
        </pc:sldMkLst>
        <pc:spChg chg="mod">
          <ac:chgData name="Alberto Di Meglio" userId="d7605418547838f6" providerId="LiveId" clId="{06DF6D36-BECB-4477-9355-4CB59F8EA2EA}" dt="2022-05-04T22:17:02.900" v="2583" actId="403"/>
          <ac:spMkLst>
            <pc:docMk/>
            <pc:sldMk cId="827088603" sldId="559"/>
            <ac:spMk id="2" creationId="{00000000-0000-0000-0000-000000000000}"/>
          </ac:spMkLst>
        </pc:spChg>
        <pc:spChg chg="mod">
          <ac:chgData name="Alberto Di Meglio" userId="d7605418547838f6" providerId="LiveId" clId="{06DF6D36-BECB-4477-9355-4CB59F8EA2EA}" dt="2022-05-04T22:16:58.971" v="2581" actId="27636"/>
          <ac:spMkLst>
            <pc:docMk/>
            <pc:sldMk cId="827088603" sldId="559"/>
            <ac:spMk id="3" creationId="{00000000-0000-0000-0000-000000000000}"/>
          </ac:spMkLst>
        </pc:spChg>
      </pc:sldChg>
      <pc:sldChg chg="modSp add mod">
        <pc:chgData name="Alberto Di Meglio" userId="d7605418547838f6" providerId="LiveId" clId="{06DF6D36-BECB-4477-9355-4CB59F8EA2EA}" dt="2022-05-04T22:22:13.446" v="3026" actId="20577"/>
        <pc:sldMkLst>
          <pc:docMk/>
          <pc:sldMk cId="2022413998" sldId="560"/>
        </pc:sldMkLst>
        <pc:spChg chg="mod">
          <ac:chgData name="Alberto Di Meglio" userId="d7605418547838f6" providerId="LiveId" clId="{06DF6D36-BECB-4477-9355-4CB59F8EA2EA}" dt="2022-05-04T22:22:13.446" v="3026" actId="20577"/>
          <ac:spMkLst>
            <pc:docMk/>
            <pc:sldMk cId="2022413998" sldId="560"/>
            <ac:spMk id="3" creationId="{00000000-0000-0000-0000-000000000000}"/>
          </ac:spMkLst>
        </pc:spChg>
      </pc:sldChg>
      <pc:sldChg chg="addSp delSp modSp add mod">
        <pc:chgData name="Alberto Di Meglio" userId="d7605418547838f6" providerId="LiveId" clId="{06DF6D36-BECB-4477-9355-4CB59F8EA2EA}" dt="2022-05-04T22:21:49.555" v="3012" actId="20577"/>
        <pc:sldMkLst>
          <pc:docMk/>
          <pc:sldMk cId="2567138632" sldId="561"/>
        </pc:sldMkLst>
        <pc:spChg chg="del">
          <ac:chgData name="Alberto Di Meglio" userId="d7605418547838f6" providerId="LiveId" clId="{06DF6D36-BECB-4477-9355-4CB59F8EA2EA}" dt="2022-05-04T22:21:27.878" v="2983" actId="478"/>
          <ac:spMkLst>
            <pc:docMk/>
            <pc:sldMk cId="2567138632" sldId="561"/>
            <ac:spMk id="2" creationId="{00000000-0000-0000-0000-000000000000}"/>
          </ac:spMkLst>
        </pc:spChg>
        <pc:spChg chg="mod">
          <ac:chgData name="Alberto Di Meglio" userId="d7605418547838f6" providerId="LiveId" clId="{06DF6D36-BECB-4477-9355-4CB59F8EA2EA}" dt="2022-05-04T22:21:49.555" v="3012" actId="20577"/>
          <ac:spMkLst>
            <pc:docMk/>
            <pc:sldMk cId="2567138632" sldId="561"/>
            <ac:spMk id="3" creationId="{00000000-0000-0000-0000-000000000000}"/>
          </ac:spMkLst>
        </pc:spChg>
        <pc:spChg chg="add del mod">
          <ac:chgData name="Alberto Di Meglio" userId="d7605418547838f6" providerId="LiveId" clId="{06DF6D36-BECB-4477-9355-4CB59F8EA2EA}" dt="2022-05-04T22:21:31.471" v="2985" actId="478"/>
          <ac:spMkLst>
            <pc:docMk/>
            <pc:sldMk cId="2567138632" sldId="561"/>
            <ac:spMk id="7" creationId="{49F607A5-2075-0C5A-89E2-B658C5F5DDED}"/>
          </ac:spMkLst>
        </pc:spChg>
      </pc:sldChg>
    </pc:docChg>
  </pc:docChgLst>
  <pc:docChgLst>
    <pc:chgData name="Alberto Di Meglio" userId="d7605418547838f6" providerId="LiveId" clId="{9F1ACBCE-6B48-4852-9D9F-67AA87C30EA6}"/>
    <pc:docChg chg="undo custSel addSld delSld modSld sldOrd">
      <pc:chgData name="Alberto Di Meglio" userId="d7605418547838f6" providerId="LiveId" clId="{9F1ACBCE-6B48-4852-9D9F-67AA87C30EA6}" dt="2022-09-06T18:45:08.527" v="76"/>
      <pc:docMkLst>
        <pc:docMk/>
      </pc:docMkLst>
      <pc:sldChg chg="del">
        <pc:chgData name="Alberto Di Meglio" userId="d7605418547838f6" providerId="LiveId" clId="{9F1ACBCE-6B48-4852-9D9F-67AA87C30EA6}" dt="2022-09-06T18:44:04.880" v="69" actId="47"/>
        <pc:sldMkLst>
          <pc:docMk/>
          <pc:sldMk cId="1967333816" sldId="272"/>
        </pc:sldMkLst>
      </pc:sldChg>
      <pc:sldChg chg="add del">
        <pc:chgData name="Alberto Di Meglio" userId="d7605418547838f6" providerId="LiveId" clId="{9F1ACBCE-6B48-4852-9D9F-67AA87C30EA6}" dt="2022-09-06T18:43:13.223" v="58"/>
        <pc:sldMkLst>
          <pc:docMk/>
          <pc:sldMk cId="1079488758" sldId="274"/>
        </pc:sldMkLst>
      </pc:sldChg>
      <pc:sldChg chg="addSp modSp add del mod">
        <pc:chgData name="Alberto Di Meglio" userId="d7605418547838f6" providerId="LiveId" clId="{9F1ACBCE-6B48-4852-9D9F-67AA87C30EA6}" dt="2022-09-06T18:44:00.322" v="68" actId="1076"/>
        <pc:sldMkLst>
          <pc:docMk/>
          <pc:sldMk cId="3975936407" sldId="350"/>
        </pc:sldMkLst>
        <pc:spChg chg="add mod">
          <ac:chgData name="Alberto Di Meglio" userId="d7605418547838f6" providerId="LiveId" clId="{9F1ACBCE-6B48-4852-9D9F-67AA87C30EA6}" dt="2022-09-06T18:44:00.322" v="68" actId="1076"/>
          <ac:spMkLst>
            <pc:docMk/>
            <pc:sldMk cId="3975936407" sldId="350"/>
            <ac:spMk id="12" creationId="{71F5E9CA-E61F-703C-9412-5AB2FD5F8151}"/>
          </ac:spMkLst>
        </pc:spChg>
      </pc:sldChg>
      <pc:sldChg chg="add del">
        <pc:chgData name="Alberto Di Meglio" userId="d7605418547838f6" providerId="LiveId" clId="{9F1ACBCE-6B48-4852-9D9F-67AA87C30EA6}" dt="2022-09-06T18:42:10.687" v="47"/>
        <pc:sldMkLst>
          <pc:docMk/>
          <pc:sldMk cId="3703136200" sldId="357"/>
        </pc:sldMkLst>
      </pc:sldChg>
      <pc:sldChg chg="modSp add mod setBg">
        <pc:chgData name="Alberto Di Meglio" userId="d7605418547838f6" providerId="LiveId" clId="{9F1ACBCE-6B48-4852-9D9F-67AA87C30EA6}" dt="2022-09-06T18:41:50.401" v="42" actId="20577"/>
        <pc:sldMkLst>
          <pc:docMk/>
          <pc:sldMk cId="2505837031" sldId="405"/>
        </pc:sldMkLst>
        <pc:spChg chg="mod">
          <ac:chgData name="Alberto Di Meglio" userId="d7605418547838f6" providerId="LiveId" clId="{9F1ACBCE-6B48-4852-9D9F-67AA87C30EA6}" dt="2022-09-06T18:41:10.001" v="3" actId="255"/>
          <ac:spMkLst>
            <pc:docMk/>
            <pc:sldMk cId="2505837031" sldId="405"/>
            <ac:spMk id="2" creationId="{00000000-0000-0000-0000-000000000000}"/>
          </ac:spMkLst>
        </pc:spChg>
        <pc:spChg chg="mod">
          <ac:chgData name="Alberto Di Meglio" userId="d7605418547838f6" providerId="LiveId" clId="{9F1ACBCE-6B48-4852-9D9F-67AA87C30EA6}" dt="2022-09-06T18:40:44.381" v="0"/>
          <ac:spMkLst>
            <pc:docMk/>
            <pc:sldMk cId="2505837031" sldId="405"/>
            <ac:spMk id="4" creationId="{00000000-0000-0000-0000-000000000000}"/>
          </ac:spMkLst>
        </pc:spChg>
        <pc:spChg chg="mod">
          <ac:chgData name="Alberto Di Meglio" userId="d7605418547838f6" providerId="LiveId" clId="{9F1ACBCE-6B48-4852-9D9F-67AA87C30EA6}" dt="2022-09-06T18:40:44.381" v="0"/>
          <ac:spMkLst>
            <pc:docMk/>
            <pc:sldMk cId="2505837031" sldId="405"/>
            <ac:spMk id="5" creationId="{00000000-0000-0000-0000-000000000000}"/>
          </ac:spMkLst>
        </pc:spChg>
        <pc:spChg chg="mod">
          <ac:chgData name="Alberto Di Meglio" userId="d7605418547838f6" providerId="LiveId" clId="{9F1ACBCE-6B48-4852-9D9F-67AA87C30EA6}" dt="2022-09-06T18:40:44.381" v="0"/>
          <ac:spMkLst>
            <pc:docMk/>
            <pc:sldMk cId="2505837031" sldId="405"/>
            <ac:spMk id="6" creationId="{00000000-0000-0000-0000-000000000000}"/>
          </ac:spMkLst>
        </pc:spChg>
        <pc:spChg chg="mod">
          <ac:chgData name="Alberto Di Meglio" userId="d7605418547838f6" providerId="LiveId" clId="{9F1ACBCE-6B48-4852-9D9F-67AA87C30EA6}" dt="2022-09-06T18:41:50.401" v="42" actId="20577"/>
          <ac:spMkLst>
            <pc:docMk/>
            <pc:sldMk cId="2505837031" sldId="405"/>
            <ac:spMk id="12" creationId="{00000000-0000-0000-0000-000000000000}"/>
          </ac:spMkLst>
        </pc:spChg>
      </pc:sldChg>
      <pc:sldChg chg="add del">
        <pc:chgData name="Alberto Di Meglio" userId="d7605418547838f6" providerId="LiveId" clId="{9F1ACBCE-6B48-4852-9D9F-67AA87C30EA6}" dt="2022-09-06T18:45:08.527" v="76"/>
        <pc:sldMkLst>
          <pc:docMk/>
          <pc:sldMk cId="2463271442" sldId="415"/>
        </pc:sldMkLst>
      </pc:sldChg>
      <pc:sldChg chg="modSp add del mod">
        <pc:chgData name="Alberto Di Meglio" userId="d7605418547838f6" providerId="LiveId" clId="{9F1ACBCE-6B48-4852-9D9F-67AA87C30EA6}" dt="2022-09-06T18:42:25.164" v="52"/>
        <pc:sldMkLst>
          <pc:docMk/>
          <pc:sldMk cId="1447825268" sldId="432"/>
        </pc:sldMkLst>
        <pc:spChg chg="mod">
          <ac:chgData name="Alberto Di Meglio" userId="d7605418547838f6" providerId="LiveId" clId="{9F1ACBCE-6B48-4852-9D9F-67AA87C30EA6}" dt="2022-09-06T18:42:25.101" v="51"/>
          <ac:spMkLst>
            <pc:docMk/>
            <pc:sldMk cId="1447825268" sldId="432"/>
            <ac:spMk id="2" creationId="{00000000-0000-0000-0000-000000000000}"/>
          </ac:spMkLst>
        </pc:spChg>
        <pc:spChg chg="mod">
          <ac:chgData name="Alberto Di Meglio" userId="d7605418547838f6" providerId="LiveId" clId="{9F1ACBCE-6B48-4852-9D9F-67AA87C30EA6}" dt="2022-09-06T18:42:21.341" v="48"/>
          <ac:spMkLst>
            <pc:docMk/>
            <pc:sldMk cId="1447825268" sldId="432"/>
            <ac:spMk id="4" creationId="{00000000-0000-0000-0000-000000000000}"/>
          </ac:spMkLst>
        </pc:spChg>
        <pc:spChg chg="mod">
          <ac:chgData name="Alberto Di Meglio" userId="d7605418547838f6" providerId="LiveId" clId="{9F1ACBCE-6B48-4852-9D9F-67AA87C30EA6}" dt="2022-09-06T18:42:21.341" v="48"/>
          <ac:spMkLst>
            <pc:docMk/>
            <pc:sldMk cId="1447825268" sldId="432"/>
            <ac:spMk id="5" creationId="{00000000-0000-0000-0000-000000000000}"/>
          </ac:spMkLst>
        </pc:spChg>
        <pc:spChg chg="mod">
          <ac:chgData name="Alberto Di Meglio" userId="d7605418547838f6" providerId="LiveId" clId="{9F1ACBCE-6B48-4852-9D9F-67AA87C30EA6}" dt="2022-09-06T18:42:21.341" v="48"/>
          <ac:spMkLst>
            <pc:docMk/>
            <pc:sldMk cId="1447825268" sldId="432"/>
            <ac:spMk id="6" creationId="{00000000-0000-0000-0000-000000000000}"/>
          </ac:spMkLst>
        </pc:spChg>
      </pc:sldChg>
      <pc:sldChg chg="add del">
        <pc:chgData name="Alberto Di Meglio" userId="d7605418547838f6" providerId="LiveId" clId="{9F1ACBCE-6B48-4852-9D9F-67AA87C30EA6}" dt="2022-09-06T18:43:01.044" v="55"/>
        <pc:sldMkLst>
          <pc:docMk/>
          <pc:sldMk cId="1175388543" sldId="434"/>
        </pc:sldMkLst>
      </pc:sldChg>
      <pc:sldChg chg="add del">
        <pc:chgData name="Alberto Di Meglio" userId="d7605418547838f6" providerId="LiveId" clId="{9F1ACBCE-6B48-4852-9D9F-67AA87C30EA6}" dt="2022-09-06T18:44:19.944" v="72"/>
        <pc:sldMkLst>
          <pc:docMk/>
          <pc:sldMk cId="3719554170" sldId="435"/>
        </pc:sldMkLst>
      </pc:sldChg>
      <pc:sldChg chg="ord">
        <pc:chgData name="Alberto Di Meglio" userId="d7605418547838f6" providerId="LiveId" clId="{9F1ACBCE-6B48-4852-9D9F-67AA87C30EA6}" dt="2022-09-06T18:41:56.166" v="44"/>
        <pc:sldMkLst>
          <pc:docMk/>
          <pc:sldMk cId="3904999702" sldId="562"/>
        </pc:sldMkLst>
      </pc:sldChg>
      <pc:sldChg chg="del">
        <pc:chgData name="Alberto Di Meglio" userId="d7605418547838f6" providerId="LiveId" clId="{9F1ACBCE-6B48-4852-9D9F-67AA87C30EA6}" dt="2022-09-06T18:44:38.576" v="73" actId="47"/>
        <pc:sldMkLst>
          <pc:docMk/>
          <pc:sldMk cId="4175592206" sldId="563"/>
        </pc:sldMkLst>
      </pc:sldChg>
      <pc:sldMasterChg chg="delSldLayout">
        <pc:chgData name="Alberto Di Meglio" userId="d7605418547838f6" providerId="LiveId" clId="{9F1ACBCE-6B48-4852-9D9F-67AA87C30EA6}" dt="2022-09-06T18:44:38.576" v="73" actId="47"/>
        <pc:sldMasterMkLst>
          <pc:docMk/>
          <pc:sldMasterMk cId="1290314353" sldId="2147483677"/>
        </pc:sldMasterMkLst>
        <pc:sldLayoutChg chg="del">
          <pc:chgData name="Alberto Di Meglio" userId="d7605418547838f6" providerId="LiveId" clId="{9F1ACBCE-6B48-4852-9D9F-67AA87C30EA6}" dt="2022-09-06T18:44:38.576" v="73" actId="47"/>
          <pc:sldLayoutMkLst>
            <pc:docMk/>
            <pc:sldMasterMk cId="1290314353" sldId="2147483677"/>
            <pc:sldLayoutMk cId="3800450900" sldId="2147483692"/>
          </pc:sldLayoutMkLst>
        </pc:sldLayoutChg>
        <pc:sldLayoutChg chg="del">
          <pc:chgData name="Alberto Di Meglio" userId="d7605418547838f6" providerId="LiveId" clId="{9F1ACBCE-6B48-4852-9D9F-67AA87C30EA6}" dt="2022-09-06T18:44:04.880" v="69" actId="47"/>
          <pc:sldLayoutMkLst>
            <pc:docMk/>
            <pc:sldMasterMk cId="1290314353" sldId="2147483677"/>
            <pc:sldLayoutMk cId="320487808" sldId="2147483693"/>
          </pc:sldLayoutMkLst>
        </pc:sldLayoutChg>
      </pc:sldMasterChg>
    </pc:docChg>
  </pc:docChgLst>
  <pc:docChgLst>
    <pc:chgData name="Alberto Di Meglio" userId="d7605418547838f6" providerId="LiveId" clId="{D319A393-2E35-4F60-BE5E-C0374F1F00F6}"/>
    <pc:docChg chg="custSel delSld modSld delMainMaster">
      <pc:chgData name="Alberto Di Meglio" userId="d7605418547838f6" providerId="LiveId" clId="{D319A393-2E35-4F60-BE5E-C0374F1F00F6}" dt="2023-07-04T10:54:09.038" v="20" actId="108"/>
      <pc:docMkLst>
        <pc:docMk/>
      </pc:docMkLst>
      <pc:sldChg chg="addSp delSp modSp mod modClrScheme chgLayout">
        <pc:chgData name="Alberto Di Meglio" userId="d7605418547838f6" providerId="LiveId" clId="{D319A393-2E35-4F60-BE5E-C0374F1F00F6}" dt="2023-07-04T10:53:48.392" v="19" actId="108"/>
        <pc:sldMkLst>
          <pc:docMk/>
          <pc:sldMk cId="1893925257" sldId="269"/>
        </pc:sldMkLst>
        <pc:spChg chg="mod ord">
          <ac:chgData name="Alberto Di Meglio" userId="d7605418547838f6" providerId="LiveId" clId="{D319A393-2E35-4F60-BE5E-C0374F1F00F6}" dt="2023-07-04T10:51:00.834" v="6" actId="1076"/>
          <ac:spMkLst>
            <pc:docMk/>
            <pc:sldMk cId="1893925257" sldId="269"/>
            <ac:spMk id="2" creationId="{00000000-0000-0000-0000-000000000000}"/>
          </ac:spMkLst>
        </pc:spChg>
        <pc:spChg chg="mod ord">
          <ac:chgData name="Alberto Di Meglio" userId="d7605418547838f6" providerId="LiveId" clId="{D319A393-2E35-4F60-BE5E-C0374F1F00F6}" dt="2023-07-04T10:53:13.855" v="12" actId="5793"/>
          <ac:spMkLst>
            <pc:docMk/>
            <pc:sldMk cId="1893925257" sldId="269"/>
            <ac:spMk id="3" creationId="{00000000-0000-0000-0000-000000000000}"/>
          </ac:spMkLst>
        </pc:spChg>
        <pc:spChg chg="add mod">
          <ac:chgData name="Alberto Di Meglio" userId="d7605418547838f6" providerId="LiveId" clId="{D319A393-2E35-4F60-BE5E-C0374F1F00F6}" dt="2023-07-04T10:53:48.392" v="19" actId="108"/>
          <ac:spMkLst>
            <pc:docMk/>
            <pc:sldMk cId="1893925257" sldId="269"/>
            <ac:spMk id="6" creationId="{D07B5750-75B7-EC50-C5BE-B135A227C77D}"/>
          </ac:spMkLst>
        </pc:spChg>
        <pc:spChg chg="del mod ord">
          <ac:chgData name="Alberto Di Meglio" userId="d7605418547838f6" providerId="LiveId" clId="{D319A393-2E35-4F60-BE5E-C0374F1F00F6}" dt="2023-07-04T10:53:38.925" v="17" actId="478"/>
          <ac:spMkLst>
            <pc:docMk/>
            <pc:sldMk cId="1893925257" sldId="269"/>
            <ac:spMk id="13" creationId="{00000000-0000-0000-0000-000000000000}"/>
          </ac:spMkLst>
        </pc:spChg>
        <pc:picChg chg="add mod">
          <ac:chgData name="Alberto Di Meglio" userId="d7605418547838f6" providerId="LiveId" clId="{D319A393-2E35-4F60-BE5E-C0374F1F00F6}" dt="2023-07-04T10:53:22.318" v="15" actId="1076"/>
          <ac:picMkLst>
            <pc:docMk/>
            <pc:sldMk cId="1893925257" sldId="269"/>
            <ac:picMk id="5" creationId="{B8FAE825-F618-53D5-4097-8D48BC6D98DC}"/>
          </ac:picMkLst>
        </pc:picChg>
        <pc:picChg chg="del">
          <ac:chgData name="Alberto Di Meglio" userId="d7605418547838f6" providerId="LiveId" clId="{D319A393-2E35-4F60-BE5E-C0374F1F00F6}" dt="2023-07-04T10:50:57.713" v="5" actId="478"/>
          <ac:picMkLst>
            <pc:docMk/>
            <pc:sldMk cId="1893925257" sldId="269"/>
            <ac:picMk id="10" creationId="{00000000-0000-0000-0000-000000000000}"/>
          </ac:picMkLst>
        </pc:picChg>
      </pc:sldChg>
      <pc:sldChg chg="del">
        <pc:chgData name="Alberto Di Meglio" userId="d7605418547838f6" providerId="LiveId" clId="{D319A393-2E35-4F60-BE5E-C0374F1F00F6}" dt="2023-07-04T10:48:49.796" v="3" actId="47"/>
        <pc:sldMkLst>
          <pc:docMk/>
          <pc:sldMk cId="3726156983" sldId="474"/>
        </pc:sldMkLst>
      </pc:sldChg>
      <pc:sldChg chg="del">
        <pc:chgData name="Alberto Di Meglio" userId="d7605418547838f6" providerId="LiveId" clId="{D319A393-2E35-4F60-BE5E-C0374F1F00F6}" dt="2023-07-04T10:48:49.099" v="2" actId="47"/>
        <pc:sldMkLst>
          <pc:docMk/>
          <pc:sldMk cId="1562263210" sldId="475"/>
        </pc:sldMkLst>
      </pc:sldChg>
      <pc:sldChg chg="del">
        <pc:chgData name="Alberto Di Meglio" userId="d7605418547838f6" providerId="LiveId" clId="{D319A393-2E35-4F60-BE5E-C0374F1F00F6}" dt="2023-07-04T10:48:46.790" v="1" actId="47"/>
        <pc:sldMkLst>
          <pc:docMk/>
          <pc:sldMk cId="2381040678" sldId="546"/>
        </pc:sldMkLst>
      </pc:sldChg>
      <pc:sldChg chg="del">
        <pc:chgData name="Alberto Di Meglio" userId="d7605418547838f6" providerId="LiveId" clId="{D319A393-2E35-4F60-BE5E-C0374F1F00F6}" dt="2023-07-04T10:48:45.016" v="0" actId="47"/>
        <pc:sldMkLst>
          <pc:docMk/>
          <pc:sldMk cId="2958383794" sldId="552"/>
        </pc:sldMkLst>
      </pc:sldChg>
      <pc:sldChg chg="delSp mod">
        <pc:chgData name="Alberto Di Meglio" userId="d7605418547838f6" providerId="LiveId" clId="{D319A393-2E35-4F60-BE5E-C0374F1F00F6}" dt="2023-07-04T10:52:39.005" v="11" actId="478"/>
        <pc:sldMkLst>
          <pc:docMk/>
          <pc:sldMk cId="3399251272" sldId="775"/>
        </pc:sldMkLst>
        <pc:spChg chg="del">
          <ac:chgData name="Alberto Di Meglio" userId="d7605418547838f6" providerId="LiveId" clId="{D319A393-2E35-4F60-BE5E-C0374F1F00F6}" dt="2023-07-04T10:52:39.005" v="11" actId="478"/>
          <ac:spMkLst>
            <pc:docMk/>
            <pc:sldMk cId="3399251272" sldId="775"/>
            <ac:spMk id="11" creationId="{35BE1026-A18F-1F8C-F2B0-AEEA2E97F24A}"/>
          </ac:spMkLst>
        </pc:spChg>
      </pc:sldChg>
      <pc:sldChg chg="del">
        <pc:chgData name="Alberto Di Meglio" userId="d7605418547838f6" providerId="LiveId" clId="{D319A393-2E35-4F60-BE5E-C0374F1F00F6}" dt="2023-07-04T10:53:23.986" v="16" actId="47"/>
        <pc:sldMkLst>
          <pc:docMk/>
          <pc:sldMk cId="3235483953" sldId="805"/>
        </pc:sldMkLst>
      </pc:sldChg>
      <pc:sldChg chg="delSp mod delAnim">
        <pc:chgData name="Alberto Di Meglio" userId="d7605418547838f6" providerId="LiveId" clId="{D319A393-2E35-4F60-BE5E-C0374F1F00F6}" dt="2023-07-04T10:51:45.097" v="8" actId="478"/>
        <pc:sldMkLst>
          <pc:docMk/>
          <pc:sldMk cId="22315636" sldId="807"/>
        </pc:sldMkLst>
        <pc:spChg chg="del">
          <ac:chgData name="Alberto Di Meglio" userId="d7605418547838f6" providerId="LiveId" clId="{D319A393-2E35-4F60-BE5E-C0374F1F00F6}" dt="2023-07-04T10:51:41.988" v="7" actId="478"/>
          <ac:spMkLst>
            <pc:docMk/>
            <pc:sldMk cId="22315636" sldId="807"/>
            <ac:spMk id="3" creationId="{D7C8DC74-AA31-E0D2-BDFD-84BBE34D6A7B}"/>
          </ac:spMkLst>
        </pc:spChg>
        <pc:picChg chg="del">
          <ac:chgData name="Alberto Di Meglio" userId="d7605418547838f6" providerId="LiveId" clId="{D319A393-2E35-4F60-BE5E-C0374F1F00F6}" dt="2023-07-04T10:51:45.097" v="8" actId="478"/>
          <ac:picMkLst>
            <pc:docMk/>
            <pc:sldMk cId="22315636" sldId="807"/>
            <ac:picMk id="4" creationId="{FAE546DF-136E-B08F-CB5A-D23AFA70DACE}"/>
          </ac:picMkLst>
        </pc:picChg>
      </pc:sldChg>
      <pc:sldChg chg="delSp modSp mod">
        <pc:chgData name="Alberto Di Meglio" userId="d7605418547838f6" providerId="LiveId" clId="{D319A393-2E35-4F60-BE5E-C0374F1F00F6}" dt="2023-07-04T10:54:09.038" v="20" actId="108"/>
        <pc:sldMkLst>
          <pc:docMk/>
          <pc:sldMk cId="732467544" sldId="808"/>
        </pc:sldMkLst>
        <pc:spChg chg="del">
          <ac:chgData name="Alberto Di Meglio" userId="d7605418547838f6" providerId="LiveId" clId="{D319A393-2E35-4F60-BE5E-C0374F1F00F6}" dt="2023-07-04T10:52:28.027" v="10" actId="478"/>
          <ac:spMkLst>
            <pc:docMk/>
            <pc:sldMk cId="732467544" sldId="808"/>
            <ac:spMk id="4" creationId="{D1F257C3-1ED1-B5C0-7EF4-67021809E969}"/>
          </ac:spMkLst>
        </pc:spChg>
        <pc:spChg chg="mod">
          <ac:chgData name="Alberto Di Meglio" userId="d7605418547838f6" providerId="LiveId" clId="{D319A393-2E35-4F60-BE5E-C0374F1F00F6}" dt="2023-07-04T10:54:09.038" v="20" actId="108"/>
          <ac:spMkLst>
            <pc:docMk/>
            <pc:sldMk cId="732467544" sldId="808"/>
            <ac:spMk id="5" creationId="{74AA89BE-7731-A39C-B752-1FF1D64F4D69}"/>
          </ac:spMkLst>
        </pc:spChg>
        <pc:spChg chg="del">
          <ac:chgData name="Alberto Di Meglio" userId="d7605418547838f6" providerId="LiveId" clId="{D319A393-2E35-4F60-BE5E-C0374F1F00F6}" dt="2023-07-04T10:52:23.956" v="9" actId="478"/>
          <ac:spMkLst>
            <pc:docMk/>
            <pc:sldMk cId="732467544" sldId="808"/>
            <ac:spMk id="7" creationId="{3A62E7E5-B0C2-1100-DA58-02D079D3B5BA}"/>
          </ac:spMkLst>
        </pc:spChg>
      </pc:sldChg>
      <pc:sldMasterChg chg="del delSldLayout">
        <pc:chgData name="Alberto Di Meglio" userId="d7605418547838f6" providerId="LiveId" clId="{D319A393-2E35-4F60-BE5E-C0374F1F00F6}" dt="2023-07-04T10:50:51.379" v="4" actId="700"/>
        <pc:sldMasterMkLst>
          <pc:docMk/>
          <pc:sldMasterMk cId="4139152954" sldId="2147483819"/>
        </pc:sldMasterMkLst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2713647952" sldId="2147483820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194838312" sldId="2147483821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2119565659" sldId="2147483822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2268384985" sldId="2147483823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1742859177" sldId="2147483824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3229065649" sldId="2147483825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1243407138" sldId="2147483826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3921904147" sldId="2147483827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2213370133" sldId="2147483828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30017971" sldId="2147483829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1539324885" sldId="2147483830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240895555" sldId="2147483831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3195313321" sldId="2147483832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2646883224" sldId="2147483833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3053755401" sldId="2147483834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1211827515" sldId="2147483835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4089714289" sldId="2147483836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3200555590" sldId="2147483837"/>
          </pc:sldLayoutMkLst>
        </pc:sldLayoutChg>
        <pc:sldLayoutChg chg="del">
          <pc:chgData name="Alberto Di Meglio" userId="d7605418547838f6" providerId="LiveId" clId="{D319A393-2E35-4F60-BE5E-C0374F1F00F6}" dt="2023-07-04T10:50:51.379" v="4" actId="700"/>
          <pc:sldLayoutMkLst>
            <pc:docMk/>
            <pc:sldMasterMk cId="4139152954" sldId="2147483819"/>
            <pc:sldLayoutMk cId="2890223783" sldId="2147483838"/>
          </pc:sldLayoutMkLst>
        </pc:sldLayoutChg>
      </pc:sldMasterChg>
    </pc:docChg>
  </pc:docChgLst>
  <pc:docChgLst>
    <pc:chgData name="Alberto Di Meglio" userId="d7605418547838f6" providerId="LiveId" clId="{33FE17D5-2855-407E-8796-A5EE61F7EF28}"/>
    <pc:docChg chg="undo custSel addSld delSld modSld sldOrd delSection modSection">
      <pc:chgData name="Alberto Di Meglio" userId="d7605418547838f6" providerId="LiveId" clId="{33FE17D5-2855-407E-8796-A5EE61F7EF28}" dt="2022-05-04T13:38:44.688" v="814" actId="20577"/>
      <pc:docMkLst>
        <pc:docMk/>
      </pc:docMkLst>
      <pc:sldChg chg="add">
        <pc:chgData name="Alberto Di Meglio" userId="d7605418547838f6" providerId="LiveId" clId="{33FE17D5-2855-407E-8796-A5EE61F7EF28}" dt="2022-05-04T12:22:04.639" v="0"/>
        <pc:sldMkLst>
          <pc:docMk/>
          <pc:sldMk cId="1855397318" sldId="256"/>
        </pc:sldMkLst>
      </pc:sldChg>
      <pc:sldChg chg="modSp add del mod">
        <pc:chgData name="Alberto Di Meglio" userId="d7605418547838f6" providerId="LiveId" clId="{33FE17D5-2855-407E-8796-A5EE61F7EF28}" dt="2022-05-04T13:16:39.526" v="603" actId="47"/>
        <pc:sldMkLst>
          <pc:docMk/>
          <pc:sldMk cId="1104953101" sldId="259"/>
        </pc:sldMkLst>
        <pc:spChg chg="mod">
          <ac:chgData name="Alberto Di Meglio" userId="d7605418547838f6" providerId="LiveId" clId="{33FE17D5-2855-407E-8796-A5EE61F7EF28}" dt="2022-05-04T12:55:31.129" v="295" actId="108"/>
          <ac:spMkLst>
            <pc:docMk/>
            <pc:sldMk cId="1104953101" sldId="259"/>
            <ac:spMk id="2" creationId="{00000000-0000-0000-0000-000000000000}"/>
          </ac:spMkLst>
        </pc:spChg>
        <pc:spChg chg="mod">
          <ac:chgData name="Alberto Di Meglio" userId="d7605418547838f6" providerId="LiveId" clId="{33FE17D5-2855-407E-8796-A5EE61F7EF28}" dt="2022-05-04T12:39:53.034" v="172" actId="27636"/>
          <ac:spMkLst>
            <pc:docMk/>
            <pc:sldMk cId="1104953101" sldId="259"/>
            <ac:spMk id="3" creationId="{00000000-0000-0000-0000-000000000000}"/>
          </ac:spMkLst>
        </pc:spChg>
        <pc:spChg chg="mod">
          <ac:chgData name="Alberto Di Meglio" userId="d7605418547838f6" providerId="LiveId" clId="{33FE17D5-2855-407E-8796-A5EE61F7EF28}" dt="2022-05-04T12:39:52.912" v="170"/>
          <ac:spMkLst>
            <pc:docMk/>
            <pc:sldMk cId="1104953101" sldId="259"/>
            <ac:spMk id="6" creationId="{00000000-0000-0000-0000-000000000000}"/>
          </ac:spMkLst>
        </pc:spChg>
      </pc:sldChg>
      <pc:sldChg chg="modSp add mod">
        <pc:chgData name="Alberto Di Meglio" userId="d7605418547838f6" providerId="LiveId" clId="{33FE17D5-2855-407E-8796-A5EE61F7EF28}" dt="2022-05-04T12:55:35.734" v="296" actId="108"/>
        <pc:sldMkLst>
          <pc:docMk/>
          <pc:sldMk cId="2032490865" sldId="260"/>
        </pc:sldMkLst>
        <pc:spChg chg="mod">
          <ac:chgData name="Alberto Di Meglio" userId="d7605418547838f6" providerId="LiveId" clId="{33FE17D5-2855-407E-8796-A5EE61F7EF28}" dt="2022-05-04T12:55:35.734" v="296" actId="108"/>
          <ac:spMkLst>
            <pc:docMk/>
            <pc:sldMk cId="2032490865" sldId="260"/>
            <ac:spMk id="2" creationId="{00000000-0000-0000-0000-000000000000}"/>
          </ac:spMkLst>
        </pc:spChg>
        <pc:spChg chg="mod">
          <ac:chgData name="Alberto Di Meglio" userId="d7605418547838f6" providerId="LiveId" clId="{33FE17D5-2855-407E-8796-A5EE61F7EF28}" dt="2022-05-04T12:39:52.912" v="170"/>
          <ac:spMkLst>
            <pc:docMk/>
            <pc:sldMk cId="2032490865" sldId="260"/>
            <ac:spMk id="6" creationId="{00000000-0000-0000-0000-000000000000}"/>
          </ac:spMkLst>
        </pc:spChg>
      </pc:sldChg>
      <pc:sldChg chg="modSp add mod">
        <pc:chgData name="Alberto Di Meglio" userId="d7605418547838f6" providerId="LiveId" clId="{33FE17D5-2855-407E-8796-A5EE61F7EF28}" dt="2022-05-04T13:16:49.334" v="604" actId="20577"/>
        <pc:sldMkLst>
          <pc:docMk/>
          <pc:sldMk cId="1830540079" sldId="261"/>
        </pc:sldMkLst>
        <pc:spChg chg="mod">
          <ac:chgData name="Alberto Di Meglio" userId="d7605418547838f6" providerId="LiveId" clId="{33FE17D5-2855-407E-8796-A5EE61F7EF28}" dt="2022-05-04T13:16:49.334" v="604" actId="20577"/>
          <ac:spMkLst>
            <pc:docMk/>
            <pc:sldMk cId="1830540079" sldId="261"/>
            <ac:spMk id="2" creationId="{00000000-0000-0000-0000-000000000000}"/>
          </ac:spMkLst>
        </pc:spChg>
        <pc:spChg chg="mod">
          <ac:chgData name="Alberto Di Meglio" userId="d7605418547838f6" providerId="LiveId" clId="{33FE17D5-2855-407E-8796-A5EE61F7EF28}" dt="2022-05-04T12:39:53.093" v="175" actId="27636"/>
          <ac:spMkLst>
            <pc:docMk/>
            <pc:sldMk cId="1830540079" sldId="261"/>
            <ac:spMk id="3" creationId="{00000000-0000-0000-0000-000000000000}"/>
          </ac:spMkLst>
        </pc:spChg>
        <pc:spChg chg="mod">
          <ac:chgData name="Alberto Di Meglio" userId="d7605418547838f6" providerId="LiveId" clId="{33FE17D5-2855-407E-8796-A5EE61F7EF28}" dt="2022-05-04T12:39:52.912" v="170"/>
          <ac:spMkLst>
            <pc:docMk/>
            <pc:sldMk cId="1830540079" sldId="261"/>
            <ac:spMk id="6" creationId="{00000000-0000-0000-0000-000000000000}"/>
          </ac:spMkLst>
        </pc:spChg>
      </pc:sldChg>
      <pc:sldChg chg="addSp delSp modSp add mod delAnim modNotes">
        <pc:chgData name="Alberto Di Meglio" userId="d7605418547838f6" providerId="LiveId" clId="{33FE17D5-2855-407E-8796-A5EE61F7EF28}" dt="2022-05-04T12:37:31.955" v="169" actId="20577"/>
        <pc:sldMkLst>
          <pc:docMk/>
          <pc:sldMk cId="0" sldId="263"/>
        </pc:sldMkLst>
        <pc:spChg chg="add mod">
          <ac:chgData name="Alberto Di Meglio" userId="d7605418547838f6" providerId="LiveId" clId="{33FE17D5-2855-407E-8796-A5EE61F7EF28}" dt="2022-05-04T12:35:50.295" v="130" actId="1076"/>
          <ac:spMkLst>
            <pc:docMk/>
            <pc:sldMk cId="0" sldId="263"/>
            <ac:spMk id="2" creationId="{F6E74B4C-918F-2D32-D0C9-1E5B2EB01C62}"/>
          </ac:spMkLst>
        </pc:spChg>
        <pc:spChg chg="mod">
          <ac:chgData name="Alberto Di Meglio" userId="d7605418547838f6" providerId="LiveId" clId="{33FE17D5-2855-407E-8796-A5EE61F7EF28}" dt="2022-05-04T12:36:34.329" v="160" actId="20577"/>
          <ac:spMkLst>
            <pc:docMk/>
            <pc:sldMk cId="0" sldId="263"/>
            <ac:spMk id="436" creationId="{00000000-0000-0000-0000-000000000000}"/>
          </ac:spMkLst>
        </pc:spChg>
        <pc:spChg chg="mod">
          <ac:chgData name="Alberto Di Meglio" userId="d7605418547838f6" providerId="LiveId" clId="{33FE17D5-2855-407E-8796-A5EE61F7EF28}" dt="2022-05-04T12:35:41.233" v="127" actId="1036"/>
          <ac:spMkLst>
            <pc:docMk/>
            <pc:sldMk cId="0" sldId="263"/>
            <ac:spMk id="458" creationId="{00000000-0000-0000-0000-000000000000}"/>
          </ac:spMkLst>
        </pc:spChg>
        <pc:spChg chg="mod">
          <ac:chgData name="Alberto Di Meglio" userId="d7605418547838f6" providerId="LiveId" clId="{33FE17D5-2855-407E-8796-A5EE61F7EF28}" dt="2022-05-04T12:35:41.233" v="127" actId="1036"/>
          <ac:spMkLst>
            <pc:docMk/>
            <pc:sldMk cId="0" sldId="263"/>
            <ac:spMk id="459" creationId="{00000000-0000-0000-0000-000000000000}"/>
          </ac:spMkLst>
        </pc:spChg>
        <pc:spChg chg="mod">
          <ac:chgData name="Alberto Di Meglio" userId="d7605418547838f6" providerId="LiveId" clId="{33FE17D5-2855-407E-8796-A5EE61F7EF28}" dt="2022-05-04T12:37:31.955" v="169" actId="20577"/>
          <ac:spMkLst>
            <pc:docMk/>
            <pc:sldMk cId="0" sldId="263"/>
            <ac:spMk id="460" creationId="{00000000-0000-0000-0000-000000000000}"/>
          </ac:spMkLst>
        </pc:spChg>
        <pc:spChg chg="del mod">
          <ac:chgData name="Alberto Di Meglio" userId="d7605418547838f6" providerId="LiveId" clId="{33FE17D5-2855-407E-8796-A5EE61F7EF28}" dt="2022-05-04T12:33:56.811" v="18" actId="478"/>
          <ac:spMkLst>
            <pc:docMk/>
            <pc:sldMk cId="0" sldId="263"/>
            <ac:spMk id="461" creationId="{00000000-0000-0000-0000-000000000000}"/>
          </ac:spMkLst>
        </pc:spChg>
        <pc:spChg chg="del mod">
          <ac:chgData name="Alberto Di Meglio" userId="d7605418547838f6" providerId="LiveId" clId="{33FE17D5-2855-407E-8796-A5EE61F7EF28}" dt="2022-05-04T12:33:59.291" v="19" actId="478"/>
          <ac:spMkLst>
            <pc:docMk/>
            <pc:sldMk cId="0" sldId="263"/>
            <ac:spMk id="462" creationId="{00000000-0000-0000-0000-000000000000}"/>
          </ac:spMkLst>
        </pc:spChg>
        <pc:spChg chg="mod">
          <ac:chgData name="Alberto Di Meglio" userId="d7605418547838f6" providerId="LiveId" clId="{33FE17D5-2855-407E-8796-A5EE61F7EF28}" dt="2022-05-04T12:33:38.876" v="15"/>
          <ac:spMkLst>
            <pc:docMk/>
            <pc:sldMk cId="0" sldId="263"/>
            <ac:spMk id="463" creationId="{00000000-0000-0000-0000-000000000000}"/>
          </ac:spMkLst>
        </pc:spChg>
        <pc:cxnChg chg="mod">
          <ac:chgData name="Alberto Di Meglio" userId="d7605418547838f6" providerId="LiveId" clId="{33FE17D5-2855-407E-8796-A5EE61F7EF28}" dt="2022-05-04T12:35:41.233" v="127" actId="1036"/>
          <ac:cxnSpMkLst>
            <pc:docMk/>
            <pc:sldMk cId="0" sldId="263"/>
            <ac:cxnSpMk id="445" creationId="{00000000-0000-0000-0000-000000000000}"/>
          </ac:cxnSpMkLst>
        </pc:cxnChg>
        <pc:cxnChg chg="mod">
          <ac:chgData name="Alberto Di Meglio" userId="d7605418547838f6" providerId="LiveId" clId="{33FE17D5-2855-407E-8796-A5EE61F7EF28}" dt="2022-05-04T12:35:41.233" v="127" actId="1036"/>
          <ac:cxnSpMkLst>
            <pc:docMk/>
            <pc:sldMk cId="0" sldId="263"/>
            <ac:cxnSpMk id="446" creationId="{00000000-0000-0000-0000-000000000000}"/>
          </ac:cxnSpMkLst>
        </pc:cxnChg>
      </pc:sldChg>
      <pc:sldChg chg="del">
        <pc:chgData name="Alberto Di Meglio" userId="d7605418547838f6" providerId="LiveId" clId="{33FE17D5-2855-407E-8796-A5EE61F7EF28}" dt="2022-05-04T12:27:17.655" v="11" actId="47"/>
        <pc:sldMkLst>
          <pc:docMk/>
          <pc:sldMk cId="3077170215" sldId="442"/>
        </pc:sldMkLst>
      </pc:sldChg>
      <pc:sldChg chg="del">
        <pc:chgData name="Alberto Di Meglio" userId="d7605418547838f6" providerId="LiveId" clId="{33FE17D5-2855-407E-8796-A5EE61F7EF28}" dt="2022-05-04T12:26:42.666" v="3" actId="47"/>
        <pc:sldMkLst>
          <pc:docMk/>
          <pc:sldMk cId="2090174412" sldId="464"/>
        </pc:sldMkLst>
      </pc:sldChg>
      <pc:sldChg chg="del">
        <pc:chgData name="Alberto Di Meglio" userId="d7605418547838f6" providerId="LiveId" clId="{33FE17D5-2855-407E-8796-A5EE61F7EF28}" dt="2022-05-04T12:26:41.249" v="2" actId="47"/>
        <pc:sldMkLst>
          <pc:docMk/>
          <pc:sldMk cId="1353139737" sldId="465"/>
        </pc:sldMkLst>
      </pc:sldChg>
      <pc:sldChg chg="del">
        <pc:chgData name="Alberto Di Meglio" userId="d7605418547838f6" providerId="LiveId" clId="{33FE17D5-2855-407E-8796-A5EE61F7EF28}" dt="2022-05-04T12:27:10.541" v="6" actId="47"/>
        <pc:sldMkLst>
          <pc:docMk/>
          <pc:sldMk cId="1371629781" sldId="466"/>
        </pc:sldMkLst>
      </pc:sldChg>
      <pc:sldChg chg="del">
        <pc:chgData name="Alberto Di Meglio" userId="d7605418547838f6" providerId="LiveId" clId="{33FE17D5-2855-407E-8796-A5EE61F7EF28}" dt="2022-05-04T12:27:09.785" v="5" actId="47"/>
        <pc:sldMkLst>
          <pc:docMk/>
          <pc:sldMk cId="3035830746" sldId="467"/>
        </pc:sldMkLst>
      </pc:sldChg>
      <pc:sldChg chg="del">
        <pc:chgData name="Alberto Di Meglio" userId="d7605418547838f6" providerId="LiveId" clId="{33FE17D5-2855-407E-8796-A5EE61F7EF28}" dt="2022-05-04T12:27:12.047" v="8" actId="47"/>
        <pc:sldMkLst>
          <pc:docMk/>
          <pc:sldMk cId="3121697359" sldId="468"/>
        </pc:sldMkLst>
      </pc:sldChg>
      <pc:sldChg chg="del">
        <pc:chgData name="Alberto Di Meglio" userId="d7605418547838f6" providerId="LiveId" clId="{33FE17D5-2855-407E-8796-A5EE61F7EF28}" dt="2022-05-04T12:27:11.421" v="7" actId="47"/>
        <pc:sldMkLst>
          <pc:docMk/>
          <pc:sldMk cId="2535431434" sldId="469"/>
        </pc:sldMkLst>
      </pc:sldChg>
      <pc:sldChg chg="del">
        <pc:chgData name="Alberto Di Meglio" userId="d7605418547838f6" providerId="LiveId" clId="{33FE17D5-2855-407E-8796-A5EE61F7EF28}" dt="2022-05-04T12:27:22.380" v="13" actId="47"/>
        <pc:sldMkLst>
          <pc:docMk/>
          <pc:sldMk cId="1122252988" sldId="470"/>
        </pc:sldMkLst>
      </pc:sldChg>
      <pc:sldChg chg="del">
        <pc:chgData name="Alberto Di Meglio" userId="d7605418547838f6" providerId="LiveId" clId="{33FE17D5-2855-407E-8796-A5EE61F7EF28}" dt="2022-05-04T12:27:21.723" v="12" actId="47"/>
        <pc:sldMkLst>
          <pc:docMk/>
          <pc:sldMk cId="2343925960" sldId="471"/>
        </pc:sldMkLst>
      </pc:sldChg>
      <pc:sldChg chg="del">
        <pc:chgData name="Alberto Di Meglio" userId="d7605418547838f6" providerId="LiveId" clId="{33FE17D5-2855-407E-8796-A5EE61F7EF28}" dt="2022-05-04T12:27:22.992" v="14" actId="47"/>
        <pc:sldMkLst>
          <pc:docMk/>
          <pc:sldMk cId="407625407" sldId="472"/>
        </pc:sldMkLst>
      </pc:sldChg>
      <pc:sldChg chg="modSp add del mod">
        <pc:chgData name="Alberto Di Meglio" userId="d7605418547838f6" providerId="LiveId" clId="{33FE17D5-2855-407E-8796-A5EE61F7EF28}" dt="2022-05-04T12:57:49.113" v="303" actId="1076"/>
        <pc:sldMkLst>
          <pc:docMk/>
          <pc:sldMk cId="3726156983" sldId="474"/>
        </pc:sldMkLst>
        <pc:spChg chg="mod">
          <ac:chgData name="Alberto Di Meglio" userId="d7605418547838f6" providerId="LiveId" clId="{33FE17D5-2855-407E-8796-A5EE61F7EF28}" dt="2022-05-04T12:54:39.516" v="290" actId="20577"/>
          <ac:spMkLst>
            <pc:docMk/>
            <pc:sldMk cId="3726156983" sldId="474"/>
            <ac:spMk id="28" creationId="{B7960C48-51EB-4D64-89B8-14264EB44D62}"/>
          </ac:spMkLst>
        </pc:spChg>
        <pc:spChg chg="mod">
          <ac:chgData name="Alberto Di Meglio" userId="d7605418547838f6" providerId="LiveId" clId="{33FE17D5-2855-407E-8796-A5EE61F7EF28}" dt="2022-05-04T12:53:36.193" v="282" actId="20577"/>
          <ac:spMkLst>
            <pc:docMk/>
            <pc:sldMk cId="3726156983" sldId="474"/>
            <ac:spMk id="33" creationId="{6F7F1A4F-3123-4318-8D9D-21D2AE6D22AF}"/>
          </ac:spMkLst>
        </pc:spChg>
        <pc:spChg chg="mod">
          <ac:chgData name="Alberto Di Meglio" userId="d7605418547838f6" providerId="LiveId" clId="{33FE17D5-2855-407E-8796-A5EE61F7EF28}" dt="2022-05-04T12:57:49.113" v="303" actId="1076"/>
          <ac:spMkLst>
            <pc:docMk/>
            <pc:sldMk cId="3726156983" sldId="474"/>
            <ac:spMk id="38" creationId="{38F7FD0F-3F36-4768-B067-66BAC2725003}"/>
          </ac:spMkLst>
        </pc:spChg>
        <pc:spChg chg="mod">
          <ac:chgData name="Alberto Di Meglio" userId="d7605418547838f6" providerId="LiveId" clId="{33FE17D5-2855-407E-8796-A5EE61F7EF28}" dt="2022-05-04T12:54:46.082" v="293" actId="20577"/>
          <ac:spMkLst>
            <pc:docMk/>
            <pc:sldMk cId="3726156983" sldId="474"/>
            <ac:spMk id="40" creationId="{E9D59091-9859-4C53-8CF1-E2395D39243E}"/>
          </ac:spMkLst>
        </pc:spChg>
        <pc:cxnChg chg="mod">
          <ac:chgData name="Alberto Di Meglio" userId="d7605418547838f6" providerId="LiveId" clId="{33FE17D5-2855-407E-8796-A5EE61F7EF28}" dt="2022-05-04T12:54:05.933" v="283" actId="14100"/>
          <ac:cxnSpMkLst>
            <pc:docMk/>
            <pc:sldMk cId="3726156983" sldId="474"/>
            <ac:cxnSpMk id="29" creationId="{35581D4C-524B-47D4-B7C4-56FC47E6C8C7}"/>
          </ac:cxnSpMkLst>
        </pc:cxnChg>
      </pc:sldChg>
      <pc:sldChg chg="modSp add del mod">
        <pc:chgData name="Alberto Di Meglio" userId="d7605418547838f6" providerId="LiveId" clId="{33FE17D5-2855-407E-8796-A5EE61F7EF28}" dt="2022-05-04T12:52:11.394" v="212" actId="20577"/>
        <pc:sldMkLst>
          <pc:docMk/>
          <pc:sldMk cId="1562263210" sldId="475"/>
        </pc:sldMkLst>
        <pc:spChg chg="mod">
          <ac:chgData name="Alberto Di Meglio" userId="d7605418547838f6" providerId="LiveId" clId="{33FE17D5-2855-407E-8796-A5EE61F7EF28}" dt="2022-05-04T12:51:51.507" v="210" actId="20577"/>
          <ac:spMkLst>
            <pc:docMk/>
            <pc:sldMk cId="1562263210" sldId="475"/>
            <ac:spMk id="46" creationId="{90000DBE-BB4B-4EB8-8273-BB8714AC642D}"/>
          </ac:spMkLst>
        </pc:spChg>
        <pc:spChg chg="mod">
          <ac:chgData name="Alberto Di Meglio" userId="d7605418547838f6" providerId="LiveId" clId="{33FE17D5-2855-407E-8796-A5EE61F7EF28}" dt="2022-05-04T12:52:11.394" v="212" actId="20577"/>
          <ac:spMkLst>
            <pc:docMk/>
            <pc:sldMk cId="1562263210" sldId="475"/>
            <ac:spMk id="59" creationId="{4CDBB506-A3F5-4CE5-9B1B-594D51D7050A}"/>
          </ac:spMkLst>
        </pc:spChg>
      </pc:sldChg>
      <pc:sldChg chg="modSp add mod">
        <pc:chgData name="Alberto Di Meglio" userId="d7605418547838f6" providerId="LiveId" clId="{33FE17D5-2855-407E-8796-A5EE61F7EF28}" dt="2022-05-04T12:42:25.706" v="189" actId="20577"/>
        <pc:sldMkLst>
          <pc:docMk/>
          <pc:sldMk cId="766030766" sldId="483"/>
        </pc:sldMkLst>
        <pc:spChg chg="mod">
          <ac:chgData name="Alberto Di Meglio" userId="d7605418547838f6" providerId="LiveId" clId="{33FE17D5-2855-407E-8796-A5EE61F7EF28}" dt="2022-05-04T12:42:25.706" v="189" actId="20577"/>
          <ac:spMkLst>
            <pc:docMk/>
            <pc:sldMk cId="766030766" sldId="483"/>
            <ac:spMk id="14" creationId="{8D5C2289-C0A6-408E-BC32-0BDF36E459CF}"/>
          </ac:spMkLst>
        </pc:spChg>
      </pc:sldChg>
      <pc:sldChg chg="del">
        <pc:chgData name="Alberto Di Meglio" userId="d7605418547838f6" providerId="LiveId" clId="{33FE17D5-2855-407E-8796-A5EE61F7EF28}" dt="2022-05-04T12:27:08.158" v="4" actId="47"/>
        <pc:sldMkLst>
          <pc:docMk/>
          <pc:sldMk cId="3964503261" sldId="549"/>
        </pc:sldMkLst>
      </pc:sldChg>
      <pc:sldChg chg="modSp mod">
        <pc:chgData name="Alberto Di Meglio" userId="d7605418547838f6" providerId="LiveId" clId="{33FE17D5-2855-407E-8796-A5EE61F7EF28}" dt="2022-05-04T13:20:31.126" v="809" actId="20577"/>
        <pc:sldMkLst>
          <pc:docMk/>
          <pc:sldMk cId="2958383794" sldId="552"/>
        </pc:sldMkLst>
        <pc:spChg chg="mod">
          <ac:chgData name="Alberto Di Meglio" userId="d7605418547838f6" providerId="LiveId" clId="{33FE17D5-2855-407E-8796-A5EE61F7EF28}" dt="2022-05-04T13:20:31.126" v="809" actId="20577"/>
          <ac:spMkLst>
            <pc:docMk/>
            <pc:sldMk cId="2958383794" sldId="552"/>
            <ac:spMk id="147" creationId="{D39FBCFB-B576-49D4-A51E-E0B04937E9E0}"/>
          </ac:spMkLst>
        </pc:spChg>
      </pc:sldChg>
      <pc:sldChg chg="modSp add mod modAnim">
        <pc:chgData name="Alberto Di Meglio" userId="d7605418547838f6" providerId="LiveId" clId="{33FE17D5-2855-407E-8796-A5EE61F7EF28}" dt="2022-05-04T13:38:38.994" v="812" actId="20577"/>
        <pc:sldMkLst>
          <pc:docMk/>
          <pc:sldMk cId="2769574331" sldId="553"/>
        </pc:sldMkLst>
        <pc:spChg chg="mod">
          <ac:chgData name="Alberto Di Meglio" userId="d7605418547838f6" providerId="LiveId" clId="{33FE17D5-2855-407E-8796-A5EE61F7EF28}" dt="2022-05-04T12:59:20.447" v="344" actId="14100"/>
          <ac:spMkLst>
            <pc:docMk/>
            <pc:sldMk cId="2769574331" sldId="553"/>
            <ac:spMk id="2" creationId="{00000000-0000-0000-0000-000000000000}"/>
          </ac:spMkLst>
        </pc:spChg>
        <pc:spChg chg="mod">
          <ac:chgData name="Alberto Di Meglio" userId="d7605418547838f6" providerId="LiveId" clId="{33FE17D5-2855-407E-8796-A5EE61F7EF28}" dt="2022-05-04T13:38:38.994" v="812" actId="20577"/>
          <ac:spMkLst>
            <pc:docMk/>
            <pc:sldMk cId="2769574331" sldId="553"/>
            <ac:spMk id="3" creationId="{00000000-0000-0000-0000-000000000000}"/>
          </ac:spMkLst>
        </pc:spChg>
      </pc:sldChg>
      <pc:sldChg chg="new del ord">
        <pc:chgData name="Alberto Di Meglio" userId="d7605418547838f6" providerId="LiveId" clId="{33FE17D5-2855-407E-8796-A5EE61F7EF28}" dt="2022-05-04T12:58:38.402" v="304" actId="47"/>
        <pc:sldMkLst>
          <pc:docMk/>
          <pc:sldMk cId="3554373080" sldId="553"/>
        </pc:sldMkLst>
      </pc:sldChg>
      <pc:sldChg chg="modSp add mod">
        <pc:chgData name="Alberto Di Meglio" userId="d7605418547838f6" providerId="LiveId" clId="{33FE17D5-2855-407E-8796-A5EE61F7EF28}" dt="2022-05-04T13:38:44.688" v="814" actId="20577"/>
        <pc:sldMkLst>
          <pc:docMk/>
          <pc:sldMk cId="1232319290" sldId="554"/>
        </pc:sldMkLst>
        <pc:spChg chg="mod">
          <ac:chgData name="Alberto Di Meglio" userId="d7605418547838f6" providerId="LiveId" clId="{33FE17D5-2855-407E-8796-A5EE61F7EF28}" dt="2022-05-04T13:17:05.884" v="613" actId="20577"/>
          <ac:spMkLst>
            <pc:docMk/>
            <pc:sldMk cId="1232319290" sldId="554"/>
            <ac:spMk id="2" creationId="{00000000-0000-0000-0000-000000000000}"/>
          </ac:spMkLst>
        </pc:spChg>
        <pc:spChg chg="mod">
          <ac:chgData name="Alberto Di Meglio" userId="d7605418547838f6" providerId="LiveId" clId="{33FE17D5-2855-407E-8796-A5EE61F7EF28}" dt="2022-05-04T13:38:44.688" v="814" actId="20577"/>
          <ac:spMkLst>
            <pc:docMk/>
            <pc:sldMk cId="1232319290" sldId="554"/>
            <ac:spMk id="3" creationId="{00000000-0000-0000-0000-000000000000}"/>
          </ac:spMkLst>
        </pc:spChg>
      </pc:sldChg>
      <pc:sldChg chg="addSp delSp modSp add mod">
        <pc:chgData name="Alberto Di Meglio" userId="d7605418547838f6" providerId="LiveId" clId="{33FE17D5-2855-407E-8796-A5EE61F7EF28}" dt="2022-05-04T13:18:48.659" v="689" actId="20577"/>
        <pc:sldMkLst>
          <pc:docMk/>
          <pc:sldMk cId="3770358395" sldId="555"/>
        </pc:sldMkLst>
        <pc:spChg chg="mod">
          <ac:chgData name="Alberto Di Meglio" userId="d7605418547838f6" providerId="LiveId" clId="{33FE17D5-2855-407E-8796-A5EE61F7EF28}" dt="2022-05-04T13:18:48.659" v="689" actId="20577"/>
          <ac:spMkLst>
            <pc:docMk/>
            <pc:sldMk cId="3770358395" sldId="555"/>
            <ac:spMk id="2" creationId="{00000000-0000-0000-0000-000000000000}"/>
          </ac:spMkLst>
        </pc:spChg>
        <pc:spChg chg="del">
          <ac:chgData name="Alberto Di Meglio" userId="d7605418547838f6" providerId="LiveId" clId="{33FE17D5-2855-407E-8796-A5EE61F7EF28}" dt="2022-05-04T13:18:11.229" v="678" actId="478"/>
          <ac:spMkLst>
            <pc:docMk/>
            <pc:sldMk cId="3770358395" sldId="555"/>
            <ac:spMk id="3" creationId="{00000000-0000-0000-0000-000000000000}"/>
          </ac:spMkLst>
        </pc:spChg>
        <pc:spChg chg="add mod">
          <ac:chgData name="Alberto Di Meglio" userId="d7605418547838f6" providerId="LiveId" clId="{33FE17D5-2855-407E-8796-A5EE61F7EF28}" dt="2022-05-04T13:18:11.229" v="678" actId="478"/>
          <ac:spMkLst>
            <pc:docMk/>
            <pc:sldMk cId="3770358395" sldId="555"/>
            <ac:spMk id="7" creationId="{58D85752-1E75-0793-3335-46415AB5E08C}"/>
          </ac:spMkLst>
        </pc:spChg>
      </pc:sldChg>
      <pc:sldChg chg="modSp add mod">
        <pc:chgData name="Alberto Di Meglio" userId="d7605418547838f6" providerId="LiveId" clId="{33FE17D5-2855-407E-8796-A5EE61F7EF28}" dt="2022-05-04T13:19:00.081" v="704" actId="20577"/>
        <pc:sldMkLst>
          <pc:docMk/>
          <pc:sldMk cId="805546551" sldId="556"/>
        </pc:sldMkLst>
        <pc:spChg chg="mod">
          <ac:chgData name="Alberto Di Meglio" userId="d7605418547838f6" providerId="LiveId" clId="{33FE17D5-2855-407E-8796-A5EE61F7EF28}" dt="2022-05-04T13:19:00.081" v="704" actId="20577"/>
          <ac:spMkLst>
            <pc:docMk/>
            <pc:sldMk cId="805546551" sldId="556"/>
            <ac:spMk id="2" creationId="{00000000-0000-0000-0000-000000000000}"/>
          </ac:spMkLst>
        </pc:spChg>
      </pc:sldChg>
      <pc:sldChg chg="modSp add mod">
        <pc:chgData name="Alberto Di Meglio" userId="d7605418547838f6" providerId="LiveId" clId="{33FE17D5-2855-407E-8796-A5EE61F7EF28}" dt="2022-05-04T13:36:03.478" v="810" actId="20577"/>
        <pc:sldMkLst>
          <pc:docMk/>
          <pc:sldMk cId="3772597035" sldId="557"/>
        </pc:sldMkLst>
        <pc:spChg chg="mod">
          <ac:chgData name="Alberto Di Meglio" userId="d7605418547838f6" providerId="LiveId" clId="{33FE17D5-2855-407E-8796-A5EE61F7EF28}" dt="2022-05-04T13:36:03.478" v="810" actId="20577"/>
          <ac:spMkLst>
            <pc:docMk/>
            <pc:sldMk cId="3772597035" sldId="557"/>
            <ac:spMk id="2" creationId="{00000000-0000-0000-0000-000000000000}"/>
          </ac:spMkLst>
        </pc:spChg>
      </pc:sldChg>
      <pc:sldChg chg="modSp add mod">
        <pc:chgData name="Alberto Di Meglio" userId="d7605418547838f6" providerId="LiveId" clId="{33FE17D5-2855-407E-8796-A5EE61F7EF28}" dt="2022-05-04T13:19:38.913" v="791" actId="20577"/>
        <pc:sldMkLst>
          <pc:docMk/>
          <pc:sldMk cId="1910198733" sldId="558"/>
        </pc:sldMkLst>
        <pc:spChg chg="mod">
          <ac:chgData name="Alberto Di Meglio" userId="d7605418547838f6" providerId="LiveId" clId="{33FE17D5-2855-407E-8796-A5EE61F7EF28}" dt="2022-05-04T13:19:38.913" v="791" actId="20577"/>
          <ac:spMkLst>
            <pc:docMk/>
            <pc:sldMk cId="1910198733" sldId="558"/>
            <ac:spMk id="2" creationId="{00000000-0000-0000-0000-000000000000}"/>
          </ac:spMkLst>
        </pc:spChg>
      </pc:sldChg>
    </pc:docChg>
  </pc:docChgLst>
  <pc:docChgLst>
    <pc:chgData name="Alberto Di Meglio" userId="d7605418547838f6" providerId="LiveId" clId="{605E0668-7EAB-44DD-8BDB-DEE401A61D91}"/>
    <pc:docChg chg="modSld">
      <pc:chgData name="Alberto Di Meglio" userId="d7605418547838f6" providerId="LiveId" clId="{605E0668-7EAB-44DD-8BDB-DEE401A61D91}" dt="2022-09-12T07:25:59.183" v="3" actId="20577"/>
      <pc:docMkLst>
        <pc:docMk/>
      </pc:docMkLst>
      <pc:sldChg chg="modSp mod">
        <pc:chgData name="Alberto Di Meglio" userId="d7605418547838f6" providerId="LiveId" clId="{605E0668-7EAB-44DD-8BDB-DEE401A61D91}" dt="2022-09-12T07:25:59.183" v="3" actId="20577"/>
        <pc:sldMkLst>
          <pc:docMk/>
          <pc:sldMk cId="2505837031" sldId="405"/>
        </pc:sldMkLst>
        <pc:spChg chg="mod">
          <ac:chgData name="Alberto Di Meglio" userId="d7605418547838f6" providerId="LiveId" clId="{605E0668-7EAB-44DD-8BDB-DEE401A61D91}" dt="2022-09-12T07:25:59.183" v="3" actId="20577"/>
          <ac:spMkLst>
            <pc:docMk/>
            <pc:sldMk cId="2505837031" sldId="405"/>
            <ac:spMk id="12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65ED20-D2C8-449E-8BC1-09034C494BC5}" type="doc">
      <dgm:prSet loTypeId="urn:microsoft.com/office/officeart/2005/8/layout/cycle8" loCatId="cycle" qsTypeId="urn:microsoft.com/office/officeart/2005/8/quickstyle/simple1" qsCatId="simple" csTypeId="urn:microsoft.com/office/officeart/2005/8/colors/accent0_3" csCatId="mainScheme" phldr="1"/>
      <dgm:spPr/>
    </dgm:pt>
    <dgm:pt modelId="{47B93292-9BA2-4BAD-87EC-DB70EC14FEF6}">
      <dgm:prSet phldrT="[Text]"/>
      <dgm:spPr/>
      <dgm:t>
        <a:bodyPr/>
        <a:lstStyle/>
        <a:p>
          <a:r>
            <a:rPr lang="en-150" dirty="0"/>
            <a:t>IT as Provider</a:t>
          </a:r>
          <a:endParaRPr lang="en-GB" dirty="0"/>
        </a:p>
      </dgm:t>
    </dgm:pt>
    <dgm:pt modelId="{99A1A677-59F1-469A-8692-1F4A5934C4F7}" type="parTrans" cxnId="{2D66E6F2-ABD2-4507-922E-7D463D69A27B}">
      <dgm:prSet/>
      <dgm:spPr/>
      <dgm:t>
        <a:bodyPr/>
        <a:lstStyle/>
        <a:p>
          <a:endParaRPr lang="en-GB"/>
        </a:p>
      </dgm:t>
    </dgm:pt>
    <dgm:pt modelId="{0476092D-8225-4910-9FD1-F9B325011883}" type="sibTrans" cxnId="{2D66E6F2-ABD2-4507-922E-7D463D69A27B}">
      <dgm:prSet/>
      <dgm:spPr/>
      <dgm:t>
        <a:bodyPr/>
        <a:lstStyle/>
        <a:p>
          <a:endParaRPr lang="en-GB"/>
        </a:p>
      </dgm:t>
    </dgm:pt>
    <dgm:pt modelId="{0EF56922-5B38-4D82-B856-426E36D81E2C}">
      <dgm:prSet phldrT="[Text]"/>
      <dgm:spPr/>
      <dgm:t>
        <a:bodyPr/>
        <a:lstStyle/>
        <a:p>
          <a:r>
            <a:rPr lang="en-150" dirty="0"/>
            <a:t>IT as Optimiser</a:t>
          </a:r>
          <a:endParaRPr lang="en-GB" dirty="0"/>
        </a:p>
      </dgm:t>
    </dgm:pt>
    <dgm:pt modelId="{0382AF86-0A0A-4F55-BBA7-9978F0E95228}" type="parTrans" cxnId="{A52EF046-5A2A-4D4B-BE67-EDAC0472C13E}">
      <dgm:prSet/>
      <dgm:spPr/>
      <dgm:t>
        <a:bodyPr/>
        <a:lstStyle/>
        <a:p>
          <a:endParaRPr lang="en-GB"/>
        </a:p>
      </dgm:t>
    </dgm:pt>
    <dgm:pt modelId="{A1F74731-CE94-4B72-A22A-FDE2D7C9B5C9}" type="sibTrans" cxnId="{A52EF046-5A2A-4D4B-BE67-EDAC0472C13E}">
      <dgm:prSet/>
      <dgm:spPr/>
      <dgm:t>
        <a:bodyPr/>
        <a:lstStyle/>
        <a:p>
          <a:endParaRPr lang="en-GB"/>
        </a:p>
      </dgm:t>
    </dgm:pt>
    <dgm:pt modelId="{407456B0-5F2F-475D-821F-AB3F341E57F2}">
      <dgm:prSet phldrT="[Text]"/>
      <dgm:spPr/>
      <dgm:t>
        <a:bodyPr/>
        <a:lstStyle/>
        <a:p>
          <a:r>
            <a:rPr lang="en-150" dirty="0"/>
            <a:t>IT as Pioneer</a:t>
          </a:r>
          <a:endParaRPr lang="en-GB" dirty="0"/>
        </a:p>
      </dgm:t>
    </dgm:pt>
    <dgm:pt modelId="{606B73E7-D26B-4149-BA34-45A25178E744}" type="parTrans" cxnId="{DA4B77D6-50D4-40F2-ADF7-F503E2AA7E19}">
      <dgm:prSet/>
      <dgm:spPr/>
      <dgm:t>
        <a:bodyPr/>
        <a:lstStyle/>
        <a:p>
          <a:endParaRPr lang="en-GB"/>
        </a:p>
      </dgm:t>
    </dgm:pt>
    <dgm:pt modelId="{316AD2E0-DC1E-4896-BEB8-F9B49513D791}" type="sibTrans" cxnId="{DA4B77D6-50D4-40F2-ADF7-F503E2AA7E19}">
      <dgm:prSet/>
      <dgm:spPr/>
      <dgm:t>
        <a:bodyPr/>
        <a:lstStyle/>
        <a:p>
          <a:endParaRPr lang="en-GB"/>
        </a:p>
      </dgm:t>
    </dgm:pt>
    <dgm:pt modelId="{84499F51-6ED5-482E-BC3B-B80CB32E749B}">
      <dgm:prSet phldrT="[Text]"/>
      <dgm:spPr/>
      <dgm:t>
        <a:bodyPr/>
        <a:lstStyle/>
        <a:p>
          <a:r>
            <a:rPr lang="en-150" dirty="0"/>
            <a:t>IT as Connector</a:t>
          </a:r>
          <a:endParaRPr lang="en-GB" dirty="0"/>
        </a:p>
      </dgm:t>
    </dgm:pt>
    <dgm:pt modelId="{F58CB186-9043-444D-9F77-085A60B9575F}" type="parTrans" cxnId="{16479AC2-91EB-4FD1-9F8D-0233F94AAA4B}">
      <dgm:prSet/>
      <dgm:spPr/>
      <dgm:t>
        <a:bodyPr/>
        <a:lstStyle/>
        <a:p>
          <a:endParaRPr lang="en-GB"/>
        </a:p>
      </dgm:t>
    </dgm:pt>
    <dgm:pt modelId="{5BA2202D-E5D9-40AE-A90E-AC2F4391AF01}" type="sibTrans" cxnId="{16479AC2-91EB-4FD1-9F8D-0233F94AAA4B}">
      <dgm:prSet/>
      <dgm:spPr/>
      <dgm:t>
        <a:bodyPr/>
        <a:lstStyle/>
        <a:p>
          <a:endParaRPr lang="en-GB"/>
        </a:p>
      </dgm:t>
    </dgm:pt>
    <dgm:pt modelId="{90A5F5C4-2F8E-4B73-B849-3A893E5AB3F1}" type="pres">
      <dgm:prSet presAssocID="{ED65ED20-D2C8-449E-8BC1-09034C494BC5}" presName="compositeShape" presStyleCnt="0">
        <dgm:presLayoutVars>
          <dgm:chMax val="7"/>
          <dgm:dir/>
          <dgm:resizeHandles val="exact"/>
        </dgm:presLayoutVars>
      </dgm:prSet>
      <dgm:spPr/>
    </dgm:pt>
    <dgm:pt modelId="{C5783D06-8404-4511-8CD4-88791DB6B02A}" type="pres">
      <dgm:prSet presAssocID="{ED65ED20-D2C8-449E-8BC1-09034C494BC5}" presName="wedge1" presStyleLbl="node1" presStyleIdx="0" presStyleCnt="4"/>
      <dgm:spPr/>
    </dgm:pt>
    <dgm:pt modelId="{1C33EE8C-92E0-489D-B2CF-C576A0C5C5F7}" type="pres">
      <dgm:prSet presAssocID="{ED65ED20-D2C8-449E-8BC1-09034C494BC5}" presName="dummy1a" presStyleCnt="0"/>
      <dgm:spPr/>
    </dgm:pt>
    <dgm:pt modelId="{DB86B232-41FC-48F1-9BC1-6857001D4705}" type="pres">
      <dgm:prSet presAssocID="{ED65ED20-D2C8-449E-8BC1-09034C494BC5}" presName="dummy1b" presStyleCnt="0"/>
      <dgm:spPr/>
    </dgm:pt>
    <dgm:pt modelId="{F26CC019-255F-40A1-ADF5-35F05B042734}" type="pres">
      <dgm:prSet presAssocID="{ED65ED20-D2C8-449E-8BC1-09034C494BC5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2D96A276-296A-4AE2-B20F-1500BB9B7238}" type="pres">
      <dgm:prSet presAssocID="{ED65ED20-D2C8-449E-8BC1-09034C494BC5}" presName="wedge2" presStyleLbl="node1" presStyleIdx="1" presStyleCnt="4"/>
      <dgm:spPr/>
    </dgm:pt>
    <dgm:pt modelId="{71875807-D8FC-4E23-B9A4-C1D9FC5DEB37}" type="pres">
      <dgm:prSet presAssocID="{ED65ED20-D2C8-449E-8BC1-09034C494BC5}" presName="dummy2a" presStyleCnt="0"/>
      <dgm:spPr/>
    </dgm:pt>
    <dgm:pt modelId="{8D0FC95D-B0C9-44B7-A2B9-9FC177D82D43}" type="pres">
      <dgm:prSet presAssocID="{ED65ED20-D2C8-449E-8BC1-09034C494BC5}" presName="dummy2b" presStyleCnt="0"/>
      <dgm:spPr/>
    </dgm:pt>
    <dgm:pt modelId="{9327FC02-A5E9-4080-83B0-04C3F7E549F1}" type="pres">
      <dgm:prSet presAssocID="{ED65ED20-D2C8-449E-8BC1-09034C494BC5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36A21066-D14F-45ED-A595-6836F8B5A4A5}" type="pres">
      <dgm:prSet presAssocID="{ED65ED20-D2C8-449E-8BC1-09034C494BC5}" presName="wedge3" presStyleLbl="node1" presStyleIdx="2" presStyleCnt="4"/>
      <dgm:spPr/>
    </dgm:pt>
    <dgm:pt modelId="{A8335CEA-5787-4B53-8529-6B715226E915}" type="pres">
      <dgm:prSet presAssocID="{ED65ED20-D2C8-449E-8BC1-09034C494BC5}" presName="dummy3a" presStyleCnt="0"/>
      <dgm:spPr/>
    </dgm:pt>
    <dgm:pt modelId="{5B289E3D-1E31-4D84-9833-4C88176B5155}" type="pres">
      <dgm:prSet presAssocID="{ED65ED20-D2C8-449E-8BC1-09034C494BC5}" presName="dummy3b" presStyleCnt="0"/>
      <dgm:spPr/>
    </dgm:pt>
    <dgm:pt modelId="{EA11E5CA-9A06-4172-B686-2854964B12BA}" type="pres">
      <dgm:prSet presAssocID="{ED65ED20-D2C8-449E-8BC1-09034C494BC5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1AF4ECEC-9A9E-426E-B207-39EE9183AF35}" type="pres">
      <dgm:prSet presAssocID="{ED65ED20-D2C8-449E-8BC1-09034C494BC5}" presName="wedge4" presStyleLbl="node1" presStyleIdx="3" presStyleCnt="4"/>
      <dgm:spPr/>
    </dgm:pt>
    <dgm:pt modelId="{0ABEE37C-87E9-4A96-A82B-C34E322C4F0A}" type="pres">
      <dgm:prSet presAssocID="{ED65ED20-D2C8-449E-8BC1-09034C494BC5}" presName="dummy4a" presStyleCnt="0"/>
      <dgm:spPr/>
    </dgm:pt>
    <dgm:pt modelId="{C1B87824-8F30-4AAB-8A31-49BA2B7DCD84}" type="pres">
      <dgm:prSet presAssocID="{ED65ED20-D2C8-449E-8BC1-09034C494BC5}" presName="dummy4b" presStyleCnt="0"/>
      <dgm:spPr/>
    </dgm:pt>
    <dgm:pt modelId="{7B41465E-36BF-4DC3-A4CC-8F8C2B9D82BB}" type="pres">
      <dgm:prSet presAssocID="{ED65ED20-D2C8-449E-8BC1-09034C494BC5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8B4194EA-0CD0-4943-91EF-F8744FCAC5CA}" type="pres">
      <dgm:prSet presAssocID="{0476092D-8225-4910-9FD1-F9B325011883}" presName="arrowWedge1" presStyleLbl="fgSibTrans2D1" presStyleIdx="0" presStyleCnt="4"/>
      <dgm:spPr/>
    </dgm:pt>
    <dgm:pt modelId="{C4962F89-EF10-45D7-B4E9-716FF8E38016}" type="pres">
      <dgm:prSet presAssocID="{A1F74731-CE94-4B72-A22A-FDE2D7C9B5C9}" presName="arrowWedge2" presStyleLbl="fgSibTrans2D1" presStyleIdx="1" presStyleCnt="4"/>
      <dgm:spPr/>
    </dgm:pt>
    <dgm:pt modelId="{F28FDF3D-6884-495C-A575-25F3765BB9FF}" type="pres">
      <dgm:prSet presAssocID="{316AD2E0-DC1E-4896-BEB8-F9B49513D791}" presName="arrowWedge3" presStyleLbl="fgSibTrans2D1" presStyleIdx="2" presStyleCnt="4"/>
      <dgm:spPr/>
    </dgm:pt>
    <dgm:pt modelId="{1DB9DE48-1283-4F14-8917-5A975D3558EB}" type="pres">
      <dgm:prSet presAssocID="{5BA2202D-E5D9-40AE-A90E-AC2F4391AF01}" presName="arrowWedge4" presStyleLbl="fgSibTrans2D1" presStyleIdx="3" presStyleCnt="4"/>
      <dgm:spPr/>
    </dgm:pt>
  </dgm:ptLst>
  <dgm:cxnLst>
    <dgm:cxn modelId="{2E6C2563-14C1-4CF7-8CBB-F425B001E11C}" type="presOf" srcId="{407456B0-5F2F-475D-821F-AB3F341E57F2}" destId="{EA11E5CA-9A06-4172-B686-2854964B12BA}" srcOrd="1" destOrd="0" presId="urn:microsoft.com/office/officeart/2005/8/layout/cycle8"/>
    <dgm:cxn modelId="{DC32D344-E8A9-4B07-9B1D-759EF2BB7804}" type="presOf" srcId="{407456B0-5F2F-475D-821F-AB3F341E57F2}" destId="{36A21066-D14F-45ED-A595-6836F8B5A4A5}" srcOrd="0" destOrd="0" presId="urn:microsoft.com/office/officeart/2005/8/layout/cycle8"/>
    <dgm:cxn modelId="{A52EF046-5A2A-4D4B-BE67-EDAC0472C13E}" srcId="{ED65ED20-D2C8-449E-8BC1-09034C494BC5}" destId="{0EF56922-5B38-4D82-B856-426E36D81E2C}" srcOrd="1" destOrd="0" parTransId="{0382AF86-0A0A-4F55-BBA7-9978F0E95228}" sibTransId="{A1F74731-CE94-4B72-A22A-FDE2D7C9B5C9}"/>
    <dgm:cxn modelId="{D2C4386A-E2AD-4F3E-9DFB-E73C8B746C96}" type="presOf" srcId="{84499F51-6ED5-482E-BC3B-B80CB32E749B}" destId="{1AF4ECEC-9A9E-426E-B207-39EE9183AF35}" srcOrd="0" destOrd="0" presId="urn:microsoft.com/office/officeart/2005/8/layout/cycle8"/>
    <dgm:cxn modelId="{D51B3E53-BFFA-49F2-B1E7-7BB5A835D7D5}" type="presOf" srcId="{47B93292-9BA2-4BAD-87EC-DB70EC14FEF6}" destId="{F26CC019-255F-40A1-ADF5-35F05B042734}" srcOrd="1" destOrd="0" presId="urn:microsoft.com/office/officeart/2005/8/layout/cycle8"/>
    <dgm:cxn modelId="{48D14E57-1E07-4F40-8F8F-52EB34AAB87E}" type="presOf" srcId="{ED65ED20-D2C8-449E-8BC1-09034C494BC5}" destId="{90A5F5C4-2F8E-4B73-B849-3A893E5AB3F1}" srcOrd="0" destOrd="0" presId="urn:microsoft.com/office/officeart/2005/8/layout/cycle8"/>
    <dgm:cxn modelId="{41472098-16E5-4727-B95F-3BAE1EF4ABB1}" type="presOf" srcId="{0EF56922-5B38-4D82-B856-426E36D81E2C}" destId="{9327FC02-A5E9-4080-83B0-04C3F7E549F1}" srcOrd="1" destOrd="0" presId="urn:microsoft.com/office/officeart/2005/8/layout/cycle8"/>
    <dgm:cxn modelId="{CA017FA5-D4A2-4BC7-873B-E5EDED1363B6}" type="presOf" srcId="{47B93292-9BA2-4BAD-87EC-DB70EC14FEF6}" destId="{C5783D06-8404-4511-8CD4-88791DB6B02A}" srcOrd="0" destOrd="0" presId="urn:microsoft.com/office/officeart/2005/8/layout/cycle8"/>
    <dgm:cxn modelId="{16479AC2-91EB-4FD1-9F8D-0233F94AAA4B}" srcId="{ED65ED20-D2C8-449E-8BC1-09034C494BC5}" destId="{84499F51-6ED5-482E-BC3B-B80CB32E749B}" srcOrd="3" destOrd="0" parTransId="{F58CB186-9043-444D-9F77-085A60B9575F}" sibTransId="{5BA2202D-E5D9-40AE-A90E-AC2F4391AF01}"/>
    <dgm:cxn modelId="{DA4B77D6-50D4-40F2-ADF7-F503E2AA7E19}" srcId="{ED65ED20-D2C8-449E-8BC1-09034C494BC5}" destId="{407456B0-5F2F-475D-821F-AB3F341E57F2}" srcOrd="2" destOrd="0" parTransId="{606B73E7-D26B-4149-BA34-45A25178E744}" sibTransId="{316AD2E0-DC1E-4896-BEB8-F9B49513D791}"/>
    <dgm:cxn modelId="{A14194E4-9132-4849-8569-8EC4B62A8855}" type="presOf" srcId="{84499F51-6ED5-482E-BC3B-B80CB32E749B}" destId="{7B41465E-36BF-4DC3-A4CC-8F8C2B9D82BB}" srcOrd="1" destOrd="0" presId="urn:microsoft.com/office/officeart/2005/8/layout/cycle8"/>
    <dgm:cxn modelId="{2D66E6F2-ABD2-4507-922E-7D463D69A27B}" srcId="{ED65ED20-D2C8-449E-8BC1-09034C494BC5}" destId="{47B93292-9BA2-4BAD-87EC-DB70EC14FEF6}" srcOrd="0" destOrd="0" parTransId="{99A1A677-59F1-469A-8692-1F4A5934C4F7}" sibTransId="{0476092D-8225-4910-9FD1-F9B325011883}"/>
    <dgm:cxn modelId="{E2BFC5F4-4A24-4D66-B95A-D80122F8640D}" type="presOf" srcId="{0EF56922-5B38-4D82-B856-426E36D81E2C}" destId="{2D96A276-296A-4AE2-B20F-1500BB9B7238}" srcOrd="0" destOrd="0" presId="urn:microsoft.com/office/officeart/2005/8/layout/cycle8"/>
    <dgm:cxn modelId="{9193F257-4C58-41D9-9D1B-8B117BA71ACD}" type="presParOf" srcId="{90A5F5C4-2F8E-4B73-B849-3A893E5AB3F1}" destId="{C5783D06-8404-4511-8CD4-88791DB6B02A}" srcOrd="0" destOrd="0" presId="urn:microsoft.com/office/officeart/2005/8/layout/cycle8"/>
    <dgm:cxn modelId="{D9FEA1AD-E0AC-4B3C-A4B6-5FB566430A02}" type="presParOf" srcId="{90A5F5C4-2F8E-4B73-B849-3A893E5AB3F1}" destId="{1C33EE8C-92E0-489D-B2CF-C576A0C5C5F7}" srcOrd="1" destOrd="0" presId="urn:microsoft.com/office/officeart/2005/8/layout/cycle8"/>
    <dgm:cxn modelId="{997A0B03-49F6-441F-A156-7365552D4E85}" type="presParOf" srcId="{90A5F5C4-2F8E-4B73-B849-3A893E5AB3F1}" destId="{DB86B232-41FC-48F1-9BC1-6857001D4705}" srcOrd="2" destOrd="0" presId="urn:microsoft.com/office/officeart/2005/8/layout/cycle8"/>
    <dgm:cxn modelId="{8AB0BCEF-FA46-4227-9771-E9E2B7F1F2CE}" type="presParOf" srcId="{90A5F5C4-2F8E-4B73-B849-3A893E5AB3F1}" destId="{F26CC019-255F-40A1-ADF5-35F05B042734}" srcOrd="3" destOrd="0" presId="urn:microsoft.com/office/officeart/2005/8/layout/cycle8"/>
    <dgm:cxn modelId="{C5BC81FE-AB0D-4C5F-BB97-3393611A62DA}" type="presParOf" srcId="{90A5F5C4-2F8E-4B73-B849-3A893E5AB3F1}" destId="{2D96A276-296A-4AE2-B20F-1500BB9B7238}" srcOrd="4" destOrd="0" presId="urn:microsoft.com/office/officeart/2005/8/layout/cycle8"/>
    <dgm:cxn modelId="{644604B0-3D50-4533-83A7-9BD47ED1D501}" type="presParOf" srcId="{90A5F5C4-2F8E-4B73-B849-3A893E5AB3F1}" destId="{71875807-D8FC-4E23-B9A4-C1D9FC5DEB37}" srcOrd="5" destOrd="0" presId="urn:microsoft.com/office/officeart/2005/8/layout/cycle8"/>
    <dgm:cxn modelId="{512536C9-290F-4427-A650-01945AB3DD0B}" type="presParOf" srcId="{90A5F5C4-2F8E-4B73-B849-3A893E5AB3F1}" destId="{8D0FC95D-B0C9-44B7-A2B9-9FC177D82D43}" srcOrd="6" destOrd="0" presId="urn:microsoft.com/office/officeart/2005/8/layout/cycle8"/>
    <dgm:cxn modelId="{CACD88D3-7C06-4EA8-8CD0-7B2477A7184C}" type="presParOf" srcId="{90A5F5C4-2F8E-4B73-B849-3A893E5AB3F1}" destId="{9327FC02-A5E9-4080-83B0-04C3F7E549F1}" srcOrd="7" destOrd="0" presId="urn:microsoft.com/office/officeart/2005/8/layout/cycle8"/>
    <dgm:cxn modelId="{72E08A72-A884-4AF2-A958-5DF8A37E14CE}" type="presParOf" srcId="{90A5F5C4-2F8E-4B73-B849-3A893E5AB3F1}" destId="{36A21066-D14F-45ED-A595-6836F8B5A4A5}" srcOrd="8" destOrd="0" presId="urn:microsoft.com/office/officeart/2005/8/layout/cycle8"/>
    <dgm:cxn modelId="{D2074D75-162B-4F7C-97E4-633F8039EED5}" type="presParOf" srcId="{90A5F5C4-2F8E-4B73-B849-3A893E5AB3F1}" destId="{A8335CEA-5787-4B53-8529-6B715226E915}" srcOrd="9" destOrd="0" presId="urn:microsoft.com/office/officeart/2005/8/layout/cycle8"/>
    <dgm:cxn modelId="{CF23E3D3-0CBB-4EA4-B359-B57A437F7489}" type="presParOf" srcId="{90A5F5C4-2F8E-4B73-B849-3A893E5AB3F1}" destId="{5B289E3D-1E31-4D84-9833-4C88176B5155}" srcOrd="10" destOrd="0" presId="urn:microsoft.com/office/officeart/2005/8/layout/cycle8"/>
    <dgm:cxn modelId="{B9A0E5EF-D13E-43D8-A40E-2E28661B501B}" type="presParOf" srcId="{90A5F5C4-2F8E-4B73-B849-3A893E5AB3F1}" destId="{EA11E5CA-9A06-4172-B686-2854964B12BA}" srcOrd="11" destOrd="0" presId="urn:microsoft.com/office/officeart/2005/8/layout/cycle8"/>
    <dgm:cxn modelId="{39735D6C-21E3-4AFF-9C2D-52F9E3878C10}" type="presParOf" srcId="{90A5F5C4-2F8E-4B73-B849-3A893E5AB3F1}" destId="{1AF4ECEC-9A9E-426E-B207-39EE9183AF35}" srcOrd="12" destOrd="0" presId="urn:microsoft.com/office/officeart/2005/8/layout/cycle8"/>
    <dgm:cxn modelId="{555C5DE2-0FA9-4DBD-91B2-25F6E89DE429}" type="presParOf" srcId="{90A5F5C4-2F8E-4B73-B849-3A893E5AB3F1}" destId="{0ABEE37C-87E9-4A96-A82B-C34E322C4F0A}" srcOrd="13" destOrd="0" presId="urn:microsoft.com/office/officeart/2005/8/layout/cycle8"/>
    <dgm:cxn modelId="{EA88BD03-9AEB-4D1B-8493-E93E1FE390CA}" type="presParOf" srcId="{90A5F5C4-2F8E-4B73-B849-3A893E5AB3F1}" destId="{C1B87824-8F30-4AAB-8A31-49BA2B7DCD84}" srcOrd="14" destOrd="0" presId="urn:microsoft.com/office/officeart/2005/8/layout/cycle8"/>
    <dgm:cxn modelId="{0D6CE7FA-9D09-417F-9525-AB9731F0AF0B}" type="presParOf" srcId="{90A5F5C4-2F8E-4B73-B849-3A893E5AB3F1}" destId="{7B41465E-36BF-4DC3-A4CC-8F8C2B9D82BB}" srcOrd="15" destOrd="0" presId="urn:microsoft.com/office/officeart/2005/8/layout/cycle8"/>
    <dgm:cxn modelId="{8186F368-69C0-462A-96AE-33275DE3EAA5}" type="presParOf" srcId="{90A5F5C4-2F8E-4B73-B849-3A893E5AB3F1}" destId="{8B4194EA-0CD0-4943-91EF-F8744FCAC5CA}" srcOrd="16" destOrd="0" presId="urn:microsoft.com/office/officeart/2005/8/layout/cycle8"/>
    <dgm:cxn modelId="{5D4E6628-FCBE-458B-84C7-70EC9358680F}" type="presParOf" srcId="{90A5F5C4-2F8E-4B73-B849-3A893E5AB3F1}" destId="{C4962F89-EF10-45D7-B4E9-716FF8E38016}" srcOrd="17" destOrd="0" presId="urn:microsoft.com/office/officeart/2005/8/layout/cycle8"/>
    <dgm:cxn modelId="{DA3E402A-29BF-44FB-A84E-B2F061D8A5FB}" type="presParOf" srcId="{90A5F5C4-2F8E-4B73-B849-3A893E5AB3F1}" destId="{F28FDF3D-6884-495C-A575-25F3765BB9FF}" srcOrd="18" destOrd="0" presId="urn:microsoft.com/office/officeart/2005/8/layout/cycle8"/>
    <dgm:cxn modelId="{BBE49A26-037E-41CC-B72E-086594C78D93}" type="presParOf" srcId="{90A5F5C4-2F8E-4B73-B849-3A893E5AB3F1}" destId="{1DB9DE48-1283-4F14-8917-5A975D3558EB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66CC00-3CDD-494C-B3C0-C75BC8896B6B}" type="doc">
      <dgm:prSet loTypeId="urn:microsoft.com/office/officeart/2005/8/layout/pyramid1" loCatId="pyramid" qsTypeId="urn:microsoft.com/office/officeart/2005/8/quickstyle/simple1" qsCatId="simple" csTypeId="urn:microsoft.com/office/officeart/2005/8/colors/accent0_3" csCatId="mainScheme" phldr="1"/>
      <dgm:spPr/>
    </dgm:pt>
    <dgm:pt modelId="{E4618BD7-2215-4C2D-AAD7-8707B56D22A3}">
      <dgm:prSet phldrT="[Text]" custT="1"/>
      <dgm:spPr/>
      <dgm:t>
        <a:bodyPr/>
        <a:lstStyle/>
        <a:p>
          <a:endParaRPr lang="en-150" sz="2800" dirty="0">
            <a:solidFill>
              <a:schemeClr val="bg1"/>
            </a:solidFill>
          </a:endParaRPr>
        </a:p>
        <a:p>
          <a:endParaRPr lang="en-150" sz="2800" dirty="0">
            <a:solidFill>
              <a:schemeClr val="bg1"/>
            </a:solidFill>
          </a:endParaRPr>
        </a:p>
        <a:p>
          <a:r>
            <a:rPr lang="en-US" sz="2800" dirty="0">
              <a:solidFill>
                <a:schemeClr val="bg1"/>
              </a:solidFill>
            </a:rPr>
            <a:t>Project-based</a:t>
          </a:r>
          <a:r>
            <a:rPr lang="en-150" sz="2800" dirty="0">
              <a:solidFill>
                <a:schemeClr val="bg1"/>
              </a:solidFill>
            </a:rPr>
            <a:t> Innovation</a:t>
          </a:r>
          <a:endParaRPr lang="en-US" sz="2800" dirty="0">
            <a:solidFill>
              <a:schemeClr val="bg1"/>
            </a:solidFill>
          </a:endParaRPr>
        </a:p>
      </dgm:t>
    </dgm:pt>
    <dgm:pt modelId="{87B2BB54-67C8-4862-9B22-11F3A5C527B1}" type="parTrans" cxnId="{2C7F5CA8-42DA-4313-9CC9-ADEDB9B4288F}">
      <dgm:prSet/>
      <dgm:spPr/>
      <dgm:t>
        <a:bodyPr/>
        <a:lstStyle/>
        <a:p>
          <a:endParaRPr lang="en-US" sz="1050">
            <a:solidFill>
              <a:schemeClr val="bg1"/>
            </a:solidFill>
          </a:endParaRPr>
        </a:p>
      </dgm:t>
    </dgm:pt>
    <dgm:pt modelId="{804AB17C-A40F-4F37-ACA4-93941EEDD1EA}" type="sibTrans" cxnId="{2C7F5CA8-42DA-4313-9CC9-ADEDB9B4288F}">
      <dgm:prSet/>
      <dgm:spPr/>
      <dgm:t>
        <a:bodyPr/>
        <a:lstStyle/>
        <a:p>
          <a:endParaRPr lang="en-US" sz="1050">
            <a:solidFill>
              <a:schemeClr val="bg1"/>
            </a:solidFill>
          </a:endParaRPr>
        </a:p>
      </dgm:t>
    </dgm:pt>
    <dgm:pt modelId="{8E26523F-4C9C-4ADA-8E6C-3A6D96777A6D}">
      <dgm:prSet phldrT="[Text]" custT="1"/>
      <dgm:spPr/>
      <dgm:t>
        <a:bodyPr/>
        <a:lstStyle/>
        <a:p>
          <a:r>
            <a:rPr lang="fr-FR" sz="2800" dirty="0">
              <a:solidFill>
                <a:schemeClr val="bg1"/>
              </a:solidFill>
            </a:rPr>
            <a:t>Innovation </a:t>
          </a:r>
          <a:r>
            <a:rPr lang="fr-FR" sz="2800" dirty="0" err="1">
              <a:solidFill>
                <a:schemeClr val="bg1"/>
              </a:solidFill>
            </a:rPr>
            <a:t>resulting</a:t>
          </a:r>
          <a:r>
            <a:rPr lang="fr-FR" sz="2800" dirty="0">
              <a:solidFill>
                <a:schemeClr val="bg1"/>
              </a:solidFill>
            </a:rPr>
            <a:t> from c</a:t>
          </a:r>
          <a:r>
            <a:rPr lang="en-150" sz="2800" dirty="0" err="1">
              <a:solidFill>
                <a:schemeClr val="bg1"/>
              </a:solidFill>
            </a:rPr>
            <a:t>ontinuous</a:t>
          </a:r>
          <a:r>
            <a:rPr lang="en-150" sz="2800" dirty="0">
              <a:solidFill>
                <a:schemeClr val="bg1"/>
              </a:solidFill>
            </a:rPr>
            <a:t> </a:t>
          </a:r>
          <a:r>
            <a:rPr lang="fr-FR" sz="2800" dirty="0">
              <a:solidFill>
                <a:schemeClr val="bg1"/>
              </a:solidFill>
            </a:rPr>
            <a:t>service </a:t>
          </a:r>
          <a:r>
            <a:rPr lang="fr-FR" sz="2800" dirty="0" err="1">
              <a:solidFill>
                <a:schemeClr val="bg1"/>
              </a:solidFill>
            </a:rPr>
            <a:t>improvements</a:t>
          </a:r>
          <a:endParaRPr lang="en-US" sz="2800" dirty="0">
            <a:solidFill>
              <a:schemeClr val="bg1"/>
            </a:solidFill>
          </a:endParaRPr>
        </a:p>
      </dgm:t>
    </dgm:pt>
    <dgm:pt modelId="{748CFE74-6238-460E-9EB2-D9B08DCF35E8}" type="parTrans" cxnId="{8F06312C-8DBD-4E6E-8CF8-A5427B27C28C}">
      <dgm:prSet/>
      <dgm:spPr/>
      <dgm:t>
        <a:bodyPr/>
        <a:lstStyle/>
        <a:p>
          <a:endParaRPr lang="en-US" sz="1050">
            <a:solidFill>
              <a:schemeClr val="bg1"/>
            </a:solidFill>
          </a:endParaRPr>
        </a:p>
      </dgm:t>
    </dgm:pt>
    <dgm:pt modelId="{102AA813-D2BE-4070-816B-9A3891A932BD}" type="sibTrans" cxnId="{8F06312C-8DBD-4E6E-8CF8-A5427B27C28C}">
      <dgm:prSet/>
      <dgm:spPr/>
      <dgm:t>
        <a:bodyPr/>
        <a:lstStyle/>
        <a:p>
          <a:endParaRPr lang="en-US" sz="1050">
            <a:solidFill>
              <a:schemeClr val="bg1"/>
            </a:solidFill>
          </a:endParaRPr>
        </a:p>
      </dgm:t>
    </dgm:pt>
    <dgm:pt modelId="{4D8D474E-8385-4534-B638-4F9A5FAFCBF5}">
      <dgm:prSet phldrT="[Text]" custT="1"/>
      <dgm:spPr/>
      <dgm:t>
        <a:bodyPr/>
        <a:lstStyle/>
        <a:p>
          <a:r>
            <a:rPr lang="en-150" sz="3200" dirty="0">
              <a:solidFill>
                <a:schemeClr val="bg1"/>
              </a:solidFill>
            </a:rPr>
            <a:t>Ideation</a:t>
          </a:r>
          <a:endParaRPr lang="en-US" sz="3200" dirty="0">
            <a:solidFill>
              <a:schemeClr val="bg1"/>
            </a:solidFill>
          </a:endParaRPr>
        </a:p>
      </dgm:t>
    </dgm:pt>
    <dgm:pt modelId="{1C7ECE35-8737-45AE-87F6-D262EEA76EEA}" type="parTrans" cxnId="{8EEFD312-A8AC-4047-B8FF-D27B85C116A6}">
      <dgm:prSet/>
      <dgm:spPr/>
      <dgm:t>
        <a:bodyPr/>
        <a:lstStyle/>
        <a:p>
          <a:endParaRPr lang="en-US" sz="1050">
            <a:solidFill>
              <a:schemeClr val="bg1"/>
            </a:solidFill>
          </a:endParaRPr>
        </a:p>
      </dgm:t>
    </dgm:pt>
    <dgm:pt modelId="{54945D17-876D-43F0-A904-62763AF03C8F}" type="sibTrans" cxnId="{8EEFD312-A8AC-4047-B8FF-D27B85C116A6}">
      <dgm:prSet/>
      <dgm:spPr/>
      <dgm:t>
        <a:bodyPr/>
        <a:lstStyle/>
        <a:p>
          <a:endParaRPr lang="en-US" sz="1050">
            <a:solidFill>
              <a:schemeClr val="bg1"/>
            </a:solidFill>
          </a:endParaRPr>
        </a:p>
      </dgm:t>
    </dgm:pt>
    <dgm:pt modelId="{4E5C6F94-C53C-4538-AF10-A81617E5965A}" type="pres">
      <dgm:prSet presAssocID="{2466CC00-3CDD-494C-B3C0-C75BC8896B6B}" presName="Name0" presStyleCnt="0">
        <dgm:presLayoutVars>
          <dgm:dir/>
          <dgm:animLvl val="lvl"/>
          <dgm:resizeHandles val="exact"/>
        </dgm:presLayoutVars>
      </dgm:prSet>
      <dgm:spPr/>
    </dgm:pt>
    <dgm:pt modelId="{65FEFA7A-4E67-4624-A201-6E715FBE2FC2}" type="pres">
      <dgm:prSet presAssocID="{E4618BD7-2215-4C2D-AAD7-8707B56D22A3}" presName="Name8" presStyleCnt="0"/>
      <dgm:spPr/>
    </dgm:pt>
    <dgm:pt modelId="{674B66CF-8786-44ED-AAFF-5433D8345B19}" type="pres">
      <dgm:prSet presAssocID="{E4618BD7-2215-4C2D-AAD7-8707B56D22A3}" presName="level" presStyleLbl="node1" presStyleIdx="0" presStyleCnt="3">
        <dgm:presLayoutVars>
          <dgm:chMax val="1"/>
          <dgm:bulletEnabled val="1"/>
        </dgm:presLayoutVars>
      </dgm:prSet>
      <dgm:spPr/>
    </dgm:pt>
    <dgm:pt modelId="{80B4EE74-27B1-4AFE-8BA4-6633E4588C0D}" type="pres">
      <dgm:prSet presAssocID="{E4618BD7-2215-4C2D-AAD7-8707B56D22A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3AA9DAE-E80F-40E3-8D25-6709A1B9DF42}" type="pres">
      <dgm:prSet presAssocID="{8E26523F-4C9C-4ADA-8E6C-3A6D96777A6D}" presName="Name8" presStyleCnt="0"/>
      <dgm:spPr/>
    </dgm:pt>
    <dgm:pt modelId="{E164CDA6-8341-4189-8A38-9F14C335CAD5}" type="pres">
      <dgm:prSet presAssocID="{8E26523F-4C9C-4ADA-8E6C-3A6D96777A6D}" presName="level" presStyleLbl="node1" presStyleIdx="1" presStyleCnt="3" custScaleY="64065">
        <dgm:presLayoutVars>
          <dgm:chMax val="1"/>
          <dgm:bulletEnabled val="1"/>
        </dgm:presLayoutVars>
      </dgm:prSet>
      <dgm:spPr/>
    </dgm:pt>
    <dgm:pt modelId="{CC1E8B3C-2F08-4822-8483-41480E8062C4}" type="pres">
      <dgm:prSet presAssocID="{8E26523F-4C9C-4ADA-8E6C-3A6D96777A6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D02CCCD-518E-476F-8FE7-4B3ED7BE7CC3}" type="pres">
      <dgm:prSet presAssocID="{4D8D474E-8385-4534-B638-4F9A5FAFCBF5}" presName="Name8" presStyleCnt="0"/>
      <dgm:spPr/>
    </dgm:pt>
    <dgm:pt modelId="{416D6955-D3B8-4274-AEEA-CB566383732D}" type="pres">
      <dgm:prSet presAssocID="{4D8D474E-8385-4534-B638-4F9A5FAFCBF5}" presName="level" presStyleLbl="node1" presStyleIdx="2" presStyleCnt="3" custScaleY="41914" custLinFactNeighborX="33750" custLinFactNeighborY="14252">
        <dgm:presLayoutVars>
          <dgm:chMax val="1"/>
          <dgm:bulletEnabled val="1"/>
        </dgm:presLayoutVars>
      </dgm:prSet>
      <dgm:spPr/>
    </dgm:pt>
    <dgm:pt modelId="{FC721E0D-FEF5-45BC-9772-7F76435B1ABA}" type="pres">
      <dgm:prSet presAssocID="{4D8D474E-8385-4534-B638-4F9A5FAFCBF5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46E7E10D-6F3E-4BDC-A918-3FC040BEB8A6}" type="presOf" srcId="{E4618BD7-2215-4C2D-AAD7-8707B56D22A3}" destId="{674B66CF-8786-44ED-AAFF-5433D8345B19}" srcOrd="0" destOrd="0" presId="urn:microsoft.com/office/officeart/2005/8/layout/pyramid1"/>
    <dgm:cxn modelId="{8EEFD312-A8AC-4047-B8FF-D27B85C116A6}" srcId="{2466CC00-3CDD-494C-B3C0-C75BC8896B6B}" destId="{4D8D474E-8385-4534-B638-4F9A5FAFCBF5}" srcOrd="2" destOrd="0" parTransId="{1C7ECE35-8737-45AE-87F6-D262EEA76EEA}" sibTransId="{54945D17-876D-43F0-A904-62763AF03C8F}"/>
    <dgm:cxn modelId="{8F06312C-8DBD-4E6E-8CF8-A5427B27C28C}" srcId="{2466CC00-3CDD-494C-B3C0-C75BC8896B6B}" destId="{8E26523F-4C9C-4ADA-8E6C-3A6D96777A6D}" srcOrd="1" destOrd="0" parTransId="{748CFE74-6238-460E-9EB2-D9B08DCF35E8}" sibTransId="{102AA813-D2BE-4070-816B-9A3891A932BD}"/>
    <dgm:cxn modelId="{24752D35-2D5D-46CD-85C0-2FE3B0C126DB}" type="presOf" srcId="{E4618BD7-2215-4C2D-AAD7-8707B56D22A3}" destId="{80B4EE74-27B1-4AFE-8BA4-6633E4588C0D}" srcOrd="1" destOrd="0" presId="urn:microsoft.com/office/officeart/2005/8/layout/pyramid1"/>
    <dgm:cxn modelId="{DD6B084A-7497-4F3C-82C3-1E2ADB27E0A9}" type="presOf" srcId="{2466CC00-3CDD-494C-B3C0-C75BC8896B6B}" destId="{4E5C6F94-C53C-4538-AF10-A81617E5965A}" srcOrd="0" destOrd="0" presId="urn:microsoft.com/office/officeart/2005/8/layout/pyramid1"/>
    <dgm:cxn modelId="{14AB6154-F057-4BE4-8A7B-3A8353C4FD51}" type="presOf" srcId="{8E26523F-4C9C-4ADA-8E6C-3A6D96777A6D}" destId="{E164CDA6-8341-4189-8A38-9F14C335CAD5}" srcOrd="0" destOrd="0" presId="urn:microsoft.com/office/officeart/2005/8/layout/pyramid1"/>
    <dgm:cxn modelId="{2C7F5CA8-42DA-4313-9CC9-ADEDB9B4288F}" srcId="{2466CC00-3CDD-494C-B3C0-C75BC8896B6B}" destId="{E4618BD7-2215-4C2D-AAD7-8707B56D22A3}" srcOrd="0" destOrd="0" parTransId="{87B2BB54-67C8-4862-9B22-11F3A5C527B1}" sibTransId="{804AB17C-A40F-4F37-ACA4-93941EEDD1EA}"/>
    <dgm:cxn modelId="{9A028AC5-C0F6-4D8C-A918-13E45C5AFBCD}" type="presOf" srcId="{8E26523F-4C9C-4ADA-8E6C-3A6D96777A6D}" destId="{CC1E8B3C-2F08-4822-8483-41480E8062C4}" srcOrd="1" destOrd="0" presId="urn:microsoft.com/office/officeart/2005/8/layout/pyramid1"/>
    <dgm:cxn modelId="{69945FCA-BB1E-4FF3-AE21-06A27DDE552B}" type="presOf" srcId="{4D8D474E-8385-4534-B638-4F9A5FAFCBF5}" destId="{FC721E0D-FEF5-45BC-9772-7F76435B1ABA}" srcOrd="1" destOrd="0" presId="urn:microsoft.com/office/officeart/2005/8/layout/pyramid1"/>
    <dgm:cxn modelId="{3255BDDA-9BA1-4408-AEE7-2CFA649A6E4A}" type="presOf" srcId="{4D8D474E-8385-4534-B638-4F9A5FAFCBF5}" destId="{416D6955-D3B8-4274-AEEA-CB566383732D}" srcOrd="0" destOrd="0" presId="urn:microsoft.com/office/officeart/2005/8/layout/pyramid1"/>
    <dgm:cxn modelId="{299D7E57-9DA2-4A41-B3AC-BEF722A66CF5}" type="presParOf" srcId="{4E5C6F94-C53C-4538-AF10-A81617E5965A}" destId="{65FEFA7A-4E67-4624-A201-6E715FBE2FC2}" srcOrd="0" destOrd="0" presId="urn:microsoft.com/office/officeart/2005/8/layout/pyramid1"/>
    <dgm:cxn modelId="{EB0E7135-C2F4-44CB-9A85-CBC476185FA6}" type="presParOf" srcId="{65FEFA7A-4E67-4624-A201-6E715FBE2FC2}" destId="{674B66CF-8786-44ED-AAFF-5433D8345B19}" srcOrd="0" destOrd="0" presId="urn:microsoft.com/office/officeart/2005/8/layout/pyramid1"/>
    <dgm:cxn modelId="{5ED6DF50-3626-4A20-8591-8EAA61286F40}" type="presParOf" srcId="{65FEFA7A-4E67-4624-A201-6E715FBE2FC2}" destId="{80B4EE74-27B1-4AFE-8BA4-6633E4588C0D}" srcOrd="1" destOrd="0" presId="urn:microsoft.com/office/officeart/2005/8/layout/pyramid1"/>
    <dgm:cxn modelId="{55F1B4BE-29D6-48BB-B639-9D411FA1871F}" type="presParOf" srcId="{4E5C6F94-C53C-4538-AF10-A81617E5965A}" destId="{63AA9DAE-E80F-40E3-8D25-6709A1B9DF42}" srcOrd="1" destOrd="0" presId="urn:microsoft.com/office/officeart/2005/8/layout/pyramid1"/>
    <dgm:cxn modelId="{48E66965-D6BD-4C64-98E9-F985C2CD4C17}" type="presParOf" srcId="{63AA9DAE-E80F-40E3-8D25-6709A1B9DF42}" destId="{E164CDA6-8341-4189-8A38-9F14C335CAD5}" srcOrd="0" destOrd="0" presId="urn:microsoft.com/office/officeart/2005/8/layout/pyramid1"/>
    <dgm:cxn modelId="{410B1B54-8AA2-434D-A25B-491EACC8CF3F}" type="presParOf" srcId="{63AA9DAE-E80F-40E3-8D25-6709A1B9DF42}" destId="{CC1E8B3C-2F08-4822-8483-41480E8062C4}" srcOrd="1" destOrd="0" presId="urn:microsoft.com/office/officeart/2005/8/layout/pyramid1"/>
    <dgm:cxn modelId="{A1D7A34A-9B46-49D3-9367-41C7C3FCD660}" type="presParOf" srcId="{4E5C6F94-C53C-4538-AF10-A81617E5965A}" destId="{1D02CCCD-518E-476F-8FE7-4B3ED7BE7CC3}" srcOrd="2" destOrd="0" presId="urn:microsoft.com/office/officeart/2005/8/layout/pyramid1"/>
    <dgm:cxn modelId="{53108F08-909A-419C-8E58-3C8287D61558}" type="presParOf" srcId="{1D02CCCD-518E-476F-8FE7-4B3ED7BE7CC3}" destId="{416D6955-D3B8-4274-AEEA-CB566383732D}" srcOrd="0" destOrd="0" presId="urn:microsoft.com/office/officeart/2005/8/layout/pyramid1"/>
    <dgm:cxn modelId="{3816CB1C-B407-4AEE-9CBF-3A75BB3D9BC4}" type="presParOf" srcId="{1D02CCCD-518E-476F-8FE7-4B3ED7BE7CC3}" destId="{FC721E0D-FEF5-45BC-9772-7F76435B1AB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783D06-8404-4511-8CD4-88791DB6B02A}">
      <dsp:nvSpPr>
        <dsp:cNvPr id="0" name=""/>
        <dsp:cNvSpPr/>
      </dsp:nvSpPr>
      <dsp:spPr>
        <a:xfrm>
          <a:off x="1846563" y="339090"/>
          <a:ext cx="4551680" cy="4551680"/>
        </a:xfrm>
        <a:prstGeom prst="pie">
          <a:avLst>
            <a:gd name="adj1" fmla="val 1620000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2700" kern="1200" dirty="0"/>
            <a:t>IT as Provider</a:t>
          </a:r>
          <a:endParaRPr lang="en-GB" sz="2700" kern="1200" dirty="0"/>
        </a:p>
      </dsp:txBody>
      <dsp:txXfrm>
        <a:off x="4262746" y="1282480"/>
        <a:ext cx="1679786" cy="1246293"/>
      </dsp:txXfrm>
    </dsp:sp>
    <dsp:sp modelId="{2D96A276-296A-4AE2-B20F-1500BB9B7238}">
      <dsp:nvSpPr>
        <dsp:cNvPr id="0" name=""/>
        <dsp:cNvSpPr/>
      </dsp:nvSpPr>
      <dsp:spPr>
        <a:xfrm>
          <a:off x="1846563" y="491896"/>
          <a:ext cx="4551680" cy="4551680"/>
        </a:xfrm>
        <a:prstGeom prst="pie">
          <a:avLst>
            <a:gd name="adj1" fmla="val 0"/>
            <a:gd name="adj2" fmla="val 54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2700" kern="1200" dirty="0"/>
            <a:t>IT as Optimiser</a:t>
          </a:r>
          <a:endParaRPr lang="en-GB" sz="2700" kern="1200" dirty="0"/>
        </a:p>
      </dsp:txBody>
      <dsp:txXfrm>
        <a:off x="4262746" y="2853893"/>
        <a:ext cx="1679786" cy="1246293"/>
      </dsp:txXfrm>
    </dsp:sp>
    <dsp:sp modelId="{36A21066-D14F-45ED-A595-6836F8B5A4A5}">
      <dsp:nvSpPr>
        <dsp:cNvPr id="0" name=""/>
        <dsp:cNvSpPr/>
      </dsp:nvSpPr>
      <dsp:spPr>
        <a:xfrm>
          <a:off x="1693756" y="491896"/>
          <a:ext cx="4551680" cy="4551680"/>
        </a:xfrm>
        <a:prstGeom prst="pie">
          <a:avLst>
            <a:gd name="adj1" fmla="val 5400000"/>
            <a:gd name="adj2" fmla="val 108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2700" kern="1200" dirty="0"/>
            <a:t>IT as Pioneer</a:t>
          </a:r>
          <a:endParaRPr lang="en-GB" sz="2700" kern="1200" dirty="0"/>
        </a:p>
      </dsp:txBody>
      <dsp:txXfrm>
        <a:off x="2149466" y="2853893"/>
        <a:ext cx="1679786" cy="1246293"/>
      </dsp:txXfrm>
    </dsp:sp>
    <dsp:sp modelId="{1AF4ECEC-9A9E-426E-B207-39EE9183AF35}">
      <dsp:nvSpPr>
        <dsp:cNvPr id="0" name=""/>
        <dsp:cNvSpPr/>
      </dsp:nvSpPr>
      <dsp:spPr>
        <a:xfrm>
          <a:off x="1693756" y="339090"/>
          <a:ext cx="4551680" cy="4551680"/>
        </a:xfrm>
        <a:prstGeom prst="pie">
          <a:avLst>
            <a:gd name="adj1" fmla="val 108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2700" kern="1200" dirty="0"/>
            <a:t>IT as Connector</a:t>
          </a:r>
          <a:endParaRPr lang="en-GB" sz="2700" kern="1200" dirty="0"/>
        </a:p>
      </dsp:txBody>
      <dsp:txXfrm>
        <a:off x="2149466" y="1282480"/>
        <a:ext cx="1679786" cy="1246293"/>
      </dsp:txXfrm>
    </dsp:sp>
    <dsp:sp modelId="{8B4194EA-0CD0-4943-91EF-F8744FCAC5CA}">
      <dsp:nvSpPr>
        <dsp:cNvPr id="0" name=""/>
        <dsp:cNvSpPr/>
      </dsp:nvSpPr>
      <dsp:spPr>
        <a:xfrm>
          <a:off x="1564792" y="57319"/>
          <a:ext cx="5115221" cy="5115221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962F89-EF10-45D7-B4E9-716FF8E38016}">
      <dsp:nvSpPr>
        <dsp:cNvPr id="0" name=""/>
        <dsp:cNvSpPr/>
      </dsp:nvSpPr>
      <dsp:spPr>
        <a:xfrm>
          <a:off x="1564792" y="210125"/>
          <a:ext cx="5115221" cy="5115221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8FDF3D-6884-495C-A575-25F3765BB9FF}">
      <dsp:nvSpPr>
        <dsp:cNvPr id="0" name=""/>
        <dsp:cNvSpPr/>
      </dsp:nvSpPr>
      <dsp:spPr>
        <a:xfrm>
          <a:off x="1411985" y="210125"/>
          <a:ext cx="5115221" cy="5115221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9DE48-1283-4F14-8917-5A975D3558EB}">
      <dsp:nvSpPr>
        <dsp:cNvPr id="0" name=""/>
        <dsp:cNvSpPr/>
      </dsp:nvSpPr>
      <dsp:spPr>
        <a:xfrm>
          <a:off x="1411985" y="57319"/>
          <a:ext cx="5115221" cy="5115221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4B66CF-8786-44ED-AAFF-5433D8345B19}">
      <dsp:nvSpPr>
        <dsp:cNvPr id="0" name=""/>
        <dsp:cNvSpPr/>
      </dsp:nvSpPr>
      <dsp:spPr>
        <a:xfrm>
          <a:off x="2090983" y="0"/>
          <a:ext cx="3946033" cy="2377804"/>
        </a:xfrm>
        <a:prstGeom prst="trapezoid">
          <a:avLst>
            <a:gd name="adj" fmla="val 8297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150" sz="2800" kern="1200" dirty="0">
            <a:solidFill>
              <a:schemeClr val="bg1"/>
            </a:solidFill>
          </a:endParaRP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150" sz="2800" kern="1200" dirty="0">
            <a:solidFill>
              <a:schemeClr val="bg1"/>
            </a:solidFill>
          </a:endParaRP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Project-based</a:t>
          </a:r>
          <a:r>
            <a:rPr lang="en-150" sz="2800" kern="1200" dirty="0">
              <a:solidFill>
                <a:schemeClr val="bg1"/>
              </a:solidFill>
            </a:rPr>
            <a:t> Innovation</a:t>
          </a:r>
          <a:endParaRPr lang="en-US" sz="2800" kern="1200" dirty="0">
            <a:solidFill>
              <a:schemeClr val="bg1"/>
            </a:solidFill>
          </a:endParaRPr>
        </a:p>
      </dsp:txBody>
      <dsp:txXfrm>
        <a:off x="2090983" y="0"/>
        <a:ext cx="3946033" cy="2377804"/>
      </dsp:txXfrm>
    </dsp:sp>
    <dsp:sp modelId="{E164CDA6-8341-4189-8A38-9F14C335CAD5}">
      <dsp:nvSpPr>
        <dsp:cNvPr id="0" name=""/>
        <dsp:cNvSpPr/>
      </dsp:nvSpPr>
      <dsp:spPr>
        <a:xfrm>
          <a:off x="826970" y="2377804"/>
          <a:ext cx="6474059" cy="1523340"/>
        </a:xfrm>
        <a:prstGeom prst="trapezoid">
          <a:avLst>
            <a:gd name="adj" fmla="val 8297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dirty="0">
              <a:solidFill>
                <a:schemeClr val="bg1"/>
              </a:solidFill>
            </a:rPr>
            <a:t>Innovation </a:t>
          </a:r>
          <a:r>
            <a:rPr lang="fr-FR" sz="2800" kern="1200" dirty="0" err="1">
              <a:solidFill>
                <a:schemeClr val="bg1"/>
              </a:solidFill>
            </a:rPr>
            <a:t>resulting</a:t>
          </a:r>
          <a:r>
            <a:rPr lang="fr-FR" sz="2800" kern="1200" dirty="0">
              <a:solidFill>
                <a:schemeClr val="bg1"/>
              </a:solidFill>
            </a:rPr>
            <a:t> from c</a:t>
          </a:r>
          <a:r>
            <a:rPr lang="en-150" sz="2800" kern="1200" dirty="0" err="1">
              <a:solidFill>
                <a:schemeClr val="bg1"/>
              </a:solidFill>
            </a:rPr>
            <a:t>ontinuous</a:t>
          </a:r>
          <a:r>
            <a:rPr lang="en-150" sz="2800" kern="1200" dirty="0">
              <a:solidFill>
                <a:schemeClr val="bg1"/>
              </a:solidFill>
            </a:rPr>
            <a:t> </a:t>
          </a:r>
          <a:r>
            <a:rPr lang="fr-FR" sz="2800" kern="1200" dirty="0">
              <a:solidFill>
                <a:schemeClr val="bg1"/>
              </a:solidFill>
            </a:rPr>
            <a:t>service </a:t>
          </a:r>
          <a:r>
            <a:rPr lang="fr-FR" sz="2800" kern="1200" dirty="0" err="1">
              <a:solidFill>
                <a:schemeClr val="bg1"/>
              </a:solidFill>
            </a:rPr>
            <a:t>improvements</a:t>
          </a:r>
          <a:endParaRPr lang="en-US" sz="2800" kern="1200" dirty="0">
            <a:solidFill>
              <a:schemeClr val="bg1"/>
            </a:solidFill>
          </a:endParaRPr>
        </a:p>
      </dsp:txBody>
      <dsp:txXfrm>
        <a:off x="1959930" y="2377804"/>
        <a:ext cx="4208138" cy="1523340"/>
      </dsp:txXfrm>
    </dsp:sp>
    <dsp:sp modelId="{416D6955-D3B8-4274-AEEA-CB566383732D}">
      <dsp:nvSpPr>
        <dsp:cNvPr id="0" name=""/>
        <dsp:cNvSpPr/>
      </dsp:nvSpPr>
      <dsp:spPr>
        <a:xfrm>
          <a:off x="0" y="3901145"/>
          <a:ext cx="8127999" cy="996632"/>
        </a:xfrm>
        <a:prstGeom prst="trapezoid">
          <a:avLst>
            <a:gd name="adj" fmla="val 8297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3200" kern="1200" dirty="0">
              <a:solidFill>
                <a:schemeClr val="bg1"/>
              </a:solidFill>
            </a:rPr>
            <a:t>Ideation</a:t>
          </a:r>
          <a:endParaRPr lang="en-US" sz="3200" kern="1200" dirty="0">
            <a:solidFill>
              <a:schemeClr val="bg1"/>
            </a:solidFill>
          </a:endParaRPr>
        </a:p>
      </dsp:txBody>
      <dsp:txXfrm>
        <a:off x="1422400" y="3901145"/>
        <a:ext cx="5283199" cy="9966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3408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1C568450-C819-4A04-9877-D0A3B6A7F470}" type="datetimeFigureOut">
              <a:rPr lang="en-GB" smtClean="0"/>
              <a:t>04/07/2023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55700"/>
            <a:ext cx="5540375" cy="3116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44861"/>
            <a:ext cx="5608320" cy="3636705"/>
          </a:xfrm>
          <a:prstGeom prst="rect">
            <a:avLst/>
          </a:prstGeom>
        </p:spPr>
        <p:txBody>
          <a:bodyPr vert="horz" lIns="91429" tIns="45714" rIns="91429" bIns="457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70"/>
            <a:ext cx="3037840" cy="463407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772670"/>
            <a:ext cx="3037840" cy="463407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E64EB37D-51CB-4689-B0D5-A0112BEA13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642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EB37D-51CB-4689-B0D5-A0112BEA130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744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EB37D-51CB-4689-B0D5-A0112BEA130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248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EB37D-51CB-4689-B0D5-A0112BEA130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113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EB37D-51CB-4689-B0D5-A0112BEA130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968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40" name="Google Shape;24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47583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3748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/>
              <a:t>04/07/2023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IT Innovation &amp; CERN openlab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3E7C9-E737-497D-801E-BAFD8B504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52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/>
              <a:t>04/07/2023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IT Innovation &amp; CERN openlab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3E7C9-E737-497D-801E-BAFD8B504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459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fr-FR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/>
              <a:t>04/07/2023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IT Innovation &amp; CERN openlab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3E7C9-E737-497D-801E-BAFD8B504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663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6439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9403" y="1412777"/>
            <a:ext cx="10969139" cy="4667421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4481579" y="63099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150">
                <a:solidFill>
                  <a:srgbClr val="0C377B">
                    <a:tint val="75000"/>
                  </a:srgbClr>
                </a:solidFill>
              </a:rPr>
              <a:t>04/07/2023</a:t>
            </a:r>
            <a:endParaRPr lang="fr-FR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432807" y="63039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C377B">
                    <a:tint val="75000"/>
                  </a:srgbClr>
                </a:solidFill>
              </a:rPr>
              <a:t>IT Innovation &amp; CERN openlab</a:t>
            </a:r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246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IT Innovation &amp; CERN openlab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32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1A6755-D8D3-F34C-B495-7C9AD5EE9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CCC1C96-2B01-4347-AE25-C4D09FBE9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79A1031-FDB6-EC48-A7A6-1A12B0CCF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D30D619-8BAD-B641-BE14-1246DE121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BF93C875-3D21-6A46-BFC7-6F42F80612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95350" y="1825625"/>
            <a:ext cx="10932583" cy="4351338"/>
          </a:xfrm>
        </p:spPr>
        <p:txBody>
          <a:bodyPr/>
          <a:lstStyle>
            <a:lvl1pPr marL="457200" marR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 sz="2000" b="1">
                <a:solidFill>
                  <a:srgbClr val="2B235D"/>
                </a:solidFill>
              </a:defRPr>
            </a:lvl1pPr>
            <a:lvl2pPr>
              <a:defRPr sz="1800"/>
            </a:lvl2pPr>
            <a:lvl3pPr>
              <a:defRPr sz="1700"/>
            </a:lvl3pPr>
            <a:lvl4pPr>
              <a:defRPr sz="1600"/>
            </a:lvl4pPr>
            <a:lvl5pPr>
              <a:defRPr sz="1500"/>
            </a:lvl5pPr>
          </a:lstStyle>
          <a:p>
            <a:pPr lvl="0"/>
            <a:r>
              <a:rPr lang="fr-FR"/>
              <a:t>Cliquez pour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lang="fr-FR"/>
              <a:t>Cliquez pour modifier les styles du texte du masque</a:t>
            </a:r>
          </a:p>
          <a:p>
            <a:pPr lvl="0"/>
            <a:r>
              <a:rPr lang="fr-FR"/>
              <a:t>modifier les styles du texte du masque</a:t>
            </a: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2945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46570C27-FD25-4A4F-98EA-ED3B375E6B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2644" y="1806944"/>
            <a:ext cx="10206711" cy="3244112"/>
          </a:xfrm>
          <a:prstGeom prst="rect">
            <a:avLst/>
          </a:prstGeom>
        </p:spPr>
      </p:pic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8D5ED306-3B42-3547-BDFF-0323AB473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788F126A-7BD4-3A48-B96C-7CBFF7604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313D4E7-9C57-A54E-8CCD-D9F3E4046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8A040C3C-DF7C-C240-A550-49694E0269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16549" y="2546719"/>
            <a:ext cx="4146698" cy="1780731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rgbClr val="386FB2"/>
                </a:solidFill>
              </a:defRPr>
            </a:lvl1pPr>
          </a:lstStyle>
          <a:p>
            <a:pPr lvl="0"/>
            <a:r>
              <a:rPr lang="fr-FR"/>
              <a:t>TITRE SECTION</a:t>
            </a:r>
          </a:p>
        </p:txBody>
      </p:sp>
    </p:spTree>
    <p:extLst>
      <p:ext uri="{BB962C8B-B14F-4D97-AF65-F5344CB8AC3E}">
        <p14:creationId xmlns:p14="http://schemas.microsoft.com/office/powerpoint/2010/main" val="2634167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9E5263-7175-1E4E-B25A-C8612876A9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D71B8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34F48D8-7047-1F42-8ED4-941E188792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0DDDD11-6F40-4643-AA1F-B951D26F0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BEF2066-EE9C-5F42-8005-C98F17350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A9CDB6D-F31B-6E4D-AD6C-3FEE5E075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4119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re avec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F8B7DE3-CEAD-DB44-AB02-FAA9AE7375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re 15">
            <a:extLst>
              <a:ext uri="{FF2B5EF4-FFF2-40B4-BE49-F238E27FC236}">
                <a16:creationId xmlns:a16="http://schemas.microsoft.com/office/drawing/2014/main" id="{7BA62D56-2BCC-3848-A978-B4CD28509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761" y="552440"/>
            <a:ext cx="10515600" cy="851617"/>
          </a:xfrm>
        </p:spPr>
        <p:txBody>
          <a:bodyPr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77FC69-C0FA-4B6B-82DD-4C5C2FE630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4647156"/>
            <a:ext cx="6382435" cy="221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44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  <p:pic>
        <p:nvPicPr>
          <p:cNvPr id="6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4898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6F2446-C3F6-CD46-800D-929AB6E3B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000" b="1"/>
            </a:lvl1pPr>
            <a:lvl2pPr>
              <a:defRPr sz="1800"/>
            </a:lvl2pPr>
            <a:lvl3pPr>
              <a:defRPr sz="1700"/>
            </a:lvl3pPr>
            <a:lvl4pPr>
              <a:defRPr sz="1600"/>
            </a:lvl4pPr>
            <a:lvl5pPr>
              <a:defRPr sz="15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36AF76AD-275D-364B-B883-506470A7E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8C3D4D6-3020-844C-9B71-96C4AEE39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4B52663-8C97-B148-B781-F3D8CFB3E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5918F09-FC0A-044C-A848-05E198EBE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3255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+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43FA3F1B-7B8C-4F47-AA55-A961D273A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328A4CA3-2D74-1E4C-8A9F-7F2FC32EE5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356350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90F774-8DF5-DC40-9473-11FA80F8067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0723C9F-A5B9-2643-908D-D5A30CE4FC7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24F0C74-9FAE-DE46-B258-0CCA95DC96C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1865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+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A8606C-0A10-0E40-B441-09967D641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4A8066AE-4E02-664B-BEDA-CEB051B57E4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601" y="3031066"/>
            <a:ext cx="3683000" cy="2904257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06DE080A-9378-174F-A6CD-A14F891ADBE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5601" y="2307167"/>
            <a:ext cx="3683000" cy="4730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2B235D"/>
                </a:solidFill>
              </a:defRPr>
            </a:lvl1pPr>
          </a:lstStyle>
          <a:p>
            <a:pPr lvl="0"/>
            <a:r>
              <a:rPr lang="fr-FR" err="1"/>
              <a:t>Subtitle</a:t>
            </a:r>
            <a:endParaRPr lang="fr-FR"/>
          </a:p>
        </p:txBody>
      </p:sp>
      <p:sp>
        <p:nvSpPr>
          <p:cNvPr id="34" name="Espace réservé pour une image  10">
            <a:extLst>
              <a:ext uri="{FF2B5EF4-FFF2-40B4-BE49-F238E27FC236}">
                <a16:creationId xmlns:a16="http://schemas.microsoft.com/office/drawing/2014/main" id="{DB1E6C45-037D-7248-8090-9E01AF0E14F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186768" y="3031066"/>
            <a:ext cx="3683000" cy="2904257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35" name="Espace réservé du texte 16">
            <a:extLst>
              <a:ext uri="{FF2B5EF4-FFF2-40B4-BE49-F238E27FC236}">
                <a16:creationId xmlns:a16="http://schemas.microsoft.com/office/drawing/2014/main" id="{3B48E81E-F3AE-1149-AF90-39BF371DB92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86768" y="2307167"/>
            <a:ext cx="3683000" cy="4730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2B235D"/>
                </a:solidFill>
              </a:defRPr>
            </a:lvl1pPr>
          </a:lstStyle>
          <a:p>
            <a:pPr lvl="0"/>
            <a:r>
              <a:rPr lang="fr-FR" err="1"/>
              <a:t>Subtitle</a:t>
            </a:r>
            <a:endParaRPr lang="fr-FR"/>
          </a:p>
        </p:txBody>
      </p:sp>
      <p:sp>
        <p:nvSpPr>
          <p:cNvPr id="36" name="Espace réservé pour une image  10">
            <a:extLst>
              <a:ext uri="{FF2B5EF4-FFF2-40B4-BE49-F238E27FC236}">
                <a16:creationId xmlns:a16="http://schemas.microsoft.com/office/drawing/2014/main" id="{83027E6D-304A-EC46-902E-91B5A85E691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7935" y="3031066"/>
            <a:ext cx="3801532" cy="2904257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37" name="Espace réservé du texte 16">
            <a:extLst>
              <a:ext uri="{FF2B5EF4-FFF2-40B4-BE49-F238E27FC236}">
                <a16:creationId xmlns:a16="http://schemas.microsoft.com/office/drawing/2014/main" id="{83E28E4C-95DA-3845-B70D-060370F3A09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17935" y="2307167"/>
            <a:ext cx="3801532" cy="4730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2B235D"/>
                </a:solidFill>
              </a:defRPr>
            </a:lvl1pPr>
          </a:lstStyle>
          <a:p>
            <a:pPr lvl="0"/>
            <a:r>
              <a:rPr lang="fr-FR" err="1"/>
              <a:t>Subtitle</a:t>
            </a: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15ACEC6-DBA0-6F44-BB97-46F2B85D58E2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4B3F60A-ED0D-4B44-8393-41ED1F7EA706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4D66712-DC4F-494F-828E-2CD7CDC4454F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66537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+ gran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4BB4A48F-0B13-AB43-8BDF-05D3E45FA7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356350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F2822F3-2AB0-2C4D-9F50-685D57FE10A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03713C5-65FA-7540-B3F9-CA8FED8941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FA8EA8-BA7E-8A48-A593-944ADF9E499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08828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D8581C-AA4F-C546-A92A-B2ADDD5C3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Espace réservé pour une image  10">
            <a:extLst>
              <a:ext uri="{FF2B5EF4-FFF2-40B4-BE49-F238E27FC236}">
                <a16:creationId xmlns:a16="http://schemas.microsoft.com/office/drawing/2014/main" id="{EA217126-9158-6F4F-A81E-55F12383B9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600" y="3039533"/>
            <a:ext cx="7797800" cy="2904257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7" name="Espace réservé du texte 16">
            <a:extLst>
              <a:ext uri="{FF2B5EF4-FFF2-40B4-BE49-F238E27FC236}">
                <a16:creationId xmlns:a16="http://schemas.microsoft.com/office/drawing/2014/main" id="{0BA8D61D-7560-7B4E-95C7-4B97F818F3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5600" y="2315633"/>
            <a:ext cx="7797800" cy="4730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2B235D"/>
                </a:solidFill>
              </a:defRPr>
            </a:lvl1pPr>
          </a:lstStyle>
          <a:p>
            <a:pPr lvl="0"/>
            <a:r>
              <a:rPr lang="fr-FR" err="1"/>
              <a:t>Subtitle</a:t>
            </a:r>
            <a:endParaRPr lang="fr-FR"/>
          </a:p>
        </p:txBody>
      </p:sp>
      <p:sp>
        <p:nvSpPr>
          <p:cNvPr id="8" name="Espace réservé pour une image  10">
            <a:extLst>
              <a:ext uri="{FF2B5EF4-FFF2-40B4-BE49-F238E27FC236}">
                <a16:creationId xmlns:a16="http://schemas.microsoft.com/office/drawing/2014/main" id="{47D3D8C3-BC5F-3A44-96FC-60A79469B1F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288867" y="3039532"/>
            <a:ext cx="3530599" cy="2904257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9FAAAF88-FE85-7842-AF9F-75BD35F6713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88867" y="2315633"/>
            <a:ext cx="3530599" cy="4730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2B235D"/>
                </a:solidFill>
              </a:defRPr>
            </a:lvl1pPr>
          </a:lstStyle>
          <a:p>
            <a:pPr lvl="0"/>
            <a:r>
              <a:rPr lang="fr-FR" err="1"/>
              <a:t>Subtitle</a:t>
            </a:r>
            <a:endParaRPr lang="fr-FR"/>
          </a:p>
        </p:txBody>
      </p: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31DE3CF5-9AF1-E54A-8F97-E44123587D30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2FE99332-4262-2748-88B9-786EF8D01D7D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A6E66E0B-3C57-8D43-9835-2E03257F62A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0983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+ 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CADBEF69-3EF9-FF42-A8B2-D35560549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pour une image  10">
            <a:extLst>
              <a:ext uri="{FF2B5EF4-FFF2-40B4-BE49-F238E27FC236}">
                <a16:creationId xmlns:a16="http://schemas.microsoft.com/office/drawing/2014/main" id="{506682D4-E88D-434A-9F4E-F6A456CC68C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5600" y="1845921"/>
            <a:ext cx="3691997" cy="1989668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13" name="Espace réservé pour une image  10">
            <a:extLst>
              <a:ext uri="{FF2B5EF4-FFF2-40B4-BE49-F238E27FC236}">
                <a16:creationId xmlns:a16="http://schemas.microsoft.com/office/drawing/2014/main" id="{E77B5237-E089-BC4B-BEFF-B653809DEC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55600" y="3954121"/>
            <a:ext cx="3691997" cy="1989668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FF6E9BFC-5EA1-7F45-BE25-8967EF936CB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975599" y="1846263"/>
            <a:ext cx="3843867" cy="4097337"/>
          </a:xfrm>
        </p:spPr>
        <p:txBody>
          <a:bodyPr/>
          <a:lstStyle>
            <a:lvl1pPr marL="0" indent="0">
              <a:buNone/>
              <a:defRPr sz="2000" b="1"/>
            </a:lvl1pPr>
            <a:lvl2pPr>
              <a:defRPr sz="1800"/>
            </a:lvl2pPr>
            <a:lvl3pPr>
              <a:defRPr sz="1700"/>
            </a:lvl3pPr>
            <a:lvl4pPr>
              <a:defRPr sz="1600"/>
            </a:lvl4pPr>
            <a:lvl5pPr>
              <a:defRPr sz="15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20" name="Espace réservé pour une image  10">
            <a:extLst>
              <a:ext uri="{FF2B5EF4-FFF2-40B4-BE49-F238E27FC236}">
                <a16:creationId xmlns:a16="http://schemas.microsoft.com/office/drawing/2014/main" id="{D68BF6C3-2BB1-0B40-AF8B-019AA162544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165600" y="1845921"/>
            <a:ext cx="3691997" cy="1989668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21" name="Espace réservé pour une image  10">
            <a:extLst>
              <a:ext uri="{FF2B5EF4-FFF2-40B4-BE49-F238E27FC236}">
                <a16:creationId xmlns:a16="http://schemas.microsoft.com/office/drawing/2014/main" id="{5BC15116-252D-6D4B-A4AD-536F8E11728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165600" y="3954121"/>
            <a:ext cx="3691997" cy="1989668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D6DC58-68E3-E44A-AC77-6EE8A913698C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3E1B54C-233F-BE48-B87C-5DFFEDF4E2E0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932B45D-78D5-AE4E-8865-547888745D79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1833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de 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B42AFD-EF45-7449-9C51-424065E46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0C9B8F8-E3F3-3544-97E2-B7FC2D2D43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5600" y="1543050"/>
            <a:ext cx="11463338" cy="6699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BEA302A-9260-7E42-BCDF-A9C6E46756C5}"/>
              </a:ext>
            </a:extLst>
          </p:cNvPr>
          <p:cNvSpPr/>
          <p:nvPr userDrawn="1"/>
        </p:nvSpPr>
        <p:spPr bwMode="auto">
          <a:xfrm>
            <a:off x="1768344" y="3265070"/>
            <a:ext cx="1485355" cy="640174"/>
          </a:xfrm>
          <a:prstGeom prst="rect">
            <a:avLst/>
          </a:prstGeom>
          <a:solidFill>
            <a:srgbClr val="2B23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2C226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72946D-FF86-0048-8FC1-ABB96FADABBA}"/>
              </a:ext>
            </a:extLst>
          </p:cNvPr>
          <p:cNvSpPr/>
          <p:nvPr userDrawn="1"/>
        </p:nvSpPr>
        <p:spPr bwMode="auto">
          <a:xfrm>
            <a:off x="3599471" y="3265070"/>
            <a:ext cx="1485355" cy="640174"/>
          </a:xfrm>
          <a:prstGeom prst="rect">
            <a:avLst/>
          </a:prstGeom>
          <a:solidFill>
            <a:srgbClr val="1D7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1D71B8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59A7CC-28B2-C946-9615-2B858E02AE32}"/>
              </a:ext>
            </a:extLst>
          </p:cNvPr>
          <p:cNvSpPr/>
          <p:nvPr userDrawn="1"/>
        </p:nvSpPr>
        <p:spPr bwMode="auto">
          <a:xfrm>
            <a:off x="5430598" y="3265070"/>
            <a:ext cx="1485355" cy="6401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6F4B9E-55B5-094A-A766-488BBE405C50}"/>
              </a:ext>
            </a:extLst>
          </p:cNvPr>
          <p:cNvSpPr/>
          <p:nvPr userDrawn="1"/>
        </p:nvSpPr>
        <p:spPr bwMode="auto">
          <a:xfrm>
            <a:off x="7261725" y="3265070"/>
            <a:ext cx="1485355" cy="64017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2D4462-7A73-F04E-9EEF-8C008571A577}"/>
              </a:ext>
            </a:extLst>
          </p:cNvPr>
          <p:cNvSpPr/>
          <p:nvPr userDrawn="1"/>
        </p:nvSpPr>
        <p:spPr bwMode="auto">
          <a:xfrm>
            <a:off x="9092852" y="3265070"/>
            <a:ext cx="1485355" cy="640174"/>
          </a:xfrm>
          <a:prstGeom prst="rect">
            <a:avLst/>
          </a:prstGeom>
          <a:gradFill flip="none" rotWithShape="1">
            <a:gsLst>
              <a:gs pos="0">
                <a:srgbClr val="00A19A"/>
              </a:gs>
              <a:gs pos="100000">
                <a:srgbClr val="1D71B8">
                  <a:lumMod val="100000"/>
                </a:srgbClr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9383C6A8-C2FB-4A4D-82C8-3FD8652558E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0347ADEF-F590-7048-8CD5-7B9449AAF40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14" name="Espace réservé du numéro de diapositive 13">
            <a:extLst>
              <a:ext uri="{FF2B5EF4-FFF2-40B4-BE49-F238E27FC236}">
                <a16:creationId xmlns:a16="http://schemas.microsoft.com/office/drawing/2014/main" id="{50275548-46C6-0144-BC41-D6329872770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22227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238A5AF-D287-1B4E-9CED-C2E2171029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54300" y="1892527"/>
            <a:ext cx="6883400" cy="307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098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40163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440163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Subtitle</a:t>
            </a:r>
          </a:p>
        </p:txBody>
      </p:sp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IT Innovation &amp; CERN openlab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619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IT Innovation &amp; CERN openlab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2B9996-C445-3844-88BF-7CCD4264EB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26588" y="5974"/>
            <a:ext cx="1165412" cy="80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34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2214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96263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6659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43128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85361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IT Innovation &amp; CERN openlab</a:t>
            </a:r>
          </a:p>
        </p:txBody>
      </p:sp>
    </p:spTree>
    <p:extLst>
      <p:ext uri="{BB962C8B-B14F-4D97-AF65-F5344CB8AC3E}">
        <p14:creationId xmlns:p14="http://schemas.microsoft.com/office/powerpoint/2010/main" val="28905635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91447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150"/>
              <a:t>04/07/2023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IT Innovation &amp; CERN openlab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502215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85743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150"/>
              <a:t>04/07/2023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IT Innovation &amp; CERN openlab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645799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9772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342818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652302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8628714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8607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945709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8345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4977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1465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381562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143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788148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/>
              <a:t>04/07/2023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IT Innovation &amp; CERN openlab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3E7C9-E737-497D-801E-BAFD8B5045B9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80209436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150"/>
              <a:t>04/07/2023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IT Innovation &amp; CERN openlab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203643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17521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150"/>
              <a:t>04/07/2023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IT Innovation &amp; CERN openlab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910438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2853683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607018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29331019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09310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14634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IT Innovation &amp; CERN openlab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464476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40163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440163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IT Innovation &amp; CERN openlab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15592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3432692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IT Innovation &amp; CERN openlab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6847271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IT Innovation &amp; CERN openlab</a:t>
            </a:r>
            <a:endParaRPr lang="en-GB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706526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3821206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4"/>
          </p:nvPr>
        </p:nvSpPr>
        <p:spPr>
          <a:xfrm>
            <a:off x="4948238" y="1735138"/>
            <a:ext cx="6405562" cy="442098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8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IT Innovation &amp; CERN openlab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7613065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513512" y="1654549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6513512" y="4072310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8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1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US"/>
              <a:t>IT Innovation &amp; CERN openlab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30348606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6612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6"/>
          </p:nvPr>
        </p:nvSpPr>
        <p:spPr>
          <a:xfrm>
            <a:off x="62499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7" name="Espace réservé pour une image  12"/>
          <p:cNvSpPr>
            <a:spLocks noGrp="1"/>
          </p:cNvSpPr>
          <p:nvPr>
            <p:ph type="pic" sz="quarter" idx="17"/>
          </p:nvPr>
        </p:nvSpPr>
        <p:spPr>
          <a:xfrm>
            <a:off x="6249988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3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4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US"/>
              <a:t>IT Innovation &amp; CERN openlab</a:t>
            </a:r>
            <a:endParaRPr lang="en-GB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92103313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2750127"/>
            <a:ext cx="9144000" cy="1351506"/>
          </a:xfrm>
        </p:spPr>
        <p:txBody>
          <a:bodyPr anchor="b"/>
          <a:lstStyle>
            <a:lvl1pPr algn="ctr">
              <a:defRPr sz="600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3708"/>
            <a:ext cx="9144000" cy="558401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CONFERENCE NAME / MEETING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033858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0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DD / MM / YYYY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067129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First and Last Name</a:t>
            </a:r>
          </a:p>
        </p:txBody>
      </p:sp>
      <p:pic>
        <p:nvPicPr>
          <p:cNvPr id="9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57" y="758650"/>
            <a:ext cx="6054912" cy="249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38572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279434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685783" indent="-685783">
              <a:buClr>
                <a:schemeClr val="tx2">
                  <a:lumMod val="50000"/>
                  <a:lumOff val="50000"/>
                </a:schemeClr>
              </a:buClr>
              <a:buFont typeface="Wingdings" pitchFamily="2" charset="2"/>
              <a:buChar char="§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990575" indent="-380990">
              <a:buClr>
                <a:schemeClr val="tx2">
                  <a:lumMod val="65000"/>
                  <a:lumOff val="35000"/>
                </a:schemeClr>
              </a:buClr>
              <a:buFont typeface="Arial" pitchFamily="34" charset="0"/>
              <a:buChar char="•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1523962" indent="-304792">
              <a:buClr>
                <a:schemeClr val="accent4">
                  <a:lumMod val="50000"/>
                  <a:lumOff val="50000"/>
                </a:schemeClr>
              </a:buClr>
              <a:buFont typeface="Arial" pitchFamily="34" charset="0"/>
              <a:buChar char="›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i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IT Innovation &amp; CERN openlab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50220-DD9C-47A5-93EE-42AF7A75DF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86259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184989"/>
            <a:ext cx="10515600" cy="5171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IT Innovation &amp; CERN openlab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22180779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323438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204255" y="6362378"/>
            <a:ext cx="16148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/>
              <a:t>04/07/2023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IT Innovation &amp; CERN openlab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C480AB-70DF-4CAF-93FB-F2ACA95147B5}"/>
              </a:ext>
            </a:extLst>
          </p:cNvPr>
          <p:cNvSpPr txBox="1"/>
          <p:nvPr userDrawn="1"/>
        </p:nvSpPr>
        <p:spPr>
          <a:xfrm>
            <a:off x="11243029" y="6409114"/>
            <a:ext cx="668565" cy="2595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l"/>
            <a:fld id="{13D9B5B3-34F1-4574-8603-EBF049354228}" type="slidenum">
              <a:rPr lang="en-GB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GB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0337756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IT Innovation &amp; CERN openlab</a:t>
            </a:r>
            <a:endParaRPr lang="en-GB" dirty="0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A65D-7072-47D8-A2F2-9D5D40918B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73165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Innovation &amp; CERN openlab</a:t>
            </a:r>
            <a:endParaRPr lang="en-GB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EE3D9-8D13-4984-BB83-25C3368A53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59534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8145" y="1268964"/>
            <a:ext cx="10688781" cy="5478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IT Innovation &amp; CERN openlab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29180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8080757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/>
              <a:t>04/07/2023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-172884" y="6356351"/>
            <a:ext cx="8814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IT Innovation &amp; CERN openlab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6607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se C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8"/>
          <p:cNvSpPr>
            <a:spLocks noGrp="1"/>
          </p:cNvSpPr>
          <p:nvPr>
            <p:ph type="body" idx="1" hasCustomPrompt="1"/>
          </p:nvPr>
        </p:nvSpPr>
        <p:spPr>
          <a:xfrm>
            <a:off x="742950" y="1211581"/>
            <a:ext cx="9334500" cy="3219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/>
            </a:lvl1pPr>
            <a:lvl2pPr marL="485775" indent="-257175">
              <a:buClr>
                <a:schemeClr val="bg2"/>
              </a:buClr>
              <a:buFont typeface="Arial" panose="020B0604020202020204" pitchFamily="34" charset="0"/>
              <a:buChar char="•"/>
              <a:defRPr sz="1650">
                <a:solidFill>
                  <a:schemeClr val="bg2"/>
                </a:solidFill>
              </a:defRPr>
            </a:lvl2pPr>
            <a:lvl3pPr marL="777875" indent="-320675">
              <a:buFont typeface="Tahoma" panose="020B0604030504040204" pitchFamily="34" charset="0"/>
              <a:buChar char="-"/>
              <a:defRPr/>
            </a:lvl3pPr>
          </a:lstStyle>
          <a:p>
            <a:r>
              <a:rPr lang="fr-CH" dirty="0" err="1"/>
              <a:t>Title</a:t>
            </a:r>
            <a:endParaRPr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742950" y="1744854"/>
            <a:ext cx="6276600" cy="4668071"/>
          </a:xfrm>
          <a:prstGeom prst="rect">
            <a:avLst/>
          </a:prstGeom>
        </p:spPr>
        <p:txBody>
          <a:bodyPr/>
          <a:lstStyle>
            <a:lvl1pPr marL="359569" indent="-359569">
              <a:buSzPct val="120000"/>
              <a:buFont typeface="Arial" panose="020B0604020202020204" pitchFamily="34" charset="0"/>
              <a:buChar char="•"/>
              <a:defRPr sz="1700" baseline="0"/>
            </a:lvl1pPr>
            <a:lvl2pPr marL="457200" indent="-228600">
              <a:buSzPct val="80000"/>
              <a:buFont typeface="Courier New" panose="02070309020205020404" pitchFamily="49" charset="0"/>
              <a:buChar char="o"/>
              <a:defRPr sz="1500"/>
            </a:lvl2pPr>
            <a:lvl3pPr marL="685800" indent="-228600">
              <a:buClrTx/>
              <a:buFont typeface="Tahoma" panose="020B0604030504040204" pitchFamily="34" charset="0"/>
              <a:buChar char="-"/>
              <a:defRPr sz="1300"/>
            </a:lvl3pPr>
          </a:lstStyle>
          <a:p>
            <a:pPr lvl="0"/>
            <a:r>
              <a:rPr lang="en-US" dirty="0"/>
              <a:t>Business need</a:t>
            </a:r>
          </a:p>
          <a:p>
            <a:pPr lvl="1"/>
            <a:r>
              <a:rPr lang="en-US" dirty="0"/>
              <a:t>Content</a:t>
            </a:r>
          </a:p>
          <a:p>
            <a:pPr lvl="2"/>
            <a:r>
              <a:rPr lang="en-US" dirty="0"/>
              <a:t>Sub-content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Solution</a:t>
            </a:r>
          </a:p>
          <a:p>
            <a:pPr lvl="1"/>
            <a:r>
              <a:rPr lang="en-US" dirty="0"/>
              <a:t>Content</a:t>
            </a:r>
          </a:p>
          <a:p>
            <a:pPr lvl="2"/>
            <a:r>
              <a:rPr lang="en-US" dirty="0"/>
              <a:t>Sub-content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Benefits</a:t>
            </a:r>
          </a:p>
          <a:p>
            <a:pPr lvl="1"/>
            <a:r>
              <a:rPr lang="en-US" dirty="0"/>
              <a:t>Content</a:t>
            </a:r>
          </a:p>
          <a:p>
            <a:pPr lvl="2"/>
            <a:r>
              <a:rPr lang="en-US" dirty="0"/>
              <a:t>Sub-content</a:t>
            </a:r>
          </a:p>
        </p:txBody>
      </p:sp>
      <p:sp>
        <p:nvSpPr>
          <p:cNvPr id="6" name="Shape 3"/>
          <p:cNvSpPr>
            <a:spLocks noChangeArrowheads="1"/>
          </p:cNvSpPr>
          <p:nvPr userDrawn="1"/>
        </p:nvSpPr>
        <p:spPr bwMode="auto">
          <a:xfrm>
            <a:off x="5326559" y="6577013"/>
            <a:ext cx="153888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defTabSz="1990725">
              <a:defRPr sz="36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defTabSz="1990725">
              <a:defRPr sz="36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defTabSz="1990725">
              <a:defRPr sz="36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defTabSz="1990725">
              <a:defRPr sz="36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defTabSz="1990725">
              <a:defRPr sz="36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L="457200" indent="1828800" defTabSz="199072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L="914400" indent="1828800" defTabSz="199072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L="1371600" indent="1828800" defTabSz="199072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L="1828800" indent="1828800" defTabSz="199072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pPr algn="ctr" eaLnBrk="1">
              <a:defRPr/>
            </a:pPr>
            <a:r>
              <a:rPr lang="en-US" altLang="en-US" sz="900" dirty="0">
                <a:solidFill>
                  <a:srgbClr val="666666"/>
                </a:solidFill>
              </a:rPr>
              <a:t>ID Quantique PROPRIETARY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482" y="6350124"/>
            <a:ext cx="674717" cy="389484"/>
          </a:xfrm>
          <a:prstGeom prst="rect">
            <a:avLst/>
          </a:prstGeom>
        </p:spPr>
      </p:pic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838200" y="193336"/>
            <a:ext cx="8446294" cy="457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653027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-slide image">
  <p:cSld name="2_Full-slide image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6"/>
          <p:cNvSpPr txBox="1">
            <a:spLocks noGrp="1"/>
          </p:cNvSpPr>
          <p:nvPr>
            <p:ph type="body" idx="1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92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693"/>
              </a:spcBef>
              <a:spcAft>
                <a:spcPts val="0"/>
              </a:spcAft>
              <a:buSzPts val="3120"/>
              <a:buFont typeface="Arial"/>
              <a:buNone/>
              <a:defRPr/>
            </a:lvl2pPr>
            <a:lvl3pPr marL="1371600" lvl="2" indent="-228600" algn="l">
              <a:spcBef>
                <a:spcPts val="640"/>
              </a:spcBef>
              <a:spcAft>
                <a:spcPts val="0"/>
              </a:spcAft>
              <a:buSzPts val="2720"/>
              <a:buFont typeface="Arial"/>
              <a:buNone/>
              <a:defRPr/>
            </a:lvl3pPr>
            <a:lvl4pPr marL="1828800" lvl="3" indent="-228600" algn="l">
              <a:spcBef>
                <a:spcPts val="533"/>
              </a:spcBef>
              <a:spcAft>
                <a:spcPts val="0"/>
              </a:spcAft>
              <a:buSzPts val="2400"/>
              <a:buFont typeface="Arial"/>
              <a:buNone/>
              <a:defRPr/>
            </a:lvl4pPr>
            <a:lvl5pPr marL="2286000" lvl="4" indent="-228600" algn="l">
              <a:spcBef>
                <a:spcPts val="533"/>
              </a:spcBef>
              <a:spcAft>
                <a:spcPts val="0"/>
              </a:spcAft>
              <a:buSzPts val="2667"/>
              <a:buFont typeface="Arial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26"/>
          <p:cNvSpPr>
            <a:spLocks noGrp="1"/>
          </p:cNvSpPr>
          <p:nvPr>
            <p:ph type="pic" idx="2"/>
          </p:nvPr>
        </p:nvSpPr>
        <p:spPr>
          <a:xfrm>
            <a:off x="838200" y="1706879"/>
            <a:ext cx="10515600" cy="4649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None/>
              <a:defRPr sz="2400" b="0" i="0" u="none" strike="noStrike" cap="non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693"/>
              </a:spcBef>
              <a:spcAft>
                <a:spcPts val="0"/>
              </a:spcAft>
              <a:buClr>
                <a:schemeClr val="dk1"/>
              </a:buClr>
              <a:buSzPts val="3120"/>
              <a:buFont typeface="Arial"/>
              <a:buChar char="•"/>
              <a:defRPr sz="34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72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533"/>
              </a:spcBef>
              <a:spcAft>
                <a:spcPts val="0"/>
              </a:spcAft>
              <a:buClr>
                <a:schemeClr val="accent5"/>
              </a:buClr>
              <a:buSzPts val="2667"/>
              <a:buFont typeface="Arial"/>
              <a:buChar char="-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8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27"/>
              </a:spcBef>
              <a:spcAft>
                <a:spcPts val="0"/>
              </a:spcAft>
              <a:buClr>
                <a:schemeClr val="accent6"/>
              </a:buClr>
              <a:buSzPts val="2133"/>
              <a:buFont typeface="Arial"/>
              <a:buChar char="▪"/>
              <a:defRPr sz="21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27"/>
              </a:spcBef>
              <a:spcAft>
                <a:spcPts val="0"/>
              </a:spcAft>
              <a:buClr>
                <a:schemeClr val="accent6"/>
              </a:buClr>
              <a:buSzPts val="2133"/>
              <a:buFont typeface="Arial"/>
              <a:buChar char="•"/>
              <a:defRPr sz="21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26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" name="Google Shape;51;p26"/>
          <p:cNvSpPr txBox="1">
            <a:spLocks noGrp="1"/>
          </p:cNvSpPr>
          <p:nvPr>
            <p:ph type="ft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IT Innovation &amp; CERN openlab</a:t>
            </a:r>
            <a:endParaRPr/>
          </a:p>
        </p:txBody>
      </p:sp>
      <p:sp>
        <p:nvSpPr>
          <p:cNvPr id="52" name="Google Shape;52;p2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133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908996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">
  <p:cSld name="2_Standard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2"/>
          <p:cNvSpPr txBox="1">
            <a:spLocks noGrp="1"/>
          </p:cNvSpPr>
          <p:nvPr>
            <p:ph type="title"/>
          </p:nvPr>
        </p:nvSpPr>
        <p:spPr>
          <a:xfrm>
            <a:off x="440163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2"/>
          <p:cNvSpPr txBox="1"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2"/>
          <p:cNvSpPr txBox="1">
            <a:spLocks noGrp="1"/>
          </p:cNvSpPr>
          <p:nvPr>
            <p:ph type="body" idx="2"/>
          </p:nvPr>
        </p:nvSpPr>
        <p:spPr>
          <a:xfrm>
            <a:off x="440163" y="1028700"/>
            <a:ext cx="10515600" cy="619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6" name="Google Shape;26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2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" name="Google Shape;28;p32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IT Innovation &amp; CERN openlab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621017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tandard">
  <p:cSld name="2_Standard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0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133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40"/>
          <p:cNvSpPr txBox="1"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92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8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44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40"/>
          <p:cNvSpPr txBox="1">
            <a:spLocks noGrp="1"/>
          </p:cNvSpPr>
          <p:nvPr>
            <p:ph type="body" idx="2"/>
          </p:nvPr>
        </p:nvSpPr>
        <p:spPr>
          <a:xfrm>
            <a:off x="838200" y="1028700"/>
            <a:ext cx="10515600" cy="619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92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693"/>
              </a:spcBef>
              <a:spcAft>
                <a:spcPts val="0"/>
              </a:spcAft>
              <a:buSzPts val="3120"/>
              <a:buFont typeface="Arial"/>
              <a:buNone/>
              <a:defRPr/>
            </a:lvl2pPr>
            <a:lvl3pPr marL="1371600" lvl="2" indent="-228600" algn="l">
              <a:spcBef>
                <a:spcPts val="640"/>
              </a:spcBef>
              <a:spcAft>
                <a:spcPts val="0"/>
              </a:spcAft>
              <a:buSzPts val="2720"/>
              <a:buFont typeface="Arial"/>
              <a:buNone/>
              <a:defRPr/>
            </a:lvl3pPr>
            <a:lvl4pPr marL="1828800" lvl="3" indent="-228600" algn="l">
              <a:spcBef>
                <a:spcPts val="533"/>
              </a:spcBef>
              <a:spcAft>
                <a:spcPts val="0"/>
              </a:spcAft>
              <a:buSzPts val="2400"/>
              <a:buFont typeface="Arial"/>
              <a:buNone/>
              <a:defRPr/>
            </a:lvl4pPr>
            <a:lvl5pPr marL="2286000" lvl="4" indent="-228600" algn="l">
              <a:spcBef>
                <a:spcPts val="533"/>
              </a:spcBef>
              <a:spcAft>
                <a:spcPts val="0"/>
              </a:spcAft>
              <a:buSzPts val="2667"/>
              <a:buFont typeface="Arial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40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3" name="Google Shape;123;p40"/>
          <p:cNvSpPr txBox="1">
            <a:spLocks noGrp="1"/>
          </p:cNvSpPr>
          <p:nvPr>
            <p:ph type="ft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IT Innovation &amp; CERN openlab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235120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/>
              <a:t>04/07/2023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IT Innovation &amp; CERN openlab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3E7C9-E737-497D-801E-BAFD8B504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488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/>
              <a:t>04/07/2023</a:t>
            </a:r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IT Innovation &amp; CERN openlab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3E7C9-E737-497D-801E-BAFD8B504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94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image" Target="../media/image6.jpeg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1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1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0.xml"/><Relationship Id="rId16" Type="http://schemas.openxmlformats.org/officeDocument/2006/relationships/slideLayout" Target="../slideLayouts/slideLayout74.xml"/><Relationship Id="rId20" Type="http://schemas.openxmlformats.org/officeDocument/2006/relationships/theme" Target="../theme/theme5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8.xml"/><Relationship Id="rId19" Type="http://schemas.openxmlformats.org/officeDocument/2006/relationships/slideLayout" Target="../slideLayouts/slideLayout77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/>
              <a:t>Cliquez pour modifier les styles du texte du masque</a:t>
            </a:r>
          </a:p>
          <a:p>
            <a:pPr lvl="1" eaLnBrk="1" latinLnBrk="0" hangingPunct="1"/>
            <a:r>
              <a:rPr kumimoji="0" lang="fr-CH"/>
              <a:t>Deuxième niveau</a:t>
            </a:r>
          </a:p>
          <a:p>
            <a:pPr lvl="2" eaLnBrk="1" latinLnBrk="0" hangingPunct="1"/>
            <a:r>
              <a:rPr kumimoji="0" lang="fr-CH"/>
              <a:t>Troisième niveau</a:t>
            </a:r>
          </a:p>
          <a:p>
            <a:pPr lvl="3" eaLnBrk="1" latinLnBrk="0" hangingPunct="1"/>
            <a:r>
              <a:rPr kumimoji="0" lang="fr-CH"/>
              <a:t>Quatrième niveau</a:t>
            </a:r>
          </a:p>
          <a:p>
            <a:pPr lvl="4" eaLnBrk="1" latinLnBrk="0" hangingPunct="1"/>
            <a:r>
              <a:rPr kumimoji="0" lang="fr-CH"/>
              <a:t>Cinquième niveau</a:t>
            </a:r>
            <a:endParaRPr kumimoji="0" lang="en-US"/>
          </a:p>
        </p:txBody>
      </p:sp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17919"/>
            <a:ext cx="12192000" cy="648547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/>
              <a:t>04/07/2023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IT Innovation &amp; CERN openlab</a:t>
            </a: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B66121D-530D-4071-9D7B-8B592DB20199}"/>
              </a:ext>
            </a:extLst>
          </p:cNvPr>
          <p:cNvSpPr/>
          <p:nvPr userDrawn="1"/>
        </p:nvSpPr>
        <p:spPr>
          <a:xfrm>
            <a:off x="50800" y="6314441"/>
            <a:ext cx="955040" cy="543560"/>
          </a:xfrm>
          <a:prstGeom prst="rect">
            <a:avLst/>
          </a:prstGeom>
          <a:solidFill>
            <a:srgbClr val="1E5AAE"/>
          </a:solidFill>
          <a:ln>
            <a:solidFill>
              <a:srgbClr val="1E5AAE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677992B-5320-4996-B8A6-72DC596C386D}"/>
              </a:ext>
            </a:extLst>
          </p:cNvPr>
          <p:cNvGrpSpPr/>
          <p:nvPr userDrawn="1"/>
        </p:nvGrpSpPr>
        <p:grpSpPr>
          <a:xfrm>
            <a:off x="178021" y="6300373"/>
            <a:ext cx="477078" cy="477079"/>
            <a:chOff x="7845287" y="3627783"/>
            <a:chExt cx="477078" cy="47707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8451392-F784-4674-BAFB-F492C4FF7F35}"/>
                </a:ext>
              </a:extLst>
            </p:cNvPr>
            <p:cNvSpPr/>
            <p:nvPr userDrawn="1"/>
          </p:nvSpPr>
          <p:spPr>
            <a:xfrm>
              <a:off x="7845287" y="3627784"/>
              <a:ext cx="477078" cy="47707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E5AAE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8" name="Picture 4" descr="CERN - Wikipedia">
              <a:extLst>
                <a:ext uri="{FF2B5EF4-FFF2-40B4-BE49-F238E27FC236}">
                  <a16:creationId xmlns:a16="http://schemas.microsoft.com/office/drawing/2014/main" id="{D1A244EA-C2F1-4683-924B-E545E7EF190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5287" y="3627783"/>
              <a:ext cx="477078" cy="4770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5FE199A-9663-4C64-92DE-3124F2FD275E}"/>
              </a:ext>
            </a:extLst>
          </p:cNvPr>
          <p:cNvSpPr txBox="1"/>
          <p:nvPr userDrawn="1"/>
        </p:nvSpPr>
        <p:spPr>
          <a:xfrm>
            <a:off x="11243029" y="6409114"/>
            <a:ext cx="668565" cy="2595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l"/>
            <a:fld id="{13D9B5B3-34F1-4574-8603-EBF049354228}" type="slidenum">
              <a:rPr lang="en-GB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GB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9031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715" r:id="rId15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06801653-176C-5346-BF24-83533001211A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0" y="6324600"/>
            <a:ext cx="12192000" cy="533400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68CB48-F526-994F-A50C-8982841F0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3711D3C-B15F-884D-B4FC-468F0677F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5599" y="1825625"/>
            <a:ext cx="114638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53B0DE-7371-1940-9660-52D433F858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C8E9BC-54F0-2843-BC05-EFA10F81D5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fr-FR"/>
              <a:t>IT Innovation &amp; CERN openlab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9115D-4159-824D-94D0-E7B270B2D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71DDDE22-8D4F-094D-AC70-1F2C263CD040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4131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2" r:id="rId14"/>
    <p:sldLayoutId id="2147483753" r:id="rId15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386FB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IT Innovation &amp; CERN openlab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5706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p:hf sldNum="0"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150"/>
              <a:t>04/07/2023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IT Innovation &amp; CERN openlab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729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  <p:sldLayoutId id="2147483817" r:id="rId14"/>
  </p:sldLayoutIdLst>
  <p:hf sldNum="0"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CERN </a:t>
            </a:r>
            <a:r>
              <a:rPr lang="fr-FR" dirty="0" err="1"/>
              <a:t>openlab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Below are slides that may be useful in creating your presentation. They can be used to give a brief overview CERN </a:t>
            </a:r>
            <a:r>
              <a:rPr lang="en-GB" noProof="0" dirty="0" err="1"/>
              <a:t>openlab</a:t>
            </a:r>
            <a:r>
              <a:rPr lang="en-GB" noProof="0" dirty="0"/>
              <a:t> and its work. Feel free to include as many or as few of these slides as you see fit.</a:t>
            </a:r>
          </a:p>
          <a:p>
            <a:pPr lvl="0"/>
            <a:r>
              <a:rPr lang="en-GB" noProof="0" dirty="0"/>
              <a:t>Add new slides (of various layouts, but all with the CERN </a:t>
            </a:r>
            <a:r>
              <a:rPr lang="en-GB" noProof="0" dirty="0" err="1"/>
              <a:t>openlab</a:t>
            </a:r>
            <a:r>
              <a:rPr lang="en-GB" noProof="0" dirty="0"/>
              <a:t> formatting), by clicking the drop-down arrow alongside ‘add new slide’.</a:t>
            </a:r>
          </a:p>
          <a:p>
            <a:pPr lvl="0"/>
            <a:r>
              <a:rPr lang="en-GB" noProof="0" dirty="0"/>
              <a:t>If you are unsure about how to use these slides, or would like any guidance about presenting CERN </a:t>
            </a:r>
            <a:r>
              <a:rPr lang="en-GB" noProof="0" dirty="0" err="1"/>
              <a:t>openlab’s</a:t>
            </a:r>
            <a:r>
              <a:rPr lang="en-GB" noProof="0" dirty="0"/>
              <a:t> work, please contact Andrew Purcell.</a:t>
            </a:r>
          </a:p>
          <a:p>
            <a:pPr lvl="0"/>
            <a:r>
              <a:rPr lang="en-GB" noProof="0" dirty="0"/>
              <a:t>These slides are continuously updated by the CERN </a:t>
            </a:r>
            <a:r>
              <a:rPr lang="en-GB" noProof="0" dirty="0" err="1"/>
              <a:t>openlab</a:t>
            </a:r>
            <a:r>
              <a:rPr lang="en-GB" noProof="0" dirty="0"/>
              <a:t> communications team. The latest versions (4:3 and 16:9) are available at http://www.cern.ch/openlab/templates.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IT Innovation &amp; CERN openlab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97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  <p:sldLayoutId id="2147483857" r:id="rId18"/>
    <p:sldLayoutId id="2147483858" r:id="rId19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ISBN_(identifier)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en.wikipedia.org/wiki/Special:BookSources/978-157851837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5397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E861F-F39E-B6F9-6A8F-8381B3AB5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623757"/>
          </a:xfrm>
        </p:spPr>
        <p:txBody>
          <a:bodyPr>
            <a:noAutofit/>
          </a:bodyPr>
          <a:lstStyle/>
          <a:p>
            <a:r>
              <a:rPr lang="en-150" sz="2800" dirty="0"/>
              <a:t>Objective </a:t>
            </a:r>
            <a:r>
              <a:rPr lang="en-US" sz="2800" dirty="0"/>
              <a:t>1</a:t>
            </a:r>
            <a:r>
              <a:rPr lang="en-150" sz="2800" dirty="0"/>
              <a:t>: Introduce heterogeneous c</a:t>
            </a:r>
            <a:r>
              <a:rPr lang="fr-FR" sz="2800" dirty="0" err="1"/>
              <a:t>omputing</a:t>
            </a:r>
            <a:r>
              <a:rPr lang="fr-FR" sz="2800" dirty="0"/>
              <a:t> </a:t>
            </a:r>
            <a:r>
              <a:rPr lang="en-150" sz="2800" dirty="0"/>
              <a:t>infrastructures and software engineering services and tools</a:t>
            </a:r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81B8C-4601-3982-2802-9567E1779A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150">
                <a:solidFill>
                  <a:srgbClr val="0C377B">
                    <a:tint val="75000"/>
                  </a:srgbClr>
                </a:solidFill>
              </a:rPr>
              <a:t>04/07/2023</a:t>
            </a:r>
            <a:endParaRPr lang="fr-FR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4058E-DDB8-C3D4-9B21-73471EE104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0C377B">
                    <a:tint val="75000"/>
                  </a:srgbClr>
                </a:solidFill>
              </a:rPr>
              <a:t>IT Innovation &amp; CERN openlab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579CC1-F31A-BC72-5EAF-2BA72C9C3DDE}"/>
              </a:ext>
            </a:extLst>
          </p:cNvPr>
          <p:cNvSpPr/>
          <p:nvPr/>
        </p:nvSpPr>
        <p:spPr>
          <a:xfrm>
            <a:off x="609600" y="1756567"/>
            <a:ext cx="2305050" cy="3648075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CERN and experiments computing needs are evolving towards new computing architectures and services beyond what can be provided only from on-premise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E39EC-A436-904C-45B7-D24AA77AE727}"/>
              </a:ext>
            </a:extLst>
          </p:cNvPr>
          <p:cNvSpPr txBox="1"/>
          <p:nvPr/>
        </p:nvSpPr>
        <p:spPr>
          <a:xfrm>
            <a:off x="609600" y="1390650"/>
            <a:ext cx="230505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b="1" dirty="0">
                <a:solidFill>
                  <a:schemeClr val="bg1"/>
                </a:solidFill>
              </a:rPr>
              <a:t>Why (Impact)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CA45A3-1104-49DA-BCA2-FD22EBFD49CF}"/>
              </a:ext>
            </a:extLst>
          </p:cNvPr>
          <p:cNvSpPr/>
          <p:nvPr/>
        </p:nvSpPr>
        <p:spPr>
          <a:xfrm>
            <a:off x="3329054" y="1756567"/>
            <a:ext cx="2305050" cy="3648075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8767" indent="0" algn="ctr">
              <a:buNone/>
            </a:pPr>
            <a:r>
              <a:rPr lang="en-150" sz="1600" dirty="0"/>
              <a:t>Integrate heterogeneous resources on-premise, cloud, and HPC</a:t>
            </a:r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Analysis Facilities</a:t>
            </a:r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Support development of software able to exploit such resources</a:t>
            </a:r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Performance and energy consumption</a:t>
            </a:r>
          </a:p>
          <a:p>
            <a:pPr marL="48767" indent="0" algn="ctr">
              <a:buNone/>
            </a:pPr>
            <a:endParaRPr lang="en-150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8A4248-D062-1B61-B02F-58FC3EDE8BB5}"/>
              </a:ext>
            </a:extLst>
          </p:cNvPr>
          <p:cNvSpPr txBox="1"/>
          <p:nvPr/>
        </p:nvSpPr>
        <p:spPr>
          <a:xfrm>
            <a:off x="3329054" y="1390650"/>
            <a:ext cx="230505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b="1" dirty="0">
                <a:solidFill>
                  <a:schemeClr val="bg1"/>
                </a:solidFill>
              </a:rPr>
              <a:t>What (Results)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64FD9A1-4B72-207A-37F2-4A68060051ED}"/>
              </a:ext>
            </a:extLst>
          </p:cNvPr>
          <p:cNvSpPr/>
          <p:nvPr/>
        </p:nvSpPr>
        <p:spPr>
          <a:xfrm>
            <a:off x="6095999" y="1756567"/>
            <a:ext cx="5362575" cy="3648075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8767" indent="0" algn="ctr">
              <a:buNone/>
            </a:pPr>
            <a:r>
              <a:rPr lang="en-150" sz="1600" dirty="0"/>
              <a:t>Assessment of </a:t>
            </a:r>
            <a:r>
              <a:rPr lang="en-150" sz="1600" dirty="0" err="1"/>
              <a:t>perfor</a:t>
            </a:r>
            <a:r>
              <a:rPr lang="fr-FR" sz="1600" dirty="0"/>
              <a:t>m</a:t>
            </a:r>
            <a:r>
              <a:rPr lang="en-150" sz="1600" dirty="0" err="1"/>
              <a:t>ance</a:t>
            </a:r>
            <a:r>
              <a:rPr lang="en-150" sz="1600" dirty="0"/>
              <a:t> and portability libraries (Intel </a:t>
            </a:r>
            <a:r>
              <a:rPr lang="en-150" sz="1600" dirty="0" err="1"/>
              <a:t>oneAPI</a:t>
            </a:r>
            <a:r>
              <a:rPr lang="en-150" sz="1600" dirty="0"/>
              <a:t> Intel)</a:t>
            </a:r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ML/DL development, </a:t>
            </a:r>
            <a:r>
              <a:rPr lang="en-150" sz="1600" dirty="0" err="1"/>
              <a:t>performa</a:t>
            </a:r>
            <a:r>
              <a:rPr lang="fr-FR" sz="1600" dirty="0"/>
              <a:t>n</a:t>
            </a:r>
            <a:r>
              <a:rPr lang="en-150" sz="1600" dirty="0" err="1"/>
              <a:t>ce</a:t>
            </a:r>
            <a:r>
              <a:rPr lang="en-150" sz="1600" dirty="0"/>
              <a:t> benchmarks (RAISE)</a:t>
            </a:r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Partnerships and agreements with commercial Cloud providers and HPC centres for testing, validation, integration, software development (CERN openlab, EC projects, </a:t>
            </a:r>
            <a:r>
              <a:rPr lang="en-150" sz="1600" dirty="0" err="1"/>
              <a:t>EuroHPC</a:t>
            </a:r>
            <a:r>
              <a:rPr lang="en-150" sz="1600" dirty="0"/>
              <a:t>)</a:t>
            </a:r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Software engineering, optimisation, benchmarks with experiments (</a:t>
            </a:r>
            <a:r>
              <a:rPr lang="en-150" sz="1600" dirty="0" err="1"/>
              <a:t>MadGraph</a:t>
            </a:r>
            <a:r>
              <a:rPr lang="en-150" sz="1600" dirty="0"/>
              <a:t> and </a:t>
            </a:r>
            <a:r>
              <a:rPr lang="en-150" sz="1600" dirty="0" err="1"/>
              <a:t>AdePT</a:t>
            </a:r>
            <a:r>
              <a:rPr lang="en-150" sz="1600" dirty="0"/>
              <a:t>)</a:t>
            </a:r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 err="1"/>
              <a:t>Devel</a:t>
            </a:r>
            <a:r>
              <a:rPr lang="en-150" sz="1600" dirty="0"/>
              <a:t>, test, training on GPUs, FPGAs, CUDA, C++</a:t>
            </a:r>
          </a:p>
          <a:p>
            <a:pPr marL="48767" indent="0" algn="ctr">
              <a:buNone/>
            </a:pPr>
            <a:r>
              <a:rPr lang="en-150" sz="1600" dirty="0"/>
              <a:t>(E4, Nvidia, Micron, HSF)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EF2D14-71A4-B335-C614-CFBEEC7FCB2A}"/>
              </a:ext>
            </a:extLst>
          </p:cNvPr>
          <p:cNvSpPr txBox="1"/>
          <p:nvPr/>
        </p:nvSpPr>
        <p:spPr>
          <a:xfrm>
            <a:off x="6095999" y="1390650"/>
            <a:ext cx="5362575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b="1" dirty="0">
                <a:solidFill>
                  <a:schemeClr val="bg1"/>
                </a:solidFill>
              </a:rPr>
              <a:t>Examples (activities)</a:t>
            </a:r>
          </a:p>
        </p:txBody>
      </p:sp>
    </p:spTree>
    <p:extLst>
      <p:ext uri="{BB962C8B-B14F-4D97-AF65-F5344CB8AC3E}">
        <p14:creationId xmlns:p14="http://schemas.microsoft.com/office/powerpoint/2010/main" val="2277409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E861F-F39E-B6F9-6A8F-8381B3AB5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623757"/>
          </a:xfrm>
        </p:spPr>
        <p:txBody>
          <a:bodyPr>
            <a:noAutofit/>
          </a:bodyPr>
          <a:lstStyle/>
          <a:p>
            <a:r>
              <a:rPr lang="en-150" sz="2800" dirty="0"/>
              <a:t>Objective 2: Scale-up data management, data storage, databases towards HL-LHC requirements</a:t>
            </a:r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81B8C-4601-3982-2802-9567E1779A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150">
                <a:solidFill>
                  <a:srgbClr val="0C377B">
                    <a:tint val="75000"/>
                  </a:srgbClr>
                </a:solidFill>
              </a:rPr>
              <a:t>04/07/2023</a:t>
            </a:r>
            <a:endParaRPr lang="fr-FR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4058E-DDB8-C3D4-9B21-73471EE104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0C377B">
                    <a:tint val="75000"/>
                  </a:srgbClr>
                </a:solidFill>
              </a:rPr>
              <a:t>IT Innovation &amp; CERN openlab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579CC1-F31A-BC72-5EAF-2BA72C9C3DDE}"/>
              </a:ext>
            </a:extLst>
          </p:cNvPr>
          <p:cNvSpPr/>
          <p:nvPr/>
        </p:nvSpPr>
        <p:spPr>
          <a:xfrm>
            <a:off x="609600" y="1756567"/>
            <a:ext cx="2305050" cy="3648075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8767" indent="0" algn="ctr">
              <a:buNone/>
            </a:pPr>
            <a:r>
              <a:rPr lang="en-GB" sz="1600" dirty="0"/>
              <a:t>HL-LHC comes with severely scaled-up requirements in terms of data volumes and analysis requirements and additional flexibility in moving data across the infrastructure but also across </a:t>
            </a:r>
            <a:r>
              <a:rPr lang="en-150" sz="1600" dirty="0"/>
              <a:t>interactivity</a:t>
            </a:r>
            <a:r>
              <a:rPr lang="en-GB" sz="1600" dirty="0"/>
              <a:t> scopes</a:t>
            </a:r>
            <a:r>
              <a:rPr lang="en-150" sz="1600" dirty="0"/>
              <a:t> (cold/warm/hot)</a:t>
            </a:r>
            <a:endParaRPr lang="en-GB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E39EC-A436-904C-45B7-D24AA77AE727}"/>
              </a:ext>
            </a:extLst>
          </p:cNvPr>
          <p:cNvSpPr txBox="1"/>
          <p:nvPr/>
        </p:nvSpPr>
        <p:spPr>
          <a:xfrm>
            <a:off x="609600" y="1390650"/>
            <a:ext cx="230505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b="1" dirty="0">
                <a:solidFill>
                  <a:schemeClr val="bg1"/>
                </a:solidFill>
              </a:rPr>
              <a:t>Why (Impact)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CA45A3-1104-49DA-BCA2-FD22EBFD49CF}"/>
              </a:ext>
            </a:extLst>
          </p:cNvPr>
          <p:cNvSpPr/>
          <p:nvPr/>
        </p:nvSpPr>
        <p:spPr>
          <a:xfrm>
            <a:off x="3329054" y="1756567"/>
            <a:ext cx="2305050" cy="3648075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8767" indent="0" algn="ctr">
              <a:buNone/>
            </a:pPr>
            <a:r>
              <a:rPr lang="en-GB" sz="1600" dirty="0"/>
              <a:t>Analysis facilities</a:t>
            </a:r>
            <a:endParaRPr lang="en-150" sz="1600" dirty="0"/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A</a:t>
            </a:r>
            <a:r>
              <a:rPr lang="en-GB" sz="1600" dirty="0" err="1"/>
              <a:t>ssess</a:t>
            </a:r>
            <a:r>
              <a:rPr lang="en-GB" sz="1600" dirty="0"/>
              <a:t> CDNs, Data Lakes, different topologies and architectures</a:t>
            </a:r>
            <a:r>
              <a:rPr lang="en-150" sz="1600" dirty="0"/>
              <a:t>. Set up </a:t>
            </a:r>
            <a:r>
              <a:rPr lang="en-150" sz="1600" dirty="0" err="1"/>
              <a:t>PoCs</a:t>
            </a:r>
            <a:endParaRPr lang="en-150" sz="1600" dirty="0"/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Interact/integrate with international data management initiatives and services</a:t>
            </a:r>
            <a:endParaRPr lang="en-GB" sz="1600" dirty="0"/>
          </a:p>
          <a:p>
            <a:pPr marL="48767" indent="0" algn="ctr">
              <a:buNone/>
            </a:pPr>
            <a:endParaRPr lang="en-150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8A4248-D062-1B61-B02F-58FC3EDE8BB5}"/>
              </a:ext>
            </a:extLst>
          </p:cNvPr>
          <p:cNvSpPr txBox="1"/>
          <p:nvPr/>
        </p:nvSpPr>
        <p:spPr>
          <a:xfrm>
            <a:off x="3329054" y="1390650"/>
            <a:ext cx="230505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b="1" dirty="0">
                <a:solidFill>
                  <a:schemeClr val="bg1"/>
                </a:solidFill>
              </a:rPr>
              <a:t>What (Results)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64FD9A1-4B72-207A-37F2-4A68060051ED}"/>
              </a:ext>
            </a:extLst>
          </p:cNvPr>
          <p:cNvSpPr/>
          <p:nvPr/>
        </p:nvSpPr>
        <p:spPr>
          <a:xfrm>
            <a:off x="6095999" y="1756567"/>
            <a:ext cx="5362575" cy="3648075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8767" indent="0" algn="ctr">
              <a:buNone/>
            </a:pPr>
            <a:r>
              <a:rPr lang="en-150" sz="1600" dirty="0" err="1"/>
              <a:t>Synch&amp;Share</a:t>
            </a:r>
            <a:r>
              <a:rPr lang="en-150" sz="1600" dirty="0"/>
              <a:t>, </a:t>
            </a:r>
            <a:r>
              <a:rPr lang="en-150" sz="1600" dirty="0" err="1"/>
              <a:t>ScienceMesh</a:t>
            </a:r>
            <a:r>
              <a:rPr lang="en-150" sz="1600" dirty="0"/>
              <a:t> development (</a:t>
            </a:r>
            <a:r>
              <a:rPr lang="fr-FR" sz="1600" dirty="0"/>
              <a:t>CS3MESH4EOSC</a:t>
            </a:r>
            <a:r>
              <a:rPr lang="en-150" sz="1600" dirty="0"/>
              <a:t>)</a:t>
            </a:r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DAOS evaluation for caches and databases (Intel)</a:t>
            </a:r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Replication, cloud-enabled BC/DR (Oracle)</a:t>
            </a:r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Data archival technologies and applications (ARCHIVER)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EF2D14-71A4-B335-C614-CFBEEC7FCB2A}"/>
              </a:ext>
            </a:extLst>
          </p:cNvPr>
          <p:cNvSpPr txBox="1"/>
          <p:nvPr/>
        </p:nvSpPr>
        <p:spPr>
          <a:xfrm>
            <a:off x="6095999" y="1390650"/>
            <a:ext cx="5362575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b="1" dirty="0">
                <a:solidFill>
                  <a:schemeClr val="bg1"/>
                </a:solidFill>
              </a:rPr>
              <a:t>Examples (activities)</a:t>
            </a:r>
          </a:p>
        </p:txBody>
      </p:sp>
    </p:spTree>
    <p:extLst>
      <p:ext uri="{BB962C8B-B14F-4D97-AF65-F5344CB8AC3E}">
        <p14:creationId xmlns:p14="http://schemas.microsoft.com/office/powerpoint/2010/main" val="85631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E861F-F39E-B6F9-6A8F-8381B3AB5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623757"/>
          </a:xfrm>
        </p:spPr>
        <p:txBody>
          <a:bodyPr>
            <a:noAutofit/>
          </a:bodyPr>
          <a:lstStyle/>
          <a:p>
            <a:r>
              <a:rPr lang="en-150" sz="3200" dirty="0"/>
              <a:t>Objective </a:t>
            </a:r>
            <a:r>
              <a:rPr lang="en-US" sz="3200" dirty="0"/>
              <a:t>3</a:t>
            </a:r>
            <a:r>
              <a:rPr lang="en-150" sz="3200" dirty="0"/>
              <a:t>: Support the introduction of AI in the community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81B8C-4601-3982-2802-9567E1779A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150">
                <a:solidFill>
                  <a:srgbClr val="0C377B">
                    <a:tint val="75000"/>
                  </a:srgbClr>
                </a:solidFill>
              </a:rPr>
              <a:t>04/07/2023</a:t>
            </a:r>
            <a:endParaRPr lang="fr-FR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4058E-DDB8-C3D4-9B21-73471EE104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0C377B">
                    <a:tint val="75000"/>
                  </a:srgbClr>
                </a:solidFill>
              </a:rPr>
              <a:t>IT Innovation &amp; CERN openlab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579CC1-F31A-BC72-5EAF-2BA72C9C3DDE}"/>
              </a:ext>
            </a:extLst>
          </p:cNvPr>
          <p:cNvSpPr/>
          <p:nvPr/>
        </p:nvSpPr>
        <p:spPr>
          <a:xfrm>
            <a:off x="609600" y="1756567"/>
            <a:ext cx="2305050" cy="3648075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8767" indent="0" algn="ctr">
              <a:buNone/>
            </a:pPr>
            <a:r>
              <a:rPr lang="en-150" sz="1600" dirty="0"/>
              <a:t>AI has become an essential tool in all research activities, the IT department need</a:t>
            </a:r>
            <a:r>
              <a:rPr lang="it-IT" sz="1600" dirty="0"/>
              <a:t>s</a:t>
            </a:r>
            <a:r>
              <a:rPr lang="en-150" sz="1600" dirty="0"/>
              <a:t> to support it and provide the necessary services. AI services require close coordination of networking, computing, storage and platforms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E39EC-A436-904C-45B7-D24AA77AE727}"/>
              </a:ext>
            </a:extLst>
          </p:cNvPr>
          <p:cNvSpPr txBox="1"/>
          <p:nvPr/>
        </p:nvSpPr>
        <p:spPr>
          <a:xfrm>
            <a:off x="609600" y="1390650"/>
            <a:ext cx="230505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b="1" dirty="0">
                <a:solidFill>
                  <a:schemeClr val="bg1"/>
                </a:solidFill>
              </a:rPr>
              <a:t>Why (Impact)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CA45A3-1104-49DA-BCA2-FD22EBFD49CF}"/>
              </a:ext>
            </a:extLst>
          </p:cNvPr>
          <p:cNvSpPr/>
          <p:nvPr/>
        </p:nvSpPr>
        <p:spPr>
          <a:xfrm>
            <a:off x="3329054" y="1756567"/>
            <a:ext cx="2305050" cy="3648075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8767" indent="0" algn="ctr">
              <a:buNone/>
            </a:pPr>
            <a:r>
              <a:rPr lang="en-150" sz="1600" dirty="0"/>
              <a:t>Revise the IT services portfolio and design new services based on best-of-breed technologies on-premise, cloud and HPC. Work in close collaboration with users and </a:t>
            </a:r>
            <a:r>
              <a:rPr lang="en-150" sz="1600" dirty="0" err="1"/>
              <a:t>techn</a:t>
            </a:r>
            <a:r>
              <a:rPr lang="en-US" sz="1600" dirty="0"/>
              <a:t>o</a:t>
            </a:r>
            <a:r>
              <a:rPr lang="en-150" sz="1600" dirty="0"/>
              <a:t>logy infrastructure providers. Take part in common algorithm development and optimisation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8A4248-D062-1B61-B02F-58FC3EDE8BB5}"/>
              </a:ext>
            </a:extLst>
          </p:cNvPr>
          <p:cNvSpPr txBox="1"/>
          <p:nvPr/>
        </p:nvSpPr>
        <p:spPr>
          <a:xfrm>
            <a:off x="3329054" y="1390650"/>
            <a:ext cx="230505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b="1" dirty="0">
                <a:solidFill>
                  <a:schemeClr val="bg1"/>
                </a:solidFill>
              </a:rPr>
              <a:t>What (Results)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64FD9A1-4B72-207A-37F2-4A68060051ED}"/>
              </a:ext>
            </a:extLst>
          </p:cNvPr>
          <p:cNvSpPr/>
          <p:nvPr/>
        </p:nvSpPr>
        <p:spPr>
          <a:xfrm>
            <a:off x="6095999" y="1756567"/>
            <a:ext cx="5362575" cy="3648075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8767" indent="0" algn="ctr">
              <a:buNone/>
            </a:pPr>
            <a:r>
              <a:rPr lang="en-150" sz="1600" dirty="0"/>
              <a:t>Generative Models for det</a:t>
            </a:r>
            <a:r>
              <a:rPr lang="fr-FR" sz="1600" dirty="0"/>
              <a:t>e</a:t>
            </a:r>
            <a:r>
              <a:rPr lang="en-150" sz="1600" dirty="0" err="1"/>
              <a:t>ctor</a:t>
            </a:r>
            <a:r>
              <a:rPr lang="en-150" sz="1600" dirty="0"/>
              <a:t> simulation (Intel, Nvidia)</a:t>
            </a:r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AI models lifecycle, model repositories (Oracle)</a:t>
            </a:r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Data acquisition denoising (IBM, Dune)</a:t>
            </a:r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Event </a:t>
            </a:r>
            <a:r>
              <a:rPr lang="en-150" sz="1600" dirty="0" err="1"/>
              <a:t>classificati</a:t>
            </a:r>
            <a:r>
              <a:rPr lang="fr-FR" sz="1600" dirty="0"/>
              <a:t>o</a:t>
            </a:r>
            <a:r>
              <a:rPr lang="en-150" sz="1600" dirty="0"/>
              <a:t>n with Kubernetes (Google)</a:t>
            </a:r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Network traffic optimisation (CS)</a:t>
            </a:r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Graph networks for Reconstruction (CMS)</a:t>
            </a:r>
          </a:p>
          <a:p>
            <a:pPr marL="48767" indent="0" algn="ctr">
              <a:buNone/>
            </a:pPr>
            <a:endParaRPr lang="en-150" sz="1600" dirty="0"/>
          </a:p>
          <a:p>
            <a:pPr marL="48767" indent="0" algn="ctr">
              <a:buNone/>
            </a:pPr>
            <a:r>
              <a:rPr lang="en-150" sz="1600" dirty="0"/>
              <a:t>Neural Architecture Searches, hyperparameters tuning (various collaborations with HPC centres in EU and US)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EF2D14-71A4-B335-C614-CFBEEC7FCB2A}"/>
              </a:ext>
            </a:extLst>
          </p:cNvPr>
          <p:cNvSpPr txBox="1"/>
          <p:nvPr/>
        </p:nvSpPr>
        <p:spPr>
          <a:xfrm>
            <a:off x="6095999" y="1390650"/>
            <a:ext cx="5362575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b="1" dirty="0">
                <a:solidFill>
                  <a:schemeClr val="bg1"/>
                </a:solidFill>
              </a:rPr>
              <a:t>Examples (activities)</a:t>
            </a:r>
          </a:p>
        </p:txBody>
      </p:sp>
    </p:spTree>
    <p:extLst>
      <p:ext uri="{BB962C8B-B14F-4D97-AF65-F5344CB8AC3E}">
        <p14:creationId xmlns:p14="http://schemas.microsoft.com/office/powerpoint/2010/main" val="2390771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E861F-F39E-B6F9-6A8F-8381B3AB5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623757"/>
          </a:xfrm>
        </p:spPr>
        <p:txBody>
          <a:bodyPr>
            <a:noAutofit/>
          </a:bodyPr>
          <a:lstStyle/>
          <a:p>
            <a:r>
              <a:rPr lang="en-150" sz="2800" dirty="0"/>
              <a:t>Objective </a:t>
            </a:r>
            <a:r>
              <a:rPr lang="en-US" sz="2800" dirty="0"/>
              <a:t>4</a:t>
            </a:r>
            <a:r>
              <a:rPr lang="en-150" sz="2800" dirty="0"/>
              <a:t>: Keep the IT Department at the forefront of R&amp;D</a:t>
            </a:r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81B8C-4601-3982-2802-9567E1779A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150">
                <a:solidFill>
                  <a:srgbClr val="0C377B">
                    <a:tint val="75000"/>
                  </a:srgbClr>
                </a:solidFill>
              </a:rPr>
              <a:t>04/07/2023</a:t>
            </a:r>
            <a:endParaRPr lang="fr-FR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4058E-DDB8-C3D4-9B21-73471EE104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0C377B">
                    <a:tint val="75000"/>
                  </a:srgbClr>
                </a:solidFill>
              </a:rPr>
              <a:t>IT Innovation &amp; CERN openlab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579CC1-F31A-BC72-5EAF-2BA72C9C3DDE}"/>
              </a:ext>
            </a:extLst>
          </p:cNvPr>
          <p:cNvSpPr/>
          <p:nvPr/>
        </p:nvSpPr>
        <p:spPr>
          <a:xfrm>
            <a:off x="609600" y="1756567"/>
            <a:ext cx="2305050" cy="3648075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8260" indent="0" algn="ctr">
              <a:buNone/>
            </a:pPr>
            <a:r>
              <a:rPr lang="en-150" sz="1600" dirty="0"/>
              <a:t>CERN objectives as part of the HEP community are long term. Future programmes such as HL-LHC, Physics Beyond Colliders or the FCC require technologies not yet available today. CERN and CERN IT need to keep a leading role.</a:t>
            </a:r>
            <a:endParaRPr lang="en-150" sz="1600" dirty="0"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E39EC-A436-904C-45B7-D24AA77AE727}"/>
              </a:ext>
            </a:extLst>
          </p:cNvPr>
          <p:cNvSpPr txBox="1"/>
          <p:nvPr/>
        </p:nvSpPr>
        <p:spPr>
          <a:xfrm>
            <a:off x="609600" y="1390650"/>
            <a:ext cx="230505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b="1" dirty="0">
                <a:solidFill>
                  <a:schemeClr val="bg1"/>
                </a:solidFill>
              </a:rPr>
              <a:t>Why (Impact)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CA45A3-1104-49DA-BCA2-FD22EBFD49CF}"/>
              </a:ext>
            </a:extLst>
          </p:cNvPr>
          <p:cNvSpPr/>
          <p:nvPr/>
        </p:nvSpPr>
        <p:spPr>
          <a:xfrm>
            <a:off x="3329054" y="1756567"/>
            <a:ext cx="2305050" cy="3648075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8260" indent="0" algn="ctr">
              <a:buNone/>
            </a:pPr>
            <a:r>
              <a:rPr lang="en-150" sz="1600" dirty="0"/>
              <a:t>Investigate and set up PoC projects in emerging technologies like advanced AI and Foundational Models, Digital Twins, quantum computing, future network and storage technologies; collaborate with other labs and industry</a:t>
            </a:r>
            <a:endParaRPr lang="en-150" sz="1600" dirty="0"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8A4248-D062-1B61-B02F-58FC3EDE8BB5}"/>
              </a:ext>
            </a:extLst>
          </p:cNvPr>
          <p:cNvSpPr txBox="1"/>
          <p:nvPr/>
        </p:nvSpPr>
        <p:spPr>
          <a:xfrm>
            <a:off x="3329054" y="1390650"/>
            <a:ext cx="230505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b="1" dirty="0">
                <a:solidFill>
                  <a:schemeClr val="bg1"/>
                </a:solidFill>
              </a:rPr>
              <a:t>What (Results)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64FD9A1-4B72-207A-37F2-4A68060051ED}"/>
              </a:ext>
            </a:extLst>
          </p:cNvPr>
          <p:cNvSpPr/>
          <p:nvPr/>
        </p:nvSpPr>
        <p:spPr>
          <a:xfrm>
            <a:off x="6095999" y="1756567"/>
            <a:ext cx="5362575" cy="3648075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8767" indent="0" algn="ctr">
              <a:buNone/>
            </a:pPr>
            <a:r>
              <a:rPr lang="en-150" sz="1600"/>
              <a:t>Quantum Computing algorithms development and characterisation for various HEP applications (experiments and theory)</a:t>
            </a:r>
          </a:p>
          <a:p>
            <a:pPr marL="48767" indent="0" algn="ctr">
              <a:buNone/>
            </a:pPr>
            <a:endParaRPr lang="en-150" sz="1600"/>
          </a:p>
          <a:p>
            <a:pPr marL="48767" indent="0" algn="ctr">
              <a:buNone/>
            </a:pPr>
            <a:r>
              <a:rPr lang="en-150" sz="1600"/>
              <a:t>Long-term network &amp; infrastructures</a:t>
            </a:r>
            <a:br>
              <a:rPr lang="en-150" sz="1600"/>
            </a:br>
            <a:r>
              <a:rPr lang="en-150" sz="1600"/>
              <a:t>technology co-development (classic and quantum)</a:t>
            </a:r>
          </a:p>
          <a:p>
            <a:pPr marL="48767" indent="0" algn="ctr">
              <a:buNone/>
            </a:pPr>
            <a:endParaRPr lang="en-150" sz="1600"/>
          </a:p>
          <a:p>
            <a:pPr marL="48767" indent="0" algn="ctr">
              <a:buNone/>
            </a:pPr>
            <a:r>
              <a:rPr lang="en-150" sz="1600"/>
              <a:t>Digital Twins design and development for HEP detectors, robotics, industrial systems (InterTwin)</a:t>
            </a:r>
          </a:p>
          <a:p>
            <a:pPr marL="48767" indent="0" algn="ctr">
              <a:buNone/>
            </a:pPr>
            <a:endParaRPr lang="en-150" sz="1600"/>
          </a:p>
          <a:p>
            <a:pPr marL="48767" indent="0" algn="ctr">
              <a:buNone/>
            </a:pPr>
            <a:r>
              <a:rPr lang="en-150" sz="1600"/>
              <a:t>Foundation models for physics</a:t>
            </a:r>
          </a:p>
          <a:p>
            <a:pPr marL="48767" indent="0" algn="ctr">
              <a:buNone/>
            </a:pPr>
            <a:endParaRPr lang="en-150" sz="1600"/>
          </a:p>
          <a:p>
            <a:pPr marL="48767" indent="0" algn="ctr">
              <a:buNone/>
            </a:pPr>
            <a:r>
              <a:rPr lang="en-150" sz="1600"/>
              <a:t>Evaluation of emerging storage technologies (cristals, DNA-based storage)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EF2D14-71A4-B335-C614-CFBEEC7FCB2A}"/>
              </a:ext>
            </a:extLst>
          </p:cNvPr>
          <p:cNvSpPr txBox="1"/>
          <p:nvPr/>
        </p:nvSpPr>
        <p:spPr>
          <a:xfrm>
            <a:off x="6095999" y="1390650"/>
            <a:ext cx="5362575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b="1" dirty="0">
                <a:solidFill>
                  <a:schemeClr val="bg1"/>
                </a:solidFill>
              </a:rPr>
              <a:t>Examples (activities)</a:t>
            </a:r>
          </a:p>
        </p:txBody>
      </p:sp>
    </p:spTree>
    <p:extLst>
      <p:ext uri="{BB962C8B-B14F-4D97-AF65-F5344CB8AC3E}">
        <p14:creationId xmlns:p14="http://schemas.microsoft.com/office/powerpoint/2010/main" val="3645183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E861F-F39E-B6F9-6A8F-8381B3AB5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623757"/>
          </a:xfrm>
        </p:spPr>
        <p:txBody>
          <a:bodyPr>
            <a:noAutofit/>
          </a:bodyPr>
          <a:lstStyle/>
          <a:p>
            <a:r>
              <a:rPr lang="en-150" sz="2800" dirty="0"/>
              <a:t>Objective </a:t>
            </a:r>
            <a:r>
              <a:rPr lang="en-US" sz="2800" dirty="0"/>
              <a:t>5</a:t>
            </a:r>
            <a:r>
              <a:rPr lang="en-150" sz="2800" dirty="0"/>
              <a:t>: Enable and Support Open Science and Societal Impact</a:t>
            </a:r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81B8C-4601-3982-2802-9567E1779A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150">
                <a:solidFill>
                  <a:srgbClr val="0C377B">
                    <a:tint val="75000"/>
                  </a:srgbClr>
                </a:solidFill>
              </a:rPr>
              <a:t>04/07/2023</a:t>
            </a:r>
            <a:endParaRPr lang="fr-FR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4058E-DDB8-C3D4-9B21-73471EE104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0C377B">
                    <a:tint val="75000"/>
                  </a:srgbClr>
                </a:solidFill>
              </a:rPr>
              <a:t>IT Innovation &amp; CERN openlab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579CC1-F31A-BC72-5EAF-2BA72C9C3DDE}"/>
              </a:ext>
            </a:extLst>
          </p:cNvPr>
          <p:cNvSpPr/>
          <p:nvPr/>
        </p:nvSpPr>
        <p:spPr>
          <a:xfrm>
            <a:off x="609600" y="1756567"/>
            <a:ext cx="2305050" cy="3648075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8767" indent="0" algn="ctr">
              <a:buNone/>
            </a:pPr>
            <a:r>
              <a:rPr lang="en-150" sz="1600" dirty="0"/>
              <a:t>CERN mission goes beyond HEP research, the broad objective of societal impact is an explicit part of such mission. Generating and sharing knowledge and supporting open science has a critical positive impact on CERN reputation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E39EC-A436-904C-45B7-D24AA77AE727}"/>
              </a:ext>
            </a:extLst>
          </p:cNvPr>
          <p:cNvSpPr txBox="1"/>
          <p:nvPr/>
        </p:nvSpPr>
        <p:spPr>
          <a:xfrm>
            <a:off x="609600" y="1390650"/>
            <a:ext cx="230505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b="1" dirty="0">
                <a:solidFill>
                  <a:schemeClr val="bg1"/>
                </a:solidFill>
              </a:rPr>
              <a:t>Why (Impact)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CA45A3-1104-49DA-BCA2-FD22EBFD49CF}"/>
              </a:ext>
            </a:extLst>
          </p:cNvPr>
          <p:cNvSpPr/>
          <p:nvPr/>
        </p:nvSpPr>
        <p:spPr>
          <a:xfrm>
            <a:off x="3329054" y="1756567"/>
            <a:ext cx="2305050" cy="3648075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8260" indent="0" algn="ctr">
              <a:buNone/>
            </a:pPr>
            <a:r>
              <a:rPr lang="en-150" sz="1600" dirty="0"/>
              <a:t>Engage in selected multi-disciplinary activities supporting the impact strategies defined by CERN (industry, medical, climate, aerospace/Earth observation)</a:t>
            </a:r>
          </a:p>
          <a:p>
            <a:pPr marL="48260" indent="0" algn="ctr">
              <a:buNone/>
            </a:pPr>
            <a:r>
              <a:rPr lang="en-150" sz="1600" dirty="0"/>
              <a:t>Advance knowledge, </a:t>
            </a:r>
            <a:r>
              <a:rPr lang="en-150" sz="1600" dirty="0" err="1"/>
              <a:t>contr</a:t>
            </a:r>
            <a:r>
              <a:rPr lang="en-US" sz="1600" dirty="0"/>
              <a:t>i</a:t>
            </a:r>
            <a:r>
              <a:rPr lang="en-150" sz="1600" dirty="0" err="1"/>
              <a:t>bute</a:t>
            </a:r>
            <a:r>
              <a:rPr lang="en-150" sz="1600" dirty="0"/>
              <a:t> to open tools and policies, support other scientific communities</a:t>
            </a:r>
            <a:endParaRPr lang="en-150" sz="1600" dirty="0"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8A4248-D062-1B61-B02F-58FC3EDE8BB5}"/>
              </a:ext>
            </a:extLst>
          </p:cNvPr>
          <p:cNvSpPr txBox="1"/>
          <p:nvPr/>
        </p:nvSpPr>
        <p:spPr>
          <a:xfrm>
            <a:off x="3329054" y="1390650"/>
            <a:ext cx="230505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b="1" dirty="0">
                <a:solidFill>
                  <a:schemeClr val="bg1"/>
                </a:solidFill>
              </a:rPr>
              <a:t>What (Results)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64FD9A1-4B72-207A-37F2-4A68060051ED}"/>
              </a:ext>
            </a:extLst>
          </p:cNvPr>
          <p:cNvSpPr/>
          <p:nvPr/>
        </p:nvSpPr>
        <p:spPr>
          <a:xfrm>
            <a:off x="6095999" y="1756567"/>
            <a:ext cx="5362575" cy="3648075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8767" indent="0" algn="ctr">
              <a:buNone/>
            </a:pPr>
            <a:r>
              <a:rPr lang="en-150" sz="1400" dirty="0"/>
              <a:t>Innovation in digital asset management, reproducibility, collaboration tools where CERN technologies have measurable impact (Invenio, Zenodo, REANA, Onboard, etc.)</a:t>
            </a:r>
          </a:p>
          <a:p>
            <a:pPr marL="48767" indent="0" algn="ctr">
              <a:buNone/>
            </a:pPr>
            <a:endParaRPr lang="en-150" sz="1400" dirty="0"/>
          </a:p>
          <a:p>
            <a:pPr marL="48767" indent="0" algn="ctr">
              <a:buNone/>
            </a:pPr>
            <a:r>
              <a:rPr lang="en-150" sz="1400" dirty="0"/>
              <a:t>Digital Twins and Federated Learning for climate and social sciences, medical applications (</a:t>
            </a:r>
            <a:r>
              <a:rPr lang="en-150" sz="1400" dirty="0" err="1"/>
              <a:t>InterTwin</a:t>
            </a:r>
            <a:r>
              <a:rPr lang="en-150" sz="1400" dirty="0"/>
              <a:t>)</a:t>
            </a:r>
          </a:p>
          <a:p>
            <a:pPr marL="48767" indent="0" algn="ctr">
              <a:buNone/>
            </a:pPr>
            <a:endParaRPr lang="en-150" sz="1400" dirty="0"/>
          </a:p>
          <a:p>
            <a:pPr marL="48767" indent="0" algn="ctr">
              <a:buNone/>
            </a:pPr>
            <a:r>
              <a:rPr lang="en-150" sz="1400" dirty="0"/>
              <a:t>Contributions to open search tools and intelligent semantic analysis of scientific text and data (</a:t>
            </a:r>
            <a:r>
              <a:rPr lang="en-150" sz="1400" dirty="0" err="1"/>
              <a:t>OpenWebSearch</a:t>
            </a:r>
            <a:r>
              <a:rPr lang="en-150" sz="1400" dirty="0"/>
              <a:t>, </a:t>
            </a:r>
            <a:r>
              <a:rPr lang="en-150" sz="1400" dirty="0" err="1"/>
              <a:t>CAiMiRA</a:t>
            </a:r>
            <a:r>
              <a:rPr lang="en-150" sz="1400" dirty="0"/>
              <a:t>)</a:t>
            </a:r>
          </a:p>
          <a:p>
            <a:pPr marL="48767" indent="0" algn="ctr">
              <a:buNone/>
            </a:pPr>
            <a:endParaRPr lang="en-150" sz="1400" dirty="0"/>
          </a:p>
          <a:p>
            <a:pPr marL="48767" indent="0" algn="ctr">
              <a:buNone/>
            </a:pPr>
            <a:r>
              <a:rPr lang="en-150" sz="1400" dirty="0"/>
              <a:t>Innovative AI-based model</a:t>
            </a:r>
            <a:r>
              <a:rPr lang="fr-FR" sz="1400" dirty="0"/>
              <a:t>l</a:t>
            </a:r>
            <a:r>
              <a:rPr lang="en-150" sz="1400" dirty="0" err="1"/>
              <a:t>ing</a:t>
            </a:r>
            <a:r>
              <a:rPr lang="en-150" sz="1400" dirty="0"/>
              <a:t> and </a:t>
            </a:r>
            <a:r>
              <a:rPr lang="en-150" sz="1400" dirty="0" err="1"/>
              <a:t>predic</a:t>
            </a:r>
            <a:r>
              <a:rPr lang="fr-FR" sz="1400" dirty="0"/>
              <a:t>ti</a:t>
            </a:r>
            <a:r>
              <a:rPr lang="en-150" sz="1400" dirty="0"/>
              <a:t>on of extreme whether phenomena (EMP2)</a:t>
            </a:r>
          </a:p>
          <a:p>
            <a:pPr marL="48767" indent="0" algn="ctr">
              <a:buNone/>
            </a:pPr>
            <a:endParaRPr lang="en-150" sz="1400" dirty="0"/>
          </a:p>
          <a:p>
            <a:pPr marL="48767" indent="0" algn="ctr">
              <a:buNone/>
            </a:pPr>
            <a:r>
              <a:rPr lang="en-150" sz="1400" dirty="0"/>
              <a:t>Quantum-safe and post-quantum applications (Quantumacy)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EF2D14-71A4-B335-C614-CFBEEC7FCB2A}"/>
              </a:ext>
            </a:extLst>
          </p:cNvPr>
          <p:cNvSpPr txBox="1"/>
          <p:nvPr/>
        </p:nvSpPr>
        <p:spPr>
          <a:xfrm>
            <a:off x="6095999" y="1390650"/>
            <a:ext cx="5362575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b="1" dirty="0">
                <a:solidFill>
                  <a:schemeClr val="bg1"/>
                </a:solidFill>
              </a:rPr>
              <a:t>Examples (activities)</a:t>
            </a:r>
          </a:p>
        </p:txBody>
      </p:sp>
    </p:spTree>
    <p:extLst>
      <p:ext uri="{BB962C8B-B14F-4D97-AF65-F5344CB8AC3E}">
        <p14:creationId xmlns:p14="http://schemas.microsoft.com/office/powerpoint/2010/main" val="126367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13D82-666F-2A4B-8F4F-4D19A1349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62339" cy="695807"/>
          </a:xfrm>
        </p:spPr>
        <p:txBody>
          <a:bodyPr vert="horz" lIns="45720" tIns="45720" rIns="45720" bIns="45720" anchor="t">
            <a:noAutofit/>
          </a:bodyPr>
          <a:lstStyle/>
          <a:p>
            <a:r>
              <a:rPr lang="en-150" sz="2800" dirty="0"/>
              <a:t>Innovation and collaboration channels</a:t>
            </a:r>
            <a:endParaRPr lang="en-GB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FC10C2-A934-CB48-13C4-C1E787058290}"/>
              </a:ext>
            </a:extLst>
          </p:cNvPr>
          <p:cNvSpPr/>
          <p:nvPr/>
        </p:nvSpPr>
        <p:spPr>
          <a:xfrm>
            <a:off x="407987" y="1194557"/>
            <a:ext cx="1680402" cy="329565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endParaRPr lang="en-150" dirty="0"/>
          </a:p>
          <a:p>
            <a:pPr algn="ctr"/>
            <a:r>
              <a:rPr lang="en-150" b="1" dirty="0"/>
              <a:t>IT Projects</a:t>
            </a:r>
          </a:p>
          <a:p>
            <a:pPr algn="ctr"/>
            <a:endParaRPr lang="en-150" dirty="0"/>
          </a:p>
          <a:p>
            <a:pPr algn="ctr"/>
            <a:r>
              <a:rPr lang="en-150" sz="1600" dirty="0"/>
              <a:t>From</a:t>
            </a:r>
          </a:p>
          <a:p>
            <a:pPr algn="ctr"/>
            <a:r>
              <a:rPr lang="en-150" sz="1600" dirty="0"/>
              <a:t>Engagement, Technical Delivery,</a:t>
            </a:r>
            <a:endParaRPr lang="en-150" sz="1600" dirty="0">
              <a:cs typeface="Arial"/>
            </a:endParaRPr>
          </a:p>
          <a:p>
            <a:pPr algn="ctr"/>
            <a:r>
              <a:rPr lang="en-150" sz="1600" dirty="0"/>
              <a:t>IT Ideation</a:t>
            </a:r>
          </a:p>
          <a:p>
            <a:pPr algn="ctr"/>
            <a:endParaRPr lang="en-150" sz="1600" dirty="0"/>
          </a:p>
          <a:p>
            <a:pPr algn="ctr"/>
            <a:r>
              <a:rPr lang="en-150" sz="1600" dirty="0"/>
              <a:t>Core strategic activities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7A0CAA-AFF2-8426-3D59-89C4BD8A4AB0}"/>
              </a:ext>
            </a:extLst>
          </p:cNvPr>
          <p:cNvSpPr/>
          <p:nvPr/>
        </p:nvSpPr>
        <p:spPr>
          <a:xfrm>
            <a:off x="2347112" y="1194557"/>
            <a:ext cx="1680402" cy="329565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150" dirty="0"/>
          </a:p>
          <a:p>
            <a:pPr algn="ctr"/>
            <a:r>
              <a:rPr lang="en-150" b="1" dirty="0"/>
              <a:t>KT Projects</a:t>
            </a:r>
          </a:p>
          <a:p>
            <a:pPr algn="ctr"/>
            <a:endParaRPr lang="en-150" dirty="0"/>
          </a:p>
          <a:p>
            <a:pPr algn="ctr"/>
            <a:r>
              <a:rPr lang="en-150" sz="1600" dirty="0"/>
              <a:t>KT Funds</a:t>
            </a:r>
          </a:p>
          <a:p>
            <a:pPr algn="ctr"/>
            <a:r>
              <a:rPr lang="en-150" sz="1600" dirty="0"/>
              <a:t>Medical Apps</a:t>
            </a:r>
          </a:p>
          <a:p>
            <a:pPr algn="ctr"/>
            <a:r>
              <a:rPr lang="en-150" sz="1600" dirty="0"/>
              <a:t>CIPEA</a:t>
            </a:r>
          </a:p>
          <a:p>
            <a:pPr algn="ctr"/>
            <a:r>
              <a:rPr lang="en-150" sz="1600" dirty="0"/>
              <a:t>Impact Fund</a:t>
            </a:r>
          </a:p>
          <a:p>
            <a:pPr algn="ctr"/>
            <a:r>
              <a:rPr lang="en-150" sz="1600" dirty="0"/>
              <a:t>CERN &amp; Society Foundation,</a:t>
            </a:r>
          </a:p>
          <a:p>
            <a:pPr algn="ctr"/>
            <a:r>
              <a:rPr lang="en-150" sz="1600" dirty="0"/>
              <a:t>etc.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F6B13C-B0F1-32DD-8C5D-7EF1C95E9B8B}"/>
              </a:ext>
            </a:extLst>
          </p:cNvPr>
          <p:cNvSpPr/>
          <p:nvPr/>
        </p:nvSpPr>
        <p:spPr>
          <a:xfrm>
            <a:off x="6225362" y="1194557"/>
            <a:ext cx="1680402" cy="3295650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150" dirty="0"/>
          </a:p>
          <a:p>
            <a:pPr algn="ctr"/>
            <a:r>
              <a:rPr lang="en-150" b="1" dirty="0"/>
              <a:t>CERN openlab</a:t>
            </a:r>
          </a:p>
          <a:p>
            <a:pPr algn="ctr"/>
            <a:endParaRPr lang="en-150" sz="1050" dirty="0"/>
          </a:p>
          <a:p>
            <a:pPr algn="ctr"/>
            <a:r>
              <a:rPr lang="en-150" sz="1600" dirty="0"/>
              <a:t>Industrial and academic projects</a:t>
            </a:r>
          </a:p>
          <a:p>
            <a:pPr algn="ctr"/>
            <a:endParaRPr lang="en-150" sz="1600" dirty="0"/>
          </a:p>
          <a:p>
            <a:pPr algn="ctr"/>
            <a:r>
              <a:rPr lang="en-150" sz="1600" dirty="0"/>
              <a:t>Short/Medium-Term</a:t>
            </a:r>
          </a:p>
          <a:p>
            <a:pPr algn="ctr"/>
            <a:r>
              <a:rPr lang="en-GB" sz="1600" dirty="0"/>
              <a:t>P</a:t>
            </a:r>
            <a:r>
              <a:rPr lang="en-150" sz="1600" dirty="0" err="1"/>
              <a:t>ublic</a:t>
            </a:r>
            <a:r>
              <a:rPr lang="en-150" sz="1600" dirty="0"/>
              <a:t>/private R&amp;D partnerships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FBAA9D-96DF-8C8F-F59D-6B3381CD0748}"/>
              </a:ext>
            </a:extLst>
          </p:cNvPr>
          <p:cNvSpPr/>
          <p:nvPr/>
        </p:nvSpPr>
        <p:spPr>
          <a:xfrm>
            <a:off x="8164487" y="1194557"/>
            <a:ext cx="1680402" cy="329565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150" dirty="0"/>
          </a:p>
          <a:p>
            <a:pPr algn="ctr"/>
            <a:r>
              <a:rPr lang="en-150" b="1" dirty="0"/>
              <a:t>Strategic Partnerships</a:t>
            </a:r>
          </a:p>
          <a:p>
            <a:pPr algn="ctr"/>
            <a:endParaRPr lang="en-150" dirty="0"/>
          </a:p>
          <a:p>
            <a:pPr algn="ctr"/>
            <a:r>
              <a:rPr lang="en-150" sz="1600" dirty="0"/>
              <a:t>Ex. other international organisations</a:t>
            </a:r>
          </a:p>
          <a:p>
            <a:pPr algn="ctr"/>
            <a:r>
              <a:rPr lang="en-150" sz="1600" dirty="0"/>
              <a:t>(ex. WHO, ESA)</a:t>
            </a:r>
          </a:p>
          <a:p>
            <a:pPr algn="ctr"/>
            <a:endParaRPr lang="en-150" sz="1600" dirty="0"/>
          </a:p>
          <a:p>
            <a:pPr algn="ctr"/>
            <a:r>
              <a:rPr lang="en-150" sz="1600" dirty="0"/>
              <a:t>Long-term industrial collaborations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70361B-7ACE-37B5-20A2-197786A66B20}"/>
              </a:ext>
            </a:extLst>
          </p:cNvPr>
          <p:cNvSpPr/>
          <p:nvPr/>
        </p:nvSpPr>
        <p:spPr>
          <a:xfrm>
            <a:off x="10103611" y="1194557"/>
            <a:ext cx="1680402" cy="329565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150" dirty="0"/>
          </a:p>
          <a:p>
            <a:pPr algn="ctr"/>
            <a:r>
              <a:rPr lang="en-150" b="1" dirty="0"/>
              <a:t>EC Programmes</a:t>
            </a:r>
          </a:p>
          <a:p>
            <a:pPr algn="ctr"/>
            <a:endParaRPr lang="en-150" dirty="0"/>
          </a:p>
          <a:p>
            <a:pPr algn="ctr"/>
            <a:r>
              <a:rPr lang="en-150" sz="1600" dirty="0"/>
              <a:t>Horizon </a:t>
            </a:r>
          </a:p>
          <a:p>
            <a:pPr algn="ctr"/>
            <a:r>
              <a:rPr lang="en-150" sz="1600" dirty="0"/>
              <a:t>Europe</a:t>
            </a:r>
          </a:p>
          <a:p>
            <a:pPr algn="ctr"/>
            <a:endParaRPr lang="en-150" sz="1600" dirty="0"/>
          </a:p>
          <a:p>
            <a:pPr algn="ctr"/>
            <a:r>
              <a:rPr lang="en-150" sz="1600" dirty="0"/>
              <a:t>EOSC</a:t>
            </a:r>
          </a:p>
          <a:p>
            <a:pPr algn="ctr"/>
            <a:r>
              <a:rPr lang="en-150" sz="1600" dirty="0" err="1"/>
              <a:t>EuroHPC</a:t>
            </a:r>
            <a:endParaRPr lang="en-150" sz="1600" dirty="0"/>
          </a:p>
          <a:p>
            <a:pPr algn="ctr"/>
            <a:r>
              <a:rPr lang="en-150" sz="1600" dirty="0"/>
              <a:t>EQF</a:t>
            </a:r>
          </a:p>
          <a:p>
            <a:pPr algn="ctr"/>
            <a:endParaRPr lang="en-150" sz="1600" dirty="0"/>
          </a:p>
          <a:p>
            <a:pPr algn="ctr"/>
            <a:r>
              <a:rPr lang="en-150" sz="1600" dirty="0"/>
              <a:t>Open Science</a:t>
            </a:r>
            <a:endParaRPr lang="en-150" dirty="0"/>
          </a:p>
        </p:txBody>
      </p:sp>
      <p:sp>
        <p:nvSpPr>
          <p:cNvPr id="16" name="Arrow: Left-Right 15">
            <a:extLst>
              <a:ext uri="{FF2B5EF4-FFF2-40B4-BE49-F238E27FC236}">
                <a16:creationId xmlns:a16="http://schemas.microsoft.com/office/drawing/2014/main" id="{D1B0B1A1-99C7-B530-90DC-CF8252BB1278}"/>
              </a:ext>
            </a:extLst>
          </p:cNvPr>
          <p:cNvSpPr/>
          <p:nvPr/>
        </p:nvSpPr>
        <p:spPr>
          <a:xfrm>
            <a:off x="407989" y="5423476"/>
            <a:ext cx="11376024" cy="651652"/>
          </a:xfrm>
          <a:prstGeom prst="left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Programmes complementarity and alignment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DEEF98-31E8-973D-A4EE-CBCDB6E1149F}"/>
              </a:ext>
            </a:extLst>
          </p:cNvPr>
          <p:cNvSpPr/>
          <p:nvPr/>
        </p:nvSpPr>
        <p:spPr>
          <a:xfrm>
            <a:off x="4286237" y="1194557"/>
            <a:ext cx="1680402" cy="329565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150" dirty="0"/>
          </a:p>
          <a:p>
            <a:pPr algn="ctr"/>
            <a:r>
              <a:rPr lang="en-150" b="1" dirty="0"/>
              <a:t>CERN Programmes</a:t>
            </a:r>
          </a:p>
          <a:p>
            <a:pPr algn="ctr"/>
            <a:endParaRPr lang="en-150" dirty="0"/>
          </a:p>
          <a:p>
            <a:pPr algn="ctr"/>
            <a:r>
              <a:rPr lang="en-150" sz="1600" dirty="0"/>
              <a:t>Quantum Technology Initiative</a:t>
            </a:r>
          </a:p>
          <a:p>
            <a:pPr algn="ctr"/>
            <a:endParaRPr lang="en-150" sz="1600" dirty="0"/>
          </a:p>
          <a:p>
            <a:pPr algn="ctr"/>
            <a:r>
              <a:rPr lang="en-150" sz="1600" dirty="0"/>
              <a:t>DS&amp;AI Initiatives</a:t>
            </a:r>
          </a:p>
          <a:p>
            <a:pPr algn="ctr"/>
            <a:endParaRPr lang="en-150" sz="1600" dirty="0"/>
          </a:p>
          <a:p>
            <a:pPr algn="ctr"/>
            <a:r>
              <a:rPr lang="en-150" sz="1600" dirty="0"/>
              <a:t>Open Science</a:t>
            </a:r>
          </a:p>
          <a:p>
            <a:pPr algn="ctr"/>
            <a:endParaRPr lang="en-150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C7D315-A40C-53FE-2338-9993DBE9A15C}"/>
              </a:ext>
            </a:extLst>
          </p:cNvPr>
          <p:cNvSpPr/>
          <p:nvPr/>
        </p:nvSpPr>
        <p:spPr>
          <a:xfrm>
            <a:off x="407987" y="4615364"/>
            <a:ext cx="1680402" cy="6516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150" dirty="0"/>
              <a:t>Internal funding</a:t>
            </a:r>
            <a:endParaRPr lang="en-150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6568C1-34ED-8BB8-E4BF-E9D8068B46DB}"/>
              </a:ext>
            </a:extLst>
          </p:cNvPr>
          <p:cNvSpPr/>
          <p:nvPr/>
        </p:nvSpPr>
        <p:spPr>
          <a:xfrm>
            <a:off x="2356259" y="4621302"/>
            <a:ext cx="9427754" cy="6516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150" dirty="0"/>
              <a:t>Co-development, investments, external funding</a:t>
            </a:r>
          </a:p>
          <a:p>
            <a:pPr algn="ctr"/>
            <a:r>
              <a:rPr lang="en-150" sz="1600" dirty="0"/>
              <a:t>IT invests in supervision, knowledge, infrastructure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8E91A-849D-724F-288E-84122218B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BE1A7B-A41F-9FAD-A877-23678BE9C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IT Innovation &amp; CERN openlab</a:t>
            </a:r>
          </a:p>
        </p:txBody>
      </p:sp>
    </p:spTree>
    <p:extLst>
      <p:ext uri="{BB962C8B-B14F-4D97-AF65-F5344CB8AC3E}">
        <p14:creationId xmlns:p14="http://schemas.microsoft.com/office/powerpoint/2010/main" val="3507332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"/>
          <p:cNvSpPr txBox="1">
            <a:spLocks noGrp="1"/>
          </p:cNvSpPr>
          <p:nvPr>
            <p:ph type="title"/>
          </p:nvPr>
        </p:nvSpPr>
        <p:spPr>
          <a:xfrm>
            <a:off x="440163" y="365126"/>
            <a:ext cx="6481747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</a:pPr>
            <a:r>
              <a:rPr lang="en-US" sz="4400"/>
              <a:t>DRIVING INNOVATION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3" name="Google Shape;243;p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19503" y="3314754"/>
            <a:ext cx="5109556" cy="2344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4"/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r="-62"/>
          <a:stretch/>
        </p:blipFill>
        <p:spPr>
          <a:xfrm>
            <a:off x="6262942" y="3286148"/>
            <a:ext cx="5106987" cy="23431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5" name="Google Shape;245;p4"/>
          <p:cNvGrpSpPr/>
          <p:nvPr/>
        </p:nvGrpSpPr>
        <p:grpSpPr>
          <a:xfrm>
            <a:off x="650298" y="1339546"/>
            <a:ext cx="10586604" cy="1495445"/>
            <a:chOff x="767196" y="1861499"/>
            <a:chExt cx="10586604" cy="1495445"/>
          </a:xfrm>
        </p:grpSpPr>
        <p:pic>
          <p:nvPicPr>
            <p:cNvPr id="246" name="Google Shape;246;p4"/>
            <p:cNvPicPr preferRelativeResize="0"/>
            <p:nvPr/>
          </p:nvPicPr>
          <p:blipFill rotWithShape="1">
            <a:blip r:embed="rId5">
              <a:alphaModFix/>
            </a:blip>
            <a:srcRect r="15211"/>
            <a:stretch/>
          </p:blipFill>
          <p:spPr>
            <a:xfrm>
              <a:off x="767196" y="1901391"/>
              <a:ext cx="7203786" cy="140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7" name="Google Shape;247;p4"/>
            <p:cNvSpPr/>
            <p:nvPr/>
          </p:nvSpPr>
          <p:spPr>
            <a:xfrm>
              <a:off x="7955972" y="2439986"/>
              <a:ext cx="332509" cy="33250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48" name="Google Shape;248;p4"/>
            <p:cNvPicPr preferRelativeResize="0"/>
            <p:nvPr/>
          </p:nvPicPr>
          <p:blipFill rotWithShape="1">
            <a:blip r:embed="rId6">
              <a:alphaModFix/>
            </a:blip>
            <a:srcRect l="70138" r="15213"/>
            <a:stretch/>
          </p:blipFill>
          <p:spPr>
            <a:xfrm>
              <a:off x="8439641" y="1883547"/>
              <a:ext cx="1244685" cy="1409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" name="Google Shape;249;p4"/>
            <p:cNvPicPr preferRelativeResize="0"/>
            <p:nvPr/>
          </p:nvPicPr>
          <p:blipFill rotWithShape="1">
            <a:blip r:embed="rId6">
              <a:alphaModFix/>
            </a:blip>
            <a:srcRect l="70287" r="15212"/>
            <a:stretch/>
          </p:blipFill>
          <p:spPr>
            <a:xfrm>
              <a:off x="8769924" y="1887386"/>
              <a:ext cx="1231902" cy="1409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0" name="Google Shape;250;p4"/>
            <p:cNvPicPr preferRelativeResize="0"/>
            <p:nvPr/>
          </p:nvPicPr>
          <p:blipFill rotWithShape="1">
            <a:blip r:embed="rId7">
              <a:alphaModFix/>
            </a:blip>
            <a:srcRect l="84835" b="63410"/>
            <a:stretch/>
          </p:blipFill>
          <p:spPr>
            <a:xfrm>
              <a:off x="7841744" y="3053597"/>
              <a:ext cx="569119" cy="2278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" name="Google Shape;251;p4"/>
            <p:cNvPicPr preferRelativeResize="0"/>
            <p:nvPr/>
          </p:nvPicPr>
          <p:blipFill rotWithShape="1">
            <a:blip r:embed="rId8">
              <a:alphaModFix/>
            </a:blip>
            <a:srcRect l="84835" t="85678"/>
            <a:stretch/>
          </p:blipFill>
          <p:spPr>
            <a:xfrm>
              <a:off x="7444508" y="2883289"/>
              <a:ext cx="1288472" cy="2019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52" name="Google Shape;252;p4"/>
            <p:cNvGrpSpPr/>
            <p:nvPr/>
          </p:nvGrpSpPr>
          <p:grpSpPr>
            <a:xfrm>
              <a:off x="9896350" y="1861499"/>
              <a:ext cx="1457450" cy="1495445"/>
              <a:chOff x="8429831" y="402390"/>
              <a:chExt cx="1457450" cy="1495445"/>
            </a:xfrm>
          </p:grpSpPr>
          <p:pic>
            <p:nvPicPr>
              <p:cNvPr id="253" name="Google Shape;253;p4"/>
              <p:cNvPicPr preferRelativeResize="0"/>
              <p:nvPr/>
            </p:nvPicPr>
            <p:blipFill rotWithShape="1">
              <a:blip r:embed="rId9">
                <a:alphaModFix/>
              </a:blip>
              <a:srcRect l="84835" t="38963" b="35085"/>
              <a:stretch/>
            </p:blipFill>
            <p:spPr>
              <a:xfrm>
                <a:off x="8458610" y="1008792"/>
                <a:ext cx="1288472" cy="36582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54" name="Google Shape;254;p4"/>
              <p:cNvSpPr txBox="1"/>
              <p:nvPr/>
            </p:nvSpPr>
            <p:spPr>
              <a:xfrm>
                <a:off x="8495554" y="402390"/>
                <a:ext cx="1326004" cy="707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000"/>
                  <a:buFont typeface="Arial"/>
                  <a:buNone/>
                  <a:tabLst/>
                  <a:defRPr/>
                </a:pPr>
                <a:r>
                  <a:rPr kumimoji="0" lang="en-US" sz="4000" b="1" i="0" u="none" strike="noStrike" kern="1200" cap="none" spc="0" normalizeH="0" baseline="0" noProof="0">
                    <a:ln>
                      <a:noFill/>
                    </a:ln>
                    <a:solidFill>
                      <a:srgbClr val="393E91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rPr>
                  <a:t>2021</a:t>
                </a:r>
                <a:endParaRPr kumimoji="0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" name="Google Shape;255;p4"/>
              <p:cNvSpPr txBox="1"/>
              <p:nvPr/>
            </p:nvSpPr>
            <p:spPr>
              <a:xfrm>
                <a:off x="8429831" y="1374615"/>
                <a:ext cx="1457450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393E91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rPr>
                  <a:t>Seventh Phase</a:t>
                </a:r>
                <a:endParaRPr kumimoji="0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393E91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rPr>
                  <a:t>VII</a:t>
                </a:r>
                <a:endParaRPr kumimoji="0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56" name="Google Shape;256;p4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rgbClr val="18AF9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IT Innovation &amp; CERN openlab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18AF9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A09F27-88EE-4C6B-81A0-0E3E0F3846CD}"/>
              </a:ext>
            </a:extLst>
          </p:cNvPr>
          <p:cNvSpPr txBox="1"/>
          <p:nvPr/>
        </p:nvSpPr>
        <p:spPr>
          <a:xfrm>
            <a:off x="6921910" y="46627"/>
            <a:ext cx="4415896" cy="1311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lnSpc>
                <a:spcPct val="90000"/>
              </a:lnSpc>
              <a:buClr>
                <a:srgbClr val="393E91"/>
              </a:buClr>
              <a:buSzPct val="100000"/>
              <a:buFont typeface="Arial Black"/>
              <a:buNone/>
              <a:defRPr sz="4400" b="1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>
              <a:buSzPts val="1400"/>
              <a:buNone/>
              <a:defRPr sz="1800"/>
            </a:lvl2pPr>
            <a:lvl3pPr>
              <a:buSzPts val="1400"/>
              <a:buNone/>
              <a:defRPr sz="1800"/>
            </a:lvl3pPr>
            <a:lvl4pPr>
              <a:buSzPts val="1400"/>
              <a:buNone/>
              <a:defRPr sz="1800"/>
            </a:lvl4pPr>
            <a:lvl5pPr>
              <a:buSzPts val="1400"/>
              <a:buNone/>
              <a:defRPr sz="1800"/>
            </a:lvl5pPr>
            <a:lvl6pPr>
              <a:buSzPts val="1400"/>
              <a:buNone/>
              <a:defRPr sz="1800"/>
            </a:lvl6pPr>
            <a:lvl7pPr>
              <a:buSzPts val="1400"/>
              <a:buNone/>
              <a:defRPr sz="1800"/>
            </a:lvl7pPr>
            <a:lvl8pPr>
              <a:buSzPts val="1400"/>
              <a:buNone/>
              <a:defRPr sz="1800"/>
            </a:lvl8pPr>
            <a:lvl9pPr>
              <a:buSzPts val="1400"/>
              <a:buNone/>
              <a:defRPr sz="18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  <a:tabLst/>
              <a:defRPr/>
            </a:pPr>
            <a:r>
              <a:rPr kumimoji="0" lang="en-150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/>
                <a:sym typeface="Arial Black"/>
              </a:rPr>
              <a:t>FOR 20 YEARS</a:t>
            </a:r>
          </a:p>
        </p:txBody>
      </p:sp>
    </p:spTree>
    <p:extLst>
      <p:ext uri="{BB962C8B-B14F-4D97-AF65-F5344CB8AC3E}">
        <p14:creationId xmlns:p14="http://schemas.microsoft.com/office/powerpoint/2010/main" val="2231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3060700" y="2540913"/>
            <a:ext cx="6070600" cy="812800"/>
          </a:xfrm>
        </p:spPr>
        <p:txBody>
          <a:bodyPr>
            <a:noAutofit/>
          </a:bodyPr>
          <a:lstStyle/>
          <a:p>
            <a:pPr algn="ctr"/>
            <a:r>
              <a:rPr lang="fr-FR" sz="6000" dirty="0" err="1"/>
              <a:t>Thanks</a:t>
            </a:r>
            <a:r>
              <a:rPr lang="fr-FR" sz="6000" dirty="0"/>
              <a:t>!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4294967295"/>
          </p:nvPr>
        </p:nvSpPr>
        <p:spPr>
          <a:xfrm>
            <a:off x="49213" y="4083050"/>
            <a:ext cx="12142787" cy="490538"/>
          </a:xfrm>
        </p:spPr>
        <p:txBody>
          <a:bodyPr>
            <a:noAutofit/>
          </a:bodyPr>
          <a:lstStyle/>
          <a:p>
            <a:pPr marL="48767" indent="0" algn="ctr">
              <a:buNone/>
            </a:pPr>
            <a:r>
              <a:rPr lang="fr-FR" sz="3600" dirty="0"/>
              <a:t>alberto.di.meglio@cern.ch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0" y="4593422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18AF9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@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18AF9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AlbertoDiMeglio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18AF9B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F6FD1C-E942-4766-5DF3-7094BE17A1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150" dirty="0"/>
              <a:t>04/07/2023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FAE825-F618-53D5-4097-8D48BC6D9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8652" y="487856"/>
            <a:ext cx="2994695" cy="1981551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07B5750-75B7-EC50-C5BE-B135A227C77D}"/>
              </a:ext>
            </a:extLst>
          </p:cNvPr>
          <p:cNvSpPr txBox="1">
            <a:spLocks/>
          </p:cNvSpPr>
          <p:nvPr/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IT Innovation &amp; CERN openlab</a:t>
            </a:r>
          </a:p>
        </p:txBody>
      </p:sp>
    </p:spTree>
    <p:extLst>
      <p:ext uri="{BB962C8B-B14F-4D97-AF65-F5344CB8AC3E}">
        <p14:creationId xmlns:p14="http://schemas.microsoft.com/office/powerpoint/2010/main" val="1893925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A716B-CEC8-40BD-6665-72CB221FB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2087006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150" dirty="0"/>
              <a:t>The IT Department</a:t>
            </a:r>
            <a:br>
              <a:rPr lang="en-150" dirty="0"/>
            </a:br>
            <a:r>
              <a:rPr lang="en-150" dirty="0"/>
              <a:t>Innovation Model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DFB1D0-0840-535F-8160-082C267752B8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11429" y="3725079"/>
            <a:ext cx="4175255" cy="783311"/>
          </a:xfrm>
        </p:spPr>
        <p:txBody>
          <a:bodyPr>
            <a:normAutofit fontScale="92500" lnSpcReduction="20000"/>
          </a:bodyPr>
          <a:lstStyle/>
          <a:p>
            <a:r>
              <a:rPr lang="en-150" dirty="0"/>
              <a:t>Alberto Di Meglio</a:t>
            </a:r>
          </a:p>
          <a:p>
            <a:r>
              <a:rPr lang="en-150" dirty="0"/>
              <a:t>Head of Innovation</a:t>
            </a:r>
          </a:p>
          <a:p>
            <a:r>
              <a:rPr lang="en-150" dirty="0"/>
              <a:t>IT Department</a:t>
            </a:r>
            <a:endParaRPr lang="en-US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74AA89BE-7731-A39C-B752-1FF1D64F4D69}"/>
              </a:ext>
            </a:extLst>
          </p:cNvPr>
          <p:cNvSpPr txBox="1">
            <a:spLocks/>
          </p:cNvSpPr>
          <p:nvPr/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IT Innovation &amp; CERN openlab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7B2F226-9A81-5C17-0248-BB8CC2E425F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150" dirty="0"/>
              <a:t>04/07/2023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2467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3713B9-65A9-1A91-D53D-9D0E29925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150" sz="4000" dirty="0"/>
              <a:t>CERN IT Department Core Missions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273F6-5B3E-0A34-A849-067625C17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A799474-4F86-3AEE-90C5-195BBA75CA81}"/>
              </a:ext>
            </a:extLst>
          </p:cNvPr>
          <p:cNvGraphicFramePr/>
          <p:nvPr/>
        </p:nvGraphicFramePr>
        <p:xfrm>
          <a:off x="2077396" y="86233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B0A50E2D-6276-3520-29B3-1E8648CF9F1A}"/>
              </a:ext>
            </a:extLst>
          </p:cNvPr>
          <p:cNvSpPr/>
          <p:nvPr/>
        </p:nvSpPr>
        <p:spPr>
          <a:xfrm>
            <a:off x="8028562" y="1371521"/>
            <a:ext cx="4027251" cy="862519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Meet the Information Technology needs of the Organization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66792C-056A-CC31-27D4-CA96F806B2CD}"/>
              </a:ext>
            </a:extLst>
          </p:cNvPr>
          <p:cNvSpPr/>
          <p:nvPr/>
        </p:nvSpPr>
        <p:spPr>
          <a:xfrm>
            <a:off x="8028561" y="4909146"/>
            <a:ext cx="4027251" cy="862519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Support CERN’s existing scientific programmes by 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deploying production quality services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161E03-108B-D574-6CA8-44A9279B1F61}"/>
              </a:ext>
            </a:extLst>
          </p:cNvPr>
          <p:cNvSpPr/>
          <p:nvPr/>
        </p:nvSpPr>
        <p:spPr>
          <a:xfrm>
            <a:off x="184826" y="1371521"/>
            <a:ext cx="4027251" cy="862519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Increase CERN’s scientific, societal and economic impact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4F2615-E283-7A08-9B75-29090EFE0F04}"/>
              </a:ext>
            </a:extLst>
          </p:cNvPr>
          <p:cNvSpPr/>
          <p:nvPr/>
        </p:nvSpPr>
        <p:spPr>
          <a:xfrm>
            <a:off x="184825" y="4909146"/>
            <a:ext cx="4027251" cy="862519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Prepare for the challenges of the scientific programmes’ 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evolution and the lab’s future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683B71-A039-0DA4-995F-306B8F071693}"/>
              </a:ext>
            </a:extLst>
          </p:cNvPr>
          <p:cNvSpPr/>
          <p:nvPr/>
        </p:nvSpPr>
        <p:spPr>
          <a:xfrm>
            <a:off x="974927" y="2827506"/>
            <a:ext cx="2023353" cy="1530485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R&amp;D</a:t>
            </a:r>
          </a:p>
          <a:p>
            <a:pPr algn="ctr"/>
            <a:r>
              <a:rPr lang="en-150" dirty="0"/>
              <a:t>Innovation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387705-B9C6-A590-4C50-3FA5403E2595}"/>
              </a:ext>
            </a:extLst>
          </p:cNvPr>
          <p:cNvSpPr/>
          <p:nvPr/>
        </p:nvSpPr>
        <p:spPr>
          <a:xfrm>
            <a:off x="9296401" y="2827505"/>
            <a:ext cx="2023353" cy="1530485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Operations</a:t>
            </a:r>
          </a:p>
          <a:p>
            <a:pPr algn="ctr"/>
            <a:r>
              <a:rPr lang="en-150" dirty="0"/>
              <a:t>Engagement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598DDF7-41D8-010A-3851-3E3E23A6F7DD}"/>
              </a:ext>
            </a:extLst>
          </p:cNvPr>
          <p:cNvSpPr/>
          <p:nvPr/>
        </p:nvSpPr>
        <p:spPr>
          <a:xfrm>
            <a:off x="4212076" y="2229111"/>
            <a:ext cx="1704630" cy="2504121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FFA7D2F-7B74-2E83-1DD7-ECDEC7EAD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IT Innovation &amp; CERN openlab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5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FE8A5-E8BB-B046-A1F2-852131779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744" y="937769"/>
            <a:ext cx="11212512" cy="537883"/>
          </a:xfrm>
        </p:spPr>
        <p:txBody>
          <a:bodyPr/>
          <a:lstStyle/>
          <a:p>
            <a:pPr marL="48767" indent="0" algn="ctr" defTabSz="914368">
              <a:spcBef>
                <a:spcPts val="200"/>
              </a:spcBef>
              <a:buNone/>
            </a:pPr>
            <a:r>
              <a:rPr lang="en-US" sz="2400" kern="0" dirty="0">
                <a:solidFill>
                  <a:schemeClr val="accent6"/>
                </a:solidFill>
              </a:rPr>
              <a:t>“</a:t>
            </a:r>
            <a:r>
              <a:rPr lang="en-150" sz="2400" kern="0" dirty="0">
                <a:solidFill>
                  <a:schemeClr val="accent6"/>
                </a:solidFill>
              </a:rPr>
              <a:t>Innovation is the process of turning ideas into solutions to generate value”</a:t>
            </a:r>
            <a:endParaRPr lang="en-150" sz="2400" i="1" kern="0" dirty="0">
              <a:solidFill>
                <a:schemeClr val="accent6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113D82-666F-2A4B-8F4F-4D19A1349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4"/>
            <a:ext cx="8683557" cy="729400"/>
          </a:xfrm>
        </p:spPr>
        <p:txBody>
          <a:bodyPr>
            <a:normAutofit fontScale="90000"/>
          </a:bodyPr>
          <a:lstStyle/>
          <a:p>
            <a:r>
              <a:rPr lang="en-GB" sz="4800" dirty="0"/>
              <a:t>O</a:t>
            </a:r>
            <a:r>
              <a:rPr lang="en-150" sz="4800" dirty="0"/>
              <a:t>pen Innovation</a:t>
            </a:r>
            <a:endParaRPr lang="en-GB" sz="4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793C4-4808-5B40-87DE-C08281669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150"/>
              <a:t>04/07/2023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21CC8-67EA-574F-8772-23D00306C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chemeClr val="tx1">
                    <a:tint val="75000"/>
                  </a:schemeClr>
                </a:solidFill>
              </a:rPr>
              <a:t>IT Innovation &amp; CERN openlab</a:t>
            </a:r>
            <a:endParaRPr lang="en-GB" sz="16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D3B23C-886B-5DA6-46DC-F7286BC6A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0622" y="1520830"/>
            <a:ext cx="8721378" cy="4591703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EF8D65-E608-6BE1-1657-8BE7FB8DAE76}"/>
              </a:ext>
            </a:extLst>
          </p:cNvPr>
          <p:cNvSpPr txBox="1">
            <a:spLocks/>
          </p:cNvSpPr>
          <p:nvPr/>
        </p:nvSpPr>
        <p:spPr>
          <a:xfrm>
            <a:off x="334651" y="1759693"/>
            <a:ext cx="2859737" cy="5378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68">
              <a:spcBef>
                <a:spcPts val="200"/>
              </a:spcBef>
            </a:pPr>
            <a:r>
              <a:rPr lang="en-150" sz="2400" b="0" kern="0" dirty="0">
                <a:solidFill>
                  <a:schemeClr val="accent6"/>
                </a:solidFill>
              </a:rPr>
              <a:t>There are several models of Innovation developed in the past 40+ years</a:t>
            </a:r>
          </a:p>
          <a:p>
            <a:pPr algn="ctr" defTabSz="914368">
              <a:spcBef>
                <a:spcPts val="200"/>
              </a:spcBef>
            </a:pPr>
            <a:endParaRPr lang="en-150" sz="2400" b="0" kern="0" dirty="0">
              <a:solidFill>
                <a:schemeClr val="accent6"/>
              </a:solidFill>
            </a:endParaRPr>
          </a:p>
          <a:p>
            <a:pPr algn="ctr" defTabSz="914368">
              <a:spcBef>
                <a:spcPts val="200"/>
              </a:spcBef>
            </a:pPr>
            <a:r>
              <a:rPr lang="en-150" sz="2400" b="0" kern="0" dirty="0">
                <a:solidFill>
                  <a:schemeClr val="accent6"/>
                </a:solidFill>
              </a:rPr>
              <a:t>The one we take as base model is the </a:t>
            </a:r>
            <a:r>
              <a:rPr lang="en-150" sz="2400" kern="0" dirty="0">
                <a:solidFill>
                  <a:schemeClr val="accent6"/>
                </a:solidFill>
              </a:rPr>
              <a:t>Open Innovation </a:t>
            </a:r>
            <a:r>
              <a:rPr lang="en-150" sz="2400" b="0" kern="0" dirty="0">
                <a:solidFill>
                  <a:schemeClr val="accent6"/>
                </a:solidFill>
              </a:rPr>
              <a:t>framework</a:t>
            </a:r>
            <a:endParaRPr lang="en-150" sz="2400" b="0" i="1" kern="0" dirty="0">
              <a:solidFill>
                <a:schemeClr val="accent6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88140B-140B-A319-E000-9CF402E6DB5D}"/>
              </a:ext>
            </a:extLst>
          </p:cNvPr>
          <p:cNvSpPr txBox="1"/>
          <p:nvPr/>
        </p:nvSpPr>
        <p:spPr>
          <a:xfrm>
            <a:off x="183797" y="5289249"/>
            <a:ext cx="3161446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Chesbrough, Henry William (1 March 2003). </a:t>
            </a:r>
            <a:r>
              <a:rPr lang="en-US" sz="11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Open Innovation: The new imperative for creating and profiting from technology</a:t>
            </a:r>
            <a:r>
              <a:rPr lang="en-US" sz="11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Boston: Harvard Business School Press. </a:t>
            </a:r>
            <a:r>
              <a:rPr lang="en-US" sz="1100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 tooltip="ISBN (identifier)"/>
              </a:rPr>
              <a:t>ISBN</a:t>
            </a:r>
            <a:r>
              <a:rPr lang="en-US" sz="11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sz="1100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4" tooltip="Special:BookSources/978-1578518371"/>
              </a:rPr>
              <a:t>978-1578518371</a:t>
            </a:r>
            <a:r>
              <a:rPr lang="en-US" sz="11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endParaRPr lang="en-150" sz="1100" dirty="0"/>
          </a:p>
        </p:txBody>
      </p:sp>
    </p:spTree>
    <p:extLst>
      <p:ext uri="{BB962C8B-B14F-4D97-AF65-F5344CB8AC3E}">
        <p14:creationId xmlns:p14="http://schemas.microsoft.com/office/powerpoint/2010/main" val="352293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70077-B459-7FAF-3F9B-E6C4AB355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150" dirty="0"/>
              <a:t>Innovation scopes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1F04F-153A-5391-C722-C495DBEB172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866F3-284F-C2A6-19D8-AFD6CE4A4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IT Innovation &amp; CERN openlab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55CF8B8-8A86-B07A-471D-2D667150B281}"/>
              </a:ext>
            </a:extLst>
          </p:cNvPr>
          <p:cNvGraphicFramePr/>
          <p:nvPr/>
        </p:nvGraphicFramePr>
        <p:xfrm>
          <a:off x="3715195" y="1164844"/>
          <a:ext cx="8128000" cy="48977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63DBB22-42DF-70DA-B763-8ED72EF1D98C}"/>
              </a:ext>
            </a:extLst>
          </p:cNvPr>
          <p:cNvCxnSpPr>
            <a:cxnSpLocks/>
          </p:cNvCxnSpPr>
          <p:nvPr/>
        </p:nvCxnSpPr>
        <p:spPr>
          <a:xfrm flipH="1">
            <a:off x="442639" y="5067059"/>
            <a:ext cx="10546339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BDEA4C7-3A80-A452-F0FA-833848DB01DD}"/>
              </a:ext>
            </a:extLst>
          </p:cNvPr>
          <p:cNvCxnSpPr>
            <a:cxnSpLocks/>
          </p:cNvCxnSpPr>
          <p:nvPr/>
        </p:nvCxnSpPr>
        <p:spPr>
          <a:xfrm flipH="1">
            <a:off x="442639" y="3547919"/>
            <a:ext cx="9289606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7921B80-924C-BC6E-D15C-E68D9841C1AA}"/>
              </a:ext>
            </a:extLst>
          </p:cNvPr>
          <p:cNvCxnSpPr>
            <a:cxnSpLocks/>
          </p:cNvCxnSpPr>
          <p:nvPr/>
        </p:nvCxnSpPr>
        <p:spPr>
          <a:xfrm flipH="1" flipV="1">
            <a:off x="442639" y="6049885"/>
            <a:ext cx="11351374" cy="1273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08D82F5-65AA-F78D-2F45-0541E810DDD7}"/>
              </a:ext>
            </a:extLst>
          </p:cNvPr>
          <p:cNvSpPr txBox="1"/>
          <p:nvPr/>
        </p:nvSpPr>
        <p:spPr>
          <a:xfrm>
            <a:off x="442639" y="5404864"/>
            <a:ext cx="3272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dirty="0"/>
              <a:t>Informal channels and discussions, multiple formats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9FA52E-0048-E900-E5F8-106F0C1F1AD1}"/>
              </a:ext>
            </a:extLst>
          </p:cNvPr>
          <p:cNvSpPr txBox="1"/>
          <p:nvPr/>
        </p:nvSpPr>
        <p:spPr>
          <a:xfrm>
            <a:off x="442638" y="3864433"/>
            <a:ext cx="4292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dirty="0"/>
              <a:t>Part of the continuous optimisation and evolution of services in each Group, within standard operations budget, standard reporting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63170C-4E73-6E91-0C08-B064B5C88528}"/>
              </a:ext>
            </a:extLst>
          </p:cNvPr>
          <p:cNvSpPr txBox="1"/>
          <p:nvPr/>
        </p:nvSpPr>
        <p:spPr>
          <a:xfrm>
            <a:off x="442637" y="2349603"/>
            <a:ext cx="5404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dirty="0"/>
              <a:t>Innovation activities with</a:t>
            </a:r>
            <a:r>
              <a:rPr lang="fr-FR" dirty="0"/>
              <a:t>in</a:t>
            </a:r>
            <a:r>
              <a:rPr lang="en-150" dirty="0"/>
              <a:t> stated objectives, expected results, transformation </a:t>
            </a:r>
            <a:r>
              <a:rPr lang="fr-FR" dirty="0"/>
              <a:t>in addition to </a:t>
            </a:r>
            <a:r>
              <a:rPr lang="en-150" dirty="0"/>
              <a:t>evolution, longer-term impact, dedicated resources, formal monitoring and reporting</a:t>
            </a:r>
            <a:endParaRPr lang="en-US" dirty="0"/>
          </a:p>
        </p:txBody>
      </p:sp>
      <p:sp>
        <p:nvSpPr>
          <p:cNvPr id="18" name="Arrow: Up 17">
            <a:extLst>
              <a:ext uri="{FF2B5EF4-FFF2-40B4-BE49-F238E27FC236}">
                <a16:creationId xmlns:a16="http://schemas.microsoft.com/office/drawing/2014/main" id="{EB2C00D3-1CA3-26DD-711B-2B97B207D0ED}"/>
              </a:ext>
            </a:extLst>
          </p:cNvPr>
          <p:cNvSpPr/>
          <p:nvPr/>
        </p:nvSpPr>
        <p:spPr>
          <a:xfrm>
            <a:off x="9829603" y="4573081"/>
            <a:ext cx="417155" cy="769072"/>
          </a:xfrm>
          <a:prstGeom prst="up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Up 18">
            <a:extLst>
              <a:ext uri="{FF2B5EF4-FFF2-40B4-BE49-F238E27FC236}">
                <a16:creationId xmlns:a16="http://schemas.microsoft.com/office/drawing/2014/main" id="{1E412152-898D-9AE5-0D58-7E39242C84B2}"/>
              </a:ext>
            </a:extLst>
          </p:cNvPr>
          <p:cNvSpPr/>
          <p:nvPr/>
        </p:nvSpPr>
        <p:spPr>
          <a:xfrm>
            <a:off x="8702902" y="2937801"/>
            <a:ext cx="417155" cy="769072"/>
          </a:xfrm>
          <a:prstGeom prst="up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36D7D39A-FECF-C9B4-D838-8CCD9B1A4A35}"/>
              </a:ext>
            </a:extLst>
          </p:cNvPr>
          <p:cNvSpPr/>
          <p:nvPr/>
        </p:nvSpPr>
        <p:spPr>
          <a:xfrm rot="16200000">
            <a:off x="10088368" y="3129028"/>
            <a:ext cx="417155" cy="769072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11541A-5E3C-110B-2127-51FBB9075483}"/>
              </a:ext>
            </a:extLst>
          </p:cNvPr>
          <p:cNvSpPr txBox="1"/>
          <p:nvPr/>
        </p:nvSpPr>
        <p:spPr>
          <a:xfrm>
            <a:off x="10827524" y="3190398"/>
            <a:ext cx="1364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dirty="0"/>
              <a:t>User needs</a:t>
            </a:r>
          </a:p>
          <a:p>
            <a:r>
              <a:rPr lang="en-150" dirty="0"/>
              <a:t>Strategies</a:t>
            </a:r>
            <a:endParaRPr lang="en-GB" dirty="0"/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AA0485CC-0D28-8133-B45A-00FB1014AFB5}"/>
              </a:ext>
            </a:extLst>
          </p:cNvPr>
          <p:cNvSpPr/>
          <p:nvPr/>
        </p:nvSpPr>
        <p:spPr>
          <a:xfrm rot="10800000">
            <a:off x="6391093" y="2962315"/>
            <a:ext cx="417155" cy="769072"/>
          </a:xfrm>
          <a:prstGeom prst="up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90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13D82-666F-2A4B-8F4F-4D19A1349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62339" cy="695807"/>
          </a:xfrm>
        </p:spPr>
        <p:txBody>
          <a:bodyPr vert="horz" lIns="45720" tIns="45720" rIns="45720" bIns="45720" anchor="t">
            <a:noAutofit/>
          </a:bodyPr>
          <a:lstStyle/>
          <a:p>
            <a:r>
              <a:rPr lang="en-150" sz="2800" dirty="0"/>
              <a:t>Innovation and collaboration channels</a:t>
            </a:r>
            <a:endParaRPr lang="en-GB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FC10C2-A934-CB48-13C4-C1E787058290}"/>
              </a:ext>
            </a:extLst>
          </p:cNvPr>
          <p:cNvSpPr/>
          <p:nvPr/>
        </p:nvSpPr>
        <p:spPr>
          <a:xfrm>
            <a:off x="407987" y="1194557"/>
            <a:ext cx="1680402" cy="3295650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endParaRPr lang="en-150" dirty="0"/>
          </a:p>
          <a:p>
            <a:pPr algn="ctr"/>
            <a:r>
              <a:rPr lang="en-150" b="1" dirty="0"/>
              <a:t>IT Projects</a:t>
            </a:r>
          </a:p>
          <a:p>
            <a:pPr algn="ctr"/>
            <a:endParaRPr lang="en-150" dirty="0"/>
          </a:p>
          <a:p>
            <a:pPr algn="ctr"/>
            <a:r>
              <a:rPr lang="en-150" sz="1600" dirty="0"/>
              <a:t>From</a:t>
            </a:r>
          </a:p>
          <a:p>
            <a:pPr algn="ctr"/>
            <a:r>
              <a:rPr lang="en-150" sz="1600" dirty="0"/>
              <a:t>Engagement, Technical Delivery,</a:t>
            </a:r>
            <a:endParaRPr lang="en-150" sz="1600" dirty="0">
              <a:cs typeface="Arial"/>
            </a:endParaRPr>
          </a:p>
          <a:p>
            <a:pPr algn="ctr"/>
            <a:r>
              <a:rPr lang="en-150" sz="1600" dirty="0"/>
              <a:t>IT Ideation</a:t>
            </a:r>
          </a:p>
          <a:p>
            <a:pPr algn="ctr"/>
            <a:endParaRPr lang="en-150" sz="1600" dirty="0"/>
          </a:p>
          <a:p>
            <a:pPr algn="ctr"/>
            <a:r>
              <a:rPr lang="en-150" sz="1600" dirty="0"/>
              <a:t>Core </a:t>
            </a:r>
            <a:r>
              <a:rPr lang="en-150" sz="1600"/>
              <a:t>strategic activities</a:t>
            </a:r>
            <a:endParaRPr lang="en-150" sz="1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7A0CAA-AFF2-8426-3D59-89C4BD8A4AB0}"/>
              </a:ext>
            </a:extLst>
          </p:cNvPr>
          <p:cNvSpPr/>
          <p:nvPr/>
        </p:nvSpPr>
        <p:spPr>
          <a:xfrm>
            <a:off x="2347112" y="1194557"/>
            <a:ext cx="1680402" cy="3295650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150" dirty="0"/>
          </a:p>
          <a:p>
            <a:pPr algn="ctr"/>
            <a:r>
              <a:rPr lang="en-150" b="1" dirty="0"/>
              <a:t>KT Projects</a:t>
            </a:r>
          </a:p>
          <a:p>
            <a:pPr algn="ctr"/>
            <a:endParaRPr lang="en-150" dirty="0"/>
          </a:p>
          <a:p>
            <a:pPr algn="ctr"/>
            <a:r>
              <a:rPr lang="en-150" sz="1600" dirty="0"/>
              <a:t>KT Funds</a:t>
            </a:r>
          </a:p>
          <a:p>
            <a:pPr algn="ctr"/>
            <a:r>
              <a:rPr lang="en-150" sz="1600" dirty="0"/>
              <a:t>Medical Apps</a:t>
            </a:r>
          </a:p>
          <a:p>
            <a:pPr algn="ctr"/>
            <a:r>
              <a:rPr lang="en-150" sz="1600" dirty="0"/>
              <a:t>CIPEA</a:t>
            </a:r>
          </a:p>
          <a:p>
            <a:pPr algn="ctr"/>
            <a:r>
              <a:rPr lang="en-150" sz="1600" dirty="0"/>
              <a:t>Impact Fund</a:t>
            </a:r>
          </a:p>
          <a:p>
            <a:pPr algn="ctr"/>
            <a:r>
              <a:rPr lang="en-150" sz="1600" dirty="0"/>
              <a:t>CERN &amp; Society Foundation,</a:t>
            </a:r>
          </a:p>
          <a:p>
            <a:pPr algn="ctr"/>
            <a:r>
              <a:rPr lang="en-150" sz="1600" dirty="0"/>
              <a:t>etc.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F6B13C-B0F1-32DD-8C5D-7EF1C95E9B8B}"/>
              </a:ext>
            </a:extLst>
          </p:cNvPr>
          <p:cNvSpPr/>
          <p:nvPr/>
        </p:nvSpPr>
        <p:spPr>
          <a:xfrm>
            <a:off x="6225362" y="1194557"/>
            <a:ext cx="1680402" cy="3295650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150" dirty="0"/>
          </a:p>
          <a:p>
            <a:pPr algn="ctr"/>
            <a:r>
              <a:rPr lang="en-150" b="1" dirty="0"/>
              <a:t>CERN openlab</a:t>
            </a:r>
          </a:p>
          <a:p>
            <a:pPr algn="ctr"/>
            <a:endParaRPr lang="en-150" sz="1050" dirty="0"/>
          </a:p>
          <a:p>
            <a:pPr algn="ctr"/>
            <a:r>
              <a:rPr lang="en-150" sz="1600" dirty="0"/>
              <a:t>Industrial and academic projects</a:t>
            </a:r>
          </a:p>
          <a:p>
            <a:pPr algn="ctr"/>
            <a:endParaRPr lang="en-150" sz="1600" dirty="0"/>
          </a:p>
          <a:p>
            <a:pPr algn="ctr"/>
            <a:r>
              <a:rPr lang="en-150" sz="1600" dirty="0"/>
              <a:t>Short/Medium-Term</a:t>
            </a:r>
          </a:p>
          <a:p>
            <a:pPr algn="ctr"/>
            <a:r>
              <a:rPr lang="en-GB" sz="1600" dirty="0"/>
              <a:t>P</a:t>
            </a:r>
            <a:r>
              <a:rPr lang="en-150" sz="1600" dirty="0" err="1"/>
              <a:t>ublic</a:t>
            </a:r>
            <a:r>
              <a:rPr lang="en-150" sz="1600" dirty="0"/>
              <a:t>/private R&amp;D partnerships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FBAA9D-96DF-8C8F-F59D-6B3381CD0748}"/>
              </a:ext>
            </a:extLst>
          </p:cNvPr>
          <p:cNvSpPr/>
          <p:nvPr/>
        </p:nvSpPr>
        <p:spPr>
          <a:xfrm>
            <a:off x="8164487" y="1194557"/>
            <a:ext cx="1680402" cy="3295650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150" dirty="0"/>
          </a:p>
          <a:p>
            <a:pPr algn="ctr"/>
            <a:r>
              <a:rPr lang="en-150" b="1" dirty="0"/>
              <a:t>Strategic Partnerships</a:t>
            </a:r>
          </a:p>
          <a:p>
            <a:pPr algn="ctr"/>
            <a:endParaRPr lang="en-150" dirty="0"/>
          </a:p>
          <a:p>
            <a:pPr algn="ctr"/>
            <a:r>
              <a:rPr lang="en-150" sz="1600" dirty="0"/>
              <a:t>Ex. other international organisations</a:t>
            </a:r>
          </a:p>
          <a:p>
            <a:pPr algn="ctr"/>
            <a:r>
              <a:rPr lang="en-150" sz="1600" dirty="0"/>
              <a:t>(ex. WHO, ESA)</a:t>
            </a:r>
          </a:p>
          <a:p>
            <a:pPr algn="ctr"/>
            <a:endParaRPr lang="en-150" sz="1600" dirty="0"/>
          </a:p>
          <a:p>
            <a:pPr algn="ctr"/>
            <a:r>
              <a:rPr lang="en-150" sz="1600" dirty="0"/>
              <a:t>Long-term industrial collaborations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70361B-7ACE-37B5-20A2-197786A66B20}"/>
              </a:ext>
            </a:extLst>
          </p:cNvPr>
          <p:cNvSpPr/>
          <p:nvPr/>
        </p:nvSpPr>
        <p:spPr>
          <a:xfrm>
            <a:off x="10103611" y="1194557"/>
            <a:ext cx="1680402" cy="3295650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150" dirty="0"/>
          </a:p>
          <a:p>
            <a:pPr algn="ctr"/>
            <a:r>
              <a:rPr lang="en-150" b="1" dirty="0"/>
              <a:t>EC Programmes</a:t>
            </a:r>
          </a:p>
          <a:p>
            <a:pPr algn="ctr"/>
            <a:endParaRPr lang="en-150" dirty="0"/>
          </a:p>
          <a:p>
            <a:pPr algn="ctr"/>
            <a:r>
              <a:rPr lang="en-150" sz="1600" dirty="0"/>
              <a:t>Horizon </a:t>
            </a:r>
          </a:p>
          <a:p>
            <a:pPr algn="ctr"/>
            <a:r>
              <a:rPr lang="en-150" sz="1600" dirty="0"/>
              <a:t>Europe</a:t>
            </a:r>
          </a:p>
          <a:p>
            <a:pPr algn="ctr"/>
            <a:endParaRPr lang="en-150" sz="1600" dirty="0"/>
          </a:p>
          <a:p>
            <a:pPr algn="ctr"/>
            <a:r>
              <a:rPr lang="en-150" sz="1600" dirty="0"/>
              <a:t>EOSC</a:t>
            </a:r>
          </a:p>
          <a:p>
            <a:pPr algn="ctr"/>
            <a:r>
              <a:rPr lang="en-150" sz="1600" dirty="0" err="1"/>
              <a:t>EuroHPC</a:t>
            </a:r>
            <a:endParaRPr lang="en-150" sz="1600" dirty="0"/>
          </a:p>
          <a:p>
            <a:pPr algn="ctr"/>
            <a:r>
              <a:rPr lang="en-150" sz="1600" dirty="0"/>
              <a:t>EQF</a:t>
            </a:r>
          </a:p>
          <a:p>
            <a:pPr algn="ctr"/>
            <a:endParaRPr lang="en-150" sz="1600" dirty="0"/>
          </a:p>
          <a:p>
            <a:pPr algn="ctr"/>
            <a:r>
              <a:rPr lang="en-150" sz="1600" dirty="0"/>
              <a:t>Open Science</a:t>
            </a:r>
            <a:endParaRPr lang="en-150" dirty="0"/>
          </a:p>
        </p:txBody>
      </p:sp>
      <p:sp>
        <p:nvSpPr>
          <p:cNvPr id="16" name="Arrow: Left-Right 15">
            <a:extLst>
              <a:ext uri="{FF2B5EF4-FFF2-40B4-BE49-F238E27FC236}">
                <a16:creationId xmlns:a16="http://schemas.microsoft.com/office/drawing/2014/main" id="{D1B0B1A1-99C7-B530-90DC-CF8252BB1278}"/>
              </a:ext>
            </a:extLst>
          </p:cNvPr>
          <p:cNvSpPr/>
          <p:nvPr/>
        </p:nvSpPr>
        <p:spPr>
          <a:xfrm>
            <a:off x="407989" y="5423476"/>
            <a:ext cx="11376024" cy="651652"/>
          </a:xfrm>
          <a:prstGeom prst="left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Programmes complementarity and alignment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DEEF98-31E8-973D-A4EE-CBCDB6E1149F}"/>
              </a:ext>
            </a:extLst>
          </p:cNvPr>
          <p:cNvSpPr/>
          <p:nvPr/>
        </p:nvSpPr>
        <p:spPr>
          <a:xfrm>
            <a:off x="4286237" y="1194557"/>
            <a:ext cx="1680402" cy="3295650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150" dirty="0"/>
          </a:p>
          <a:p>
            <a:pPr algn="ctr"/>
            <a:r>
              <a:rPr lang="en-150" b="1" dirty="0"/>
              <a:t>CERN Programmes</a:t>
            </a:r>
          </a:p>
          <a:p>
            <a:pPr algn="ctr"/>
            <a:endParaRPr lang="en-150" dirty="0"/>
          </a:p>
          <a:p>
            <a:pPr algn="ctr"/>
            <a:r>
              <a:rPr lang="en-150" sz="1600" dirty="0"/>
              <a:t>Quantum Technology Initiative</a:t>
            </a:r>
          </a:p>
          <a:p>
            <a:pPr algn="ctr"/>
            <a:endParaRPr lang="en-150" sz="1600" dirty="0"/>
          </a:p>
          <a:p>
            <a:pPr algn="ctr"/>
            <a:r>
              <a:rPr lang="en-150" sz="1600" dirty="0"/>
              <a:t>DS&amp;AI Initiatives</a:t>
            </a:r>
          </a:p>
          <a:p>
            <a:pPr algn="ctr"/>
            <a:endParaRPr lang="en-150" sz="1600" dirty="0"/>
          </a:p>
          <a:p>
            <a:pPr algn="ctr"/>
            <a:r>
              <a:rPr lang="en-150" sz="1600" dirty="0"/>
              <a:t>Open Science</a:t>
            </a:r>
          </a:p>
          <a:p>
            <a:pPr algn="ctr"/>
            <a:endParaRPr lang="en-150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C7D315-A40C-53FE-2338-9993DBE9A15C}"/>
              </a:ext>
            </a:extLst>
          </p:cNvPr>
          <p:cNvSpPr/>
          <p:nvPr/>
        </p:nvSpPr>
        <p:spPr>
          <a:xfrm>
            <a:off x="407987" y="4615364"/>
            <a:ext cx="1680402" cy="6516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150" dirty="0"/>
              <a:t>Internal funding</a:t>
            </a:r>
            <a:endParaRPr lang="en-150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6568C1-34ED-8BB8-E4BF-E9D8068B46DB}"/>
              </a:ext>
            </a:extLst>
          </p:cNvPr>
          <p:cNvSpPr/>
          <p:nvPr/>
        </p:nvSpPr>
        <p:spPr>
          <a:xfrm>
            <a:off x="2356259" y="4621302"/>
            <a:ext cx="9427754" cy="6516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150" dirty="0"/>
              <a:t>Co-development, investments, external funding</a:t>
            </a:r>
          </a:p>
          <a:p>
            <a:pPr algn="ctr"/>
            <a:r>
              <a:rPr lang="en-150" sz="1600" dirty="0"/>
              <a:t>IT invests in supervision, knowledge, infrastructure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8E91A-849D-724F-288E-84122218B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BE1A7B-A41F-9FAD-A877-23678BE9C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IT Innovation &amp; CERN openlab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328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FE553B-E462-8919-F342-FD2BB4A64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150" dirty="0"/>
              <a:t>IT Innovation Roadmap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944862-4C01-0E5A-2EC3-F10BC5B09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0A035-276D-27C5-5756-BA6478D1F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IT Innovation &amp; CERN openlab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B9D2D1-86FB-3E11-7997-C0E70DAE9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603" y="1409251"/>
            <a:ext cx="3499270" cy="45235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6A1F66-1643-A44E-B0FB-04E792AD8FFC}"/>
              </a:ext>
            </a:extLst>
          </p:cNvPr>
          <p:cNvSpPr txBox="1"/>
          <p:nvPr/>
        </p:nvSpPr>
        <p:spPr>
          <a:xfrm>
            <a:off x="5249731" y="1443841"/>
            <a:ext cx="58091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dirty="0"/>
              <a:t>Formal document describing the Innovation </a:t>
            </a:r>
            <a:r>
              <a:rPr lang="en-150" dirty="0" err="1"/>
              <a:t>strat</a:t>
            </a:r>
            <a:r>
              <a:rPr lang="fr-FR" dirty="0" err="1"/>
              <a:t>eg</a:t>
            </a:r>
            <a:r>
              <a:rPr lang="en-150" dirty="0"/>
              <a:t>y, objectives, processes, collaboration channels, etc.</a:t>
            </a:r>
          </a:p>
          <a:p>
            <a:endParaRPr lang="en-150" dirty="0"/>
          </a:p>
          <a:p>
            <a:r>
              <a:rPr lang="en-150" dirty="0"/>
              <a:t>Being developed in collaboration across the </a:t>
            </a:r>
            <a:r>
              <a:rPr lang="en-150" dirty="0" err="1"/>
              <a:t>the</a:t>
            </a:r>
            <a:r>
              <a:rPr lang="en-150" dirty="0"/>
              <a:t> IT Department functions and technical groups and the CERN community</a:t>
            </a:r>
          </a:p>
          <a:p>
            <a:endParaRPr lang="en-150" dirty="0"/>
          </a:p>
          <a:p>
            <a:r>
              <a:rPr lang="en-150" dirty="0"/>
              <a:t>Internal draft being review now before broader review across the community in April-May 2023</a:t>
            </a:r>
          </a:p>
          <a:p>
            <a:endParaRPr lang="en-150" dirty="0"/>
          </a:p>
          <a:p>
            <a:r>
              <a:rPr lang="en-150" dirty="0"/>
              <a:t>A version of this Roadmap will also be published a white paper building on and extending the traditional CERN openlab white paper published at the beginning of each new phase</a:t>
            </a:r>
          </a:p>
        </p:txBody>
      </p:sp>
    </p:spTree>
    <p:extLst>
      <p:ext uri="{BB962C8B-B14F-4D97-AF65-F5344CB8AC3E}">
        <p14:creationId xmlns:p14="http://schemas.microsoft.com/office/powerpoint/2010/main" val="1980282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E148AD-4B6F-37B8-2FB2-ABF8155647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150"/>
              <a:t>04/07/2023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AF490-1E59-6792-7C22-E8F3CBC4FF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IT Innovation &amp; CERN openlab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1BEEE1-CC75-DC10-8159-04FBF78A7645}"/>
              </a:ext>
            </a:extLst>
          </p:cNvPr>
          <p:cNvSpPr/>
          <p:nvPr/>
        </p:nvSpPr>
        <p:spPr>
          <a:xfrm>
            <a:off x="533973" y="756266"/>
            <a:ext cx="1349829" cy="481263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Run3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FCA223-7574-7B74-F943-6568DC07FC9A}"/>
              </a:ext>
            </a:extLst>
          </p:cNvPr>
          <p:cNvSpPr/>
          <p:nvPr/>
        </p:nvSpPr>
        <p:spPr>
          <a:xfrm>
            <a:off x="1883802" y="756261"/>
            <a:ext cx="2653822" cy="4812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HL-LHC Start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5F9337-CE32-347F-C862-285B91EFF974}"/>
              </a:ext>
            </a:extLst>
          </p:cNvPr>
          <p:cNvSpPr/>
          <p:nvPr/>
        </p:nvSpPr>
        <p:spPr>
          <a:xfrm>
            <a:off x="4537624" y="756266"/>
            <a:ext cx="3245087" cy="4812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HL-LHC Runs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A75663-FC8C-E5D1-A9A5-DA80D2AFB795}"/>
              </a:ext>
            </a:extLst>
          </p:cNvPr>
          <p:cNvSpPr/>
          <p:nvPr/>
        </p:nvSpPr>
        <p:spPr>
          <a:xfrm>
            <a:off x="7782711" y="756266"/>
            <a:ext cx="4145740" cy="4812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FCC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DC1FCD0-5018-7669-B48D-C71078A8D25A}"/>
              </a:ext>
            </a:extLst>
          </p:cNvPr>
          <p:cNvSpPr/>
          <p:nvPr/>
        </p:nvSpPr>
        <p:spPr>
          <a:xfrm>
            <a:off x="533973" y="1699308"/>
            <a:ext cx="1349829" cy="481263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2025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915ED8-8974-15C4-5F03-15A8B5755D58}"/>
              </a:ext>
            </a:extLst>
          </p:cNvPr>
          <p:cNvSpPr/>
          <p:nvPr/>
        </p:nvSpPr>
        <p:spPr>
          <a:xfrm>
            <a:off x="1883802" y="1699303"/>
            <a:ext cx="2653822" cy="4812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2030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A12E13F-9806-4FFA-AB1E-EE3B00411BE1}"/>
              </a:ext>
            </a:extLst>
          </p:cNvPr>
          <p:cNvSpPr/>
          <p:nvPr/>
        </p:nvSpPr>
        <p:spPr>
          <a:xfrm>
            <a:off x="4537624" y="1699308"/>
            <a:ext cx="3245087" cy="4812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2040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2856607-1998-DC03-3846-84722C47787F}"/>
              </a:ext>
            </a:extLst>
          </p:cNvPr>
          <p:cNvSpPr/>
          <p:nvPr/>
        </p:nvSpPr>
        <p:spPr>
          <a:xfrm>
            <a:off x="7782711" y="1699308"/>
            <a:ext cx="4145740" cy="4812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2050-2070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2FB5141-518E-C45F-9794-56CA463793E4}"/>
              </a:ext>
            </a:extLst>
          </p:cNvPr>
          <p:cNvCxnSpPr>
            <a:cxnSpLocks/>
          </p:cNvCxnSpPr>
          <p:nvPr/>
        </p:nvCxnSpPr>
        <p:spPr>
          <a:xfrm>
            <a:off x="533973" y="2688197"/>
            <a:ext cx="11394478" cy="0"/>
          </a:xfrm>
          <a:prstGeom prst="line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3EB9F3A-098A-F1E0-713D-48F8AC387CF8}"/>
              </a:ext>
            </a:extLst>
          </p:cNvPr>
          <p:cNvCxnSpPr/>
          <p:nvPr/>
        </p:nvCxnSpPr>
        <p:spPr>
          <a:xfrm>
            <a:off x="1883802" y="2344439"/>
            <a:ext cx="0" cy="653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0BFF923-C91C-72BA-CCA4-A56365F9B454}"/>
              </a:ext>
            </a:extLst>
          </p:cNvPr>
          <p:cNvCxnSpPr/>
          <p:nvPr/>
        </p:nvCxnSpPr>
        <p:spPr>
          <a:xfrm>
            <a:off x="4537624" y="2347875"/>
            <a:ext cx="0" cy="653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C93C478-98CA-BAD5-E3A9-67E77F822F0F}"/>
              </a:ext>
            </a:extLst>
          </p:cNvPr>
          <p:cNvSpPr txBox="1"/>
          <p:nvPr/>
        </p:nvSpPr>
        <p:spPr>
          <a:xfrm>
            <a:off x="840837" y="2201023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dirty="0"/>
              <a:t>Short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810D214-010B-BD6D-8658-492E6717F4CD}"/>
              </a:ext>
            </a:extLst>
          </p:cNvPr>
          <p:cNvSpPr txBox="1"/>
          <p:nvPr/>
        </p:nvSpPr>
        <p:spPr>
          <a:xfrm>
            <a:off x="2708011" y="220102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dirty="0"/>
              <a:t>Medium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A50EB7-A181-1E5F-64B0-9B9BCC127396}"/>
              </a:ext>
            </a:extLst>
          </p:cNvPr>
          <p:cNvSpPr txBox="1"/>
          <p:nvPr/>
        </p:nvSpPr>
        <p:spPr>
          <a:xfrm>
            <a:off x="7190991" y="2210008"/>
            <a:ext cx="1287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dirty="0"/>
              <a:t>Long-Term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EC7035-F7B3-20E6-7156-C3BCDDE7E634}"/>
              </a:ext>
            </a:extLst>
          </p:cNvPr>
          <p:cNvSpPr txBox="1"/>
          <p:nvPr/>
        </p:nvSpPr>
        <p:spPr>
          <a:xfrm>
            <a:off x="533973" y="3036725"/>
            <a:ext cx="1349827" cy="290820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150" sz="1400" dirty="0"/>
              <a:t>Review of storage &amp; computing strategies</a:t>
            </a:r>
          </a:p>
          <a:p>
            <a:r>
              <a:rPr lang="en-150" sz="1400" dirty="0"/>
              <a:t>Support for AI applications</a:t>
            </a:r>
            <a:endParaRPr lang="en-GB" sz="1400" dirty="0"/>
          </a:p>
          <a:p>
            <a:r>
              <a:rPr lang="en-150" sz="1400" dirty="0"/>
              <a:t>Transition from on-premise to hybrid</a:t>
            </a:r>
          </a:p>
          <a:p>
            <a:r>
              <a:rPr lang="en-150" sz="1400" dirty="0"/>
              <a:t>Software Engineering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678892C-DA91-8F1A-93C5-ADCED9166C09}"/>
              </a:ext>
            </a:extLst>
          </p:cNvPr>
          <p:cNvSpPr txBox="1"/>
          <p:nvPr/>
        </p:nvSpPr>
        <p:spPr>
          <a:xfrm>
            <a:off x="1883800" y="3036725"/>
            <a:ext cx="2653824" cy="290820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150" sz="1400" dirty="0"/>
              <a:t>Operational integration with cloud/HPC infrastructures (network and resources)</a:t>
            </a:r>
          </a:p>
          <a:p>
            <a:endParaRPr lang="en-150" sz="1400" dirty="0"/>
          </a:p>
          <a:p>
            <a:r>
              <a:rPr lang="en-150" sz="1400" dirty="0"/>
              <a:t>AI operations at scale</a:t>
            </a:r>
            <a:endParaRPr lang="en-GB" sz="1400" dirty="0"/>
          </a:p>
          <a:p>
            <a:endParaRPr lang="en-150" sz="1400" dirty="0"/>
          </a:p>
          <a:p>
            <a:r>
              <a:rPr lang="en-150" sz="1400" dirty="0"/>
              <a:t>Digital Twins PoC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Quantum NISQ</a:t>
            </a:r>
            <a:endParaRPr lang="en-150" sz="1400" dirty="0"/>
          </a:p>
          <a:p>
            <a:endParaRPr lang="en-150" sz="1400" dirty="0"/>
          </a:p>
          <a:p>
            <a:r>
              <a:rPr lang="en-150" sz="1400" dirty="0"/>
              <a:t>Distributed hierarchical storage/</a:t>
            </a:r>
            <a:r>
              <a:rPr lang="en-GB" sz="1400" dirty="0"/>
              <a:t>CDN/</a:t>
            </a:r>
            <a:r>
              <a:rPr lang="en-150" sz="1400" dirty="0"/>
              <a:t>Data Lakes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CD30E8-18FB-82A1-F9CC-487C6EE9E71E}"/>
              </a:ext>
            </a:extLst>
          </p:cNvPr>
          <p:cNvSpPr txBox="1"/>
          <p:nvPr/>
        </p:nvSpPr>
        <p:spPr>
          <a:xfrm>
            <a:off x="4537623" y="3036724"/>
            <a:ext cx="7390827" cy="290820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150" sz="1600" dirty="0"/>
              <a:t>Software Defined Heterogeneous Architectures</a:t>
            </a:r>
          </a:p>
          <a:p>
            <a:endParaRPr lang="en-150" sz="1600" dirty="0"/>
          </a:p>
          <a:p>
            <a:r>
              <a:rPr lang="en-150" sz="1600" dirty="0"/>
              <a:t>Future Storage Technologies</a:t>
            </a:r>
          </a:p>
          <a:p>
            <a:endParaRPr lang="en-150" sz="1600" dirty="0"/>
          </a:p>
          <a:p>
            <a:r>
              <a:rPr lang="en-150" sz="1600" dirty="0"/>
              <a:t>Digital Twins for Accelerators/Detectors design and operations</a:t>
            </a:r>
          </a:p>
          <a:p>
            <a:endParaRPr lang="en-150" sz="1600" dirty="0"/>
          </a:p>
          <a:p>
            <a:r>
              <a:rPr lang="en-150" sz="1600" dirty="0"/>
              <a:t>Foundation Models for Physics</a:t>
            </a:r>
          </a:p>
          <a:p>
            <a:endParaRPr lang="en-150" sz="1600" dirty="0"/>
          </a:p>
          <a:p>
            <a:r>
              <a:rPr lang="en-150" sz="1600" dirty="0"/>
              <a:t>Real-time AI</a:t>
            </a:r>
          </a:p>
          <a:p>
            <a:endParaRPr lang="en-150" sz="1600" dirty="0"/>
          </a:p>
          <a:p>
            <a:r>
              <a:rPr lang="en-150" sz="1600" dirty="0"/>
              <a:t>Quantum Technologies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0AF1520-7A2F-602C-1ABE-5B43D8A1D68A}"/>
              </a:ext>
            </a:extLst>
          </p:cNvPr>
          <p:cNvSpPr/>
          <p:nvPr/>
        </p:nvSpPr>
        <p:spPr>
          <a:xfrm>
            <a:off x="528244" y="173020"/>
            <a:ext cx="4003651" cy="481263"/>
          </a:xfrm>
          <a:prstGeom prst="rect">
            <a:avLst/>
          </a:pr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SM/Higgs Characterisation</a:t>
            </a:r>
            <a:endParaRPr lang="en-GB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271B012-85C5-3802-52F4-88C041B44823}"/>
              </a:ext>
            </a:extLst>
          </p:cNvPr>
          <p:cNvSpPr/>
          <p:nvPr/>
        </p:nvSpPr>
        <p:spPr>
          <a:xfrm>
            <a:off x="4531895" y="173020"/>
            <a:ext cx="7396555" cy="481263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50"/>
              </a:gs>
            </a:gsLst>
            <a:lin ang="0" scaled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BSM, Dark Matter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8BDA7CF-1A53-6C9D-9BFE-2034AB983A0C}"/>
              </a:ext>
            </a:extLst>
          </p:cNvPr>
          <p:cNvSpPr/>
          <p:nvPr/>
        </p:nvSpPr>
        <p:spPr>
          <a:xfrm>
            <a:off x="528244" y="1311994"/>
            <a:ext cx="11400206" cy="276174"/>
          </a:xfrm>
          <a:prstGeom prst="rect">
            <a:avLst/>
          </a:prstGeom>
          <a:gradFill>
            <a:gsLst>
              <a:gs pos="58000">
                <a:srgbClr val="00B0F0"/>
              </a:gs>
              <a:gs pos="23000">
                <a:srgbClr val="1E5AAE"/>
              </a:gs>
              <a:gs pos="0">
                <a:srgbClr val="0055A0"/>
              </a:gs>
              <a:gs pos="100000">
                <a:srgbClr val="00B050"/>
              </a:gs>
            </a:gsLst>
            <a:lin ang="0" scaled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sz="1600" dirty="0"/>
              <a:t>Low-Energy Physics, Neutrino Platform, Physics Beyond Colliders, Theory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1143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E861F-F39E-B6F9-6A8F-8381B3AB5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623757"/>
          </a:xfrm>
        </p:spPr>
        <p:txBody>
          <a:bodyPr>
            <a:normAutofit fontScale="90000"/>
          </a:bodyPr>
          <a:lstStyle/>
          <a:p>
            <a:r>
              <a:rPr lang="en-150" sz="4400"/>
              <a:t>Objectives at a glance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81B8C-4601-3982-2802-9567E1779A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150">
                <a:solidFill>
                  <a:srgbClr val="0C377B">
                    <a:tint val="75000"/>
                  </a:srgbClr>
                </a:solidFill>
              </a:rPr>
              <a:t>04/07/2023</a:t>
            </a:r>
            <a:endParaRPr lang="fr-FR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4058E-DDB8-C3D4-9B21-73471EE104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0C377B">
                    <a:tint val="75000"/>
                  </a:srgbClr>
                </a:solidFill>
              </a:rPr>
              <a:t>IT Innovation &amp; CERN openlab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1246DF7-8F7C-BA26-E1C0-6A499466DE37}"/>
              </a:ext>
            </a:extLst>
          </p:cNvPr>
          <p:cNvSpPr/>
          <p:nvPr/>
        </p:nvSpPr>
        <p:spPr>
          <a:xfrm>
            <a:off x="1924049" y="4148137"/>
            <a:ext cx="3019426" cy="139065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b="1" dirty="0">
                <a:solidFill>
                  <a:srgbClr val="FFC000"/>
                </a:solidFill>
              </a:rPr>
              <a:t>Computing</a:t>
            </a:r>
          </a:p>
          <a:p>
            <a:pPr algn="ctr"/>
            <a:r>
              <a:rPr lang="en-150" dirty="0"/>
              <a:t>Heterogeneous Infrastructures and Software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AA72F3-E235-4D05-974F-6AD0BAD67482}"/>
              </a:ext>
            </a:extLst>
          </p:cNvPr>
          <p:cNvSpPr/>
          <p:nvPr/>
        </p:nvSpPr>
        <p:spPr>
          <a:xfrm>
            <a:off x="5124450" y="4148137"/>
            <a:ext cx="2943225" cy="139065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b="1" dirty="0">
                <a:solidFill>
                  <a:srgbClr val="FFC000"/>
                </a:solidFill>
              </a:rPr>
              <a:t>Data Storage and Management</a:t>
            </a:r>
          </a:p>
          <a:p>
            <a:pPr algn="ctr"/>
            <a:r>
              <a:rPr lang="en-150" dirty="0"/>
              <a:t>Hierarchical storage and data distribution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3ABB93F-ABFD-72A3-62C0-49F5158415C1}"/>
              </a:ext>
            </a:extLst>
          </p:cNvPr>
          <p:cNvSpPr/>
          <p:nvPr/>
        </p:nvSpPr>
        <p:spPr>
          <a:xfrm>
            <a:off x="1924049" y="2768598"/>
            <a:ext cx="6143626" cy="105177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b="1" dirty="0" err="1">
                <a:solidFill>
                  <a:srgbClr val="FFC000"/>
                </a:solidFill>
              </a:rPr>
              <a:t>Artific</a:t>
            </a:r>
            <a:r>
              <a:rPr lang="fr-FR" b="1" dirty="0">
                <a:solidFill>
                  <a:srgbClr val="FFC000"/>
                </a:solidFill>
              </a:rPr>
              <a:t>i</a:t>
            </a:r>
            <a:r>
              <a:rPr lang="en-150" b="1" dirty="0">
                <a:solidFill>
                  <a:srgbClr val="FFC000"/>
                </a:solidFill>
              </a:rPr>
              <a:t>al Intelligence</a:t>
            </a:r>
          </a:p>
          <a:p>
            <a:pPr algn="ctr"/>
            <a:r>
              <a:rPr lang="en-150" dirty="0"/>
              <a:t>Algorithms, Platforms and Services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D6BC6E-C02E-19CF-B122-10820C6396FA}"/>
              </a:ext>
            </a:extLst>
          </p:cNvPr>
          <p:cNvSpPr/>
          <p:nvPr/>
        </p:nvSpPr>
        <p:spPr>
          <a:xfrm>
            <a:off x="1924049" y="1276350"/>
            <a:ext cx="6143626" cy="124301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b="1" dirty="0">
                <a:solidFill>
                  <a:srgbClr val="FFC000"/>
                </a:solidFill>
              </a:rPr>
              <a:t>Open Science and Impact</a:t>
            </a:r>
          </a:p>
          <a:p>
            <a:pPr algn="ctr"/>
            <a:r>
              <a:rPr lang="en-150" dirty="0"/>
              <a:t>Technology and services</a:t>
            </a:r>
          </a:p>
          <a:p>
            <a:pPr algn="ctr"/>
            <a:r>
              <a:rPr lang="en-150" dirty="0"/>
              <a:t>Scale-up, collaborations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F0169-E093-7C8C-42FD-32B209454A0B}"/>
              </a:ext>
            </a:extLst>
          </p:cNvPr>
          <p:cNvSpPr/>
          <p:nvPr/>
        </p:nvSpPr>
        <p:spPr>
          <a:xfrm>
            <a:off x="8248650" y="1276350"/>
            <a:ext cx="1914525" cy="426243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b="1" dirty="0">
                <a:solidFill>
                  <a:srgbClr val="FFC000"/>
                </a:solidFill>
              </a:rPr>
              <a:t>Long-term investigation</a:t>
            </a:r>
          </a:p>
          <a:p>
            <a:pPr algn="ctr"/>
            <a:endParaRPr lang="en-150" b="1" dirty="0">
              <a:solidFill>
                <a:srgbClr val="FFC000"/>
              </a:solidFill>
            </a:endParaRPr>
          </a:p>
          <a:p>
            <a:pPr algn="ctr"/>
            <a:r>
              <a:rPr lang="en-150" dirty="0"/>
              <a:t>SD</a:t>
            </a:r>
            <a:r>
              <a:rPr lang="fr-FR" dirty="0"/>
              <a:t>I</a:t>
            </a:r>
            <a:r>
              <a:rPr lang="en-150" dirty="0"/>
              <a:t>s</a:t>
            </a:r>
          </a:p>
          <a:p>
            <a:pPr algn="ctr"/>
            <a:endParaRPr lang="fr-FR" dirty="0"/>
          </a:p>
          <a:p>
            <a:pPr algn="ctr"/>
            <a:r>
              <a:rPr lang="en-150" dirty="0"/>
              <a:t>Digital Twins</a:t>
            </a:r>
          </a:p>
          <a:p>
            <a:pPr algn="ctr"/>
            <a:endParaRPr lang="fr-FR" dirty="0"/>
          </a:p>
          <a:p>
            <a:pPr algn="ctr"/>
            <a:r>
              <a:rPr lang="en-150" dirty="0"/>
              <a:t>Foundation Models</a:t>
            </a:r>
          </a:p>
          <a:p>
            <a:pPr algn="ctr"/>
            <a:endParaRPr lang="fr-FR" dirty="0"/>
          </a:p>
          <a:p>
            <a:pPr algn="ctr"/>
            <a:r>
              <a:rPr lang="en-150" dirty="0"/>
              <a:t>Quantum</a:t>
            </a:r>
            <a:r>
              <a:rPr lang="fr-FR" dirty="0"/>
              <a:t> Technologies</a:t>
            </a:r>
            <a:endParaRPr lang="en-150" dirty="0"/>
          </a:p>
          <a:p>
            <a:pPr algn="ctr"/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157250957"/>
      </p:ext>
    </p:extLst>
  </p:cSld>
  <p:clrMapOvr>
    <a:masterClrMapping/>
  </p:clrMapOvr>
</p:sld>
</file>

<file path=ppt/theme/theme1.xml><?xml version="1.0" encoding="utf-8"?>
<a:theme xmlns:a="http://schemas.openxmlformats.org/drawingml/2006/main" name="1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2A7DBF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6194BF35FE3341968B60543BEEC626" ma:contentTypeVersion="8" ma:contentTypeDescription="Create a new document." ma:contentTypeScope="" ma:versionID="ac9243db634a4e4d027929da23b0ca9d">
  <xsd:schema xmlns:xsd="http://www.w3.org/2001/XMLSchema" xmlns:xs="http://www.w3.org/2001/XMLSchema" xmlns:p="http://schemas.microsoft.com/office/2006/metadata/properties" xmlns:ns2="913ea50c-02fd-428c-87b8-e8d918ce8d1f" targetNamespace="http://schemas.microsoft.com/office/2006/metadata/properties" ma:root="true" ma:fieldsID="18e912e6b7fa2d31eba38df67e0b3897" ns2:_="">
    <xsd:import namespace="913ea50c-02fd-428c-87b8-e8d918ce8d1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3ea50c-02fd-428c-87b8-e8d918ce8d1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19CE81F-5685-4D27-92B5-8E2BB16B1A7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BA16EA2-7A49-4D50-858F-FA98A88A1188}">
  <ds:schemaRefs>
    <ds:schemaRef ds:uri="913ea50c-02fd-428c-87b8-e8d918ce8d1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A5CDB3A-1C14-4424-97DD-84CA37B1B718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913ea50c-02fd-428c-87b8-e8d918ce8d1f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1583</Words>
  <Application>Microsoft Office PowerPoint</Application>
  <PresentationFormat>Widescreen</PresentationFormat>
  <Paragraphs>343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Arial</vt:lpstr>
      <vt:lpstr>Arial Black</vt:lpstr>
      <vt:lpstr>Calibri</vt:lpstr>
      <vt:lpstr>Calibri Light</vt:lpstr>
      <vt:lpstr>Courier New</vt:lpstr>
      <vt:lpstr>Optima</vt:lpstr>
      <vt:lpstr>Tahoma</vt:lpstr>
      <vt:lpstr>Wingdings</vt:lpstr>
      <vt:lpstr>1_CERNCorporate16-9</vt:lpstr>
      <vt:lpstr>Conception personnalisée</vt:lpstr>
      <vt:lpstr>1_Research</vt:lpstr>
      <vt:lpstr>2_Collaboration</vt:lpstr>
      <vt:lpstr>1_Thème Office</vt:lpstr>
      <vt:lpstr>PowerPoint Presentation</vt:lpstr>
      <vt:lpstr>The IT Department Innovation Model</vt:lpstr>
      <vt:lpstr>CERN IT Department Core Missions</vt:lpstr>
      <vt:lpstr>Open Innovation</vt:lpstr>
      <vt:lpstr>Innovation scopes</vt:lpstr>
      <vt:lpstr>Innovation and collaboration channels</vt:lpstr>
      <vt:lpstr>IT Innovation Roadmap</vt:lpstr>
      <vt:lpstr>PowerPoint Presentation</vt:lpstr>
      <vt:lpstr>Objectives at a glance</vt:lpstr>
      <vt:lpstr>Objective 1: Introduce heterogeneous computing infrastructures and software engineering services and tools</vt:lpstr>
      <vt:lpstr>Objective 2: Scale-up data management, data storage, databases towards HL-LHC requirements</vt:lpstr>
      <vt:lpstr>Objective 3: Support the introduction of AI in the community</vt:lpstr>
      <vt:lpstr>Objective 4: Keep the IT Department at the forefront of R&amp;D</vt:lpstr>
      <vt:lpstr>Objective 5: Enable and Support Open Science and Societal Impact</vt:lpstr>
      <vt:lpstr>Innovation and collaboration channels</vt:lpstr>
      <vt:lpstr>DRIVING INNOVATION</vt:lpstr>
      <vt:lpstr>Thanks!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Alberto.Di.Meglio@cern.ch</dc:creator>
  <cp:lastModifiedBy>Alberto Di Meglio</cp:lastModifiedBy>
  <cp:revision>98</cp:revision>
  <cp:lastPrinted>2022-03-07T14:14:20Z</cp:lastPrinted>
  <dcterms:created xsi:type="dcterms:W3CDTF">2019-04-01T07:05:50Z</dcterms:created>
  <dcterms:modified xsi:type="dcterms:W3CDTF">2023-07-04T10:54:17Z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0x010100B86194BF35FE3341968B60543BEEC626</vt:lpwstr>
  </property>
</Properties>
</file>