
<file path=[Content_Types].xml><?xml version="1.0" encoding="utf-8"?>
<Types xmlns="http://schemas.openxmlformats.org/package/2006/content-types">
  <Default Extension="emf" ContentType="image/x-emf"/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58" r:id="rId2"/>
  </p:sldMasterIdLst>
  <p:notesMasterIdLst>
    <p:notesMasterId r:id="rId8"/>
  </p:notesMasterIdLst>
  <p:sldIdLst>
    <p:sldId id="269" r:id="rId3"/>
    <p:sldId id="271" r:id="rId4"/>
    <p:sldId id="270" r:id="rId5"/>
    <p:sldId id="274" r:id="rId6"/>
    <p:sldId id="272" r:id="rId7"/>
  </p:sldIdLst>
  <p:sldSz cx="12192000" cy="6858000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55" autoAdjust="0"/>
    <p:restoredTop sz="94660"/>
  </p:normalViewPr>
  <p:slideViewPr>
    <p:cSldViewPr snapToGrid="0">
      <p:cViewPr varScale="1">
        <p:scale>
          <a:sx n="82" d="100"/>
          <a:sy n="82" d="100"/>
        </p:scale>
        <p:origin x="816" y="4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7D2F1A0-D74F-0346-A6D6-508C28449A8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70AB6A3-3DF0-FF4E-9614-23DA6A7649A4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621875A-A53F-3042-B0C3-8346A3C6B586}" type="datetimeFigureOut">
              <a:rPr lang="en-GB"/>
              <a:pPr>
                <a:defRPr/>
              </a:pPr>
              <a:t>26/05/2023</a:t>
            </a:fld>
            <a:endParaRPr lang="en-GB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A22D3926-DB09-4546-AE07-CE0F9AF8287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336280B0-699C-834D-99C8-F287AF2DD9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721D6E-4E92-7C49-A46F-7C6D8793A34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1000E6-30A3-C643-AFF3-EC8A2B239F6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A4B4B48-B91B-EC40-83B1-8E918996DC8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22363"/>
            <a:ext cx="10515600" cy="2387600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  <a:endParaRPr lang="en-GB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0CB42E-8BDC-E948-9211-C79DFC71B4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CE4404-DCDD-4543-893A-7B60ECD0A6C3}" type="datetime1">
              <a:rPr lang="en-GB" smtClean="0"/>
              <a:t>26/05/2023</a:t>
            </a:fld>
            <a:endParaRPr lang="en-GB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8C24093-DC57-4144-AF17-633CCF6E677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E03D0F-E469-1045-9227-8939029CC9B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32C280E-040D-8747-9FFB-E3694C050992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221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>
            <a:extLst>
              <a:ext uri="{FF2B5EF4-FFF2-40B4-BE49-F238E27FC236}">
                <a16:creationId xmlns:a16="http://schemas.microsoft.com/office/drawing/2014/main" id="{CCA21BCA-D959-C741-97C2-D9660171EB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8575"/>
            <a:ext cx="12258675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2744" y="2083242"/>
            <a:ext cx="11346512" cy="2118485"/>
          </a:xfrm>
        </p:spPr>
        <p:txBody>
          <a:bodyPr lIns="0" tIns="0" rIns="0" bIns="0" anchor="b" anchorCtr="0">
            <a:normAutofit/>
          </a:bodyPr>
          <a:lstStyle>
            <a:lvl1pPr algn="l">
              <a:defRPr sz="5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7565" y="5860111"/>
            <a:ext cx="5820355" cy="997889"/>
          </a:xfrm>
        </p:spPr>
        <p:txBody>
          <a:bodyPr lIns="0" tIns="0" rIns="0" bIns="0"/>
          <a:lstStyle>
            <a:lvl1pPr marL="0" indent="0" algn="l"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EDDC63-4E56-CC47-B08B-A05C77F233B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664605" y="6359055"/>
            <a:ext cx="4215160" cy="498945"/>
          </a:xfrm>
          <a:prstGeom prst="rect">
            <a:avLst/>
          </a:prstGeom>
        </p:spPr>
        <p:txBody>
          <a:bodyPr rIns="0"/>
          <a:lstStyle>
            <a:lvl1pPr marL="0" indent="0" algn="r">
              <a:buNone/>
              <a:defRPr sz="1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r">
              <a:buNone/>
              <a:defRPr>
                <a:solidFill>
                  <a:schemeClr val="bg1"/>
                </a:solidFill>
              </a:defRPr>
            </a:lvl2pPr>
            <a:lvl3pPr marL="914400" indent="0" algn="r">
              <a:buNone/>
              <a:defRPr>
                <a:solidFill>
                  <a:schemeClr val="bg1"/>
                </a:solidFill>
              </a:defRPr>
            </a:lvl3pPr>
            <a:lvl4pPr marL="1371600" indent="0" algn="r">
              <a:buNone/>
              <a:defRPr>
                <a:solidFill>
                  <a:schemeClr val="bg1"/>
                </a:solidFill>
              </a:defRPr>
            </a:lvl4pPr>
            <a:lvl5pPr marL="1828800" indent="0" algn="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35255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73EFF96E-5728-8647-82B4-6826FFFDAD41}"/>
              </a:ext>
            </a:extLst>
          </p:cNvPr>
          <p:cNvGrpSpPr>
            <a:grpSpLocks/>
          </p:cNvGrpSpPr>
          <p:nvPr/>
        </p:nvGrpSpPr>
        <p:grpSpPr bwMode="auto">
          <a:xfrm>
            <a:off x="5248275" y="2582863"/>
            <a:ext cx="1695450" cy="1692275"/>
            <a:chOff x="5002612" y="2336416"/>
            <a:chExt cx="2186777" cy="2185169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DB21B3C1-98E9-D249-9D9C-1C8DC44FF4D5}"/>
                </a:ext>
              </a:extLst>
            </p:cNvPr>
            <p:cNvSpPr/>
            <p:nvPr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6FE73919-8DCB-014D-9ECF-87A1BB5CDA4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61580" y="2603638"/>
              <a:ext cx="1668840" cy="1650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AC61E023-2BE3-164E-965A-36DD146AC6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9388" y="4300538"/>
            <a:ext cx="1673225" cy="227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22405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7377D436-80B3-D643-9463-218F86503569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260975" y="2603500"/>
            <a:ext cx="1670050" cy="1651000"/>
            <a:chOff x="3314" y="1640"/>
            <a:chExt cx="1052" cy="1040"/>
          </a:xfrm>
          <a:solidFill>
            <a:schemeClr val="tx1"/>
          </a:solidFill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383EF2F7-3D60-C44C-BCFE-2E1846FA474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0" y="1928"/>
              <a:ext cx="137" cy="159"/>
            </a:xfrm>
            <a:custGeom>
              <a:avLst/>
              <a:gdLst>
                <a:gd name="T0" fmla="*/ 134 w 137"/>
                <a:gd name="T1" fmla="*/ 143 h 159"/>
                <a:gd name="T2" fmla="*/ 117 w 137"/>
                <a:gd name="T3" fmla="*/ 151 h 159"/>
                <a:gd name="T4" fmla="*/ 92 w 137"/>
                <a:gd name="T5" fmla="*/ 157 h 159"/>
                <a:gd name="T6" fmla="*/ 82 w 137"/>
                <a:gd name="T7" fmla="*/ 159 h 159"/>
                <a:gd name="T8" fmla="*/ 48 w 137"/>
                <a:gd name="T9" fmla="*/ 153 h 159"/>
                <a:gd name="T10" fmla="*/ 22 w 137"/>
                <a:gd name="T11" fmla="*/ 137 h 159"/>
                <a:gd name="T12" fmla="*/ 5 w 137"/>
                <a:gd name="T13" fmla="*/ 111 h 159"/>
                <a:gd name="T14" fmla="*/ 0 w 137"/>
                <a:gd name="T15" fmla="*/ 79 h 159"/>
                <a:gd name="T16" fmla="*/ 1 w 137"/>
                <a:gd name="T17" fmla="*/ 62 h 159"/>
                <a:gd name="T18" fmla="*/ 12 w 137"/>
                <a:gd name="T19" fmla="*/ 33 h 159"/>
                <a:gd name="T20" fmla="*/ 35 w 137"/>
                <a:gd name="T21" fmla="*/ 13 h 159"/>
                <a:gd name="T22" fmla="*/ 67 w 137"/>
                <a:gd name="T23" fmla="*/ 2 h 159"/>
                <a:gd name="T24" fmla="*/ 84 w 137"/>
                <a:gd name="T25" fmla="*/ 0 h 159"/>
                <a:gd name="T26" fmla="*/ 112 w 137"/>
                <a:gd name="T27" fmla="*/ 3 h 159"/>
                <a:gd name="T28" fmla="*/ 137 w 137"/>
                <a:gd name="T29" fmla="*/ 10 h 159"/>
                <a:gd name="T30" fmla="*/ 134 w 137"/>
                <a:gd name="T31" fmla="*/ 20 h 159"/>
                <a:gd name="T32" fmla="*/ 130 w 137"/>
                <a:gd name="T33" fmla="*/ 29 h 159"/>
                <a:gd name="T34" fmla="*/ 122 w 137"/>
                <a:gd name="T35" fmla="*/ 22 h 159"/>
                <a:gd name="T36" fmla="*/ 98 w 137"/>
                <a:gd name="T37" fmla="*/ 12 h 159"/>
                <a:gd name="T38" fmla="*/ 82 w 137"/>
                <a:gd name="T39" fmla="*/ 10 h 159"/>
                <a:gd name="T40" fmla="*/ 61 w 137"/>
                <a:gd name="T41" fmla="*/ 14 h 159"/>
                <a:gd name="T42" fmla="*/ 42 w 137"/>
                <a:gd name="T43" fmla="*/ 27 h 159"/>
                <a:gd name="T44" fmla="*/ 28 w 137"/>
                <a:gd name="T45" fmla="*/ 49 h 159"/>
                <a:gd name="T46" fmla="*/ 22 w 137"/>
                <a:gd name="T47" fmla="*/ 79 h 159"/>
                <a:gd name="T48" fmla="*/ 24 w 137"/>
                <a:gd name="T49" fmla="*/ 94 h 159"/>
                <a:gd name="T50" fmla="*/ 34 w 137"/>
                <a:gd name="T51" fmla="*/ 120 h 159"/>
                <a:gd name="T52" fmla="*/ 52 w 137"/>
                <a:gd name="T53" fmla="*/ 137 h 159"/>
                <a:gd name="T54" fmla="*/ 74 w 137"/>
                <a:gd name="T55" fmla="*/ 146 h 159"/>
                <a:gd name="T56" fmla="*/ 85 w 137"/>
                <a:gd name="T57" fmla="*/ 147 h 159"/>
                <a:gd name="T58" fmla="*/ 102 w 137"/>
                <a:gd name="T59" fmla="*/ 144 h 159"/>
                <a:gd name="T60" fmla="*/ 117 w 137"/>
                <a:gd name="T61" fmla="*/ 139 h 159"/>
                <a:gd name="T62" fmla="*/ 137 w 137"/>
                <a:gd name="T63" fmla="*/ 124 h 159"/>
                <a:gd name="T64" fmla="*/ 134 w 137"/>
                <a:gd name="T65" fmla="*/ 1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159">
                  <a:moveTo>
                    <a:pt x="134" y="143"/>
                  </a:moveTo>
                  <a:lnTo>
                    <a:pt x="134" y="143"/>
                  </a:lnTo>
                  <a:lnTo>
                    <a:pt x="127" y="147"/>
                  </a:lnTo>
                  <a:lnTo>
                    <a:pt x="117" y="151"/>
                  </a:lnTo>
                  <a:lnTo>
                    <a:pt x="101" y="156"/>
                  </a:lnTo>
                  <a:lnTo>
                    <a:pt x="92" y="157"/>
                  </a:lnTo>
                  <a:lnTo>
                    <a:pt x="82" y="159"/>
                  </a:lnTo>
                  <a:lnTo>
                    <a:pt x="82" y="159"/>
                  </a:lnTo>
                  <a:lnTo>
                    <a:pt x="65" y="157"/>
                  </a:lnTo>
                  <a:lnTo>
                    <a:pt x="48" y="153"/>
                  </a:lnTo>
                  <a:lnTo>
                    <a:pt x="34" y="146"/>
                  </a:lnTo>
                  <a:lnTo>
                    <a:pt x="22" y="137"/>
                  </a:lnTo>
                  <a:lnTo>
                    <a:pt x="12" y="124"/>
                  </a:lnTo>
                  <a:lnTo>
                    <a:pt x="5" y="111"/>
                  </a:lnTo>
                  <a:lnTo>
                    <a:pt x="1" y="96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1" y="62"/>
                  </a:lnTo>
                  <a:lnTo>
                    <a:pt x="5" y="46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5" y="13"/>
                  </a:lnTo>
                  <a:lnTo>
                    <a:pt x="50" y="6"/>
                  </a:lnTo>
                  <a:lnTo>
                    <a:pt x="67" y="2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112" y="3"/>
                  </a:lnTo>
                  <a:lnTo>
                    <a:pt x="127" y="7"/>
                  </a:lnTo>
                  <a:lnTo>
                    <a:pt x="137" y="10"/>
                  </a:lnTo>
                  <a:lnTo>
                    <a:pt x="137" y="10"/>
                  </a:lnTo>
                  <a:lnTo>
                    <a:pt x="134" y="20"/>
                  </a:lnTo>
                  <a:lnTo>
                    <a:pt x="131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2" y="22"/>
                  </a:lnTo>
                  <a:lnTo>
                    <a:pt x="111" y="16"/>
                  </a:lnTo>
                  <a:lnTo>
                    <a:pt x="98" y="12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72" y="10"/>
                  </a:lnTo>
                  <a:lnTo>
                    <a:pt x="61" y="14"/>
                  </a:lnTo>
                  <a:lnTo>
                    <a:pt x="51" y="19"/>
                  </a:lnTo>
                  <a:lnTo>
                    <a:pt x="42" y="27"/>
                  </a:lnTo>
                  <a:lnTo>
                    <a:pt x="34" y="36"/>
                  </a:lnTo>
                  <a:lnTo>
                    <a:pt x="28" y="49"/>
                  </a:lnTo>
                  <a:lnTo>
                    <a:pt x="24" y="63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4" y="94"/>
                  </a:lnTo>
                  <a:lnTo>
                    <a:pt x="28" y="107"/>
                  </a:lnTo>
                  <a:lnTo>
                    <a:pt x="34" y="120"/>
                  </a:lnTo>
                  <a:lnTo>
                    <a:pt x="42" y="129"/>
                  </a:lnTo>
                  <a:lnTo>
                    <a:pt x="52" y="137"/>
                  </a:lnTo>
                  <a:lnTo>
                    <a:pt x="62" y="143"/>
                  </a:lnTo>
                  <a:lnTo>
                    <a:pt x="74" y="146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94" y="146"/>
                  </a:lnTo>
                  <a:lnTo>
                    <a:pt x="102" y="144"/>
                  </a:lnTo>
                  <a:lnTo>
                    <a:pt x="110" y="143"/>
                  </a:lnTo>
                  <a:lnTo>
                    <a:pt x="117" y="139"/>
                  </a:lnTo>
                  <a:lnTo>
                    <a:pt x="127" y="131"/>
                  </a:lnTo>
                  <a:lnTo>
                    <a:pt x="137" y="124"/>
                  </a:lnTo>
                  <a:lnTo>
                    <a:pt x="137" y="126"/>
                  </a:lnTo>
                  <a:lnTo>
                    <a:pt x="134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8CD902B5-BDC4-3443-BC31-D9AE0A23A9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2" y="1931"/>
              <a:ext cx="96" cy="153"/>
            </a:xfrm>
            <a:custGeom>
              <a:avLst/>
              <a:gdLst>
                <a:gd name="T0" fmla="*/ 95 w 96"/>
                <a:gd name="T1" fmla="*/ 144 h 153"/>
                <a:gd name="T2" fmla="*/ 95 w 96"/>
                <a:gd name="T3" fmla="*/ 144 h 153"/>
                <a:gd name="T4" fmla="*/ 96 w 96"/>
                <a:gd name="T5" fmla="*/ 136 h 153"/>
                <a:gd name="T6" fmla="*/ 96 w 96"/>
                <a:gd name="T7" fmla="*/ 136 h 153"/>
                <a:gd name="T8" fmla="*/ 59 w 96"/>
                <a:gd name="T9" fmla="*/ 137 h 153"/>
                <a:gd name="T10" fmla="*/ 23 w 96"/>
                <a:gd name="T11" fmla="*/ 138 h 153"/>
                <a:gd name="T12" fmla="*/ 23 w 96"/>
                <a:gd name="T13" fmla="*/ 138 h 153"/>
                <a:gd name="T14" fmla="*/ 23 w 96"/>
                <a:gd name="T15" fmla="*/ 80 h 153"/>
                <a:gd name="T16" fmla="*/ 23 w 96"/>
                <a:gd name="T17" fmla="*/ 80 h 153"/>
                <a:gd name="T18" fmla="*/ 47 w 96"/>
                <a:gd name="T19" fmla="*/ 80 h 153"/>
                <a:gd name="T20" fmla="*/ 79 w 96"/>
                <a:gd name="T21" fmla="*/ 81 h 153"/>
                <a:gd name="T22" fmla="*/ 79 w 96"/>
                <a:gd name="T23" fmla="*/ 81 h 153"/>
                <a:gd name="T24" fmla="*/ 77 w 96"/>
                <a:gd name="T25" fmla="*/ 74 h 153"/>
                <a:gd name="T26" fmla="*/ 77 w 96"/>
                <a:gd name="T27" fmla="*/ 74 h 153"/>
                <a:gd name="T28" fmla="*/ 79 w 96"/>
                <a:gd name="T29" fmla="*/ 66 h 153"/>
                <a:gd name="T30" fmla="*/ 79 w 96"/>
                <a:gd name="T31" fmla="*/ 66 h 153"/>
                <a:gd name="T32" fmla="*/ 56 w 96"/>
                <a:gd name="T33" fmla="*/ 67 h 153"/>
                <a:gd name="T34" fmla="*/ 23 w 96"/>
                <a:gd name="T35" fmla="*/ 67 h 153"/>
                <a:gd name="T36" fmla="*/ 23 w 96"/>
                <a:gd name="T37" fmla="*/ 67 h 153"/>
                <a:gd name="T38" fmla="*/ 23 w 96"/>
                <a:gd name="T39" fmla="*/ 11 h 153"/>
                <a:gd name="T40" fmla="*/ 23 w 96"/>
                <a:gd name="T41" fmla="*/ 11 h 153"/>
                <a:gd name="T42" fmla="*/ 63 w 96"/>
                <a:gd name="T43" fmla="*/ 13 h 153"/>
                <a:gd name="T44" fmla="*/ 93 w 96"/>
                <a:gd name="T45" fmla="*/ 14 h 153"/>
                <a:gd name="T46" fmla="*/ 93 w 96"/>
                <a:gd name="T47" fmla="*/ 14 h 153"/>
                <a:gd name="T48" fmla="*/ 92 w 96"/>
                <a:gd name="T49" fmla="*/ 7 h 153"/>
                <a:gd name="T50" fmla="*/ 92 w 96"/>
                <a:gd name="T51" fmla="*/ 7 h 153"/>
                <a:gd name="T52" fmla="*/ 93 w 96"/>
                <a:gd name="T53" fmla="*/ 0 h 153"/>
                <a:gd name="T54" fmla="*/ 93 w 96"/>
                <a:gd name="T55" fmla="*/ 0 h 153"/>
                <a:gd name="T56" fmla="*/ 47 w 96"/>
                <a:gd name="T57" fmla="*/ 1 h 153"/>
                <a:gd name="T58" fmla="*/ 47 w 96"/>
                <a:gd name="T59" fmla="*/ 1 h 153"/>
                <a:gd name="T60" fmla="*/ 0 w 96"/>
                <a:gd name="T61" fmla="*/ 0 h 153"/>
                <a:gd name="T62" fmla="*/ 0 w 96"/>
                <a:gd name="T63" fmla="*/ 0 h 153"/>
                <a:gd name="T64" fmla="*/ 0 w 96"/>
                <a:gd name="T65" fmla="*/ 29 h 153"/>
                <a:gd name="T66" fmla="*/ 2 w 96"/>
                <a:gd name="T67" fmla="*/ 57 h 153"/>
                <a:gd name="T68" fmla="*/ 2 w 96"/>
                <a:gd name="T69" fmla="*/ 94 h 153"/>
                <a:gd name="T70" fmla="*/ 2 w 96"/>
                <a:gd name="T71" fmla="*/ 94 h 153"/>
                <a:gd name="T72" fmla="*/ 0 w 96"/>
                <a:gd name="T73" fmla="*/ 124 h 153"/>
                <a:gd name="T74" fmla="*/ 0 w 96"/>
                <a:gd name="T75" fmla="*/ 153 h 153"/>
                <a:gd name="T76" fmla="*/ 0 w 96"/>
                <a:gd name="T77" fmla="*/ 153 h 153"/>
                <a:gd name="T78" fmla="*/ 47 w 96"/>
                <a:gd name="T79" fmla="*/ 151 h 153"/>
                <a:gd name="T80" fmla="*/ 47 w 96"/>
                <a:gd name="T81" fmla="*/ 151 h 153"/>
                <a:gd name="T82" fmla="*/ 49 w 96"/>
                <a:gd name="T83" fmla="*/ 151 h 153"/>
                <a:gd name="T84" fmla="*/ 49 w 96"/>
                <a:gd name="T85" fmla="*/ 151 h 153"/>
                <a:gd name="T86" fmla="*/ 66 w 96"/>
                <a:gd name="T87" fmla="*/ 151 h 153"/>
                <a:gd name="T88" fmla="*/ 66 w 96"/>
                <a:gd name="T89" fmla="*/ 151 h 153"/>
                <a:gd name="T90" fmla="*/ 96 w 96"/>
                <a:gd name="T91" fmla="*/ 153 h 153"/>
                <a:gd name="T92" fmla="*/ 96 w 96"/>
                <a:gd name="T93" fmla="*/ 153 h 153"/>
                <a:gd name="T94" fmla="*/ 96 w 96"/>
                <a:gd name="T95" fmla="*/ 153 h 153"/>
                <a:gd name="T96" fmla="*/ 96 w 96"/>
                <a:gd name="T97" fmla="*/ 153 h 153"/>
                <a:gd name="T98" fmla="*/ 95 w 96"/>
                <a:gd name="T99" fmla="*/ 144 h 153"/>
                <a:gd name="T100" fmla="*/ 95 w 96"/>
                <a:gd name="T101" fmla="*/ 14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" h="153">
                  <a:moveTo>
                    <a:pt x="95" y="144"/>
                  </a:moveTo>
                  <a:lnTo>
                    <a:pt x="95" y="144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59" y="137"/>
                  </a:lnTo>
                  <a:lnTo>
                    <a:pt x="23" y="138"/>
                  </a:lnTo>
                  <a:lnTo>
                    <a:pt x="23" y="138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47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56" y="67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63" y="13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2" y="57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0" y="124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5" y="144"/>
                  </a:lnTo>
                  <a:lnTo>
                    <a:pt x="95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31D99EB4-3047-BB4F-B230-1874C1CE039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84" y="1931"/>
              <a:ext cx="117" cy="153"/>
            </a:xfrm>
            <a:custGeom>
              <a:avLst/>
              <a:gdLst>
                <a:gd name="T0" fmla="*/ 23 w 117"/>
                <a:gd name="T1" fmla="*/ 96 h 153"/>
                <a:gd name="T2" fmla="*/ 23 w 117"/>
                <a:gd name="T3" fmla="*/ 124 h 153"/>
                <a:gd name="T4" fmla="*/ 24 w 117"/>
                <a:gd name="T5" fmla="*/ 153 h 153"/>
                <a:gd name="T6" fmla="*/ 13 w 117"/>
                <a:gd name="T7" fmla="*/ 151 h 153"/>
                <a:gd name="T8" fmla="*/ 0 w 117"/>
                <a:gd name="T9" fmla="*/ 153 h 153"/>
                <a:gd name="T10" fmla="*/ 3 w 117"/>
                <a:gd name="T11" fmla="*/ 96 h 153"/>
                <a:gd name="T12" fmla="*/ 3 w 117"/>
                <a:gd name="T13" fmla="*/ 57 h 153"/>
                <a:gd name="T14" fmla="*/ 0 w 117"/>
                <a:gd name="T15" fmla="*/ 0 h 153"/>
                <a:gd name="T16" fmla="*/ 28 w 117"/>
                <a:gd name="T17" fmla="*/ 1 h 153"/>
                <a:gd name="T18" fmla="*/ 53 w 117"/>
                <a:gd name="T19" fmla="*/ 0 h 153"/>
                <a:gd name="T20" fmla="*/ 63 w 117"/>
                <a:gd name="T21" fmla="*/ 0 h 153"/>
                <a:gd name="T22" fmla="*/ 80 w 117"/>
                <a:gd name="T23" fmla="*/ 3 h 153"/>
                <a:gd name="T24" fmla="*/ 92 w 117"/>
                <a:gd name="T25" fmla="*/ 11 h 153"/>
                <a:gd name="T26" fmla="*/ 100 w 117"/>
                <a:gd name="T27" fmla="*/ 26 h 153"/>
                <a:gd name="T28" fmla="*/ 101 w 117"/>
                <a:gd name="T29" fmla="*/ 34 h 153"/>
                <a:gd name="T30" fmla="*/ 97 w 117"/>
                <a:gd name="T31" fmla="*/ 54 h 153"/>
                <a:gd name="T32" fmla="*/ 84 w 117"/>
                <a:gd name="T33" fmla="*/ 66 h 153"/>
                <a:gd name="T34" fmla="*/ 70 w 117"/>
                <a:gd name="T35" fmla="*/ 74 h 153"/>
                <a:gd name="T36" fmla="*/ 55 w 117"/>
                <a:gd name="T37" fmla="*/ 77 h 153"/>
                <a:gd name="T38" fmla="*/ 117 w 117"/>
                <a:gd name="T39" fmla="*/ 153 h 153"/>
                <a:gd name="T40" fmla="*/ 104 w 117"/>
                <a:gd name="T41" fmla="*/ 151 h 153"/>
                <a:gd name="T42" fmla="*/ 90 w 117"/>
                <a:gd name="T43" fmla="*/ 153 h 153"/>
                <a:gd name="T44" fmla="*/ 65 w 117"/>
                <a:gd name="T45" fmla="*/ 117 h 153"/>
                <a:gd name="T46" fmla="*/ 34 w 117"/>
                <a:gd name="T47" fmla="*/ 77 h 153"/>
                <a:gd name="T48" fmla="*/ 23 w 117"/>
                <a:gd name="T49" fmla="*/ 77 h 153"/>
                <a:gd name="T50" fmla="*/ 37 w 117"/>
                <a:gd name="T51" fmla="*/ 70 h 153"/>
                <a:gd name="T52" fmla="*/ 51 w 117"/>
                <a:gd name="T53" fmla="*/ 69 h 153"/>
                <a:gd name="T54" fmla="*/ 65 w 117"/>
                <a:gd name="T55" fmla="*/ 63 h 153"/>
                <a:gd name="T56" fmla="*/ 75 w 117"/>
                <a:gd name="T57" fmla="*/ 53 h 153"/>
                <a:gd name="T58" fmla="*/ 80 w 117"/>
                <a:gd name="T59" fmla="*/ 39 h 153"/>
                <a:gd name="T60" fmla="*/ 78 w 117"/>
                <a:gd name="T61" fmla="*/ 30 h 153"/>
                <a:gd name="T62" fmla="*/ 72 w 117"/>
                <a:gd name="T63" fmla="*/ 19 h 153"/>
                <a:gd name="T64" fmla="*/ 63 w 117"/>
                <a:gd name="T65" fmla="*/ 13 h 153"/>
                <a:gd name="T66" fmla="*/ 45 w 117"/>
                <a:gd name="T67" fmla="*/ 9 h 153"/>
                <a:gd name="T68" fmla="*/ 24 w 117"/>
                <a:gd name="T69" fmla="*/ 10 h 153"/>
                <a:gd name="T70" fmla="*/ 23 w 117"/>
                <a:gd name="T71" fmla="*/ 57 h 153"/>
                <a:gd name="T72" fmla="*/ 23 w 117"/>
                <a:gd name="T73" fmla="*/ 69 h 153"/>
                <a:gd name="T74" fmla="*/ 37 w 117"/>
                <a:gd name="T75" fmla="*/ 7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53">
                  <a:moveTo>
                    <a:pt x="23" y="77"/>
                  </a:moveTo>
                  <a:lnTo>
                    <a:pt x="23" y="96"/>
                  </a:lnTo>
                  <a:lnTo>
                    <a:pt x="23" y="96"/>
                  </a:lnTo>
                  <a:lnTo>
                    <a:pt x="23" y="124"/>
                  </a:lnTo>
                  <a:lnTo>
                    <a:pt x="24" y="153"/>
                  </a:lnTo>
                  <a:lnTo>
                    <a:pt x="24" y="153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24"/>
                  </a:lnTo>
                  <a:lnTo>
                    <a:pt x="3" y="9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71" y="1"/>
                  </a:lnTo>
                  <a:lnTo>
                    <a:pt x="80" y="3"/>
                  </a:lnTo>
                  <a:lnTo>
                    <a:pt x="87" y="7"/>
                  </a:lnTo>
                  <a:lnTo>
                    <a:pt x="92" y="11"/>
                  </a:lnTo>
                  <a:lnTo>
                    <a:pt x="97" y="17"/>
                  </a:lnTo>
                  <a:lnTo>
                    <a:pt x="100" y="26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00" y="46"/>
                  </a:lnTo>
                  <a:lnTo>
                    <a:pt x="97" y="54"/>
                  </a:lnTo>
                  <a:lnTo>
                    <a:pt x="91" y="61"/>
                  </a:lnTo>
                  <a:lnTo>
                    <a:pt x="84" y="66"/>
                  </a:lnTo>
                  <a:lnTo>
                    <a:pt x="77" y="70"/>
                  </a:lnTo>
                  <a:lnTo>
                    <a:pt x="70" y="74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85" y="114"/>
                  </a:lnTo>
                  <a:lnTo>
                    <a:pt x="117" y="153"/>
                  </a:lnTo>
                  <a:lnTo>
                    <a:pt x="117" y="153"/>
                  </a:lnTo>
                  <a:lnTo>
                    <a:pt x="104" y="151"/>
                  </a:lnTo>
                  <a:lnTo>
                    <a:pt x="104" y="151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65" y="117"/>
                  </a:lnTo>
                  <a:lnTo>
                    <a:pt x="50" y="9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23" y="77"/>
                  </a:lnTo>
                  <a:lnTo>
                    <a:pt x="23" y="77"/>
                  </a:lnTo>
                  <a:close/>
                  <a:moveTo>
                    <a:pt x="37" y="70"/>
                  </a:moveTo>
                  <a:lnTo>
                    <a:pt x="37" y="70"/>
                  </a:lnTo>
                  <a:lnTo>
                    <a:pt x="51" y="69"/>
                  </a:lnTo>
                  <a:lnTo>
                    <a:pt x="58" y="66"/>
                  </a:lnTo>
                  <a:lnTo>
                    <a:pt x="65" y="63"/>
                  </a:lnTo>
                  <a:lnTo>
                    <a:pt x="71" y="59"/>
                  </a:lnTo>
                  <a:lnTo>
                    <a:pt x="75" y="53"/>
                  </a:lnTo>
                  <a:lnTo>
                    <a:pt x="78" y="47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78" y="30"/>
                  </a:lnTo>
                  <a:lnTo>
                    <a:pt x="77" y="24"/>
                  </a:lnTo>
                  <a:lnTo>
                    <a:pt x="72" y="19"/>
                  </a:lnTo>
                  <a:lnTo>
                    <a:pt x="68" y="16"/>
                  </a:lnTo>
                  <a:lnTo>
                    <a:pt x="63" y="13"/>
                  </a:lnTo>
                  <a:lnTo>
                    <a:pt x="57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69"/>
                  </a:lnTo>
                  <a:lnTo>
                    <a:pt x="23" y="69"/>
                  </a:lnTo>
                  <a:lnTo>
                    <a:pt x="37" y="70"/>
                  </a:lnTo>
                  <a:lnTo>
                    <a:pt x="37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0EBC59C4-9C3C-5F43-AA96-0A989BFA1F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1" y="1930"/>
              <a:ext cx="135" cy="155"/>
            </a:xfrm>
            <a:custGeom>
              <a:avLst/>
              <a:gdLst>
                <a:gd name="T0" fmla="*/ 135 w 135"/>
                <a:gd name="T1" fmla="*/ 1 h 155"/>
                <a:gd name="T2" fmla="*/ 135 w 135"/>
                <a:gd name="T3" fmla="*/ 1 h 155"/>
                <a:gd name="T4" fmla="*/ 125 w 135"/>
                <a:gd name="T5" fmla="*/ 1 h 155"/>
                <a:gd name="T6" fmla="*/ 125 w 135"/>
                <a:gd name="T7" fmla="*/ 1 h 155"/>
                <a:gd name="T8" fmla="*/ 117 w 135"/>
                <a:gd name="T9" fmla="*/ 1 h 155"/>
                <a:gd name="T10" fmla="*/ 117 w 135"/>
                <a:gd name="T11" fmla="*/ 1 h 155"/>
                <a:gd name="T12" fmla="*/ 118 w 135"/>
                <a:gd name="T13" fmla="*/ 37 h 155"/>
                <a:gd name="T14" fmla="*/ 120 w 135"/>
                <a:gd name="T15" fmla="*/ 74 h 155"/>
                <a:gd name="T16" fmla="*/ 120 w 135"/>
                <a:gd name="T17" fmla="*/ 74 h 155"/>
                <a:gd name="T18" fmla="*/ 118 w 135"/>
                <a:gd name="T19" fmla="*/ 114 h 155"/>
                <a:gd name="T20" fmla="*/ 118 w 135"/>
                <a:gd name="T21" fmla="*/ 114 h 155"/>
                <a:gd name="T22" fmla="*/ 10 w 135"/>
                <a:gd name="T23" fmla="*/ 0 h 155"/>
                <a:gd name="T24" fmla="*/ 1 w 135"/>
                <a:gd name="T25" fmla="*/ 0 h 155"/>
                <a:gd name="T26" fmla="*/ 1 w 135"/>
                <a:gd name="T27" fmla="*/ 0 h 155"/>
                <a:gd name="T28" fmla="*/ 3 w 135"/>
                <a:gd name="T29" fmla="*/ 57 h 155"/>
                <a:gd name="T30" fmla="*/ 3 w 135"/>
                <a:gd name="T31" fmla="*/ 57 h 155"/>
                <a:gd name="T32" fmla="*/ 3 w 135"/>
                <a:gd name="T33" fmla="*/ 109 h 155"/>
                <a:gd name="T34" fmla="*/ 0 w 135"/>
                <a:gd name="T35" fmla="*/ 154 h 155"/>
                <a:gd name="T36" fmla="*/ 0 w 135"/>
                <a:gd name="T37" fmla="*/ 154 h 155"/>
                <a:gd name="T38" fmla="*/ 10 w 135"/>
                <a:gd name="T39" fmla="*/ 152 h 155"/>
                <a:gd name="T40" fmla="*/ 10 w 135"/>
                <a:gd name="T41" fmla="*/ 152 h 155"/>
                <a:gd name="T42" fmla="*/ 20 w 135"/>
                <a:gd name="T43" fmla="*/ 154 h 155"/>
                <a:gd name="T44" fmla="*/ 20 w 135"/>
                <a:gd name="T45" fmla="*/ 154 h 155"/>
                <a:gd name="T46" fmla="*/ 18 w 135"/>
                <a:gd name="T47" fmla="*/ 118 h 155"/>
                <a:gd name="T48" fmla="*/ 17 w 135"/>
                <a:gd name="T49" fmla="*/ 79 h 155"/>
                <a:gd name="T50" fmla="*/ 17 w 135"/>
                <a:gd name="T51" fmla="*/ 79 h 155"/>
                <a:gd name="T52" fmla="*/ 17 w 135"/>
                <a:gd name="T53" fmla="*/ 38 h 155"/>
                <a:gd name="T54" fmla="*/ 17 w 135"/>
                <a:gd name="T55" fmla="*/ 38 h 155"/>
                <a:gd name="T56" fmla="*/ 71 w 135"/>
                <a:gd name="T57" fmla="*/ 95 h 155"/>
                <a:gd name="T58" fmla="*/ 107 w 135"/>
                <a:gd name="T59" fmla="*/ 134 h 155"/>
                <a:gd name="T60" fmla="*/ 127 w 135"/>
                <a:gd name="T61" fmla="*/ 155 h 155"/>
                <a:gd name="T62" fmla="*/ 134 w 135"/>
                <a:gd name="T63" fmla="*/ 155 h 155"/>
                <a:gd name="T64" fmla="*/ 134 w 135"/>
                <a:gd name="T65" fmla="*/ 155 h 155"/>
                <a:gd name="T66" fmla="*/ 132 w 135"/>
                <a:gd name="T67" fmla="*/ 98 h 155"/>
                <a:gd name="T68" fmla="*/ 132 w 135"/>
                <a:gd name="T69" fmla="*/ 98 h 155"/>
                <a:gd name="T70" fmla="*/ 134 w 135"/>
                <a:gd name="T71" fmla="*/ 45 h 155"/>
                <a:gd name="T72" fmla="*/ 135 w 135"/>
                <a:gd name="T73" fmla="*/ 1 h 155"/>
                <a:gd name="T74" fmla="*/ 135 w 135"/>
                <a:gd name="T75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5" h="155">
                  <a:moveTo>
                    <a:pt x="135" y="1"/>
                  </a:moveTo>
                  <a:lnTo>
                    <a:pt x="135" y="1"/>
                  </a:lnTo>
                  <a:lnTo>
                    <a:pt x="125" y="1"/>
                  </a:lnTo>
                  <a:lnTo>
                    <a:pt x="125" y="1"/>
                  </a:lnTo>
                  <a:lnTo>
                    <a:pt x="117" y="1"/>
                  </a:lnTo>
                  <a:lnTo>
                    <a:pt x="117" y="1"/>
                  </a:lnTo>
                  <a:lnTo>
                    <a:pt x="118" y="37"/>
                  </a:lnTo>
                  <a:lnTo>
                    <a:pt x="120" y="74"/>
                  </a:lnTo>
                  <a:lnTo>
                    <a:pt x="120" y="74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109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18" y="11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71" y="95"/>
                  </a:lnTo>
                  <a:lnTo>
                    <a:pt x="107" y="134"/>
                  </a:lnTo>
                  <a:lnTo>
                    <a:pt x="127" y="155"/>
                  </a:lnTo>
                  <a:lnTo>
                    <a:pt x="134" y="155"/>
                  </a:lnTo>
                  <a:lnTo>
                    <a:pt x="134" y="155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4" y="45"/>
                  </a:lnTo>
                  <a:lnTo>
                    <a:pt x="135" y="1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99961F07-C0F6-1D48-B38D-84E6F3C8CB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7" y="2144"/>
              <a:ext cx="77" cy="185"/>
            </a:xfrm>
            <a:custGeom>
              <a:avLst/>
              <a:gdLst>
                <a:gd name="T0" fmla="*/ 77 w 77"/>
                <a:gd name="T1" fmla="*/ 185 h 185"/>
                <a:gd name="T2" fmla="*/ 77 w 77"/>
                <a:gd name="T3" fmla="*/ 185 h 185"/>
                <a:gd name="T4" fmla="*/ 63 w 77"/>
                <a:gd name="T5" fmla="*/ 159 h 185"/>
                <a:gd name="T6" fmla="*/ 50 w 77"/>
                <a:gd name="T7" fmla="*/ 134 h 185"/>
                <a:gd name="T8" fmla="*/ 40 w 77"/>
                <a:gd name="T9" fmla="*/ 109 h 185"/>
                <a:gd name="T10" fmla="*/ 33 w 77"/>
                <a:gd name="T11" fmla="*/ 85 h 185"/>
                <a:gd name="T12" fmla="*/ 27 w 77"/>
                <a:gd name="T13" fmla="*/ 62 h 185"/>
                <a:gd name="T14" fmla="*/ 23 w 77"/>
                <a:gd name="T15" fmla="*/ 40 h 185"/>
                <a:gd name="T16" fmla="*/ 20 w 77"/>
                <a:gd name="T17" fmla="*/ 18 h 185"/>
                <a:gd name="T18" fmla="*/ 20 w 77"/>
                <a:gd name="T19" fmla="*/ 0 h 185"/>
                <a:gd name="T20" fmla="*/ 20 w 77"/>
                <a:gd name="T21" fmla="*/ 0 h 185"/>
                <a:gd name="T22" fmla="*/ 0 w 77"/>
                <a:gd name="T23" fmla="*/ 0 h 185"/>
                <a:gd name="T24" fmla="*/ 0 w 77"/>
                <a:gd name="T25" fmla="*/ 0 h 185"/>
                <a:gd name="T26" fmla="*/ 0 w 77"/>
                <a:gd name="T27" fmla="*/ 20 h 185"/>
                <a:gd name="T28" fmla="*/ 3 w 77"/>
                <a:gd name="T29" fmla="*/ 41 h 185"/>
                <a:gd name="T30" fmla="*/ 7 w 77"/>
                <a:gd name="T31" fmla="*/ 62 h 185"/>
                <a:gd name="T32" fmla="*/ 11 w 77"/>
                <a:gd name="T33" fmla="*/ 84 h 185"/>
                <a:gd name="T34" fmla="*/ 17 w 77"/>
                <a:gd name="T35" fmla="*/ 105 h 185"/>
                <a:gd name="T36" fmla="*/ 25 w 77"/>
                <a:gd name="T37" fmla="*/ 127 h 185"/>
                <a:gd name="T38" fmla="*/ 34 w 77"/>
                <a:gd name="T39" fmla="*/ 148 h 185"/>
                <a:gd name="T40" fmla="*/ 44 w 77"/>
                <a:gd name="T41" fmla="*/ 169 h 185"/>
                <a:gd name="T42" fmla="*/ 44 w 77"/>
                <a:gd name="T43" fmla="*/ 169 h 185"/>
                <a:gd name="T44" fmla="*/ 51 w 77"/>
                <a:gd name="T45" fmla="*/ 174 h 185"/>
                <a:gd name="T46" fmla="*/ 60 w 77"/>
                <a:gd name="T47" fmla="*/ 178 h 185"/>
                <a:gd name="T48" fmla="*/ 77 w 77"/>
                <a:gd name="T49" fmla="*/ 185 h 185"/>
                <a:gd name="T50" fmla="*/ 77 w 77"/>
                <a:gd name="T5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185">
                  <a:moveTo>
                    <a:pt x="77" y="185"/>
                  </a:moveTo>
                  <a:lnTo>
                    <a:pt x="77" y="185"/>
                  </a:lnTo>
                  <a:lnTo>
                    <a:pt x="63" y="159"/>
                  </a:lnTo>
                  <a:lnTo>
                    <a:pt x="50" y="134"/>
                  </a:lnTo>
                  <a:lnTo>
                    <a:pt x="40" y="109"/>
                  </a:lnTo>
                  <a:lnTo>
                    <a:pt x="33" y="85"/>
                  </a:lnTo>
                  <a:lnTo>
                    <a:pt x="27" y="62"/>
                  </a:lnTo>
                  <a:lnTo>
                    <a:pt x="23" y="40"/>
                  </a:lnTo>
                  <a:lnTo>
                    <a:pt x="20" y="1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41"/>
                  </a:lnTo>
                  <a:lnTo>
                    <a:pt x="7" y="62"/>
                  </a:lnTo>
                  <a:lnTo>
                    <a:pt x="11" y="84"/>
                  </a:lnTo>
                  <a:lnTo>
                    <a:pt x="17" y="105"/>
                  </a:lnTo>
                  <a:lnTo>
                    <a:pt x="25" y="127"/>
                  </a:lnTo>
                  <a:lnTo>
                    <a:pt x="34" y="14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51" y="174"/>
                  </a:lnTo>
                  <a:lnTo>
                    <a:pt x="60" y="178"/>
                  </a:lnTo>
                  <a:lnTo>
                    <a:pt x="77" y="185"/>
                  </a:lnTo>
                  <a:lnTo>
                    <a:pt x="77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453B5BD6-9E2D-3E4C-A5F7-AE985513CA2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4" y="1640"/>
              <a:ext cx="1052" cy="1040"/>
            </a:xfrm>
            <a:custGeom>
              <a:avLst/>
              <a:gdLst>
                <a:gd name="T0" fmla="*/ 393 w 1052"/>
                <a:gd name="T1" fmla="*/ 0 h 1040"/>
                <a:gd name="T2" fmla="*/ 345 w 1052"/>
                <a:gd name="T3" fmla="*/ 1 h 1040"/>
                <a:gd name="T4" fmla="*/ 274 w 1052"/>
                <a:gd name="T5" fmla="*/ 14 h 1040"/>
                <a:gd name="T6" fmla="*/ 208 w 1052"/>
                <a:gd name="T7" fmla="*/ 39 h 1040"/>
                <a:gd name="T8" fmla="*/ 98 w 1052"/>
                <a:gd name="T9" fmla="*/ 123 h 1040"/>
                <a:gd name="T10" fmla="*/ 26 w 1052"/>
                <a:gd name="T11" fmla="*/ 240 h 1040"/>
                <a:gd name="T12" fmla="*/ 0 w 1052"/>
                <a:gd name="T13" fmla="*/ 375 h 1040"/>
                <a:gd name="T14" fmla="*/ 6 w 1052"/>
                <a:gd name="T15" fmla="*/ 441 h 1040"/>
                <a:gd name="T16" fmla="*/ 37 w 1052"/>
                <a:gd name="T17" fmla="*/ 575 h 1040"/>
                <a:gd name="T18" fmla="*/ 53 w 1052"/>
                <a:gd name="T19" fmla="*/ 562 h 1040"/>
                <a:gd name="T20" fmla="*/ 90 w 1052"/>
                <a:gd name="T21" fmla="*/ 618 h 1040"/>
                <a:gd name="T22" fmla="*/ 160 w 1052"/>
                <a:gd name="T23" fmla="*/ 682 h 1040"/>
                <a:gd name="T24" fmla="*/ 247 w 1052"/>
                <a:gd name="T25" fmla="*/ 728 h 1040"/>
                <a:gd name="T26" fmla="*/ 347 w 1052"/>
                <a:gd name="T27" fmla="*/ 749 h 1040"/>
                <a:gd name="T28" fmla="*/ 430 w 1052"/>
                <a:gd name="T29" fmla="*/ 746 h 1040"/>
                <a:gd name="T30" fmla="*/ 532 w 1052"/>
                <a:gd name="T31" fmla="*/ 716 h 1040"/>
                <a:gd name="T32" fmla="*/ 248 w 1052"/>
                <a:gd name="T33" fmla="*/ 1040 h 1040"/>
                <a:gd name="T34" fmla="*/ 584 w 1052"/>
                <a:gd name="T35" fmla="*/ 710 h 1040"/>
                <a:gd name="T36" fmla="*/ 688 w 1052"/>
                <a:gd name="T37" fmla="*/ 585 h 1040"/>
                <a:gd name="T38" fmla="*/ 725 w 1052"/>
                <a:gd name="T39" fmla="*/ 515 h 1040"/>
                <a:gd name="T40" fmla="*/ 748 w 1052"/>
                <a:gd name="T41" fmla="*/ 424 h 1040"/>
                <a:gd name="T42" fmla="*/ 894 w 1052"/>
                <a:gd name="T43" fmla="*/ 1039 h 1040"/>
                <a:gd name="T44" fmla="*/ 802 w 1052"/>
                <a:gd name="T45" fmla="*/ 541 h 1040"/>
                <a:gd name="T46" fmla="*/ 752 w 1052"/>
                <a:gd name="T47" fmla="*/ 318 h 1040"/>
                <a:gd name="T48" fmla="*/ 712 w 1052"/>
                <a:gd name="T49" fmla="*/ 210 h 1040"/>
                <a:gd name="T50" fmla="*/ 672 w 1052"/>
                <a:gd name="T51" fmla="*/ 167 h 1040"/>
                <a:gd name="T52" fmla="*/ 687 w 1052"/>
                <a:gd name="T53" fmla="*/ 207 h 1040"/>
                <a:gd name="T54" fmla="*/ 725 w 1052"/>
                <a:gd name="T55" fmla="*/ 315 h 1040"/>
                <a:gd name="T56" fmla="*/ 731 w 1052"/>
                <a:gd name="T57" fmla="*/ 394 h 1040"/>
                <a:gd name="T58" fmla="*/ 721 w 1052"/>
                <a:gd name="T59" fmla="*/ 464 h 1040"/>
                <a:gd name="T60" fmla="*/ 688 w 1052"/>
                <a:gd name="T61" fmla="*/ 545 h 1040"/>
                <a:gd name="T62" fmla="*/ 602 w 1052"/>
                <a:gd name="T63" fmla="*/ 649 h 1040"/>
                <a:gd name="T64" fmla="*/ 498 w 1052"/>
                <a:gd name="T65" fmla="*/ 709 h 1040"/>
                <a:gd name="T66" fmla="*/ 430 w 1052"/>
                <a:gd name="T67" fmla="*/ 726 h 1040"/>
                <a:gd name="T68" fmla="*/ 375 w 1052"/>
                <a:gd name="T69" fmla="*/ 730 h 1040"/>
                <a:gd name="T70" fmla="*/ 304 w 1052"/>
                <a:gd name="T71" fmla="*/ 723 h 1040"/>
                <a:gd name="T72" fmla="*/ 237 w 1052"/>
                <a:gd name="T73" fmla="*/ 703 h 1040"/>
                <a:gd name="T74" fmla="*/ 124 w 1052"/>
                <a:gd name="T75" fmla="*/ 626 h 1040"/>
                <a:gd name="T76" fmla="*/ 49 w 1052"/>
                <a:gd name="T77" fmla="*/ 514 h 1040"/>
                <a:gd name="T78" fmla="*/ 27 w 1052"/>
                <a:gd name="T79" fmla="*/ 447 h 1040"/>
                <a:gd name="T80" fmla="*/ 20 w 1052"/>
                <a:gd name="T81" fmla="*/ 375 h 1040"/>
                <a:gd name="T82" fmla="*/ 24 w 1052"/>
                <a:gd name="T83" fmla="*/ 321 h 1040"/>
                <a:gd name="T84" fmla="*/ 41 w 1052"/>
                <a:gd name="T85" fmla="*/ 253 h 1040"/>
                <a:gd name="T86" fmla="*/ 101 w 1052"/>
                <a:gd name="T87" fmla="*/ 150 h 1040"/>
                <a:gd name="T88" fmla="*/ 207 w 1052"/>
                <a:gd name="T89" fmla="*/ 63 h 1040"/>
                <a:gd name="T90" fmla="*/ 287 w 1052"/>
                <a:gd name="T91" fmla="*/ 31 h 1040"/>
                <a:gd name="T92" fmla="*/ 358 w 1052"/>
                <a:gd name="T93" fmla="*/ 20 h 1040"/>
                <a:gd name="T94" fmla="*/ 440 w 1052"/>
                <a:gd name="T95" fmla="*/ 26 h 1040"/>
                <a:gd name="T96" fmla="*/ 555 w 1052"/>
                <a:gd name="T97" fmla="*/ 68 h 1040"/>
                <a:gd name="T98" fmla="*/ 625 w 1052"/>
                <a:gd name="T99" fmla="*/ 108 h 1040"/>
                <a:gd name="T100" fmla="*/ 625 w 1052"/>
                <a:gd name="T101" fmla="*/ 97 h 1040"/>
                <a:gd name="T102" fmla="*/ 548 w 1052"/>
                <a:gd name="T103" fmla="*/ 44 h 1040"/>
                <a:gd name="T104" fmla="*/ 481 w 1052"/>
                <a:gd name="T105" fmla="*/ 19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2" h="1040">
                  <a:moveTo>
                    <a:pt x="1052" y="4"/>
                  </a:moveTo>
                  <a:lnTo>
                    <a:pt x="1052" y="4"/>
                  </a:lnTo>
                  <a:lnTo>
                    <a:pt x="782" y="1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61" y="0"/>
                  </a:lnTo>
                  <a:lnTo>
                    <a:pt x="345" y="1"/>
                  </a:lnTo>
                  <a:lnTo>
                    <a:pt x="345" y="1"/>
                  </a:lnTo>
                  <a:lnTo>
                    <a:pt x="327" y="3"/>
                  </a:lnTo>
                  <a:lnTo>
                    <a:pt x="308" y="6"/>
                  </a:lnTo>
                  <a:lnTo>
                    <a:pt x="291" y="10"/>
                  </a:lnTo>
                  <a:lnTo>
                    <a:pt x="274" y="14"/>
                  </a:lnTo>
                  <a:lnTo>
                    <a:pt x="257" y="19"/>
                  </a:lnTo>
                  <a:lnTo>
                    <a:pt x="240" y="24"/>
                  </a:lnTo>
                  <a:lnTo>
                    <a:pt x="224" y="31"/>
                  </a:lnTo>
                  <a:lnTo>
                    <a:pt x="208" y="39"/>
                  </a:lnTo>
                  <a:lnTo>
                    <a:pt x="178" y="56"/>
                  </a:lnTo>
                  <a:lnTo>
                    <a:pt x="150" y="76"/>
                  </a:lnTo>
                  <a:lnTo>
                    <a:pt x="123" y="98"/>
                  </a:lnTo>
                  <a:lnTo>
                    <a:pt x="98" y="123"/>
                  </a:lnTo>
                  <a:lnTo>
                    <a:pt x="77" y="150"/>
                  </a:lnTo>
                  <a:lnTo>
                    <a:pt x="57" y="178"/>
                  </a:lnTo>
                  <a:lnTo>
                    <a:pt x="40" y="208"/>
                  </a:lnTo>
                  <a:lnTo>
                    <a:pt x="26" y="240"/>
                  </a:lnTo>
                  <a:lnTo>
                    <a:pt x="14" y="272"/>
                  </a:lnTo>
                  <a:lnTo>
                    <a:pt x="7" y="305"/>
                  </a:lnTo>
                  <a:lnTo>
                    <a:pt x="1" y="340"/>
                  </a:lnTo>
                  <a:lnTo>
                    <a:pt x="0" y="375"/>
                  </a:lnTo>
                  <a:lnTo>
                    <a:pt x="0" y="375"/>
                  </a:lnTo>
                  <a:lnTo>
                    <a:pt x="0" y="397"/>
                  </a:lnTo>
                  <a:lnTo>
                    <a:pt x="3" y="418"/>
                  </a:lnTo>
                  <a:lnTo>
                    <a:pt x="6" y="441"/>
                  </a:lnTo>
                  <a:lnTo>
                    <a:pt x="10" y="465"/>
                  </a:lnTo>
                  <a:lnTo>
                    <a:pt x="21" y="516"/>
                  </a:lnTo>
                  <a:lnTo>
                    <a:pt x="37" y="575"/>
                  </a:lnTo>
                  <a:lnTo>
                    <a:pt x="37" y="575"/>
                  </a:lnTo>
                  <a:lnTo>
                    <a:pt x="106" y="810"/>
                  </a:lnTo>
                  <a:lnTo>
                    <a:pt x="126" y="810"/>
                  </a:lnTo>
                  <a:lnTo>
                    <a:pt x="51" y="562"/>
                  </a:lnTo>
                  <a:lnTo>
                    <a:pt x="53" y="562"/>
                  </a:lnTo>
                  <a:lnTo>
                    <a:pt x="53" y="562"/>
                  </a:lnTo>
                  <a:lnTo>
                    <a:pt x="63" y="581"/>
                  </a:lnTo>
                  <a:lnTo>
                    <a:pt x="76" y="599"/>
                  </a:lnTo>
                  <a:lnTo>
                    <a:pt x="90" y="618"/>
                  </a:lnTo>
                  <a:lnTo>
                    <a:pt x="106" y="635"/>
                  </a:lnTo>
                  <a:lnTo>
                    <a:pt x="123" y="652"/>
                  </a:lnTo>
                  <a:lnTo>
                    <a:pt x="140" y="668"/>
                  </a:lnTo>
                  <a:lnTo>
                    <a:pt x="160" y="682"/>
                  </a:lnTo>
                  <a:lnTo>
                    <a:pt x="180" y="695"/>
                  </a:lnTo>
                  <a:lnTo>
                    <a:pt x="201" y="708"/>
                  </a:lnTo>
                  <a:lnTo>
                    <a:pt x="224" y="719"/>
                  </a:lnTo>
                  <a:lnTo>
                    <a:pt x="247" y="728"/>
                  </a:lnTo>
                  <a:lnTo>
                    <a:pt x="271" y="736"/>
                  </a:lnTo>
                  <a:lnTo>
                    <a:pt x="295" y="742"/>
                  </a:lnTo>
                  <a:lnTo>
                    <a:pt x="321" y="746"/>
                  </a:lnTo>
                  <a:lnTo>
                    <a:pt x="347" y="749"/>
                  </a:lnTo>
                  <a:lnTo>
                    <a:pt x="374" y="750"/>
                  </a:lnTo>
                  <a:lnTo>
                    <a:pt x="374" y="750"/>
                  </a:lnTo>
                  <a:lnTo>
                    <a:pt x="401" y="749"/>
                  </a:lnTo>
                  <a:lnTo>
                    <a:pt x="430" y="746"/>
                  </a:lnTo>
                  <a:lnTo>
                    <a:pt x="457" y="742"/>
                  </a:lnTo>
                  <a:lnTo>
                    <a:pt x="482" y="735"/>
                  </a:lnTo>
                  <a:lnTo>
                    <a:pt x="508" y="726"/>
                  </a:lnTo>
                  <a:lnTo>
                    <a:pt x="532" y="716"/>
                  </a:lnTo>
                  <a:lnTo>
                    <a:pt x="555" y="703"/>
                  </a:lnTo>
                  <a:lnTo>
                    <a:pt x="577" y="689"/>
                  </a:lnTo>
                  <a:lnTo>
                    <a:pt x="577" y="690"/>
                  </a:lnTo>
                  <a:lnTo>
                    <a:pt x="248" y="1040"/>
                  </a:lnTo>
                  <a:lnTo>
                    <a:pt x="274" y="1040"/>
                  </a:lnTo>
                  <a:lnTo>
                    <a:pt x="274" y="1040"/>
                  </a:lnTo>
                  <a:lnTo>
                    <a:pt x="584" y="710"/>
                  </a:lnTo>
                  <a:lnTo>
                    <a:pt x="584" y="710"/>
                  </a:lnTo>
                  <a:lnTo>
                    <a:pt x="624" y="668"/>
                  </a:lnTo>
                  <a:lnTo>
                    <a:pt x="654" y="632"/>
                  </a:lnTo>
                  <a:lnTo>
                    <a:pt x="675" y="605"/>
                  </a:lnTo>
                  <a:lnTo>
                    <a:pt x="688" y="585"/>
                  </a:lnTo>
                  <a:lnTo>
                    <a:pt x="688" y="585"/>
                  </a:lnTo>
                  <a:lnTo>
                    <a:pt x="704" y="558"/>
                  </a:lnTo>
                  <a:lnTo>
                    <a:pt x="714" y="538"/>
                  </a:lnTo>
                  <a:lnTo>
                    <a:pt x="725" y="515"/>
                  </a:lnTo>
                  <a:lnTo>
                    <a:pt x="734" y="488"/>
                  </a:lnTo>
                  <a:lnTo>
                    <a:pt x="742" y="457"/>
                  </a:lnTo>
                  <a:lnTo>
                    <a:pt x="745" y="441"/>
                  </a:lnTo>
                  <a:lnTo>
                    <a:pt x="748" y="424"/>
                  </a:lnTo>
                  <a:lnTo>
                    <a:pt x="748" y="405"/>
                  </a:lnTo>
                  <a:lnTo>
                    <a:pt x="749" y="385"/>
                  </a:lnTo>
                  <a:lnTo>
                    <a:pt x="749" y="385"/>
                  </a:lnTo>
                  <a:lnTo>
                    <a:pt x="894" y="1039"/>
                  </a:lnTo>
                  <a:lnTo>
                    <a:pt x="914" y="1039"/>
                  </a:lnTo>
                  <a:lnTo>
                    <a:pt x="914" y="1039"/>
                  </a:lnTo>
                  <a:lnTo>
                    <a:pt x="851" y="758"/>
                  </a:lnTo>
                  <a:lnTo>
                    <a:pt x="802" y="541"/>
                  </a:lnTo>
                  <a:lnTo>
                    <a:pt x="769" y="392"/>
                  </a:lnTo>
                  <a:lnTo>
                    <a:pt x="769" y="392"/>
                  </a:lnTo>
                  <a:lnTo>
                    <a:pt x="761" y="354"/>
                  </a:lnTo>
                  <a:lnTo>
                    <a:pt x="752" y="318"/>
                  </a:lnTo>
                  <a:lnTo>
                    <a:pt x="742" y="285"/>
                  </a:lnTo>
                  <a:lnTo>
                    <a:pt x="732" y="257"/>
                  </a:lnTo>
                  <a:lnTo>
                    <a:pt x="722" y="233"/>
                  </a:lnTo>
                  <a:lnTo>
                    <a:pt x="712" y="210"/>
                  </a:lnTo>
                  <a:lnTo>
                    <a:pt x="701" y="191"/>
                  </a:lnTo>
                  <a:lnTo>
                    <a:pt x="691" y="175"/>
                  </a:lnTo>
                  <a:lnTo>
                    <a:pt x="691" y="175"/>
                  </a:lnTo>
                  <a:lnTo>
                    <a:pt x="672" y="167"/>
                  </a:lnTo>
                  <a:lnTo>
                    <a:pt x="657" y="161"/>
                  </a:lnTo>
                  <a:lnTo>
                    <a:pt x="657" y="161"/>
                  </a:lnTo>
                  <a:lnTo>
                    <a:pt x="672" y="183"/>
                  </a:lnTo>
                  <a:lnTo>
                    <a:pt x="687" y="207"/>
                  </a:lnTo>
                  <a:lnTo>
                    <a:pt x="699" y="231"/>
                  </a:lnTo>
                  <a:lnTo>
                    <a:pt x="711" y="258"/>
                  </a:lnTo>
                  <a:lnTo>
                    <a:pt x="719" y="287"/>
                  </a:lnTo>
                  <a:lnTo>
                    <a:pt x="725" y="315"/>
                  </a:lnTo>
                  <a:lnTo>
                    <a:pt x="729" y="345"/>
                  </a:lnTo>
                  <a:lnTo>
                    <a:pt x="731" y="375"/>
                  </a:lnTo>
                  <a:lnTo>
                    <a:pt x="731" y="375"/>
                  </a:lnTo>
                  <a:lnTo>
                    <a:pt x="731" y="394"/>
                  </a:lnTo>
                  <a:lnTo>
                    <a:pt x="729" y="412"/>
                  </a:lnTo>
                  <a:lnTo>
                    <a:pt x="728" y="429"/>
                  </a:lnTo>
                  <a:lnTo>
                    <a:pt x="724" y="447"/>
                  </a:lnTo>
                  <a:lnTo>
                    <a:pt x="721" y="464"/>
                  </a:lnTo>
                  <a:lnTo>
                    <a:pt x="715" y="481"/>
                  </a:lnTo>
                  <a:lnTo>
                    <a:pt x="709" y="498"/>
                  </a:lnTo>
                  <a:lnTo>
                    <a:pt x="704" y="514"/>
                  </a:lnTo>
                  <a:lnTo>
                    <a:pt x="688" y="545"/>
                  </a:lnTo>
                  <a:lnTo>
                    <a:pt x="671" y="573"/>
                  </a:lnTo>
                  <a:lnTo>
                    <a:pt x="649" y="602"/>
                  </a:lnTo>
                  <a:lnTo>
                    <a:pt x="627" y="626"/>
                  </a:lnTo>
                  <a:lnTo>
                    <a:pt x="602" y="649"/>
                  </a:lnTo>
                  <a:lnTo>
                    <a:pt x="574" y="671"/>
                  </a:lnTo>
                  <a:lnTo>
                    <a:pt x="545" y="688"/>
                  </a:lnTo>
                  <a:lnTo>
                    <a:pt x="514" y="703"/>
                  </a:lnTo>
                  <a:lnTo>
                    <a:pt x="498" y="709"/>
                  </a:lnTo>
                  <a:lnTo>
                    <a:pt x="481" y="715"/>
                  </a:lnTo>
                  <a:lnTo>
                    <a:pt x="464" y="719"/>
                  </a:lnTo>
                  <a:lnTo>
                    <a:pt x="447" y="723"/>
                  </a:lnTo>
                  <a:lnTo>
                    <a:pt x="430" y="726"/>
                  </a:lnTo>
                  <a:lnTo>
                    <a:pt x="413" y="729"/>
                  </a:lnTo>
                  <a:lnTo>
                    <a:pt x="394" y="730"/>
                  </a:lnTo>
                  <a:lnTo>
                    <a:pt x="375" y="730"/>
                  </a:lnTo>
                  <a:lnTo>
                    <a:pt x="375" y="730"/>
                  </a:lnTo>
                  <a:lnTo>
                    <a:pt x="357" y="730"/>
                  </a:lnTo>
                  <a:lnTo>
                    <a:pt x="340" y="729"/>
                  </a:lnTo>
                  <a:lnTo>
                    <a:pt x="321" y="726"/>
                  </a:lnTo>
                  <a:lnTo>
                    <a:pt x="304" y="723"/>
                  </a:lnTo>
                  <a:lnTo>
                    <a:pt x="287" y="719"/>
                  </a:lnTo>
                  <a:lnTo>
                    <a:pt x="270" y="715"/>
                  </a:lnTo>
                  <a:lnTo>
                    <a:pt x="254" y="709"/>
                  </a:lnTo>
                  <a:lnTo>
                    <a:pt x="237" y="703"/>
                  </a:lnTo>
                  <a:lnTo>
                    <a:pt x="207" y="688"/>
                  </a:lnTo>
                  <a:lnTo>
                    <a:pt x="177" y="671"/>
                  </a:lnTo>
                  <a:lnTo>
                    <a:pt x="150" y="649"/>
                  </a:lnTo>
                  <a:lnTo>
                    <a:pt x="124" y="626"/>
                  </a:lnTo>
                  <a:lnTo>
                    <a:pt x="101" y="602"/>
                  </a:lnTo>
                  <a:lnTo>
                    <a:pt x="81" y="573"/>
                  </a:lnTo>
                  <a:lnTo>
                    <a:pt x="63" y="545"/>
                  </a:lnTo>
                  <a:lnTo>
                    <a:pt x="49" y="514"/>
                  </a:lnTo>
                  <a:lnTo>
                    <a:pt x="41" y="498"/>
                  </a:lnTo>
                  <a:lnTo>
                    <a:pt x="36" y="481"/>
                  </a:lnTo>
                  <a:lnTo>
                    <a:pt x="31" y="464"/>
                  </a:lnTo>
                  <a:lnTo>
                    <a:pt x="27" y="447"/>
                  </a:lnTo>
                  <a:lnTo>
                    <a:pt x="24" y="429"/>
                  </a:lnTo>
                  <a:lnTo>
                    <a:pt x="21" y="412"/>
                  </a:lnTo>
                  <a:lnTo>
                    <a:pt x="20" y="394"/>
                  </a:lnTo>
                  <a:lnTo>
                    <a:pt x="20" y="375"/>
                  </a:lnTo>
                  <a:lnTo>
                    <a:pt x="20" y="375"/>
                  </a:lnTo>
                  <a:lnTo>
                    <a:pt x="20" y="357"/>
                  </a:lnTo>
                  <a:lnTo>
                    <a:pt x="21" y="340"/>
                  </a:lnTo>
                  <a:lnTo>
                    <a:pt x="24" y="321"/>
                  </a:lnTo>
                  <a:lnTo>
                    <a:pt x="27" y="304"/>
                  </a:lnTo>
                  <a:lnTo>
                    <a:pt x="31" y="287"/>
                  </a:lnTo>
                  <a:lnTo>
                    <a:pt x="36" y="270"/>
                  </a:lnTo>
                  <a:lnTo>
                    <a:pt x="41" y="253"/>
                  </a:lnTo>
                  <a:lnTo>
                    <a:pt x="49" y="237"/>
                  </a:lnTo>
                  <a:lnTo>
                    <a:pt x="63" y="205"/>
                  </a:lnTo>
                  <a:lnTo>
                    <a:pt x="81" y="177"/>
                  </a:lnTo>
                  <a:lnTo>
                    <a:pt x="101" y="150"/>
                  </a:lnTo>
                  <a:lnTo>
                    <a:pt x="124" y="124"/>
                  </a:lnTo>
                  <a:lnTo>
                    <a:pt x="150" y="101"/>
                  </a:lnTo>
                  <a:lnTo>
                    <a:pt x="177" y="80"/>
                  </a:lnTo>
                  <a:lnTo>
                    <a:pt x="207" y="63"/>
                  </a:lnTo>
                  <a:lnTo>
                    <a:pt x="237" y="47"/>
                  </a:lnTo>
                  <a:lnTo>
                    <a:pt x="254" y="41"/>
                  </a:lnTo>
                  <a:lnTo>
                    <a:pt x="270" y="36"/>
                  </a:lnTo>
                  <a:lnTo>
                    <a:pt x="287" y="31"/>
                  </a:lnTo>
                  <a:lnTo>
                    <a:pt x="304" y="27"/>
                  </a:lnTo>
                  <a:lnTo>
                    <a:pt x="321" y="24"/>
                  </a:lnTo>
                  <a:lnTo>
                    <a:pt x="340" y="21"/>
                  </a:lnTo>
                  <a:lnTo>
                    <a:pt x="358" y="20"/>
                  </a:lnTo>
                  <a:lnTo>
                    <a:pt x="375" y="20"/>
                  </a:lnTo>
                  <a:lnTo>
                    <a:pt x="375" y="20"/>
                  </a:lnTo>
                  <a:lnTo>
                    <a:pt x="408" y="21"/>
                  </a:lnTo>
                  <a:lnTo>
                    <a:pt x="440" y="26"/>
                  </a:lnTo>
                  <a:lnTo>
                    <a:pt x="471" y="33"/>
                  </a:lnTo>
                  <a:lnTo>
                    <a:pt x="500" y="43"/>
                  </a:lnTo>
                  <a:lnTo>
                    <a:pt x="528" y="54"/>
                  </a:lnTo>
                  <a:lnTo>
                    <a:pt x="555" y="68"/>
                  </a:lnTo>
                  <a:lnTo>
                    <a:pt x="581" y="86"/>
                  </a:lnTo>
                  <a:lnTo>
                    <a:pt x="605" y="104"/>
                  </a:lnTo>
                  <a:lnTo>
                    <a:pt x="605" y="104"/>
                  </a:lnTo>
                  <a:lnTo>
                    <a:pt x="625" y="108"/>
                  </a:lnTo>
                  <a:lnTo>
                    <a:pt x="642" y="113"/>
                  </a:lnTo>
                  <a:lnTo>
                    <a:pt x="644" y="113"/>
                  </a:lnTo>
                  <a:lnTo>
                    <a:pt x="644" y="113"/>
                  </a:lnTo>
                  <a:lnTo>
                    <a:pt x="625" y="97"/>
                  </a:lnTo>
                  <a:lnTo>
                    <a:pt x="608" y="81"/>
                  </a:lnTo>
                  <a:lnTo>
                    <a:pt x="588" y="68"/>
                  </a:lnTo>
                  <a:lnTo>
                    <a:pt x="568" y="56"/>
                  </a:lnTo>
                  <a:lnTo>
                    <a:pt x="548" y="44"/>
                  </a:lnTo>
                  <a:lnTo>
                    <a:pt x="527" y="34"/>
                  </a:lnTo>
                  <a:lnTo>
                    <a:pt x="504" y="26"/>
                  </a:lnTo>
                  <a:lnTo>
                    <a:pt x="481" y="19"/>
                  </a:lnTo>
                  <a:lnTo>
                    <a:pt x="481" y="19"/>
                  </a:lnTo>
                  <a:lnTo>
                    <a:pt x="481" y="17"/>
                  </a:lnTo>
                  <a:lnTo>
                    <a:pt x="1052" y="21"/>
                  </a:lnTo>
                  <a:lnTo>
                    <a:pt x="10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C3E4AE3D-A562-D948-96E2-E722D0D2013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02D3E672-EB12-A342-9BCF-E8C176B3F71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0133614C-3E67-794E-BA3B-BCDA89923E8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294B4803-4C70-9A4F-A3C4-87817FE795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62E3576B-27AA-8F4A-8F46-4E38974AB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1" y="1733"/>
              <a:ext cx="708" cy="613"/>
            </a:xfrm>
            <a:custGeom>
              <a:avLst/>
              <a:gdLst>
                <a:gd name="T0" fmla="*/ 654 w 708"/>
                <a:gd name="T1" fmla="*/ 354 h 613"/>
                <a:gd name="T2" fmla="*/ 654 w 708"/>
                <a:gd name="T3" fmla="*/ 354 h 613"/>
                <a:gd name="T4" fmla="*/ 645 w 708"/>
                <a:gd name="T5" fmla="*/ 302 h 613"/>
                <a:gd name="T6" fmla="*/ 628 w 708"/>
                <a:gd name="T7" fmla="*/ 249 h 613"/>
                <a:gd name="T8" fmla="*/ 604 w 708"/>
                <a:gd name="T9" fmla="*/ 199 h 613"/>
                <a:gd name="T10" fmla="*/ 574 w 708"/>
                <a:gd name="T11" fmla="*/ 157 h 613"/>
                <a:gd name="T12" fmla="*/ 561 w 708"/>
                <a:gd name="T13" fmla="*/ 141 h 613"/>
                <a:gd name="T14" fmla="*/ 531 w 708"/>
                <a:gd name="T15" fmla="*/ 111 h 613"/>
                <a:gd name="T16" fmla="*/ 498 w 708"/>
                <a:gd name="T17" fmla="*/ 85 h 613"/>
                <a:gd name="T18" fmla="*/ 462 w 708"/>
                <a:gd name="T19" fmla="*/ 63 h 613"/>
                <a:gd name="T20" fmla="*/ 425 w 708"/>
                <a:gd name="T21" fmla="*/ 45 h 613"/>
                <a:gd name="T22" fmla="*/ 387 w 708"/>
                <a:gd name="T23" fmla="*/ 31 h 613"/>
                <a:gd name="T24" fmla="*/ 345 w 708"/>
                <a:gd name="T25" fmla="*/ 21 h 613"/>
                <a:gd name="T26" fmla="*/ 303 w 708"/>
                <a:gd name="T27" fmla="*/ 17 h 613"/>
                <a:gd name="T28" fmla="*/ 281 w 708"/>
                <a:gd name="T29" fmla="*/ 17 h 613"/>
                <a:gd name="T30" fmla="*/ 238 w 708"/>
                <a:gd name="T31" fmla="*/ 18 h 613"/>
                <a:gd name="T32" fmla="*/ 198 w 708"/>
                <a:gd name="T33" fmla="*/ 25 h 613"/>
                <a:gd name="T34" fmla="*/ 160 w 708"/>
                <a:gd name="T35" fmla="*/ 35 h 613"/>
                <a:gd name="T36" fmla="*/ 124 w 708"/>
                <a:gd name="T37" fmla="*/ 51 h 613"/>
                <a:gd name="T38" fmla="*/ 88 w 708"/>
                <a:gd name="T39" fmla="*/ 70 h 613"/>
                <a:gd name="T40" fmla="*/ 57 w 708"/>
                <a:gd name="T41" fmla="*/ 91 h 613"/>
                <a:gd name="T42" fmla="*/ 27 w 708"/>
                <a:gd name="T43" fmla="*/ 117 h 613"/>
                <a:gd name="T44" fmla="*/ 0 w 708"/>
                <a:gd name="T45" fmla="*/ 144 h 613"/>
                <a:gd name="T46" fmla="*/ 16 w 708"/>
                <a:gd name="T47" fmla="*/ 157 h 613"/>
                <a:gd name="T48" fmla="*/ 41 w 708"/>
                <a:gd name="T49" fmla="*/ 130 h 613"/>
                <a:gd name="T50" fmla="*/ 68 w 708"/>
                <a:gd name="T51" fmla="*/ 107 h 613"/>
                <a:gd name="T52" fmla="*/ 100 w 708"/>
                <a:gd name="T53" fmla="*/ 85 h 613"/>
                <a:gd name="T54" fmla="*/ 133 w 708"/>
                <a:gd name="T55" fmla="*/ 68 h 613"/>
                <a:gd name="T56" fmla="*/ 167 w 708"/>
                <a:gd name="T57" fmla="*/ 55 h 613"/>
                <a:gd name="T58" fmla="*/ 203 w 708"/>
                <a:gd name="T59" fmla="*/ 44 h 613"/>
                <a:gd name="T60" fmla="*/ 241 w 708"/>
                <a:gd name="T61" fmla="*/ 38 h 613"/>
                <a:gd name="T62" fmla="*/ 281 w 708"/>
                <a:gd name="T63" fmla="*/ 35 h 613"/>
                <a:gd name="T64" fmla="*/ 304 w 708"/>
                <a:gd name="T65" fmla="*/ 37 h 613"/>
                <a:gd name="T66" fmla="*/ 351 w 708"/>
                <a:gd name="T67" fmla="*/ 43 h 613"/>
                <a:gd name="T68" fmla="*/ 395 w 708"/>
                <a:gd name="T69" fmla="*/ 54 h 613"/>
                <a:gd name="T70" fmla="*/ 435 w 708"/>
                <a:gd name="T71" fmla="*/ 71 h 613"/>
                <a:gd name="T72" fmla="*/ 474 w 708"/>
                <a:gd name="T73" fmla="*/ 91 h 613"/>
                <a:gd name="T74" fmla="*/ 508 w 708"/>
                <a:gd name="T75" fmla="*/ 117 h 613"/>
                <a:gd name="T76" fmla="*/ 538 w 708"/>
                <a:gd name="T77" fmla="*/ 145 h 613"/>
                <a:gd name="T78" fmla="*/ 565 w 708"/>
                <a:gd name="T79" fmla="*/ 177 h 613"/>
                <a:gd name="T80" fmla="*/ 577 w 708"/>
                <a:gd name="T81" fmla="*/ 194 h 613"/>
                <a:gd name="T82" fmla="*/ 595 w 708"/>
                <a:gd name="T83" fmla="*/ 225 h 613"/>
                <a:gd name="T84" fmla="*/ 609 w 708"/>
                <a:gd name="T85" fmla="*/ 258 h 613"/>
                <a:gd name="T86" fmla="*/ 629 w 708"/>
                <a:gd name="T87" fmla="*/ 326 h 613"/>
                <a:gd name="T88" fmla="*/ 638 w 708"/>
                <a:gd name="T89" fmla="*/ 393 h 613"/>
                <a:gd name="T90" fmla="*/ 635 w 708"/>
                <a:gd name="T91" fmla="*/ 455 h 613"/>
                <a:gd name="T92" fmla="*/ 631 w 708"/>
                <a:gd name="T93" fmla="*/ 478 h 613"/>
                <a:gd name="T94" fmla="*/ 617 w 708"/>
                <a:gd name="T95" fmla="*/ 526 h 613"/>
                <a:gd name="T96" fmla="*/ 599 w 708"/>
                <a:gd name="T97" fmla="*/ 566 h 613"/>
                <a:gd name="T98" fmla="*/ 594 w 708"/>
                <a:gd name="T99" fmla="*/ 613 h 613"/>
                <a:gd name="T100" fmla="*/ 608 w 708"/>
                <a:gd name="T101" fmla="*/ 589 h 613"/>
                <a:gd name="T102" fmla="*/ 632 w 708"/>
                <a:gd name="T103" fmla="*/ 538 h 613"/>
                <a:gd name="T104" fmla="*/ 651 w 708"/>
                <a:gd name="T105" fmla="*/ 476 h 613"/>
                <a:gd name="T106" fmla="*/ 667 w 708"/>
                <a:gd name="T107" fmla="*/ 393 h 613"/>
                <a:gd name="T108" fmla="*/ 674 w 708"/>
                <a:gd name="T109" fmla="*/ 342 h 613"/>
                <a:gd name="T110" fmla="*/ 708 w 708"/>
                <a:gd name="T11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8" h="613">
                  <a:moveTo>
                    <a:pt x="688" y="0"/>
                  </a:moveTo>
                  <a:lnTo>
                    <a:pt x="654" y="354"/>
                  </a:lnTo>
                  <a:lnTo>
                    <a:pt x="654" y="354"/>
                  </a:lnTo>
                  <a:lnTo>
                    <a:pt x="654" y="354"/>
                  </a:lnTo>
                  <a:lnTo>
                    <a:pt x="651" y="328"/>
                  </a:lnTo>
                  <a:lnTo>
                    <a:pt x="645" y="302"/>
                  </a:lnTo>
                  <a:lnTo>
                    <a:pt x="637" y="275"/>
                  </a:lnTo>
                  <a:lnTo>
                    <a:pt x="628" y="249"/>
                  </a:lnTo>
                  <a:lnTo>
                    <a:pt x="617" y="224"/>
                  </a:lnTo>
                  <a:lnTo>
                    <a:pt x="604" y="199"/>
                  </a:lnTo>
                  <a:lnTo>
                    <a:pt x="589" y="177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61" y="141"/>
                  </a:lnTo>
                  <a:lnTo>
                    <a:pt x="545" y="125"/>
                  </a:lnTo>
                  <a:lnTo>
                    <a:pt x="531" y="111"/>
                  </a:lnTo>
                  <a:lnTo>
                    <a:pt x="515" y="98"/>
                  </a:lnTo>
                  <a:lnTo>
                    <a:pt x="498" y="85"/>
                  </a:lnTo>
                  <a:lnTo>
                    <a:pt x="481" y="74"/>
                  </a:lnTo>
                  <a:lnTo>
                    <a:pt x="462" y="63"/>
                  </a:lnTo>
                  <a:lnTo>
                    <a:pt x="445" y="54"/>
                  </a:lnTo>
                  <a:lnTo>
                    <a:pt x="425" y="45"/>
                  </a:lnTo>
                  <a:lnTo>
                    <a:pt x="407" y="37"/>
                  </a:lnTo>
                  <a:lnTo>
                    <a:pt x="387" y="31"/>
                  </a:lnTo>
                  <a:lnTo>
                    <a:pt x="365" y="25"/>
                  </a:lnTo>
                  <a:lnTo>
                    <a:pt x="345" y="21"/>
                  </a:lnTo>
                  <a:lnTo>
                    <a:pt x="324" y="18"/>
                  </a:lnTo>
                  <a:lnTo>
                    <a:pt x="303" y="17"/>
                  </a:lnTo>
                  <a:lnTo>
                    <a:pt x="281" y="17"/>
                  </a:lnTo>
                  <a:lnTo>
                    <a:pt x="281" y="17"/>
                  </a:lnTo>
                  <a:lnTo>
                    <a:pt x="260" y="17"/>
                  </a:lnTo>
                  <a:lnTo>
                    <a:pt x="238" y="18"/>
                  </a:lnTo>
                  <a:lnTo>
                    <a:pt x="218" y="21"/>
                  </a:lnTo>
                  <a:lnTo>
                    <a:pt x="198" y="25"/>
                  </a:lnTo>
                  <a:lnTo>
                    <a:pt x="180" y="30"/>
                  </a:lnTo>
                  <a:lnTo>
                    <a:pt x="160" y="35"/>
                  </a:lnTo>
                  <a:lnTo>
                    <a:pt x="141" y="43"/>
                  </a:lnTo>
                  <a:lnTo>
                    <a:pt x="124" y="51"/>
                  </a:lnTo>
                  <a:lnTo>
                    <a:pt x="106" y="60"/>
                  </a:lnTo>
                  <a:lnTo>
                    <a:pt x="88" y="70"/>
                  </a:lnTo>
                  <a:lnTo>
                    <a:pt x="73" y="80"/>
                  </a:lnTo>
                  <a:lnTo>
                    <a:pt x="57" y="91"/>
                  </a:lnTo>
                  <a:lnTo>
                    <a:pt x="41" y="102"/>
                  </a:lnTo>
                  <a:lnTo>
                    <a:pt x="27" y="117"/>
                  </a:lnTo>
                  <a:lnTo>
                    <a:pt x="13" y="130"/>
                  </a:lnTo>
                  <a:lnTo>
                    <a:pt x="0" y="144"/>
                  </a:lnTo>
                  <a:lnTo>
                    <a:pt x="16" y="157"/>
                  </a:lnTo>
                  <a:lnTo>
                    <a:pt x="16" y="157"/>
                  </a:lnTo>
                  <a:lnTo>
                    <a:pt x="28" y="142"/>
                  </a:lnTo>
                  <a:lnTo>
                    <a:pt x="41" y="130"/>
                  </a:lnTo>
                  <a:lnTo>
                    <a:pt x="54" y="118"/>
                  </a:lnTo>
                  <a:lnTo>
                    <a:pt x="68" y="107"/>
                  </a:lnTo>
                  <a:lnTo>
                    <a:pt x="84" y="95"/>
                  </a:lnTo>
                  <a:lnTo>
                    <a:pt x="100" y="85"/>
                  </a:lnTo>
                  <a:lnTo>
                    <a:pt x="116" y="77"/>
                  </a:lnTo>
                  <a:lnTo>
                    <a:pt x="133" y="68"/>
                  </a:lnTo>
                  <a:lnTo>
                    <a:pt x="150" y="61"/>
                  </a:lnTo>
                  <a:lnTo>
                    <a:pt x="167" y="55"/>
                  </a:lnTo>
                  <a:lnTo>
                    <a:pt x="184" y="50"/>
                  </a:lnTo>
                  <a:lnTo>
                    <a:pt x="203" y="44"/>
                  </a:lnTo>
                  <a:lnTo>
                    <a:pt x="221" y="41"/>
                  </a:lnTo>
                  <a:lnTo>
                    <a:pt x="241" y="38"/>
                  </a:lnTo>
                  <a:lnTo>
                    <a:pt x="261" y="37"/>
                  </a:lnTo>
                  <a:lnTo>
                    <a:pt x="281" y="35"/>
                  </a:lnTo>
                  <a:lnTo>
                    <a:pt x="281" y="35"/>
                  </a:lnTo>
                  <a:lnTo>
                    <a:pt x="304" y="37"/>
                  </a:lnTo>
                  <a:lnTo>
                    <a:pt x="328" y="38"/>
                  </a:lnTo>
                  <a:lnTo>
                    <a:pt x="351" y="43"/>
                  </a:lnTo>
                  <a:lnTo>
                    <a:pt x="374" y="48"/>
                  </a:lnTo>
                  <a:lnTo>
                    <a:pt x="395" y="54"/>
                  </a:lnTo>
                  <a:lnTo>
                    <a:pt x="415" y="63"/>
                  </a:lnTo>
                  <a:lnTo>
                    <a:pt x="435" y="71"/>
                  </a:lnTo>
                  <a:lnTo>
                    <a:pt x="455" y="81"/>
                  </a:lnTo>
                  <a:lnTo>
                    <a:pt x="474" y="91"/>
                  </a:lnTo>
                  <a:lnTo>
                    <a:pt x="491" y="104"/>
                  </a:lnTo>
                  <a:lnTo>
                    <a:pt x="508" y="117"/>
                  </a:lnTo>
                  <a:lnTo>
                    <a:pt x="524" y="131"/>
                  </a:lnTo>
                  <a:lnTo>
                    <a:pt x="538" y="145"/>
                  </a:lnTo>
                  <a:lnTo>
                    <a:pt x="552" y="161"/>
                  </a:lnTo>
                  <a:lnTo>
                    <a:pt x="565" y="177"/>
                  </a:lnTo>
                  <a:lnTo>
                    <a:pt x="577" y="194"/>
                  </a:lnTo>
                  <a:lnTo>
                    <a:pt x="577" y="194"/>
                  </a:lnTo>
                  <a:lnTo>
                    <a:pt x="587" y="209"/>
                  </a:lnTo>
                  <a:lnTo>
                    <a:pt x="595" y="225"/>
                  </a:lnTo>
                  <a:lnTo>
                    <a:pt x="602" y="241"/>
                  </a:lnTo>
                  <a:lnTo>
                    <a:pt x="609" y="258"/>
                  </a:lnTo>
                  <a:lnTo>
                    <a:pt x="621" y="292"/>
                  </a:lnTo>
                  <a:lnTo>
                    <a:pt x="629" y="326"/>
                  </a:lnTo>
                  <a:lnTo>
                    <a:pt x="635" y="359"/>
                  </a:lnTo>
                  <a:lnTo>
                    <a:pt x="638" y="393"/>
                  </a:lnTo>
                  <a:lnTo>
                    <a:pt x="638" y="425"/>
                  </a:lnTo>
                  <a:lnTo>
                    <a:pt x="635" y="455"/>
                  </a:lnTo>
                  <a:lnTo>
                    <a:pt x="635" y="455"/>
                  </a:lnTo>
                  <a:lnTo>
                    <a:pt x="631" y="478"/>
                  </a:lnTo>
                  <a:lnTo>
                    <a:pt x="622" y="509"/>
                  </a:lnTo>
                  <a:lnTo>
                    <a:pt x="617" y="526"/>
                  </a:lnTo>
                  <a:lnTo>
                    <a:pt x="608" y="546"/>
                  </a:lnTo>
                  <a:lnTo>
                    <a:pt x="599" y="566"/>
                  </a:lnTo>
                  <a:lnTo>
                    <a:pt x="587" y="586"/>
                  </a:lnTo>
                  <a:lnTo>
                    <a:pt x="594" y="613"/>
                  </a:lnTo>
                  <a:lnTo>
                    <a:pt x="594" y="613"/>
                  </a:lnTo>
                  <a:lnTo>
                    <a:pt x="608" y="589"/>
                  </a:lnTo>
                  <a:lnTo>
                    <a:pt x="621" y="565"/>
                  </a:lnTo>
                  <a:lnTo>
                    <a:pt x="632" y="538"/>
                  </a:lnTo>
                  <a:lnTo>
                    <a:pt x="642" y="509"/>
                  </a:lnTo>
                  <a:lnTo>
                    <a:pt x="651" y="476"/>
                  </a:lnTo>
                  <a:lnTo>
                    <a:pt x="659" y="438"/>
                  </a:lnTo>
                  <a:lnTo>
                    <a:pt x="667" y="393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95" y="128"/>
                  </a:lnTo>
                  <a:lnTo>
                    <a:pt x="708" y="0"/>
                  </a:lnTo>
                  <a:lnTo>
                    <a:pt x="6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64767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487454-EB0A-2145-AAAE-F513949D34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7F43BB-9DE3-42C6-9A75-842EA1B65BF8}" type="datetime1">
              <a:rPr lang="en-GB" smtClean="0"/>
              <a:t>26/05/2023</a:t>
            </a:fld>
            <a:endParaRPr lang="en-GB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8699A0C-2560-4D41-AD78-AE3113AC8FF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D332F-212A-1041-889D-6917F773CED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E63CE80-AC2D-F94B-B03B-09869EBADD9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6017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196234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196234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42EA20D-6EF3-C941-A7FA-801A501826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1F786D-619C-4412-90CD-0B1AFE3295CC}" type="datetime1">
              <a:rPr lang="en-GB" smtClean="0"/>
              <a:t>26/05/2023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3DBD91-64FF-E04F-B666-BD7E455B1A2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D6B396-48DF-A044-841D-D125AFA81A5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A3C70D97-769D-1542-AA2D-C8B6BE4794D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8326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420000" cy="4101042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86000" y="1825625"/>
            <a:ext cx="3420000" cy="4101042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8668C51-C960-0D4C-BFF7-F96E45146457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7933800" y="1825625"/>
            <a:ext cx="3420000" cy="4101042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024ECDAF-961A-6A41-BE32-644218B8843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450832-1418-49AB-A27F-F1EFF913F2D9}" type="datetime1">
              <a:rPr lang="en-GB" smtClean="0"/>
              <a:t>26/05/2023</a:t>
            </a:fld>
            <a:endParaRPr lang="en-GB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D215203-7EC8-7040-9BF0-96FFC093DE2A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38F232-E132-6D46-99A6-91A036A9256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F6C03CCD-64DB-204B-978A-307B0A96505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62468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5085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5085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BF13F8B8-43CB-B049-B03C-3A4E35BAB4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1D4D34-35E9-4044-B016-4ABC8393885B}" type="datetime1">
              <a:rPr lang="en-GB" smtClean="0"/>
              <a:t>26/05/2023</a:t>
            </a:fld>
            <a:endParaRPr lang="en-GB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65BB185E-546D-984A-B100-E5FB7646AAA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1B7F47-1727-8A4F-A841-20954375A18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DB448A13-66A0-2647-8602-4EB3FC726847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67593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643F8070-D8F1-7946-92E9-799D63B6E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3CEBF7-FF39-40A1-89BC-7D8637E8E287}" type="datetime1">
              <a:rPr lang="en-GB" smtClean="0"/>
              <a:t>26/05/2023</a:t>
            </a:fld>
            <a:endParaRPr lang="en-GB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7AAB90B0-9A7E-EE45-B3F5-44B071DFCFE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D9EB24-97AE-F246-8D54-AF77D7B7937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0EEB3E-B3DF-2641-A35A-C352055D62AB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08590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0388F622-6955-4C41-84E5-2D854BBB85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96DDFC-F9FD-4191-A1DA-E4555F2B1520}" type="datetime1">
              <a:rPr lang="en-GB" smtClean="0"/>
              <a:t>26/05/2023</a:t>
            </a:fld>
            <a:endParaRPr lang="en-GB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6B69BC88-76B4-074C-B6E8-5E5772B9AE4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E83F9C-7B3B-364B-8227-ECE9A0592CD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D16EC4F-01CE-6243-B248-B98502DE7C7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7950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382A9F3-BD8E-6D48-BA2F-628A594BC3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01A51-D37D-4345-AB2D-C1FA608E8467}" type="datetime1">
              <a:rPr lang="en-GB" smtClean="0"/>
              <a:t>26/05/2023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37F012-7B9D-DC48-BB85-D2BC5B1529D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817285-816A-6547-B9E6-D7CC89F5657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95B65B86-A067-6544-B967-295535A759B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4813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216D274-6AC3-274B-BE41-7DA31340B1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C1A8E-CB7A-4637-87D2-7B72CF96FAC5}" type="datetime1">
              <a:rPr lang="en-GB" smtClean="0"/>
              <a:t>26/05/2023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D57D3A-6FB8-0649-AEFD-DE4C48CC032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4D8511-5D7B-DF42-83FA-1D0CA9FA226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F72A8F2-0845-F549-9C3F-0BABE052837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83049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6">
            <a:extLst>
              <a:ext uri="{FF2B5EF4-FFF2-40B4-BE49-F238E27FC236}">
                <a16:creationId xmlns:a16="http://schemas.microsoft.com/office/drawing/2014/main" id="{A3BB5323-C472-3E44-A812-385AC1F630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3475"/>
            <a:ext cx="12192000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>
            <a:extLst>
              <a:ext uri="{FF2B5EF4-FFF2-40B4-BE49-F238E27FC236}">
                <a16:creationId xmlns:a16="http://schemas.microsoft.com/office/drawing/2014/main" id="{ADACBF85-34CA-8C4A-B271-081DF47B97B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1028" name="Text Placeholder 2">
            <a:extLst>
              <a:ext uri="{FF2B5EF4-FFF2-40B4-BE49-F238E27FC236}">
                <a16:creationId xmlns:a16="http://schemas.microsoft.com/office/drawing/2014/main" id="{146AB298-55D2-2F4A-99DB-CC45708894D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18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C25944-1B6B-C245-AB7E-413CF77C2B6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418763" y="6427788"/>
            <a:ext cx="90805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1E7D4E98-4B9F-475B-98E0-15B658E15449}" type="datetime1">
              <a:rPr lang="en-GB" smtClean="0"/>
              <a:t>26/05/2023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E65E5E-4974-3447-B9D9-B77B2649E3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15725" y="6435725"/>
            <a:ext cx="482600" cy="331788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825EB4BA-AE51-F64F-90F6-45A514C8FD1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551EDF-DE6A-A34B-AE4D-DAC78E2252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741738" y="6418263"/>
            <a:ext cx="34528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  <p:sp>
        <p:nvSpPr>
          <p:cNvPr id="1033" name="TextBox 16">
            <a:extLst>
              <a:ext uri="{FF2B5EF4-FFF2-40B4-BE49-F238E27FC236}">
                <a16:creationId xmlns:a16="http://schemas.microsoft.com/office/drawing/2014/main" id="{96546E11-A4F0-E941-9836-40CFF2B19D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493838" y="6691313"/>
            <a:ext cx="2476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GB" altLang="en-US"/>
              <a:t> </a:t>
            </a:r>
          </a:p>
        </p:txBody>
      </p:sp>
      <p:pic>
        <p:nvPicPr>
          <p:cNvPr id="2" name="Picture 24">
            <a:extLst>
              <a:ext uri="{FF2B5EF4-FFF2-40B4-BE49-F238E27FC236}">
                <a16:creationId xmlns:a16="http://schemas.microsoft.com/office/drawing/2014/main" id="{CC86F546-7C5E-264D-B5AB-BAF9D2C436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163" y="6319838"/>
            <a:ext cx="2779712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</p:sldLayoutIdLst>
  <p:hf hdr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 kern="120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</p:sldLayoutIdLst>
  <p:hf hdr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hse.cern/services-support/occupational-health-service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png"/><Relationship Id="rId4" Type="http://schemas.openxmlformats.org/officeDocument/2006/relationships/image" Target="../media/image9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13" Type="http://schemas.openxmlformats.org/officeDocument/2006/relationships/image" Target="../media/image21.jfif"/><Relationship Id="rId18" Type="http://schemas.openxmlformats.org/officeDocument/2006/relationships/image" Target="../media/image26.png"/><Relationship Id="rId3" Type="http://schemas.openxmlformats.org/officeDocument/2006/relationships/image" Target="../media/image12.png"/><Relationship Id="rId7" Type="http://schemas.openxmlformats.org/officeDocument/2006/relationships/image" Target="../media/image15.png"/><Relationship Id="rId12" Type="http://schemas.openxmlformats.org/officeDocument/2006/relationships/image" Target="../media/image20.jpeg"/><Relationship Id="rId17" Type="http://schemas.openxmlformats.org/officeDocument/2006/relationships/image" Target="../media/image25.jpg"/><Relationship Id="rId2" Type="http://schemas.openxmlformats.org/officeDocument/2006/relationships/image" Target="../media/image11.jpg"/><Relationship Id="rId16" Type="http://schemas.openxmlformats.org/officeDocument/2006/relationships/image" Target="../media/image24.jp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jpeg"/><Relationship Id="rId11" Type="http://schemas.openxmlformats.org/officeDocument/2006/relationships/image" Target="../media/image19.jpg"/><Relationship Id="rId5" Type="http://schemas.openxmlformats.org/officeDocument/2006/relationships/hyperlink" Target="https://en.wikipedia.org/wiki/Bicycle_helmet" TargetMode="External"/><Relationship Id="rId15" Type="http://schemas.openxmlformats.org/officeDocument/2006/relationships/image" Target="../media/image23.png"/><Relationship Id="rId10" Type="http://schemas.openxmlformats.org/officeDocument/2006/relationships/image" Target="../media/image18.png"/><Relationship Id="rId4" Type="http://schemas.openxmlformats.org/officeDocument/2006/relationships/image" Target="../media/image13.jpg"/><Relationship Id="rId9" Type="http://schemas.openxmlformats.org/officeDocument/2006/relationships/image" Target="../media/image17.png"/><Relationship Id="rId14" Type="http://schemas.openxmlformats.org/officeDocument/2006/relationships/image" Target="../media/image22.jf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>
            <a:extLst>
              <a:ext uri="{FF2B5EF4-FFF2-40B4-BE49-F238E27FC236}">
                <a16:creationId xmlns:a16="http://schemas.microsoft.com/office/drawing/2014/main" id="{A1A875B3-78FE-A244-8CC4-A6199357BED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 bwMode="auto">
          <a:xfrm>
            <a:off x="422275" y="2197768"/>
            <a:ext cx="11347450" cy="158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n-GB" altLang="en-US" dirty="0"/>
              <a:t>A safe summer: </a:t>
            </a:r>
            <a:br>
              <a:rPr lang="en-GB" altLang="en-US" dirty="0"/>
            </a:br>
            <a:r>
              <a:rPr lang="en-GB" altLang="en-US" dirty="0"/>
              <a:t>looking after your health</a:t>
            </a:r>
          </a:p>
        </p:txBody>
      </p:sp>
      <p:sp>
        <p:nvSpPr>
          <p:cNvPr id="16386" name="Subtitle 2">
            <a:extLst>
              <a:ext uri="{FF2B5EF4-FFF2-40B4-BE49-F238E27FC236}">
                <a16:creationId xmlns:a16="http://schemas.microsoft.com/office/drawing/2014/main" id="{769B09FA-CCA4-744F-90B8-DCF99C1B6C6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422275" y="5921375"/>
            <a:ext cx="5821363" cy="996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altLang="en-US" dirty="0"/>
              <a:t>Medical service</a:t>
            </a:r>
          </a:p>
          <a:p>
            <a:pPr eaLnBrk="1" hangingPunct="1"/>
            <a:r>
              <a:rPr lang="en-GB" altLang="en-US" dirty="0"/>
              <a:t>June 2023</a:t>
            </a:r>
          </a:p>
        </p:txBody>
      </p:sp>
      <p:sp>
        <p:nvSpPr>
          <p:cNvPr id="16387" name="Text Placeholder 3">
            <a:extLst>
              <a:ext uri="{FF2B5EF4-FFF2-40B4-BE49-F238E27FC236}">
                <a16:creationId xmlns:a16="http://schemas.microsoft.com/office/drawing/2014/main" id="{B16F6C72-B00C-DF47-ABB4-174B00117C26}"/>
              </a:ext>
            </a:extLst>
          </p:cNvPr>
          <p:cNvSpPr>
            <a:spLocks noGrp="1" noChangeArrowheads="1"/>
          </p:cNvSpPr>
          <p:nvPr>
            <p:ph type="body" sz="quarter" idx="10"/>
          </p:nvPr>
        </p:nvSpPr>
        <p:spPr bwMode="auto">
          <a:xfrm>
            <a:off x="7664450" y="6359525"/>
            <a:ext cx="4214813" cy="4984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altLang="en-US"/>
              <a:t>EDMS reference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>
            <a:extLst>
              <a:ext uri="{FF2B5EF4-FFF2-40B4-BE49-F238E27FC236}">
                <a16:creationId xmlns:a16="http://schemas.microsoft.com/office/drawing/2014/main" id="{1B7F8CB6-D3C6-5C4F-9D11-BC8A021FB29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8231" y="-23175"/>
            <a:ext cx="12015537" cy="1645835"/>
          </a:xfrm>
        </p:spPr>
        <p:txBody>
          <a:bodyPr wrap="square" anchor="ctr"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en-GB" altLang="en-US" sz="4000" dirty="0"/>
              <a:t>If you need primary care, advice or support</a:t>
            </a:r>
            <a:br>
              <a:rPr lang="en-GB" altLang="en-US" dirty="0"/>
            </a:br>
            <a:r>
              <a:rPr lang="fr-CH" sz="4000" i="1" dirty="0" err="1"/>
              <a:t>We</a:t>
            </a:r>
            <a:r>
              <a:rPr lang="fr-CH" sz="4000" i="1" dirty="0"/>
              <a:t> are </a:t>
            </a:r>
            <a:r>
              <a:rPr lang="fr-CH" sz="4000" i="1" dirty="0" err="1"/>
              <a:t>here</a:t>
            </a:r>
            <a:r>
              <a:rPr lang="fr-CH" sz="4000" i="1" dirty="0"/>
              <a:t> for </a:t>
            </a:r>
            <a:r>
              <a:rPr lang="fr-CH" sz="4000" i="1" dirty="0" err="1"/>
              <a:t>you</a:t>
            </a:r>
            <a:r>
              <a:rPr lang="fr-CH" sz="4000" i="1" dirty="0"/>
              <a:t>!</a:t>
            </a:r>
            <a:endParaRPr lang="en-GB" altLang="en-US" i="1" dirty="0"/>
          </a:p>
        </p:txBody>
      </p:sp>
      <p:pic>
        <p:nvPicPr>
          <p:cNvPr id="3" name="Picture 2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08089584-75DB-4C5D-9FC6-250A8CBFBD3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574" b="-1"/>
          <a:stretch/>
        </p:blipFill>
        <p:spPr>
          <a:xfrm>
            <a:off x="838200" y="1825625"/>
            <a:ext cx="5181600" cy="4196234"/>
          </a:xfrm>
          <a:prstGeom prst="rect">
            <a:avLst/>
          </a:prstGeom>
          <a:noFill/>
          <a:effectLst>
            <a:softEdge rad="31750"/>
          </a:effectLst>
        </p:spPr>
      </p:pic>
      <p:sp>
        <p:nvSpPr>
          <p:cNvPr id="17418" name="Content Placeholder 3">
            <a:extLst>
              <a:ext uri="{FF2B5EF4-FFF2-40B4-BE49-F238E27FC236}">
                <a16:creationId xmlns:a16="http://schemas.microsoft.com/office/drawing/2014/main" id="{0270B679-E155-2192-26B1-EE7FD1A2DD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45213" y="1871510"/>
            <a:ext cx="5181600" cy="4033212"/>
          </a:xfrm>
        </p:spPr>
        <p:txBody>
          <a:bodyPr/>
          <a:lstStyle/>
          <a:p>
            <a:pPr marL="457200" lvl="1" indent="0" algn="ctr">
              <a:buNone/>
            </a:pPr>
            <a:r>
              <a:rPr lang="en-GB" sz="2400" dirty="0"/>
              <a:t>Building 57</a:t>
            </a:r>
          </a:p>
          <a:p>
            <a:pPr marL="457200" lvl="1" indent="0" algn="ctr">
              <a:buNone/>
            </a:pPr>
            <a:r>
              <a:rPr lang="en-GB" sz="2400" dirty="0"/>
              <a:t>Monday – Friday</a:t>
            </a:r>
            <a:br>
              <a:rPr lang="en-GB" sz="2400" dirty="0"/>
            </a:br>
            <a:r>
              <a:rPr lang="en-GB" sz="2400" dirty="0"/>
              <a:t>8.00 - 12.30 | 13.30 - 17.00 </a:t>
            </a:r>
          </a:p>
          <a:p>
            <a:pPr marL="457200" lvl="1" indent="0" algn="ctr">
              <a:buNone/>
            </a:pPr>
            <a:endParaRPr lang="fr-CH" sz="2400" dirty="0"/>
          </a:p>
          <a:p>
            <a:pPr marL="457200" lvl="1" indent="0" algn="ctr">
              <a:buNone/>
            </a:pPr>
            <a:r>
              <a:rPr lang="fr-CH" sz="2400" b="1" dirty="0"/>
              <a:t>Ground </a:t>
            </a:r>
            <a:r>
              <a:rPr lang="fr-CH" sz="2400" b="1" dirty="0" err="1"/>
              <a:t>floor</a:t>
            </a:r>
            <a:r>
              <a:rPr lang="fr-CH" sz="2400" dirty="0"/>
              <a:t>: Infirmary</a:t>
            </a:r>
          </a:p>
          <a:p>
            <a:pPr marL="457200" lvl="1" indent="0" algn="ctr">
              <a:buNone/>
            </a:pPr>
            <a:endParaRPr lang="fr-CH" sz="2400" dirty="0"/>
          </a:p>
          <a:p>
            <a:pPr marL="0" indent="0" algn="ctr">
              <a:buNone/>
            </a:pPr>
            <a:r>
              <a:rPr lang="fr-CH" sz="2400" b="1" dirty="0"/>
              <a:t>1st </a:t>
            </a:r>
            <a:r>
              <a:rPr lang="fr-CH" sz="2400" b="1" dirty="0" err="1"/>
              <a:t>floor</a:t>
            </a:r>
            <a:r>
              <a:rPr lang="fr-CH" sz="2400" dirty="0"/>
              <a:t>: </a:t>
            </a:r>
            <a:r>
              <a:rPr lang="fr-CH" sz="2400" dirty="0" err="1"/>
              <a:t>Occupational</a:t>
            </a:r>
            <a:r>
              <a:rPr lang="fr-CH" sz="2400" dirty="0"/>
              <a:t> </a:t>
            </a:r>
            <a:r>
              <a:rPr lang="fr-CH" sz="2400" dirty="0" err="1"/>
              <a:t>Health</a:t>
            </a:r>
            <a:r>
              <a:rPr lang="fr-CH" sz="2400" dirty="0"/>
              <a:t> </a:t>
            </a:r>
            <a:r>
              <a:rPr lang="fr-CH" sz="2400" dirty="0" err="1"/>
              <a:t>Medicine</a:t>
            </a:r>
            <a:r>
              <a:rPr lang="fr-CH" sz="2400" dirty="0"/>
              <a:t> and </a:t>
            </a:r>
            <a:r>
              <a:rPr lang="fr-CH" sz="2400" dirty="0" err="1"/>
              <a:t>Psychologists</a:t>
            </a:r>
            <a:endParaRPr lang="fr-CH" sz="2400" dirty="0"/>
          </a:p>
          <a:p>
            <a:pPr marL="0" indent="0">
              <a:buNone/>
            </a:pPr>
            <a:endParaRPr lang="fr-CH" sz="2400" dirty="0"/>
          </a:p>
          <a:p>
            <a:pPr marL="0" indent="0" algn="ctr">
              <a:buNone/>
            </a:pPr>
            <a:r>
              <a:rPr lang="fr-CH" sz="2400" dirty="0"/>
              <a:t>More </a:t>
            </a:r>
            <a:r>
              <a:rPr lang="fr-CH" sz="2400" dirty="0" err="1"/>
              <a:t>resources</a:t>
            </a:r>
            <a:r>
              <a:rPr lang="fr-CH" sz="2400" dirty="0"/>
              <a:t> on </a:t>
            </a:r>
            <a:r>
              <a:rPr lang="fr-CH" sz="2400" dirty="0" err="1"/>
              <a:t>our</a:t>
            </a:r>
            <a:r>
              <a:rPr lang="fr-CH" sz="2400" dirty="0"/>
              <a:t> </a:t>
            </a:r>
            <a:r>
              <a:rPr lang="fr-CH" sz="2400" b="0" i="0" u="sng" strike="noStrike" dirty="0" err="1">
                <a:solidFill>
                  <a:srgbClr val="1C998E"/>
                </a:solidFill>
                <a:effectLst/>
                <a:latin typeface="Arial" panose="020B0604020202020204" pitchFamily="34" charset="0"/>
                <a:hlinkClick r:id="rId3"/>
              </a:rPr>
              <a:t>website</a:t>
            </a:r>
            <a:endParaRPr lang="en-US" sz="2400" dirty="0"/>
          </a:p>
        </p:txBody>
      </p:sp>
      <p:sp>
        <p:nvSpPr>
          <p:cNvPr id="17411" name="Date Placeholder 3">
            <a:extLst>
              <a:ext uri="{FF2B5EF4-FFF2-40B4-BE49-F238E27FC236}">
                <a16:creationId xmlns:a16="http://schemas.microsoft.com/office/drawing/2014/main" id="{A243A762-17BA-7745-8664-E7B4622303E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10418763" y="6427788"/>
            <a:ext cx="908050" cy="3651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numCol="1" anchor="ctr" anchorCtr="0" compatLnSpc="1">
            <a:prstTxWarp prst="textNoShape">
              <a:avLst/>
            </a:prstTxWarp>
            <a:norm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ts val="600"/>
              </a:spcAft>
              <a:buFontTx/>
              <a:buNone/>
            </a:pPr>
            <a:fld id="{2E0F1DF6-1C88-429C-A0B7-A4F3C6A8E00E}" type="datetime1">
              <a:rPr lang="en-GB" altLang="en-US" sz="800" smtClean="0">
                <a:solidFill>
                  <a:schemeClr val="bg1"/>
                </a:solidFill>
              </a:rPr>
              <a:pPr fontAlgn="base">
                <a:spcBef>
                  <a:spcPct val="0"/>
                </a:spcBef>
                <a:spcAft>
                  <a:spcPts val="600"/>
                </a:spcAft>
                <a:buFontTx/>
                <a:buNone/>
              </a:pPr>
              <a:t>26/05/2023</a:t>
            </a:fld>
            <a:endParaRPr lang="en-GB" altLang="en-US" sz="800">
              <a:solidFill>
                <a:schemeClr val="bg1"/>
              </a:solidFill>
            </a:endParaRPr>
          </a:p>
        </p:txBody>
      </p:sp>
      <p:sp>
        <p:nvSpPr>
          <p:cNvPr id="17413" name="Slide Number Placeholder 5">
            <a:extLst>
              <a:ext uri="{FF2B5EF4-FFF2-40B4-BE49-F238E27FC236}">
                <a16:creationId xmlns:a16="http://schemas.microsoft.com/office/drawing/2014/main" id="{5549C385-EAED-EE4C-A414-5B2B7A05FA7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11515725" y="6435725"/>
            <a:ext cx="482600" cy="331788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numCol="1" anchor="ctr" anchorCtr="0" compatLnSpc="1">
            <a:prstTxWarp prst="textNoShape">
              <a:avLst/>
            </a:prstTxWarp>
            <a:norm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ts val="600"/>
              </a:spcAft>
              <a:buFontTx/>
              <a:buNone/>
            </a:pPr>
            <a:fld id="{4543CD3E-7EA7-EF4F-88C4-D61921E9B36B}" type="slidenum">
              <a:rPr lang="en-GB" altLang="en-US" sz="800" smtClean="0">
                <a:solidFill>
                  <a:schemeClr val="bg1"/>
                </a:solidFill>
              </a:rPr>
              <a:pPr fontAlgn="base">
                <a:spcBef>
                  <a:spcPct val="0"/>
                </a:spcBef>
                <a:spcAft>
                  <a:spcPts val="600"/>
                </a:spcAft>
                <a:buFontTx/>
                <a:buNone/>
              </a:pPr>
              <a:t>2</a:t>
            </a:fld>
            <a:endParaRPr lang="en-GB" altLang="en-US" sz="800">
              <a:solidFill>
                <a:schemeClr val="bg1"/>
              </a:solidFill>
            </a:endParaRPr>
          </a:p>
        </p:txBody>
      </p:sp>
      <p:sp>
        <p:nvSpPr>
          <p:cNvPr id="17412" name="Footer Placeholder 4">
            <a:extLst>
              <a:ext uri="{FF2B5EF4-FFF2-40B4-BE49-F238E27FC236}">
                <a16:creationId xmlns:a16="http://schemas.microsoft.com/office/drawing/2014/main" id="{BBFC4723-33B1-834D-89CF-70174F94A4CB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 bwMode="auto">
          <a:xfrm>
            <a:off x="3741738" y="6418263"/>
            <a:ext cx="3452812" cy="3651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numCol="1" anchor="ctr" anchorCtr="0" compatLnSpc="1">
            <a:prstTxWarp prst="textNoShape">
              <a:avLst/>
            </a:prstTxWarp>
            <a:norm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en-GB" altLang="en-US" sz="1000" dirty="0">
                <a:solidFill>
                  <a:schemeClr val="bg1"/>
                </a:solidFill>
              </a:rPr>
              <a:t>Medical Service | Summer student welcome</a:t>
            </a:r>
          </a:p>
        </p:txBody>
      </p:sp>
    </p:spTree>
    <p:extLst>
      <p:ext uri="{BB962C8B-B14F-4D97-AF65-F5344CB8AC3E}">
        <p14:creationId xmlns:p14="http://schemas.microsoft.com/office/powerpoint/2010/main" val="72985992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50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80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3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4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3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74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3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4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93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74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13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74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9" grpId="0"/>
      <p:bldP spid="17418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>
            <a:extLst>
              <a:ext uri="{FF2B5EF4-FFF2-40B4-BE49-F238E27FC236}">
                <a16:creationId xmlns:a16="http://schemas.microsoft.com/office/drawing/2014/main" id="{1B7F8CB6-D3C6-5C4F-9D11-BC8A021FB29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987213" y="123628"/>
            <a:ext cx="4217573" cy="1325563"/>
          </a:xfrm>
        </p:spPr>
        <p:txBody>
          <a:bodyPr wrap="square" anchor="ctr">
            <a:normAutofit/>
          </a:bodyPr>
          <a:lstStyle/>
          <a:p>
            <a:r>
              <a:rPr lang="en-GB" altLang="en-US" dirty="0"/>
              <a:t>Health Support</a:t>
            </a:r>
          </a:p>
        </p:txBody>
      </p:sp>
      <p:sp>
        <p:nvSpPr>
          <p:cNvPr id="17411" name="Date Placeholder 3">
            <a:extLst>
              <a:ext uri="{FF2B5EF4-FFF2-40B4-BE49-F238E27FC236}">
                <a16:creationId xmlns:a16="http://schemas.microsoft.com/office/drawing/2014/main" id="{A243A762-17BA-7745-8664-E7B4622303E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10418763" y="6427788"/>
            <a:ext cx="908050" cy="3651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numCol="1" anchor="ctr" anchorCtr="0" compatLnSpc="1">
            <a:prstTxWarp prst="textNoShape">
              <a:avLst/>
            </a:prstTxWarp>
            <a:norm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ts val="600"/>
              </a:spcAft>
              <a:buFontTx/>
              <a:buNone/>
            </a:pPr>
            <a:fld id="{2E0F1DF6-1C88-429C-A0B7-A4F3C6A8E00E}" type="datetime1">
              <a:rPr lang="en-GB" altLang="en-US" sz="800" smtClean="0">
                <a:solidFill>
                  <a:schemeClr val="bg1"/>
                </a:solidFill>
              </a:rPr>
              <a:pPr fontAlgn="base">
                <a:spcBef>
                  <a:spcPct val="0"/>
                </a:spcBef>
                <a:spcAft>
                  <a:spcPts val="600"/>
                </a:spcAft>
                <a:buFontTx/>
                <a:buNone/>
              </a:pPr>
              <a:t>26/05/2023</a:t>
            </a:fld>
            <a:endParaRPr lang="en-GB" altLang="en-US" sz="800">
              <a:solidFill>
                <a:schemeClr val="bg1"/>
              </a:solidFill>
            </a:endParaRPr>
          </a:p>
        </p:txBody>
      </p:sp>
      <p:sp>
        <p:nvSpPr>
          <p:cNvPr id="17413" name="Slide Number Placeholder 5">
            <a:extLst>
              <a:ext uri="{FF2B5EF4-FFF2-40B4-BE49-F238E27FC236}">
                <a16:creationId xmlns:a16="http://schemas.microsoft.com/office/drawing/2014/main" id="{5549C385-EAED-EE4C-A414-5B2B7A05FA7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11515725" y="6435725"/>
            <a:ext cx="482600" cy="331788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numCol="1" anchor="ctr" anchorCtr="0" compatLnSpc="1">
            <a:prstTxWarp prst="textNoShape">
              <a:avLst/>
            </a:prstTxWarp>
            <a:norm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ts val="600"/>
              </a:spcAft>
              <a:buFontTx/>
              <a:buNone/>
            </a:pPr>
            <a:fld id="{4543CD3E-7EA7-EF4F-88C4-D61921E9B36B}" type="slidenum">
              <a:rPr lang="en-GB" altLang="en-US" sz="800" smtClean="0">
                <a:solidFill>
                  <a:schemeClr val="bg1"/>
                </a:solidFill>
              </a:rPr>
              <a:pPr fontAlgn="base">
                <a:spcBef>
                  <a:spcPct val="0"/>
                </a:spcBef>
                <a:spcAft>
                  <a:spcPts val="600"/>
                </a:spcAft>
                <a:buFontTx/>
                <a:buNone/>
              </a:pPr>
              <a:t>3</a:t>
            </a:fld>
            <a:endParaRPr lang="en-GB" altLang="en-US" sz="800">
              <a:solidFill>
                <a:schemeClr val="bg1"/>
              </a:solidFill>
            </a:endParaRPr>
          </a:p>
        </p:txBody>
      </p:sp>
      <p:sp>
        <p:nvSpPr>
          <p:cNvPr id="17412" name="Footer Placeholder 4">
            <a:extLst>
              <a:ext uri="{FF2B5EF4-FFF2-40B4-BE49-F238E27FC236}">
                <a16:creationId xmlns:a16="http://schemas.microsoft.com/office/drawing/2014/main" id="{BBFC4723-33B1-834D-89CF-70174F94A4CB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 bwMode="auto">
          <a:xfrm>
            <a:off x="3741738" y="6418263"/>
            <a:ext cx="3452812" cy="3651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numCol="1" anchor="ctr" anchorCtr="0" compatLnSpc="1">
            <a:prstTxWarp prst="textNoShape">
              <a:avLst/>
            </a:prstTxWarp>
            <a:norm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en-GB" altLang="en-US" sz="1000" dirty="0">
                <a:solidFill>
                  <a:schemeClr val="bg1"/>
                </a:solidFill>
              </a:rPr>
              <a:t>Medical Service | Summer student welcome</a:t>
            </a:r>
            <a:endParaRPr lang="en-GB" altLang="en-US" sz="1000">
              <a:solidFill>
                <a:schemeClr val="bg1"/>
              </a:solidFill>
            </a:endParaRPr>
          </a:p>
        </p:txBody>
      </p:sp>
      <p:pic>
        <p:nvPicPr>
          <p:cNvPr id="5" name="Image 4" descr="Une image contenant symbole, logo, Emblème, texte&#10;&#10;Description générée automatiquement">
            <a:extLst>
              <a:ext uri="{FF2B5EF4-FFF2-40B4-BE49-F238E27FC236}">
                <a16:creationId xmlns:a16="http://schemas.microsoft.com/office/drawing/2014/main" id="{552CF1F9-4666-BCBE-D0D4-E724815D67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94" y="1633426"/>
            <a:ext cx="1700144" cy="1713278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6" name="TextBox 25">
            <a:extLst>
              <a:ext uri="{FF2B5EF4-FFF2-40B4-BE49-F238E27FC236}">
                <a16:creationId xmlns:a16="http://schemas.microsoft.com/office/drawing/2014/main" id="{97CDD69A-A437-3F4F-4259-12ED39E6AB6E}"/>
              </a:ext>
            </a:extLst>
          </p:cNvPr>
          <p:cNvSpPr txBox="1"/>
          <p:nvPr/>
        </p:nvSpPr>
        <p:spPr>
          <a:xfrm>
            <a:off x="2364297" y="1462040"/>
            <a:ext cx="4567805" cy="8720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CH" b="1" dirty="0">
                <a:solidFill>
                  <a:srgbClr val="FF0000"/>
                </a:solidFill>
              </a:rPr>
              <a:t>In case of emergency</a:t>
            </a:r>
          </a:p>
          <a:p>
            <a:pPr algn="ctr">
              <a:lnSpc>
                <a:spcPct val="150000"/>
              </a:lnSpc>
            </a:pPr>
            <a:r>
              <a:rPr lang="fr-CH" dirty="0">
                <a:solidFill>
                  <a:srgbClr val="FF0000"/>
                </a:solidFill>
              </a:rPr>
              <a:t>If </a:t>
            </a:r>
            <a:r>
              <a:rPr lang="fr-CH" dirty="0" err="1">
                <a:solidFill>
                  <a:srgbClr val="FF0000"/>
                </a:solidFill>
              </a:rPr>
              <a:t>you</a:t>
            </a:r>
            <a:r>
              <a:rPr lang="fr-CH" dirty="0">
                <a:solidFill>
                  <a:srgbClr val="FF0000"/>
                </a:solidFill>
              </a:rPr>
              <a:t> are at CERN : +41 22 76 </a:t>
            </a:r>
            <a:r>
              <a:rPr lang="fr-CH" b="1" dirty="0">
                <a:solidFill>
                  <a:srgbClr val="FF0000"/>
                </a:solidFill>
              </a:rPr>
              <a:t>74444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TextBox 25">
            <a:extLst>
              <a:ext uri="{FF2B5EF4-FFF2-40B4-BE49-F238E27FC236}">
                <a16:creationId xmlns:a16="http://schemas.microsoft.com/office/drawing/2014/main" id="{28C3E11B-0D8C-2D11-55BC-158357531F3F}"/>
              </a:ext>
            </a:extLst>
          </p:cNvPr>
          <p:cNvSpPr txBox="1"/>
          <p:nvPr/>
        </p:nvSpPr>
        <p:spPr>
          <a:xfrm>
            <a:off x="2566738" y="2333957"/>
            <a:ext cx="40185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>
                <a:solidFill>
                  <a:srgbClr val="FF0000"/>
                </a:solidFill>
              </a:rPr>
              <a:t>If </a:t>
            </a:r>
            <a:r>
              <a:rPr lang="fr-CH" dirty="0" err="1">
                <a:solidFill>
                  <a:srgbClr val="FF0000"/>
                </a:solidFill>
              </a:rPr>
              <a:t>you</a:t>
            </a:r>
            <a:r>
              <a:rPr lang="fr-CH" dirty="0">
                <a:solidFill>
                  <a:srgbClr val="FF0000"/>
                </a:solidFill>
              </a:rPr>
              <a:t> are </a:t>
            </a:r>
            <a:r>
              <a:rPr lang="fr-CH" dirty="0" err="1">
                <a:solidFill>
                  <a:srgbClr val="FF0000"/>
                </a:solidFill>
              </a:rPr>
              <a:t>outside</a:t>
            </a:r>
            <a:r>
              <a:rPr lang="fr-CH" dirty="0">
                <a:solidFill>
                  <a:srgbClr val="FF0000"/>
                </a:solidFill>
              </a:rPr>
              <a:t> CERN call 112 or </a:t>
            </a:r>
          </a:p>
          <a:p>
            <a:pPr algn="ctr"/>
            <a:r>
              <a:rPr lang="fr-CH" dirty="0"/>
              <a:t>In FR call 15 - </a:t>
            </a:r>
            <a:r>
              <a:rPr lang="fr-CH" dirty="0">
                <a:solidFill>
                  <a:srgbClr val="000000"/>
                </a:solidFill>
              </a:rPr>
              <a:t>In CH call 144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31" name="Image 30" descr="Une image contenant plein air, texte, bâtiment, Véhicule terrestre&#10;&#10;Description générée automatiquement">
            <a:extLst>
              <a:ext uri="{FF2B5EF4-FFF2-40B4-BE49-F238E27FC236}">
                <a16:creationId xmlns:a16="http://schemas.microsoft.com/office/drawing/2014/main" id="{4B136239-3DC4-DDA0-9789-72E8D9F5C37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63" t="26145" r="14882" b="18142"/>
          <a:stretch/>
        </p:blipFill>
        <p:spPr>
          <a:xfrm>
            <a:off x="7497625" y="1518290"/>
            <a:ext cx="3909732" cy="2212461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4120445B-050B-05CE-5315-0142085827E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026"/>
          <a:stretch/>
        </p:blipFill>
        <p:spPr>
          <a:xfrm>
            <a:off x="865187" y="3819633"/>
            <a:ext cx="3452812" cy="1979024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E69F8A0C-F92E-4085-B2B5-11840723033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9975" t="23353" r="25757" b="53601"/>
          <a:stretch/>
        </p:blipFill>
        <p:spPr>
          <a:xfrm>
            <a:off x="7499671" y="3819633"/>
            <a:ext cx="3907686" cy="1972392"/>
          </a:xfrm>
          <a:prstGeom prst="rect">
            <a:avLst/>
          </a:prstGeom>
          <a:effectLst>
            <a:softEdge rad="31750"/>
          </a:effectLst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44000" decel="56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31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9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texte, invertébré&#10;&#10;Description générée automatiquement">
            <a:extLst>
              <a:ext uri="{FF2B5EF4-FFF2-40B4-BE49-F238E27FC236}">
                <a16:creationId xmlns:a16="http://schemas.microsoft.com/office/drawing/2014/main" id="{639FB846-DF40-B0BC-61C5-DC6F23A05CA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711" b="18899"/>
          <a:stretch/>
        </p:blipFill>
        <p:spPr>
          <a:xfrm>
            <a:off x="8396177" y="3333394"/>
            <a:ext cx="2934137" cy="510245"/>
          </a:xfrm>
          <a:prstGeom prst="rect">
            <a:avLst/>
          </a:prstGeom>
          <a:effectLst>
            <a:softEdge rad="12700"/>
          </a:effectLst>
        </p:spPr>
      </p:pic>
      <p:sp>
        <p:nvSpPr>
          <p:cNvPr id="17409" name="Title 1">
            <a:extLst>
              <a:ext uri="{FF2B5EF4-FFF2-40B4-BE49-F238E27FC236}">
                <a16:creationId xmlns:a16="http://schemas.microsoft.com/office/drawing/2014/main" id="{1B7F8CB6-D3C6-5C4F-9D11-BC8A021FB29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056031" y="143171"/>
            <a:ext cx="5348393" cy="1325563"/>
          </a:xfrm>
        </p:spPr>
        <p:txBody>
          <a:bodyPr wrap="square" anchor="ctr">
            <a:normAutofit/>
          </a:bodyPr>
          <a:lstStyle/>
          <a:p>
            <a:r>
              <a:rPr lang="en-GB" altLang="en-US" dirty="0"/>
              <a:t>Useful information?</a:t>
            </a:r>
          </a:p>
        </p:txBody>
      </p:sp>
      <p:sp>
        <p:nvSpPr>
          <p:cNvPr id="17411" name="Date Placeholder 3">
            <a:extLst>
              <a:ext uri="{FF2B5EF4-FFF2-40B4-BE49-F238E27FC236}">
                <a16:creationId xmlns:a16="http://schemas.microsoft.com/office/drawing/2014/main" id="{A243A762-17BA-7745-8664-E7B4622303E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10418763" y="6427788"/>
            <a:ext cx="908050" cy="3651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numCol="1" anchor="ctr" anchorCtr="0" compatLnSpc="1">
            <a:prstTxWarp prst="textNoShape">
              <a:avLst/>
            </a:prstTxWarp>
            <a:norm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ts val="600"/>
              </a:spcAft>
              <a:buFontTx/>
              <a:buNone/>
            </a:pPr>
            <a:fld id="{2E0F1DF6-1C88-429C-A0B7-A4F3C6A8E00E}" type="datetime1">
              <a:rPr lang="en-GB" altLang="en-US" sz="800" smtClean="0">
                <a:solidFill>
                  <a:schemeClr val="bg1"/>
                </a:solidFill>
              </a:rPr>
              <a:pPr fontAlgn="base">
                <a:spcBef>
                  <a:spcPct val="0"/>
                </a:spcBef>
                <a:spcAft>
                  <a:spcPts val="600"/>
                </a:spcAft>
                <a:buFontTx/>
                <a:buNone/>
              </a:pPr>
              <a:t>26/05/2023</a:t>
            </a:fld>
            <a:endParaRPr lang="en-GB" altLang="en-US" sz="800">
              <a:solidFill>
                <a:schemeClr val="bg1"/>
              </a:solidFill>
            </a:endParaRPr>
          </a:p>
        </p:txBody>
      </p:sp>
      <p:sp>
        <p:nvSpPr>
          <p:cNvPr id="17413" name="Slide Number Placeholder 5">
            <a:extLst>
              <a:ext uri="{FF2B5EF4-FFF2-40B4-BE49-F238E27FC236}">
                <a16:creationId xmlns:a16="http://schemas.microsoft.com/office/drawing/2014/main" id="{5549C385-EAED-EE4C-A414-5B2B7A05FA7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11515725" y="6435725"/>
            <a:ext cx="482600" cy="331788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numCol="1" anchor="ctr" anchorCtr="0" compatLnSpc="1">
            <a:prstTxWarp prst="textNoShape">
              <a:avLst/>
            </a:prstTxWarp>
            <a:norm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ts val="600"/>
              </a:spcAft>
              <a:buFontTx/>
              <a:buNone/>
            </a:pPr>
            <a:fld id="{4543CD3E-7EA7-EF4F-88C4-D61921E9B36B}" type="slidenum">
              <a:rPr lang="en-GB" altLang="en-US" sz="800" smtClean="0">
                <a:solidFill>
                  <a:schemeClr val="bg1"/>
                </a:solidFill>
              </a:rPr>
              <a:pPr fontAlgn="base">
                <a:spcBef>
                  <a:spcPct val="0"/>
                </a:spcBef>
                <a:spcAft>
                  <a:spcPts val="600"/>
                </a:spcAft>
                <a:buFontTx/>
                <a:buNone/>
              </a:pPr>
              <a:t>4</a:t>
            </a:fld>
            <a:endParaRPr lang="en-GB" altLang="en-US" sz="800">
              <a:solidFill>
                <a:schemeClr val="bg1"/>
              </a:solidFill>
            </a:endParaRPr>
          </a:p>
        </p:txBody>
      </p:sp>
      <p:sp>
        <p:nvSpPr>
          <p:cNvPr id="17412" name="Footer Placeholder 4">
            <a:extLst>
              <a:ext uri="{FF2B5EF4-FFF2-40B4-BE49-F238E27FC236}">
                <a16:creationId xmlns:a16="http://schemas.microsoft.com/office/drawing/2014/main" id="{BBFC4723-33B1-834D-89CF-70174F94A4CB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 bwMode="auto">
          <a:xfrm>
            <a:off x="3741738" y="6418263"/>
            <a:ext cx="3452812" cy="3651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numCol="1" anchor="ctr" anchorCtr="0" compatLnSpc="1">
            <a:prstTxWarp prst="textNoShape">
              <a:avLst/>
            </a:prstTxWarp>
            <a:norm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en-GB" altLang="en-US" sz="1000" dirty="0">
                <a:solidFill>
                  <a:schemeClr val="bg1"/>
                </a:solidFill>
              </a:rPr>
              <a:t>Medical Service | Summer student welcome</a:t>
            </a:r>
            <a:endParaRPr lang="en-GB" altLang="en-US" sz="1000">
              <a:solidFill>
                <a:schemeClr val="bg1"/>
              </a:solidFill>
            </a:endParaRPr>
          </a:p>
        </p:txBody>
      </p:sp>
      <p:pic>
        <p:nvPicPr>
          <p:cNvPr id="1027" name="B7B91D31-7894-493A-93AE-8CE6DBDA3BA8">
            <a:extLst>
              <a:ext uri="{FF2B5EF4-FFF2-40B4-BE49-F238E27FC236}">
                <a16:creationId xmlns:a16="http://schemas.microsoft.com/office/drawing/2014/main" id="{D436DFE7-DF72-479E-DDCE-1CF07EF99E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616" y="3553090"/>
            <a:ext cx="2003258" cy="2671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e 1">
            <a:extLst>
              <a:ext uri="{FF2B5EF4-FFF2-40B4-BE49-F238E27FC236}">
                <a16:creationId xmlns:a16="http://schemas.microsoft.com/office/drawing/2014/main" id="{EE2CC109-29D5-93CE-A1C2-0FF7C031AC01}"/>
              </a:ext>
            </a:extLst>
          </p:cNvPr>
          <p:cNvGrpSpPr/>
          <p:nvPr/>
        </p:nvGrpSpPr>
        <p:grpSpPr>
          <a:xfrm>
            <a:off x="403803" y="987007"/>
            <a:ext cx="2850866" cy="1974243"/>
            <a:chOff x="7436835" y="523438"/>
            <a:chExt cx="2850866" cy="1974243"/>
          </a:xfrm>
        </p:grpSpPr>
        <p:pic>
          <p:nvPicPr>
            <p:cNvPr id="18" name="Picture 17" descr="A close-up of a helmet&#10;&#10;Description automatically generated with medium confidence">
              <a:extLst>
                <a:ext uri="{FF2B5EF4-FFF2-40B4-BE49-F238E27FC236}">
                  <a16:creationId xmlns:a16="http://schemas.microsoft.com/office/drawing/2014/main" id="{84D067D9-2381-C12F-3B48-6F8E3CA4273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5"/>
                </a:ext>
              </a:extLst>
            </a:blip>
            <a:stretch>
              <a:fillRect/>
            </a:stretch>
          </p:blipFill>
          <p:spPr>
            <a:xfrm>
              <a:off x="9042871" y="1333628"/>
              <a:ext cx="1244830" cy="989640"/>
            </a:xfrm>
            <a:prstGeom prst="rect">
              <a:avLst/>
            </a:prstGeom>
          </p:spPr>
        </p:pic>
        <p:pic>
          <p:nvPicPr>
            <p:cNvPr id="16" name="Picture 15" descr="A row of bicycles in different colors parked in a row on a cobblestone street">
              <a:extLst>
                <a:ext uri="{FF2B5EF4-FFF2-40B4-BE49-F238E27FC236}">
                  <a16:creationId xmlns:a16="http://schemas.microsoft.com/office/drawing/2014/main" id="{C12A90CC-DDB2-0922-1B59-D83E1C6C172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36835" y="1331411"/>
              <a:ext cx="1749405" cy="116627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21" name="Graphic 20" descr="Warning with solid fill">
              <a:extLst>
                <a:ext uri="{FF2B5EF4-FFF2-40B4-BE49-F238E27FC236}">
                  <a16:creationId xmlns:a16="http://schemas.microsoft.com/office/drawing/2014/main" id="{D5DD3D21-EF27-3A2E-35B1-299980EF80F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8583979" y="523438"/>
              <a:ext cx="914400" cy="914400"/>
            </a:xfrm>
            <a:prstGeom prst="rect">
              <a:avLst/>
            </a:prstGeom>
          </p:spPr>
        </p:pic>
      </p:grpSp>
      <p:pic>
        <p:nvPicPr>
          <p:cNvPr id="34" name="7C6A3DA7-0C62-4482-A9D1-81CB4BC85ED7">
            <a:extLst>
              <a:ext uri="{FF2B5EF4-FFF2-40B4-BE49-F238E27FC236}">
                <a16:creationId xmlns:a16="http://schemas.microsoft.com/office/drawing/2014/main" id="{35D135F0-C001-9A27-23A2-D7226A1FC6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792" y="3896751"/>
            <a:ext cx="1768926" cy="1260360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Image 36">
            <a:extLst>
              <a:ext uri="{FF2B5EF4-FFF2-40B4-BE49-F238E27FC236}">
                <a16:creationId xmlns:a16="http://schemas.microsoft.com/office/drawing/2014/main" id="{BF5953A0-A113-F483-2D02-F08BB8ECC965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67697" t="15989" r="27501" b="56056"/>
          <a:stretch/>
        </p:blipFill>
        <p:spPr>
          <a:xfrm>
            <a:off x="2205183" y="3257961"/>
            <a:ext cx="1577315" cy="2709851"/>
          </a:xfrm>
          <a:prstGeom prst="rect">
            <a:avLst/>
          </a:prstGeom>
        </p:spPr>
      </p:pic>
      <p:pic>
        <p:nvPicPr>
          <p:cNvPr id="33" name="Image 32" descr="Une image contenant plein air, ciel, habits, chaussure&#10;&#10;Description générée automatiquement">
            <a:extLst>
              <a:ext uri="{FF2B5EF4-FFF2-40B4-BE49-F238E27FC236}">
                <a16:creationId xmlns:a16="http://schemas.microsoft.com/office/drawing/2014/main" id="{7CE252E5-9BD4-CEDD-688D-1BD12440F664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22" t="24304" r="12130" b="20040"/>
          <a:stretch/>
        </p:blipFill>
        <p:spPr>
          <a:xfrm>
            <a:off x="9900260" y="1691654"/>
            <a:ext cx="1360301" cy="661955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20" name="Image 19" descr="Une image contenant ciel, doigt, personne, tenue&#10;&#10;Description générée automatiquement">
            <a:extLst>
              <a:ext uri="{FF2B5EF4-FFF2-40B4-BE49-F238E27FC236}">
                <a16:creationId xmlns:a16="http://schemas.microsoft.com/office/drawing/2014/main" id="{34826238-7ECB-222A-80B4-0526C8B2E7E9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8" t="10994" r="18839" b="949"/>
          <a:stretch/>
        </p:blipFill>
        <p:spPr>
          <a:xfrm>
            <a:off x="10480353" y="2359295"/>
            <a:ext cx="843509" cy="943031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7" name="Image 6" descr="Une image contenant ciel, fluide, liquide, boisson gazeuse&#10;&#10;Description générée automatiquement">
            <a:extLst>
              <a:ext uri="{FF2B5EF4-FFF2-40B4-BE49-F238E27FC236}">
                <a16:creationId xmlns:a16="http://schemas.microsoft.com/office/drawing/2014/main" id="{9C3839F2-FAE3-0A71-0366-177402BFF2B6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705" r="5467"/>
          <a:stretch/>
        </p:blipFill>
        <p:spPr>
          <a:xfrm>
            <a:off x="9382452" y="1446965"/>
            <a:ext cx="468905" cy="872504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8" name="Picture 2" descr="A picture containing outdoor, wilderness, sky, nature&#10;&#10;Description automatically generated">
            <a:extLst>
              <a:ext uri="{FF2B5EF4-FFF2-40B4-BE49-F238E27FC236}">
                <a16:creationId xmlns:a16="http://schemas.microsoft.com/office/drawing/2014/main" id="{A6E42017-AEBF-C2DF-FF7B-1C6800374E95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0212" y="1838590"/>
            <a:ext cx="2419350" cy="1714500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9" name="Image 8" descr="Une image contenant clipart, dessin humoristique, art&#10;&#10;Description générée automatiquement">
            <a:extLst>
              <a:ext uri="{FF2B5EF4-FFF2-40B4-BE49-F238E27FC236}">
                <a16:creationId xmlns:a16="http://schemas.microsoft.com/office/drawing/2014/main" id="{C5F47AA8-2549-89DC-3709-15515A935CE8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7958" y="1296089"/>
            <a:ext cx="1598024" cy="1473129"/>
          </a:xfrm>
          <a:prstGeom prst="rect">
            <a:avLst/>
          </a:prstGeom>
          <a:effectLst>
            <a:softEdge rad="12700"/>
          </a:effectLst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E2EF5850-5BA5-5F7C-394D-1015DE5B8BAA}"/>
              </a:ext>
            </a:extLst>
          </p:cNvPr>
          <p:cNvPicPr>
            <a:picLocks noChangeAspect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38" t="3219" r="3171"/>
          <a:stretch/>
        </p:blipFill>
        <p:spPr>
          <a:xfrm>
            <a:off x="7997444" y="4634469"/>
            <a:ext cx="1275476" cy="1267595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4BDC8945-C750-3823-68E9-DE0836B19D25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3548" y="4369308"/>
            <a:ext cx="2206752" cy="1472184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6586A348-CB4D-FB5E-EAE3-908BB463AEF9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8468" y="2168138"/>
            <a:ext cx="1804420" cy="1801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311785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44000" decel="46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6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500"/>
                            </p:stCondLst>
                            <p:childTnLst>
                              <p:par>
                                <p:cTn id="63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125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5" dur="625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750"/>
                            </p:stCondLst>
                            <p:childTnLst>
                              <p:par>
                                <p:cTn id="67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125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9" dur="625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000"/>
                            </p:stCondLst>
                            <p:childTnLst>
                              <p:par>
                                <p:cTn id="71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125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3" dur="625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AC8A62-A22A-F346-4DD0-E812321B35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5184" y="1018674"/>
            <a:ext cx="8983579" cy="4002505"/>
          </a:xfrm>
        </p:spPr>
        <p:txBody>
          <a:bodyPr/>
          <a:lstStyle/>
          <a:p>
            <a:pPr algn="ctr"/>
            <a:r>
              <a:rPr lang="fr-CH" sz="6600" i="1" dirty="0">
                <a:solidFill>
                  <a:srgbClr val="00B050"/>
                </a:solidFill>
              </a:rPr>
              <a:t>Have a </a:t>
            </a:r>
            <a:r>
              <a:rPr lang="fr-CH" sz="6600" i="1" dirty="0" err="1">
                <a:solidFill>
                  <a:srgbClr val="00B050"/>
                </a:solidFill>
              </a:rPr>
              <a:t>great</a:t>
            </a:r>
            <a:r>
              <a:rPr lang="fr-CH" sz="6600" i="1" dirty="0">
                <a:solidFill>
                  <a:srgbClr val="00B050"/>
                </a:solidFill>
              </a:rPr>
              <a:t>, </a:t>
            </a:r>
            <a:br>
              <a:rPr lang="fr-CH" sz="6600" i="1" dirty="0">
                <a:solidFill>
                  <a:srgbClr val="00B050"/>
                </a:solidFill>
              </a:rPr>
            </a:br>
            <a:r>
              <a:rPr lang="fr-CH" sz="6600" i="1" dirty="0" err="1">
                <a:solidFill>
                  <a:srgbClr val="00B050"/>
                </a:solidFill>
              </a:rPr>
              <a:t>safe</a:t>
            </a:r>
            <a:r>
              <a:rPr lang="fr-CH" sz="6600" i="1" dirty="0">
                <a:solidFill>
                  <a:srgbClr val="00B050"/>
                </a:solidFill>
              </a:rPr>
              <a:t> time </a:t>
            </a:r>
            <a:br>
              <a:rPr lang="fr-CH" sz="6600" i="1" dirty="0">
                <a:solidFill>
                  <a:srgbClr val="00B050"/>
                </a:solidFill>
              </a:rPr>
            </a:br>
            <a:r>
              <a:rPr lang="fr-CH" sz="6600" i="1" dirty="0">
                <a:solidFill>
                  <a:srgbClr val="00B050"/>
                </a:solidFill>
              </a:rPr>
              <a:t>at CERN!</a:t>
            </a:r>
            <a:br>
              <a:rPr lang="fr-CH" sz="4800" i="1" dirty="0">
                <a:solidFill>
                  <a:srgbClr val="00B050"/>
                </a:solidFill>
              </a:rPr>
            </a:b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924806-B315-37BA-5BF7-1AAB58A94A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81F786D-619C-4412-90CD-0B1AFE3295CC}" type="datetime1">
              <a:rPr lang="en-GB" smtClean="0"/>
              <a:t>26/05/2023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0F2189-7C25-35C2-627D-A9C50F60D39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FD6B396-48DF-A044-841D-D125AFA81A5F}" type="slidenum">
              <a:rPr lang="en-GB" smtClean="0"/>
              <a:pPr>
                <a:defRPr/>
              </a:pPr>
              <a:t>5</a:t>
            </a:fld>
            <a:endParaRPr lang="en-GB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7A4EB7E-0216-A5B9-2455-848F12AA67F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Presentation | EDMS Reference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570426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CERNCorporate16-9">
  <a:themeElements>
    <a:clrScheme name="CERN_HSE_colors">
      <a:dk1>
        <a:srgbClr val="0055A0"/>
      </a:dk1>
      <a:lt1>
        <a:srgbClr val="FFFFFF"/>
      </a:lt1>
      <a:dk2>
        <a:srgbClr val="1C8DCD"/>
      </a:dk2>
      <a:lt2>
        <a:srgbClr val="E7E6E6"/>
      </a:lt2>
      <a:accent1>
        <a:srgbClr val="1C998E"/>
      </a:accent1>
      <a:accent2>
        <a:srgbClr val="418AC5"/>
      </a:accent2>
      <a:accent3>
        <a:srgbClr val="5EC135"/>
      </a:accent3>
      <a:accent4>
        <a:srgbClr val="E8BE28"/>
      </a:accent4>
      <a:accent5>
        <a:srgbClr val="A0252B"/>
      </a:accent5>
      <a:accent6>
        <a:srgbClr val="1A4670"/>
      </a:accent6>
      <a:hlink>
        <a:srgbClr val="1C998E"/>
      </a:hlink>
      <a:folHlink>
        <a:srgbClr val="00CEB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SE_OHS_PPTTemplate" id="{293897EA-AA6C-4E60-97C2-B2E91BA64B2F}" vid="{15631C0D-E892-404C-B7D2-D32A7B4C8475}"/>
    </a:ext>
  </a:extLst>
</a:theme>
</file>

<file path=ppt/theme/theme2.xml><?xml version="1.0" encoding="utf-8"?>
<a:theme xmlns:a="http://schemas.openxmlformats.org/drawingml/2006/main" name="End Slides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SE_OHS_PPTTemplate" id="{293897EA-AA6C-4E60-97C2-B2E91BA64B2F}" vid="{FE5E144D-1B57-4D11-BC5E-D72427832635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HSE_OHS_PPTTemplate</Template>
  <TotalTime>782</TotalTime>
  <Words>140</Words>
  <Application>Microsoft Office PowerPoint</Application>
  <PresentationFormat>Widescreen</PresentationFormat>
  <Paragraphs>32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CERNCorporate16-9</vt:lpstr>
      <vt:lpstr>End Slides</vt:lpstr>
      <vt:lpstr>A safe summer:  looking after your health</vt:lpstr>
      <vt:lpstr>If you need primary care, advice or support We are here for you!</vt:lpstr>
      <vt:lpstr>Health Support</vt:lpstr>
      <vt:lpstr>Useful information?</vt:lpstr>
      <vt:lpstr>Have a great,  safe time  at CERN!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safe summer at CERN: looking after your health</dc:title>
  <dc:creator>Anna Cook</dc:creator>
  <cp:lastModifiedBy>Anna Cook</cp:lastModifiedBy>
  <cp:revision>18</cp:revision>
  <dcterms:created xsi:type="dcterms:W3CDTF">2023-04-06T14:26:04Z</dcterms:created>
  <dcterms:modified xsi:type="dcterms:W3CDTF">2023-05-26T05:15:50Z</dcterms:modified>
</cp:coreProperties>
</file>