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77"/>
    <p:restoredTop sz="94740"/>
  </p:normalViewPr>
  <p:slideViewPr>
    <p:cSldViewPr snapToGrid="0">
      <p:cViewPr varScale="1">
        <p:scale>
          <a:sx n="124" d="100"/>
          <a:sy n="124" d="100"/>
        </p:scale>
        <p:origin x="4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0B7D8-8F58-9C34-A3E8-24A49D2B52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A353FB-3B6A-E87C-6D58-2FA8BC420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0775C-CB21-D0DF-10D3-040667898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510D9-FCFC-D262-EA26-913418738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F9B92-16E5-FABB-8460-CF6178BB1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9802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02152-9912-3730-DEF4-6CFA9C948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AE0903-0E52-E8AE-876D-CB97DA76D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81C0A-534F-FEA0-3767-3FBB70982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891A5-A3D4-2464-3F61-8999B8189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1D961-D274-9C10-3DFA-7A9DE3891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1868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E00CC1-78B4-5526-47FA-03BE4D9500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FC2A76-FE52-2684-1090-29DB23BFA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565C1-698A-613E-4220-FD21D200C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1EC95-75A5-3552-6B06-8AADF5C21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1FF72-7735-571A-204E-F146238D5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2132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D4DFD-D447-8AED-7D9C-C6BFD5333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99144-18AA-2096-E997-664E6A1E7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3D1D7-5342-3544-9FB4-DBF962BD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5C8F4-6F91-E219-7D2E-E515FAAD8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DA9AB-AEB3-717A-0B14-80528D018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9125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7589-23CD-CD94-FB42-99121062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DB1B3F-7935-69C4-67D7-08C679996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0DC86-F1D5-3BCD-8BBE-B7DB38C59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6909E-514D-C553-EC6D-B41CD5153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7A828-ADB9-879F-579E-8F3A96F78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04838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175DA-DF24-AE12-8C0F-D01A33365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7A96E-2D6C-F586-4FC9-412A2102AB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6FE7C1-7379-A425-F6F4-B14CE89A9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2D361-FA48-2D10-5754-498AED74A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9B879B-AE31-C7CF-F46F-AE08C52A9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88619-053B-663B-28A8-C4EFD8019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08202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6144A-4270-B5E0-5FFF-33E72593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0948D7-8F8B-B9A1-EA96-3818AFFC1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A0B90F-20EC-A7AD-9D29-E603C8BC4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20CDB7-8007-BB8D-1DD3-FC21233B77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894203-F409-0485-C47A-FAC3C5260D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F7BC03-B36B-68D5-2062-007403ECE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A97793-F3AD-3915-2101-70F45890A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B2AD8C-601D-6D60-DC1D-72D15A216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8074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A93A5-49EE-33FC-58AA-09C748F2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2440D9-E90F-FFDB-7774-6A99F33B7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157D52-7D30-C805-69FF-0051979C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CCAE27-3328-5060-96D4-CF02C533B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7982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2E823E-0827-D7C5-93B5-83BE9366E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B61E48-A289-05ED-34BA-EF5C99BA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69359-86F0-C98E-E1B4-0765D4CDE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1620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8CA4D-4B06-E1FB-E7DD-4EBCAF712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CA9CC-44C5-F55C-8364-AF925B4EA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E5E91-7083-D979-CA92-F54FEEFD8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FB2B9D-E7A7-69F5-42C6-669278AC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2BF19-6A47-7C6A-7C2B-8D6E75D9E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6C75E-63AC-FDBB-47A7-54D7D0898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09978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B491B-A618-BFFD-A08E-F426351A6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CAB5DE-713C-8065-E9BD-A97792D7CD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FC0463-48EF-D863-EED7-4E33559F1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D31B4-0B59-5C1B-8EAB-92F08C03C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B0E335-0A03-3097-AFA9-D7A8826B7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2AA598-8410-98E8-150B-EC3BF5CB4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246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4EB387-3C90-88A9-601E-80D65D0D0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5EF69E-8964-A8EC-FB0D-69A20BB64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1F371-98D7-D446-7707-33CEE8AB24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12C9E-266B-1245-8674-9680A01B1665}" type="datetimeFigureOut">
              <a:rPr lang="en-IT" smtClean="0"/>
              <a:t>6/15/23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86771-6113-83CC-DA89-9DAD2120FC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82EEA-189F-33F5-A5C7-9EC4FB65A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85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0956C-FD82-F69D-E1EC-B7B960E00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79045"/>
            <a:ext cx="10864065" cy="4351338"/>
          </a:xfrm>
        </p:spPr>
        <p:txBody>
          <a:bodyPr>
            <a:normAutofit lnSpcReduction="10000"/>
          </a:bodyPr>
          <a:lstStyle/>
          <a:p>
            <a:r>
              <a:rPr lang="en-IT" dirty="0"/>
              <a:t>14 groups expressed interest in WG5</a:t>
            </a:r>
          </a:p>
          <a:p>
            <a:r>
              <a:rPr lang="en-IT" dirty="0"/>
              <a:t>Just a few explicit proposals:</a:t>
            </a:r>
          </a:p>
          <a:p>
            <a:pPr lvl="1"/>
            <a:r>
              <a:rPr lang="en-IT" dirty="0"/>
              <a:t>TRD (Mazziotta, Bari): solid-state based, detection </a:t>
            </a:r>
            <a:r>
              <a:rPr lang="en-IT"/>
              <a:t>of X-rays</a:t>
            </a:r>
            <a:endParaRPr lang="fr-FR" dirty="0"/>
          </a:p>
          <a:p>
            <a:pPr marL="457200" lvl="1" indent="0">
              <a:buNone/>
            </a:pPr>
            <a:endParaRPr lang="en-IT" dirty="0"/>
          </a:p>
          <a:p>
            <a:pPr lvl="1"/>
            <a:r>
              <a:rPr lang="en-IT" dirty="0"/>
              <a:t>SciFi (Gascon, Barcelona): “</a:t>
            </a:r>
            <a:r>
              <a:rPr lang="en-GB" dirty="0"/>
              <a:t>Several groups (Univ. Heidelberg, EPFL, </a:t>
            </a:r>
            <a:r>
              <a:rPr lang="en-GB" dirty="0" err="1"/>
              <a:t>LPCClermont</a:t>
            </a:r>
            <a:r>
              <a:rPr lang="en-GB" dirty="0"/>
              <a:t> Ferrand and others) are considering R&amp;D for a </a:t>
            </a:r>
            <a:r>
              <a:rPr lang="en-GB" dirty="0" err="1"/>
              <a:t>SciFi</a:t>
            </a:r>
            <a:r>
              <a:rPr lang="en-GB" dirty="0"/>
              <a:t> with timing information and being able to operate in HL-LHC”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RF timing technique (</a:t>
            </a:r>
            <a:r>
              <a:rPr lang="en-GB" dirty="0" err="1"/>
              <a:t>Margaryan</a:t>
            </a:r>
            <a:r>
              <a:rPr lang="en-GB" dirty="0"/>
              <a:t>, Armenia + </a:t>
            </a:r>
            <a:r>
              <a:rPr lang="en-GB" dirty="0" err="1"/>
              <a:t>Sharyy</a:t>
            </a:r>
            <a:r>
              <a:rPr lang="en-GB" dirty="0"/>
              <a:t>, </a:t>
            </a:r>
            <a:r>
              <a:rPr lang="en-GB" dirty="0" err="1"/>
              <a:t>CaLIPSO</a:t>
            </a:r>
            <a:r>
              <a:rPr lang="en-GB" dirty="0"/>
              <a:t> group, IRFU-CEA)</a:t>
            </a:r>
          </a:p>
          <a:p>
            <a:pPr marL="457200" lvl="1" indent="0">
              <a:buNone/>
            </a:pPr>
            <a:endParaRPr lang="en-GB" dirty="0">
              <a:sym typeface="Wingdings" pitchFamily="2" charset="2"/>
            </a:endParaRPr>
          </a:p>
          <a:p>
            <a:pPr lvl="1"/>
            <a:r>
              <a:rPr lang="en-GB" dirty="0">
                <a:sym typeface="Wingdings" pitchFamily="2" charset="2"/>
              </a:rPr>
              <a:t>Hybrid MCP-PMTs (diamond film, NCP, Timepix4 anode, etc.)</a:t>
            </a:r>
          </a:p>
          <a:p>
            <a:pPr marL="457200" lvl="1" indent="0">
              <a:buNone/>
            </a:pPr>
            <a:r>
              <a:rPr lang="en-GB" dirty="0">
                <a:sym typeface="Wingdings" pitchFamily="2" charset="2"/>
              </a:rPr>
              <a:t>  </a:t>
            </a:r>
            <a:endParaRPr lang="en-I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5DC86-77C7-7117-5ABA-FE95FE6C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545"/>
            <a:ext cx="10515600" cy="1325563"/>
          </a:xfrm>
        </p:spPr>
        <p:txBody>
          <a:bodyPr>
            <a:normAutofit/>
          </a:bodyPr>
          <a:lstStyle/>
          <a:p>
            <a:r>
              <a:rPr lang="en-IT" sz="3200" dirty="0">
                <a:latin typeface="+mn-lt"/>
              </a:rPr>
              <a:t>DRD4 – WG5 – Future, blue sky, SciFi, TRD</a:t>
            </a:r>
          </a:p>
        </p:txBody>
      </p:sp>
    </p:spTree>
    <p:extLst>
      <p:ext uri="{BB962C8B-B14F-4D97-AF65-F5344CB8AC3E}">
        <p14:creationId xmlns:p14="http://schemas.microsoft.com/office/powerpoint/2010/main" val="3789946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25AE5AB2-CD6D-E5FE-B134-892120102D29}"/>
              </a:ext>
            </a:extLst>
          </p:cNvPr>
          <p:cNvSpPr txBox="1"/>
          <p:nvPr/>
        </p:nvSpPr>
        <p:spPr>
          <a:xfrm>
            <a:off x="863029" y="842481"/>
            <a:ext cx="103871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-TRD and </a:t>
            </a:r>
            <a:r>
              <a:rPr lang="en-GB" dirty="0" err="1"/>
              <a:t>SciFi</a:t>
            </a:r>
            <a:r>
              <a:rPr lang="en-GB" dirty="0"/>
              <a:t>  are now in WG4.5</a:t>
            </a:r>
          </a:p>
          <a:p>
            <a:endParaRPr lang="en-GB" dirty="0"/>
          </a:p>
          <a:p>
            <a:r>
              <a:rPr lang="en-GB" dirty="0"/>
              <a:t>-The WG on blue sky and future is WG4.6</a:t>
            </a:r>
          </a:p>
          <a:p>
            <a:endParaRPr lang="en-GB" dirty="0"/>
          </a:p>
          <a:p>
            <a:r>
              <a:rPr lang="en-GB" b="1" dirty="0"/>
              <a:t>Questions to the community on WG4.6</a:t>
            </a:r>
            <a:r>
              <a:rPr lang="en-GB" dirty="0"/>
              <a:t>:</a:t>
            </a:r>
          </a:p>
          <a:p>
            <a:endParaRPr lang="en-GB" dirty="0"/>
          </a:p>
          <a:p>
            <a:r>
              <a:rPr lang="en-GB" dirty="0"/>
              <a:t>-Should be absorbed in other WGs (mainly in WG4.1)?</a:t>
            </a:r>
          </a:p>
          <a:p>
            <a:endParaRPr lang="en-GB" dirty="0"/>
          </a:p>
          <a:p>
            <a:r>
              <a:rPr lang="en-GB" dirty="0"/>
              <a:t>-Could be considered as the gate for new comers with new ideas in addition tot the ones already mentioned?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In any case if maintained a flexible organization structure is needed.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07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175</Words>
  <Application>Microsoft Macintosh PowerPoint</Application>
  <PresentationFormat>Grand écran</PresentationFormat>
  <Paragraphs>25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DRD4 – WG5 – Future, blue sky, SciFi, TRD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DRD4 – WG5 – Future, blue sky, SciFi, TRD</dc:title>
  <dc:creator>Fiorini Massimiliano</dc:creator>
  <cp:lastModifiedBy>laktineh imad</cp:lastModifiedBy>
  <cp:revision>5</cp:revision>
  <dcterms:created xsi:type="dcterms:W3CDTF">2023-06-05T10:09:33Z</dcterms:created>
  <dcterms:modified xsi:type="dcterms:W3CDTF">2023-06-15T07:00:09Z</dcterms:modified>
</cp:coreProperties>
</file>