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73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 snapToGrid="0">
      <p:cViewPr varScale="1">
        <p:scale>
          <a:sx n="82" d="100"/>
          <a:sy n="82" d="100"/>
        </p:scale>
        <p:origin x="55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1A2184-0838-489A-83C5-8416A5A8269F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D3E20-D30A-435B-9D73-E9CD25E12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680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064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945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928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088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411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489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033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556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888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654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497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3E505-7C98-44E3-8A10-A374D04671BD}" type="datetimeFigureOut">
              <a:rPr lang="en-GB" smtClean="0"/>
              <a:t>15/06/2023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126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295021" y="-14327"/>
            <a:ext cx="21175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/>
            </a:r>
            <a:br>
              <a:rPr lang="fr-CH" dirty="0"/>
            </a:br>
            <a:r>
              <a:rPr lang="fr-CH" dirty="0" smtClean="0"/>
              <a:t>15 </a:t>
            </a:r>
            <a:r>
              <a:rPr lang="fr-CH" dirty="0" err="1" smtClean="0"/>
              <a:t>June</a:t>
            </a:r>
            <a:r>
              <a:rPr lang="fr-CH" dirty="0" smtClean="0"/>
              <a:t> </a:t>
            </a:r>
            <a:r>
              <a:rPr lang="fr-CH" dirty="0"/>
              <a:t>2023.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85592" y="1965045"/>
            <a:ext cx="1107195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4400" dirty="0" err="1" smtClean="0"/>
              <a:t>Next</a:t>
            </a:r>
            <a:r>
              <a:rPr lang="fr-CH" sz="4400" dirty="0" smtClean="0"/>
              <a:t> </a:t>
            </a:r>
            <a:r>
              <a:rPr lang="fr-CH" sz="4400" dirty="0" err="1" smtClean="0"/>
              <a:t>Steps</a:t>
            </a:r>
            <a:endParaRPr lang="fr-CH" sz="4400" dirty="0" smtClean="0"/>
          </a:p>
          <a:p>
            <a:pPr algn="ctr">
              <a:lnSpc>
                <a:spcPct val="150000"/>
              </a:lnSpc>
            </a:pPr>
            <a:endParaRPr lang="fr-CH" dirty="0" smtClean="0"/>
          </a:p>
          <a:p>
            <a:pPr algn="ctr">
              <a:lnSpc>
                <a:spcPct val="150000"/>
              </a:lnSpc>
            </a:pPr>
            <a:endParaRPr lang="fr-CH" dirty="0"/>
          </a:p>
          <a:p>
            <a:pPr algn="ctr">
              <a:lnSpc>
                <a:spcPct val="150000"/>
              </a:lnSpc>
            </a:pPr>
            <a:endParaRPr lang="fr-CH" dirty="0" smtClean="0"/>
          </a:p>
          <a:p>
            <a:pPr algn="ctr">
              <a:lnSpc>
                <a:spcPct val="150000"/>
              </a:lnSpc>
            </a:pPr>
            <a:endParaRPr lang="fr-CH" dirty="0"/>
          </a:p>
          <a:p>
            <a:pPr algn="ctr">
              <a:lnSpc>
                <a:spcPct val="150000"/>
              </a:lnSpc>
            </a:pPr>
            <a:endParaRPr lang="fr-CH" dirty="0" smtClean="0"/>
          </a:p>
          <a:p>
            <a:pPr algn="ctr">
              <a:lnSpc>
                <a:spcPct val="150000"/>
              </a:lnSpc>
            </a:pPr>
            <a:endParaRPr lang="fr-CH" dirty="0"/>
          </a:p>
          <a:p>
            <a:pPr algn="ctr">
              <a:lnSpc>
                <a:spcPct val="150000"/>
              </a:lnSpc>
            </a:pPr>
            <a:endParaRPr lang="fr-CH" dirty="0" smtClean="0"/>
          </a:p>
          <a:p>
            <a:pPr algn="ctr">
              <a:lnSpc>
                <a:spcPct val="150000"/>
              </a:lnSpc>
            </a:pPr>
            <a:endParaRPr lang="fr-CH" dirty="0"/>
          </a:p>
          <a:p>
            <a:pPr algn="ctr">
              <a:lnSpc>
                <a:spcPct val="150000"/>
              </a:lnSpc>
            </a:pPr>
            <a:r>
              <a:rPr lang="fr-CH" dirty="0" err="1" smtClean="0"/>
              <a:t>Organizers</a:t>
            </a:r>
            <a:r>
              <a:rPr lang="fr-CH" dirty="0" smtClean="0"/>
              <a:t>: P</a:t>
            </a:r>
            <a:r>
              <a:rPr lang="fr-CH" dirty="0"/>
              <a:t>. Krizan and C. Joram</a:t>
            </a:r>
            <a:br>
              <a:rPr lang="fr-CH" dirty="0"/>
            </a:b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863" y="0"/>
            <a:ext cx="30289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58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Conceive Survey </a:t>
            </a:r>
            <a:r>
              <a:rPr lang="en-GB" dirty="0"/>
              <a:t>#4 to collect info on resources: 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FTE </a:t>
            </a:r>
            <a:r>
              <a:rPr lang="en-GB" dirty="0"/>
              <a:t>and EUR, available and to be requested from FA.</a:t>
            </a:r>
          </a:p>
          <a:p>
            <a:endParaRPr lang="en-GB" dirty="0" smtClean="0"/>
          </a:p>
          <a:p>
            <a:r>
              <a:rPr lang="en-GB" dirty="0" smtClean="0"/>
              <a:t>Hold individual </a:t>
            </a:r>
            <a:r>
              <a:rPr lang="en-GB" dirty="0"/>
              <a:t>WP meetings to finalise </a:t>
            </a:r>
            <a:r>
              <a:rPr lang="en-GB" dirty="0" err="1" smtClean="0"/>
              <a:t>workplans</a:t>
            </a:r>
            <a:r>
              <a:rPr lang="en-GB" dirty="0" smtClean="0"/>
              <a:t> </a:t>
            </a:r>
            <a:r>
              <a:rPr lang="en-GB" dirty="0"/>
              <a:t>and agree on milestones, </a:t>
            </a:r>
            <a:r>
              <a:rPr lang="en-GB" dirty="0" smtClean="0"/>
              <a:t>deliverables. Should be held soon!</a:t>
            </a:r>
          </a:p>
          <a:p>
            <a:endParaRPr lang="en-GB" dirty="0"/>
          </a:p>
          <a:p>
            <a:r>
              <a:rPr lang="en-GB" dirty="0"/>
              <a:t>Constitutional </a:t>
            </a:r>
            <a:r>
              <a:rPr lang="en-GB" dirty="0" smtClean="0"/>
              <a:t>meeting: tentatively 28 June, 15:00. </a:t>
            </a:r>
            <a:r>
              <a:rPr lang="en-GB" dirty="0" smtClean="0"/>
              <a:t>By zoom ?</a:t>
            </a:r>
          </a:p>
          <a:p>
            <a:endParaRPr lang="en-GB" dirty="0"/>
          </a:p>
          <a:p>
            <a:r>
              <a:rPr lang="en-GB" dirty="0" smtClean="0"/>
              <a:t>Finalise and submit proposal -&gt; Mid July.</a:t>
            </a:r>
            <a:endParaRPr lang="en-GB" dirty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101969" y="679938"/>
            <a:ext cx="30461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For discussion: 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136579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</TotalTime>
  <Words>82</Words>
  <Application>Microsoft Office PowerPoint</Application>
  <PresentationFormat>Widescreen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Joram</dc:creator>
  <cp:lastModifiedBy>Christian Joram</cp:lastModifiedBy>
  <cp:revision>259</cp:revision>
  <dcterms:created xsi:type="dcterms:W3CDTF">2023-02-16T11:29:17Z</dcterms:created>
  <dcterms:modified xsi:type="dcterms:W3CDTF">2023-06-15T06:49:53Z</dcterms:modified>
</cp:coreProperties>
</file>