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4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4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8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4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1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4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3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0D041-0040-6342-8492-059765085310}" type="datetimeFigureOut">
              <a:rPr lang="en-US" smtClean="0"/>
              <a:t>19/08/17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8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nt_f0bf1e70-32e7-11e6-9a2c-00155dff3b6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7829"/>
            <a:ext cx="9144000" cy="6480171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4124961" y="2235625"/>
            <a:ext cx="3312160" cy="3304950"/>
          </a:xfrm>
          <a:custGeom>
            <a:avLst/>
            <a:gdLst>
              <a:gd name="connsiteX0" fmla="*/ 3314427 w 3314427"/>
              <a:gd name="connsiteY0" fmla="*/ 3346371 h 3553271"/>
              <a:gd name="connsiteX1" fmla="*/ 2582907 w 3314427"/>
              <a:gd name="connsiteY1" fmla="*/ 3295571 h 3553271"/>
              <a:gd name="connsiteX2" fmla="*/ 2511787 w 3314427"/>
              <a:gd name="connsiteY2" fmla="*/ 796211 h 3553271"/>
              <a:gd name="connsiteX3" fmla="*/ 2054587 w 3314427"/>
              <a:gd name="connsiteY3" fmla="*/ 359331 h 3553271"/>
              <a:gd name="connsiteX4" fmla="*/ 977627 w 3314427"/>
              <a:gd name="connsiteY4" fmla="*/ 176451 h 3553271"/>
              <a:gd name="connsiteX5" fmla="*/ 134347 w 3314427"/>
              <a:gd name="connsiteY5" fmla="*/ 24051 h 3553271"/>
              <a:gd name="connsiteX6" fmla="*/ 2267 w 3314427"/>
              <a:gd name="connsiteY6" fmla="*/ 714931 h 3553271"/>
              <a:gd name="connsiteX7" fmla="*/ 2267 w 3314427"/>
              <a:gd name="connsiteY7" fmla="*/ 714931 h 3553271"/>
              <a:gd name="connsiteX0" fmla="*/ 3314427 w 3314427"/>
              <a:gd name="connsiteY0" fmla="*/ 3346371 h 3434773"/>
              <a:gd name="connsiteX1" fmla="*/ 2521947 w 3314427"/>
              <a:gd name="connsiteY1" fmla="*/ 3000931 h 3434773"/>
              <a:gd name="connsiteX2" fmla="*/ 2511787 w 3314427"/>
              <a:gd name="connsiteY2" fmla="*/ 796211 h 3434773"/>
              <a:gd name="connsiteX3" fmla="*/ 2054587 w 3314427"/>
              <a:gd name="connsiteY3" fmla="*/ 359331 h 3434773"/>
              <a:gd name="connsiteX4" fmla="*/ 977627 w 3314427"/>
              <a:gd name="connsiteY4" fmla="*/ 176451 h 3434773"/>
              <a:gd name="connsiteX5" fmla="*/ 134347 w 3314427"/>
              <a:gd name="connsiteY5" fmla="*/ 24051 h 3434773"/>
              <a:gd name="connsiteX6" fmla="*/ 2267 w 3314427"/>
              <a:gd name="connsiteY6" fmla="*/ 714931 h 3434773"/>
              <a:gd name="connsiteX7" fmla="*/ 2267 w 3314427"/>
              <a:gd name="connsiteY7" fmla="*/ 714931 h 3434773"/>
              <a:gd name="connsiteX0" fmla="*/ 3314427 w 3314427"/>
              <a:gd name="connsiteY0" fmla="*/ 3346371 h 3402761"/>
              <a:gd name="connsiteX1" fmla="*/ 2521947 w 3314427"/>
              <a:gd name="connsiteY1" fmla="*/ 3000931 h 3402761"/>
              <a:gd name="connsiteX2" fmla="*/ 2511787 w 3314427"/>
              <a:gd name="connsiteY2" fmla="*/ 796211 h 3402761"/>
              <a:gd name="connsiteX3" fmla="*/ 2054587 w 3314427"/>
              <a:gd name="connsiteY3" fmla="*/ 359331 h 3402761"/>
              <a:gd name="connsiteX4" fmla="*/ 977627 w 3314427"/>
              <a:gd name="connsiteY4" fmla="*/ 176451 h 3402761"/>
              <a:gd name="connsiteX5" fmla="*/ 134347 w 3314427"/>
              <a:gd name="connsiteY5" fmla="*/ 24051 h 3402761"/>
              <a:gd name="connsiteX6" fmla="*/ 2267 w 3314427"/>
              <a:gd name="connsiteY6" fmla="*/ 714931 h 3402761"/>
              <a:gd name="connsiteX7" fmla="*/ 2267 w 3314427"/>
              <a:gd name="connsiteY7" fmla="*/ 714931 h 3402761"/>
              <a:gd name="connsiteX0" fmla="*/ 3314427 w 3314427"/>
              <a:gd name="connsiteY0" fmla="*/ 3346371 h 3431907"/>
              <a:gd name="connsiteX1" fmla="*/ 2491467 w 3314427"/>
              <a:gd name="connsiteY1" fmla="*/ 3173651 h 3431907"/>
              <a:gd name="connsiteX2" fmla="*/ 2511787 w 3314427"/>
              <a:gd name="connsiteY2" fmla="*/ 796211 h 3431907"/>
              <a:gd name="connsiteX3" fmla="*/ 2054587 w 3314427"/>
              <a:gd name="connsiteY3" fmla="*/ 359331 h 3431907"/>
              <a:gd name="connsiteX4" fmla="*/ 977627 w 3314427"/>
              <a:gd name="connsiteY4" fmla="*/ 176451 h 3431907"/>
              <a:gd name="connsiteX5" fmla="*/ 134347 w 3314427"/>
              <a:gd name="connsiteY5" fmla="*/ 24051 h 3431907"/>
              <a:gd name="connsiteX6" fmla="*/ 2267 w 3314427"/>
              <a:gd name="connsiteY6" fmla="*/ 714931 h 3431907"/>
              <a:gd name="connsiteX7" fmla="*/ 2267 w 3314427"/>
              <a:gd name="connsiteY7" fmla="*/ 714931 h 3431907"/>
              <a:gd name="connsiteX0" fmla="*/ 3314427 w 3314427"/>
              <a:gd name="connsiteY0" fmla="*/ 3346371 h 3359905"/>
              <a:gd name="connsiteX1" fmla="*/ 2491467 w 3314427"/>
              <a:gd name="connsiteY1" fmla="*/ 3173651 h 3359905"/>
              <a:gd name="connsiteX2" fmla="*/ 2511787 w 3314427"/>
              <a:gd name="connsiteY2" fmla="*/ 796211 h 3359905"/>
              <a:gd name="connsiteX3" fmla="*/ 2054587 w 3314427"/>
              <a:gd name="connsiteY3" fmla="*/ 359331 h 3359905"/>
              <a:gd name="connsiteX4" fmla="*/ 977627 w 3314427"/>
              <a:gd name="connsiteY4" fmla="*/ 176451 h 3359905"/>
              <a:gd name="connsiteX5" fmla="*/ 134347 w 3314427"/>
              <a:gd name="connsiteY5" fmla="*/ 24051 h 3359905"/>
              <a:gd name="connsiteX6" fmla="*/ 2267 w 3314427"/>
              <a:gd name="connsiteY6" fmla="*/ 714931 h 3359905"/>
              <a:gd name="connsiteX7" fmla="*/ 2267 w 3314427"/>
              <a:gd name="connsiteY7" fmla="*/ 714931 h 3359905"/>
              <a:gd name="connsiteX0" fmla="*/ 3312160 w 3312160"/>
              <a:gd name="connsiteY0" fmla="*/ 3291416 h 3304950"/>
              <a:gd name="connsiteX1" fmla="*/ 2489200 w 3312160"/>
              <a:gd name="connsiteY1" fmla="*/ 3118696 h 3304950"/>
              <a:gd name="connsiteX2" fmla="*/ 2509520 w 3312160"/>
              <a:gd name="connsiteY2" fmla="*/ 741256 h 3304950"/>
              <a:gd name="connsiteX3" fmla="*/ 2052320 w 3312160"/>
              <a:gd name="connsiteY3" fmla="*/ 304376 h 3304950"/>
              <a:gd name="connsiteX4" fmla="*/ 975360 w 3312160"/>
              <a:gd name="connsiteY4" fmla="*/ 121496 h 3304950"/>
              <a:gd name="connsiteX5" fmla="*/ 162560 w 3312160"/>
              <a:gd name="connsiteY5" fmla="*/ 30056 h 3304950"/>
              <a:gd name="connsiteX6" fmla="*/ 0 w 3312160"/>
              <a:gd name="connsiteY6" fmla="*/ 659976 h 3304950"/>
              <a:gd name="connsiteX7" fmla="*/ 0 w 3312160"/>
              <a:gd name="connsiteY7" fmla="*/ 659976 h 33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12160" h="3304950">
                <a:moveTo>
                  <a:pt x="3312160" y="3291416"/>
                </a:moveTo>
                <a:cubicBezTo>
                  <a:pt x="2952326" y="3315969"/>
                  <a:pt x="2511213" y="3330363"/>
                  <a:pt x="2489200" y="3118696"/>
                </a:cubicBezTo>
                <a:cubicBezTo>
                  <a:pt x="2467187" y="2907029"/>
                  <a:pt x="2582333" y="1210309"/>
                  <a:pt x="2509520" y="741256"/>
                </a:cubicBezTo>
                <a:cubicBezTo>
                  <a:pt x="2436707" y="272203"/>
                  <a:pt x="2308013" y="407669"/>
                  <a:pt x="2052320" y="304376"/>
                </a:cubicBezTo>
                <a:cubicBezTo>
                  <a:pt x="1796627" y="201083"/>
                  <a:pt x="1290320" y="167216"/>
                  <a:pt x="975360" y="121496"/>
                </a:cubicBezTo>
                <a:cubicBezTo>
                  <a:pt x="660400" y="75776"/>
                  <a:pt x="325120" y="-59691"/>
                  <a:pt x="162560" y="30056"/>
                </a:cubicBezTo>
                <a:cubicBezTo>
                  <a:pt x="0" y="119803"/>
                  <a:pt x="27093" y="554989"/>
                  <a:pt x="0" y="659976"/>
                </a:cubicBezTo>
                <a:lnTo>
                  <a:pt x="0" y="659976"/>
                </a:lnTo>
              </a:path>
            </a:pathLst>
          </a:custGeom>
          <a:ln w="28575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51864" y="193163"/>
            <a:ext cx="3588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mtClean="0"/>
              <a:t>375/T2-A11 – Séta a 2-es étteremtől</a:t>
            </a:r>
            <a:endParaRPr lang="hu-HU"/>
          </a:p>
        </p:txBody>
      </p:sp>
      <p:sp>
        <p:nvSpPr>
          <p:cNvPr id="10" name="TextBox 9"/>
          <p:cNvSpPr txBox="1"/>
          <p:nvPr/>
        </p:nvSpPr>
        <p:spPr>
          <a:xfrm>
            <a:off x="6934419" y="619760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Restaurant 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11" idx="1"/>
          </p:cNvCxnSpPr>
          <p:nvPr/>
        </p:nvCxnSpPr>
        <p:spPr>
          <a:xfrm flipH="1">
            <a:off x="5150391" y="986037"/>
            <a:ext cx="1648600" cy="124958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98991" y="862926"/>
            <a:ext cx="8913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kártyaolvasó</a:t>
            </a: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3103776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Noemi</dc:creator>
  <cp:lastModifiedBy>Noemi</cp:lastModifiedBy>
  <cp:revision>1</cp:revision>
  <dcterms:created xsi:type="dcterms:W3CDTF">2016-08-08T08:40:30Z</dcterms:created>
  <dcterms:modified xsi:type="dcterms:W3CDTF">2017-08-19T08:58:57Z</dcterms:modified>
</cp:coreProperties>
</file>