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96" r:id="rId2"/>
    <p:sldId id="328" r:id="rId3"/>
    <p:sldId id="326" r:id="rId4"/>
    <p:sldId id="318" r:id="rId5"/>
    <p:sldId id="319" r:id="rId6"/>
    <p:sldId id="329" r:id="rId7"/>
    <p:sldId id="330" r:id="rId8"/>
    <p:sldId id="334" r:id="rId9"/>
    <p:sldId id="335" r:id="rId10"/>
    <p:sldId id="336" r:id="rId11"/>
    <p:sldId id="337" r:id="rId12"/>
    <p:sldId id="338" r:id="rId13"/>
    <p:sldId id="339" r:id="rId14"/>
    <p:sldId id="340" r:id="rId15"/>
    <p:sldId id="341" r:id="rId16"/>
    <p:sldId id="342" r:id="rId17"/>
    <p:sldId id="343" r:id="rId18"/>
    <p:sldId id="345" r:id="rId19"/>
    <p:sldId id="344" r:id="rId20"/>
    <p:sldId id="327" r:id="rId21"/>
    <p:sldId id="320" r:id="rId22"/>
    <p:sldId id="321" r:id="rId23"/>
    <p:sldId id="299" r:id="rId24"/>
    <p:sldId id="346" r:id="rId25"/>
    <p:sldId id="347" r:id="rId26"/>
    <p:sldId id="348" r:id="rId27"/>
    <p:sldId id="303" r:id="rId28"/>
    <p:sldId id="322" r:id="rId29"/>
    <p:sldId id="323" r:id="rId30"/>
    <p:sldId id="301" r:id="rId31"/>
    <p:sldId id="324" r:id="rId32"/>
    <p:sldId id="325" r:id="rId33"/>
    <p:sldId id="288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DAFF66-6A12-48E2-8389-0087E2F1FD49}" v="261" dt="2023-06-13T09:41:06.849"/>
    <p1510:client id="{F705643B-957D-4991-BC67-8307770372FD}" v="6" dt="2023-06-14T07:55:49.188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428"/>
    <p:restoredTop sz="94686"/>
  </p:normalViewPr>
  <p:slideViewPr>
    <p:cSldViewPr snapToGrid="0" snapToObjects="1">
      <p:cViewPr varScale="1">
        <p:scale>
          <a:sx n="80" d="100"/>
          <a:sy n="80" d="100"/>
        </p:scale>
        <p:origin x="192" y="12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3" d="100"/>
          <a:sy n="103" d="100"/>
        </p:scale>
        <p:origin x="383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eike Wendelmuth" userId="lzlNHEIVpVRQtkRJ9elALC0p0xqlClLx84i/UFCGtls=" providerId="None" clId="Web-{F705643B-957D-4991-BC67-8307770372FD}"/>
    <pc:docChg chg="modSld">
      <pc:chgData name="Mareike Wendelmuth" userId="lzlNHEIVpVRQtkRJ9elALC0p0xqlClLx84i/UFCGtls=" providerId="None" clId="Web-{F705643B-957D-4991-BC67-8307770372FD}" dt="2023-06-14T07:55:48.219" v="2"/>
      <pc:docMkLst>
        <pc:docMk/>
      </pc:docMkLst>
      <pc:sldChg chg="modSp">
        <pc:chgData name="Mareike Wendelmuth" userId="lzlNHEIVpVRQtkRJ9elALC0p0xqlClLx84i/UFCGtls=" providerId="None" clId="Web-{F705643B-957D-4991-BC67-8307770372FD}" dt="2023-06-14T07:55:34.125" v="0"/>
        <pc:sldMkLst>
          <pc:docMk/>
          <pc:sldMk cId="2425389779" sldId="318"/>
        </pc:sldMkLst>
        <pc:picChg chg="mod">
          <ac:chgData name="Mareike Wendelmuth" userId="lzlNHEIVpVRQtkRJ9elALC0p0xqlClLx84i/UFCGtls=" providerId="None" clId="Web-{F705643B-957D-4991-BC67-8307770372FD}" dt="2023-06-14T07:55:34.125" v="0"/>
          <ac:picMkLst>
            <pc:docMk/>
            <pc:sldMk cId="2425389779" sldId="318"/>
            <ac:picMk id="14" creationId="{F2F6A975-0C90-0892-35C3-A02FDC6468E8}"/>
          </ac:picMkLst>
        </pc:picChg>
      </pc:sldChg>
      <pc:sldChg chg="modSp">
        <pc:chgData name="Mareike Wendelmuth" userId="lzlNHEIVpVRQtkRJ9elALC0p0xqlClLx84i/UFCGtls=" providerId="None" clId="Web-{F705643B-957D-4991-BC67-8307770372FD}" dt="2023-06-14T07:55:40.516" v="1"/>
        <pc:sldMkLst>
          <pc:docMk/>
          <pc:sldMk cId="1146240471" sldId="319"/>
        </pc:sldMkLst>
        <pc:picChg chg="mod">
          <ac:chgData name="Mareike Wendelmuth" userId="lzlNHEIVpVRQtkRJ9elALC0p0xqlClLx84i/UFCGtls=" providerId="None" clId="Web-{F705643B-957D-4991-BC67-8307770372FD}" dt="2023-06-14T07:55:40.516" v="1"/>
          <ac:picMkLst>
            <pc:docMk/>
            <pc:sldMk cId="1146240471" sldId="319"/>
            <ac:picMk id="14" creationId="{F2F6A975-0C90-0892-35C3-A02FDC6468E8}"/>
          </ac:picMkLst>
        </pc:picChg>
      </pc:sldChg>
      <pc:sldChg chg="modSp">
        <pc:chgData name="Mareike Wendelmuth" userId="lzlNHEIVpVRQtkRJ9elALC0p0xqlClLx84i/UFCGtls=" providerId="None" clId="Web-{F705643B-957D-4991-BC67-8307770372FD}" dt="2023-06-14T07:55:48.219" v="2"/>
        <pc:sldMkLst>
          <pc:docMk/>
          <pc:sldMk cId="2874126880" sldId="329"/>
        </pc:sldMkLst>
        <pc:picChg chg="mod">
          <ac:chgData name="Mareike Wendelmuth" userId="lzlNHEIVpVRQtkRJ9elALC0p0xqlClLx84i/UFCGtls=" providerId="None" clId="Web-{F705643B-957D-4991-BC67-8307770372FD}" dt="2023-06-14T07:55:48.219" v="2"/>
          <ac:picMkLst>
            <pc:docMk/>
            <pc:sldMk cId="2874126880" sldId="329"/>
            <ac:picMk id="14" creationId="{F2F6A975-0C90-0892-35C3-A02FDC6468E8}"/>
          </ac:picMkLst>
        </pc:picChg>
      </pc:sldChg>
    </pc:docChg>
  </pc:docChgLst>
  <pc:docChgLst>
    <pc:chgData name="Paz Alonso Arias" userId="5CgdnSqM33lahRTNpiD0Gc7ByoaoCfynwgoekBlePGw=" providerId="None" clId="Web-{E6DAFF66-6A12-48E2-8389-0087E2F1FD49}"/>
    <pc:docChg chg="addSld modSld">
      <pc:chgData name="Paz Alonso Arias" userId="5CgdnSqM33lahRTNpiD0Gc7ByoaoCfynwgoekBlePGw=" providerId="None" clId="Web-{E6DAFF66-6A12-48E2-8389-0087E2F1FD49}" dt="2023-06-13T09:41:06.849" v="252" actId="14100"/>
      <pc:docMkLst>
        <pc:docMk/>
      </pc:docMkLst>
      <pc:sldChg chg="addSp delSp modSp add replId">
        <pc:chgData name="Paz Alonso Arias" userId="5CgdnSqM33lahRTNpiD0Gc7ByoaoCfynwgoekBlePGw=" providerId="None" clId="Web-{E6DAFF66-6A12-48E2-8389-0087E2F1FD49}" dt="2023-06-13T09:35:36.947" v="168" actId="20577"/>
        <pc:sldMkLst>
          <pc:docMk/>
          <pc:sldMk cId="3075238275" sldId="346"/>
        </pc:sldMkLst>
        <pc:spChg chg="mod">
          <ac:chgData name="Paz Alonso Arias" userId="5CgdnSqM33lahRTNpiD0Gc7ByoaoCfynwgoekBlePGw=" providerId="None" clId="Web-{E6DAFF66-6A12-48E2-8389-0087E2F1FD49}" dt="2023-06-13T09:30:22.483" v="29" actId="20577"/>
          <ac:spMkLst>
            <pc:docMk/>
            <pc:sldMk cId="3075238275" sldId="346"/>
            <ac:spMk id="2" creationId="{1F930142-CC70-206B-DB7F-FA14E23FB3E2}"/>
          </ac:spMkLst>
        </pc:spChg>
        <pc:spChg chg="add del mod">
          <ac:chgData name="Paz Alonso Arias" userId="5CgdnSqM33lahRTNpiD0Gc7ByoaoCfynwgoekBlePGw=" providerId="None" clId="Web-{E6DAFF66-6A12-48E2-8389-0087E2F1FD49}" dt="2023-06-13T09:30:36.359" v="31"/>
          <ac:spMkLst>
            <pc:docMk/>
            <pc:sldMk cId="3075238275" sldId="346"/>
            <ac:spMk id="4" creationId="{646BC51C-F38C-B800-4F60-338244C4E710}"/>
          </ac:spMkLst>
        </pc:spChg>
        <pc:spChg chg="add del mod">
          <ac:chgData name="Paz Alonso Arias" userId="5CgdnSqM33lahRTNpiD0Gc7ByoaoCfynwgoekBlePGw=" providerId="None" clId="Web-{E6DAFF66-6A12-48E2-8389-0087E2F1FD49}" dt="2023-06-13T09:30:41.547" v="32"/>
          <ac:spMkLst>
            <pc:docMk/>
            <pc:sldMk cId="3075238275" sldId="346"/>
            <ac:spMk id="9" creationId="{2E03E3E8-4723-D20E-78EB-9A023386AB88}"/>
          </ac:spMkLst>
        </pc:spChg>
        <pc:spChg chg="add del mod">
          <ac:chgData name="Paz Alonso Arias" userId="5CgdnSqM33lahRTNpiD0Gc7ByoaoCfynwgoekBlePGw=" providerId="None" clId="Web-{E6DAFF66-6A12-48E2-8389-0087E2F1FD49}" dt="2023-06-13T09:31:30.376" v="46"/>
          <ac:spMkLst>
            <pc:docMk/>
            <pc:sldMk cId="3075238275" sldId="346"/>
            <ac:spMk id="15" creationId="{76BAF0C4-9F09-A8A0-E1D9-6F6D359C9314}"/>
          </ac:spMkLst>
        </pc:spChg>
        <pc:spChg chg="add del mod">
          <ac:chgData name="Paz Alonso Arias" userId="5CgdnSqM33lahRTNpiD0Gc7ByoaoCfynwgoekBlePGw=" providerId="None" clId="Web-{E6DAFF66-6A12-48E2-8389-0087E2F1FD49}" dt="2023-06-13T09:31:16.626" v="43"/>
          <ac:spMkLst>
            <pc:docMk/>
            <pc:sldMk cId="3075238275" sldId="346"/>
            <ac:spMk id="17" creationId="{B01E51EB-FFF2-713A-EDE9-4DCB99461240}"/>
          </ac:spMkLst>
        </pc:spChg>
        <pc:spChg chg="add del mod">
          <ac:chgData name="Paz Alonso Arias" userId="5CgdnSqM33lahRTNpiD0Gc7ByoaoCfynwgoekBlePGw=" providerId="None" clId="Web-{E6DAFF66-6A12-48E2-8389-0087E2F1FD49}" dt="2023-06-13T09:31:31.486" v="47"/>
          <ac:spMkLst>
            <pc:docMk/>
            <pc:sldMk cId="3075238275" sldId="346"/>
            <ac:spMk id="20" creationId="{FE6BB632-7DF2-DFA8-A286-8484710B6A07}"/>
          </ac:spMkLst>
        </pc:spChg>
        <pc:spChg chg="add mod">
          <ac:chgData name="Paz Alonso Arias" userId="5CgdnSqM33lahRTNpiD0Gc7ByoaoCfynwgoekBlePGw=" providerId="None" clId="Web-{E6DAFF66-6A12-48E2-8389-0087E2F1FD49}" dt="2023-06-13T09:33:38.599" v="95" actId="14100"/>
          <ac:spMkLst>
            <pc:docMk/>
            <pc:sldMk cId="3075238275" sldId="346"/>
            <ac:spMk id="24" creationId="{29B721AB-FCAA-2EE0-8F62-EEE9AB6ACADF}"/>
          </ac:spMkLst>
        </pc:spChg>
        <pc:spChg chg="add mod">
          <ac:chgData name="Paz Alonso Arias" userId="5CgdnSqM33lahRTNpiD0Gc7ByoaoCfynwgoekBlePGw=" providerId="None" clId="Web-{E6DAFF66-6A12-48E2-8389-0087E2F1FD49}" dt="2023-06-13T09:35:36.947" v="168" actId="20577"/>
          <ac:spMkLst>
            <pc:docMk/>
            <pc:sldMk cId="3075238275" sldId="346"/>
            <ac:spMk id="26" creationId="{7819ABD1-3077-1B27-1503-41D309FA7FF1}"/>
          </ac:spMkLst>
        </pc:spChg>
        <pc:picChg chg="del">
          <ac:chgData name="Paz Alonso Arias" userId="5CgdnSqM33lahRTNpiD0Gc7ByoaoCfynwgoekBlePGw=" providerId="None" clId="Web-{E6DAFF66-6A12-48E2-8389-0087E2F1FD49}" dt="2023-06-13T09:28:58.996" v="1"/>
          <ac:picMkLst>
            <pc:docMk/>
            <pc:sldMk cId="3075238275" sldId="346"/>
            <ac:picMk id="10" creationId="{7CB80262-56A8-99AF-838A-9BD53599ACAA}"/>
          </ac:picMkLst>
        </pc:picChg>
        <pc:picChg chg="del">
          <ac:chgData name="Paz Alonso Arias" userId="5CgdnSqM33lahRTNpiD0Gc7ByoaoCfynwgoekBlePGw=" providerId="None" clId="Web-{E6DAFF66-6A12-48E2-8389-0087E2F1FD49}" dt="2023-06-13T09:29:01.012" v="2"/>
          <ac:picMkLst>
            <pc:docMk/>
            <pc:sldMk cId="3075238275" sldId="346"/>
            <ac:picMk id="11" creationId="{98A8EF83-77DA-08C1-0C1F-1A2CD0CEAC1C}"/>
          </ac:picMkLst>
        </pc:picChg>
        <pc:picChg chg="add del mod ord">
          <ac:chgData name="Paz Alonso Arias" userId="5CgdnSqM33lahRTNpiD0Gc7ByoaoCfynwgoekBlePGw=" providerId="None" clId="Web-{E6DAFF66-6A12-48E2-8389-0087E2F1FD49}" dt="2023-06-13T09:31:09.172" v="42"/>
          <ac:picMkLst>
            <pc:docMk/>
            <pc:sldMk cId="3075238275" sldId="346"/>
            <ac:picMk id="12" creationId="{D326FFE3-519B-5D3F-7D49-CD11F3B050A2}"/>
          </ac:picMkLst>
        </pc:picChg>
        <pc:picChg chg="add del mod ord">
          <ac:chgData name="Paz Alonso Arias" userId="5CgdnSqM33lahRTNpiD0Gc7ByoaoCfynwgoekBlePGw=" providerId="None" clId="Web-{E6DAFF66-6A12-48E2-8389-0087E2F1FD49}" dt="2023-06-13T09:31:07.766" v="41"/>
          <ac:picMkLst>
            <pc:docMk/>
            <pc:sldMk cId="3075238275" sldId="346"/>
            <ac:picMk id="13" creationId="{4FC0A09D-A4A5-1BD4-4BA3-8A38944A1443}"/>
          </ac:picMkLst>
        </pc:picChg>
        <pc:picChg chg="add del mod ord">
          <ac:chgData name="Paz Alonso Arias" userId="5CgdnSqM33lahRTNpiD0Gc7ByoaoCfynwgoekBlePGw=" providerId="None" clId="Web-{E6DAFF66-6A12-48E2-8389-0087E2F1FD49}" dt="2023-06-13T09:31:29.142" v="45"/>
          <ac:picMkLst>
            <pc:docMk/>
            <pc:sldMk cId="3075238275" sldId="346"/>
            <ac:picMk id="18" creationId="{99C9664F-B72B-BE2F-91CB-5FDE99F821DE}"/>
          </ac:picMkLst>
        </pc:picChg>
        <pc:picChg chg="add mod">
          <ac:chgData name="Paz Alonso Arias" userId="5CgdnSqM33lahRTNpiD0Gc7ByoaoCfynwgoekBlePGw=" providerId="None" clId="Web-{E6DAFF66-6A12-48E2-8389-0087E2F1FD49}" dt="2023-06-13T09:32:17.815" v="64" actId="1076"/>
          <ac:picMkLst>
            <pc:docMk/>
            <pc:sldMk cId="3075238275" sldId="346"/>
            <ac:picMk id="21" creationId="{ACFD3FF7-4A1B-2C76-7109-1B587FEC5CF2}"/>
          </ac:picMkLst>
        </pc:picChg>
        <pc:picChg chg="add mod">
          <ac:chgData name="Paz Alonso Arias" userId="5CgdnSqM33lahRTNpiD0Gc7ByoaoCfynwgoekBlePGw=" providerId="None" clId="Web-{E6DAFF66-6A12-48E2-8389-0087E2F1FD49}" dt="2023-06-13T09:32:17.847" v="65" actId="1076"/>
          <ac:picMkLst>
            <pc:docMk/>
            <pc:sldMk cId="3075238275" sldId="346"/>
            <ac:picMk id="22" creationId="{CD56E9A5-B3A9-75F8-E26A-E1319C401DEC}"/>
          </ac:picMkLst>
        </pc:picChg>
      </pc:sldChg>
      <pc:sldChg chg="addSp delSp modSp add replId">
        <pc:chgData name="Paz Alonso Arias" userId="5CgdnSqM33lahRTNpiD0Gc7ByoaoCfynwgoekBlePGw=" providerId="None" clId="Web-{E6DAFF66-6A12-48E2-8389-0087E2F1FD49}" dt="2023-06-13T09:37:07.013" v="188" actId="20577"/>
        <pc:sldMkLst>
          <pc:docMk/>
          <pc:sldMk cId="1471804992" sldId="347"/>
        </pc:sldMkLst>
        <pc:spChg chg="mod">
          <ac:chgData name="Paz Alonso Arias" userId="5CgdnSqM33lahRTNpiD0Gc7ByoaoCfynwgoekBlePGw=" providerId="None" clId="Web-{E6DAFF66-6A12-48E2-8389-0087E2F1FD49}" dt="2023-06-13T09:37:07.013" v="188" actId="20577"/>
          <ac:spMkLst>
            <pc:docMk/>
            <pc:sldMk cId="1471804992" sldId="347"/>
            <ac:spMk id="24" creationId="{29B721AB-FCAA-2EE0-8F62-EEE9AB6ACADF}"/>
          </ac:spMkLst>
        </pc:spChg>
        <pc:spChg chg="mod">
          <ac:chgData name="Paz Alonso Arias" userId="5CgdnSqM33lahRTNpiD0Gc7ByoaoCfynwgoekBlePGw=" providerId="None" clId="Web-{E6DAFF66-6A12-48E2-8389-0087E2F1FD49}" dt="2023-06-13T09:37:00.419" v="184" actId="14100"/>
          <ac:spMkLst>
            <pc:docMk/>
            <pc:sldMk cId="1471804992" sldId="347"/>
            <ac:spMk id="26" creationId="{7819ABD1-3077-1B27-1503-41D309FA7FF1}"/>
          </ac:spMkLst>
        </pc:spChg>
        <pc:picChg chg="add mod">
          <ac:chgData name="Paz Alonso Arias" userId="5CgdnSqM33lahRTNpiD0Gc7ByoaoCfynwgoekBlePGw=" providerId="None" clId="Web-{E6DAFF66-6A12-48E2-8389-0087E2F1FD49}" dt="2023-06-13T09:37:01.497" v="185" actId="1076"/>
          <ac:picMkLst>
            <pc:docMk/>
            <pc:sldMk cId="1471804992" sldId="347"/>
            <ac:picMk id="3" creationId="{4B458EA0-372D-A7C8-8A53-C5A33AF6E799}"/>
          </ac:picMkLst>
        </pc:picChg>
        <pc:picChg chg="del">
          <ac:chgData name="Paz Alonso Arias" userId="5CgdnSqM33lahRTNpiD0Gc7ByoaoCfynwgoekBlePGw=" providerId="None" clId="Web-{E6DAFF66-6A12-48E2-8389-0087E2F1FD49}" dt="2023-06-13T09:35:59.620" v="170"/>
          <ac:picMkLst>
            <pc:docMk/>
            <pc:sldMk cId="1471804992" sldId="347"/>
            <ac:picMk id="21" creationId="{ACFD3FF7-4A1B-2C76-7109-1B587FEC5CF2}"/>
          </ac:picMkLst>
        </pc:picChg>
        <pc:picChg chg="del">
          <ac:chgData name="Paz Alonso Arias" userId="5CgdnSqM33lahRTNpiD0Gc7ByoaoCfynwgoekBlePGw=" providerId="None" clId="Web-{E6DAFF66-6A12-48E2-8389-0087E2F1FD49}" dt="2023-06-13T09:36:10.558" v="173"/>
          <ac:picMkLst>
            <pc:docMk/>
            <pc:sldMk cId="1471804992" sldId="347"/>
            <ac:picMk id="22" creationId="{CD56E9A5-B3A9-75F8-E26A-E1319C401DEC}"/>
          </ac:picMkLst>
        </pc:picChg>
      </pc:sldChg>
      <pc:sldChg chg="addSp delSp modSp add replId">
        <pc:chgData name="Paz Alonso Arias" userId="5CgdnSqM33lahRTNpiD0Gc7ByoaoCfynwgoekBlePGw=" providerId="None" clId="Web-{E6DAFF66-6A12-48E2-8389-0087E2F1FD49}" dt="2023-06-13T09:41:06.849" v="252" actId="14100"/>
        <pc:sldMkLst>
          <pc:docMk/>
          <pc:sldMk cId="3015963305" sldId="348"/>
        </pc:sldMkLst>
        <pc:spChg chg="add mod">
          <ac:chgData name="Paz Alonso Arias" userId="5CgdnSqM33lahRTNpiD0Gc7ByoaoCfynwgoekBlePGw=" providerId="None" clId="Web-{E6DAFF66-6A12-48E2-8389-0087E2F1FD49}" dt="2023-06-13T09:39:58.300" v="241" actId="14100"/>
          <ac:spMkLst>
            <pc:docMk/>
            <pc:sldMk cId="3015963305" sldId="348"/>
            <ac:spMk id="9" creationId="{DB0B5610-062A-E2AC-E794-15A2BE58943C}"/>
          </ac:spMkLst>
        </pc:spChg>
        <pc:spChg chg="add mod">
          <ac:chgData name="Paz Alonso Arias" userId="5CgdnSqM33lahRTNpiD0Gc7ByoaoCfynwgoekBlePGw=" providerId="None" clId="Web-{E6DAFF66-6A12-48E2-8389-0087E2F1FD49}" dt="2023-06-13T09:40:10.363" v="244" actId="14100"/>
          <ac:spMkLst>
            <pc:docMk/>
            <pc:sldMk cId="3015963305" sldId="348"/>
            <ac:spMk id="10" creationId="{D7E8EA28-480B-EC39-BEAE-442371882FF6}"/>
          </ac:spMkLst>
        </pc:spChg>
        <pc:spChg chg="mod">
          <ac:chgData name="Paz Alonso Arias" userId="5CgdnSqM33lahRTNpiD0Gc7ByoaoCfynwgoekBlePGw=" providerId="None" clId="Web-{E6DAFF66-6A12-48E2-8389-0087E2F1FD49}" dt="2023-06-13T09:37:48.108" v="208" actId="20577"/>
          <ac:spMkLst>
            <pc:docMk/>
            <pc:sldMk cId="3015963305" sldId="348"/>
            <ac:spMk id="24" creationId="{29B721AB-FCAA-2EE0-8F62-EEE9AB6ACADF}"/>
          </ac:spMkLst>
        </pc:spChg>
        <pc:spChg chg="del mod">
          <ac:chgData name="Paz Alonso Arias" userId="5CgdnSqM33lahRTNpiD0Gc7ByoaoCfynwgoekBlePGw=" providerId="None" clId="Web-{E6DAFF66-6A12-48E2-8389-0087E2F1FD49}" dt="2023-06-13T09:38:26.187" v="217"/>
          <ac:spMkLst>
            <pc:docMk/>
            <pc:sldMk cId="3015963305" sldId="348"/>
            <ac:spMk id="26" creationId="{7819ABD1-3077-1B27-1503-41D309FA7FF1}"/>
          </ac:spMkLst>
        </pc:spChg>
        <pc:picChg chg="del">
          <ac:chgData name="Paz Alonso Arias" userId="5CgdnSqM33lahRTNpiD0Gc7ByoaoCfynwgoekBlePGw=" providerId="None" clId="Web-{E6DAFF66-6A12-48E2-8389-0087E2F1FD49}" dt="2023-06-13T09:37:16.810" v="190"/>
          <ac:picMkLst>
            <pc:docMk/>
            <pc:sldMk cId="3015963305" sldId="348"/>
            <ac:picMk id="3" creationId="{4B458EA0-372D-A7C8-8A53-C5A33AF6E799}"/>
          </ac:picMkLst>
        </pc:picChg>
        <pc:picChg chg="add mod">
          <ac:chgData name="Paz Alonso Arias" userId="5CgdnSqM33lahRTNpiD0Gc7ByoaoCfynwgoekBlePGw=" providerId="None" clId="Web-{E6DAFF66-6A12-48E2-8389-0087E2F1FD49}" dt="2023-06-13T09:38:56.501" v="233" actId="1076"/>
          <ac:picMkLst>
            <pc:docMk/>
            <pc:sldMk cId="3015963305" sldId="348"/>
            <ac:picMk id="4" creationId="{7828393F-9938-A9DE-7D6A-1F1387726179}"/>
          </ac:picMkLst>
        </pc:picChg>
        <pc:picChg chg="add mod">
          <ac:chgData name="Paz Alonso Arias" userId="5CgdnSqM33lahRTNpiD0Gc7ByoaoCfynwgoekBlePGw=" providerId="None" clId="Web-{E6DAFF66-6A12-48E2-8389-0087E2F1FD49}" dt="2023-06-13T09:38:56.532" v="234" actId="1076"/>
          <ac:picMkLst>
            <pc:docMk/>
            <pc:sldMk cId="3015963305" sldId="348"/>
            <ac:picMk id="5" creationId="{E9D4F5C5-08ED-B774-A8F4-6AF76D079B86}"/>
          </ac:picMkLst>
        </pc:picChg>
        <pc:cxnChg chg="add mod">
          <ac:chgData name="Paz Alonso Arias" userId="5CgdnSqM33lahRTNpiD0Gc7ByoaoCfynwgoekBlePGw=" providerId="None" clId="Web-{E6DAFF66-6A12-48E2-8389-0087E2F1FD49}" dt="2023-06-13T09:40:50.379" v="249"/>
          <ac:cxnSpMkLst>
            <pc:docMk/>
            <pc:sldMk cId="3015963305" sldId="348"/>
            <ac:cxnSpMk id="11" creationId="{4BA137C5-365B-9A98-FE31-6E8E23D26C87}"/>
          </ac:cxnSpMkLst>
        </pc:cxnChg>
        <pc:cxnChg chg="add mod">
          <ac:chgData name="Paz Alonso Arias" userId="5CgdnSqM33lahRTNpiD0Gc7ByoaoCfynwgoekBlePGw=" providerId="None" clId="Web-{E6DAFF66-6A12-48E2-8389-0087E2F1FD49}" dt="2023-06-13T09:41:06.849" v="252" actId="14100"/>
          <ac:cxnSpMkLst>
            <pc:docMk/>
            <pc:sldMk cId="3015963305" sldId="348"/>
            <ac:cxnSpMk id="12" creationId="{A967114E-7B41-F2EE-E1D7-79243FE253C2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14 June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14.06.2023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06. June 2023 Pulse 313798416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69AEF-171D-19EB-1E0F-D9B06A0F1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469" y="1601226"/>
            <a:ext cx="3708401" cy="668337"/>
          </a:xfrm>
        </p:spPr>
        <p:txBody>
          <a:bodyPr/>
          <a:lstStyle/>
          <a:p>
            <a:pPr algn="ctr"/>
            <a:r>
              <a:rPr lang="en-DE" dirty="0"/>
              <a:t>Log 0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93261C-2686-7DD5-599F-7AA0E9A7B0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27533" y="1624875"/>
            <a:ext cx="3713187" cy="655634"/>
          </a:xfrm>
        </p:spPr>
        <p:txBody>
          <a:bodyPr/>
          <a:lstStyle/>
          <a:p>
            <a:pPr algn="ctr"/>
            <a:r>
              <a:rPr lang="en-DE" dirty="0"/>
              <a:t>Log 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B3D278-711A-B62A-D164-B6E040A28447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 algn="ctr"/>
            <a:r>
              <a:rPr lang="en-DE" dirty="0"/>
              <a:t>Log 1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1" name="Picture Placeholder 20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00D75E4F-B0C8-567C-8F9F-2F0ADB545E06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1968" b="1968"/>
          <a:stretch>
            <a:fillRect/>
          </a:stretch>
        </p:blipFill>
        <p:spPr>
          <a:xfrm>
            <a:off x="4217988" y="2441575"/>
            <a:ext cx="3779837" cy="2990850"/>
          </a:xfrm>
        </p:spPr>
      </p:pic>
      <p:pic>
        <p:nvPicPr>
          <p:cNvPr id="19" name="Picture Placeholder 18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7734C868-0785-4AD7-97FB-C3294EA77F6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1968" b="1968"/>
          <a:stretch>
            <a:fillRect/>
          </a:stretch>
        </p:blipFill>
        <p:spPr>
          <a:xfrm>
            <a:off x="8228013" y="2441575"/>
            <a:ext cx="3779837" cy="2990850"/>
          </a:xfrm>
        </p:spPr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E6FD3FF8-619C-7E42-0607-BCF4D132928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t="1968" b="1968"/>
          <a:stretch>
            <a:fillRect/>
          </a:stretch>
        </p:blipFill>
        <p:spPr>
          <a:xfrm>
            <a:off x="184150" y="2441575"/>
            <a:ext cx="3779838" cy="2990850"/>
          </a:xfrm>
        </p:spPr>
      </p:pic>
    </p:spTree>
    <p:extLst>
      <p:ext uri="{BB962C8B-B14F-4D97-AF65-F5344CB8AC3E}">
        <p14:creationId xmlns:p14="http://schemas.microsoft.com/office/powerpoint/2010/main" val="3748398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06. June 2023 Pulse 313798640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69AEF-171D-19EB-1E0F-D9B06A0F1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469" y="1601226"/>
            <a:ext cx="3708401" cy="668337"/>
          </a:xfrm>
        </p:spPr>
        <p:txBody>
          <a:bodyPr/>
          <a:lstStyle/>
          <a:p>
            <a:pPr algn="ctr"/>
            <a:r>
              <a:rPr lang="en-DE" dirty="0"/>
              <a:t>Log 0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93261C-2686-7DD5-599F-7AA0E9A7B0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27533" y="1624875"/>
            <a:ext cx="3713187" cy="655634"/>
          </a:xfrm>
        </p:spPr>
        <p:txBody>
          <a:bodyPr/>
          <a:lstStyle/>
          <a:p>
            <a:pPr algn="ctr"/>
            <a:r>
              <a:rPr lang="en-DE" dirty="0"/>
              <a:t>Log 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B3D278-711A-B62A-D164-B6E040A28447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 algn="ctr"/>
            <a:r>
              <a:rPr lang="en-DE" dirty="0"/>
              <a:t>Log 1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9" name="Picture Placeholder 18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579E421-D73E-CA78-6F13-F44B6FD2B25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1968" b="1968"/>
          <a:stretch>
            <a:fillRect/>
          </a:stretch>
        </p:blipFill>
        <p:spPr>
          <a:xfrm>
            <a:off x="4217988" y="2441575"/>
            <a:ext cx="3779837" cy="2990850"/>
          </a:xfrm>
        </p:spPr>
      </p:pic>
      <p:pic>
        <p:nvPicPr>
          <p:cNvPr id="17" name="Picture Placeholder 16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9BD2148A-416B-CA6D-5227-9A2CE0DBEA5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1968" b="1968"/>
          <a:stretch>
            <a:fillRect/>
          </a:stretch>
        </p:blipFill>
        <p:spPr>
          <a:xfrm>
            <a:off x="8228013" y="2441575"/>
            <a:ext cx="3779837" cy="2990850"/>
          </a:xfrm>
        </p:spPr>
      </p:pic>
      <p:pic>
        <p:nvPicPr>
          <p:cNvPr id="14" name="Picture Placeholder 13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EBFE9245-1B97-50D4-24CC-8DD19EA6009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t="1968" b="1968"/>
          <a:stretch>
            <a:fillRect/>
          </a:stretch>
        </p:blipFill>
        <p:spPr>
          <a:xfrm>
            <a:off x="184150" y="2441575"/>
            <a:ext cx="3779838" cy="2990850"/>
          </a:xfrm>
        </p:spPr>
      </p:pic>
    </p:spTree>
    <p:extLst>
      <p:ext uri="{BB962C8B-B14F-4D97-AF65-F5344CB8AC3E}">
        <p14:creationId xmlns:p14="http://schemas.microsoft.com/office/powerpoint/2010/main" val="2053809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06. June 2023 Pulse 313983633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69AEF-171D-19EB-1E0F-D9B06A0F1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469" y="1601226"/>
            <a:ext cx="3708401" cy="668337"/>
          </a:xfrm>
        </p:spPr>
        <p:txBody>
          <a:bodyPr/>
          <a:lstStyle/>
          <a:p>
            <a:pPr algn="ctr"/>
            <a:r>
              <a:rPr lang="en-DE" dirty="0"/>
              <a:t>Log 0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93261C-2686-7DD5-599F-7AA0E9A7B0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27533" y="1624875"/>
            <a:ext cx="3713187" cy="655634"/>
          </a:xfrm>
        </p:spPr>
        <p:txBody>
          <a:bodyPr/>
          <a:lstStyle/>
          <a:p>
            <a:pPr algn="ctr"/>
            <a:r>
              <a:rPr lang="en-DE" dirty="0"/>
              <a:t>Log 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B3D278-711A-B62A-D164-B6E040A28447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 algn="ctr"/>
            <a:r>
              <a:rPr lang="en-DE" dirty="0"/>
              <a:t>Log 1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7" name="Picture Placeholder 16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C03480EF-D0B1-A119-08C3-A676ED75A5F6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1968" b="1968"/>
          <a:stretch>
            <a:fillRect/>
          </a:stretch>
        </p:blipFill>
        <p:spPr>
          <a:xfrm>
            <a:off x="4217988" y="2441575"/>
            <a:ext cx="3779837" cy="2990850"/>
          </a:xfrm>
        </p:spPr>
      </p:pic>
      <p:pic>
        <p:nvPicPr>
          <p:cNvPr id="14" name="Picture Placeholder 13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5C53500A-FF57-3974-5B96-1793B26B318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1968" b="1968"/>
          <a:stretch>
            <a:fillRect/>
          </a:stretch>
        </p:blipFill>
        <p:spPr>
          <a:xfrm>
            <a:off x="8228013" y="2441575"/>
            <a:ext cx="3779837" cy="2990850"/>
          </a:xfrm>
        </p:spPr>
      </p:pic>
      <p:pic>
        <p:nvPicPr>
          <p:cNvPr id="8" name="Picture Placeholder 7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FC9B3261-E2F4-1776-80D9-0182A7F0B0F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t="1968" b="1968"/>
          <a:stretch>
            <a:fillRect/>
          </a:stretch>
        </p:blipFill>
        <p:spPr>
          <a:xfrm>
            <a:off x="184150" y="2441575"/>
            <a:ext cx="3779838" cy="2990850"/>
          </a:xfrm>
        </p:spPr>
      </p:pic>
    </p:spTree>
    <p:extLst>
      <p:ext uri="{BB962C8B-B14F-4D97-AF65-F5344CB8AC3E}">
        <p14:creationId xmlns:p14="http://schemas.microsoft.com/office/powerpoint/2010/main" val="3049708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06. June 2023 Pulse314132985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69AEF-171D-19EB-1E0F-D9B06A0F1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469" y="1601226"/>
            <a:ext cx="3708401" cy="668337"/>
          </a:xfrm>
        </p:spPr>
        <p:txBody>
          <a:bodyPr/>
          <a:lstStyle/>
          <a:p>
            <a:pPr algn="ctr"/>
            <a:r>
              <a:rPr lang="en-DE" dirty="0"/>
              <a:t>Log 0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93261C-2686-7DD5-599F-7AA0E9A7B0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27533" y="1624875"/>
            <a:ext cx="3713187" cy="655634"/>
          </a:xfrm>
        </p:spPr>
        <p:txBody>
          <a:bodyPr/>
          <a:lstStyle/>
          <a:p>
            <a:pPr algn="ctr"/>
            <a:r>
              <a:rPr lang="en-DE" dirty="0"/>
              <a:t>Log 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B3D278-711A-B62A-D164-B6E040A28447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 algn="ctr"/>
            <a:r>
              <a:rPr lang="en-DE" dirty="0"/>
              <a:t>Log 1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7" name="Picture Placeholder 16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9EACF5A4-79CC-EB48-373D-0EB0E2DDFF6F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1968" b="1968"/>
          <a:stretch>
            <a:fillRect/>
          </a:stretch>
        </p:blipFill>
        <p:spPr>
          <a:xfrm>
            <a:off x="4217988" y="2441575"/>
            <a:ext cx="3779837" cy="2990850"/>
          </a:xfrm>
        </p:spPr>
      </p:pic>
      <p:pic>
        <p:nvPicPr>
          <p:cNvPr id="14" name="Picture Placeholder 13" descr="A picture containing text, diagram, screenshot, line&#10;&#10;Description automatically generated">
            <a:extLst>
              <a:ext uri="{FF2B5EF4-FFF2-40B4-BE49-F238E27FC236}">
                <a16:creationId xmlns:a16="http://schemas.microsoft.com/office/drawing/2014/main" id="{00C9A26B-99A6-F73D-1C93-AB2AD6BDE75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74" b="274"/>
          <a:stretch>
            <a:fillRect/>
          </a:stretch>
        </p:blipFill>
        <p:spPr>
          <a:xfrm>
            <a:off x="8228013" y="2441575"/>
            <a:ext cx="3779837" cy="2990850"/>
          </a:xfrm>
        </p:spPr>
      </p:pic>
      <p:pic>
        <p:nvPicPr>
          <p:cNvPr id="8" name="Picture Placeholder 7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B6C17F-853D-BC02-FD37-F23F411F73A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t="1968" b="1968"/>
          <a:stretch>
            <a:fillRect/>
          </a:stretch>
        </p:blipFill>
        <p:spPr>
          <a:xfrm>
            <a:off x="184150" y="2441575"/>
            <a:ext cx="3779838" cy="2990850"/>
          </a:xfrm>
        </p:spPr>
      </p:pic>
    </p:spTree>
    <p:extLst>
      <p:ext uri="{BB962C8B-B14F-4D97-AF65-F5344CB8AC3E}">
        <p14:creationId xmlns:p14="http://schemas.microsoft.com/office/powerpoint/2010/main" val="42375020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06. June 2023 Pulse314133551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69AEF-171D-19EB-1E0F-D9B06A0F1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469" y="1601226"/>
            <a:ext cx="3708401" cy="668337"/>
          </a:xfrm>
        </p:spPr>
        <p:txBody>
          <a:bodyPr/>
          <a:lstStyle/>
          <a:p>
            <a:pPr algn="ctr"/>
            <a:r>
              <a:rPr lang="en-DE" dirty="0"/>
              <a:t>Log 0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93261C-2686-7DD5-599F-7AA0E9A7B0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27533" y="1624875"/>
            <a:ext cx="3713187" cy="655634"/>
          </a:xfrm>
        </p:spPr>
        <p:txBody>
          <a:bodyPr/>
          <a:lstStyle/>
          <a:p>
            <a:pPr algn="ctr"/>
            <a:r>
              <a:rPr lang="en-DE" dirty="0"/>
              <a:t>Log 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B3D278-711A-B62A-D164-B6E040A28447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 algn="ctr"/>
            <a:r>
              <a:rPr lang="en-DE" dirty="0"/>
              <a:t>Log 1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7" name="Picture Placeholder 16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78C77052-0DB2-A849-8BBA-23947BF807F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1968" b="1968"/>
          <a:stretch>
            <a:fillRect/>
          </a:stretch>
        </p:blipFill>
        <p:spPr>
          <a:xfrm>
            <a:off x="4217988" y="2441575"/>
            <a:ext cx="3779837" cy="2990850"/>
          </a:xfrm>
        </p:spPr>
      </p:pic>
      <p:pic>
        <p:nvPicPr>
          <p:cNvPr id="14" name="Picture Placeholder 13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901E0AA2-0C3B-D661-D0C2-00FCDE2D8D2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74" b="274"/>
          <a:stretch>
            <a:fillRect/>
          </a:stretch>
        </p:blipFill>
        <p:spPr>
          <a:xfrm>
            <a:off x="8228013" y="2441575"/>
            <a:ext cx="3779837" cy="2990850"/>
          </a:xfrm>
        </p:spPr>
      </p:pic>
      <p:pic>
        <p:nvPicPr>
          <p:cNvPr id="8" name="Picture Placeholder 7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2D5763C9-EE6C-47D6-279D-CC1A5E147F4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t="1968" b="1968"/>
          <a:stretch>
            <a:fillRect/>
          </a:stretch>
        </p:blipFill>
        <p:spPr>
          <a:xfrm>
            <a:off x="184150" y="2441575"/>
            <a:ext cx="3779838" cy="2990850"/>
          </a:xfrm>
        </p:spPr>
      </p:pic>
    </p:spTree>
    <p:extLst>
      <p:ext uri="{BB962C8B-B14F-4D97-AF65-F5344CB8AC3E}">
        <p14:creationId xmlns:p14="http://schemas.microsoft.com/office/powerpoint/2010/main" val="25760695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06. June 2023 Pulse 314135207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69AEF-171D-19EB-1E0F-D9B06A0F1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469" y="1601226"/>
            <a:ext cx="3708401" cy="668337"/>
          </a:xfrm>
        </p:spPr>
        <p:txBody>
          <a:bodyPr/>
          <a:lstStyle/>
          <a:p>
            <a:pPr algn="ctr"/>
            <a:r>
              <a:rPr lang="en-DE" dirty="0"/>
              <a:t>Log 0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93261C-2686-7DD5-599F-7AA0E9A7B0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27533" y="1624875"/>
            <a:ext cx="3713187" cy="655634"/>
          </a:xfrm>
        </p:spPr>
        <p:txBody>
          <a:bodyPr/>
          <a:lstStyle/>
          <a:p>
            <a:pPr algn="ctr"/>
            <a:r>
              <a:rPr lang="en-DE" dirty="0"/>
              <a:t>Log 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B3D278-711A-B62A-D164-B6E040A28447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 algn="ctr"/>
            <a:r>
              <a:rPr lang="en-DE" dirty="0"/>
              <a:t>Log 1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9" name="Picture Placeholder 18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FC517042-50CE-776E-AFF1-21D3818A63B2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1968" b="1968"/>
          <a:stretch>
            <a:fillRect/>
          </a:stretch>
        </p:blipFill>
        <p:spPr>
          <a:xfrm>
            <a:off x="4217988" y="2441575"/>
            <a:ext cx="3779837" cy="2990850"/>
          </a:xfrm>
        </p:spPr>
      </p:pic>
      <p:pic>
        <p:nvPicPr>
          <p:cNvPr id="17" name="Picture Placeholder 16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9DCDBA16-F5ED-6BA0-04AA-4B7B264212B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74" b="274"/>
          <a:stretch>
            <a:fillRect/>
          </a:stretch>
        </p:blipFill>
        <p:spPr>
          <a:xfrm>
            <a:off x="8228013" y="2441575"/>
            <a:ext cx="3779837" cy="2990850"/>
          </a:xfrm>
        </p:spPr>
      </p:pic>
      <p:pic>
        <p:nvPicPr>
          <p:cNvPr id="8" name="Picture Placeholder 7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40FFBC0A-1D0C-18CD-7D44-A96F1EFEB0C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t="1968" b="1968"/>
          <a:stretch>
            <a:fillRect/>
          </a:stretch>
        </p:blipFill>
        <p:spPr>
          <a:xfrm>
            <a:off x="184150" y="2441575"/>
            <a:ext cx="3779838" cy="2990850"/>
          </a:xfrm>
        </p:spPr>
      </p:pic>
    </p:spTree>
    <p:extLst>
      <p:ext uri="{BB962C8B-B14F-4D97-AF65-F5344CB8AC3E}">
        <p14:creationId xmlns:p14="http://schemas.microsoft.com/office/powerpoint/2010/main" val="40245653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06. June 2023 Pulse 31458942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69AEF-171D-19EB-1E0F-D9B06A0F1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469" y="1601226"/>
            <a:ext cx="3708401" cy="668337"/>
          </a:xfrm>
        </p:spPr>
        <p:txBody>
          <a:bodyPr/>
          <a:lstStyle/>
          <a:p>
            <a:pPr algn="ctr"/>
            <a:r>
              <a:rPr lang="en-DE" dirty="0"/>
              <a:t>Log 0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93261C-2686-7DD5-599F-7AA0E9A7B0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27533" y="1624875"/>
            <a:ext cx="3713187" cy="655634"/>
          </a:xfrm>
        </p:spPr>
        <p:txBody>
          <a:bodyPr/>
          <a:lstStyle/>
          <a:p>
            <a:pPr algn="ctr"/>
            <a:r>
              <a:rPr lang="en-DE" dirty="0"/>
              <a:t>Log 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B3D278-711A-B62A-D164-B6E040A28447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 algn="ctr"/>
            <a:r>
              <a:rPr lang="en-DE" dirty="0"/>
              <a:t>Log 1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7" name="Picture Placeholder 16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6E6636C6-C9C9-7E25-BC7D-81791111357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1968" b="1968"/>
          <a:stretch>
            <a:fillRect/>
          </a:stretch>
        </p:blipFill>
        <p:spPr>
          <a:xfrm>
            <a:off x="4217988" y="2441575"/>
            <a:ext cx="3779837" cy="2990850"/>
          </a:xfrm>
        </p:spPr>
      </p:pic>
      <p:pic>
        <p:nvPicPr>
          <p:cNvPr id="14" name="Picture Placeholder 13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1235311B-6939-30EA-5B0E-6AB38AD95D3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74" b="274"/>
          <a:stretch>
            <a:fillRect/>
          </a:stretch>
        </p:blipFill>
        <p:spPr>
          <a:xfrm>
            <a:off x="8228013" y="2441575"/>
            <a:ext cx="3779837" cy="2990850"/>
          </a:xfrm>
        </p:spPr>
      </p:pic>
      <p:pic>
        <p:nvPicPr>
          <p:cNvPr id="8" name="Picture Placeholder 7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132275A7-C27A-77EF-94AD-5FAF6612807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t="1968" b="1968"/>
          <a:stretch>
            <a:fillRect/>
          </a:stretch>
        </p:blipFill>
        <p:spPr>
          <a:xfrm>
            <a:off x="184150" y="2441575"/>
            <a:ext cx="3779838" cy="2990850"/>
          </a:xfrm>
        </p:spPr>
      </p:pic>
    </p:spTree>
    <p:extLst>
      <p:ext uri="{BB962C8B-B14F-4D97-AF65-F5344CB8AC3E}">
        <p14:creationId xmlns:p14="http://schemas.microsoft.com/office/powerpoint/2010/main" val="1077513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06. June 2023 Pulse 314549440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69AEF-171D-19EB-1E0F-D9B06A0F1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469" y="1601226"/>
            <a:ext cx="3708401" cy="668337"/>
          </a:xfrm>
        </p:spPr>
        <p:txBody>
          <a:bodyPr/>
          <a:lstStyle/>
          <a:p>
            <a:pPr algn="ctr"/>
            <a:r>
              <a:rPr lang="en-DE" dirty="0"/>
              <a:t>Log 0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93261C-2686-7DD5-599F-7AA0E9A7B0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27533" y="1624875"/>
            <a:ext cx="3713187" cy="655634"/>
          </a:xfrm>
        </p:spPr>
        <p:txBody>
          <a:bodyPr/>
          <a:lstStyle/>
          <a:p>
            <a:pPr algn="ctr"/>
            <a:r>
              <a:rPr lang="en-DE" dirty="0"/>
              <a:t>Log 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B3D278-711A-B62A-D164-B6E040A28447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 algn="ctr"/>
            <a:r>
              <a:rPr lang="en-DE" dirty="0"/>
              <a:t>Log 1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7" name="Picture Placeholder 16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9AAF8407-A180-64C0-5D6B-2E62AA7EB12D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1968" b="1968"/>
          <a:stretch>
            <a:fillRect/>
          </a:stretch>
        </p:blipFill>
        <p:spPr>
          <a:xfrm>
            <a:off x="4217988" y="2441575"/>
            <a:ext cx="3779837" cy="2990850"/>
          </a:xfrm>
        </p:spPr>
      </p:pic>
      <p:pic>
        <p:nvPicPr>
          <p:cNvPr id="14" name="Picture Placeholder 13" descr="A picture containing text, diagram, screenshot, line&#10;&#10;Description automatically generated">
            <a:extLst>
              <a:ext uri="{FF2B5EF4-FFF2-40B4-BE49-F238E27FC236}">
                <a16:creationId xmlns:a16="http://schemas.microsoft.com/office/drawing/2014/main" id="{62A8D042-FD6E-86A8-C115-819AC9C516C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1000" b="1000"/>
          <a:stretch>
            <a:fillRect/>
          </a:stretch>
        </p:blipFill>
        <p:spPr>
          <a:xfrm>
            <a:off x="8228013" y="2441575"/>
            <a:ext cx="3779837" cy="2990850"/>
          </a:xfrm>
        </p:spPr>
      </p:pic>
      <p:pic>
        <p:nvPicPr>
          <p:cNvPr id="8" name="Picture Placeholder 7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73EA02BB-4E5A-BE5B-18A3-7A14C9DFC3D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t="1968" b="1968"/>
          <a:stretch>
            <a:fillRect/>
          </a:stretch>
        </p:blipFill>
        <p:spPr>
          <a:xfrm>
            <a:off x="184150" y="2441575"/>
            <a:ext cx="3779838" cy="2990850"/>
          </a:xfrm>
        </p:spPr>
      </p:pic>
    </p:spTree>
    <p:extLst>
      <p:ext uri="{BB962C8B-B14F-4D97-AF65-F5344CB8AC3E}">
        <p14:creationId xmlns:p14="http://schemas.microsoft.com/office/powerpoint/2010/main" val="18530633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06. June 2023 Pulse 314556044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69AEF-171D-19EB-1E0F-D9B06A0F1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469" y="1601226"/>
            <a:ext cx="3708401" cy="668337"/>
          </a:xfrm>
        </p:spPr>
        <p:txBody>
          <a:bodyPr/>
          <a:lstStyle/>
          <a:p>
            <a:pPr algn="ctr"/>
            <a:r>
              <a:rPr lang="en-DE" dirty="0"/>
              <a:t>Log 0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93261C-2686-7DD5-599F-7AA0E9A7B0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27533" y="1624875"/>
            <a:ext cx="3713187" cy="655634"/>
          </a:xfrm>
        </p:spPr>
        <p:txBody>
          <a:bodyPr/>
          <a:lstStyle/>
          <a:p>
            <a:pPr algn="ctr"/>
            <a:r>
              <a:rPr lang="en-DE" dirty="0"/>
              <a:t>Log 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B3D278-711A-B62A-D164-B6E040A28447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 algn="ctr"/>
            <a:r>
              <a:rPr lang="en-DE" dirty="0"/>
              <a:t>Log 1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7" name="Picture Placeholder 16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6DAAFCFF-72AA-D2B8-BA27-577ACF65C276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1968" b="1968"/>
          <a:stretch>
            <a:fillRect/>
          </a:stretch>
        </p:blipFill>
        <p:spPr>
          <a:xfrm>
            <a:off x="4217988" y="2441575"/>
            <a:ext cx="3779837" cy="2990850"/>
          </a:xfrm>
        </p:spPr>
      </p:pic>
      <p:pic>
        <p:nvPicPr>
          <p:cNvPr id="14" name="Picture Placeholder 13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93AF0FBB-A3D1-630C-F475-960D4A6E336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74" b="274"/>
          <a:stretch>
            <a:fillRect/>
          </a:stretch>
        </p:blipFill>
        <p:spPr>
          <a:xfrm>
            <a:off x="8228013" y="2441575"/>
            <a:ext cx="3779837" cy="2990850"/>
          </a:xfrm>
        </p:spPr>
      </p:pic>
      <p:pic>
        <p:nvPicPr>
          <p:cNvPr id="8" name="Picture Placeholder 7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4EAF2013-803D-8350-937B-BF1BD5F4619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t="1968" b="1968"/>
          <a:stretch>
            <a:fillRect/>
          </a:stretch>
        </p:blipFill>
        <p:spPr>
          <a:xfrm>
            <a:off x="184150" y="2441575"/>
            <a:ext cx="3779838" cy="2990850"/>
          </a:xfrm>
        </p:spPr>
      </p:pic>
    </p:spTree>
    <p:extLst>
      <p:ext uri="{BB962C8B-B14F-4D97-AF65-F5344CB8AC3E}">
        <p14:creationId xmlns:p14="http://schemas.microsoft.com/office/powerpoint/2010/main" val="40035013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06. June 2023 13:17:19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69AEF-171D-19EB-1E0F-D9B06A0F1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469" y="1601226"/>
            <a:ext cx="3708401" cy="668337"/>
          </a:xfrm>
        </p:spPr>
        <p:txBody>
          <a:bodyPr/>
          <a:lstStyle/>
          <a:p>
            <a:pPr algn="ctr"/>
            <a:r>
              <a:rPr lang="en-DE" dirty="0"/>
              <a:t>Log 0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93261C-2686-7DD5-599F-7AA0E9A7B0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27533" y="1624875"/>
            <a:ext cx="3713187" cy="655634"/>
          </a:xfrm>
        </p:spPr>
        <p:txBody>
          <a:bodyPr/>
          <a:lstStyle/>
          <a:p>
            <a:pPr algn="ctr"/>
            <a:r>
              <a:rPr lang="en-DE" dirty="0"/>
              <a:t>Log 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B3D278-711A-B62A-D164-B6E040A28447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 algn="ctr"/>
            <a:r>
              <a:rPr lang="en-DE" dirty="0"/>
              <a:t>Log 1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623BF97-9BFD-2001-1D34-4BB4F312FAD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218046" y="2441390"/>
            <a:ext cx="3780000" cy="2991600"/>
          </a:xfrm>
        </p:spPr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49F1675-7A61-D162-1B1F-3E94E69A99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27533" y="2441390"/>
            <a:ext cx="3780000" cy="2991600"/>
          </a:xfrm>
        </p:spPr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C1FC606-D686-3282-656A-B5424A897F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4467" y="2441390"/>
            <a:ext cx="3780000" cy="2991600"/>
          </a:xfrm>
        </p:spPr>
      </p:sp>
    </p:spTree>
    <p:extLst>
      <p:ext uri="{BB962C8B-B14F-4D97-AF65-F5344CB8AC3E}">
        <p14:creationId xmlns:p14="http://schemas.microsoft.com/office/powerpoint/2010/main" val="2379678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Placeholder 6" descr="A picture containing indoor, cooking, cluttered&#10;&#10;Description automatically generated">
            <a:extLst>
              <a:ext uri="{FF2B5EF4-FFF2-40B4-BE49-F238E27FC236}">
                <a16:creationId xmlns:a16="http://schemas.microsoft.com/office/drawing/2014/main" id="{A8480588-E465-56A7-AF99-09CA925C22D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0" b="12800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5324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 TD31 N3 N4:  Structure 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7844B-4C8D-907A-A1DA-C8F00931C3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DE" dirty="0"/>
              <a:t>hut 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0435A404-6F4B-163F-1E25-61DBA6C6994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28"/>
          <a:stretch/>
        </p:blipFill>
        <p:spPr>
          <a:xfrm>
            <a:off x="6167438" y="0"/>
            <a:ext cx="6024562" cy="631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0061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B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31497703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B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16383982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3: TD31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7CB80262-56A8-99AF-838A-9BD53599ACA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3534" b="13534"/>
          <a:stretch/>
        </p:blipFill>
        <p:spPr>
          <a:xfrm>
            <a:off x="407989" y="1227222"/>
            <a:ext cx="5126538" cy="4973554"/>
          </a:xfrm>
          <a:prstGeom prst="rect">
            <a:avLst/>
          </a:prstGeom>
        </p:spPr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98A8EF83-77DA-08C1-0C1F-1A2CD0CEAC1C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t="13596" b="13596"/>
          <a:stretch/>
        </p:blipFill>
        <p:spPr>
          <a:xfrm>
            <a:off x="7094621" y="1227222"/>
            <a:ext cx="4257007" cy="4973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805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Measurement campaign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21" name="Picture 21" descr="Chart, scatter chart&#10;&#10;Description automatically generated">
            <a:extLst>
              <a:ext uri="{FF2B5EF4-FFF2-40B4-BE49-F238E27FC236}">
                <a16:creationId xmlns:a16="http://schemas.microsoft.com/office/drawing/2014/main" id="{ACFD3FF7-4A1B-2C76-7109-1B587FEC5C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124" y="2142811"/>
            <a:ext cx="5648847" cy="3225520"/>
          </a:xfrm>
          <a:prstGeom prst="rect">
            <a:avLst/>
          </a:prstGeom>
        </p:spPr>
      </p:pic>
      <p:pic>
        <p:nvPicPr>
          <p:cNvPr id="22" name="Picture 22" descr="Chart, scatter chart&#10;&#10;Description automatically generated">
            <a:extLst>
              <a:ext uri="{FF2B5EF4-FFF2-40B4-BE49-F238E27FC236}">
                <a16:creationId xmlns:a16="http://schemas.microsoft.com/office/drawing/2014/main" id="{CD56E9A5-B3A9-75F8-E26A-E1319C401D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7674" y="2140533"/>
            <a:ext cx="5648847" cy="3230077"/>
          </a:xfrm>
          <a:prstGeom prst="rect">
            <a:avLst/>
          </a:prstGeom>
        </p:spPr>
      </p:pic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29B721AB-FCAA-2EE0-8F62-EEE9AB6ACA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9" y="1592852"/>
            <a:ext cx="12190884" cy="668337"/>
          </a:xfrm>
        </p:spPr>
        <p:txBody>
          <a:bodyPr/>
          <a:lstStyle/>
          <a:p>
            <a:pPr algn="ctr"/>
            <a:r>
              <a:rPr lang="en-DE" dirty="0">
                <a:cs typeface="Arial"/>
              </a:rPr>
              <a:t>Measurements at 70kV </a:t>
            </a:r>
            <a:r>
              <a:rPr lang="en-DE">
                <a:cs typeface="Arial"/>
              </a:rPr>
              <a:t>(CANON configuration)</a:t>
            </a:r>
            <a:endParaRPr lang="en-DE" dirty="0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7819ABD1-3077-1B27-1503-41D309FA7FF1}"/>
              </a:ext>
            </a:extLst>
          </p:cNvPr>
          <p:cNvSpPr txBox="1">
            <a:spLocks/>
          </p:cNvSpPr>
          <p:nvPr/>
        </p:nvSpPr>
        <p:spPr>
          <a:xfrm>
            <a:off x="-48318" y="5513384"/>
            <a:ext cx="12190884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0" dirty="0">
                <a:solidFill>
                  <a:schemeClr val="tx2"/>
                </a:solidFill>
                <a:cs typeface="Arial"/>
              </a:rPr>
              <a:t>Sweep up to current value of 11A, saturation point not found</a:t>
            </a:r>
          </a:p>
          <a:p>
            <a:pPr algn="ctr"/>
            <a:r>
              <a:rPr lang="en-US" sz="1800" b="0" dirty="0">
                <a:solidFill>
                  <a:schemeClr val="tx2"/>
                </a:solidFill>
                <a:cs typeface="Arial"/>
              </a:rPr>
              <a:t>Calculated </a:t>
            </a:r>
            <a:r>
              <a:rPr lang="en-US" sz="1800" b="0" err="1">
                <a:solidFill>
                  <a:schemeClr val="tx2"/>
                </a:solidFill>
                <a:cs typeface="Arial"/>
              </a:rPr>
              <a:t>uPe</a:t>
            </a:r>
            <a:r>
              <a:rPr lang="en-US" sz="1800" b="0" dirty="0">
                <a:solidFill>
                  <a:schemeClr val="tx2"/>
                </a:solidFill>
                <a:cs typeface="Arial"/>
              </a:rPr>
              <a:t> differs from Canon value by an 8.4%</a:t>
            </a:r>
          </a:p>
        </p:txBody>
      </p:sp>
    </p:spTree>
    <p:extLst>
      <p:ext uri="{BB962C8B-B14F-4D97-AF65-F5344CB8AC3E}">
        <p14:creationId xmlns:p14="http://schemas.microsoft.com/office/powerpoint/2010/main" val="30752382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Measurement campaign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29B721AB-FCAA-2EE0-8F62-EEE9AB6ACA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9" y="1592852"/>
            <a:ext cx="12190884" cy="668337"/>
          </a:xfrm>
        </p:spPr>
        <p:txBody>
          <a:bodyPr/>
          <a:lstStyle/>
          <a:p>
            <a:pPr algn="ctr"/>
            <a:r>
              <a:rPr lang="en-DE">
                <a:cs typeface="Arial"/>
              </a:rPr>
              <a:t>Measurements at 100kV</a:t>
            </a:r>
            <a:endParaRPr lang="en-DE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7819ABD1-3077-1B27-1503-41D309FA7FF1}"/>
              </a:ext>
            </a:extLst>
          </p:cNvPr>
          <p:cNvSpPr txBox="1">
            <a:spLocks/>
          </p:cNvSpPr>
          <p:nvPr/>
        </p:nvSpPr>
        <p:spPr>
          <a:xfrm>
            <a:off x="35418" y="5513384"/>
            <a:ext cx="12157389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0" dirty="0">
                <a:solidFill>
                  <a:schemeClr val="tx2"/>
                </a:solidFill>
                <a:cs typeface="Arial"/>
              </a:rPr>
              <a:t>Sweep up to current value of 11A, saturation point not found</a:t>
            </a:r>
          </a:p>
        </p:txBody>
      </p:sp>
      <p:pic>
        <p:nvPicPr>
          <p:cNvPr id="3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4B458EA0-372D-A7C8-8A53-C5A33AF6E7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9741" y="2157279"/>
            <a:ext cx="5372518" cy="3070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8049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Measurement campaign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29B721AB-FCAA-2EE0-8F62-EEE9AB6ACA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9" y="1592852"/>
            <a:ext cx="12190884" cy="668337"/>
          </a:xfrm>
        </p:spPr>
        <p:txBody>
          <a:bodyPr/>
          <a:lstStyle/>
          <a:p>
            <a:pPr algn="ctr"/>
            <a:r>
              <a:rPr lang="en-DE">
                <a:cs typeface="Arial"/>
              </a:rPr>
              <a:t>Klystron output: voltage vs current curves</a:t>
            </a:r>
            <a:endParaRPr lang="en-DE"/>
          </a:p>
        </p:txBody>
      </p:sp>
      <p:pic>
        <p:nvPicPr>
          <p:cNvPr id="4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7828393F-9938-A9DE-7D6A-1F1387726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367" y="2360527"/>
            <a:ext cx="5514870" cy="3166905"/>
          </a:xfrm>
          <a:prstGeom prst="rect">
            <a:avLst/>
          </a:prstGeom>
        </p:spPr>
      </p:pic>
      <p:pic>
        <p:nvPicPr>
          <p:cNvPr id="5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E9D4F5C5-08ED-B774-A8F4-6AF76D079B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290" y="2360527"/>
            <a:ext cx="5539990" cy="316690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B0B5610-062A-E2AC-E794-15A2BE58943C}"/>
              </a:ext>
            </a:extLst>
          </p:cNvPr>
          <p:cNvSpPr/>
          <p:nvPr/>
        </p:nvSpPr>
        <p:spPr>
          <a:xfrm>
            <a:off x="2486966" y="3684395"/>
            <a:ext cx="912726" cy="71175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7E8EA28-480B-EC39-BEAE-442371882FF6}"/>
              </a:ext>
            </a:extLst>
          </p:cNvPr>
          <p:cNvSpPr/>
          <p:nvPr/>
        </p:nvSpPr>
        <p:spPr>
          <a:xfrm>
            <a:off x="6154614" y="2361361"/>
            <a:ext cx="5543341" cy="31652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BA137C5-365B-9A98-FE31-6E8E23D26C87}"/>
              </a:ext>
            </a:extLst>
          </p:cNvPr>
          <p:cNvCxnSpPr/>
          <p:nvPr/>
        </p:nvCxnSpPr>
        <p:spPr>
          <a:xfrm flipV="1">
            <a:off x="3394669" y="2362200"/>
            <a:ext cx="2739850" cy="1312985"/>
          </a:xfrm>
          <a:prstGeom prst="straightConnector1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967114E-7B41-F2EE-E1D7-79243FE253C2}"/>
              </a:ext>
            </a:extLst>
          </p:cNvPr>
          <p:cNvCxnSpPr>
            <a:cxnSpLocks/>
          </p:cNvCxnSpPr>
          <p:nvPr/>
        </p:nvCxnSpPr>
        <p:spPr>
          <a:xfrm>
            <a:off x="3419790" y="4403689"/>
            <a:ext cx="2748223" cy="1115367"/>
          </a:xfrm>
          <a:prstGeom prst="straightConnector1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9633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665F33-97A5-70FB-31B9-35F63CD7EBB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A80B2C-4B50-CAC4-0056-AAD9B3DD22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0FC04D-7403-97AA-1CFB-891CA8FE4B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34E66C4E-FBA2-E0B2-C171-7D86C38832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72" b="10672"/>
          <a:stretch>
            <a:fillRect/>
          </a:stretch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9A12501-416D-A5AE-4F1B-750DC8940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589" y="373593"/>
            <a:ext cx="5616574" cy="1065742"/>
          </a:xfrm>
        </p:spPr>
        <p:txBody>
          <a:bodyPr/>
          <a:lstStyle/>
          <a:p>
            <a:r>
              <a:rPr lang="en-DE" dirty="0"/>
              <a:t>X-Box 3 Line 1: TD31 N1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889AC5E-6228-62AF-158D-2BDE336E3C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80588" y="1703463"/>
            <a:ext cx="56165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DE" dirty="0"/>
              <a:t>hut down</a:t>
            </a:r>
          </a:p>
        </p:txBody>
      </p:sp>
    </p:spTree>
    <p:extLst>
      <p:ext uri="{BB962C8B-B14F-4D97-AF65-F5344CB8AC3E}">
        <p14:creationId xmlns:p14="http://schemas.microsoft.com/office/powerpoint/2010/main" val="28214139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N1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3900758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N1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1703726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665F33-97A5-70FB-31B9-35F63CD7EBB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A80B2C-4B50-CAC4-0056-AAD9B3DD22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0FC04D-7403-97AA-1CFB-891CA8FE4B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34E66C4E-FBA2-E0B2-C171-7D86C38832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50" t="99" r="51036" b="-99"/>
          <a:stretch/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9A12501-416D-A5AE-4F1B-750DC8940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589" y="373593"/>
            <a:ext cx="5616574" cy="1065742"/>
          </a:xfrm>
        </p:spPr>
        <p:txBody>
          <a:bodyPr/>
          <a:lstStyle/>
          <a:p>
            <a:r>
              <a:rPr lang="en-DE" dirty="0"/>
              <a:t>X-Box 2 TD31 N3 N4:  Structure A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889AC5E-6228-62AF-158D-2BDE336E3C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80588" y="1703463"/>
            <a:ext cx="56165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Restarted</a:t>
            </a:r>
            <a:r>
              <a:rPr lang="de-DE" dirty="0"/>
              <a:t> 05.06.2023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Currently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50MW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7376068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2: TD31 N2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7844B-4C8D-907A-A1DA-C8F00931C3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DE" dirty="0"/>
              <a:t>hut 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0435A404-6F4B-163F-1E25-61DBA6C6994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72" b="10672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5255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N2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4766717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N2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8613098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A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 descr="Chart&#10;&#10;Description automatically generated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l="331" r="33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425389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A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 descr="Chart&#10;&#10;Description automatically generated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31" r="33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1146240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A – Pos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 descr="Chart&#10;&#10;Description automatically generated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t="32596" b="1"/>
          <a:stretch/>
        </p:blipFill>
        <p:spPr>
          <a:xfrm>
            <a:off x="407988" y="906463"/>
            <a:ext cx="11376025" cy="5518529"/>
          </a:xfrm>
        </p:spPr>
      </p:pic>
    </p:spTree>
    <p:extLst>
      <p:ext uri="{BB962C8B-B14F-4D97-AF65-F5344CB8AC3E}">
        <p14:creationId xmlns:p14="http://schemas.microsoft.com/office/powerpoint/2010/main" val="2874126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DC Histogram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4870" b="4870"/>
          <a:stretch/>
        </p:blipFill>
        <p:spPr>
          <a:xfrm>
            <a:off x="407988" y="906464"/>
            <a:ext cx="11376025" cy="5372416"/>
          </a:xfrm>
        </p:spPr>
      </p:pic>
      <p:pic>
        <p:nvPicPr>
          <p:cNvPr id="7" name="Picture 6" descr="A picture containing text, screenshot, purple&#10;&#10;Description automatically generated">
            <a:extLst>
              <a:ext uri="{FF2B5EF4-FFF2-40B4-BE49-F238E27FC236}">
                <a16:creationId xmlns:a16="http://schemas.microsoft.com/office/drawing/2014/main" id="{0B6D6AF2-B6D2-22A3-6F55-620B6C54AC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3566" y="0"/>
            <a:ext cx="3848434" cy="2926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16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06. June 2023 Pulse 313636962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69AEF-171D-19EB-1E0F-D9B06A0F1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469" y="1601226"/>
            <a:ext cx="3708401" cy="668337"/>
          </a:xfrm>
        </p:spPr>
        <p:txBody>
          <a:bodyPr/>
          <a:lstStyle/>
          <a:p>
            <a:pPr algn="ctr"/>
            <a:r>
              <a:rPr lang="en-DE" dirty="0"/>
              <a:t>Log 0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93261C-2686-7DD5-599F-7AA0E9A7B0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27533" y="1624875"/>
            <a:ext cx="3713187" cy="655634"/>
          </a:xfrm>
        </p:spPr>
        <p:txBody>
          <a:bodyPr/>
          <a:lstStyle/>
          <a:p>
            <a:pPr algn="ctr"/>
            <a:r>
              <a:rPr lang="en-DE" dirty="0"/>
              <a:t>Log 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B3D278-711A-B62A-D164-B6E040A28447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 algn="ctr"/>
            <a:r>
              <a:rPr lang="en-DE" dirty="0"/>
              <a:t>Log 1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6" name="Picture Placeholder 12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F1738E2-9867-1F0B-B759-3430977415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968" b="1968"/>
          <a:stretch/>
        </p:blipFill>
        <p:spPr>
          <a:xfrm>
            <a:off x="184150" y="2441575"/>
            <a:ext cx="3779838" cy="2990850"/>
          </a:xfrm>
        </p:spPr>
      </p:pic>
      <p:pic>
        <p:nvPicPr>
          <p:cNvPr id="18" name="Picture Placeholder 16">
            <a:extLst>
              <a:ext uri="{FF2B5EF4-FFF2-40B4-BE49-F238E27FC236}">
                <a16:creationId xmlns:a16="http://schemas.microsoft.com/office/drawing/2014/main" id="{B732A3A3-74C0-F831-F82C-6B59B76109C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3"/>
          <a:srcRect t="1968" b="1968"/>
          <a:stretch/>
        </p:blipFill>
        <p:spPr>
          <a:xfrm>
            <a:off x="4217988" y="2441575"/>
            <a:ext cx="3779837" cy="2990850"/>
          </a:xfrm>
        </p:spPr>
      </p:pic>
      <p:pic>
        <p:nvPicPr>
          <p:cNvPr id="19" name="Picture Placeholder 22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F20EA19-67D1-6F29-F1F7-29908BCB0DB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/>
          <a:srcRect t="1968" b="1968"/>
          <a:stretch/>
        </p:blipFill>
        <p:spPr>
          <a:xfrm>
            <a:off x="8228013" y="2441575"/>
            <a:ext cx="3779837" cy="2990850"/>
          </a:xfrm>
        </p:spPr>
      </p:pic>
    </p:spTree>
    <p:extLst>
      <p:ext uri="{BB962C8B-B14F-4D97-AF65-F5344CB8AC3E}">
        <p14:creationId xmlns:p14="http://schemas.microsoft.com/office/powerpoint/2010/main" val="3928361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06. June 2023 Pulse 313657497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69AEF-171D-19EB-1E0F-D9B06A0F1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469" y="1601226"/>
            <a:ext cx="3708401" cy="668337"/>
          </a:xfrm>
        </p:spPr>
        <p:txBody>
          <a:bodyPr/>
          <a:lstStyle/>
          <a:p>
            <a:pPr algn="ctr"/>
            <a:r>
              <a:rPr lang="en-DE" dirty="0"/>
              <a:t>Log 0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93261C-2686-7DD5-599F-7AA0E9A7B0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27533" y="1624875"/>
            <a:ext cx="3713187" cy="655634"/>
          </a:xfrm>
        </p:spPr>
        <p:txBody>
          <a:bodyPr/>
          <a:lstStyle/>
          <a:p>
            <a:pPr algn="ctr"/>
            <a:r>
              <a:rPr lang="en-DE" dirty="0"/>
              <a:t>Log 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B3D278-711A-B62A-D164-B6E040A28447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 algn="ctr"/>
            <a:r>
              <a:rPr lang="en-DE" dirty="0"/>
              <a:t>Log 1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14 June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9" name="Picture Placeholder 18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E06ADD07-1694-83EE-AA0F-6271689C2F5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1968" b="1968"/>
          <a:stretch>
            <a:fillRect/>
          </a:stretch>
        </p:blipFill>
        <p:spPr>
          <a:xfrm>
            <a:off x="4217988" y="2441575"/>
            <a:ext cx="3779837" cy="2990850"/>
          </a:xfrm>
        </p:spPr>
      </p:pic>
      <p:pic>
        <p:nvPicPr>
          <p:cNvPr id="17" name="Picture Placeholder 16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6222304C-2204-BE6B-3EBA-2FA8C4611CA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1968" b="1968"/>
          <a:stretch>
            <a:fillRect/>
          </a:stretch>
        </p:blipFill>
        <p:spPr>
          <a:xfrm>
            <a:off x="8228013" y="2441575"/>
            <a:ext cx="3779837" cy="2990850"/>
          </a:xfrm>
        </p:spPr>
      </p:pic>
      <p:pic>
        <p:nvPicPr>
          <p:cNvPr id="13" name="Picture Placeholder 12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D5B3270B-2C87-53AD-BD41-C078EF4DC4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t="1968" b="1968"/>
          <a:stretch>
            <a:fillRect/>
          </a:stretch>
        </p:blipFill>
        <p:spPr>
          <a:xfrm>
            <a:off x="184150" y="2441575"/>
            <a:ext cx="3779838" cy="2990850"/>
          </a:xfrm>
        </p:spPr>
      </p:pic>
    </p:spTree>
    <p:extLst>
      <p:ext uri="{BB962C8B-B14F-4D97-AF65-F5344CB8AC3E}">
        <p14:creationId xmlns:p14="http://schemas.microsoft.com/office/powerpoint/2010/main" val="3779324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8429</TotalTime>
  <Words>622</Words>
  <Application>Microsoft Macintosh PowerPoint</Application>
  <PresentationFormat>Widescreen</PresentationFormat>
  <Paragraphs>173</Paragraphs>
  <Slides>33</Slides>
  <Notes>0</Notes>
  <HiddenSlides>9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Arial</vt:lpstr>
      <vt:lpstr>Calibri</vt:lpstr>
      <vt:lpstr>Office Theme</vt:lpstr>
      <vt:lpstr>X-Box Update</vt:lpstr>
      <vt:lpstr>X-Box 2: TD31 N3 N4</vt:lpstr>
      <vt:lpstr>X-Box 2 TD31 N3 N4:  Structure A</vt:lpstr>
      <vt:lpstr>X-Box 2: TD31 N3 N4 Structure A – Peak Power</vt:lpstr>
      <vt:lpstr>X-Box 2: TD31 N3 N4 Structure A – Gradient</vt:lpstr>
      <vt:lpstr>X-Box 2: TD31 N3 N4 Structure A – Pos</vt:lpstr>
      <vt:lpstr>X-Box 2: DC Histogram</vt:lpstr>
      <vt:lpstr>X-Box 2: 06. June 2023 Pulse 313636962</vt:lpstr>
      <vt:lpstr>X-Box 2: 06. June 2023 Pulse 313657497</vt:lpstr>
      <vt:lpstr>X-Box 2: 06. June 2023 Pulse 313798416</vt:lpstr>
      <vt:lpstr>X-Box 2: 06. June 2023 Pulse 313798640</vt:lpstr>
      <vt:lpstr>X-Box 2: 06. June 2023 Pulse 313983633</vt:lpstr>
      <vt:lpstr>X-Box 2: 06. June 2023 Pulse314132985</vt:lpstr>
      <vt:lpstr>X-Box 2: 06. June 2023 Pulse314133551</vt:lpstr>
      <vt:lpstr>X-Box 2: 06. June 2023 Pulse 314135207</vt:lpstr>
      <vt:lpstr>X-Box 2: 06. June 2023 Pulse 31458942</vt:lpstr>
      <vt:lpstr>X-Box 2: 06. June 2023 Pulse 314549440</vt:lpstr>
      <vt:lpstr>X-Box 2: 06. June 2023 Pulse 314556044</vt:lpstr>
      <vt:lpstr>X-Box 2: 06. June 2023 13:17:19</vt:lpstr>
      <vt:lpstr>X-Box 2 TD31 N3 N4:  Structure B</vt:lpstr>
      <vt:lpstr>X-Box 2: TD31 N3 N4 Structure B – Peak Power</vt:lpstr>
      <vt:lpstr>X-Box 2: TD31 N3 N4 Structure B – Gradient</vt:lpstr>
      <vt:lpstr>X-Box 3: TD31</vt:lpstr>
      <vt:lpstr>High Efficiency Klystron ER37117 TUBE1  Measurement campaign</vt:lpstr>
      <vt:lpstr>High Efficiency Klystron ER37117 TUBE1  Measurement campaign</vt:lpstr>
      <vt:lpstr>High Efficiency Klystron ER37117 TUBE1  Measurement campaign</vt:lpstr>
      <vt:lpstr>X-Box 3 Line 1: TD31 N1</vt:lpstr>
      <vt:lpstr>X-Box 3 Line 1: TD31 N1 – Peak Power</vt:lpstr>
      <vt:lpstr>X-Box 3 Line 1: TD31 N1 – Gradient</vt:lpstr>
      <vt:lpstr>X-Box 3 Line 2: TD31 N2</vt:lpstr>
      <vt:lpstr>X-Box 3 Line 1: TD31 N2 – Peak Power</vt:lpstr>
      <vt:lpstr>X-Box 3 Line 1: TD31 N2 – Gradient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X-Boxe Update</dc:title>
  <dc:creator>Mareike Wendelmuth</dc:creator>
  <cp:lastModifiedBy>Mareike Wendelmuth</cp:lastModifiedBy>
  <cp:revision>111</cp:revision>
  <dcterms:created xsi:type="dcterms:W3CDTF">2023-05-26T09:07:50Z</dcterms:created>
  <dcterms:modified xsi:type="dcterms:W3CDTF">2023-06-14T07:59:59Z</dcterms:modified>
</cp:coreProperties>
</file>