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96" r:id="rId2"/>
    <p:sldId id="328" r:id="rId3"/>
    <p:sldId id="326" r:id="rId4"/>
    <p:sldId id="318" r:id="rId5"/>
    <p:sldId id="319" r:id="rId6"/>
    <p:sldId id="329" r:id="rId7"/>
    <p:sldId id="330" r:id="rId8"/>
    <p:sldId id="344" r:id="rId9"/>
    <p:sldId id="349" r:id="rId10"/>
    <p:sldId id="350" r:id="rId11"/>
    <p:sldId id="351" r:id="rId12"/>
    <p:sldId id="327" r:id="rId13"/>
    <p:sldId id="320" r:id="rId14"/>
    <p:sldId id="321" r:id="rId15"/>
    <p:sldId id="299" r:id="rId16"/>
    <p:sldId id="346" r:id="rId17"/>
    <p:sldId id="347" r:id="rId18"/>
    <p:sldId id="348" r:id="rId19"/>
    <p:sldId id="303" r:id="rId20"/>
    <p:sldId id="322" r:id="rId21"/>
    <p:sldId id="323" r:id="rId22"/>
    <p:sldId id="301" r:id="rId23"/>
    <p:sldId id="324" r:id="rId24"/>
    <p:sldId id="325" r:id="rId25"/>
    <p:sldId id="288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494"/>
    <p:restoredTop sz="94686"/>
  </p:normalViewPr>
  <p:slideViewPr>
    <p:cSldViewPr snapToGrid="0" snapToObjects="1">
      <p:cViewPr varScale="1">
        <p:scale>
          <a:sx n="79" d="100"/>
          <a:sy n="79" d="100"/>
        </p:scale>
        <p:origin x="240" y="14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3" d="100"/>
          <a:sy n="103" d="100"/>
        </p:scale>
        <p:origin x="383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21 June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Mareike Wendelmuth | X-Box Update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X-Box Update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/>
              <a:t>21.06.2023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A – Missing Energy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271" r="27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102418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A – Missing Energy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836" b="836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14129429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783DD-FAC0-7017-AA5D-D8A758C29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 TD31 N3 N4:  Structure 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7844B-4C8D-907A-A1DA-C8F00931C30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</a:t>
            </a:r>
            <a:r>
              <a:rPr lang="en-DE" dirty="0"/>
              <a:t>hut down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DE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F1DA44-A702-31D6-595A-A4E0A74A01B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2009BE-37C2-8FE3-16BD-1D91D96798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2036F-ECE7-8664-C8B3-44DD52E8DEB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0435A404-6F4B-163F-1E25-61DBA6C6994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28"/>
          <a:stretch/>
        </p:blipFill>
        <p:spPr>
          <a:xfrm>
            <a:off x="6167438" y="0"/>
            <a:ext cx="6024562" cy="6317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0061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B – Peak Power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31497703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B – Gradient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16383982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3: TD31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7CB80262-56A8-99AF-838A-9BD53599ACA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3534" b="13534"/>
          <a:stretch/>
        </p:blipFill>
        <p:spPr>
          <a:xfrm>
            <a:off x="407989" y="1227222"/>
            <a:ext cx="5126538" cy="4973554"/>
          </a:xfrm>
          <a:prstGeom prst="rect">
            <a:avLst/>
          </a:prstGeom>
        </p:spPr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98A8EF83-77DA-08C1-0C1F-1A2CD0CEAC1C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t="13596" b="13596"/>
          <a:stretch/>
        </p:blipFill>
        <p:spPr>
          <a:xfrm>
            <a:off x="7094621" y="1227222"/>
            <a:ext cx="4257007" cy="4973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805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High Efficiency Klystron ER37117 TUBE1 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Measurement campaign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21" name="Picture 21" descr="Chart, scatter chart&#10;&#10;Description automatically generated">
            <a:extLst>
              <a:ext uri="{FF2B5EF4-FFF2-40B4-BE49-F238E27FC236}">
                <a16:creationId xmlns:a16="http://schemas.microsoft.com/office/drawing/2014/main" id="{ACFD3FF7-4A1B-2C76-7109-1B587FEC5C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124" y="2142811"/>
            <a:ext cx="5648847" cy="3225520"/>
          </a:xfrm>
          <a:prstGeom prst="rect">
            <a:avLst/>
          </a:prstGeom>
        </p:spPr>
      </p:pic>
      <p:pic>
        <p:nvPicPr>
          <p:cNvPr id="22" name="Picture 22" descr="Chart, scatter chart&#10;&#10;Description automatically generated">
            <a:extLst>
              <a:ext uri="{FF2B5EF4-FFF2-40B4-BE49-F238E27FC236}">
                <a16:creationId xmlns:a16="http://schemas.microsoft.com/office/drawing/2014/main" id="{CD56E9A5-B3A9-75F8-E26A-E1319C401D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7674" y="2140533"/>
            <a:ext cx="5648847" cy="3230077"/>
          </a:xfrm>
          <a:prstGeom prst="rect">
            <a:avLst/>
          </a:prstGeom>
        </p:spPr>
      </p:pic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29B721AB-FCAA-2EE0-8F62-EEE9AB6ACA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9" y="1592852"/>
            <a:ext cx="12190884" cy="668337"/>
          </a:xfrm>
        </p:spPr>
        <p:txBody>
          <a:bodyPr/>
          <a:lstStyle/>
          <a:p>
            <a:pPr algn="ctr"/>
            <a:r>
              <a:rPr lang="en-DE" dirty="0">
                <a:cs typeface="Arial"/>
              </a:rPr>
              <a:t>Measurements at 70kV </a:t>
            </a:r>
            <a:r>
              <a:rPr lang="en-DE">
                <a:cs typeface="Arial"/>
              </a:rPr>
              <a:t>(CANON configuration)</a:t>
            </a:r>
            <a:endParaRPr lang="en-DE" dirty="0"/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7819ABD1-3077-1B27-1503-41D309FA7FF1}"/>
              </a:ext>
            </a:extLst>
          </p:cNvPr>
          <p:cNvSpPr txBox="1">
            <a:spLocks/>
          </p:cNvSpPr>
          <p:nvPr/>
        </p:nvSpPr>
        <p:spPr>
          <a:xfrm>
            <a:off x="-48318" y="5513384"/>
            <a:ext cx="12190884" cy="6683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0" dirty="0">
                <a:solidFill>
                  <a:schemeClr val="tx2"/>
                </a:solidFill>
                <a:cs typeface="Arial"/>
              </a:rPr>
              <a:t>Sweep up to current value of 11A, saturation point not found</a:t>
            </a:r>
          </a:p>
          <a:p>
            <a:pPr algn="ctr"/>
            <a:r>
              <a:rPr lang="en-US" sz="1800" b="0" dirty="0">
                <a:solidFill>
                  <a:schemeClr val="tx2"/>
                </a:solidFill>
                <a:cs typeface="Arial"/>
              </a:rPr>
              <a:t>Calculated </a:t>
            </a:r>
            <a:r>
              <a:rPr lang="en-US" sz="1800" b="0" err="1">
                <a:solidFill>
                  <a:schemeClr val="tx2"/>
                </a:solidFill>
                <a:cs typeface="Arial"/>
              </a:rPr>
              <a:t>uPe</a:t>
            </a:r>
            <a:r>
              <a:rPr lang="en-US" sz="1800" b="0" dirty="0">
                <a:solidFill>
                  <a:schemeClr val="tx2"/>
                </a:solidFill>
                <a:cs typeface="Arial"/>
              </a:rPr>
              <a:t> differs from Canon value by an 8.4%</a:t>
            </a:r>
          </a:p>
        </p:txBody>
      </p:sp>
    </p:spTree>
    <p:extLst>
      <p:ext uri="{BB962C8B-B14F-4D97-AF65-F5344CB8AC3E}">
        <p14:creationId xmlns:p14="http://schemas.microsoft.com/office/powerpoint/2010/main" val="30752382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High Efficiency Klystron ER37117 TUBE1 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Measurement campaign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29B721AB-FCAA-2EE0-8F62-EEE9AB6ACA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9" y="1592852"/>
            <a:ext cx="12190884" cy="668337"/>
          </a:xfrm>
        </p:spPr>
        <p:txBody>
          <a:bodyPr/>
          <a:lstStyle/>
          <a:p>
            <a:pPr algn="ctr"/>
            <a:r>
              <a:rPr lang="en-DE">
                <a:cs typeface="Arial"/>
              </a:rPr>
              <a:t>Measurements at 100kV</a:t>
            </a:r>
            <a:endParaRPr lang="en-DE"/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7819ABD1-3077-1B27-1503-41D309FA7FF1}"/>
              </a:ext>
            </a:extLst>
          </p:cNvPr>
          <p:cNvSpPr txBox="1">
            <a:spLocks/>
          </p:cNvSpPr>
          <p:nvPr/>
        </p:nvSpPr>
        <p:spPr>
          <a:xfrm>
            <a:off x="35418" y="5513384"/>
            <a:ext cx="12157389" cy="6683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0" dirty="0">
                <a:solidFill>
                  <a:schemeClr val="tx2"/>
                </a:solidFill>
                <a:cs typeface="Arial"/>
              </a:rPr>
              <a:t>Sweep up to current value of 11A, saturation point not found</a:t>
            </a:r>
          </a:p>
        </p:txBody>
      </p:sp>
      <p:pic>
        <p:nvPicPr>
          <p:cNvPr id="3" name="Picture 3" descr="Chart, scatter chart&#10;&#10;Description automatically generated">
            <a:extLst>
              <a:ext uri="{FF2B5EF4-FFF2-40B4-BE49-F238E27FC236}">
                <a16:creationId xmlns:a16="http://schemas.microsoft.com/office/drawing/2014/main" id="{4B458EA0-372D-A7C8-8A53-C5A33AF6E7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9741" y="2157279"/>
            <a:ext cx="5372518" cy="3070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8049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High Efficiency Klystron ER37117 TUBE1 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Measurement campaign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29B721AB-FCAA-2EE0-8F62-EEE9AB6ACA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9" y="1592852"/>
            <a:ext cx="12190884" cy="668337"/>
          </a:xfrm>
        </p:spPr>
        <p:txBody>
          <a:bodyPr/>
          <a:lstStyle/>
          <a:p>
            <a:pPr algn="ctr"/>
            <a:r>
              <a:rPr lang="en-DE">
                <a:cs typeface="Arial"/>
              </a:rPr>
              <a:t>Klystron output: voltage vs current curves</a:t>
            </a:r>
            <a:endParaRPr lang="en-DE"/>
          </a:p>
        </p:txBody>
      </p:sp>
      <p:pic>
        <p:nvPicPr>
          <p:cNvPr id="4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7828393F-9938-A9DE-7D6A-1F13877261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367" y="2360527"/>
            <a:ext cx="5514870" cy="3166905"/>
          </a:xfrm>
          <a:prstGeom prst="rect">
            <a:avLst/>
          </a:prstGeom>
        </p:spPr>
      </p:pic>
      <p:pic>
        <p:nvPicPr>
          <p:cNvPr id="5" name="Picture 8" descr="Chart, scatter chart&#10;&#10;Description automatically generated">
            <a:extLst>
              <a:ext uri="{FF2B5EF4-FFF2-40B4-BE49-F238E27FC236}">
                <a16:creationId xmlns:a16="http://schemas.microsoft.com/office/drawing/2014/main" id="{E9D4F5C5-08ED-B774-A8F4-6AF76D079B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290" y="2360527"/>
            <a:ext cx="5539990" cy="316690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B0B5610-062A-E2AC-E794-15A2BE58943C}"/>
              </a:ext>
            </a:extLst>
          </p:cNvPr>
          <p:cNvSpPr/>
          <p:nvPr/>
        </p:nvSpPr>
        <p:spPr>
          <a:xfrm>
            <a:off x="2486966" y="3684395"/>
            <a:ext cx="912726" cy="71175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7E8EA28-480B-EC39-BEAE-442371882FF6}"/>
              </a:ext>
            </a:extLst>
          </p:cNvPr>
          <p:cNvSpPr/>
          <p:nvPr/>
        </p:nvSpPr>
        <p:spPr>
          <a:xfrm>
            <a:off x="6154614" y="2361361"/>
            <a:ext cx="5543341" cy="31652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BA137C5-365B-9A98-FE31-6E8E23D26C87}"/>
              </a:ext>
            </a:extLst>
          </p:cNvPr>
          <p:cNvCxnSpPr/>
          <p:nvPr/>
        </p:nvCxnSpPr>
        <p:spPr>
          <a:xfrm flipV="1">
            <a:off x="3394669" y="2362200"/>
            <a:ext cx="2739850" cy="1312985"/>
          </a:xfrm>
          <a:prstGeom prst="straightConnector1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967114E-7B41-F2EE-E1D7-79243FE253C2}"/>
              </a:ext>
            </a:extLst>
          </p:cNvPr>
          <p:cNvCxnSpPr>
            <a:cxnSpLocks/>
          </p:cNvCxnSpPr>
          <p:nvPr/>
        </p:nvCxnSpPr>
        <p:spPr>
          <a:xfrm>
            <a:off x="3419790" y="4403689"/>
            <a:ext cx="2748223" cy="1115367"/>
          </a:xfrm>
          <a:prstGeom prst="straightConnector1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59633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665F33-97A5-70FB-31B9-35F63CD7EBB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A80B2C-4B50-CAC4-0056-AAD9B3DD22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0FC04D-7403-97AA-1CFB-891CA8FE4B8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0" name="Picture Placeholder 8">
            <a:extLst>
              <a:ext uri="{FF2B5EF4-FFF2-40B4-BE49-F238E27FC236}">
                <a16:creationId xmlns:a16="http://schemas.microsoft.com/office/drawing/2014/main" id="{34E66C4E-FBA2-E0B2-C171-7D86C38832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72" b="10672"/>
          <a:stretch>
            <a:fillRect/>
          </a:stretch>
        </p:blipFill>
        <p:spPr>
          <a:xfrm>
            <a:off x="1" y="0"/>
            <a:ext cx="6024562" cy="631825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9A12501-416D-A5AE-4F1B-750DC8940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589" y="373593"/>
            <a:ext cx="5616574" cy="1065742"/>
          </a:xfrm>
        </p:spPr>
        <p:txBody>
          <a:bodyPr/>
          <a:lstStyle/>
          <a:p>
            <a:r>
              <a:rPr lang="en-DE" dirty="0"/>
              <a:t>X-Box 3 Line 1: TD31 N1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889AC5E-6228-62AF-158D-2BDE336E3C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80588" y="1703463"/>
            <a:ext cx="561657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</a:t>
            </a:r>
            <a:r>
              <a:rPr lang="en-DE" dirty="0"/>
              <a:t>hut down</a:t>
            </a:r>
          </a:p>
        </p:txBody>
      </p:sp>
    </p:spTree>
    <p:extLst>
      <p:ext uri="{BB962C8B-B14F-4D97-AF65-F5344CB8AC3E}">
        <p14:creationId xmlns:p14="http://schemas.microsoft.com/office/powerpoint/2010/main" val="2821413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Placeholder 6" descr="A picture containing indoor, cooking, cluttered&#10;&#10;Description automatically generated">
            <a:extLst>
              <a:ext uri="{FF2B5EF4-FFF2-40B4-BE49-F238E27FC236}">
                <a16:creationId xmlns:a16="http://schemas.microsoft.com/office/drawing/2014/main" id="{A8480588-E465-56A7-AF99-09CA925C22D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00" b="12800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5324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 Line 1: TD31 N1 – Peak Power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23900758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 Line 1: TD31 N1 – Gradient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17037267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783DD-FAC0-7017-AA5D-D8A758C29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 Line 2: TD31 N2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7844B-4C8D-907A-A1DA-C8F00931C30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</a:t>
            </a:r>
            <a:r>
              <a:rPr lang="en-DE" dirty="0"/>
              <a:t>hut down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DE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F1DA44-A702-31D6-595A-A4E0A74A01B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2009BE-37C2-8FE3-16BD-1D91D96798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2036F-ECE7-8664-C8B3-44DD52E8DEB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0435A404-6F4B-163F-1E25-61DBA6C6994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72" b="10672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5255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 Line 1: TD31 N2 – Peak Power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24766717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3 Line 1: TD31 N2 – Gradient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28613098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665F33-97A5-70FB-31B9-35F63CD7EBB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A80B2C-4B50-CAC4-0056-AAD9B3DD22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0FC04D-7403-97AA-1CFB-891CA8FE4B8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Placeholder 8">
            <a:extLst>
              <a:ext uri="{FF2B5EF4-FFF2-40B4-BE49-F238E27FC236}">
                <a16:creationId xmlns:a16="http://schemas.microsoft.com/office/drawing/2014/main" id="{34E66C4E-FBA2-E0B2-C171-7D86C38832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50" t="99" r="51036" b="-99"/>
          <a:stretch/>
        </p:blipFill>
        <p:spPr>
          <a:xfrm>
            <a:off x="1" y="0"/>
            <a:ext cx="6024562" cy="631825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9A12501-416D-A5AE-4F1B-750DC8940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589" y="373593"/>
            <a:ext cx="5616574" cy="1065742"/>
          </a:xfrm>
        </p:spPr>
        <p:txBody>
          <a:bodyPr/>
          <a:lstStyle/>
          <a:p>
            <a:r>
              <a:rPr lang="en-DE" dirty="0"/>
              <a:t>X-Box 2 TD31 N3 N4:  Structure A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889AC5E-6228-62AF-158D-2BDE336E3C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80588" y="1703463"/>
            <a:ext cx="561657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Restarted</a:t>
            </a:r>
            <a:r>
              <a:rPr lang="de-DE" dirty="0"/>
              <a:t> 05.06.2023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Currently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50MW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737606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A – Peak Power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2425389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A – Gradient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21" r="32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1146240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A – Pos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t="32576"/>
          <a:stretch/>
        </p:blipFill>
        <p:spPr>
          <a:xfrm>
            <a:off x="407988" y="906463"/>
            <a:ext cx="11376025" cy="5518529"/>
          </a:xfrm>
        </p:spPr>
      </p:pic>
    </p:spTree>
    <p:extLst>
      <p:ext uri="{BB962C8B-B14F-4D97-AF65-F5344CB8AC3E}">
        <p14:creationId xmlns:p14="http://schemas.microsoft.com/office/powerpoint/2010/main" val="2874126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DC Histogram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tretch/>
        </p:blipFill>
        <p:spPr>
          <a:xfrm>
            <a:off x="775286" y="745116"/>
            <a:ext cx="10641427" cy="5567768"/>
          </a:xfrm>
        </p:spPr>
      </p:pic>
      <p:pic>
        <p:nvPicPr>
          <p:cNvPr id="7" name="Picture 6" descr="A picture containing text, screenshot, purple&#10;&#10;Description automatically generated">
            <a:extLst>
              <a:ext uri="{FF2B5EF4-FFF2-40B4-BE49-F238E27FC236}">
                <a16:creationId xmlns:a16="http://schemas.microsoft.com/office/drawing/2014/main" id="{0B6D6AF2-B6D2-22A3-6F55-620B6C54AC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3566" y="0"/>
            <a:ext cx="3848434" cy="2926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316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06. June 2023 13:17:19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169AEF-171D-19EB-1E0F-D9B06A0F1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4469" y="1601226"/>
            <a:ext cx="3708401" cy="668337"/>
          </a:xfrm>
        </p:spPr>
        <p:txBody>
          <a:bodyPr/>
          <a:lstStyle/>
          <a:p>
            <a:pPr algn="ctr"/>
            <a:r>
              <a:rPr lang="en-DE" dirty="0"/>
              <a:t>Log 0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93261C-2686-7DD5-599F-7AA0E9A7B0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227533" y="1624875"/>
            <a:ext cx="3713187" cy="655634"/>
          </a:xfrm>
        </p:spPr>
        <p:txBody>
          <a:bodyPr/>
          <a:lstStyle/>
          <a:p>
            <a:pPr algn="ctr"/>
            <a:r>
              <a:rPr lang="en-DE" dirty="0"/>
              <a:t>Log 2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B3D278-711A-B62A-D164-B6E040A28447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pPr algn="ctr"/>
            <a:r>
              <a:rPr lang="en-DE" dirty="0"/>
              <a:t>Log 1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623BF97-9BFD-2001-1D34-4BB4F312FAD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218046" y="2441390"/>
            <a:ext cx="3780000" cy="2991600"/>
          </a:xfrm>
        </p:spPr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49F1675-7A61-D162-1B1F-3E94E69A99F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27533" y="2441390"/>
            <a:ext cx="3780000" cy="2991600"/>
          </a:xfrm>
        </p:spPr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C1FC606-D686-3282-656A-B5424A897F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4467" y="2441390"/>
            <a:ext cx="3780000" cy="2991600"/>
          </a:xfrm>
        </p:spPr>
      </p:sp>
    </p:spTree>
    <p:extLst>
      <p:ext uri="{BB962C8B-B14F-4D97-AF65-F5344CB8AC3E}">
        <p14:creationId xmlns:p14="http://schemas.microsoft.com/office/powerpoint/2010/main" val="2379678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18. June 2023 Pulse 363871027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169AEF-171D-19EB-1E0F-D9B06A0F1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4469" y="1601226"/>
            <a:ext cx="3708401" cy="668337"/>
          </a:xfrm>
        </p:spPr>
        <p:txBody>
          <a:bodyPr/>
          <a:lstStyle/>
          <a:p>
            <a:pPr algn="ctr"/>
            <a:r>
              <a:rPr lang="en-DE" dirty="0"/>
              <a:t>Log 1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93261C-2686-7DD5-599F-7AA0E9A7B0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227533" y="1624875"/>
            <a:ext cx="3713187" cy="655634"/>
          </a:xfrm>
        </p:spPr>
        <p:txBody>
          <a:bodyPr/>
          <a:lstStyle/>
          <a:p>
            <a:pPr algn="ctr"/>
            <a:r>
              <a:rPr lang="en-DE" dirty="0"/>
              <a:t>Log 3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B3D278-711A-B62A-D164-B6E040A28447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pPr algn="ctr"/>
            <a:r>
              <a:rPr lang="en-DE" dirty="0"/>
              <a:t>Log 2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21 June 2023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7" name="Picture Placeholder 16" descr="A picture containing text, screenshot, line, diagram&#10;&#10;Description automatically generated">
            <a:extLst>
              <a:ext uri="{FF2B5EF4-FFF2-40B4-BE49-F238E27FC236}">
                <a16:creationId xmlns:a16="http://schemas.microsoft.com/office/drawing/2014/main" id="{382A4A2A-9881-B70F-A64E-53D4816D0BC2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t="1968" b="1968"/>
          <a:stretch>
            <a:fillRect/>
          </a:stretch>
        </p:blipFill>
        <p:spPr>
          <a:xfrm>
            <a:off x="4217988" y="2441575"/>
            <a:ext cx="3779837" cy="2990850"/>
          </a:xfrm>
        </p:spPr>
      </p:pic>
      <p:pic>
        <p:nvPicPr>
          <p:cNvPr id="14" name="Picture Placeholder 13" descr="A picture containing text, screenshot, line, number&#10;&#10;Description automatically generated">
            <a:extLst>
              <a:ext uri="{FF2B5EF4-FFF2-40B4-BE49-F238E27FC236}">
                <a16:creationId xmlns:a16="http://schemas.microsoft.com/office/drawing/2014/main" id="{0F199CB1-E3CD-E452-A56A-A92662BC704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l="329" r="329"/>
          <a:stretch>
            <a:fillRect/>
          </a:stretch>
        </p:blipFill>
        <p:spPr>
          <a:xfrm>
            <a:off x="8228013" y="2441575"/>
            <a:ext cx="3779837" cy="2990850"/>
          </a:xfrm>
        </p:spPr>
      </p:pic>
      <p:pic>
        <p:nvPicPr>
          <p:cNvPr id="8" name="Picture Placeholder 7" descr="A picture containing text, diagram, line, screenshot&#10;&#10;Description automatically generated">
            <a:extLst>
              <a:ext uri="{FF2B5EF4-FFF2-40B4-BE49-F238E27FC236}">
                <a16:creationId xmlns:a16="http://schemas.microsoft.com/office/drawing/2014/main" id="{DE2B5A7F-B69B-E242-3A6B-10764B05C38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 t="1968" b="1968"/>
          <a:stretch>
            <a:fillRect/>
          </a:stretch>
        </p:blipFill>
        <p:spPr>
          <a:xfrm>
            <a:off x="184150" y="2441575"/>
            <a:ext cx="3779838" cy="2990850"/>
          </a:xfrm>
        </p:spPr>
      </p:pic>
    </p:spTree>
    <p:extLst>
      <p:ext uri="{BB962C8B-B14F-4D97-AF65-F5344CB8AC3E}">
        <p14:creationId xmlns:p14="http://schemas.microsoft.com/office/powerpoint/2010/main" val="2494042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7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10054</TotalTime>
  <Words>440</Words>
  <Application>Microsoft Macintosh PowerPoint</Application>
  <PresentationFormat>Widescreen</PresentationFormat>
  <Paragraphs>111</Paragraphs>
  <Slides>25</Slides>
  <Notes>0</Notes>
  <HiddenSlides>14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Calibri</vt:lpstr>
      <vt:lpstr>Office Theme</vt:lpstr>
      <vt:lpstr>X-Box Update</vt:lpstr>
      <vt:lpstr>X-Box 2: TD31 N3 N4</vt:lpstr>
      <vt:lpstr>X-Box 2 TD31 N3 N4:  Structure A</vt:lpstr>
      <vt:lpstr>X-Box 2: TD31 N3 N4 Structure A – Peak Power</vt:lpstr>
      <vt:lpstr>X-Box 2: TD31 N3 N4 Structure A – Gradient</vt:lpstr>
      <vt:lpstr>X-Box 2: TD31 N3 N4 Structure A – Pos</vt:lpstr>
      <vt:lpstr>X-Box 2: DC Histogram</vt:lpstr>
      <vt:lpstr>X-Box 2: 06. June 2023 13:17:19</vt:lpstr>
      <vt:lpstr>X-Box 2: 18. June 2023 Pulse 363871027</vt:lpstr>
      <vt:lpstr>X-Box 2: TD31 N3 N4 Structure A – Missing Energy</vt:lpstr>
      <vt:lpstr>X-Box 2: TD31 N3 N4 Structure A – Missing Energy</vt:lpstr>
      <vt:lpstr>X-Box 2 TD31 N3 N4:  Structure B</vt:lpstr>
      <vt:lpstr>X-Box 2: TD31 N3 N4 Structure B – Peak Power</vt:lpstr>
      <vt:lpstr>X-Box 2: TD31 N3 N4 Structure B – Gradient</vt:lpstr>
      <vt:lpstr>X-Box 3: TD31</vt:lpstr>
      <vt:lpstr>High Efficiency Klystron ER37117 TUBE1  Measurement campaign</vt:lpstr>
      <vt:lpstr>High Efficiency Klystron ER37117 TUBE1  Measurement campaign</vt:lpstr>
      <vt:lpstr>High Efficiency Klystron ER37117 TUBE1  Measurement campaign</vt:lpstr>
      <vt:lpstr>X-Box 3 Line 1: TD31 N1</vt:lpstr>
      <vt:lpstr>X-Box 3 Line 1: TD31 N1 – Peak Power</vt:lpstr>
      <vt:lpstr>X-Box 3 Line 1: TD31 N1 – Gradient</vt:lpstr>
      <vt:lpstr>X-Box 3 Line 2: TD31 N2</vt:lpstr>
      <vt:lpstr>X-Box 3 Line 1: TD31 N2 – Peak Power</vt:lpstr>
      <vt:lpstr>X-Box 3 Line 1: TD31 N2 – Gradient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X-Boxe Update</dc:title>
  <dc:creator>Mareike Wendelmuth</dc:creator>
  <cp:lastModifiedBy>Mareike Wendelmuth</cp:lastModifiedBy>
  <cp:revision>115</cp:revision>
  <dcterms:created xsi:type="dcterms:W3CDTF">2023-05-26T09:07:50Z</dcterms:created>
  <dcterms:modified xsi:type="dcterms:W3CDTF">2023-06-21T07:55:37Z</dcterms:modified>
</cp:coreProperties>
</file>