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1" r:id="rId4"/>
    <p:sldId id="263" r:id="rId5"/>
    <p:sldId id="265" r:id="rId6"/>
    <p:sldId id="267" r:id="rId7"/>
    <p:sldId id="268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4750"/>
  </p:normalViewPr>
  <p:slideViewPr>
    <p:cSldViewPr snapToGrid="0" snapToObjects="1">
      <p:cViewPr varScale="1">
        <p:scale>
          <a:sx n="101" d="100"/>
          <a:sy n="101" d="100"/>
        </p:scale>
        <p:origin x="2152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6/25/23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ep-th-safety.web.cern.ch/ep-building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EP TSO meeting</a:t>
            </a:r>
            <a:br>
              <a:rPr lang="en-US" b="1" dirty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762000"/>
            <a:ext cx="6498159" cy="916641"/>
          </a:xfrm>
        </p:spPr>
        <p:txBody>
          <a:bodyPr/>
          <a:lstStyle/>
          <a:p>
            <a:r>
              <a:rPr lang="en-US" dirty="0"/>
              <a:t>O. </a:t>
            </a:r>
            <a:r>
              <a:rPr lang="en-US" dirty="0" err="1"/>
              <a:t>Beltramello</a:t>
            </a:r>
            <a:r>
              <a:rPr lang="en-US" dirty="0"/>
              <a:t> </a:t>
            </a:r>
          </a:p>
          <a:p>
            <a:r>
              <a:rPr lang="en-US" dirty="0"/>
              <a:t>26 June 2023</a:t>
            </a:r>
          </a:p>
        </p:txBody>
      </p:sp>
    </p:spTree>
    <p:extLst>
      <p:ext uri="{BB962C8B-B14F-4D97-AF65-F5344CB8AC3E}">
        <p14:creationId xmlns:p14="http://schemas.microsoft.com/office/powerpoint/2010/main" val="1669602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08" y="233437"/>
            <a:ext cx="8425392" cy="64189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EP Department Safety Office Team </a:t>
            </a:r>
          </a:p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DSO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		O.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Beltramello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DDSO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		L. Di Giulio</a:t>
            </a:r>
          </a:p>
          <a:p>
            <a:pPr marL="0" indent="0">
              <a:buNone/>
            </a:pP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EP Safety Officers: 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Radiation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		F.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Ravotti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Lasers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			S.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Detraz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, J.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Troska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		A.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Schutten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(EP Support)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Flammable gases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L. Di Giulio / H. Wilkens 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Electrical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			J. Devine / A. Schouten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Chemical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		L. Rowland</a:t>
            </a: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Mechanical 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	 O.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Beltramello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/ M.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Zimbru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/ D.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Mladenov</a:t>
            </a:r>
            <a:endParaRPr lang="en-US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Cryogenics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		L. Di Giulio </a:t>
            </a:r>
          </a:p>
        </p:txBody>
      </p:sp>
    </p:spTree>
    <p:extLst>
      <p:ext uri="{BB962C8B-B14F-4D97-AF65-F5344CB8AC3E}">
        <p14:creationId xmlns:p14="http://schemas.microsoft.com/office/powerpoint/2010/main" val="3969365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9275" y="451152"/>
            <a:ext cx="8449582" cy="5898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EP Buildings and specific activities </a:t>
            </a:r>
          </a:p>
          <a:p>
            <a:pPr marL="0" indent="0">
              <a:buNone/>
            </a:pPr>
            <a:endParaRPr lang="en-US" sz="2000" b="1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TSOs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				All of You (we have 98 buildings) </a:t>
            </a:r>
          </a:p>
          <a:p>
            <a:pPr marL="0" indent="0">
              <a:buNone/>
            </a:pPr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EP Assistant TSOs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		E. </a:t>
            </a:r>
            <a:r>
              <a:rPr lang="en-US" sz="2000" err="1">
                <a:latin typeface="Calibri" panose="020F0502020204030204" pitchFamily="34" charset="0"/>
                <a:cs typeface="Calibri" panose="020F0502020204030204" pitchFamily="34" charset="0"/>
              </a:rPr>
              <a:t>Dho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 and the  whole EP safety Office 					Team</a:t>
            </a:r>
          </a:p>
          <a:p>
            <a:pPr marL="0" indent="0">
              <a:buNone/>
            </a:pPr>
            <a:r>
              <a:rPr lang="en-US" sz="1400" i="1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http://ep-th-safety.web.cern.ch/ep-buildings</a:t>
            </a:r>
            <a:endParaRPr lang="en-US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Safety of EP Visits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		L. Di Giulio, E. </a:t>
            </a:r>
            <a:r>
              <a:rPr lang="en-US" sz="2000" err="1">
                <a:latin typeface="Calibri" panose="020F0502020204030204" pitchFamily="34" charset="0"/>
                <a:cs typeface="Calibri" panose="020F0502020204030204" pitchFamily="34" charset="0"/>
              </a:rPr>
              <a:t>Dho</a:t>
            </a:r>
            <a:endParaRPr lang="en-US" sz="200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Safety of Workshops  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		E. </a:t>
            </a:r>
            <a:r>
              <a:rPr lang="en-US" sz="2000" err="1">
                <a:latin typeface="Calibri" panose="020F0502020204030204" pitchFamily="34" charset="0"/>
                <a:cs typeface="Calibri" panose="020F0502020204030204" pitchFamily="34" charset="0"/>
              </a:rPr>
              <a:t>Dho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, A. Schouten</a:t>
            </a:r>
          </a:p>
          <a:p>
            <a:pPr marL="0" indent="0">
              <a:buNone/>
            </a:pPr>
            <a:r>
              <a:rPr lang="en-US" sz="2000" b="1">
                <a:latin typeface="Calibri" panose="020F0502020204030204" pitchFamily="34" charset="0"/>
                <a:cs typeface="Calibri" panose="020F0502020204030204" pitchFamily="34" charset="0"/>
              </a:rPr>
              <a:t>Lead issues 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			E. </a:t>
            </a:r>
            <a:r>
              <a:rPr lang="en-US" sz="2000" err="1">
                <a:latin typeface="Calibri" panose="020F0502020204030204" pitchFamily="34" charset="0"/>
                <a:cs typeface="Calibri" panose="020F0502020204030204" pitchFamily="34" charset="0"/>
              </a:rPr>
              <a:t>Dho</a:t>
            </a:r>
            <a:r>
              <a:rPr lang="en-US" sz="200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endParaRPr lang="en-US" sz="200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051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037" y="244608"/>
            <a:ext cx="8449582" cy="58988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The EP safety office is assisting you in your role, </a:t>
            </a:r>
          </a:p>
          <a:p>
            <a:pPr marL="0" indent="0"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in particular in : 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Solving HSE safety inspections remarks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Safety validation of the visit paths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Workshops conformity and Workshop Supervisor nomination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Electrical safety (AUL, AUG, assessment, non-conformities)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Fire Risk conformity (done in collaboration with SMB) 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Evacuations paths assessment, evacuation exercises, emergency guides training, accident follow up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Risks assessments and safety systems implementation</a:t>
            </a:r>
          </a:p>
          <a:p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Removing the lead from buildings, lead surface contamination measurement and eventually cleaning (1.4 Tons removed in 2 years) </a:t>
            </a:r>
          </a:p>
          <a:p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We have a budget to help you ! </a:t>
            </a:r>
          </a:p>
          <a:p>
            <a:pPr marL="0" indent="0"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283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036" y="233438"/>
            <a:ext cx="8608745" cy="5898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A working group has been set up by HSE unit to re evaluate the role of the TSOs (see Evelyne </a:t>
            </a:r>
            <a:r>
              <a:rPr lang="en-US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Dho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 presentation). 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This was required by the DSO Committee in 2021 after the stop of the general safety inspections of the buildings. 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building inspections have now restarted (1 person F.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Dobos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, 2 days per week) safety inspections in parallel of the development of a new inspection approach. 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The priority list of buildings is also under discussion. 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TSO is still required for the visit (and the DSO for the first inspection). </a:t>
            </a:r>
          </a:p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HSE is also planning to perform safety reviews of the activities in future. </a:t>
            </a:r>
          </a:p>
          <a:p>
            <a:pPr marL="0" indent="0"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Your feedback on this is very welcome !! </a:t>
            </a:r>
          </a:p>
          <a:p>
            <a:pPr marL="0" indent="0"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5232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036" y="233438"/>
            <a:ext cx="8608745" cy="5898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What we think is currently the role of the EP TSOs .. 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Follow up and resolution of the safety inspection remarks (general and electrical)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Approbation of works (Fire permits, IMPACTs, etc..)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Contribute to the improvement of safety in the building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Participate to organization of the evacuation exercises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Essential interaction with the building users 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Inform the DSO in case of safety deviations in the building </a:t>
            </a:r>
          </a:p>
          <a:p>
            <a:pPr>
              <a:buFont typeface="Wingdings" charset="2"/>
              <a:buChar char="Ø"/>
            </a:pP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Inform Space Management (K. Pommes) and Safety Office in case of change of offices functions (offices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 labs for example)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47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3455" y="1946491"/>
            <a:ext cx="8608745" cy="589884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We will keep you informed about this process and </a:t>
            </a:r>
          </a:p>
          <a:p>
            <a:pPr marL="0" indent="0" algn="ctr">
              <a:buNone/>
            </a:pPr>
            <a:r>
              <a:rPr lang="en-US" sz="4000" b="1" dirty="0">
                <a:latin typeface="Calibri" panose="020F0502020204030204" pitchFamily="34" charset="0"/>
                <a:cs typeface="Calibri" panose="020F0502020204030204" pitchFamily="34" charset="0"/>
              </a:rPr>
              <a:t>we thank you very much! </a:t>
            </a: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Tx/>
              <a:buChar char="-"/>
            </a:pPr>
            <a:endParaRPr lang="en-US" sz="4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4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9607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2982</TotalTime>
  <Words>543</Words>
  <Application>Microsoft Macintosh PowerPoint</Application>
  <PresentationFormat>On-screen Show (4:3)</PresentationFormat>
  <Paragraphs>71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Calibri</vt:lpstr>
      <vt:lpstr>News Gothic MT</vt:lpstr>
      <vt:lpstr>Wingdings</vt:lpstr>
      <vt:lpstr>Wingdings 2</vt:lpstr>
      <vt:lpstr>Breeze</vt:lpstr>
      <vt:lpstr>EP TSO meeting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 TSO meeting </dc:title>
  <dc:creator>Olga Beltramello</dc:creator>
  <cp:lastModifiedBy>Olga Beltramello</cp:lastModifiedBy>
  <cp:revision>33</cp:revision>
  <dcterms:created xsi:type="dcterms:W3CDTF">2017-12-08T13:13:38Z</dcterms:created>
  <dcterms:modified xsi:type="dcterms:W3CDTF">2023-06-25T14:59:58Z</dcterms:modified>
</cp:coreProperties>
</file>