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28.tif" ContentType="image/jpeg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2" r:id="rId2"/>
    <p:sldId id="261" r:id="rId3"/>
    <p:sldId id="270" r:id="rId4"/>
    <p:sldId id="271" r:id="rId5"/>
    <p:sldId id="272" r:id="rId6"/>
    <p:sldId id="260" r:id="rId7"/>
    <p:sldId id="269" r:id="rId8"/>
    <p:sldId id="259" r:id="rId9"/>
    <p:sldId id="268" r:id="rId10"/>
    <p:sldId id="257" r:id="rId11"/>
    <p:sldId id="275" r:id="rId12"/>
    <p:sldId id="264" r:id="rId13"/>
    <p:sldId id="265" r:id="rId14"/>
    <p:sldId id="266" r:id="rId15"/>
    <p:sldId id="277" r:id="rId16"/>
    <p:sldId id="279" r:id="rId17"/>
    <p:sldId id="278" r:id="rId18"/>
    <p:sldId id="274" r:id="rId19"/>
    <p:sldId id="280" r:id="rId20"/>
  </p:sldIdLst>
  <p:sldSz cx="12192000" cy="6858000"/>
  <p:notesSz cx="6858000" cy="9144000"/>
  <p:defaultTextStyle>
    <a:defPPr>
      <a:defRPr lang="en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70626BB-AAA9-489B-A38C-78D72B996AAB}" v="676" dt="2023-07-24T10:11:35.2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5" autoAdjust="0"/>
    <p:restoredTop sz="94660"/>
  </p:normalViewPr>
  <p:slideViewPr>
    <p:cSldViewPr snapToGrid="0">
      <p:cViewPr>
        <p:scale>
          <a:sx n="77" d="100"/>
          <a:sy n="77" d="100"/>
        </p:scale>
        <p:origin x="369" y="40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ummi Juha" userId="f27f74a3-5542-4e60-b91b-72f6c5055e4c" providerId="ADAL" clId="{D70626BB-AAA9-489B-A38C-78D72B996AAB}"/>
    <pc:docChg chg="undo redo custSel addSld delSld modSld sldOrd">
      <pc:chgData name="Nummi Juha" userId="f27f74a3-5542-4e60-b91b-72f6c5055e4c" providerId="ADAL" clId="{D70626BB-AAA9-489B-A38C-78D72B996AAB}" dt="2023-07-24T10:13:34.398" v="8185" actId="14100"/>
      <pc:docMkLst>
        <pc:docMk/>
      </pc:docMkLst>
      <pc:sldChg chg="addSp delSp modSp del mod">
        <pc:chgData name="Nummi Juha" userId="f27f74a3-5542-4e60-b91b-72f6c5055e4c" providerId="ADAL" clId="{D70626BB-AAA9-489B-A38C-78D72B996AAB}" dt="2023-07-21T14:52:55.702" v="4894" actId="47"/>
        <pc:sldMkLst>
          <pc:docMk/>
          <pc:sldMk cId="3983198930" sldId="256"/>
        </pc:sldMkLst>
        <pc:spChg chg="mod">
          <ac:chgData name="Nummi Juha" userId="f27f74a3-5542-4e60-b91b-72f6c5055e4c" providerId="ADAL" clId="{D70626BB-AAA9-489B-A38C-78D72B996AAB}" dt="2023-07-14T13:45:44.846" v="13" actId="14100"/>
          <ac:spMkLst>
            <pc:docMk/>
            <pc:sldMk cId="3983198930" sldId="256"/>
            <ac:spMk id="2" creationId="{2F91A9D8-350B-3B9E-202C-2FDA8E756FA1}"/>
          </ac:spMkLst>
        </pc:spChg>
        <pc:spChg chg="mod">
          <ac:chgData name="Nummi Juha" userId="f27f74a3-5542-4e60-b91b-72f6c5055e4c" providerId="ADAL" clId="{D70626BB-AAA9-489B-A38C-78D72B996AAB}" dt="2023-07-21T14:40:38.098" v="4773" actId="20577"/>
          <ac:spMkLst>
            <pc:docMk/>
            <pc:sldMk cId="3983198930" sldId="256"/>
            <ac:spMk id="3" creationId="{986FC721-4DE0-F991-AFC6-12F47E42CE3B}"/>
          </ac:spMkLst>
        </pc:spChg>
        <pc:spChg chg="del">
          <ac:chgData name="Nummi Juha" userId="f27f74a3-5542-4e60-b91b-72f6c5055e4c" providerId="ADAL" clId="{D70626BB-AAA9-489B-A38C-78D72B996AAB}" dt="2023-07-21T13:51:27.983" v="3845" actId="478"/>
          <ac:spMkLst>
            <pc:docMk/>
            <pc:sldMk cId="3983198930" sldId="256"/>
            <ac:spMk id="6" creationId="{F500CDB0-2B9A-AB7F-1B3A-AE93093CBE5C}"/>
          </ac:spMkLst>
        </pc:spChg>
        <pc:spChg chg="add mod">
          <ac:chgData name="Nummi Juha" userId="f27f74a3-5542-4e60-b91b-72f6c5055e4c" providerId="ADAL" clId="{D70626BB-AAA9-489B-A38C-78D72B996AAB}" dt="2023-07-21T14:39:13.624" v="4671" actId="1076"/>
          <ac:spMkLst>
            <pc:docMk/>
            <pc:sldMk cId="3983198930" sldId="256"/>
            <ac:spMk id="9" creationId="{10DE84B3-AC74-4FD4-D2F3-4721B338B210}"/>
          </ac:spMkLst>
        </pc:spChg>
        <pc:spChg chg="add del mod">
          <ac:chgData name="Nummi Juha" userId="f27f74a3-5542-4e60-b91b-72f6c5055e4c" providerId="ADAL" clId="{D70626BB-AAA9-489B-A38C-78D72B996AAB}" dt="2023-07-21T13:59:01.451" v="3932" actId="478"/>
          <ac:spMkLst>
            <pc:docMk/>
            <pc:sldMk cId="3983198930" sldId="256"/>
            <ac:spMk id="10" creationId="{F2F77C87-9196-002B-0BDD-06B3E3913EB2}"/>
          </ac:spMkLst>
        </pc:spChg>
        <pc:spChg chg="add mod">
          <ac:chgData name="Nummi Juha" userId="f27f74a3-5542-4e60-b91b-72f6c5055e4c" providerId="ADAL" clId="{D70626BB-AAA9-489B-A38C-78D72B996AAB}" dt="2023-07-21T14:39:13.624" v="4671" actId="1076"/>
          <ac:spMkLst>
            <pc:docMk/>
            <pc:sldMk cId="3983198930" sldId="256"/>
            <ac:spMk id="11" creationId="{9AA2BF6E-FCB6-76FE-1A0F-4C652CFC042E}"/>
          </ac:spMkLst>
        </pc:spChg>
        <pc:spChg chg="add del mod">
          <ac:chgData name="Nummi Juha" userId="f27f74a3-5542-4e60-b91b-72f6c5055e4c" providerId="ADAL" clId="{D70626BB-AAA9-489B-A38C-78D72B996AAB}" dt="2023-07-21T13:59:02.216" v="3933" actId="478"/>
          <ac:spMkLst>
            <pc:docMk/>
            <pc:sldMk cId="3983198930" sldId="256"/>
            <ac:spMk id="12" creationId="{EA7BCF50-31CB-BCE8-F079-BA963AE57B8F}"/>
          </ac:spMkLst>
        </pc:spChg>
        <pc:spChg chg="add del mod">
          <ac:chgData name="Nummi Juha" userId="f27f74a3-5542-4e60-b91b-72f6c5055e4c" providerId="ADAL" clId="{D70626BB-AAA9-489B-A38C-78D72B996AAB}" dt="2023-07-21T13:58:59.524" v="3930" actId="478"/>
          <ac:spMkLst>
            <pc:docMk/>
            <pc:sldMk cId="3983198930" sldId="256"/>
            <ac:spMk id="13" creationId="{FD6AA7CE-F5C8-7D42-7658-60EAA689E395}"/>
          </ac:spMkLst>
        </pc:spChg>
        <pc:spChg chg="add del mod">
          <ac:chgData name="Nummi Juha" userId="f27f74a3-5542-4e60-b91b-72f6c5055e4c" providerId="ADAL" clId="{D70626BB-AAA9-489B-A38C-78D72B996AAB}" dt="2023-07-21T13:59:05.680" v="3940" actId="478"/>
          <ac:spMkLst>
            <pc:docMk/>
            <pc:sldMk cId="3983198930" sldId="256"/>
            <ac:spMk id="14" creationId="{02FFA94F-0A38-D912-711B-5BD8FDA8E7B7}"/>
          </ac:spMkLst>
        </pc:spChg>
        <pc:spChg chg="add del mod">
          <ac:chgData name="Nummi Juha" userId="f27f74a3-5542-4e60-b91b-72f6c5055e4c" providerId="ADAL" clId="{D70626BB-AAA9-489B-A38C-78D72B996AAB}" dt="2023-07-21T13:59:02.718" v="3934" actId="478"/>
          <ac:spMkLst>
            <pc:docMk/>
            <pc:sldMk cId="3983198930" sldId="256"/>
            <ac:spMk id="15" creationId="{9D3A9CDB-90DE-1411-2951-E3508BE5D47F}"/>
          </ac:spMkLst>
        </pc:spChg>
        <pc:spChg chg="add del mod">
          <ac:chgData name="Nummi Juha" userId="f27f74a3-5542-4e60-b91b-72f6c5055e4c" providerId="ADAL" clId="{D70626BB-AAA9-489B-A38C-78D72B996AAB}" dt="2023-07-21T13:59:05.110" v="3939" actId="478"/>
          <ac:spMkLst>
            <pc:docMk/>
            <pc:sldMk cId="3983198930" sldId="256"/>
            <ac:spMk id="16" creationId="{1C2E9219-2C19-7816-CC32-CA457E924213}"/>
          </ac:spMkLst>
        </pc:spChg>
        <pc:spChg chg="add del mod">
          <ac:chgData name="Nummi Juha" userId="f27f74a3-5542-4e60-b91b-72f6c5055e4c" providerId="ADAL" clId="{D70626BB-AAA9-489B-A38C-78D72B996AAB}" dt="2023-07-21T13:59:06.815" v="3942" actId="478"/>
          <ac:spMkLst>
            <pc:docMk/>
            <pc:sldMk cId="3983198930" sldId="256"/>
            <ac:spMk id="17" creationId="{E175D3F6-4AD4-F3E5-C2D0-985509387BA2}"/>
          </ac:spMkLst>
        </pc:spChg>
        <pc:spChg chg="add del mod">
          <ac:chgData name="Nummi Juha" userId="f27f74a3-5542-4e60-b91b-72f6c5055e4c" providerId="ADAL" clId="{D70626BB-AAA9-489B-A38C-78D72B996AAB}" dt="2023-07-21T13:59:06.266" v="3941" actId="478"/>
          <ac:spMkLst>
            <pc:docMk/>
            <pc:sldMk cId="3983198930" sldId="256"/>
            <ac:spMk id="18" creationId="{978D2996-8059-F0FA-7FF6-72A57467CA72}"/>
          </ac:spMkLst>
        </pc:spChg>
        <pc:spChg chg="add del mod">
          <ac:chgData name="Nummi Juha" userId="f27f74a3-5542-4e60-b91b-72f6c5055e4c" providerId="ADAL" clId="{D70626BB-AAA9-489B-A38C-78D72B996AAB}" dt="2023-07-21T13:59:03.219" v="3935" actId="478"/>
          <ac:spMkLst>
            <pc:docMk/>
            <pc:sldMk cId="3983198930" sldId="256"/>
            <ac:spMk id="19" creationId="{BEF5B4B6-7A17-24A2-1A65-3A82A38CC101}"/>
          </ac:spMkLst>
        </pc:spChg>
        <pc:spChg chg="add del mod">
          <ac:chgData name="Nummi Juha" userId="f27f74a3-5542-4e60-b91b-72f6c5055e4c" providerId="ADAL" clId="{D70626BB-AAA9-489B-A38C-78D72B996AAB}" dt="2023-07-21T13:59:04.376" v="3938" actId="478"/>
          <ac:spMkLst>
            <pc:docMk/>
            <pc:sldMk cId="3983198930" sldId="256"/>
            <ac:spMk id="20" creationId="{8173BA54-BCCE-254B-0BCC-E76813A720F0}"/>
          </ac:spMkLst>
        </pc:spChg>
        <pc:spChg chg="add del mod">
          <ac:chgData name="Nummi Juha" userId="f27f74a3-5542-4e60-b91b-72f6c5055e4c" providerId="ADAL" clId="{D70626BB-AAA9-489B-A38C-78D72B996AAB}" dt="2023-07-21T13:59:00.712" v="3931" actId="478"/>
          <ac:spMkLst>
            <pc:docMk/>
            <pc:sldMk cId="3983198930" sldId="256"/>
            <ac:spMk id="21" creationId="{164AC328-5DAE-BBCA-5DD1-3956A9EE1517}"/>
          </ac:spMkLst>
        </pc:spChg>
        <pc:spChg chg="add del mod">
          <ac:chgData name="Nummi Juha" userId="f27f74a3-5542-4e60-b91b-72f6c5055e4c" providerId="ADAL" clId="{D70626BB-AAA9-489B-A38C-78D72B996AAB}" dt="2023-07-21T13:59:03.837" v="3937" actId="478"/>
          <ac:spMkLst>
            <pc:docMk/>
            <pc:sldMk cId="3983198930" sldId="256"/>
            <ac:spMk id="22" creationId="{153C95F5-3945-FB30-B70C-7A5662721EE4}"/>
          </ac:spMkLst>
        </pc:spChg>
        <pc:spChg chg="add del mod">
          <ac:chgData name="Nummi Juha" userId="f27f74a3-5542-4e60-b91b-72f6c5055e4c" providerId="ADAL" clId="{D70626BB-AAA9-489B-A38C-78D72B996AAB}" dt="2023-07-21T13:52:48.951" v="3857" actId="478"/>
          <ac:spMkLst>
            <pc:docMk/>
            <pc:sldMk cId="3983198930" sldId="256"/>
            <ac:spMk id="26" creationId="{ECC81207-B18F-E837-991D-35E1075806A5}"/>
          </ac:spMkLst>
        </pc:spChg>
        <pc:spChg chg="add mod">
          <ac:chgData name="Nummi Juha" userId="f27f74a3-5542-4e60-b91b-72f6c5055e4c" providerId="ADAL" clId="{D70626BB-AAA9-489B-A38C-78D72B996AAB}" dt="2023-07-21T14:39:13.624" v="4671" actId="1076"/>
          <ac:spMkLst>
            <pc:docMk/>
            <pc:sldMk cId="3983198930" sldId="256"/>
            <ac:spMk id="27" creationId="{B82C5224-5C87-E150-E9B8-B669C4099A35}"/>
          </ac:spMkLst>
        </pc:spChg>
        <pc:spChg chg="add mod">
          <ac:chgData name="Nummi Juha" userId="f27f74a3-5542-4e60-b91b-72f6c5055e4c" providerId="ADAL" clId="{D70626BB-AAA9-489B-A38C-78D72B996AAB}" dt="2023-07-21T14:39:13.624" v="4671" actId="1076"/>
          <ac:spMkLst>
            <pc:docMk/>
            <pc:sldMk cId="3983198930" sldId="256"/>
            <ac:spMk id="28" creationId="{0775AD2C-5537-62A4-8994-922BD4E91E73}"/>
          </ac:spMkLst>
        </pc:spChg>
        <pc:spChg chg="add del mod">
          <ac:chgData name="Nummi Juha" userId="f27f74a3-5542-4e60-b91b-72f6c5055e4c" providerId="ADAL" clId="{D70626BB-AAA9-489B-A38C-78D72B996AAB}" dt="2023-07-21T13:55:39.184" v="3912" actId="478"/>
          <ac:spMkLst>
            <pc:docMk/>
            <pc:sldMk cId="3983198930" sldId="256"/>
            <ac:spMk id="33" creationId="{A8BB59A9-42D2-5088-0A18-98FC41C836EA}"/>
          </ac:spMkLst>
        </pc:spChg>
        <pc:spChg chg="add del mod">
          <ac:chgData name="Nummi Juha" userId="f27f74a3-5542-4e60-b91b-72f6c5055e4c" providerId="ADAL" clId="{D70626BB-AAA9-489B-A38C-78D72B996AAB}" dt="2023-07-21T13:56:31.886" v="3920" actId="478"/>
          <ac:spMkLst>
            <pc:docMk/>
            <pc:sldMk cId="3983198930" sldId="256"/>
            <ac:spMk id="34" creationId="{CA186CF7-665A-4EE3-30C8-0CBF3EB59525}"/>
          </ac:spMkLst>
        </pc:spChg>
        <pc:spChg chg="add del mod">
          <ac:chgData name="Nummi Juha" userId="f27f74a3-5542-4e60-b91b-72f6c5055e4c" providerId="ADAL" clId="{D70626BB-AAA9-489B-A38C-78D72B996AAB}" dt="2023-07-21T13:58:16.678" v="3929" actId="478"/>
          <ac:spMkLst>
            <pc:docMk/>
            <pc:sldMk cId="3983198930" sldId="256"/>
            <ac:spMk id="39" creationId="{D25A098D-06DB-E92D-EF54-50175162EC8D}"/>
          </ac:spMkLst>
        </pc:spChg>
        <pc:spChg chg="add mod">
          <ac:chgData name="Nummi Juha" userId="f27f74a3-5542-4e60-b91b-72f6c5055e4c" providerId="ADAL" clId="{D70626BB-AAA9-489B-A38C-78D72B996AAB}" dt="2023-07-21T14:39:13.624" v="4671" actId="1076"/>
          <ac:spMkLst>
            <pc:docMk/>
            <pc:sldMk cId="3983198930" sldId="256"/>
            <ac:spMk id="42" creationId="{CD375C94-BDC1-B9B2-4C69-047F681FBFF6}"/>
          </ac:spMkLst>
        </pc:spChg>
        <pc:spChg chg="add mod">
          <ac:chgData name="Nummi Juha" userId="f27f74a3-5542-4e60-b91b-72f6c5055e4c" providerId="ADAL" clId="{D70626BB-AAA9-489B-A38C-78D72B996AAB}" dt="2023-07-21T14:39:13.624" v="4671" actId="1076"/>
          <ac:spMkLst>
            <pc:docMk/>
            <pc:sldMk cId="3983198930" sldId="256"/>
            <ac:spMk id="43" creationId="{BDB3EABD-3DCD-A2D4-795C-79DA02118CC4}"/>
          </ac:spMkLst>
        </pc:spChg>
        <pc:spChg chg="add mod">
          <ac:chgData name="Nummi Juha" userId="f27f74a3-5542-4e60-b91b-72f6c5055e4c" providerId="ADAL" clId="{D70626BB-AAA9-489B-A38C-78D72B996AAB}" dt="2023-07-21T14:39:13.624" v="4671" actId="1076"/>
          <ac:spMkLst>
            <pc:docMk/>
            <pc:sldMk cId="3983198930" sldId="256"/>
            <ac:spMk id="45" creationId="{1AC6ABF6-9FF7-CE88-2240-0DA2A7201BCD}"/>
          </ac:spMkLst>
        </pc:spChg>
        <pc:spChg chg="add mod">
          <ac:chgData name="Nummi Juha" userId="f27f74a3-5542-4e60-b91b-72f6c5055e4c" providerId="ADAL" clId="{D70626BB-AAA9-489B-A38C-78D72B996AAB}" dt="2023-07-21T14:39:13.624" v="4671" actId="1076"/>
          <ac:spMkLst>
            <pc:docMk/>
            <pc:sldMk cId="3983198930" sldId="256"/>
            <ac:spMk id="46" creationId="{9EEDEA8A-810B-0C34-5C53-AE49F0CF72BE}"/>
          </ac:spMkLst>
        </pc:spChg>
        <pc:spChg chg="add mod">
          <ac:chgData name="Nummi Juha" userId="f27f74a3-5542-4e60-b91b-72f6c5055e4c" providerId="ADAL" clId="{D70626BB-AAA9-489B-A38C-78D72B996AAB}" dt="2023-07-21T14:39:13.624" v="4671" actId="1076"/>
          <ac:spMkLst>
            <pc:docMk/>
            <pc:sldMk cId="3983198930" sldId="256"/>
            <ac:spMk id="53" creationId="{A954DCAD-A25A-B9E1-84F7-0413348427F3}"/>
          </ac:spMkLst>
        </pc:spChg>
        <pc:spChg chg="add mod">
          <ac:chgData name="Nummi Juha" userId="f27f74a3-5542-4e60-b91b-72f6c5055e4c" providerId="ADAL" clId="{D70626BB-AAA9-489B-A38C-78D72B996AAB}" dt="2023-07-21T14:39:13.624" v="4671" actId="1076"/>
          <ac:spMkLst>
            <pc:docMk/>
            <pc:sldMk cId="3983198930" sldId="256"/>
            <ac:spMk id="55" creationId="{5E002136-0458-C6AD-4DD8-7D7823FD173A}"/>
          </ac:spMkLst>
        </pc:spChg>
        <pc:spChg chg="add mod">
          <ac:chgData name="Nummi Juha" userId="f27f74a3-5542-4e60-b91b-72f6c5055e4c" providerId="ADAL" clId="{D70626BB-AAA9-489B-A38C-78D72B996AAB}" dt="2023-07-21T14:39:13.624" v="4671" actId="1076"/>
          <ac:spMkLst>
            <pc:docMk/>
            <pc:sldMk cId="3983198930" sldId="256"/>
            <ac:spMk id="56" creationId="{537BF782-4B21-4CAC-9506-AB627BC7E24F}"/>
          </ac:spMkLst>
        </pc:spChg>
        <pc:spChg chg="add mod">
          <ac:chgData name="Nummi Juha" userId="f27f74a3-5542-4e60-b91b-72f6c5055e4c" providerId="ADAL" clId="{D70626BB-AAA9-489B-A38C-78D72B996AAB}" dt="2023-07-21T14:39:13.624" v="4671" actId="1076"/>
          <ac:spMkLst>
            <pc:docMk/>
            <pc:sldMk cId="3983198930" sldId="256"/>
            <ac:spMk id="57" creationId="{729022AE-D49F-36A3-2C53-F7D0F94DC075}"/>
          </ac:spMkLst>
        </pc:spChg>
        <pc:spChg chg="add mod">
          <ac:chgData name="Nummi Juha" userId="f27f74a3-5542-4e60-b91b-72f6c5055e4c" providerId="ADAL" clId="{D70626BB-AAA9-489B-A38C-78D72B996AAB}" dt="2023-07-21T14:39:13.624" v="4671" actId="1076"/>
          <ac:spMkLst>
            <pc:docMk/>
            <pc:sldMk cId="3983198930" sldId="256"/>
            <ac:spMk id="60" creationId="{5C30D2BD-536E-298B-496B-29E2BE4877DA}"/>
          </ac:spMkLst>
        </pc:spChg>
        <pc:spChg chg="add mod">
          <ac:chgData name="Nummi Juha" userId="f27f74a3-5542-4e60-b91b-72f6c5055e4c" providerId="ADAL" clId="{D70626BB-AAA9-489B-A38C-78D72B996AAB}" dt="2023-07-21T14:39:13.624" v="4671" actId="1076"/>
          <ac:spMkLst>
            <pc:docMk/>
            <pc:sldMk cId="3983198930" sldId="256"/>
            <ac:spMk id="61" creationId="{ECF80718-3CB5-C991-041D-D0B1F86475BA}"/>
          </ac:spMkLst>
        </pc:spChg>
        <pc:spChg chg="add mod">
          <ac:chgData name="Nummi Juha" userId="f27f74a3-5542-4e60-b91b-72f6c5055e4c" providerId="ADAL" clId="{D70626BB-AAA9-489B-A38C-78D72B996AAB}" dt="2023-07-21T14:39:15.999" v="4672" actId="1076"/>
          <ac:spMkLst>
            <pc:docMk/>
            <pc:sldMk cId="3983198930" sldId="256"/>
            <ac:spMk id="62" creationId="{6DF23636-85CE-E01B-CE01-46E773915D6E}"/>
          </ac:spMkLst>
        </pc:spChg>
        <pc:picChg chg="del">
          <ac:chgData name="Nummi Juha" userId="f27f74a3-5542-4e60-b91b-72f6c5055e4c" providerId="ADAL" clId="{D70626BB-AAA9-489B-A38C-78D72B996AAB}" dt="2023-07-14T13:45:37.159" v="0" actId="478"/>
          <ac:picMkLst>
            <pc:docMk/>
            <pc:sldMk cId="3983198930" sldId="256"/>
            <ac:picMk id="5" creationId="{62DFA667-DC93-CCD0-16C5-349728536D72}"/>
          </ac:picMkLst>
        </pc:picChg>
        <pc:picChg chg="add mod">
          <ac:chgData name="Nummi Juha" userId="f27f74a3-5542-4e60-b91b-72f6c5055e4c" providerId="ADAL" clId="{D70626BB-AAA9-489B-A38C-78D72B996AAB}" dt="2023-07-21T14:45:30.099" v="4782" actId="1076"/>
          <ac:picMkLst>
            <pc:docMk/>
            <pc:sldMk cId="3983198930" sldId="256"/>
            <ac:picMk id="64" creationId="{49C04E8C-4ABE-7DD4-B8BC-4D0FBBC449A9}"/>
          </ac:picMkLst>
        </pc:picChg>
        <pc:cxnChg chg="add mod">
          <ac:chgData name="Nummi Juha" userId="f27f74a3-5542-4e60-b91b-72f6c5055e4c" providerId="ADAL" clId="{D70626BB-AAA9-489B-A38C-78D72B996AAB}" dt="2023-07-18T07:18:41.298" v="1071"/>
          <ac:cxnSpMkLst>
            <pc:docMk/>
            <pc:sldMk cId="3983198930" sldId="256"/>
            <ac:cxnSpMk id="7" creationId="{73F5A406-9664-55DF-A312-A83EEF47DA43}"/>
          </ac:cxnSpMkLst>
        </pc:cxnChg>
        <pc:cxnChg chg="add mod">
          <ac:chgData name="Nummi Juha" userId="f27f74a3-5542-4e60-b91b-72f6c5055e4c" providerId="ADAL" clId="{D70626BB-AAA9-489B-A38C-78D72B996AAB}" dt="2023-07-21T14:39:13.624" v="4671" actId="1076"/>
          <ac:cxnSpMkLst>
            <pc:docMk/>
            <pc:sldMk cId="3983198930" sldId="256"/>
            <ac:cxnSpMk id="24" creationId="{4C78DC73-CAF5-FB59-2E0E-A8DE5C23808D}"/>
          </ac:cxnSpMkLst>
        </pc:cxnChg>
        <pc:cxnChg chg="add del mod">
          <ac:chgData name="Nummi Juha" userId="f27f74a3-5542-4e60-b91b-72f6c5055e4c" providerId="ADAL" clId="{D70626BB-AAA9-489B-A38C-78D72B996AAB}" dt="2023-07-21T13:59:34.222" v="3951" actId="478"/>
          <ac:cxnSpMkLst>
            <pc:docMk/>
            <pc:sldMk cId="3983198930" sldId="256"/>
            <ac:cxnSpMk id="25" creationId="{2D3B789A-DC7D-A288-2587-FCBBE554E8AE}"/>
          </ac:cxnSpMkLst>
        </pc:cxnChg>
        <pc:cxnChg chg="add del mod">
          <ac:chgData name="Nummi Juha" userId="f27f74a3-5542-4e60-b91b-72f6c5055e4c" providerId="ADAL" clId="{D70626BB-AAA9-489B-A38C-78D72B996AAB}" dt="2023-07-21T13:55:40.588" v="3913" actId="478"/>
          <ac:cxnSpMkLst>
            <pc:docMk/>
            <pc:sldMk cId="3983198930" sldId="256"/>
            <ac:cxnSpMk id="30" creationId="{9FFFD5BC-EC6B-B14D-72C7-8AEABEE6E7CE}"/>
          </ac:cxnSpMkLst>
        </pc:cxnChg>
        <pc:cxnChg chg="add mod">
          <ac:chgData name="Nummi Juha" userId="f27f74a3-5542-4e60-b91b-72f6c5055e4c" providerId="ADAL" clId="{D70626BB-AAA9-489B-A38C-78D72B996AAB}" dt="2023-07-21T14:39:13.624" v="4671" actId="1076"/>
          <ac:cxnSpMkLst>
            <pc:docMk/>
            <pc:sldMk cId="3983198930" sldId="256"/>
            <ac:cxnSpMk id="36" creationId="{0482D07B-34D4-1F09-D6EA-68D09D01C8E0}"/>
          </ac:cxnSpMkLst>
        </pc:cxnChg>
        <pc:cxnChg chg="add mod">
          <ac:chgData name="Nummi Juha" userId="f27f74a3-5542-4e60-b91b-72f6c5055e4c" providerId="ADAL" clId="{D70626BB-AAA9-489B-A38C-78D72B996AAB}" dt="2023-07-21T14:39:13.624" v="4671" actId="1076"/>
          <ac:cxnSpMkLst>
            <pc:docMk/>
            <pc:sldMk cId="3983198930" sldId="256"/>
            <ac:cxnSpMk id="41" creationId="{8A493248-6E78-232C-A227-5E84426C7F27}"/>
          </ac:cxnSpMkLst>
        </pc:cxnChg>
        <pc:cxnChg chg="add mod">
          <ac:chgData name="Nummi Juha" userId="f27f74a3-5542-4e60-b91b-72f6c5055e4c" providerId="ADAL" clId="{D70626BB-AAA9-489B-A38C-78D72B996AAB}" dt="2023-07-21T14:39:13.624" v="4671" actId="1076"/>
          <ac:cxnSpMkLst>
            <pc:docMk/>
            <pc:sldMk cId="3983198930" sldId="256"/>
            <ac:cxnSpMk id="44" creationId="{1A63F494-96E8-C888-A48B-C739EAB8D103}"/>
          </ac:cxnSpMkLst>
        </pc:cxnChg>
        <pc:cxnChg chg="add del mod">
          <ac:chgData name="Nummi Juha" userId="f27f74a3-5542-4e60-b91b-72f6c5055e4c" providerId="ADAL" clId="{D70626BB-AAA9-489B-A38C-78D72B996AAB}" dt="2023-07-21T14:00:11.815" v="3958" actId="478"/>
          <ac:cxnSpMkLst>
            <pc:docMk/>
            <pc:sldMk cId="3983198930" sldId="256"/>
            <ac:cxnSpMk id="47" creationId="{5A465C47-365D-EBEA-4E49-13C105B35F3E}"/>
          </ac:cxnSpMkLst>
        </pc:cxnChg>
        <pc:cxnChg chg="add mod">
          <ac:chgData name="Nummi Juha" userId="f27f74a3-5542-4e60-b91b-72f6c5055e4c" providerId="ADAL" clId="{D70626BB-AAA9-489B-A38C-78D72B996AAB}" dt="2023-07-21T14:39:13.624" v="4671" actId="1076"/>
          <ac:cxnSpMkLst>
            <pc:docMk/>
            <pc:sldMk cId="3983198930" sldId="256"/>
            <ac:cxnSpMk id="48" creationId="{F02AB4B5-8E8C-81D5-E37B-E9718C17205E}"/>
          </ac:cxnSpMkLst>
        </pc:cxnChg>
        <pc:cxnChg chg="add mod ord">
          <ac:chgData name="Nummi Juha" userId="f27f74a3-5542-4e60-b91b-72f6c5055e4c" providerId="ADAL" clId="{D70626BB-AAA9-489B-A38C-78D72B996AAB}" dt="2023-07-21T14:39:13.624" v="4671" actId="1076"/>
          <ac:cxnSpMkLst>
            <pc:docMk/>
            <pc:sldMk cId="3983198930" sldId="256"/>
            <ac:cxnSpMk id="50" creationId="{4AD1410C-075C-692E-5E24-3E5A7A7447EC}"/>
          </ac:cxnSpMkLst>
        </pc:cxnChg>
        <pc:cxnChg chg="add mod ord">
          <ac:chgData name="Nummi Juha" userId="f27f74a3-5542-4e60-b91b-72f6c5055e4c" providerId="ADAL" clId="{D70626BB-AAA9-489B-A38C-78D72B996AAB}" dt="2023-07-21T14:39:13.624" v="4671" actId="1076"/>
          <ac:cxnSpMkLst>
            <pc:docMk/>
            <pc:sldMk cId="3983198930" sldId="256"/>
            <ac:cxnSpMk id="54" creationId="{C88BB4DF-C23B-284B-D892-32EC31191A52}"/>
          </ac:cxnSpMkLst>
        </pc:cxnChg>
        <pc:cxnChg chg="add mod">
          <ac:chgData name="Nummi Juha" userId="f27f74a3-5542-4e60-b91b-72f6c5055e4c" providerId="ADAL" clId="{D70626BB-AAA9-489B-A38C-78D72B996AAB}" dt="2023-07-21T14:39:13.624" v="4671" actId="1076"/>
          <ac:cxnSpMkLst>
            <pc:docMk/>
            <pc:sldMk cId="3983198930" sldId="256"/>
            <ac:cxnSpMk id="59" creationId="{DC605965-8182-13C3-5A79-AC94FF17E936}"/>
          </ac:cxnSpMkLst>
        </pc:cxnChg>
      </pc:sldChg>
      <pc:sldChg chg="addSp delSp modSp mod">
        <pc:chgData name="Nummi Juha" userId="f27f74a3-5542-4e60-b91b-72f6c5055e4c" providerId="ADAL" clId="{D70626BB-AAA9-489B-A38C-78D72B996AAB}" dt="2023-07-24T10:12:35.841" v="8142" actId="1076"/>
        <pc:sldMkLst>
          <pc:docMk/>
          <pc:sldMk cId="2970408634" sldId="257"/>
        </pc:sldMkLst>
        <pc:spChg chg="mod">
          <ac:chgData name="Nummi Juha" userId="f27f74a3-5542-4e60-b91b-72f6c5055e4c" providerId="ADAL" clId="{D70626BB-AAA9-489B-A38C-78D72B996AAB}" dt="2023-07-24T10:12:02.578" v="8100" actId="20577"/>
          <ac:spMkLst>
            <pc:docMk/>
            <pc:sldMk cId="2970408634" sldId="257"/>
            <ac:spMk id="2" creationId="{2F91A9D8-350B-3B9E-202C-2FDA8E756FA1}"/>
          </ac:spMkLst>
        </pc:spChg>
        <pc:spChg chg="mod">
          <ac:chgData name="Nummi Juha" userId="f27f74a3-5542-4e60-b91b-72f6c5055e4c" providerId="ADAL" clId="{D70626BB-AAA9-489B-A38C-78D72B996AAB}" dt="2023-07-24T10:12:27.863" v="8140" actId="20577"/>
          <ac:spMkLst>
            <pc:docMk/>
            <pc:sldMk cId="2970408634" sldId="257"/>
            <ac:spMk id="3" creationId="{986FC721-4DE0-F991-AFC6-12F47E42CE3B}"/>
          </ac:spMkLst>
        </pc:spChg>
        <pc:spChg chg="add del mod">
          <ac:chgData name="Nummi Juha" userId="f27f74a3-5542-4e60-b91b-72f6c5055e4c" providerId="ADAL" clId="{D70626BB-AAA9-489B-A38C-78D72B996AAB}" dt="2023-07-23T13:13:15.955" v="6509" actId="478"/>
          <ac:spMkLst>
            <pc:docMk/>
            <pc:sldMk cId="2970408634" sldId="257"/>
            <ac:spMk id="9" creationId="{E22283E8-242D-60B7-5468-1DFE182F9EE8}"/>
          </ac:spMkLst>
        </pc:spChg>
        <pc:spChg chg="add del mod">
          <ac:chgData name="Nummi Juha" userId="f27f74a3-5542-4e60-b91b-72f6c5055e4c" providerId="ADAL" clId="{D70626BB-AAA9-489B-A38C-78D72B996AAB}" dt="2023-07-23T13:13:20.721" v="6510" actId="478"/>
          <ac:spMkLst>
            <pc:docMk/>
            <pc:sldMk cId="2970408634" sldId="257"/>
            <ac:spMk id="10" creationId="{6F631D06-2FF6-D336-F846-C5765E743F4A}"/>
          </ac:spMkLst>
        </pc:spChg>
        <pc:spChg chg="del">
          <ac:chgData name="Nummi Juha" userId="f27f74a3-5542-4e60-b91b-72f6c5055e4c" providerId="ADAL" clId="{D70626BB-AAA9-489B-A38C-78D72B996AAB}" dt="2023-07-14T13:52:05.117" v="193" actId="478"/>
          <ac:spMkLst>
            <pc:docMk/>
            <pc:sldMk cId="2970408634" sldId="257"/>
            <ac:spMk id="12" creationId="{0BAEF929-769D-E640-E190-3CA9BA7D0456}"/>
          </ac:spMkLst>
        </pc:spChg>
        <pc:spChg chg="add del mod">
          <ac:chgData name="Nummi Juha" userId="f27f74a3-5542-4e60-b91b-72f6c5055e4c" providerId="ADAL" clId="{D70626BB-AAA9-489B-A38C-78D72B996AAB}" dt="2023-07-23T13:13:28.299" v="6512" actId="478"/>
          <ac:spMkLst>
            <pc:docMk/>
            <pc:sldMk cId="2970408634" sldId="257"/>
            <ac:spMk id="13" creationId="{6498C9A5-9B17-9EE5-B7AF-BE8CEEA455B3}"/>
          </ac:spMkLst>
        </pc:spChg>
        <pc:spChg chg="del">
          <ac:chgData name="Nummi Juha" userId="f27f74a3-5542-4e60-b91b-72f6c5055e4c" providerId="ADAL" clId="{D70626BB-AAA9-489B-A38C-78D72B996AAB}" dt="2023-07-14T13:52:04.466" v="192" actId="478"/>
          <ac:spMkLst>
            <pc:docMk/>
            <pc:sldMk cId="2970408634" sldId="257"/>
            <ac:spMk id="13" creationId="{D2BCC4AA-55AD-F41B-A114-B457C7DEEB58}"/>
          </ac:spMkLst>
        </pc:spChg>
        <pc:spChg chg="add mod">
          <ac:chgData name="Nummi Juha" userId="f27f74a3-5542-4e60-b91b-72f6c5055e4c" providerId="ADAL" clId="{D70626BB-AAA9-489B-A38C-78D72B996AAB}" dt="2023-07-24T10:12:33.464" v="8141" actId="1076"/>
          <ac:spMkLst>
            <pc:docMk/>
            <pc:sldMk cId="2970408634" sldId="257"/>
            <ac:spMk id="18" creationId="{FA210D5F-8B8A-DD0F-0F61-B9D683BCC74A}"/>
          </ac:spMkLst>
        </pc:spChg>
        <pc:spChg chg="add mod">
          <ac:chgData name="Nummi Juha" userId="f27f74a3-5542-4e60-b91b-72f6c5055e4c" providerId="ADAL" clId="{D70626BB-AAA9-489B-A38C-78D72B996AAB}" dt="2023-07-24T10:12:35.841" v="8142" actId="1076"/>
          <ac:spMkLst>
            <pc:docMk/>
            <pc:sldMk cId="2970408634" sldId="257"/>
            <ac:spMk id="19" creationId="{A17A53B5-367B-22B7-74D9-FCC78A45B1F1}"/>
          </ac:spMkLst>
        </pc:spChg>
        <pc:picChg chg="add del mod">
          <ac:chgData name="Nummi Juha" userId="f27f74a3-5542-4e60-b91b-72f6c5055e4c" providerId="ADAL" clId="{D70626BB-AAA9-489B-A38C-78D72B996AAB}" dt="2023-07-20T05:46:23.270" v="3518" actId="21"/>
          <ac:picMkLst>
            <pc:docMk/>
            <pc:sldMk cId="2970408634" sldId="257"/>
            <ac:picMk id="10" creationId="{E2C14130-EF45-8C5E-FE82-C0E677D80B93}"/>
          </ac:picMkLst>
        </pc:picChg>
        <pc:picChg chg="del">
          <ac:chgData name="Nummi Juha" userId="f27f74a3-5542-4e60-b91b-72f6c5055e4c" providerId="ADAL" clId="{D70626BB-AAA9-489B-A38C-78D72B996AAB}" dt="2023-07-14T13:52:03.489" v="191" actId="478"/>
          <ac:picMkLst>
            <pc:docMk/>
            <pc:sldMk cId="2970408634" sldId="257"/>
            <ac:picMk id="11" creationId="{3BF8709E-6F47-5DCD-54F2-86A6F4D0DBA5}"/>
          </ac:picMkLst>
        </pc:picChg>
        <pc:picChg chg="add del mod">
          <ac:chgData name="Nummi Juha" userId="f27f74a3-5542-4e60-b91b-72f6c5055e4c" providerId="ADAL" clId="{D70626BB-AAA9-489B-A38C-78D72B996AAB}" dt="2023-07-20T05:46:23.270" v="3518" actId="21"/>
          <ac:picMkLst>
            <pc:docMk/>
            <pc:sldMk cId="2970408634" sldId="257"/>
            <ac:picMk id="12" creationId="{515033F9-30FA-4DF8-B3E0-008E581A8F3A}"/>
          </ac:picMkLst>
        </pc:picChg>
        <pc:picChg chg="add del mod">
          <ac:chgData name="Nummi Juha" userId="f27f74a3-5542-4e60-b91b-72f6c5055e4c" providerId="ADAL" clId="{D70626BB-AAA9-489B-A38C-78D72B996AAB}" dt="2023-07-20T05:46:23.270" v="3518" actId="21"/>
          <ac:picMkLst>
            <pc:docMk/>
            <pc:sldMk cId="2970408634" sldId="257"/>
            <ac:picMk id="14" creationId="{97C6A770-2F31-B311-1923-A1ECF3EE4E32}"/>
          </ac:picMkLst>
        </pc:picChg>
        <pc:picChg chg="add del mod">
          <ac:chgData name="Nummi Juha" userId="f27f74a3-5542-4e60-b91b-72f6c5055e4c" providerId="ADAL" clId="{D70626BB-AAA9-489B-A38C-78D72B996AAB}" dt="2023-07-23T13:15:59.017" v="6579"/>
          <ac:picMkLst>
            <pc:docMk/>
            <pc:sldMk cId="2970408634" sldId="257"/>
            <ac:picMk id="14" creationId="{C1E6E1AA-C553-1A53-A3AB-835F30B01504}"/>
          </ac:picMkLst>
        </pc:picChg>
        <pc:picChg chg="add del mod">
          <ac:chgData name="Nummi Juha" userId="f27f74a3-5542-4e60-b91b-72f6c5055e4c" providerId="ADAL" clId="{D70626BB-AAA9-489B-A38C-78D72B996AAB}" dt="2023-07-24T10:11:52.389" v="8095" actId="478"/>
          <ac:picMkLst>
            <pc:docMk/>
            <pc:sldMk cId="2970408634" sldId="257"/>
            <ac:picMk id="15" creationId="{2E89E8BD-CBED-1AD3-1BA9-C08B219039B7}"/>
          </ac:picMkLst>
        </pc:picChg>
        <pc:picChg chg="del">
          <ac:chgData name="Nummi Juha" userId="f27f74a3-5542-4e60-b91b-72f6c5055e4c" providerId="ADAL" clId="{D70626BB-AAA9-489B-A38C-78D72B996AAB}" dt="2023-07-14T13:52:06.854" v="195" actId="478"/>
          <ac:picMkLst>
            <pc:docMk/>
            <pc:sldMk cId="2970408634" sldId="257"/>
            <ac:picMk id="15" creationId="{E5125B82-7D64-5AC9-A0E0-838C5D9CC423}"/>
          </ac:picMkLst>
        </pc:picChg>
        <pc:picChg chg="add del mod">
          <ac:chgData name="Nummi Juha" userId="f27f74a3-5542-4e60-b91b-72f6c5055e4c" providerId="ADAL" clId="{D70626BB-AAA9-489B-A38C-78D72B996AAB}" dt="2023-07-24T10:11:53.291" v="8097" actId="478"/>
          <ac:picMkLst>
            <pc:docMk/>
            <pc:sldMk cId="2970408634" sldId="257"/>
            <ac:picMk id="16" creationId="{D0DA779B-A17D-B021-4696-5CE008BF59BC}"/>
          </ac:picMkLst>
        </pc:picChg>
        <pc:picChg chg="del">
          <ac:chgData name="Nummi Juha" userId="f27f74a3-5542-4e60-b91b-72f6c5055e4c" providerId="ADAL" clId="{D70626BB-AAA9-489B-A38C-78D72B996AAB}" dt="2023-07-14T13:52:06.214" v="194" actId="478"/>
          <ac:picMkLst>
            <pc:docMk/>
            <pc:sldMk cId="2970408634" sldId="257"/>
            <ac:picMk id="17" creationId="{4A373501-8741-430E-1324-3081EE8B1074}"/>
          </ac:picMkLst>
        </pc:picChg>
        <pc:picChg chg="add del mod">
          <ac:chgData name="Nummi Juha" userId="f27f74a3-5542-4e60-b91b-72f6c5055e4c" providerId="ADAL" clId="{D70626BB-AAA9-489B-A38C-78D72B996AAB}" dt="2023-07-24T10:11:52.790" v="8096" actId="478"/>
          <ac:picMkLst>
            <pc:docMk/>
            <pc:sldMk cId="2970408634" sldId="257"/>
            <ac:picMk id="17" creationId="{4AF6430C-485A-0697-8D44-1BC6D2C16BB5}"/>
          </ac:picMkLst>
        </pc:picChg>
        <pc:cxnChg chg="add mod">
          <ac:chgData name="Nummi Juha" userId="f27f74a3-5542-4e60-b91b-72f6c5055e4c" providerId="ADAL" clId="{D70626BB-AAA9-489B-A38C-78D72B996AAB}" dt="2023-07-18T07:18:34.657" v="1068"/>
          <ac:cxnSpMkLst>
            <pc:docMk/>
            <pc:sldMk cId="2970408634" sldId="257"/>
            <ac:cxnSpMk id="7" creationId="{092BDC73-3CAA-4F2F-14CF-66375CF73FB8}"/>
          </ac:cxnSpMkLst>
        </pc:cxnChg>
        <pc:cxnChg chg="add del">
          <ac:chgData name="Nummi Juha" userId="f27f74a3-5542-4e60-b91b-72f6c5055e4c" providerId="ADAL" clId="{D70626BB-AAA9-489B-A38C-78D72B996AAB}" dt="2023-07-23T13:13:23.180" v="6511" actId="478"/>
          <ac:cxnSpMkLst>
            <pc:docMk/>
            <pc:sldMk cId="2970408634" sldId="257"/>
            <ac:cxnSpMk id="12" creationId="{D08226B0-415A-F80A-03C6-ECD4694EB4CC}"/>
          </ac:cxnSpMkLst>
        </pc:cxnChg>
      </pc:sldChg>
      <pc:sldChg chg="addSp modSp del">
        <pc:chgData name="Nummi Juha" userId="f27f74a3-5542-4e60-b91b-72f6c5055e4c" providerId="ADAL" clId="{D70626BB-AAA9-489B-A38C-78D72B996AAB}" dt="2023-07-19T18:58:50.755" v="3412" actId="2696"/>
        <pc:sldMkLst>
          <pc:docMk/>
          <pc:sldMk cId="1362304337" sldId="258"/>
        </pc:sldMkLst>
        <pc:cxnChg chg="add mod">
          <ac:chgData name="Nummi Juha" userId="f27f74a3-5542-4e60-b91b-72f6c5055e4c" providerId="ADAL" clId="{D70626BB-AAA9-489B-A38C-78D72B996AAB}" dt="2023-07-18T07:18:48.625" v="1072"/>
          <ac:cxnSpMkLst>
            <pc:docMk/>
            <pc:sldMk cId="1362304337" sldId="258"/>
            <ac:cxnSpMk id="8" creationId="{7C4724E5-865E-BBBA-B66F-7DCF19E452BE}"/>
          </ac:cxnSpMkLst>
        </pc:cxnChg>
      </pc:sldChg>
      <pc:sldChg chg="addSp delSp modSp mod">
        <pc:chgData name="Nummi Juha" userId="f27f74a3-5542-4e60-b91b-72f6c5055e4c" providerId="ADAL" clId="{D70626BB-AAA9-489B-A38C-78D72B996AAB}" dt="2023-07-23T17:29:45.921" v="7039" actId="14100"/>
        <pc:sldMkLst>
          <pc:docMk/>
          <pc:sldMk cId="2500250493" sldId="259"/>
        </pc:sldMkLst>
        <pc:spChg chg="mod">
          <ac:chgData name="Nummi Juha" userId="f27f74a3-5542-4e60-b91b-72f6c5055e4c" providerId="ADAL" clId="{D70626BB-AAA9-489B-A38C-78D72B996AAB}" dt="2023-07-14T13:51:25.707" v="189" actId="14100"/>
          <ac:spMkLst>
            <pc:docMk/>
            <pc:sldMk cId="2500250493" sldId="259"/>
            <ac:spMk id="2" creationId="{2F91A9D8-350B-3B9E-202C-2FDA8E756FA1}"/>
          </ac:spMkLst>
        </pc:spChg>
        <pc:spChg chg="mod">
          <ac:chgData name="Nummi Juha" userId="f27f74a3-5542-4e60-b91b-72f6c5055e4c" providerId="ADAL" clId="{D70626BB-AAA9-489B-A38C-78D72B996AAB}" dt="2023-07-21T15:18:30.279" v="5421" actId="20577"/>
          <ac:spMkLst>
            <pc:docMk/>
            <pc:sldMk cId="2500250493" sldId="259"/>
            <ac:spMk id="3" creationId="{986FC721-4DE0-F991-AFC6-12F47E42CE3B}"/>
          </ac:spMkLst>
        </pc:spChg>
        <pc:spChg chg="add del mod">
          <ac:chgData name="Nummi Juha" userId="f27f74a3-5542-4e60-b91b-72f6c5055e4c" providerId="ADAL" clId="{D70626BB-AAA9-489B-A38C-78D72B996AAB}" dt="2023-07-23T17:19:18.221" v="7024" actId="478"/>
          <ac:spMkLst>
            <pc:docMk/>
            <pc:sldMk cId="2500250493" sldId="259"/>
            <ac:spMk id="9" creationId="{B791C27C-4738-618C-6ADE-0154DDF30554}"/>
          </ac:spMkLst>
        </pc:spChg>
        <pc:spChg chg="add del mod">
          <ac:chgData name="Nummi Juha" userId="f27f74a3-5542-4e60-b91b-72f6c5055e4c" providerId="ADAL" clId="{D70626BB-AAA9-489B-A38C-78D72B996AAB}" dt="2023-07-19T11:49:24.342" v="2780" actId="478"/>
          <ac:spMkLst>
            <pc:docMk/>
            <pc:sldMk cId="2500250493" sldId="259"/>
            <ac:spMk id="13" creationId="{A8ECB2EB-DA3A-53EB-1457-427E7186FEF3}"/>
          </ac:spMkLst>
        </pc:spChg>
        <pc:spChg chg="add del mod">
          <ac:chgData name="Nummi Juha" userId="f27f74a3-5542-4e60-b91b-72f6c5055e4c" providerId="ADAL" clId="{D70626BB-AAA9-489B-A38C-78D72B996AAB}" dt="2023-07-23T17:18:57.178" v="7021" actId="478"/>
          <ac:spMkLst>
            <pc:docMk/>
            <pc:sldMk cId="2500250493" sldId="259"/>
            <ac:spMk id="13" creationId="{D3A326D6-7C06-D682-90C8-55D0963FA570}"/>
          </ac:spMkLst>
        </pc:spChg>
        <pc:spChg chg="add del mod">
          <ac:chgData name="Nummi Juha" userId="f27f74a3-5542-4e60-b91b-72f6c5055e4c" providerId="ADAL" clId="{D70626BB-AAA9-489B-A38C-78D72B996AAB}" dt="2023-07-23T17:19:37.548" v="7028" actId="478"/>
          <ac:spMkLst>
            <pc:docMk/>
            <pc:sldMk cId="2500250493" sldId="259"/>
            <ac:spMk id="19" creationId="{47812C98-8810-35A7-1429-738A9FDC5BDC}"/>
          </ac:spMkLst>
        </pc:spChg>
        <pc:spChg chg="add mod">
          <ac:chgData name="Nummi Juha" userId="f27f74a3-5542-4e60-b91b-72f6c5055e4c" providerId="ADAL" clId="{D70626BB-AAA9-489B-A38C-78D72B996AAB}" dt="2023-07-19T12:10:57.264" v="3037" actId="1076"/>
          <ac:spMkLst>
            <pc:docMk/>
            <pc:sldMk cId="2500250493" sldId="259"/>
            <ac:spMk id="27" creationId="{3F414ACB-4387-CB74-8EB8-8095F14B0CFA}"/>
          </ac:spMkLst>
        </pc:spChg>
        <pc:spChg chg="add mod">
          <ac:chgData name="Nummi Juha" userId="f27f74a3-5542-4e60-b91b-72f6c5055e4c" providerId="ADAL" clId="{D70626BB-AAA9-489B-A38C-78D72B996AAB}" dt="2023-07-19T12:10:57.264" v="3037" actId="1076"/>
          <ac:spMkLst>
            <pc:docMk/>
            <pc:sldMk cId="2500250493" sldId="259"/>
            <ac:spMk id="30" creationId="{BC8A13B9-B0EA-CE93-1A82-87D4D82F815B}"/>
          </ac:spMkLst>
        </pc:spChg>
        <pc:graphicFrameChg chg="del">
          <ac:chgData name="Nummi Juha" userId="f27f74a3-5542-4e60-b91b-72f6c5055e4c" providerId="ADAL" clId="{D70626BB-AAA9-489B-A38C-78D72B996AAB}" dt="2023-07-14T13:51:13.603" v="182" actId="478"/>
          <ac:graphicFrameMkLst>
            <pc:docMk/>
            <pc:sldMk cId="2500250493" sldId="259"/>
            <ac:graphicFrameMk id="4" creationId="{93296195-531C-BB33-627C-5D994E711620}"/>
          </ac:graphicFrameMkLst>
        </pc:graphicFrameChg>
        <pc:graphicFrameChg chg="del">
          <ac:chgData name="Nummi Juha" userId="f27f74a3-5542-4e60-b91b-72f6c5055e4c" providerId="ADAL" clId="{D70626BB-AAA9-489B-A38C-78D72B996AAB}" dt="2023-07-14T13:51:15.227" v="183" actId="478"/>
          <ac:graphicFrameMkLst>
            <pc:docMk/>
            <pc:sldMk cId="2500250493" sldId="259"/>
            <ac:graphicFrameMk id="7" creationId="{34F94772-0F4E-7608-BEB2-0D32339FB503}"/>
          </ac:graphicFrameMkLst>
        </pc:graphicFrameChg>
        <pc:graphicFrameChg chg="add del mod modGraphic">
          <ac:chgData name="Nummi Juha" userId="f27f74a3-5542-4e60-b91b-72f6c5055e4c" providerId="ADAL" clId="{D70626BB-AAA9-489B-A38C-78D72B996AAB}" dt="2023-07-19T11:54:37.067" v="2901" actId="478"/>
          <ac:graphicFrameMkLst>
            <pc:docMk/>
            <pc:sldMk cId="2500250493" sldId="259"/>
            <ac:graphicFrameMk id="9" creationId="{5230E5E7-878E-A0D6-A10C-646006A55272}"/>
          </ac:graphicFrameMkLst>
        </pc:graphicFrameChg>
        <pc:picChg chg="add mod">
          <ac:chgData name="Nummi Juha" userId="f27f74a3-5542-4e60-b91b-72f6c5055e4c" providerId="ADAL" clId="{D70626BB-AAA9-489B-A38C-78D72B996AAB}" dt="2023-07-19T12:10:57.264" v="3037" actId="1076"/>
          <ac:picMkLst>
            <pc:docMk/>
            <pc:sldMk cId="2500250493" sldId="259"/>
            <ac:picMk id="11" creationId="{0DE9FB2B-0ABE-56A5-81A3-8AA29E798995}"/>
          </ac:picMkLst>
        </pc:picChg>
        <pc:picChg chg="add del mod">
          <ac:chgData name="Nummi Juha" userId="f27f74a3-5542-4e60-b91b-72f6c5055e4c" providerId="ADAL" clId="{D70626BB-AAA9-489B-A38C-78D72B996AAB}" dt="2023-07-23T17:29:23.465" v="7035" actId="1076"/>
          <ac:picMkLst>
            <pc:docMk/>
            <pc:sldMk cId="2500250493" sldId="259"/>
            <ac:picMk id="15" creationId="{D74ECE4F-0075-B256-4524-E9B6A8FDE34F}"/>
          </ac:picMkLst>
        </pc:picChg>
        <pc:cxnChg chg="add mod">
          <ac:chgData name="Nummi Juha" userId="f27f74a3-5542-4e60-b91b-72f6c5055e4c" providerId="ADAL" clId="{D70626BB-AAA9-489B-A38C-78D72B996AAB}" dt="2023-07-18T07:18:36.166" v="1069"/>
          <ac:cxnSpMkLst>
            <pc:docMk/>
            <pc:sldMk cId="2500250493" sldId="259"/>
            <ac:cxnSpMk id="7" creationId="{7E7135B7-2495-32AB-4E85-F404C67A5E24}"/>
          </ac:cxnSpMkLst>
        </pc:cxnChg>
        <pc:cxnChg chg="add del">
          <ac:chgData name="Nummi Juha" userId="f27f74a3-5542-4e60-b91b-72f6c5055e4c" providerId="ADAL" clId="{D70626BB-AAA9-489B-A38C-78D72B996AAB}" dt="2023-07-23T17:18:55.283" v="7019" actId="478"/>
          <ac:cxnSpMkLst>
            <pc:docMk/>
            <pc:sldMk cId="2500250493" sldId="259"/>
            <ac:cxnSpMk id="12" creationId="{94541907-FA78-9AB3-AE23-DEAED617A340}"/>
          </ac:cxnSpMkLst>
        </pc:cxnChg>
        <pc:cxnChg chg="add mod">
          <ac:chgData name="Nummi Juha" userId="f27f74a3-5542-4e60-b91b-72f6c5055e4c" providerId="ADAL" clId="{D70626BB-AAA9-489B-A38C-78D72B996AAB}" dt="2023-07-23T17:29:34.506" v="7037" actId="14100"/>
          <ac:cxnSpMkLst>
            <pc:docMk/>
            <pc:sldMk cId="2500250493" sldId="259"/>
            <ac:cxnSpMk id="17" creationId="{93D693FD-0E02-E1D6-8F9C-0928DF4447FD}"/>
          </ac:cxnSpMkLst>
        </pc:cxnChg>
        <pc:cxnChg chg="add mod">
          <ac:chgData name="Nummi Juha" userId="f27f74a3-5542-4e60-b91b-72f6c5055e4c" providerId="ADAL" clId="{D70626BB-AAA9-489B-A38C-78D72B996AAB}" dt="2023-07-23T17:29:30.728" v="7036" actId="14100"/>
          <ac:cxnSpMkLst>
            <pc:docMk/>
            <pc:sldMk cId="2500250493" sldId="259"/>
            <ac:cxnSpMk id="18" creationId="{0B8A7907-F839-A457-49BC-2CD7ABEC1B28}"/>
          </ac:cxnSpMkLst>
        </pc:cxnChg>
        <pc:cxnChg chg="add del mod">
          <ac:chgData name="Nummi Juha" userId="f27f74a3-5542-4e60-b91b-72f6c5055e4c" providerId="ADAL" clId="{D70626BB-AAA9-489B-A38C-78D72B996AAB}" dt="2023-07-19T11:57:58.145" v="2943" actId="478"/>
          <ac:cxnSpMkLst>
            <pc:docMk/>
            <pc:sldMk cId="2500250493" sldId="259"/>
            <ac:cxnSpMk id="19" creationId="{7C32EFFF-9C14-02FB-97CD-9061C33514AE}"/>
          </ac:cxnSpMkLst>
        </pc:cxnChg>
        <pc:cxnChg chg="add mod">
          <ac:chgData name="Nummi Juha" userId="f27f74a3-5542-4e60-b91b-72f6c5055e4c" providerId="ADAL" clId="{D70626BB-AAA9-489B-A38C-78D72B996AAB}" dt="2023-07-19T12:10:57.264" v="3037" actId="1076"/>
          <ac:cxnSpMkLst>
            <pc:docMk/>
            <pc:sldMk cId="2500250493" sldId="259"/>
            <ac:cxnSpMk id="21" creationId="{3DE4FEE4-FCEE-FC49-9198-0EEB9A7FB3CA}"/>
          </ac:cxnSpMkLst>
        </pc:cxnChg>
        <pc:cxnChg chg="add mod">
          <ac:chgData name="Nummi Juha" userId="f27f74a3-5542-4e60-b91b-72f6c5055e4c" providerId="ADAL" clId="{D70626BB-AAA9-489B-A38C-78D72B996AAB}" dt="2023-07-23T17:29:45.921" v="7039" actId="14100"/>
          <ac:cxnSpMkLst>
            <pc:docMk/>
            <pc:sldMk cId="2500250493" sldId="259"/>
            <ac:cxnSpMk id="23" creationId="{20B02E6E-5C5B-B158-E719-35E1FC18CAF1}"/>
          </ac:cxnSpMkLst>
        </pc:cxnChg>
        <pc:cxnChg chg="add mod">
          <ac:chgData name="Nummi Juha" userId="f27f74a3-5542-4e60-b91b-72f6c5055e4c" providerId="ADAL" clId="{D70626BB-AAA9-489B-A38C-78D72B996AAB}" dt="2023-07-19T12:10:57.264" v="3037" actId="1076"/>
          <ac:cxnSpMkLst>
            <pc:docMk/>
            <pc:sldMk cId="2500250493" sldId="259"/>
            <ac:cxnSpMk id="26" creationId="{3FCB61E5-832E-07B4-A426-6490A0AEC700}"/>
          </ac:cxnSpMkLst>
        </pc:cxnChg>
        <pc:cxnChg chg="add mod">
          <ac:chgData name="Nummi Juha" userId="f27f74a3-5542-4e60-b91b-72f6c5055e4c" providerId="ADAL" clId="{D70626BB-AAA9-489B-A38C-78D72B996AAB}" dt="2023-07-19T12:10:57.264" v="3037" actId="1076"/>
          <ac:cxnSpMkLst>
            <pc:docMk/>
            <pc:sldMk cId="2500250493" sldId="259"/>
            <ac:cxnSpMk id="28" creationId="{DC524B19-1B3A-745E-7A92-98987DFE0825}"/>
          </ac:cxnSpMkLst>
        </pc:cxnChg>
      </pc:sldChg>
      <pc:sldChg chg="addSp delSp modSp new mod ord">
        <pc:chgData name="Nummi Juha" userId="f27f74a3-5542-4e60-b91b-72f6c5055e4c" providerId="ADAL" clId="{D70626BB-AAA9-489B-A38C-78D72B996AAB}" dt="2023-07-24T10:04:51.059" v="7996" actId="20577"/>
        <pc:sldMkLst>
          <pc:docMk/>
          <pc:sldMk cId="1112157305" sldId="260"/>
        </pc:sldMkLst>
        <pc:spChg chg="mod">
          <ac:chgData name="Nummi Juha" userId="f27f74a3-5542-4e60-b91b-72f6c5055e4c" providerId="ADAL" clId="{D70626BB-AAA9-489B-A38C-78D72B996AAB}" dt="2023-07-19T18:52:08.980" v="3237" actId="14100"/>
          <ac:spMkLst>
            <pc:docMk/>
            <pc:sldMk cId="1112157305" sldId="260"/>
            <ac:spMk id="2" creationId="{53AD2818-F3DC-B340-BA9F-B2637E8460C1}"/>
          </ac:spMkLst>
        </pc:spChg>
        <pc:spChg chg="mod">
          <ac:chgData name="Nummi Juha" userId="f27f74a3-5542-4e60-b91b-72f6c5055e4c" providerId="ADAL" clId="{D70626BB-AAA9-489B-A38C-78D72B996AAB}" dt="2023-07-24T10:04:51.059" v="7996" actId="20577"/>
          <ac:spMkLst>
            <pc:docMk/>
            <pc:sldMk cId="1112157305" sldId="260"/>
            <ac:spMk id="3" creationId="{FE433D12-4123-3CE6-0521-7BFB2AF64B0A}"/>
          </ac:spMkLst>
        </pc:spChg>
        <pc:spChg chg="add del mod">
          <ac:chgData name="Nummi Juha" userId="f27f74a3-5542-4e60-b91b-72f6c5055e4c" providerId="ADAL" clId="{D70626BB-AAA9-489B-A38C-78D72B996AAB}" dt="2023-07-19T18:52:04.577" v="3236" actId="478"/>
          <ac:spMkLst>
            <pc:docMk/>
            <pc:sldMk cId="1112157305" sldId="260"/>
            <ac:spMk id="4" creationId="{8D52226F-059C-0E36-F077-1F58F663BA87}"/>
          </ac:spMkLst>
        </pc:spChg>
        <pc:spChg chg="add del">
          <ac:chgData name="Nummi Juha" userId="f27f74a3-5542-4e60-b91b-72f6c5055e4c" providerId="ADAL" clId="{D70626BB-AAA9-489B-A38C-78D72B996AAB}" dt="2023-07-17T14:09:49.654" v="796" actId="11529"/>
          <ac:spMkLst>
            <pc:docMk/>
            <pc:sldMk cId="1112157305" sldId="260"/>
            <ac:spMk id="5" creationId="{A2E62D47-341D-A425-A032-79D528BFEEFB}"/>
          </ac:spMkLst>
        </pc:spChg>
        <pc:cxnChg chg="add mod">
          <ac:chgData name="Nummi Juha" userId="f27f74a3-5542-4e60-b91b-72f6c5055e4c" providerId="ADAL" clId="{D70626BB-AAA9-489B-A38C-78D72B996AAB}" dt="2023-07-18T07:18:38.123" v="1070"/>
          <ac:cxnSpMkLst>
            <pc:docMk/>
            <pc:sldMk cId="1112157305" sldId="260"/>
            <ac:cxnSpMk id="8" creationId="{486D84F0-4AE6-D925-317D-0F4FEA65E334}"/>
          </ac:cxnSpMkLst>
        </pc:cxnChg>
      </pc:sldChg>
      <pc:sldChg chg="addSp modSp new mod ord">
        <pc:chgData name="Nummi Juha" userId="f27f74a3-5542-4e60-b91b-72f6c5055e4c" providerId="ADAL" clId="{D70626BB-AAA9-489B-A38C-78D72B996AAB}" dt="2023-07-23T12:46:11.812" v="5945" actId="20577"/>
        <pc:sldMkLst>
          <pc:docMk/>
          <pc:sldMk cId="3370940183" sldId="261"/>
        </pc:sldMkLst>
        <pc:spChg chg="mod">
          <ac:chgData name="Nummi Juha" userId="f27f74a3-5542-4e60-b91b-72f6c5055e4c" providerId="ADAL" clId="{D70626BB-AAA9-489B-A38C-78D72B996AAB}" dt="2023-07-18T08:16:32.569" v="1376" actId="20577"/>
          <ac:spMkLst>
            <pc:docMk/>
            <pc:sldMk cId="3370940183" sldId="261"/>
            <ac:spMk id="2" creationId="{1C1C2E8B-E938-8583-5A0D-D0CC49B0D012}"/>
          </ac:spMkLst>
        </pc:spChg>
        <pc:spChg chg="mod">
          <ac:chgData name="Nummi Juha" userId="f27f74a3-5542-4e60-b91b-72f6c5055e4c" providerId="ADAL" clId="{D70626BB-AAA9-489B-A38C-78D72B996AAB}" dt="2023-07-23T12:46:11.812" v="5945" actId="20577"/>
          <ac:spMkLst>
            <pc:docMk/>
            <pc:sldMk cId="3370940183" sldId="261"/>
            <ac:spMk id="3" creationId="{127FB0FA-F592-7E43-C432-9E5A382BE22A}"/>
          </ac:spMkLst>
        </pc:spChg>
        <pc:cxnChg chg="add mod">
          <ac:chgData name="Nummi Juha" userId="f27f74a3-5542-4e60-b91b-72f6c5055e4c" providerId="ADAL" clId="{D70626BB-AAA9-489B-A38C-78D72B996AAB}" dt="2023-07-18T07:18:29.476" v="1067"/>
          <ac:cxnSpMkLst>
            <pc:docMk/>
            <pc:sldMk cId="3370940183" sldId="261"/>
            <ac:cxnSpMk id="6" creationId="{5AEEAFF1-B82F-A4BF-8C8B-373E2143A413}"/>
          </ac:cxnSpMkLst>
        </pc:cxnChg>
      </pc:sldChg>
      <pc:sldChg chg="addSp delSp modSp new mod ord">
        <pc:chgData name="Nummi Juha" userId="f27f74a3-5542-4e60-b91b-72f6c5055e4c" providerId="ADAL" clId="{D70626BB-AAA9-489B-A38C-78D72B996AAB}" dt="2023-07-23T17:45:03.684" v="7095" actId="20577"/>
        <pc:sldMkLst>
          <pc:docMk/>
          <pc:sldMk cId="2653434811" sldId="262"/>
        </pc:sldMkLst>
        <pc:spChg chg="mod">
          <ac:chgData name="Nummi Juha" userId="f27f74a3-5542-4e60-b91b-72f6c5055e4c" providerId="ADAL" clId="{D70626BB-AAA9-489B-A38C-78D72B996AAB}" dt="2023-07-18T07:15:43.414" v="1015" actId="27636"/>
          <ac:spMkLst>
            <pc:docMk/>
            <pc:sldMk cId="2653434811" sldId="262"/>
            <ac:spMk id="2" creationId="{FE195959-1F63-927E-AF95-16AF3771361E}"/>
          </ac:spMkLst>
        </pc:spChg>
        <pc:spChg chg="mod">
          <ac:chgData name="Nummi Juha" userId="f27f74a3-5542-4e60-b91b-72f6c5055e4c" providerId="ADAL" clId="{D70626BB-AAA9-489B-A38C-78D72B996AAB}" dt="2023-07-23T17:45:03.684" v="7095" actId="20577"/>
          <ac:spMkLst>
            <pc:docMk/>
            <pc:sldMk cId="2653434811" sldId="262"/>
            <ac:spMk id="3" creationId="{AA0741BA-7187-FFA0-60B2-A999B39658D9}"/>
          </ac:spMkLst>
        </pc:spChg>
        <pc:picChg chg="add del mod">
          <ac:chgData name="Nummi Juha" userId="f27f74a3-5542-4e60-b91b-72f6c5055e4c" providerId="ADAL" clId="{D70626BB-AAA9-489B-A38C-78D72B996AAB}" dt="2023-07-21T15:01:09.004" v="4985" actId="478"/>
          <ac:picMkLst>
            <pc:docMk/>
            <pc:sldMk cId="2653434811" sldId="262"/>
            <ac:picMk id="9" creationId="{80444486-20E7-7822-AA9A-2A157E80E362}"/>
          </ac:picMkLst>
        </pc:picChg>
        <pc:picChg chg="add mod">
          <ac:chgData name="Nummi Juha" userId="f27f74a3-5542-4e60-b91b-72f6c5055e4c" providerId="ADAL" clId="{D70626BB-AAA9-489B-A38C-78D72B996AAB}" dt="2023-07-23T12:41:00.305" v="5789" actId="1076"/>
          <ac:picMkLst>
            <pc:docMk/>
            <pc:sldMk cId="2653434811" sldId="262"/>
            <ac:picMk id="11" creationId="{D06A0F44-9606-3EAC-D2E8-9595691F089A}"/>
          </ac:picMkLst>
        </pc:picChg>
        <pc:picChg chg="add mod">
          <ac:chgData name="Nummi Juha" userId="f27f74a3-5542-4e60-b91b-72f6c5055e4c" providerId="ADAL" clId="{D70626BB-AAA9-489B-A38C-78D72B996AAB}" dt="2023-07-23T17:43:42.119" v="7090" actId="1076"/>
          <ac:picMkLst>
            <pc:docMk/>
            <pc:sldMk cId="2653434811" sldId="262"/>
            <ac:picMk id="13" creationId="{D1BA22CF-A4FD-A76F-AE1F-AE8E3E8DDE22}"/>
          </ac:picMkLst>
        </pc:picChg>
        <pc:cxnChg chg="add mod">
          <ac:chgData name="Nummi Juha" userId="f27f74a3-5542-4e60-b91b-72f6c5055e4c" providerId="ADAL" clId="{D70626BB-AAA9-489B-A38C-78D72B996AAB}" dt="2023-07-18T07:18:22.479" v="1066" actId="1582"/>
          <ac:cxnSpMkLst>
            <pc:docMk/>
            <pc:sldMk cId="2653434811" sldId="262"/>
            <ac:cxnSpMk id="7" creationId="{529D01B3-94E6-E9D2-773D-39E33B165B15}"/>
          </ac:cxnSpMkLst>
        </pc:cxnChg>
      </pc:sldChg>
      <pc:sldChg chg="delSp modSp add del mod">
        <pc:chgData name="Nummi Juha" userId="f27f74a3-5542-4e60-b91b-72f6c5055e4c" providerId="ADAL" clId="{D70626BB-AAA9-489B-A38C-78D72B996AAB}" dt="2023-07-19T18:57:02.762" v="3411" actId="47"/>
        <pc:sldMkLst>
          <pc:docMk/>
          <pc:sldMk cId="100421497" sldId="263"/>
        </pc:sldMkLst>
        <pc:spChg chg="mod">
          <ac:chgData name="Nummi Juha" userId="f27f74a3-5542-4e60-b91b-72f6c5055e4c" providerId="ADAL" clId="{D70626BB-AAA9-489B-A38C-78D72B996AAB}" dt="2023-07-19T18:56:33.376" v="3406" actId="20577"/>
          <ac:spMkLst>
            <pc:docMk/>
            <pc:sldMk cId="100421497" sldId="263"/>
            <ac:spMk id="3" creationId="{FE433D12-4123-3CE6-0521-7BFB2AF64B0A}"/>
          </ac:spMkLst>
        </pc:spChg>
        <pc:spChg chg="del">
          <ac:chgData name="Nummi Juha" userId="f27f74a3-5542-4e60-b91b-72f6c5055e4c" providerId="ADAL" clId="{D70626BB-AAA9-489B-A38C-78D72B996AAB}" dt="2023-07-18T07:22:40.200" v="1176" actId="478"/>
          <ac:spMkLst>
            <pc:docMk/>
            <pc:sldMk cId="100421497" sldId="263"/>
            <ac:spMk id="4" creationId="{8D52226F-059C-0E36-F077-1F58F663BA87}"/>
          </ac:spMkLst>
        </pc:spChg>
      </pc:sldChg>
      <pc:sldChg chg="addSp modSp add mod">
        <pc:chgData name="Nummi Juha" userId="f27f74a3-5542-4e60-b91b-72f6c5055e4c" providerId="ADAL" clId="{D70626BB-AAA9-489B-A38C-78D72B996AAB}" dt="2023-07-23T13:15:15.452" v="6571" actId="20577"/>
        <pc:sldMkLst>
          <pc:docMk/>
          <pc:sldMk cId="1121703446" sldId="264"/>
        </pc:sldMkLst>
        <pc:spChg chg="mod">
          <ac:chgData name="Nummi Juha" userId="f27f74a3-5542-4e60-b91b-72f6c5055e4c" providerId="ADAL" clId="{D70626BB-AAA9-489B-A38C-78D72B996AAB}" dt="2023-07-23T13:15:15.452" v="6571" actId="20577"/>
          <ac:spMkLst>
            <pc:docMk/>
            <pc:sldMk cId="1121703446" sldId="264"/>
            <ac:spMk id="2" creationId="{2F91A9D8-350B-3B9E-202C-2FDA8E756FA1}"/>
          </ac:spMkLst>
        </pc:spChg>
        <pc:spChg chg="mod">
          <ac:chgData name="Nummi Juha" userId="f27f74a3-5542-4e60-b91b-72f6c5055e4c" providerId="ADAL" clId="{D70626BB-AAA9-489B-A38C-78D72B996AAB}" dt="2023-07-21T15:23:25.554" v="5563" actId="27636"/>
          <ac:spMkLst>
            <pc:docMk/>
            <pc:sldMk cId="1121703446" sldId="264"/>
            <ac:spMk id="3" creationId="{986FC721-4DE0-F991-AFC6-12F47E42CE3B}"/>
          </ac:spMkLst>
        </pc:spChg>
        <pc:picChg chg="add mod">
          <ac:chgData name="Nummi Juha" userId="f27f74a3-5542-4e60-b91b-72f6c5055e4c" providerId="ADAL" clId="{D70626BB-AAA9-489B-A38C-78D72B996AAB}" dt="2023-07-20T05:46:24.865" v="3519"/>
          <ac:picMkLst>
            <pc:docMk/>
            <pc:sldMk cId="1121703446" sldId="264"/>
            <ac:picMk id="9" creationId="{64859BD8-0DEF-F31B-A1A1-8AB49A9741CC}"/>
          </ac:picMkLst>
        </pc:picChg>
        <pc:picChg chg="add mod">
          <ac:chgData name="Nummi Juha" userId="f27f74a3-5542-4e60-b91b-72f6c5055e4c" providerId="ADAL" clId="{D70626BB-AAA9-489B-A38C-78D72B996AAB}" dt="2023-07-20T05:46:24.865" v="3519"/>
          <ac:picMkLst>
            <pc:docMk/>
            <pc:sldMk cId="1121703446" sldId="264"/>
            <ac:picMk id="10" creationId="{1EBA5882-4213-A06E-76B7-DD1E6888BD32}"/>
          </ac:picMkLst>
        </pc:picChg>
        <pc:picChg chg="add mod">
          <ac:chgData name="Nummi Juha" userId="f27f74a3-5542-4e60-b91b-72f6c5055e4c" providerId="ADAL" clId="{D70626BB-AAA9-489B-A38C-78D72B996AAB}" dt="2023-07-20T05:46:24.865" v="3519"/>
          <ac:picMkLst>
            <pc:docMk/>
            <pc:sldMk cId="1121703446" sldId="264"/>
            <ac:picMk id="11" creationId="{5D4C5EBA-6E11-5B90-7495-884082BF8CCA}"/>
          </ac:picMkLst>
        </pc:picChg>
      </pc:sldChg>
      <pc:sldChg chg="new del">
        <pc:chgData name="Nummi Juha" userId="f27f74a3-5542-4e60-b91b-72f6c5055e4c" providerId="ADAL" clId="{D70626BB-AAA9-489B-A38C-78D72B996AAB}" dt="2023-07-18T11:56:08.798" v="2242" actId="680"/>
        <pc:sldMkLst>
          <pc:docMk/>
          <pc:sldMk cId="911339194" sldId="265"/>
        </pc:sldMkLst>
      </pc:sldChg>
      <pc:sldChg chg="addSp delSp modSp add mod">
        <pc:chgData name="Nummi Juha" userId="f27f74a3-5542-4e60-b91b-72f6c5055e4c" providerId="ADAL" clId="{D70626BB-AAA9-489B-A38C-78D72B996AAB}" dt="2023-07-21T15:23:39.628" v="5564" actId="478"/>
        <pc:sldMkLst>
          <pc:docMk/>
          <pc:sldMk cId="1232807750" sldId="265"/>
        </pc:sldMkLst>
        <pc:spChg chg="mod">
          <ac:chgData name="Nummi Juha" userId="f27f74a3-5542-4e60-b91b-72f6c5055e4c" providerId="ADAL" clId="{D70626BB-AAA9-489B-A38C-78D72B996AAB}" dt="2023-07-18T12:00:14.887" v="2279" actId="20577"/>
          <ac:spMkLst>
            <pc:docMk/>
            <pc:sldMk cId="1232807750" sldId="265"/>
            <ac:spMk id="2" creationId="{2F91A9D8-350B-3B9E-202C-2FDA8E756FA1}"/>
          </ac:spMkLst>
        </pc:spChg>
        <pc:spChg chg="mod">
          <ac:chgData name="Nummi Juha" userId="f27f74a3-5542-4e60-b91b-72f6c5055e4c" providerId="ADAL" clId="{D70626BB-AAA9-489B-A38C-78D72B996AAB}" dt="2023-07-20T10:46:59.278" v="3796" actId="20577"/>
          <ac:spMkLst>
            <pc:docMk/>
            <pc:sldMk cId="1232807750" sldId="265"/>
            <ac:spMk id="3" creationId="{986FC721-4DE0-F991-AFC6-12F47E42CE3B}"/>
          </ac:spMkLst>
        </pc:spChg>
        <pc:spChg chg="del">
          <ac:chgData name="Nummi Juha" userId="f27f74a3-5542-4e60-b91b-72f6c5055e4c" providerId="ADAL" clId="{D70626BB-AAA9-489B-A38C-78D72B996AAB}" dt="2023-07-21T15:23:39.628" v="5564" actId="478"/>
          <ac:spMkLst>
            <pc:docMk/>
            <pc:sldMk cId="1232807750" sldId="265"/>
            <ac:spMk id="6" creationId="{F500CDB0-2B9A-AB7F-1B3A-AE93093CBE5C}"/>
          </ac:spMkLst>
        </pc:spChg>
        <pc:spChg chg="add mod">
          <ac:chgData name="Nummi Juha" userId="f27f74a3-5542-4e60-b91b-72f6c5055e4c" providerId="ADAL" clId="{D70626BB-AAA9-489B-A38C-78D72B996AAB}" dt="2023-07-19T18:59:53.697" v="3468" actId="20577"/>
          <ac:spMkLst>
            <pc:docMk/>
            <pc:sldMk cId="1232807750" sldId="265"/>
            <ac:spMk id="11" creationId="{7FBE5615-98AF-C11C-62EE-CEA6D2CA0D59}"/>
          </ac:spMkLst>
        </pc:spChg>
        <pc:picChg chg="add mod">
          <ac:chgData name="Nummi Juha" userId="f27f74a3-5542-4e60-b91b-72f6c5055e4c" providerId="ADAL" clId="{D70626BB-AAA9-489B-A38C-78D72B996AAB}" dt="2023-07-18T12:06:40.456" v="2412" actId="1076"/>
          <ac:picMkLst>
            <pc:docMk/>
            <pc:sldMk cId="1232807750" sldId="265"/>
            <ac:picMk id="10" creationId="{7F42349B-4448-81B5-D585-4D285E2508F3}"/>
          </ac:picMkLst>
        </pc:picChg>
      </pc:sldChg>
      <pc:sldChg chg="new del">
        <pc:chgData name="Nummi Juha" userId="f27f74a3-5542-4e60-b91b-72f6c5055e4c" providerId="ADAL" clId="{D70626BB-AAA9-489B-A38C-78D72B996AAB}" dt="2023-07-18T12:12:08.357" v="2644" actId="47"/>
        <pc:sldMkLst>
          <pc:docMk/>
          <pc:sldMk cId="945497769" sldId="266"/>
        </pc:sldMkLst>
      </pc:sldChg>
      <pc:sldChg chg="addSp delSp modSp add mod">
        <pc:chgData name="Nummi Juha" userId="f27f74a3-5542-4e60-b91b-72f6c5055e4c" providerId="ADAL" clId="{D70626BB-AAA9-489B-A38C-78D72B996AAB}" dt="2023-07-23T17:41:07.073" v="7081" actId="20577"/>
        <pc:sldMkLst>
          <pc:docMk/>
          <pc:sldMk cId="1644386896" sldId="266"/>
        </pc:sldMkLst>
        <pc:spChg chg="del">
          <ac:chgData name="Nummi Juha" userId="f27f74a3-5542-4e60-b91b-72f6c5055e4c" providerId="ADAL" clId="{D70626BB-AAA9-489B-A38C-78D72B996AAB}" dt="2023-07-18T12:12:19.849" v="2648" actId="478"/>
          <ac:spMkLst>
            <pc:docMk/>
            <pc:sldMk cId="1644386896" sldId="266"/>
            <ac:spMk id="3" creationId="{986FC721-4DE0-F991-AFC6-12F47E42CE3B}"/>
          </ac:spMkLst>
        </pc:spChg>
        <pc:spChg chg="del">
          <ac:chgData name="Nummi Juha" userId="f27f74a3-5542-4e60-b91b-72f6c5055e4c" providerId="ADAL" clId="{D70626BB-AAA9-489B-A38C-78D72B996AAB}" dt="2023-07-18T12:12:18.187" v="2647" actId="478"/>
          <ac:spMkLst>
            <pc:docMk/>
            <pc:sldMk cId="1644386896" sldId="266"/>
            <ac:spMk id="11" creationId="{7FBE5615-98AF-C11C-62EE-CEA6D2CA0D59}"/>
          </ac:spMkLst>
        </pc:spChg>
        <pc:spChg chg="add del mod">
          <ac:chgData name="Nummi Juha" userId="f27f74a3-5542-4e60-b91b-72f6c5055e4c" providerId="ADAL" clId="{D70626BB-AAA9-489B-A38C-78D72B996AAB}" dt="2023-07-19T08:33:38.818" v="2663" actId="478"/>
          <ac:spMkLst>
            <pc:docMk/>
            <pc:sldMk cId="1644386896" sldId="266"/>
            <ac:spMk id="12" creationId="{226002EE-466C-766E-35E4-303E70716D19}"/>
          </ac:spMkLst>
        </pc:spChg>
        <pc:spChg chg="add mod">
          <ac:chgData name="Nummi Juha" userId="f27f74a3-5542-4e60-b91b-72f6c5055e4c" providerId="ADAL" clId="{D70626BB-AAA9-489B-A38C-78D72B996AAB}" dt="2023-07-20T08:25:34.816" v="3600" actId="1076"/>
          <ac:spMkLst>
            <pc:docMk/>
            <pc:sldMk cId="1644386896" sldId="266"/>
            <ac:spMk id="13" creationId="{A39B3E31-950A-4F15-2792-0FEE1A8C29E2}"/>
          </ac:spMkLst>
        </pc:spChg>
        <pc:spChg chg="add del mod">
          <ac:chgData name="Nummi Juha" userId="f27f74a3-5542-4e60-b91b-72f6c5055e4c" providerId="ADAL" clId="{D70626BB-AAA9-489B-A38C-78D72B996AAB}" dt="2023-07-20T08:25:40.896" v="3602" actId="478"/>
          <ac:spMkLst>
            <pc:docMk/>
            <pc:sldMk cId="1644386896" sldId="266"/>
            <ac:spMk id="14" creationId="{B1635ACF-2A9D-7A5A-3F75-0E8FDCF5E94D}"/>
          </ac:spMkLst>
        </pc:spChg>
        <pc:spChg chg="add mod">
          <ac:chgData name="Nummi Juha" userId="f27f74a3-5542-4e60-b91b-72f6c5055e4c" providerId="ADAL" clId="{D70626BB-AAA9-489B-A38C-78D72B996AAB}" dt="2023-07-20T08:25:34.816" v="3600" actId="1076"/>
          <ac:spMkLst>
            <pc:docMk/>
            <pc:sldMk cId="1644386896" sldId="266"/>
            <ac:spMk id="16" creationId="{564C2691-B0AB-0555-1C70-7FBB55A24AB2}"/>
          </ac:spMkLst>
        </pc:spChg>
        <pc:spChg chg="add mod">
          <ac:chgData name="Nummi Juha" userId="f27f74a3-5542-4e60-b91b-72f6c5055e4c" providerId="ADAL" clId="{D70626BB-AAA9-489B-A38C-78D72B996AAB}" dt="2023-07-23T17:41:07.073" v="7081" actId="20577"/>
          <ac:spMkLst>
            <pc:docMk/>
            <pc:sldMk cId="1644386896" sldId="266"/>
            <ac:spMk id="17" creationId="{29987CE4-4805-2483-4403-471B0BE262B2}"/>
          </ac:spMkLst>
        </pc:spChg>
        <pc:picChg chg="add del mod">
          <ac:chgData name="Nummi Juha" userId="f27f74a3-5542-4e60-b91b-72f6c5055e4c" providerId="ADAL" clId="{D70626BB-AAA9-489B-A38C-78D72B996AAB}" dt="2023-07-20T08:25:43.056" v="3604" actId="478"/>
          <ac:picMkLst>
            <pc:docMk/>
            <pc:sldMk cId="1644386896" sldId="266"/>
            <ac:picMk id="9" creationId="{870CA1FD-F864-21F6-F1D5-870B2FE5BC5F}"/>
          </ac:picMkLst>
        </pc:picChg>
        <pc:picChg chg="del">
          <ac:chgData name="Nummi Juha" userId="f27f74a3-5542-4e60-b91b-72f6c5055e4c" providerId="ADAL" clId="{D70626BB-AAA9-489B-A38C-78D72B996AAB}" dt="2023-07-18T12:12:15.386" v="2646" actId="478"/>
          <ac:picMkLst>
            <pc:docMk/>
            <pc:sldMk cId="1644386896" sldId="266"/>
            <ac:picMk id="10" creationId="{7F42349B-4448-81B5-D585-4D285E2508F3}"/>
          </ac:picMkLst>
        </pc:picChg>
        <pc:picChg chg="add mod">
          <ac:chgData name="Nummi Juha" userId="f27f74a3-5542-4e60-b91b-72f6c5055e4c" providerId="ADAL" clId="{D70626BB-AAA9-489B-A38C-78D72B996AAB}" dt="2023-07-20T08:25:34.816" v="3600" actId="1076"/>
          <ac:picMkLst>
            <pc:docMk/>
            <pc:sldMk cId="1644386896" sldId="266"/>
            <ac:picMk id="11" creationId="{5F241678-D488-9901-65A7-965EA524F920}"/>
          </ac:picMkLst>
        </pc:picChg>
        <pc:picChg chg="add mod">
          <ac:chgData name="Nummi Juha" userId="f27f74a3-5542-4e60-b91b-72f6c5055e4c" providerId="ADAL" clId="{D70626BB-AAA9-489B-A38C-78D72B996AAB}" dt="2023-07-23T17:40:24.532" v="7053" actId="14826"/>
          <ac:picMkLst>
            <pc:docMk/>
            <pc:sldMk cId="1644386896" sldId="266"/>
            <ac:picMk id="15" creationId="{CFE5C826-23C0-333A-A6B3-5D8FE2D6ED97}"/>
          </ac:picMkLst>
        </pc:picChg>
      </pc:sldChg>
      <pc:sldChg chg="addSp delSp modSp add del mod ord">
        <pc:chgData name="Nummi Juha" userId="f27f74a3-5542-4e60-b91b-72f6c5055e4c" providerId="ADAL" clId="{D70626BB-AAA9-489B-A38C-78D72B996AAB}" dt="2023-07-19T11:51:03.342" v="2821" actId="47"/>
        <pc:sldMkLst>
          <pc:docMk/>
          <pc:sldMk cId="4175756913" sldId="267"/>
        </pc:sldMkLst>
        <pc:spChg chg="mod">
          <ac:chgData name="Nummi Juha" userId="f27f74a3-5542-4e60-b91b-72f6c5055e4c" providerId="ADAL" clId="{D70626BB-AAA9-489B-A38C-78D72B996AAB}" dt="2023-07-19T11:50:21.748" v="2812" actId="20577"/>
          <ac:spMkLst>
            <pc:docMk/>
            <pc:sldMk cId="4175756913" sldId="267"/>
            <ac:spMk id="2" creationId="{53AD2818-F3DC-B340-BA9F-B2637E8460C1}"/>
          </ac:spMkLst>
        </pc:spChg>
        <pc:spChg chg="mod">
          <ac:chgData name="Nummi Juha" userId="f27f74a3-5542-4e60-b91b-72f6c5055e4c" providerId="ADAL" clId="{D70626BB-AAA9-489B-A38C-78D72B996AAB}" dt="2023-07-19T11:50:25.437" v="2813" actId="20577"/>
          <ac:spMkLst>
            <pc:docMk/>
            <pc:sldMk cId="4175756913" sldId="267"/>
            <ac:spMk id="3" creationId="{FE433D12-4123-3CE6-0521-7BFB2AF64B0A}"/>
          </ac:spMkLst>
        </pc:spChg>
        <pc:spChg chg="add del">
          <ac:chgData name="Nummi Juha" userId="f27f74a3-5542-4e60-b91b-72f6c5055e4c" providerId="ADAL" clId="{D70626BB-AAA9-489B-A38C-78D72B996AAB}" dt="2023-07-19T11:50:53.281" v="2816" actId="22"/>
          <ac:spMkLst>
            <pc:docMk/>
            <pc:sldMk cId="4175756913" sldId="267"/>
            <ac:spMk id="9" creationId="{7A22EC4B-DDBD-BAC8-553F-B354D0D7350A}"/>
          </ac:spMkLst>
        </pc:spChg>
      </pc:sldChg>
      <pc:sldChg chg="addSp delSp modSp add mod">
        <pc:chgData name="Nummi Juha" userId="f27f74a3-5542-4e60-b91b-72f6c5055e4c" providerId="ADAL" clId="{D70626BB-AAA9-489B-A38C-78D72B996AAB}" dt="2023-07-24T10:08:47.362" v="8076" actId="14100"/>
        <pc:sldMkLst>
          <pc:docMk/>
          <pc:sldMk cId="2179240248" sldId="268"/>
        </pc:sldMkLst>
        <pc:spChg chg="mod">
          <ac:chgData name="Nummi Juha" userId="f27f74a3-5542-4e60-b91b-72f6c5055e4c" providerId="ADAL" clId="{D70626BB-AAA9-489B-A38C-78D72B996AAB}" dt="2023-07-19T11:51:14.964" v="2848" actId="14100"/>
          <ac:spMkLst>
            <pc:docMk/>
            <pc:sldMk cId="2179240248" sldId="268"/>
            <ac:spMk id="2" creationId="{2F91A9D8-350B-3B9E-202C-2FDA8E756FA1}"/>
          </ac:spMkLst>
        </pc:spChg>
        <pc:spChg chg="mod">
          <ac:chgData name="Nummi Juha" userId="f27f74a3-5542-4e60-b91b-72f6c5055e4c" providerId="ADAL" clId="{D70626BB-AAA9-489B-A38C-78D72B996AAB}" dt="2023-07-20T10:21:52.829" v="3730" actId="20577"/>
          <ac:spMkLst>
            <pc:docMk/>
            <pc:sldMk cId="2179240248" sldId="268"/>
            <ac:spMk id="3" creationId="{986FC721-4DE0-F991-AFC6-12F47E42CE3B}"/>
          </ac:spMkLst>
        </pc:spChg>
        <pc:spChg chg="add del mod">
          <ac:chgData name="Nummi Juha" userId="f27f74a3-5542-4e60-b91b-72f6c5055e4c" providerId="ADAL" clId="{D70626BB-AAA9-489B-A38C-78D72B996AAB}" dt="2023-07-23T17:30:55.411" v="7043" actId="478"/>
          <ac:spMkLst>
            <pc:docMk/>
            <pc:sldMk cId="2179240248" sldId="268"/>
            <ac:spMk id="6" creationId="{A090F3B9-7868-3AA7-AFB0-795300614D99}"/>
          </ac:spMkLst>
        </pc:spChg>
        <pc:spChg chg="del">
          <ac:chgData name="Nummi Juha" userId="f27f74a3-5542-4e60-b91b-72f6c5055e4c" providerId="ADAL" clId="{D70626BB-AAA9-489B-A38C-78D72B996AAB}" dt="2023-07-19T12:17:56.795" v="3040" actId="478"/>
          <ac:spMkLst>
            <pc:docMk/>
            <pc:sldMk cId="2179240248" sldId="268"/>
            <ac:spMk id="6" creationId="{F500CDB0-2B9A-AB7F-1B3A-AE93093CBE5C}"/>
          </ac:spMkLst>
        </pc:spChg>
        <pc:spChg chg="add mod">
          <ac:chgData name="Nummi Juha" userId="f27f74a3-5542-4e60-b91b-72f6c5055e4c" providerId="ADAL" clId="{D70626BB-AAA9-489B-A38C-78D72B996AAB}" dt="2023-07-24T10:08:47.362" v="8076" actId="14100"/>
          <ac:spMkLst>
            <pc:docMk/>
            <pc:sldMk cId="2179240248" sldId="268"/>
            <ac:spMk id="11" creationId="{27CA85A3-031D-BDD9-3565-DB1F2FB4B575}"/>
          </ac:spMkLst>
        </pc:spChg>
        <pc:graphicFrameChg chg="mod modGraphic">
          <ac:chgData name="Nummi Juha" userId="f27f74a3-5542-4e60-b91b-72f6c5055e4c" providerId="ADAL" clId="{D70626BB-AAA9-489B-A38C-78D72B996AAB}" dt="2023-07-19T12:14:44.677" v="3039" actId="1076"/>
          <ac:graphicFrameMkLst>
            <pc:docMk/>
            <pc:sldMk cId="2179240248" sldId="268"/>
            <ac:graphicFrameMk id="9" creationId="{5230E5E7-878E-A0D6-A10C-646006A55272}"/>
          </ac:graphicFrameMkLst>
        </pc:graphicFrameChg>
        <pc:picChg chg="add del mod">
          <ac:chgData name="Nummi Juha" userId="f27f74a3-5542-4e60-b91b-72f6c5055e4c" providerId="ADAL" clId="{D70626BB-AAA9-489B-A38C-78D72B996AAB}" dt="2023-07-19T12:20:41.318" v="3049" actId="478"/>
          <ac:picMkLst>
            <pc:docMk/>
            <pc:sldMk cId="2179240248" sldId="268"/>
            <ac:picMk id="10" creationId="{AE3FE2B1-48E1-31EC-F8A7-5E28C1FED7F6}"/>
          </ac:picMkLst>
        </pc:picChg>
        <pc:picChg chg="add mod">
          <ac:chgData name="Nummi Juha" userId="f27f74a3-5542-4e60-b91b-72f6c5055e4c" providerId="ADAL" clId="{D70626BB-AAA9-489B-A38C-78D72B996AAB}" dt="2023-07-24T07:21:39.076" v="7737" actId="1076"/>
          <ac:picMkLst>
            <pc:docMk/>
            <pc:sldMk cId="2179240248" sldId="268"/>
            <ac:picMk id="10" creationId="{FE28655D-8735-15BA-73C3-262BCD90A14D}"/>
          </ac:picMkLst>
        </pc:picChg>
        <pc:picChg chg="del">
          <ac:chgData name="Nummi Juha" userId="f27f74a3-5542-4e60-b91b-72f6c5055e4c" providerId="ADAL" clId="{D70626BB-AAA9-489B-A38C-78D72B996AAB}" dt="2023-07-19T11:51:17.907" v="2850" actId="478"/>
          <ac:picMkLst>
            <pc:docMk/>
            <pc:sldMk cId="2179240248" sldId="268"/>
            <ac:picMk id="11" creationId="{0DE9FB2B-0ABE-56A5-81A3-8AA29E798995}"/>
          </ac:picMkLst>
        </pc:picChg>
        <pc:picChg chg="add del mod">
          <ac:chgData name="Nummi Juha" userId="f27f74a3-5542-4e60-b91b-72f6c5055e4c" providerId="ADAL" clId="{D70626BB-AAA9-489B-A38C-78D72B996AAB}" dt="2023-07-23T17:31:24.786" v="7049" actId="478"/>
          <ac:picMkLst>
            <pc:docMk/>
            <pc:sldMk cId="2179240248" sldId="268"/>
            <ac:picMk id="13" creationId="{82A9BE46-920D-00D1-0BBE-7EA1FD1D9EEF}"/>
          </ac:picMkLst>
        </pc:picChg>
        <pc:picChg chg="del">
          <ac:chgData name="Nummi Juha" userId="f27f74a3-5542-4e60-b91b-72f6c5055e4c" providerId="ADAL" clId="{D70626BB-AAA9-489B-A38C-78D72B996AAB}" dt="2023-07-19T11:51:16.184" v="2849" actId="478"/>
          <ac:picMkLst>
            <pc:docMk/>
            <pc:sldMk cId="2179240248" sldId="268"/>
            <ac:picMk id="15" creationId="{D74ECE4F-0075-B256-4524-E9B6A8FDE34F}"/>
          </ac:picMkLst>
        </pc:picChg>
      </pc:sldChg>
      <pc:sldChg chg="modSp add mod">
        <pc:chgData name="Nummi Juha" userId="f27f74a3-5542-4e60-b91b-72f6c5055e4c" providerId="ADAL" clId="{D70626BB-AAA9-489B-A38C-78D72B996AAB}" dt="2023-07-24T10:07:32.840" v="8058" actId="20577"/>
        <pc:sldMkLst>
          <pc:docMk/>
          <pc:sldMk cId="365072255" sldId="269"/>
        </pc:sldMkLst>
        <pc:spChg chg="mod">
          <ac:chgData name="Nummi Juha" userId="f27f74a3-5542-4e60-b91b-72f6c5055e4c" providerId="ADAL" clId="{D70626BB-AAA9-489B-A38C-78D72B996AAB}" dt="2023-07-24T10:07:32.840" v="8058" actId="20577"/>
          <ac:spMkLst>
            <pc:docMk/>
            <pc:sldMk cId="365072255" sldId="269"/>
            <ac:spMk id="3" creationId="{FE433D12-4123-3CE6-0521-7BFB2AF64B0A}"/>
          </ac:spMkLst>
        </pc:spChg>
      </pc:sldChg>
      <pc:sldChg chg="addSp delSp modSp add mod ord">
        <pc:chgData name="Nummi Juha" userId="f27f74a3-5542-4e60-b91b-72f6c5055e4c" providerId="ADAL" clId="{D70626BB-AAA9-489B-A38C-78D72B996AAB}" dt="2023-07-23T12:47:44.205" v="6028" actId="1076"/>
        <pc:sldMkLst>
          <pc:docMk/>
          <pc:sldMk cId="3963425915" sldId="270"/>
        </pc:sldMkLst>
        <pc:spChg chg="mod">
          <ac:chgData name="Nummi Juha" userId="f27f74a3-5542-4e60-b91b-72f6c5055e4c" providerId="ADAL" clId="{D70626BB-AAA9-489B-A38C-78D72B996AAB}" dt="2023-07-23T12:47:30.278" v="6026" actId="14100"/>
          <ac:spMkLst>
            <pc:docMk/>
            <pc:sldMk cId="3963425915" sldId="270"/>
            <ac:spMk id="3" creationId="{986FC721-4DE0-F991-AFC6-12F47E42CE3B}"/>
          </ac:spMkLst>
        </pc:spChg>
        <pc:spChg chg="add del mod">
          <ac:chgData name="Nummi Juha" userId="f27f74a3-5542-4e60-b91b-72f6c5055e4c" providerId="ADAL" clId="{D70626BB-AAA9-489B-A38C-78D72B996AAB}" dt="2023-07-21T14:48:12.923" v="4868"/>
          <ac:spMkLst>
            <pc:docMk/>
            <pc:sldMk cId="3963425915" sldId="270"/>
            <ac:spMk id="6" creationId="{15BB4C52-33C3-4C80-F688-96799C49EEE3}"/>
          </ac:spMkLst>
        </pc:spChg>
        <pc:spChg chg="mod">
          <ac:chgData name="Nummi Juha" userId="f27f74a3-5542-4e60-b91b-72f6c5055e4c" providerId="ADAL" clId="{D70626BB-AAA9-489B-A38C-78D72B996AAB}" dt="2023-07-23T12:47:44.205" v="6028" actId="1076"/>
          <ac:spMkLst>
            <pc:docMk/>
            <pc:sldMk cId="3963425915" sldId="270"/>
            <ac:spMk id="9" creationId="{10DE84B3-AC74-4FD4-D2F3-4721B338B210}"/>
          </ac:spMkLst>
        </pc:spChg>
        <pc:spChg chg="add del mod">
          <ac:chgData name="Nummi Juha" userId="f27f74a3-5542-4e60-b91b-72f6c5055e4c" providerId="ADAL" clId="{D70626BB-AAA9-489B-A38C-78D72B996AAB}" dt="2023-07-23T12:47:35.339" v="6027" actId="478"/>
          <ac:spMkLst>
            <pc:docMk/>
            <pc:sldMk cId="3963425915" sldId="270"/>
            <ac:spMk id="10" creationId="{C9E744B4-6B96-6566-96A6-C2B91749398F}"/>
          </ac:spMkLst>
        </pc:spChg>
        <pc:spChg chg="mod">
          <ac:chgData name="Nummi Juha" userId="f27f74a3-5542-4e60-b91b-72f6c5055e4c" providerId="ADAL" clId="{D70626BB-AAA9-489B-A38C-78D72B996AAB}" dt="2023-07-23T12:47:44.205" v="6028" actId="1076"/>
          <ac:spMkLst>
            <pc:docMk/>
            <pc:sldMk cId="3963425915" sldId="270"/>
            <ac:spMk id="11" creationId="{9AA2BF6E-FCB6-76FE-1A0F-4C652CFC042E}"/>
          </ac:spMkLst>
        </pc:spChg>
        <pc:spChg chg="mod">
          <ac:chgData name="Nummi Juha" userId="f27f74a3-5542-4e60-b91b-72f6c5055e4c" providerId="ADAL" clId="{D70626BB-AAA9-489B-A38C-78D72B996AAB}" dt="2023-07-23T12:47:44.205" v="6028" actId="1076"/>
          <ac:spMkLst>
            <pc:docMk/>
            <pc:sldMk cId="3963425915" sldId="270"/>
            <ac:spMk id="27" creationId="{B82C5224-5C87-E150-E9B8-B669C4099A35}"/>
          </ac:spMkLst>
        </pc:spChg>
        <pc:spChg chg="mod">
          <ac:chgData name="Nummi Juha" userId="f27f74a3-5542-4e60-b91b-72f6c5055e4c" providerId="ADAL" clId="{D70626BB-AAA9-489B-A38C-78D72B996AAB}" dt="2023-07-23T12:47:44.205" v="6028" actId="1076"/>
          <ac:spMkLst>
            <pc:docMk/>
            <pc:sldMk cId="3963425915" sldId="270"/>
            <ac:spMk id="28" creationId="{0775AD2C-5537-62A4-8994-922BD4E91E73}"/>
          </ac:spMkLst>
        </pc:spChg>
        <pc:spChg chg="mod">
          <ac:chgData name="Nummi Juha" userId="f27f74a3-5542-4e60-b91b-72f6c5055e4c" providerId="ADAL" clId="{D70626BB-AAA9-489B-A38C-78D72B996AAB}" dt="2023-07-23T12:47:44.205" v="6028" actId="1076"/>
          <ac:spMkLst>
            <pc:docMk/>
            <pc:sldMk cId="3963425915" sldId="270"/>
            <ac:spMk id="42" creationId="{CD375C94-BDC1-B9B2-4C69-047F681FBFF6}"/>
          </ac:spMkLst>
        </pc:spChg>
        <pc:spChg chg="mod">
          <ac:chgData name="Nummi Juha" userId="f27f74a3-5542-4e60-b91b-72f6c5055e4c" providerId="ADAL" clId="{D70626BB-AAA9-489B-A38C-78D72B996AAB}" dt="2023-07-23T12:47:44.205" v="6028" actId="1076"/>
          <ac:spMkLst>
            <pc:docMk/>
            <pc:sldMk cId="3963425915" sldId="270"/>
            <ac:spMk id="43" creationId="{BDB3EABD-3DCD-A2D4-795C-79DA02118CC4}"/>
          </ac:spMkLst>
        </pc:spChg>
        <pc:spChg chg="mod">
          <ac:chgData name="Nummi Juha" userId="f27f74a3-5542-4e60-b91b-72f6c5055e4c" providerId="ADAL" clId="{D70626BB-AAA9-489B-A38C-78D72B996AAB}" dt="2023-07-23T12:47:44.205" v="6028" actId="1076"/>
          <ac:spMkLst>
            <pc:docMk/>
            <pc:sldMk cId="3963425915" sldId="270"/>
            <ac:spMk id="45" creationId="{1AC6ABF6-9FF7-CE88-2240-0DA2A7201BCD}"/>
          </ac:spMkLst>
        </pc:spChg>
        <pc:spChg chg="mod">
          <ac:chgData name="Nummi Juha" userId="f27f74a3-5542-4e60-b91b-72f6c5055e4c" providerId="ADAL" clId="{D70626BB-AAA9-489B-A38C-78D72B996AAB}" dt="2023-07-23T12:47:44.205" v="6028" actId="1076"/>
          <ac:spMkLst>
            <pc:docMk/>
            <pc:sldMk cId="3963425915" sldId="270"/>
            <ac:spMk id="46" creationId="{9EEDEA8A-810B-0C34-5C53-AE49F0CF72BE}"/>
          </ac:spMkLst>
        </pc:spChg>
        <pc:spChg chg="mod">
          <ac:chgData name="Nummi Juha" userId="f27f74a3-5542-4e60-b91b-72f6c5055e4c" providerId="ADAL" clId="{D70626BB-AAA9-489B-A38C-78D72B996AAB}" dt="2023-07-23T12:47:44.205" v="6028" actId="1076"/>
          <ac:spMkLst>
            <pc:docMk/>
            <pc:sldMk cId="3963425915" sldId="270"/>
            <ac:spMk id="53" creationId="{A954DCAD-A25A-B9E1-84F7-0413348427F3}"/>
          </ac:spMkLst>
        </pc:spChg>
        <pc:spChg chg="mod">
          <ac:chgData name="Nummi Juha" userId="f27f74a3-5542-4e60-b91b-72f6c5055e4c" providerId="ADAL" clId="{D70626BB-AAA9-489B-A38C-78D72B996AAB}" dt="2023-07-23T12:47:44.205" v="6028" actId="1076"/>
          <ac:spMkLst>
            <pc:docMk/>
            <pc:sldMk cId="3963425915" sldId="270"/>
            <ac:spMk id="55" creationId="{5E002136-0458-C6AD-4DD8-7D7823FD173A}"/>
          </ac:spMkLst>
        </pc:spChg>
        <pc:spChg chg="mod">
          <ac:chgData name="Nummi Juha" userId="f27f74a3-5542-4e60-b91b-72f6c5055e4c" providerId="ADAL" clId="{D70626BB-AAA9-489B-A38C-78D72B996AAB}" dt="2023-07-23T12:47:44.205" v="6028" actId="1076"/>
          <ac:spMkLst>
            <pc:docMk/>
            <pc:sldMk cId="3963425915" sldId="270"/>
            <ac:spMk id="56" creationId="{537BF782-4B21-4CAC-9506-AB627BC7E24F}"/>
          </ac:spMkLst>
        </pc:spChg>
        <pc:spChg chg="mod">
          <ac:chgData name="Nummi Juha" userId="f27f74a3-5542-4e60-b91b-72f6c5055e4c" providerId="ADAL" clId="{D70626BB-AAA9-489B-A38C-78D72B996AAB}" dt="2023-07-23T12:47:44.205" v="6028" actId="1076"/>
          <ac:spMkLst>
            <pc:docMk/>
            <pc:sldMk cId="3963425915" sldId="270"/>
            <ac:spMk id="57" creationId="{729022AE-D49F-36A3-2C53-F7D0F94DC075}"/>
          </ac:spMkLst>
        </pc:spChg>
        <pc:spChg chg="mod">
          <ac:chgData name="Nummi Juha" userId="f27f74a3-5542-4e60-b91b-72f6c5055e4c" providerId="ADAL" clId="{D70626BB-AAA9-489B-A38C-78D72B996AAB}" dt="2023-07-23T12:47:44.205" v="6028" actId="1076"/>
          <ac:spMkLst>
            <pc:docMk/>
            <pc:sldMk cId="3963425915" sldId="270"/>
            <ac:spMk id="60" creationId="{5C30D2BD-536E-298B-496B-29E2BE4877DA}"/>
          </ac:spMkLst>
        </pc:spChg>
        <pc:spChg chg="mod">
          <ac:chgData name="Nummi Juha" userId="f27f74a3-5542-4e60-b91b-72f6c5055e4c" providerId="ADAL" clId="{D70626BB-AAA9-489B-A38C-78D72B996AAB}" dt="2023-07-23T12:47:44.205" v="6028" actId="1076"/>
          <ac:spMkLst>
            <pc:docMk/>
            <pc:sldMk cId="3963425915" sldId="270"/>
            <ac:spMk id="61" creationId="{ECF80718-3CB5-C991-041D-D0B1F86475BA}"/>
          </ac:spMkLst>
        </pc:spChg>
        <pc:spChg chg="mod">
          <ac:chgData name="Nummi Juha" userId="f27f74a3-5542-4e60-b91b-72f6c5055e4c" providerId="ADAL" clId="{D70626BB-AAA9-489B-A38C-78D72B996AAB}" dt="2023-07-23T12:47:44.205" v="6028" actId="1076"/>
          <ac:spMkLst>
            <pc:docMk/>
            <pc:sldMk cId="3963425915" sldId="270"/>
            <ac:spMk id="62" creationId="{6DF23636-85CE-E01B-CE01-46E773915D6E}"/>
          </ac:spMkLst>
        </pc:spChg>
        <pc:picChg chg="del">
          <ac:chgData name="Nummi Juha" userId="f27f74a3-5542-4e60-b91b-72f6c5055e4c" providerId="ADAL" clId="{D70626BB-AAA9-489B-A38C-78D72B996AAB}" dt="2023-07-21T14:47:16.412" v="4858" actId="478"/>
          <ac:picMkLst>
            <pc:docMk/>
            <pc:sldMk cId="3963425915" sldId="270"/>
            <ac:picMk id="64" creationId="{49C04E8C-4ABE-7DD4-B8BC-4D0FBBC449A9}"/>
          </ac:picMkLst>
        </pc:picChg>
        <pc:cxnChg chg="mod">
          <ac:chgData name="Nummi Juha" userId="f27f74a3-5542-4e60-b91b-72f6c5055e4c" providerId="ADAL" clId="{D70626BB-AAA9-489B-A38C-78D72B996AAB}" dt="2023-07-23T12:47:44.205" v="6028" actId="1076"/>
          <ac:cxnSpMkLst>
            <pc:docMk/>
            <pc:sldMk cId="3963425915" sldId="270"/>
            <ac:cxnSpMk id="24" creationId="{4C78DC73-CAF5-FB59-2E0E-A8DE5C23808D}"/>
          </ac:cxnSpMkLst>
        </pc:cxnChg>
        <pc:cxnChg chg="mod">
          <ac:chgData name="Nummi Juha" userId="f27f74a3-5542-4e60-b91b-72f6c5055e4c" providerId="ADAL" clId="{D70626BB-AAA9-489B-A38C-78D72B996AAB}" dt="2023-07-23T12:47:44.205" v="6028" actId="1076"/>
          <ac:cxnSpMkLst>
            <pc:docMk/>
            <pc:sldMk cId="3963425915" sldId="270"/>
            <ac:cxnSpMk id="36" creationId="{0482D07B-34D4-1F09-D6EA-68D09D01C8E0}"/>
          </ac:cxnSpMkLst>
        </pc:cxnChg>
        <pc:cxnChg chg="mod">
          <ac:chgData name="Nummi Juha" userId="f27f74a3-5542-4e60-b91b-72f6c5055e4c" providerId="ADAL" clId="{D70626BB-AAA9-489B-A38C-78D72B996AAB}" dt="2023-07-23T12:47:44.205" v="6028" actId="1076"/>
          <ac:cxnSpMkLst>
            <pc:docMk/>
            <pc:sldMk cId="3963425915" sldId="270"/>
            <ac:cxnSpMk id="41" creationId="{8A493248-6E78-232C-A227-5E84426C7F27}"/>
          </ac:cxnSpMkLst>
        </pc:cxnChg>
        <pc:cxnChg chg="mod">
          <ac:chgData name="Nummi Juha" userId="f27f74a3-5542-4e60-b91b-72f6c5055e4c" providerId="ADAL" clId="{D70626BB-AAA9-489B-A38C-78D72B996AAB}" dt="2023-07-23T12:47:44.205" v="6028" actId="1076"/>
          <ac:cxnSpMkLst>
            <pc:docMk/>
            <pc:sldMk cId="3963425915" sldId="270"/>
            <ac:cxnSpMk id="44" creationId="{1A63F494-96E8-C888-A48B-C739EAB8D103}"/>
          </ac:cxnSpMkLst>
        </pc:cxnChg>
        <pc:cxnChg chg="mod">
          <ac:chgData name="Nummi Juha" userId="f27f74a3-5542-4e60-b91b-72f6c5055e4c" providerId="ADAL" clId="{D70626BB-AAA9-489B-A38C-78D72B996AAB}" dt="2023-07-23T12:47:44.205" v="6028" actId="1076"/>
          <ac:cxnSpMkLst>
            <pc:docMk/>
            <pc:sldMk cId="3963425915" sldId="270"/>
            <ac:cxnSpMk id="48" creationId="{F02AB4B5-8E8C-81D5-E37B-E9718C17205E}"/>
          </ac:cxnSpMkLst>
        </pc:cxnChg>
        <pc:cxnChg chg="mod">
          <ac:chgData name="Nummi Juha" userId="f27f74a3-5542-4e60-b91b-72f6c5055e4c" providerId="ADAL" clId="{D70626BB-AAA9-489B-A38C-78D72B996AAB}" dt="2023-07-23T12:47:44.205" v="6028" actId="1076"/>
          <ac:cxnSpMkLst>
            <pc:docMk/>
            <pc:sldMk cId="3963425915" sldId="270"/>
            <ac:cxnSpMk id="50" creationId="{4AD1410C-075C-692E-5E24-3E5A7A7447EC}"/>
          </ac:cxnSpMkLst>
        </pc:cxnChg>
        <pc:cxnChg chg="mod">
          <ac:chgData name="Nummi Juha" userId="f27f74a3-5542-4e60-b91b-72f6c5055e4c" providerId="ADAL" clId="{D70626BB-AAA9-489B-A38C-78D72B996AAB}" dt="2023-07-23T12:47:44.205" v="6028" actId="1076"/>
          <ac:cxnSpMkLst>
            <pc:docMk/>
            <pc:sldMk cId="3963425915" sldId="270"/>
            <ac:cxnSpMk id="54" creationId="{C88BB4DF-C23B-284B-D892-32EC31191A52}"/>
          </ac:cxnSpMkLst>
        </pc:cxnChg>
        <pc:cxnChg chg="mod">
          <ac:chgData name="Nummi Juha" userId="f27f74a3-5542-4e60-b91b-72f6c5055e4c" providerId="ADAL" clId="{D70626BB-AAA9-489B-A38C-78D72B996AAB}" dt="2023-07-23T12:47:44.205" v="6028" actId="1076"/>
          <ac:cxnSpMkLst>
            <pc:docMk/>
            <pc:sldMk cId="3963425915" sldId="270"/>
            <ac:cxnSpMk id="59" creationId="{DC605965-8182-13C3-5A79-AC94FF17E936}"/>
          </ac:cxnSpMkLst>
        </pc:cxnChg>
      </pc:sldChg>
      <pc:sldChg chg="addSp delSp modSp add mod">
        <pc:chgData name="Nummi Juha" userId="f27f74a3-5542-4e60-b91b-72f6c5055e4c" providerId="ADAL" clId="{D70626BB-AAA9-489B-A38C-78D72B996AAB}" dt="2023-07-23T16:49:51.446" v="6799" actId="1076"/>
        <pc:sldMkLst>
          <pc:docMk/>
          <pc:sldMk cId="2127851302" sldId="271"/>
        </pc:sldMkLst>
        <pc:spChg chg="mod">
          <ac:chgData name="Nummi Juha" userId="f27f74a3-5542-4e60-b91b-72f6c5055e4c" providerId="ADAL" clId="{D70626BB-AAA9-489B-A38C-78D72B996AAB}" dt="2023-07-23T16:49:27.076" v="6791" actId="1076"/>
          <ac:spMkLst>
            <pc:docMk/>
            <pc:sldMk cId="2127851302" sldId="271"/>
            <ac:spMk id="3" creationId="{986FC721-4DE0-F991-AFC6-12F47E42CE3B}"/>
          </ac:spMkLst>
        </pc:spChg>
        <pc:spChg chg="del">
          <ac:chgData name="Nummi Juha" userId="f27f74a3-5542-4e60-b91b-72f6c5055e4c" providerId="ADAL" clId="{D70626BB-AAA9-489B-A38C-78D72B996AAB}" dt="2023-07-21T14:49:03.543" v="4871" actId="478"/>
          <ac:spMkLst>
            <pc:docMk/>
            <pc:sldMk cId="2127851302" sldId="271"/>
            <ac:spMk id="9" creationId="{10DE84B3-AC74-4FD4-D2F3-4721B338B210}"/>
          </ac:spMkLst>
        </pc:spChg>
        <pc:spChg chg="del">
          <ac:chgData name="Nummi Juha" userId="f27f74a3-5542-4e60-b91b-72f6c5055e4c" providerId="ADAL" clId="{D70626BB-AAA9-489B-A38C-78D72B996AAB}" dt="2023-07-21T14:49:03.543" v="4871" actId="478"/>
          <ac:spMkLst>
            <pc:docMk/>
            <pc:sldMk cId="2127851302" sldId="271"/>
            <ac:spMk id="11" creationId="{9AA2BF6E-FCB6-76FE-1A0F-4C652CFC042E}"/>
          </ac:spMkLst>
        </pc:spChg>
        <pc:spChg chg="add del mod">
          <ac:chgData name="Nummi Juha" userId="f27f74a3-5542-4e60-b91b-72f6c5055e4c" providerId="ADAL" clId="{D70626BB-AAA9-489B-A38C-78D72B996AAB}" dt="2023-07-23T16:49:22.523" v="6789"/>
          <ac:spMkLst>
            <pc:docMk/>
            <pc:sldMk cId="2127851302" sldId="271"/>
            <ac:spMk id="16" creationId="{B9FE62B8-40A1-46A1-6B64-E926BAB70636}"/>
          </ac:spMkLst>
        </pc:spChg>
        <pc:spChg chg="del">
          <ac:chgData name="Nummi Juha" userId="f27f74a3-5542-4e60-b91b-72f6c5055e4c" providerId="ADAL" clId="{D70626BB-AAA9-489B-A38C-78D72B996AAB}" dt="2023-07-21T14:49:03.543" v="4871" actId="478"/>
          <ac:spMkLst>
            <pc:docMk/>
            <pc:sldMk cId="2127851302" sldId="271"/>
            <ac:spMk id="27" creationId="{B82C5224-5C87-E150-E9B8-B669C4099A35}"/>
          </ac:spMkLst>
        </pc:spChg>
        <pc:spChg chg="del">
          <ac:chgData name="Nummi Juha" userId="f27f74a3-5542-4e60-b91b-72f6c5055e4c" providerId="ADAL" clId="{D70626BB-AAA9-489B-A38C-78D72B996AAB}" dt="2023-07-21T14:49:03.543" v="4871" actId="478"/>
          <ac:spMkLst>
            <pc:docMk/>
            <pc:sldMk cId="2127851302" sldId="271"/>
            <ac:spMk id="28" creationId="{0775AD2C-5537-62A4-8994-922BD4E91E73}"/>
          </ac:spMkLst>
        </pc:spChg>
        <pc:spChg chg="add mod">
          <ac:chgData name="Nummi Juha" userId="f27f74a3-5542-4e60-b91b-72f6c5055e4c" providerId="ADAL" clId="{D70626BB-AAA9-489B-A38C-78D72B996AAB}" dt="2023-07-23T16:49:18.680" v="6786" actId="1076"/>
          <ac:spMkLst>
            <pc:docMk/>
            <pc:sldMk cId="2127851302" sldId="271"/>
            <ac:spMk id="29" creationId="{16EE40E4-C605-9AB0-2211-651FB873D395}"/>
          </ac:spMkLst>
        </pc:spChg>
        <pc:spChg chg="add mod">
          <ac:chgData name="Nummi Juha" userId="f27f74a3-5542-4e60-b91b-72f6c5055e4c" providerId="ADAL" clId="{D70626BB-AAA9-489B-A38C-78D72B996AAB}" dt="2023-07-23T16:49:03.166" v="6784" actId="1076"/>
          <ac:spMkLst>
            <pc:docMk/>
            <pc:sldMk cId="2127851302" sldId="271"/>
            <ac:spMk id="32" creationId="{A801DE06-D6B8-CF9E-F9DC-5E955B287870}"/>
          </ac:spMkLst>
        </pc:spChg>
        <pc:spChg chg="del mod">
          <ac:chgData name="Nummi Juha" userId="f27f74a3-5542-4e60-b91b-72f6c5055e4c" providerId="ADAL" clId="{D70626BB-AAA9-489B-A38C-78D72B996AAB}" dt="2023-07-21T14:49:05.402" v="4873" actId="478"/>
          <ac:spMkLst>
            <pc:docMk/>
            <pc:sldMk cId="2127851302" sldId="271"/>
            <ac:spMk id="57" creationId="{729022AE-D49F-36A3-2C53-F7D0F94DC075}"/>
          </ac:spMkLst>
        </pc:spChg>
        <pc:spChg chg="del">
          <ac:chgData name="Nummi Juha" userId="f27f74a3-5542-4e60-b91b-72f6c5055e4c" providerId="ADAL" clId="{D70626BB-AAA9-489B-A38C-78D72B996AAB}" dt="2023-07-21T14:49:03.543" v="4871" actId="478"/>
          <ac:spMkLst>
            <pc:docMk/>
            <pc:sldMk cId="2127851302" sldId="271"/>
            <ac:spMk id="60" creationId="{5C30D2BD-536E-298B-496B-29E2BE4877DA}"/>
          </ac:spMkLst>
        </pc:spChg>
        <pc:spChg chg="del">
          <ac:chgData name="Nummi Juha" userId="f27f74a3-5542-4e60-b91b-72f6c5055e4c" providerId="ADAL" clId="{D70626BB-AAA9-489B-A38C-78D72B996AAB}" dt="2023-07-21T14:49:03.543" v="4871" actId="478"/>
          <ac:spMkLst>
            <pc:docMk/>
            <pc:sldMk cId="2127851302" sldId="271"/>
            <ac:spMk id="61" creationId="{ECF80718-3CB5-C991-041D-D0B1F86475BA}"/>
          </ac:spMkLst>
        </pc:spChg>
        <pc:spChg chg="del">
          <ac:chgData name="Nummi Juha" userId="f27f74a3-5542-4e60-b91b-72f6c5055e4c" providerId="ADAL" clId="{D70626BB-AAA9-489B-A38C-78D72B996AAB}" dt="2023-07-21T14:49:03.543" v="4871" actId="478"/>
          <ac:spMkLst>
            <pc:docMk/>
            <pc:sldMk cId="2127851302" sldId="271"/>
            <ac:spMk id="62" creationId="{6DF23636-85CE-E01B-CE01-46E773915D6E}"/>
          </ac:spMkLst>
        </pc:spChg>
        <pc:picChg chg="add mod">
          <ac:chgData name="Nummi Juha" userId="f27f74a3-5542-4e60-b91b-72f6c5055e4c" providerId="ADAL" clId="{D70626BB-AAA9-489B-A38C-78D72B996AAB}" dt="2023-07-23T16:49:03.166" v="6784" actId="1076"/>
          <ac:picMkLst>
            <pc:docMk/>
            <pc:sldMk cId="2127851302" sldId="271"/>
            <ac:picMk id="12" creationId="{703189E0-78D2-CC0E-25AB-4C0A6A1D4A4D}"/>
          </ac:picMkLst>
        </pc:picChg>
        <pc:picChg chg="add mod">
          <ac:chgData name="Nummi Juha" userId="f27f74a3-5542-4e60-b91b-72f6c5055e4c" providerId="ADAL" clId="{D70626BB-AAA9-489B-A38C-78D72B996AAB}" dt="2023-07-23T16:49:51.446" v="6799" actId="1076"/>
          <ac:picMkLst>
            <pc:docMk/>
            <pc:sldMk cId="2127851302" sldId="271"/>
            <ac:picMk id="39" creationId="{8B9046DD-19E3-4C72-3E7E-7CCDC99135E4}"/>
          </ac:picMkLst>
        </pc:picChg>
        <pc:cxnChg chg="add mod">
          <ac:chgData name="Nummi Juha" userId="f27f74a3-5542-4e60-b91b-72f6c5055e4c" providerId="ADAL" clId="{D70626BB-AAA9-489B-A38C-78D72B996AAB}" dt="2023-07-21T14:50:52.677" v="4888" actId="208"/>
          <ac:cxnSpMkLst>
            <pc:docMk/>
            <pc:sldMk cId="2127851302" sldId="271"/>
            <ac:cxnSpMk id="6" creationId="{68962EF5-E6BF-68A2-C974-AB6C06E07D4A}"/>
          </ac:cxnSpMkLst>
        </pc:cxnChg>
        <pc:cxnChg chg="add mod">
          <ac:chgData name="Nummi Juha" userId="f27f74a3-5542-4e60-b91b-72f6c5055e4c" providerId="ADAL" clId="{D70626BB-AAA9-489B-A38C-78D72B996AAB}" dt="2023-07-21T14:51:31.758" v="4893" actId="1582"/>
          <ac:cxnSpMkLst>
            <pc:docMk/>
            <pc:sldMk cId="2127851302" sldId="271"/>
            <ac:cxnSpMk id="14" creationId="{2357C703-374B-2D67-0197-8AD3B805D7A7}"/>
          </ac:cxnSpMkLst>
        </pc:cxnChg>
        <pc:cxnChg chg="add mod">
          <ac:chgData name="Nummi Juha" userId="f27f74a3-5542-4e60-b91b-72f6c5055e4c" providerId="ADAL" clId="{D70626BB-AAA9-489B-A38C-78D72B996AAB}" dt="2023-07-23T16:49:03.166" v="6784" actId="1076"/>
          <ac:cxnSpMkLst>
            <pc:docMk/>
            <pc:sldMk cId="2127851302" sldId="271"/>
            <ac:cxnSpMk id="18" creationId="{42423E99-C557-16E2-143C-1D53C8561029}"/>
          </ac:cxnSpMkLst>
        </pc:cxnChg>
        <pc:cxnChg chg="add del">
          <ac:chgData name="Nummi Juha" userId="f27f74a3-5542-4e60-b91b-72f6c5055e4c" providerId="ADAL" clId="{D70626BB-AAA9-489B-A38C-78D72B996AAB}" dt="2023-07-23T12:53:26.621" v="6101" actId="478"/>
          <ac:cxnSpMkLst>
            <pc:docMk/>
            <pc:sldMk cId="2127851302" sldId="271"/>
            <ac:cxnSpMk id="21" creationId="{FA486BBC-C32E-EF9D-876D-FD133F3FA21E}"/>
          </ac:cxnSpMkLst>
        </pc:cxnChg>
        <pc:cxnChg chg="add mod">
          <ac:chgData name="Nummi Juha" userId="f27f74a3-5542-4e60-b91b-72f6c5055e4c" providerId="ADAL" clId="{D70626BB-AAA9-489B-A38C-78D72B996AAB}" dt="2023-07-23T16:49:03.166" v="6784" actId="1076"/>
          <ac:cxnSpMkLst>
            <pc:docMk/>
            <pc:sldMk cId="2127851302" sldId="271"/>
            <ac:cxnSpMk id="22" creationId="{EFA03C4D-717E-0EEC-DE58-8CB75A711A77}"/>
          </ac:cxnSpMkLst>
        </pc:cxnChg>
        <pc:cxnChg chg="add mod">
          <ac:chgData name="Nummi Juha" userId="f27f74a3-5542-4e60-b91b-72f6c5055e4c" providerId="ADAL" clId="{D70626BB-AAA9-489B-A38C-78D72B996AAB}" dt="2023-07-23T16:49:03.166" v="6784" actId="1076"/>
          <ac:cxnSpMkLst>
            <pc:docMk/>
            <pc:sldMk cId="2127851302" sldId="271"/>
            <ac:cxnSpMk id="23" creationId="{97002EE0-8E2C-5DD0-13A0-48DAA9D8B3DC}"/>
          </ac:cxnSpMkLst>
        </pc:cxnChg>
        <pc:cxnChg chg="del">
          <ac:chgData name="Nummi Juha" userId="f27f74a3-5542-4e60-b91b-72f6c5055e4c" providerId="ADAL" clId="{D70626BB-AAA9-489B-A38C-78D72B996AAB}" dt="2023-07-21T14:49:03.543" v="4871" actId="478"/>
          <ac:cxnSpMkLst>
            <pc:docMk/>
            <pc:sldMk cId="2127851302" sldId="271"/>
            <ac:cxnSpMk id="24" creationId="{4C78DC73-CAF5-FB59-2E0E-A8DE5C23808D}"/>
          </ac:cxnSpMkLst>
        </pc:cxnChg>
        <pc:cxnChg chg="add mod">
          <ac:chgData name="Nummi Juha" userId="f27f74a3-5542-4e60-b91b-72f6c5055e4c" providerId="ADAL" clId="{D70626BB-AAA9-489B-A38C-78D72B996AAB}" dt="2023-07-23T16:49:03.166" v="6784" actId="1076"/>
          <ac:cxnSpMkLst>
            <pc:docMk/>
            <pc:sldMk cId="2127851302" sldId="271"/>
            <ac:cxnSpMk id="30" creationId="{EE53E3FB-4135-6BA1-F778-EEE45707DD52}"/>
          </ac:cxnSpMkLst>
        </pc:cxnChg>
        <pc:cxnChg chg="add mod">
          <ac:chgData name="Nummi Juha" userId="f27f74a3-5542-4e60-b91b-72f6c5055e4c" providerId="ADAL" clId="{D70626BB-AAA9-489B-A38C-78D72B996AAB}" dt="2023-07-23T16:49:03.166" v="6784" actId="1076"/>
          <ac:cxnSpMkLst>
            <pc:docMk/>
            <pc:sldMk cId="2127851302" sldId="271"/>
            <ac:cxnSpMk id="33" creationId="{0C1A4AC9-02DD-BA29-4097-C881AB2D7847}"/>
          </ac:cxnSpMkLst>
        </pc:cxnChg>
        <pc:cxnChg chg="del">
          <ac:chgData name="Nummi Juha" userId="f27f74a3-5542-4e60-b91b-72f6c5055e4c" providerId="ADAL" clId="{D70626BB-AAA9-489B-A38C-78D72B996AAB}" dt="2023-07-21T14:49:03.543" v="4871" actId="478"/>
          <ac:cxnSpMkLst>
            <pc:docMk/>
            <pc:sldMk cId="2127851302" sldId="271"/>
            <ac:cxnSpMk id="36" creationId="{0482D07B-34D4-1F09-D6EA-68D09D01C8E0}"/>
          </ac:cxnSpMkLst>
        </pc:cxnChg>
        <pc:cxnChg chg="add mod">
          <ac:chgData name="Nummi Juha" userId="f27f74a3-5542-4e60-b91b-72f6c5055e4c" providerId="ADAL" clId="{D70626BB-AAA9-489B-A38C-78D72B996AAB}" dt="2023-07-23T16:49:03.166" v="6784" actId="1076"/>
          <ac:cxnSpMkLst>
            <pc:docMk/>
            <pc:sldMk cId="2127851302" sldId="271"/>
            <ac:cxnSpMk id="37" creationId="{1580DED3-FC1C-E74C-28B1-625D39BD58E7}"/>
          </ac:cxnSpMkLst>
        </pc:cxnChg>
        <pc:cxnChg chg="del">
          <ac:chgData name="Nummi Juha" userId="f27f74a3-5542-4e60-b91b-72f6c5055e4c" providerId="ADAL" clId="{D70626BB-AAA9-489B-A38C-78D72B996AAB}" dt="2023-07-21T14:49:03.543" v="4871" actId="478"/>
          <ac:cxnSpMkLst>
            <pc:docMk/>
            <pc:sldMk cId="2127851302" sldId="271"/>
            <ac:cxnSpMk id="41" creationId="{8A493248-6E78-232C-A227-5E84426C7F27}"/>
          </ac:cxnSpMkLst>
        </pc:cxnChg>
        <pc:cxnChg chg="mod">
          <ac:chgData name="Nummi Juha" userId="f27f74a3-5542-4e60-b91b-72f6c5055e4c" providerId="ADAL" clId="{D70626BB-AAA9-489B-A38C-78D72B996AAB}" dt="2023-07-21T14:49:34.081" v="4876" actId="14100"/>
          <ac:cxnSpMkLst>
            <pc:docMk/>
            <pc:sldMk cId="2127851302" sldId="271"/>
            <ac:cxnSpMk id="50" creationId="{4AD1410C-075C-692E-5E24-3E5A7A7447EC}"/>
          </ac:cxnSpMkLst>
        </pc:cxnChg>
        <pc:cxnChg chg="del">
          <ac:chgData name="Nummi Juha" userId="f27f74a3-5542-4e60-b91b-72f6c5055e4c" providerId="ADAL" clId="{D70626BB-AAA9-489B-A38C-78D72B996AAB}" dt="2023-07-21T14:49:03.543" v="4871" actId="478"/>
          <ac:cxnSpMkLst>
            <pc:docMk/>
            <pc:sldMk cId="2127851302" sldId="271"/>
            <ac:cxnSpMk id="59" creationId="{DC605965-8182-13C3-5A79-AC94FF17E936}"/>
          </ac:cxnSpMkLst>
        </pc:cxnChg>
      </pc:sldChg>
      <pc:sldChg chg="addSp delSp modSp add mod">
        <pc:chgData name="Nummi Juha" userId="f27f74a3-5542-4e60-b91b-72f6c5055e4c" providerId="ADAL" clId="{D70626BB-AAA9-489B-A38C-78D72B996AAB}" dt="2023-07-23T17:07:45.205" v="6937" actId="255"/>
        <pc:sldMkLst>
          <pc:docMk/>
          <pc:sldMk cId="1629268569" sldId="272"/>
        </pc:sldMkLst>
        <pc:spChg chg="mod">
          <ac:chgData name="Nummi Juha" userId="f27f74a3-5542-4e60-b91b-72f6c5055e4c" providerId="ADAL" clId="{D70626BB-AAA9-489B-A38C-78D72B996AAB}" dt="2023-07-23T13:07:24.956" v="6462" actId="14100"/>
          <ac:spMkLst>
            <pc:docMk/>
            <pc:sldMk cId="1629268569" sldId="272"/>
            <ac:spMk id="3" creationId="{986FC721-4DE0-F991-AFC6-12F47E42CE3B}"/>
          </ac:spMkLst>
        </pc:spChg>
        <pc:spChg chg="add del">
          <ac:chgData name="Nummi Juha" userId="f27f74a3-5542-4e60-b91b-72f6c5055e4c" providerId="ADAL" clId="{D70626BB-AAA9-489B-A38C-78D72B996AAB}" dt="2023-07-23T13:09:20.806" v="6472" actId="478"/>
          <ac:spMkLst>
            <pc:docMk/>
            <pc:sldMk cId="1629268569" sldId="272"/>
            <ac:spMk id="9" creationId="{213463E6-F875-01D3-F297-7ADB3522EEE7}"/>
          </ac:spMkLst>
        </pc:spChg>
        <pc:spChg chg="add del mod">
          <ac:chgData name="Nummi Juha" userId="f27f74a3-5542-4e60-b91b-72f6c5055e4c" providerId="ADAL" clId="{D70626BB-AAA9-489B-A38C-78D72B996AAB}" dt="2023-07-23T13:09:20.806" v="6472" actId="478"/>
          <ac:spMkLst>
            <pc:docMk/>
            <pc:sldMk cId="1629268569" sldId="272"/>
            <ac:spMk id="10" creationId="{4FD7909A-0E7E-6F0D-E8C5-764B4CD4DFDD}"/>
          </ac:spMkLst>
        </pc:spChg>
        <pc:spChg chg="add del mod">
          <ac:chgData name="Nummi Juha" userId="f27f74a3-5542-4e60-b91b-72f6c5055e4c" providerId="ADAL" clId="{D70626BB-AAA9-489B-A38C-78D72B996AAB}" dt="2023-07-23T13:09:20.806" v="6472" actId="478"/>
          <ac:spMkLst>
            <pc:docMk/>
            <pc:sldMk cId="1629268569" sldId="272"/>
            <ac:spMk id="11" creationId="{C9A35E4A-20B4-EE4F-647A-B67570C240D1}"/>
          </ac:spMkLst>
        </pc:spChg>
        <pc:spChg chg="add mod">
          <ac:chgData name="Nummi Juha" userId="f27f74a3-5542-4e60-b91b-72f6c5055e4c" providerId="ADAL" clId="{D70626BB-AAA9-489B-A38C-78D72B996AAB}" dt="2023-07-23T17:07:40.963" v="6936" actId="255"/>
          <ac:spMkLst>
            <pc:docMk/>
            <pc:sldMk cId="1629268569" sldId="272"/>
            <ac:spMk id="16" creationId="{50949580-81D6-02AC-8AFC-28DDE72D734F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17" creationId="{40618C56-8663-D136-45D7-64900BB09208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18" creationId="{18F14F20-F72C-68A3-1DFD-7FD16752354D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19" creationId="{36EB187D-896B-03D6-FBEE-10A0B84BF963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20" creationId="{529615FC-0535-6AA2-1EC5-828E99B5EAB2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21" creationId="{1A60A5A1-306F-2EF7-5E71-3A7C639DBDDE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22" creationId="{868CA17F-CAA7-D344-DF73-35C74DD30381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23" creationId="{9A20A0CB-C52A-D291-78A2-DCB7D054F743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24" creationId="{CE8BB8E6-6677-6993-D2C4-2F689BCA95E0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25" creationId="{CE0078FD-407A-5356-98A3-779242626F76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26" creationId="{81CE36FA-0227-B112-A66B-68EEEAE93F16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27" creationId="{EF48915B-6B41-2C74-7B8B-A0F8221A86AA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28" creationId="{F24ACFF4-37F9-3E6F-E06A-4A3F05077A7B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29" creationId="{02F1AD76-B790-B18A-5927-B32254D6E735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30" creationId="{CB10E406-4747-9263-E99E-3368EF88E26E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31" creationId="{A13D2700-72D9-20EA-DC51-F1E047AF67EF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32" creationId="{01BEF6C7-CA8A-37B5-0C0A-45E6B447D653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33" creationId="{6F37ABF2-D3F1-F54B-64B3-929D42B13837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34" creationId="{8ECF5EAE-20A8-78A3-42ED-D6FA284844A7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35" creationId="{C168A2F2-0638-351C-6F1C-4970D25D085A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36" creationId="{5B2F4B47-F630-8F42-D738-038B9CCBDCFF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37" creationId="{CC8FCC96-9864-2F75-6D3A-69264F742239}"/>
          </ac:spMkLst>
        </pc:spChg>
        <pc:spChg chg="add del mod">
          <ac:chgData name="Nummi Juha" userId="f27f74a3-5542-4e60-b91b-72f6c5055e4c" providerId="ADAL" clId="{D70626BB-AAA9-489B-A38C-78D72B996AAB}" dt="2023-07-23T17:00:04.270" v="6871"/>
          <ac:spMkLst>
            <pc:docMk/>
            <pc:sldMk cId="1629268569" sldId="272"/>
            <ac:spMk id="39" creationId="{67CDBBE2-37AC-F366-24B6-525EC2C13B42}"/>
          </ac:spMkLst>
        </pc:spChg>
        <pc:spChg chg="add del mod">
          <ac:chgData name="Nummi Juha" userId="f27f74a3-5542-4e60-b91b-72f6c5055e4c" providerId="ADAL" clId="{D70626BB-AAA9-489B-A38C-78D72B996AAB}" dt="2023-07-23T17:00:04.270" v="6871"/>
          <ac:spMkLst>
            <pc:docMk/>
            <pc:sldMk cId="1629268569" sldId="272"/>
            <ac:spMk id="40" creationId="{4ECAA830-952C-E471-F45E-1649E5AD7395}"/>
          </ac:spMkLst>
        </pc:spChg>
        <pc:spChg chg="add del mod">
          <ac:chgData name="Nummi Juha" userId="f27f74a3-5542-4e60-b91b-72f6c5055e4c" providerId="ADAL" clId="{D70626BB-AAA9-489B-A38C-78D72B996AAB}" dt="2023-07-23T17:00:04.270" v="6871"/>
          <ac:spMkLst>
            <pc:docMk/>
            <pc:sldMk cId="1629268569" sldId="272"/>
            <ac:spMk id="41" creationId="{1D6FCEC3-634E-B57A-5495-DBB4789DD09B}"/>
          </ac:spMkLst>
        </pc:spChg>
        <pc:spChg chg="del">
          <ac:chgData name="Nummi Juha" userId="f27f74a3-5542-4e60-b91b-72f6c5055e4c" providerId="ADAL" clId="{D70626BB-AAA9-489B-A38C-78D72B996AAB}" dt="2023-07-21T14:58:23.108" v="4957" actId="478"/>
          <ac:spMkLst>
            <pc:docMk/>
            <pc:sldMk cId="1629268569" sldId="272"/>
            <ac:spMk id="42" creationId="{CD375C94-BDC1-B9B2-4C69-047F681FBFF6}"/>
          </ac:spMkLst>
        </pc:spChg>
        <pc:spChg chg="del">
          <ac:chgData name="Nummi Juha" userId="f27f74a3-5542-4e60-b91b-72f6c5055e4c" providerId="ADAL" clId="{D70626BB-AAA9-489B-A38C-78D72B996AAB}" dt="2023-07-21T14:58:23.108" v="4957" actId="478"/>
          <ac:spMkLst>
            <pc:docMk/>
            <pc:sldMk cId="1629268569" sldId="272"/>
            <ac:spMk id="43" creationId="{BDB3EABD-3DCD-A2D4-795C-79DA02118CC4}"/>
          </ac:spMkLst>
        </pc:spChg>
        <pc:spChg chg="del">
          <ac:chgData name="Nummi Juha" userId="f27f74a3-5542-4e60-b91b-72f6c5055e4c" providerId="ADAL" clId="{D70626BB-AAA9-489B-A38C-78D72B996AAB}" dt="2023-07-21T14:58:23.108" v="4957" actId="478"/>
          <ac:spMkLst>
            <pc:docMk/>
            <pc:sldMk cId="1629268569" sldId="272"/>
            <ac:spMk id="45" creationId="{1AC6ABF6-9FF7-CE88-2240-0DA2A7201BCD}"/>
          </ac:spMkLst>
        </pc:spChg>
        <pc:spChg chg="del">
          <ac:chgData name="Nummi Juha" userId="f27f74a3-5542-4e60-b91b-72f6c5055e4c" providerId="ADAL" clId="{D70626BB-AAA9-489B-A38C-78D72B996AAB}" dt="2023-07-21T14:58:23.108" v="4957" actId="478"/>
          <ac:spMkLst>
            <pc:docMk/>
            <pc:sldMk cId="1629268569" sldId="272"/>
            <ac:spMk id="46" creationId="{9EEDEA8A-810B-0C34-5C53-AE49F0CF72BE}"/>
          </ac:spMkLst>
        </pc:spChg>
        <pc:spChg chg="add del mod">
          <ac:chgData name="Nummi Juha" userId="f27f74a3-5542-4e60-b91b-72f6c5055e4c" providerId="ADAL" clId="{D70626BB-AAA9-489B-A38C-78D72B996AAB}" dt="2023-07-23T17:00:04.270" v="6871"/>
          <ac:spMkLst>
            <pc:docMk/>
            <pc:sldMk cId="1629268569" sldId="272"/>
            <ac:spMk id="47" creationId="{F05083DF-C3D1-2972-D482-F0F01FFED70F}"/>
          </ac:spMkLst>
        </pc:spChg>
        <pc:spChg chg="add del mod">
          <ac:chgData name="Nummi Juha" userId="f27f74a3-5542-4e60-b91b-72f6c5055e4c" providerId="ADAL" clId="{D70626BB-AAA9-489B-A38C-78D72B996AAB}" dt="2023-07-23T17:00:04.270" v="6871"/>
          <ac:spMkLst>
            <pc:docMk/>
            <pc:sldMk cId="1629268569" sldId="272"/>
            <ac:spMk id="49" creationId="{6F1B12F8-38BC-3901-3285-DBE8FE6E471B}"/>
          </ac:spMkLst>
        </pc:spChg>
        <pc:spChg chg="add del mod">
          <ac:chgData name="Nummi Juha" userId="f27f74a3-5542-4e60-b91b-72f6c5055e4c" providerId="ADAL" clId="{D70626BB-AAA9-489B-A38C-78D72B996AAB}" dt="2023-07-23T17:00:04.270" v="6871"/>
          <ac:spMkLst>
            <pc:docMk/>
            <pc:sldMk cId="1629268569" sldId="272"/>
            <ac:spMk id="51" creationId="{ED65F023-2492-CB0D-8996-5C299CD88862}"/>
          </ac:spMkLst>
        </pc:spChg>
        <pc:spChg chg="add del mod">
          <ac:chgData name="Nummi Juha" userId="f27f74a3-5542-4e60-b91b-72f6c5055e4c" providerId="ADAL" clId="{D70626BB-AAA9-489B-A38C-78D72B996AAB}" dt="2023-07-23T17:00:04.270" v="6871"/>
          <ac:spMkLst>
            <pc:docMk/>
            <pc:sldMk cId="1629268569" sldId="272"/>
            <ac:spMk id="52" creationId="{7870B93C-485E-DABA-2F6B-D357271AAC2B}"/>
          </ac:spMkLst>
        </pc:spChg>
        <pc:spChg chg="del">
          <ac:chgData name="Nummi Juha" userId="f27f74a3-5542-4e60-b91b-72f6c5055e4c" providerId="ADAL" clId="{D70626BB-AAA9-489B-A38C-78D72B996AAB}" dt="2023-07-21T14:58:23.108" v="4957" actId="478"/>
          <ac:spMkLst>
            <pc:docMk/>
            <pc:sldMk cId="1629268569" sldId="272"/>
            <ac:spMk id="53" creationId="{A954DCAD-A25A-B9E1-84F7-0413348427F3}"/>
          </ac:spMkLst>
        </pc:spChg>
        <pc:spChg chg="del">
          <ac:chgData name="Nummi Juha" userId="f27f74a3-5542-4e60-b91b-72f6c5055e4c" providerId="ADAL" clId="{D70626BB-AAA9-489B-A38C-78D72B996AAB}" dt="2023-07-21T14:58:23.108" v="4957" actId="478"/>
          <ac:spMkLst>
            <pc:docMk/>
            <pc:sldMk cId="1629268569" sldId="272"/>
            <ac:spMk id="55" creationId="{5E002136-0458-C6AD-4DD8-7D7823FD173A}"/>
          </ac:spMkLst>
        </pc:spChg>
        <pc:spChg chg="del">
          <ac:chgData name="Nummi Juha" userId="f27f74a3-5542-4e60-b91b-72f6c5055e4c" providerId="ADAL" clId="{D70626BB-AAA9-489B-A38C-78D72B996AAB}" dt="2023-07-21T14:58:23.108" v="4957" actId="478"/>
          <ac:spMkLst>
            <pc:docMk/>
            <pc:sldMk cId="1629268569" sldId="272"/>
            <ac:spMk id="56" creationId="{537BF782-4B21-4CAC-9506-AB627BC7E24F}"/>
          </ac:spMkLst>
        </pc:spChg>
        <pc:spChg chg="add del mod">
          <ac:chgData name="Nummi Juha" userId="f27f74a3-5542-4e60-b91b-72f6c5055e4c" providerId="ADAL" clId="{D70626BB-AAA9-489B-A38C-78D72B996AAB}" dt="2023-07-23T17:00:04.270" v="6871"/>
          <ac:spMkLst>
            <pc:docMk/>
            <pc:sldMk cId="1629268569" sldId="272"/>
            <ac:spMk id="57" creationId="{DA49D314-4719-B536-8BEE-982C2F5DAB38}"/>
          </ac:spMkLst>
        </pc:spChg>
        <pc:spChg chg="add del mod">
          <ac:chgData name="Nummi Juha" userId="f27f74a3-5542-4e60-b91b-72f6c5055e4c" providerId="ADAL" clId="{D70626BB-AAA9-489B-A38C-78D72B996AAB}" dt="2023-07-23T17:00:04.270" v="6871"/>
          <ac:spMkLst>
            <pc:docMk/>
            <pc:sldMk cId="1629268569" sldId="272"/>
            <ac:spMk id="58" creationId="{04F0863F-1E16-8A20-3945-6F63BB54BCCD}"/>
          </ac:spMkLst>
        </pc:spChg>
        <pc:spChg chg="add del mod">
          <ac:chgData name="Nummi Juha" userId="f27f74a3-5542-4e60-b91b-72f6c5055e4c" providerId="ADAL" clId="{D70626BB-AAA9-489B-A38C-78D72B996AAB}" dt="2023-07-23T17:00:04.270" v="6871"/>
          <ac:spMkLst>
            <pc:docMk/>
            <pc:sldMk cId="1629268569" sldId="272"/>
            <ac:spMk id="59" creationId="{728C41B2-3B9B-354F-A6AE-B6DDFCD2D860}"/>
          </ac:spMkLst>
        </pc:spChg>
        <pc:spChg chg="add del mod">
          <ac:chgData name="Nummi Juha" userId="f27f74a3-5542-4e60-b91b-72f6c5055e4c" providerId="ADAL" clId="{D70626BB-AAA9-489B-A38C-78D72B996AAB}" dt="2023-07-23T17:00:04.270" v="6871"/>
          <ac:spMkLst>
            <pc:docMk/>
            <pc:sldMk cId="1629268569" sldId="272"/>
            <ac:spMk id="60" creationId="{AF9EF4A2-546F-56AF-B17B-447BEC085A99}"/>
          </ac:spMkLst>
        </pc:spChg>
        <pc:spChg chg="add del mod">
          <ac:chgData name="Nummi Juha" userId="f27f74a3-5542-4e60-b91b-72f6c5055e4c" providerId="ADAL" clId="{D70626BB-AAA9-489B-A38C-78D72B996AAB}" dt="2023-07-23T17:00:04.270" v="6871"/>
          <ac:spMkLst>
            <pc:docMk/>
            <pc:sldMk cId="1629268569" sldId="272"/>
            <ac:spMk id="61" creationId="{1577F72C-9F4E-0947-6F0D-75D49AE60B58}"/>
          </ac:spMkLst>
        </pc:spChg>
        <pc:spChg chg="add del mod">
          <ac:chgData name="Nummi Juha" userId="f27f74a3-5542-4e60-b91b-72f6c5055e4c" providerId="ADAL" clId="{D70626BB-AAA9-489B-A38C-78D72B996AAB}" dt="2023-07-23T17:00:04.270" v="6871"/>
          <ac:spMkLst>
            <pc:docMk/>
            <pc:sldMk cId="1629268569" sldId="272"/>
            <ac:spMk id="62" creationId="{B00C229A-3480-0395-684F-BD28E5553429}"/>
          </ac:spMkLst>
        </pc:spChg>
        <pc:spChg chg="add del mod">
          <ac:chgData name="Nummi Juha" userId="f27f74a3-5542-4e60-b91b-72f6c5055e4c" providerId="ADAL" clId="{D70626BB-AAA9-489B-A38C-78D72B996AAB}" dt="2023-07-23T17:00:04.270" v="6871"/>
          <ac:spMkLst>
            <pc:docMk/>
            <pc:sldMk cId="1629268569" sldId="272"/>
            <ac:spMk id="63" creationId="{958A8A3D-9EFB-6AF0-590B-516B43CFC23B}"/>
          </ac:spMkLst>
        </pc:spChg>
        <pc:spChg chg="add del mod">
          <ac:chgData name="Nummi Juha" userId="f27f74a3-5542-4e60-b91b-72f6c5055e4c" providerId="ADAL" clId="{D70626BB-AAA9-489B-A38C-78D72B996AAB}" dt="2023-07-23T17:00:04.270" v="6871"/>
          <ac:spMkLst>
            <pc:docMk/>
            <pc:sldMk cId="1629268569" sldId="272"/>
            <ac:spMk id="64" creationId="{DCAEBBA4-49D5-D108-1B61-A652B3C76134}"/>
          </ac:spMkLst>
        </pc:spChg>
        <pc:spChg chg="add del mod">
          <ac:chgData name="Nummi Juha" userId="f27f74a3-5542-4e60-b91b-72f6c5055e4c" providerId="ADAL" clId="{D70626BB-AAA9-489B-A38C-78D72B996AAB}" dt="2023-07-23T17:00:04.270" v="6871"/>
          <ac:spMkLst>
            <pc:docMk/>
            <pc:sldMk cId="1629268569" sldId="272"/>
            <ac:spMk id="65" creationId="{7E3283DB-9EC7-E6F0-BB5A-AF6DFA96C4AC}"/>
          </ac:spMkLst>
        </pc:spChg>
        <pc:spChg chg="add del mod">
          <ac:chgData name="Nummi Juha" userId="f27f74a3-5542-4e60-b91b-72f6c5055e4c" providerId="ADAL" clId="{D70626BB-AAA9-489B-A38C-78D72B996AAB}" dt="2023-07-23T17:00:04.270" v="6871"/>
          <ac:spMkLst>
            <pc:docMk/>
            <pc:sldMk cId="1629268569" sldId="272"/>
            <ac:spMk id="66" creationId="{46CE0748-0528-11A3-CC71-E6CFB6AB4219}"/>
          </ac:spMkLst>
        </pc:spChg>
        <pc:spChg chg="add del mod">
          <ac:chgData name="Nummi Juha" userId="f27f74a3-5542-4e60-b91b-72f6c5055e4c" providerId="ADAL" clId="{D70626BB-AAA9-489B-A38C-78D72B996AAB}" dt="2023-07-23T17:00:04.270" v="6871"/>
          <ac:spMkLst>
            <pc:docMk/>
            <pc:sldMk cId="1629268569" sldId="272"/>
            <ac:spMk id="67" creationId="{2A33C6A9-29BA-57E1-B535-819F8ED140B9}"/>
          </ac:spMkLst>
        </pc:spChg>
        <pc:spChg chg="add del mod">
          <ac:chgData name="Nummi Juha" userId="f27f74a3-5542-4e60-b91b-72f6c5055e4c" providerId="ADAL" clId="{D70626BB-AAA9-489B-A38C-78D72B996AAB}" dt="2023-07-23T17:00:04.270" v="6871"/>
          <ac:spMkLst>
            <pc:docMk/>
            <pc:sldMk cId="1629268569" sldId="272"/>
            <ac:spMk id="68" creationId="{6157004F-3BD3-13B9-1EB6-474DE02F696E}"/>
          </ac:spMkLst>
        </pc:spChg>
        <pc:spChg chg="add del mod">
          <ac:chgData name="Nummi Juha" userId="f27f74a3-5542-4e60-b91b-72f6c5055e4c" providerId="ADAL" clId="{D70626BB-AAA9-489B-A38C-78D72B996AAB}" dt="2023-07-23T17:00:04.270" v="6871"/>
          <ac:spMkLst>
            <pc:docMk/>
            <pc:sldMk cId="1629268569" sldId="272"/>
            <ac:spMk id="69" creationId="{8A69E5F5-8C21-8452-D73B-72142FB019FE}"/>
          </ac:spMkLst>
        </pc:spChg>
        <pc:spChg chg="add del mod">
          <ac:chgData name="Nummi Juha" userId="f27f74a3-5542-4e60-b91b-72f6c5055e4c" providerId="ADAL" clId="{D70626BB-AAA9-489B-A38C-78D72B996AAB}" dt="2023-07-23T17:00:04.270" v="6871"/>
          <ac:spMkLst>
            <pc:docMk/>
            <pc:sldMk cId="1629268569" sldId="272"/>
            <ac:spMk id="70" creationId="{D57DF6DD-A685-EC84-214B-782D4E5CE7BD}"/>
          </ac:spMkLst>
        </pc:spChg>
        <pc:spChg chg="add del mod">
          <ac:chgData name="Nummi Juha" userId="f27f74a3-5542-4e60-b91b-72f6c5055e4c" providerId="ADAL" clId="{D70626BB-AAA9-489B-A38C-78D72B996AAB}" dt="2023-07-23T17:00:04.270" v="6871"/>
          <ac:spMkLst>
            <pc:docMk/>
            <pc:sldMk cId="1629268569" sldId="272"/>
            <ac:spMk id="71" creationId="{9F3211CD-BF85-F831-5CB4-EA3DEEA76372}"/>
          </ac:spMkLst>
        </pc:spChg>
        <pc:spChg chg="add mod">
          <ac:chgData name="Nummi Juha" userId="f27f74a3-5542-4e60-b91b-72f6c5055e4c" providerId="ADAL" clId="{D70626BB-AAA9-489B-A38C-78D72B996AAB}" dt="2023-07-23T17:00:06.737" v="6873" actId="571"/>
          <ac:spMkLst>
            <pc:docMk/>
            <pc:sldMk cId="1629268569" sldId="272"/>
            <ac:spMk id="72" creationId="{71F3362D-914C-423D-0652-78EB7C100297}"/>
          </ac:spMkLst>
        </pc:spChg>
        <pc:spChg chg="add mod">
          <ac:chgData name="Nummi Juha" userId="f27f74a3-5542-4e60-b91b-72f6c5055e4c" providerId="ADAL" clId="{D70626BB-AAA9-489B-A38C-78D72B996AAB}" dt="2023-07-23T17:00:06.737" v="6873" actId="571"/>
          <ac:spMkLst>
            <pc:docMk/>
            <pc:sldMk cId="1629268569" sldId="272"/>
            <ac:spMk id="73" creationId="{19F4F739-E8AE-4877-6488-577712280603}"/>
          </ac:spMkLst>
        </pc:spChg>
        <pc:spChg chg="add mod">
          <ac:chgData name="Nummi Juha" userId="f27f74a3-5542-4e60-b91b-72f6c5055e4c" providerId="ADAL" clId="{D70626BB-AAA9-489B-A38C-78D72B996AAB}" dt="2023-07-23T17:00:06.737" v="6873" actId="571"/>
          <ac:spMkLst>
            <pc:docMk/>
            <pc:sldMk cId="1629268569" sldId="272"/>
            <ac:spMk id="74" creationId="{8DE97555-0752-4477-4A69-A09CD8C7FD22}"/>
          </ac:spMkLst>
        </pc:spChg>
        <pc:spChg chg="add mod">
          <ac:chgData name="Nummi Juha" userId="f27f74a3-5542-4e60-b91b-72f6c5055e4c" providerId="ADAL" clId="{D70626BB-AAA9-489B-A38C-78D72B996AAB}" dt="2023-07-23T17:00:06.737" v="6873" actId="571"/>
          <ac:spMkLst>
            <pc:docMk/>
            <pc:sldMk cId="1629268569" sldId="272"/>
            <ac:spMk id="75" creationId="{CD40882C-C511-D95A-AB7F-E512F5E87FDD}"/>
          </ac:spMkLst>
        </pc:spChg>
        <pc:spChg chg="add mod">
          <ac:chgData name="Nummi Juha" userId="f27f74a3-5542-4e60-b91b-72f6c5055e4c" providerId="ADAL" clId="{D70626BB-AAA9-489B-A38C-78D72B996AAB}" dt="2023-07-23T17:00:06.737" v="6873" actId="571"/>
          <ac:spMkLst>
            <pc:docMk/>
            <pc:sldMk cId="1629268569" sldId="272"/>
            <ac:spMk id="76" creationId="{17D66015-011E-7ACB-9006-E6DF91FFA244}"/>
          </ac:spMkLst>
        </pc:spChg>
        <pc:spChg chg="add mod">
          <ac:chgData name="Nummi Juha" userId="f27f74a3-5542-4e60-b91b-72f6c5055e4c" providerId="ADAL" clId="{D70626BB-AAA9-489B-A38C-78D72B996AAB}" dt="2023-07-23T17:00:06.737" v="6873" actId="571"/>
          <ac:spMkLst>
            <pc:docMk/>
            <pc:sldMk cId="1629268569" sldId="272"/>
            <ac:spMk id="77" creationId="{07C78534-39BB-6624-11A4-2945EB3BC7D8}"/>
          </ac:spMkLst>
        </pc:spChg>
        <pc:spChg chg="add mod">
          <ac:chgData name="Nummi Juha" userId="f27f74a3-5542-4e60-b91b-72f6c5055e4c" providerId="ADAL" clId="{D70626BB-AAA9-489B-A38C-78D72B996AAB}" dt="2023-07-23T17:00:06.737" v="6873" actId="571"/>
          <ac:spMkLst>
            <pc:docMk/>
            <pc:sldMk cId="1629268569" sldId="272"/>
            <ac:spMk id="78" creationId="{8F1B3210-863D-48E3-99C7-D013FC57881D}"/>
          </ac:spMkLst>
        </pc:spChg>
        <pc:spChg chg="add mod">
          <ac:chgData name="Nummi Juha" userId="f27f74a3-5542-4e60-b91b-72f6c5055e4c" providerId="ADAL" clId="{D70626BB-AAA9-489B-A38C-78D72B996AAB}" dt="2023-07-23T17:00:06.737" v="6873" actId="571"/>
          <ac:spMkLst>
            <pc:docMk/>
            <pc:sldMk cId="1629268569" sldId="272"/>
            <ac:spMk id="79" creationId="{FFDC30CF-CC2A-5AD9-C71C-0A93CE43C432}"/>
          </ac:spMkLst>
        </pc:spChg>
        <pc:spChg chg="add mod">
          <ac:chgData name="Nummi Juha" userId="f27f74a3-5542-4e60-b91b-72f6c5055e4c" providerId="ADAL" clId="{D70626BB-AAA9-489B-A38C-78D72B996AAB}" dt="2023-07-23T17:00:06.737" v="6873" actId="571"/>
          <ac:spMkLst>
            <pc:docMk/>
            <pc:sldMk cId="1629268569" sldId="272"/>
            <ac:spMk id="80" creationId="{9CBD4EC9-0CBA-32D9-22EA-449A893B6695}"/>
          </ac:spMkLst>
        </pc:spChg>
        <pc:spChg chg="add mod">
          <ac:chgData name="Nummi Juha" userId="f27f74a3-5542-4e60-b91b-72f6c5055e4c" providerId="ADAL" clId="{D70626BB-AAA9-489B-A38C-78D72B996AAB}" dt="2023-07-23T17:00:06.737" v="6873" actId="571"/>
          <ac:spMkLst>
            <pc:docMk/>
            <pc:sldMk cId="1629268569" sldId="272"/>
            <ac:spMk id="81" creationId="{774F765D-4658-F0A5-893A-4490CF80FDD5}"/>
          </ac:spMkLst>
        </pc:spChg>
        <pc:spChg chg="add mod">
          <ac:chgData name="Nummi Juha" userId="f27f74a3-5542-4e60-b91b-72f6c5055e4c" providerId="ADAL" clId="{D70626BB-AAA9-489B-A38C-78D72B996AAB}" dt="2023-07-23T17:00:06.737" v="6873" actId="571"/>
          <ac:spMkLst>
            <pc:docMk/>
            <pc:sldMk cId="1629268569" sldId="272"/>
            <ac:spMk id="82" creationId="{7A85C12C-D36F-1ADC-5F2B-E6F689F51557}"/>
          </ac:spMkLst>
        </pc:spChg>
        <pc:spChg chg="add mod">
          <ac:chgData name="Nummi Juha" userId="f27f74a3-5542-4e60-b91b-72f6c5055e4c" providerId="ADAL" clId="{D70626BB-AAA9-489B-A38C-78D72B996AAB}" dt="2023-07-23T17:00:06.737" v="6873" actId="571"/>
          <ac:spMkLst>
            <pc:docMk/>
            <pc:sldMk cId="1629268569" sldId="272"/>
            <ac:spMk id="83" creationId="{497F41F4-C9DB-D1AD-C0E1-295368AC2643}"/>
          </ac:spMkLst>
        </pc:spChg>
        <pc:spChg chg="add mod">
          <ac:chgData name="Nummi Juha" userId="f27f74a3-5542-4e60-b91b-72f6c5055e4c" providerId="ADAL" clId="{D70626BB-AAA9-489B-A38C-78D72B996AAB}" dt="2023-07-23T17:00:06.737" v="6873" actId="571"/>
          <ac:spMkLst>
            <pc:docMk/>
            <pc:sldMk cId="1629268569" sldId="272"/>
            <ac:spMk id="84" creationId="{367E2700-13BD-5E75-5BD0-D984D1B9E8BA}"/>
          </ac:spMkLst>
        </pc:spChg>
        <pc:spChg chg="add mod">
          <ac:chgData name="Nummi Juha" userId="f27f74a3-5542-4e60-b91b-72f6c5055e4c" providerId="ADAL" clId="{D70626BB-AAA9-489B-A38C-78D72B996AAB}" dt="2023-07-23T17:00:06.737" v="6873" actId="571"/>
          <ac:spMkLst>
            <pc:docMk/>
            <pc:sldMk cId="1629268569" sldId="272"/>
            <ac:spMk id="85" creationId="{0BFB0CFC-483B-E49A-B613-3DBC23ED6407}"/>
          </ac:spMkLst>
        </pc:spChg>
        <pc:spChg chg="add mod">
          <ac:chgData name="Nummi Juha" userId="f27f74a3-5542-4e60-b91b-72f6c5055e4c" providerId="ADAL" clId="{D70626BB-AAA9-489B-A38C-78D72B996AAB}" dt="2023-07-23T17:00:06.737" v="6873" actId="571"/>
          <ac:spMkLst>
            <pc:docMk/>
            <pc:sldMk cId="1629268569" sldId="272"/>
            <ac:spMk id="86" creationId="{F2E4EFD3-7D7F-6FF9-3343-57C5B966F7A2}"/>
          </ac:spMkLst>
        </pc:spChg>
        <pc:spChg chg="add mod">
          <ac:chgData name="Nummi Juha" userId="f27f74a3-5542-4e60-b91b-72f6c5055e4c" providerId="ADAL" clId="{D70626BB-AAA9-489B-A38C-78D72B996AAB}" dt="2023-07-23T17:00:06.737" v="6873" actId="571"/>
          <ac:spMkLst>
            <pc:docMk/>
            <pc:sldMk cId="1629268569" sldId="272"/>
            <ac:spMk id="87" creationId="{DDAE346A-4EAA-0C17-D75B-8FA60880ABA6}"/>
          </ac:spMkLst>
        </pc:spChg>
        <pc:spChg chg="add mod">
          <ac:chgData name="Nummi Juha" userId="f27f74a3-5542-4e60-b91b-72f6c5055e4c" providerId="ADAL" clId="{D70626BB-AAA9-489B-A38C-78D72B996AAB}" dt="2023-07-23T17:00:06.737" v="6873" actId="571"/>
          <ac:spMkLst>
            <pc:docMk/>
            <pc:sldMk cId="1629268569" sldId="272"/>
            <ac:spMk id="88" creationId="{59530988-627C-5F69-8F48-EA1A55470730}"/>
          </ac:spMkLst>
        </pc:spChg>
        <pc:spChg chg="add mod">
          <ac:chgData name="Nummi Juha" userId="f27f74a3-5542-4e60-b91b-72f6c5055e4c" providerId="ADAL" clId="{D70626BB-AAA9-489B-A38C-78D72B996AAB}" dt="2023-07-23T17:00:06.737" v="6873" actId="571"/>
          <ac:spMkLst>
            <pc:docMk/>
            <pc:sldMk cId="1629268569" sldId="272"/>
            <ac:spMk id="89" creationId="{224AF78B-2519-929E-D564-E1A1083F7DC3}"/>
          </ac:spMkLst>
        </pc:spChg>
        <pc:spChg chg="add mod">
          <ac:chgData name="Nummi Juha" userId="f27f74a3-5542-4e60-b91b-72f6c5055e4c" providerId="ADAL" clId="{D70626BB-AAA9-489B-A38C-78D72B996AAB}" dt="2023-07-23T17:00:06.737" v="6873" actId="571"/>
          <ac:spMkLst>
            <pc:docMk/>
            <pc:sldMk cId="1629268569" sldId="272"/>
            <ac:spMk id="90" creationId="{8F00A93F-2012-2818-7A01-7CDE84E22664}"/>
          </ac:spMkLst>
        </pc:spChg>
        <pc:spChg chg="add mod">
          <ac:chgData name="Nummi Juha" userId="f27f74a3-5542-4e60-b91b-72f6c5055e4c" providerId="ADAL" clId="{D70626BB-AAA9-489B-A38C-78D72B996AAB}" dt="2023-07-23T17:00:06.737" v="6873" actId="571"/>
          <ac:spMkLst>
            <pc:docMk/>
            <pc:sldMk cId="1629268569" sldId="272"/>
            <ac:spMk id="91" creationId="{2DF65322-C15B-035D-F17D-AC3ED8B82E78}"/>
          </ac:spMkLst>
        </pc:spChg>
        <pc:spChg chg="add mod">
          <ac:chgData name="Nummi Juha" userId="f27f74a3-5542-4e60-b91b-72f6c5055e4c" providerId="ADAL" clId="{D70626BB-AAA9-489B-A38C-78D72B996AAB}" dt="2023-07-23T17:00:06.737" v="6873" actId="571"/>
          <ac:spMkLst>
            <pc:docMk/>
            <pc:sldMk cId="1629268569" sldId="272"/>
            <ac:spMk id="92" creationId="{C97FEEAC-6C92-89E5-432E-8ABEEBF537D7}"/>
          </ac:spMkLst>
        </pc:spChg>
        <pc:spChg chg="add mod">
          <ac:chgData name="Nummi Juha" userId="f27f74a3-5542-4e60-b91b-72f6c5055e4c" providerId="ADAL" clId="{D70626BB-AAA9-489B-A38C-78D72B996AAB}" dt="2023-07-23T17:00:06.737" v="6873" actId="571"/>
          <ac:spMkLst>
            <pc:docMk/>
            <pc:sldMk cId="1629268569" sldId="272"/>
            <ac:spMk id="93" creationId="{8534353C-899D-441F-476D-28A94EBC1804}"/>
          </ac:spMkLst>
        </pc:spChg>
        <pc:spChg chg="add mod">
          <ac:chgData name="Nummi Juha" userId="f27f74a3-5542-4e60-b91b-72f6c5055e4c" providerId="ADAL" clId="{D70626BB-AAA9-489B-A38C-78D72B996AAB}" dt="2023-07-23T17:07:45.205" v="6937" actId="255"/>
          <ac:spMkLst>
            <pc:docMk/>
            <pc:sldMk cId="1629268569" sldId="272"/>
            <ac:spMk id="94" creationId="{4EFDED4A-317C-4214-AEE0-B5FAE557D9F8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95" creationId="{DAF39A2C-67CF-9E69-C9EE-70E6527325A5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96" creationId="{4AE9D9DA-3045-2244-0997-BCFAAB0E6DAC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97" creationId="{D6C2A67D-AB69-893F-D62F-2B268E89ABBE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98" creationId="{41A68E91-3625-DB4F-D47A-DA21E7C09E1C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99" creationId="{37153407-3306-B21D-E13E-ECE0CDC3A0BB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100" creationId="{9A0C69EE-8828-032D-31F9-49BFA5E8B5A9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101" creationId="{35569CC2-134C-47BB-D8AF-152C57162008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102" creationId="{DD5399E1-0BC8-4D92-A667-61B610ABDC1D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103" creationId="{8A733F39-E502-2688-F274-224676729BBD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104" creationId="{A782CE71-E0ED-CC63-E8CE-6838A48C7648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105" creationId="{07BAC154-7C80-CC8A-D796-A3A90AA401E9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106" creationId="{AB4954C8-6EEA-F2AB-1230-7D84AB5CB5AD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107" creationId="{04FE5913-2459-25FB-F856-958A6720AE64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108" creationId="{82DAE36A-56FF-FD11-617E-9EF307B9F5F2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109" creationId="{30A82EFC-1F83-1BF6-9E6F-AAB8B857CE4E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110" creationId="{F2683B1F-7E4C-7293-AF6C-C558551A2205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111" creationId="{9177613C-9785-299F-F592-23E4D51794DE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112" creationId="{DBE99931-0949-4C6C-7FA4-EE5C4BEA4755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113" creationId="{A4B23E8C-5FE4-5A28-9C39-382426FBD8C4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114" creationId="{64339DB3-C580-B274-0957-624B2BA1B8DC}"/>
          </ac:spMkLst>
        </pc:spChg>
        <pc:spChg chg="add mod">
          <ac:chgData name="Nummi Juha" userId="f27f74a3-5542-4e60-b91b-72f6c5055e4c" providerId="ADAL" clId="{D70626BB-AAA9-489B-A38C-78D72B996AAB}" dt="2023-07-23T17:06:47.196" v="6928" actId="164"/>
          <ac:spMkLst>
            <pc:docMk/>
            <pc:sldMk cId="1629268569" sldId="272"/>
            <ac:spMk id="115" creationId="{51AB5441-361B-5B36-AFE8-F38D408148A2}"/>
          </ac:spMkLst>
        </pc:spChg>
        <pc:spChg chg="add mod">
          <ac:chgData name="Nummi Juha" userId="f27f74a3-5542-4e60-b91b-72f6c5055e4c" providerId="ADAL" clId="{D70626BB-AAA9-489B-A38C-78D72B996AAB}" dt="2023-07-23T17:07:32.308" v="6935" actId="255"/>
          <ac:spMkLst>
            <pc:docMk/>
            <pc:sldMk cId="1629268569" sldId="272"/>
            <ac:spMk id="127" creationId="{0AF53182-5581-083C-F88E-8DC634587AAE}"/>
          </ac:spMkLst>
        </pc:spChg>
        <pc:spChg chg="add mod">
          <ac:chgData name="Nummi Juha" userId="f27f74a3-5542-4e60-b91b-72f6c5055e4c" providerId="ADAL" clId="{D70626BB-AAA9-489B-A38C-78D72B996AAB}" dt="2023-07-23T17:07:25.551" v="6934" actId="14100"/>
          <ac:spMkLst>
            <pc:docMk/>
            <pc:sldMk cId="1629268569" sldId="272"/>
            <ac:spMk id="128" creationId="{A31887F1-C794-132C-1F3C-B5BCAB5E0452}"/>
          </ac:spMkLst>
        </pc:spChg>
        <pc:grpChg chg="add mod">
          <ac:chgData name="Nummi Juha" userId="f27f74a3-5542-4e60-b91b-72f6c5055e4c" providerId="ADAL" clId="{D70626BB-AAA9-489B-A38C-78D72B996AAB}" dt="2023-07-23T16:59:49.403" v="6867" actId="164"/>
          <ac:grpSpMkLst>
            <pc:docMk/>
            <pc:sldMk cId="1629268569" sldId="272"/>
            <ac:grpSpMk id="38" creationId="{BD216CDF-C234-8187-96AA-6FBD07F63C22}"/>
          </ac:grpSpMkLst>
        </pc:grpChg>
        <pc:grpChg chg="add mod">
          <ac:chgData name="Nummi Juha" userId="f27f74a3-5542-4e60-b91b-72f6c5055e4c" providerId="ADAL" clId="{D70626BB-AAA9-489B-A38C-78D72B996AAB}" dt="2023-07-23T17:06:37.671" v="6927" actId="164"/>
          <ac:grpSpMkLst>
            <pc:docMk/>
            <pc:sldMk cId="1629268569" sldId="272"/>
            <ac:grpSpMk id="131" creationId="{D888A213-E259-2D5C-B12B-FA33D8F8F5AE}"/>
          </ac:grpSpMkLst>
        </pc:grpChg>
        <pc:grpChg chg="add mod">
          <ac:chgData name="Nummi Juha" userId="f27f74a3-5542-4e60-b91b-72f6c5055e4c" providerId="ADAL" clId="{D70626BB-AAA9-489B-A38C-78D72B996AAB}" dt="2023-07-23T17:07:13.456" v="6932" actId="1076"/>
          <ac:grpSpMkLst>
            <pc:docMk/>
            <pc:sldMk cId="1629268569" sldId="272"/>
            <ac:grpSpMk id="132" creationId="{F6A68324-3D2A-7187-2B26-A94E316CB9F3}"/>
          </ac:grpSpMkLst>
        </pc:grpChg>
        <pc:picChg chg="del">
          <ac:chgData name="Nummi Juha" userId="f27f74a3-5542-4e60-b91b-72f6c5055e4c" providerId="ADAL" clId="{D70626BB-AAA9-489B-A38C-78D72B996AAB}" dt="2023-07-21T14:58:21.650" v="4956" actId="478"/>
          <ac:picMkLst>
            <pc:docMk/>
            <pc:sldMk cId="1629268569" sldId="272"/>
            <ac:picMk id="12" creationId="{703189E0-78D2-CC0E-25AB-4C0A6A1D4A4D}"/>
          </ac:picMkLst>
        </pc:picChg>
        <pc:picChg chg="add del mod">
          <ac:chgData name="Nummi Juha" userId="f27f74a3-5542-4e60-b91b-72f6c5055e4c" providerId="ADAL" clId="{D70626BB-AAA9-489B-A38C-78D72B996AAB}" dt="2023-07-23T16:59:02.383" v="6862" actId="478"/>
          <ac:picMkLst>
            <pc:docMk/>
            <pc:sldMk cId="1629268569" sldId="272"/>
            <ac:picMk id="15" creationId="{97E3A9C1-DBF4-845C-C643-B7CDEF646F9E}"/>
          </ac:picMkLst>
        </pc:picChg>
        <pc:cxnChg chg="del">
          <ac:chgData name="Nummi Juha" userId="f27f74a3-5542-4e60-b91b-72f6c5055e4c" providerId="ADAL" clId="{D70626BB-AAA9-489B-A38C-78D72B996AAB}" dt="2023-07-21T14:58:23.108" v="4957" actId="478"/>
          <ac:cxnSpMkLst>
            <pc:docMk/>
            <pc:sldMk cId="1629268569" sldId="272"/>
            <ac:cxnSpMk id="6" creationId="{68962EF5-E6BF-68A2-C974-AB6C06E07D4A}"/>
          </ac:cxnSpMkLst>
        </pc:cxnChg>
        <pc:cxnChg chg="del">
          <ac:chgData name="Nummi Juha" userId="f27f74a3-5542-4e60-b91b-72f6c5055e4c" providerId="ADAL" clId="{D70626BB-AAA9-489B-A38C-78D72B996AAB}" dt="2023-07-21T14:58:23.108" v="4957" actId="478"/>
          <ac:cxnSpMkLst>
            <pc:docMk/>
            <pc:sldMk cId="1629268569" sldId="272"/>
            <ac:cxnSpMk id="14" creationId="{2357C703-374B-2D67-0197-8AD3B805D7A7}"/>
          </ac:cxnSpMkLst>
        </pc:cxnChg>
        <pc:cxnChg chg="del">
          <ac:chgData name="Nummi Juha" userId="f27f74a3-5542-4e60-b91b-72f6c5055e4c" providerId="ADAL" clId="{D70626BB-AAA9-489B-A38C-78D72B996AAB}" dt="2023-07-21T14:58:23.108" v="4957" actId="478"/>
          <ac:cxnSpMkLst>
            <pc:docMk/>
            <pc:sldMk cId="1629268569" sldId="272"/>
            <ac:cxnSpMk id="44" creationId="{1A63F494-96E8-C888-A48B-C739EAB8D103}"/>
          </ac:cxnSpMkLst>
        </pc:cxnChg>
        <pc:cxnChg chg="del">
          <ac:chgData name="Nummi Juha" userId="f27f74a3-5542-4e60-b91b-72f6c5055e4c" providerId="ADAL" clId="{D70626BB-AAA9-489B-A38C-78D72B996AAB}" dt="2023-07-21T14:58:23.108" v="4957" actId="478"/>
          <ac:cxnSpMkLst>
            <pc:docMk/>
            <pc:sldMk cId="1629268569" sldId="272"/>
            <ac:cxnSpMk id="48" creationId="{F02AB4B5-8E8C-81D5-E37B-E9718C17205E}"/>
          </ac:cxnSpMkLst>
        </pc:cxnChg>
        <pc:cxnChg chg="del mod">
          <ac:chgData name="Nummi Juha" userId="f27f74a3-5542-4e60-b91b-72f6c5055e4c" providerId="ADAL" clId="{D70626BB-AAA9-489B-A38C-78D72B996AAB}" dt="2023-07-21T14:58:23.108" v="4957" actId="478"/>
          <ac:cxnSpMkLst>
            <pc:docMk/>
            <pc:sldMk cId="1629268569" sldId="272"/>
            <ac:cxnSpMk id="50" creationId="{4AD1410C-075C-692E-5E24-3E5A7A7447EC}"/>
          </ac:cxnSpMkLst>
        </pc:cxnChg>
        <pc:cxnChg chg="del">
          <ac:chgData name="Nummi Juha" userId="f27f74a3-5542-4e60-b91b-72f6c5055e4c" providerId="ADAL" clId="{D70626BB-AAA9-489B-A38C-78D72B996AAB}" dt="2023-07-21T14:58:23.108" v="4957" actId="478"/>
          <ac:cxnSpMkLst>
            <pc:docMk/>
            <pc:sldMk cId="1629268569" sldId="272"/>
            <ac:cxnSpMk id="54" creationId="{C88BB4DF-C23B-284B-D892-32EC31191A52}"/>
          </ac:cxnSpMkLst>
        </pc:cxnChg>
        <pc:cxnChg chg="add mod">
          <ac:chgData name="Nummi Juha" userId="f27f74a3-5542-4e60-b91b-72f6c5055e4c" providerId="ADAL" clId="{D70626BB-AAA9-489B-A38C-78D72B996AAB}" dt="2023-07-23T17:06:47.196" v="6928" actId="164"/>
          <ac:cxnSpMkLst>
            <pc:docMk/>
            <pc:sldMk cId="1629268569" sldId="272"/>
            <ac:cxnSpMk id="117" creationId="{E82349F4-6D32-8E7D-F319-8413335D76B2}"/>
          </ac:cxnSpMkLst>
        </pc:cxnChg>
        <pc:cxnChg chg="add mod">
          <ac:chgData name="Nummi Juha" userId="f27f74a3-5542-4e60-b91b-72f6c5055e4c" providerId="ADAL" clId="{D70626BB-AAA9-489B-A38C-78D72B996AAB}" dt="2023-07-23T17:06:47.196" v="6928" actId="164"/>
          <ac:cxnSpMkLst>
            <pc:docMk/>
            <pc:sldMk cId="1629268569" sldId="272"/>
            <ac:cxnSpMk id="124" creationId="{BC3179BB-84B4-F85A-8AF3-FCF2F237C049}"/>
          </ac:cxnSpMkLst>
        </pc:cxnChg>
        <pc:cxnChg chg="add mod">
          <ac:chgData name="Nummi Juha" userId="f27f74a3-5542-4e60-b91b-72f6c5055e4c" providerId="ADAL" clId="{D70626BB-AAA9-489B-A38C-78D72B996AAB}" dt="2023-07-23T17:06:47.196" v="6928" actId="164"/>
          <ac:cxnSpMkLst>
            <pc:docMk/>
            <pc:sldMk cId="1629268569" sldId="272"/>
            <ac:cxnSpMk id="125" creationId="{5A7CCC91-1BC6-5294-C0CD-BDBA790773D8}"/>
          </ac:cxnSpMkLst>
        </pc:cxnChg>
        <pc:cxnChg chg="add mod">
          <ac:chgData name="Nummi Juha" userId="f27f74a3-5542-4e60-b91b-72f6c5055e4c" providerId="ADAL" clId="{D70626BB-AAA9-489B-A38C-78D72B996AAB}" dt="2023-07-23T17:06:47.196" v="6928" actId="164"/>
          <ac:cxnSpMkLst>
            <pc:docMk/>
            <pc:sldMk cId="1629268569" sldId="272"/>
            <ac:cxnSpMk id="130" creationId="{6B3BBA27-5004-43D7-2B99-3FD2E4BFC7A1}"/>
          </ac:cxnSpMkLst>
        </pc:cxnChg>
      </pc:sldChg>
      <pc:sldChg chg="addSp delSp modSp add del mod">
        <pc:chgData name="Nummi Juha" userId="f27f74a3-5542-4e60-b91b-72f6c5055e4c" providerId="ADAL" clId="{D70626BB-AAA9-489B-A38C-78D72B996AAB}" dt="2023-07-21T14:57:52.575" v="4941" actId="47"/>
        <pc:sldMkLst>
          <pc:docMk/>
          <pc:sldMk cId="2669392338" sldId="272"/>
        </pc:sldMkLst>
        <pc:spChg chg="add mod">
          <ac:chgData name="Nummi Juha" userId="f27f74a3-5542-4e60-b91b-72f6c5055e4c" providerId="ADAL" clId="{D70626BB-AAA9-489B-A38C-78D72B996AAB}" dt="2023-07-21T14:54:55.860" v="4930" actId="1076"/>
          <ac:spMkLst>
            <pc:docMk/>
            <pc:sldMk cId="2669392338" sldId="272"/>
            <ac:spMk id="9" creationId="{FC90BE7A-B636-6C27-1BA0-E88A2FB2F8C5}"/>
          </ac:spMkLst>
        </pc:spChg>
        <pc:spChg chg="add mod">
          <ac:chgData name="Nummi Juha" userId="f27f74a3-5542-4e60-b91b-72f6c5055e4c" providerId="ADAL" clId="{D70626BB-AAA9-489B-A38C-78D72B996AAB}" dt="2023-07-21T14:55:13.995" v="4932" actId="1076"/>
          <ac:spMkLst>
            <pc:docMk/>
            <pc:sldMk cId="2669392338" sldId="272"/>
            <ac:spMk id="10" creationId="{92861948-8759-1D9D-C4B8-CFC4ADD758E6}"/>
          </ac:spMkLst>
        </pc:spChg>
        <pc:spChg chg="add mod">
          <ac:chgData name="Nummi Juha" userId="f27f74a3-5542-4e60-b91b-72f6c5055e4c" providerId="ADAL" clId="{D70626BB-AAA9-489B-A38C-78D72B996AAB}" dt="2023-07-21T14:54:46.450" v="4928" actId="1076"/>
          <ac:spMkLst>
            <pc:docMk/>
            <pc:sldMk cId="2669392338" sldId="272"/>
            <ac:spMk id="11" creationId="{B1F09464-2B25-BEED-23E8-505783829275}"/>
          </ac:spMkLst>
        </pc:spChg>
        <pc:spChg chg="del">
          <ac:chgData name="Nummi Juha" userId="f27f74a3-5542-4e60-b91b-72f6c5055e4c" providerId="ADAL" clId="{D70626BB-AAA9-489B-A38C-78D72B996AAB}" dt="2023-07-21T14:54:11.282" v="4896" actId="478"/>
          <ac:spMkLst>
            <pc:docMk/>
            <pc:sldMk cId="2669392338" sldId="272"/>
            <ac:spMk id="42" creationId="{CD375C94-BDC1-B9B2-4C69-047F681FBFF6}"/>
          </ac:spMkLst>
        </pc:spChg>
        <pc:spChg chg="del">
          <ac:chgData name="Nummi Juha" userId="f27f74a3-5542-4e60-b91b-72f6c5055e4c" providerId="ADAL" clId="{D70626BB-AAA9-489B-A38C-78D72B996AAB}" dt="2023-07-21T14:54:11.282" v="4896" actId="478"/>
          <ac:spMkLst>
            <pc:docMk/>
            <pc:sldMk cId="2669392338" sldId="272"/>
            <ac:spMk id="43" creationId="{BDB3EABD-3DCD-A2D4-795C-79DA02118CC4}"/>
          </ac:spMkLst>
        </pc:spChg>
        <pc:spChg chg="del">
          <ac:chgData name="Nummi Juha" userId="f27f74a3-5542-4e60-b91b-72f6c5055e4c" providerId="ADAL" clId="{D70626BB-AAA9-489B-A38C-78D72B996AAB}" dt="2023-07-21T14:54:11.282" v="4896" actId="478"/>
          <ac:spMkLst>
            <pc:docMk/>
            <pc:sldMk cId="2669392338" sldId="272"/>
            <ac:spMk id="45" creationId="{1AC6ABF6-9FF7-CE88-2240-0DA2A7201BCD}"/>
          </ac:spMkLst>
        </pc:spChg>
        <pc:spChg chg="del">
          <ac:chgData name="Nummi Juha" userId="f27f74a3-5542-4e60-b91b-72f6c5055e4c" providerId="ADAL" clId="{D70626BB-AAA9-489B-A38C-78D72B996AAB}" dt="2023-07-21T14:54:11.282" v="4896" actId="478"/>
          <ac:spMkLst>
            <pc:docMk/>
            <pc:sldMk cId="2669392338" sldId="272"/>
            <ac:spMk id="46" creationId="{9EEDEA8A-810B-0C34-5C53-AE49F0CF72BE}"/>
          </ac:spMkLst>
        </pc:spChg>
        <pc:spChg chg="del">
          <ac:chgData name="Nummi Juha" userId="f27f74a3-5542-4e60-b91b-72f6c5055e4c" providerId="ADAL" clId="{D70626BB-AAA9-489B-A38C-78D72B996AAB}" dt="2023-07-21T14:54:11.282" v="4896" actId="478"/>
          <ac:spMkLst>
            <pc:docMk/>
            <pc:sldMk cId="2669392338" sldId="272"/>
            <ac:spMk id="53" creationId="{A954DCAD-A25A-B9E1-84F7-0413348427F3}"/>
          </ac:spMkLst>
        </pc:spChg>
        <pc:spChg chg="del">
          <ac:chgData name="Nummi Juha" userId="f27f74a3-5542-4e60-b91b-72f6c5055e4c" providerId="ADAL" clId="{D70626BB-AAA9-489B-A38C-78D72B996AAB}" dt="2023-07-21T14:54:11.282" v="4896" actId="478"/>
          <ac:spMkLst>
            <pc:docMk/>
            <pc:sldMk cId="2669392338" sldId="272"/>
            <ac:spMk id="55" creationId="{5E002136-0458-C6AD-4DD8-7D7823FD173A}"/>
          </ac:spMkLst>
        </pc:spChg>
        <pc:spChg chg="del">
          <ac:chgData name="Nummi Juha" userId="f27f74a3-5542-4e60-b91b-72f6c5055e4c" providerId="ADAL" clId="{D70626BB-AAA9-489B-A38C-78D72B996AAB}" dt="2023-07-21T14:54:11.282" v="4896" actId="478"/>
          <ac:spMkLst>
            <pc:docMk/>
            <pc:sldMk cId="2669392338" sldId="272"/>
            <ac:spMk id="56" creationId="{537BF782-4B21-4CAC-9506-AB627BC7E24F}"/>
          </ac:spMkLst>
        </pc:spChg>
        <pc:picChg chg="mod">
          <ac:chgData name="Nummi Juha" userId="f27f74a3-5542-4e60-b91b-72f6c5055e4c" providerId="ADAL" clId="{D70626BB-AAA9-489B-A38C-78D72B996AAB}" dt="2023-07-21T14:54:16.152" v="4898" actId="1076"/>
          <ac:picMkLst>
            <pc:docMk/>
            <pc:sldMk cId="2669392338" sldId="272"/>
            <ac:picMk id="12" creationId="{703189E0-78D2-CC0E-25AB-4C0A6A1D4A4D}"/>
          </ac:picMkLst>
        </pc:picChg>
        <pc:cxnChg chg="del">
          <ac:chgData name="Nummi Juha" userId="f27f74a3-5542-4e60-b91b-72f6c5055e4c" providerId="ADAL" clId="{D70626BB-AAA9-489B-A38C-78D72B996AAB}" dt="2023-07-21T14:54:11.282" v="4896" actId="478"/>
          <ac:cxnSpMkLst>
            <pc:docMk/>
            <pc:sldMk cId="2669392338" sldId="272"/>
            <ac:cxnSpMk id="6" creationId="{68962EF5-E6BF-68A2-C974-AB6C06E07D4A}"/>
          </ac:cxnSpMkLst>
        </pc:cxnChg>
        <pc:cxnChg chg="del">
          <ac:chgData name="Nummi Juha" userId="f27f74a3-5542-4e60-b91b-72f6c5055e4c" providerId="ADAL" clId="{D70626BB-AAA9-489B-A38C-78D72B996AAB}" dt="2023-07-21T14:54:11.282" v="4896" actId="478"/>
          <ac:cxnSpMkLst>
            <pc:docMk/>
            <pc:sldMk cId="2669392338" sldId="272"/>
            <ac:cxnSpMk id="14" creationId="{2357C703-374B-2D67-0197-8AD3B805D7A7}"/>
          </ac:cxnSpMkLst>
        </pc:cxnChg>
        <pc:cxnChg chg="add mod">
          <ac:chgData name="Nummi Juha" userId="f27f74a3-5542-4e60-b91b-72f6c5055e4c" providerId="ADAL" clId="{D70626BB-AAA9-489B-A38C-78D72B996AAB}" dt="2023-07-21T14:55:38.724" v="4934" actId="1582"/>
          <ac:cxnSpMkLst>
            <pc:docMk/>
            <pc:sldMk cId="2669392338" sldId="272"/>
            <ac:cxnSpMk id="15" creationId="{4D8A984B-6336-7AFB-7749-A1F5A0BD4B51}"/>
          </ac:cxnSpMkLst>
        </pc:cxnChg>
        <pc:cxnChg chg="add mod">
          <ac:chgData name="Nummi Juha" userId="f27f74a3-5542-4e60-b91b-72f6c5055e4c" providerId="ADAL" clId="{D70626BB-AAA9-489B-A38C-78D72B996AAB}" dt="2023-07-21T14:55:46.945" v="4937" actId="14100"/>
          <ac:cxnSpMkLst>
            <pc:docMk/>
            <pc:sldMk cId="2669392338" sldId="272"/>
            <ac:cxnSpMk id="16" creationId="{EC95CC76-187E-E82D-3E66-D729579BCEDE}"/>
          </ac:cxnSpMkLst>
        </pc:cxnChg>
        <pc:cxnChg chg="add mod">
          <ac:chgData name="Nummi Juha" userId="f27f74a3-5542-4e60-b91b-72f6c5055e4c" providerId="ADAL" clId="{D70626BB-AAA9-489B-A38C-78D72B996AAB}" dt="2023-07-21T14:55:54.407" v="4940" actId="14100"/>
          <ac:cxnSpMkLst>
            <pc:docMk/>
            <pc:sldMk cId="2669392338" sldId="272"/>
            <ac:cxnSpMk id="18" creationId="{02CF415A-8B95-D359-CEB3-B99FF5576377}"/>
          </ac:cxnSpMkLst>
        </pc:cxnChg>
        <pc:cxnChg chg="del">
          <ac:chgData name="Nummi Juha" userId="f27f74a3-5542-4e60-b91b-72f6c5055e4c" providerId="ADAL" clId="{D70626BB-AAA9-489B-A38C-78D72B996AAB}" dt="2023-07-21T14:54:11.282" v="4896" actId="478"/>
          <ac:cxnSpMkLst>
            <pc:docMk/>
            <pc:sldMk cId="2669392338" sldId="272"/>
            <ac:cxnSpMk id="44" creationId="{1A63F494-96E8-C888-A48B-C739EAB8D103}"/>
          </ac:cxnSpMkLst>
        </pc:cxnChg>
        <pc:cxnChg chg="del">
          <ac:chgData name="Nummi Juha" userId="f27f74a3-5542-4e60-b91b-72f6c5055e4c" providerId="ADAL" clId="{D70626BB-AAA9-489B-A38C-78D72B996AAB}" dt="2023-07-21T14:54:11.282" v="4896" actId="478"/>
          <ac:cxnSpMkLst>
            <pc:docMk/>
            <pc:sldMk cId="2669392338" sldId="272"/>
            <ac:cxnSpMk id="48" creationId="{F02AB4B5-8E8C-81D5-E37B-E9718C17205E}"/>
          </ac:cxnSpMkLst>
        </pc:cxnChg>
        <pc:cxnChg chg="del mod">
          <ac:chgData name="Nummi Juha" userId="f27f74a3-5542-4e60-b91b-72f6c5055e4c" providerId="ADAL" clId="{D70626BB-AAA9-489B-A38C-78D72B996AAB}" dt="2023-07-21T14:54:11.282" v="4896" actId="478"/>
          <ac:cxnSpMkLst>
            <pc:docMk/>
            <pc:sldMk cId="2669392338" sldId="272"/>
            <ac:cxnSpMk id="50" creationId="{4AD1410C-075C-692E-5E24-3E5A7A7447EC}"/>
          </ac:cxnSpMkLst>
        </pc:cxnChg>
        <pc:cxnChg chg="del">
          <ac:chgData name="Nummi Juha" userId="f27f74a3-5542-4e60-b91b-72f6c5055e4c" providerId="ADAL" clId="{D70626BB-AAA9-489B-A38C-78D72B996AAB}" dt="2023-07-21T14:54:11.282" v="4896" actId="478"/>
          <ac:cxnSpMkLst>
            <pc:docMk/>
            <pc:sldMk cId="2669392338" sldId="272"/>
            <ac:cxnSpMk id="54" creationId="{C88BB4DF-C23B-284B-D892-32EC31191A52}"/>
          </ac:cxnSpMkLst>
        </pc:cxnChg>
      </pc:sldChg>
      <pc:sldChg chg="addSp delSp modSp add mod">
        <pc:chgData name="Nummi Juha" userId="f27f74a3-5542-4e60-b91b-72f6c5055e4c" providerId="ADAL" clId="{D70626BB-AAA9-489B-A38C-78D72B996AAB}" dt="2023-07-24T10:13:34.398" v="8185" actId="14100"/>
        <pc:sldMkLst>
          <pc:docMk/>
          <pc:sldMk cId="447090155" sldId="273"/>
        </pc:sldMkLst>
        <pc:spChg chg="mod">
          <ac:chgData name="Nummi Juha" userId="f27f74a3-5542-4e60-b91b-72f6c5055e4c" providerId="ADAL" clId="{D70626BB-AAA9-489B-A38C-78D72B996AAB}" dt="2023-07-24T05:56:22.076" v="7514" actId="14100"/>
          <ac:spMkLst>
            <pc:docMk/>
            <pc:sldMk cId="447090155" sldId="273"/>
            <ac:spMk id="2" creationId="{2F91A9D8-350B-3B9E-202C-2FDA8E756FA1}"/>
          </ac:spMkLst>
        </pc:spChg>
        <pc:spChg chg="del">
          <ac:chgData name="Nummi Juha" userId="f27f74a3-5542-4e60-b91b-72f6c5055e4c" providerId="ADAL" clId="{D70626BB-AAA9-489B-A38C-78D72B996AAB}" dt="2023-07-21T15:25:57.726" v="5568" actId="478"/>
          <ac:spMkLst>
            <pc:docMk/>
            <pc:sldMk cId="447090155" sldId="273"/>
            <ac:spMk id="13" creationId="{A39B3E31-950A-4F15-2792-0FEE1A8C29E2}"/>
          </ac:spMkLst>
        </pc:spChg>
        <pc:spChg chg="del">
          <ac:chgData name="Nummi Juha" userId="f27f74a3-5542-4e60-b91b-72f6c5055e4c" providerId="ADAL" clId="{D70626BB-AAA9-489B-A38C-78D72B996AAB}" dt="2023-07-21T15:25:56.305" v="5567" actId="478"/>
          <ac:spMkLst>
            <pc:docMk/>
            <pc:sldMk cId="447090155" sldId="273"/>
            <ac:spMk id="16" creationId="{564C2691-B0AB-0555-1C70-7FBB55A24AB2}"/>
          </ac:spMkLst>
        </pc:spChg>
        <pc:spChg chg="mod">
          <ac:chgData name="Nummi Juha" userId="f27f74a3-5542-4e60-b91b-72f6c5055e4c" providerId="ADAL" clId="{D70626BB-AAA9-489B-A38C-78D72B996AAB}" dt="2023-07-24T10:13:28.244" v="8183" actId="20577"/>
          <ac:spMkLst>
            <pc:docMk/>
            <pc:sldMk cId="447090155" sldId="273"/>
            <ac:spMk id="17" creationId="{29987CE4-4805-2483-4403-471B0BE262B2}"/>
          </ac:spMkLst>
        </pc:spChg>
        <pc:spChg chg="add del mod">
          <ac:chgData name="Nummi Juha" userId="f27f74a3-5542-4e60-b91b-72f6c5055e4c" providerId="ADAL" clId="{D70626BB-AAA9-489B-A38C-78D72B996AAB}" dt="2023-07-24T07:21:21.616" v="7734" actId="21"/>
          <ac:spMkLst>
            <pc:docMk/>
            <pc:sldMk cId="447090155" sldId="273"/>
            <ac:spMk id="18" creationId="{EE2DB1ED-200C-E8CD-29A1-507563C100D3}"/>
          </ac:spMkLst>
        </pc:spChg>
        <pc:picChg chg="add mod modCrop">
          <ac:chgData name="Nummi Juha" userId="f27f74a3-5542-4e60-b91b-72f6c5055e4c" providerId="ADAL" clId="{D70626BB-AAA9-489B-A38C-78D72B996AAB}" dt="2023-07-24T07:21:01.200" v="7730" actId="1076"/>
          <ac:picMkLst>
            <pc:docMk/>
            <pc:sldMk cId="447090155" sldId="273"/>
            <ac:picMk id="9" creationId="{1CCA24D7-64CB-BD32-7FDF-97F1AD7D0D72}"/>
          </ac:picMkLst>
        </pc:picChg>
        <pc:picChg chg="del">
          <ac:chgData name="Nummi Juha" userId="f27f74a3-5542-4e60-b91b-72f6c5055e4c" providerId="ADAL" clId="{D70626BB-AAA9-489B-A38C-78D72B996AAB}" dt="2023-07-21T15:25:53.984" v="5566" actId="478"/>
          <ac:picMkLst>
            <pc:docMk/>
            <pc:sldMk cId="447090155" sldId="273"/>
            <ac:picMk id="11" creationId="{5F241678-D488-9901-65A7-965EA524F920}"/>
          </ac:picMkLst>
        </pc:picChg>
        <pc:picChg chg="add mod">
          <ac:chgData name="Nummi Juha" userId="f27f74a3-5542-4e60-b91b-72f6c5055e4c" providerId="ADAL" clId="{D70626BB-AAA9-489B-A38C-78D72B996AAB}" dt="2023-07-24T10:13:34.398" v="8185" actId="14100"/>
          <ac:picMkLst>
            <pc:docMk/>
            <pc:sldMk cId="447090155" sldId="273"/>
            <ac:picMk id="12" creationId="{4F9164C3-6B01-378D-FAE4-1F835B863CF8}"/>
          </ac:picMkLst>
        </pc:picChg>
        <pc:picChg chg="del">
          <ac:chgData name="Nummi Juha" userId="f27f74a3-5542-4e60-b91b-72f6c5055e4c" providerId="ADAL" clId="{D70626BB-AAA9-489B-A38C-78D72B996AAB}" dt="2023-07-21T15:25:53.429" v="5565" actId="478"/>
          <ac:picMkLst>
            <pc:docMk/>
            <pc:sldMk cId="447090155" sldId="273"/>
            <ac:picMk id="15" creationId="{CFE5C826-23C0-333A-A6B3-5D8FE2D6ED97}"/>
          </ac:picMkLst>
        </pc:picChg>
      </pc:sldChg>
      <pc:sldChg chg="modSp add mod">
        <pc:chgData name="Nummi Juha" userId="f27f74a3-5542-4e60-b91b-72f6c5055e4c" providerId="ADAL" clId="{D70626BB-AAA9-489B-A38C-78D72B996AAB}" dt="2023-07-24T05:21:55.461" v="7229" actId="12"/>
        <pc:sldMkLst>
          <pc:docMk/>
          <pc:sldMk cId="981200813" sldId="274"/>
        </pc:sldMkLst>
        <pc:spChg chg="mod">
          <ac:chgData name="Nummi Juha" userId="f27f74a3-5542-4e60-b91b-72f6c5055e4c" providerId="ADAL" clId="{D70626BB-AAA9-489B-A38C-78D72B996AAB}" dt="2023-07-21T15:27:47.727" v="5669" actId="20577"/>
          <ac:spMkLst>
            <pc:docMk/>
            <pc:sldMk cId="981200813" sldId="274"/>
            <ac:spMk id="2" creationId="{2F91A9D8-350B-3B9E-202C-2FDA8E756FA1}"/>
          </ac:spMkLst>
        </pc:spChg>
        <pc:spChg chg="mod">
          <ac:chgData name="Nummi Juha" userId="f27f74a3-5542-4e60-b91b-72f6c5055e4c" providerId="ADAL" clId="{D70626BB-AAA9-489B-A38C-78D72B996AAB}" dt="2023-07-24T05:21:55.461" v="7229" actId="12"/>
          <ac:spMkLst>
            <pc:docMk/>
            <pc:sldMk cId="981200813" sldId="274"/>
            <ac:spMk id="17" creationId="{29987CE4-4805-2483-4403-471B0BE262B2}"/>
          </ac:spMkLst>
        </pc:spChg>
      </pc:sldChg>
      <pc:sldChg chg="add del">
        <pc:chgData name="Nummi Juha" userId="f27f74a3-5542-4e60-b91b-72f6c5055e4c" providerId="ADAL" clId="{D70626BB-AAA9-489B-A38C-78D72B996AAB}" dt="2023-07-23T13:12:45.392" v="6474"/>
        <pc:sldMkLst>
          <pc:docMk/>
          <pc:sldMk cId="743716892" sldId="275"/>
        </pc:sldMkLst>
      </pc:sldChg>
      <pc:sldChg chg="delSp modSp add mod">
        <pc:chgData name="Nummi Juha" userId="f27f74a3-5542-4e60-b91b-72f6c5055e4c" providerId="ADAL" clId="{D70626BB-AAA9-489B-A38C-78D72B996AAB}" dt="2023-07-24T10:12:52.618" v="8145" actId="478"/>
        <pc:sldMkLst>
          <pc:docMk/>
          <pc:sldMk cId="4026196552" sldId="275"/>
        </pc:sldMkLst>
        <pc:spChg chg="mod">
          <ac:chgData name="Nummi Juha" userId="f27f74a3-5542-4e60-b91b-72f6c5055e4c" providerId="ADAL" clId="{D70626BB-AAA9-489B-A38C-78D72B996AAB}" dt="2023-07-23T13:14:39.670" v="6541" actId="20577"/>
          <ac:spMkLst>
            <pc:docMk/>
            <pc:sldMk cId="4026196552" sldId="275"/>
            <ac:spMk id="2" creationId="{2F91A9D8-350B-3B9E-202C-2FDA8E756FA1}"/>
          </ac:spMkLst>
        </pc:spChg>
        <pc:spChg chg="mod">
          <ac:chgData name="Nummi Juha" userId="f27f74a3-5542-4e60-b91b-72f6c5055e4c" providerId="ADAL" clId="{D70626BB-AAA9-489B-A38C-78D72B996AAB}" dt="2023-07-23T13:14:22.289" v="6521" actId="20577"/>
          <ac:spMkLst>
            <pc:docMk/>
            <pc:sldMk cId="4026196552" sldId="275"/>
            <ac:spMk id="3" creationId="{986FC721-4DE0-F991-AFC6-12F47E42CE3B}"/>
          </ac:spMkLst>
        </pc:spChg>
        <pc:spChg chg="del">
          <ac:chgData name="Nummi Juha" userId="f27f74a3-5542-4e60-b91b-72f6c5055e4c" providerId="ADAL" clId="{D70626BB-AAA9-489B-A38C-78D72B996AAB}" dt="2023-07-23T13:14:50.192" v="6542" actId="478"/>
          <ac:spMkLst>
            <pc:docMk/>
            <pc:sldMk cId="4026196552" sldId="275"/>
            <ac:spMk id="9" creationId="{E22283E8-242D-60B7-5468-1DFE182F9EE8}"/>
          </ac:spMkLst>
        </pc:spChg>
        <pc:spChg chg="del">
          <ac:chgData name="Nummi Juha" userId="f27f74a3-5542-4e60-b91b-72f6c5055e4c" providerId="ADAL" clId="{D70626BB-AAA9-489B-A38C-78D72B996AAB}" dt="2023-07-24T10:12:49.847" v="8143" actId="478"/>
          <ac:spMkLst>
            <pc:docMk/>
            <pc:sldMk cId="4026196552" sldId="275"/>
            <ac:spMk id="10" creationId="{6F631D06-2FF6-D336-F846-C5765E743F4A}"/>
          </ac:spMkLst>
        </pc:spChg>
        <pc:spChg chg="del">
          <ac:chgData name="Nummi Juha" userId="f27f74a3-5542-4e60-b91b-72f6c5055e4c" providerId="ADAL" clId="{D70626BB-AAA9-489B-A38C-78D72B996AAB}" dt="2023-07-24T10:12:52.618" v="8145" actId="478"/>
          <ac:spMkLst>
            <pc:docMk/>
            <pc:sldMk cId="4026196552" sldId="275"/>
            <ac:spMk id="13" creationId="{6498C9A5-9B17-9EE5-B7AF-BE8CEEA455B3}"/>
          </ac:spMkLst>
        </pc:spChg>
        <pc:cxnChg chg="del">
          <ac:chgData name="Nummi Juha" userId="f27f74a3-5542-4e60-b91b-72f6c5055e4c" providerId="ADAL" clId="{D70626BB-AAA9-489B-A38C-78D72B996AAB}" dt="2023-07-24T10:12:50.665" v="8144" actId="478"/>
          <ac:cxnSpMkLst>
            <pc:docMk/>
            <pc:sldMk cId="4026196552" sldId="275"/>
            <ac:cxnSpMk id="12" creationId="{D08226B0-415A-F80A-03C6-ECD4694EB4CC}"/>
          </ac:cxnSpMkLst>
        </pc:cxnChg>
      </pc:sldChg>
      <pc:sldChg chg="modSp add del mod">
        <pc:chgData name="Nummi Juha" userId="f27f74a3-5542-4e60-b91b-72f6c5055e4c" providerId="ADAL" clId="{D70626BB-AAA9-489B-A38C-78D72B996AAB}" dt="2023-07-24T10:10:54.153" v="8077" actId="47"/>
        <pc:sldMkLst>
          <pc:docMk/>
          <pc:sldMk cId="4153780586" sldId="276"/>
        </pc:sldMkLst>
        <pc:spChg chg="mod">
          <ac:chgData name="Nummi Juha" userId="f27f74a3-5542-4e60-b91b-72f6c5055e4c" providerId="ADAL" clId="{D70626BB-AAA9-489B-A38C-78D72B996AAB}" dt="2023-07-23T13:16:21.485" v="6584" actId="20577"/>
          <ac:spMkLst>
            <pc:docMk/>
            <pc:sldMk cId="4153780586" sldId="276"/>
            <ac:spMk id="2" creationId="{2F91A9D8-350B-3B9E-202C-2FDA8E756FA1}"/>
          </ac:spMkLst>
        </pc:spChg>
      </pc:sldChg>
      <pc:sldChg chg="addSp delSp modSp add mod ord">
        <pc:chgData name="Nummi Juha" userId="f27f74a3-5542-4e60-b91b-72f6c5055e4c" providerId="ADAL" clId="{D70626BB-AAA9-489B-A38C-78D72B996AAB}" dt="2023-07-24T07:19:17.162" v="7670" actId="14100"/>
        <pc:sldMkLst>
          <pc:docMk/>
          <pc:sldMk cId="381132270" sldId="277"/>
        </pc:sldMkLst>
        <pc:spChg chg="mod">
          <ac:chgData name="Nummi Juha" userId="f27f74a3-5542-4e60-b91b-72f6c5055e4c" providerId="ADAL" clId="{D70626BB-AAA9-489B-A38C-78D72B996AAB}" dt="2023-07-24T07:05:14.217" v="7580" actId="1076"/>
          <ac:spMkLst>
            <pc:docMk/>
            <pc:sldMk cId="381132270" sldId="277"/>
            <ac:spMk id="6" creationId="{F500CDB0-2B9A-AB7F-1B3A-AE93093CBE5C}"/>
          </ac:spMkLst>
        </pc:spChg>
        <pc:spChg chg="add mod">
          <ac:chgData name="Nummi Juha" userId="f27f74a3-5542-4e60-b91b-72f6c5055e4c" providerId="ADAL" clId="{D70626BB-AAA9-489B-A38C-78D72B996AAB}" dt="2023-07-24T07:06:02.905" v="7589" actId="1076"/>
          <ac:spMkLst>
            <pc:docMk/>
            <pc:sldMk cId="381132270" sldId="277"/>
            <ac:spMk id="12" creationId="{1C7C5545-2F21-897C-0B78-464DA3CB3943}"/>
          </ac:spMkLst>
        </pc:spChg>
        <pc:spChg chg="add mod">
          <ac:chgData name="Nummi Juha" userId="f27f74a3-5542-4e60-b91b-72f6c5055e4c" providerId="ADAL" clId="{D70626BB-AAA9-489B-A38C-78D72B996AAB}" dt="2023-07-24T07:06:57.402" v="7597" actId="14100"/>
          <ac:spMkLst>
            <pc:docMk/>
            <pc:sldMk cId="381132270" sldId="277"/>
            <ac:spMk id="16" creationId="{A18A1BF0-8B9D-0D0D-EC00-93B382893C73}"/>
          </ac:spMkLst>
        </pc:spChg>
        <pc:spChg chg="mod">
          <ac:chgData name="Nummi Juha" userId="f27f74a3-5542-4e60-b91b-72f6c5055e4c" providerId="ADAL" clId="{D70626BB-AAA9-489B-A38C-78D72B996AAB}" dt="2023-07-24T07:15:00.849" v="7633" actId="20577"/>
          <ac:spMkLst>
            <pc:docMk/>
            <pc:sldMk cId="381132270" sldId="277"/>
            <ac:spMk id="17" creationId="{29987CE4-4805-2483-4403-471B0BE262B2}"/>
          </ac:spMkLst>
        </pc:spChg>
        <pc:spChg chg="add mod">
          <ac:chgData name="Nummi Juha" userId="f27f74a3-5542-4e60-b91b-72f6c5055e4c" providerId="ADAL" clId="{D70626BB-AAA9-489B-A38C-78D72B996AAB}" dt="2023-07-24T07:06:14.783" v="7591" actId="1076"/>
          <ac:spMkLst>
            <pc:docMk/>
            <pc:sldMk cId="381132270" sldId="277"/>
            <ac:spMk id="21" creationId="{138D8C71-E9D3-4254-B802-A77C19009AFE}"/>
          </ac:spMkLst>
        </pc:spChg>
        <pc:spChg chg="add mod">
          <ac:chgData name="Nummi Juha" userId="f27f74a3-5542-4e60-b91b-72f6c5055e4c" providerId="ADAL" clId="{D70626BB-AAA9-489B-A38C-78D72B996AAB}" dt="2023-07-24T07:05:52.226" v="7587" actId="1076"/>
          <ac:spMkLst>
            <pc:docMk/>
            <pc:sldMk cId="381132270" sldId="277"/>
            <ac:spMk id="33" creationId="{DF71B6A6-6300-1BDC-7776-8765E899B405}"/>
          </ac:spMkLst>
        </pc:spChg>
        <pc:spChg chg="add mod">
          <ac:chgData name="Nummi Juha" userId="f27f74a3-5542-4e60-b91b-72f6c5055e4c" providerId="ADAL" clId="{D70626BB-AAA9-489B-A38C-78D72B996AAB}" dt="2023-07-24T07:05:08.466" v="7578" actId="14100"/>
          <ac:spMkLst>
            <pc:docMk/>
            <pc:sldMk cId="381132270" sldId="277"/>
            <ac:spMk id="34" creationId="{7E579C5D-B1F1-3EE9-8FAD-016D9EF93509}"/>
          </ac:spMkLst>
        </pc:spChg>
        <pc:spChg chg="add mod">
          <ac:chgData name="Nummi Juha" userId="f27f74a3-5542-4e60-b91b-72f6c5055e4c" providerId="ADAL" clId="{D70626BB-AAA9-489B-A38C-78D72B996AAB}" dt="2023-07-24T07:05:48.163" v="7586" actId="1076"/>
          <ac:spMkLst>
            <pc:docMk/>
            <pc:sldMk cId="381132270" sldId="277"/>
            <ac:spMk id="35" creationId="{2BEE3D22-B776-2C58-B1F5-8442E5D7A1A5}"/>
          </ac:spMkLst>
        </pc:spChg>
        <pc:spChg chg="add mod">
          <ac:chgData name="Nummi Juha" userId="f27f74a3-5542-4e60-b91b-72f6c5055e4c" providerId="ADAL" clId="{D70626BB-AAA9-489B-A38C-78D72B996AAB}" dt="2023-07-24T07:06:41.541" v="7595" actId="14100"/>
          <ac:spMkLst>
            <pc:docMk/>
            <pc:sldMk cId="381132270" sldId="277"/>
            <ac:spMk id="41" creationId="{4D419565-1024-2287-90D8-5B8C7F8C451B}"/>
          </ac:spMkLst>
        </pc:spChg>
        <pc:spChg chg="add del mod">
          <ac:chgData name="Nummi Juha" userId="f27f74a3-5542-4e60-b91b-72f6c5055e4c" providerId="ADAL" clId="{D70626BB-AAA9-489B-A38C-78D72B996AAB}" dt="2023-07-24T07:14:07.389" v="7601" actId="478"/>
          <ac:spMkLst>
            <pc:docMk/>
            <pc:sldMk cId="381132270" sldId="277"/>
            <ac:spMk id="46" creationId="{0DFB8E5E-26B9-67AE-8CDA-DAC71625A7C9}"/>
          </ac:spMkLst>
        </pc:spChg>
        <pc:picChg chg="add mod">
          <ac:chgData name="Nummi Juha" userId="f27f74a3-5542-4e60-b91b-72f6c5055e4c" providerId="ADAL" clId="{D70626BB-AAA9-489B-A38C-78D72B996AAB}" dt="2023-07-24T05:58:32.237" v="7529" actId="1076"/>
          <ac:picMkLst>
            <pc:docMk/>
            <pc:sldMk cId="381132270" sldId="277"/>
            <ac:picMk id="9" creationId="{5F9111AE-E68E-55C0-794F-A9B167137D4E}"/>
          </ac:picMkLst>
        </pc:picChg>
        <pc:cxnChg chg="add mod">
          <ac:chgData name="Nummi Juha" userId="f27f74a3-5542-4e60-b91b-72f6c5055e4c" providerId="ADAL" clId="{D70626BB-AAA9-489B-A38C-78D72B996AAB}" dt="2023-07-24T07:06:02.905" v="7589" actId="1076"/>
          <ac:cxnSpMkLst>
            <pc:docMk/>
            <pc:sldMk cId="381132270" sldId="277"/>
            <ac:cxnSpMk id="10" creationId="{289D1D85-89B8-68BB-A3EA-2CCCCBB8F834}"/>
          </ac:cxnSpMkLst>
        </pc:cxnChg>
        <pc:cxnChg chg="add mod ord">
          <ac:chgData name="Nummi Juha" userId="f27f74a3-5542-4e60-b91b-72f6c5055e4c" providerId="ADAL" clId="{D70626BB-AAA9-489B-A38C-78D72B996AAB}" dt="2023-07-24T07:19:17.162" v="7670" actId="14100"/>
          <ac:cxnSpMkLst>
            <pc:docMk/>
            <pc:sldMk cId="381132270" sldId="277"/>
            <ac:cxnSpMk id="13" creationId="{FCCA770A-7FFC-3AD6-D181-1788E68A5814}"/>
          </ac:cxnSpMkLst>
        </pc:cxnChg>
        <pc:cxnChg chg="add mod">
          <ac:chgData name="Nummi Juha" userId="f27f74a3-5542-4e60-b91b-72f6c5055e4c" providerId="ADAL" clId="{D70626BB-AAA9-489B-A38C-78D72B996AAB}" dt="2023-07-24T07:06:14.783" v="7591" actId="1076"/>
          <ac:cxnSpMkLst>
            <pc:docMk/>
            <pc:sldMk cId="381132270" sldId="277"/>
            <ac:cxnSpMk id="18" creationId="{0299BA6A-D3B7-B5BC-0D25-0E54A0CA1CEB}"/>
          </ac:cxnSpMkLst>
        </pc:cxnChg>
      </pc:sldChg>
    </pc:docChg>
  </pc:docChgLst>
  <pc:docChgLst>
    <pc:chgData name="Nummi Juha" userId="f27f74a3-5542-4e60-b91b-72f6c5055e4c" providerId="ADAL" clId="{270B02A7-80F3-46A9-96B7-EA7F1071C56E}"/>
    <pc:docChg chg="modSld">
      <pc:chgData name="Nummi Juha" userId="f27f74a3-5542-4e60-b91b-72f6c5055e4c" providerId="ADAL" clId="{270B02A7-80F3-46A9-96B7-EA7F1071C56E}" dt="2023-06-28T10:36:15.380" v="7" actId="1076"/>
      <pc:docMkLst>
        <pc:docMk/>
      </pc:docMkLst>
      <pc:sldChg chg="addSp modSp mod">
        <pc:chgData name="Nummi Juha" userId="f27f74a3-5542-4e60-b91b-72f6c5055e4c" providerId="ADAL" clId="{270B02A7-80F3-46A9-96B7-EA7F1071C56E}" dt="2023-06-28T10:36:15.380" v="7" actId="1076"/>
        <pc:sldMkLst>
          <pc:docMk/>
          <pc:sldMk cId="1362304337" sldId="258"/>
        </pc:sldMkLst>
        <pc:picChg chg="add mod">
          <ac:chgData name="Nummi Juha" userId="f27f74a3-5542-4e60-b91b-72f6c5055e4c" providerId="ADAL" clId="{270B02A7-80F3-46A9-96B7-EA7F1071C56E}" dt="2023-06-28T10:36:15.380" v="7" actId="1076"/>
          <ac:picMkLst>
            <pc:docMk/>
            <pc:sldMk cId="1362304337" sldId="258"/>
            <ac:picMk id="7" creationId="{CB745EC1-12B1-F33A-976B-B8EAE3E0B62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CA77D5-9124-469B-A95C-6E8507B21AB9}" type="datetimeFigureOut">
              <a:rPr lang="en-FI" smtClean="0"/>
              <a:t>24/07/2023</a:t>
            </a:fld>
            <a:endParaRPr lang="en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D12E75-9D3E-4DAA-8F12-FE6A24FD88B3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723796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ED86E-0ACD-6000-0DA2-005A859A3C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1F2A32-C238-9580-B57B-2669FFDF12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A27B24-9623-FB89-FEB5-62DE26632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FI"/>
              <a:t>25/07/2023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01B34-C653-6D51-10AC-E39F210B5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Juha Nummi - Summer student presentation 2023</a:t>
            </a:r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857F95-FEBE-9F20-3F90-423D56C85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33FF-7642-4CD2-806C-79D7537DF9B7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816595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53FC2-63F2-7F98-D41F-541E6F124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B89B75-365A-E1A4-E206-C65BEF198D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685F9F-6F87-D2BC-88C8-3C24F643A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FI"/>
              <a:t>25/07/2023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BF8BE4-B1B8-E8F3-AD2E-B1E190E94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Juha Nummi - Summer student presentation 2023</a:t>
            </a:r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92571F-DD66-AB52-AE13-5AD1C1327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33FF-7642-4CD2-806C-79D7537DF9B7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214858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BEA042-C882-4D68-2430-EA669FCD96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FCC85E-E882-2400-C4E5-D2E3C198FF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53C31F-2BC0-7644-11A0-22F1801B1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FI"/>
              <a:t>25/07/2023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34A472-E17B-2E5C-12F8-EAE56FCF5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Juha Nummi - Summer student presentation 2023</a:t>
            </a:r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608E0B-64C8-1345-5A27-8B2AA54B3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33FF-7642-4CD2-806C-79D7537DF9B7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651101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394A8-8F0C-39D5-3CE6-34403A6ED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56C104-9B2B-7641-2C7D-47905307E3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B4DBA3-D265-28B3-2824-17DE82C8E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FI"/>
              <a:t>25/07/2023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DF9A5B-B9B5-F88A-A1B3-EC1AFC5B2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Juha Nummi - Summer student presentation 2023</a:t>
            </a:r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F43221-92FD-A6E0-2C2D-7DB57C073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33FF-7642-4CD2-806C-79D7537DF9B7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052006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E0E8C-A242-F863-3CE9-27FC8583E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854344-75E5-A5CD-CBE4-AB27EF6689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BA0794-F17E-DC2B-A473-BB0391F88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FI"/>
              <a:t>25/07/2023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AF0712-6DBC-8532-03C4-428085D50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Juha Nummi - Summer student presentation 2023</a:t>
            </a:r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72F11-DFE3-4233-BE3C-5B745AD08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33FF-7642-4CD2-806C-79D7537DF9B7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372350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F2D0A-A69A-9B1B-2F4E-39AC3CD47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9E80C-91D0-8DB2-8D03-BCB1E002E9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0E6069-69A3-CBF3-274C-1A0D0D220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F20DF3-EE0F-D820-C470-D67C424C9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FI"/>
              <a:t>25/07/2023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A43E9B-6B11-8798-E2BF-6087AF226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Juha Nummi - Summer student presentation 2023</a:t>
            </a:r>
            <a:endParaRPr lang="en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B0C543-8F35-C183-F125-66C3A77EB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33FF-7642-4CD2-806C-79D7537DF9B7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246049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BB9C1-FD92-9F29-9A17-E0C77E1AE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928BCF-3E0C-354A-7FE9-267ED4B84F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298E3C-D173-F337-E8B5-97C1B6739F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CB0F7B-9843-11DD-485C-AE10037CDB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E69673-A69A-54FC-232B-AEBCA3CAD6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9AAF6A-D188-FA51-43CE-6CF4C530E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FI"/>
              <a:t>25/07/2023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C9C81A-E22C-9ED7-4C54-A69AC00C1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Juha Nummi - Summer student presentation 2023</a:t>
            </a:r>
            <a:endParaRPr lang="en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28B83C-85C9-3C43-6CDE-2752EF135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33FF-7642-4CD2-806C-79D7537DF9B7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530272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DD863-426A-DC30-D1D1-385088E5A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994ADC-1C49-4D5C-D338-3BD427B55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FI"/>
              <a:t>25/07/2023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60CC57-DAD8-51ED-F67B-59D67B4EA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Juha Nummi - Summer student presentation 2023</a:t>
            </a:r>
            <a:endParaRPr lang="en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A96B44-DA4C-7B14-39DC-27FD5FED2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33FF-7642-4CD2-806C-79D7537DF9B7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222163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F42473-8450-5570-85A5-FF7C7538D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FI"/>
              <a:t>25/07/2023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97680B-C2D4-EAE2-2498-C5E20AD71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Juha Nummi - Summer student presentation 2023</a:t>
            </a:r>
            <a:endParaRPr lang="en-FI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A25268-1B4F-E4B4-377D-FDA5D0937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33FF-7642-4CD2-806C-79D7537DF9B7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15075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B2876-29EA-3385-F0CC-D2C20AB5C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FBC3F7-08F5-24C5-581F-E4199D318F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FA392F-4C32-8B7F-86B4-445FDB971B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5CFDF3-600D-9275-AA5F-9EF9561ED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FI"/>
              <a:t>25/07/2023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42EE7F-4A86-77A9-B576-9D0FA38FB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Juha Nummi - Summer student presentation 2023</a:t>
            </a:r>
            <a:endParaRPr lang="en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717A98-7222-EBC7-2F25-6B05D31F0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33FF-7642-4CD2-806C-79D7537DF9B7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382416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3CFC7-49D1-1CA5-0DBF-A39E72466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423B0AA-510B-BAB6-2978-760779D885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528AC5-5750-0990-D70F-2812E51BE3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E84734-9172-5139-24BD-5BDF7687F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FI"/>
              <a:t>25/07/2023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98F606-7941-C4F9-902C-86E52CFF3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Juha Nummi - Summer student presentation 2023</a:t>
            </a:r>
            <a:endParaRPr lang="en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9E0E82-C378-3E01-9184-5FA96863B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33FF-7642-4CD2-806C-79D7537DF9B7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691340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4098DA-0F72-7166-8CB1-51BA7FFC3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906A2A-C6D9-FA34-BC78-C88E76B52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29C9CE-29D7-D2D4-D2FF-BC8FBD1AD7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FI"/>
              <a:t>25/07/2023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DCB055-0763-6E3B-3061-7AB580FF27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Juha Nummi - Summer student presentation 2023</a:t>
            </a:r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7DEB96-9E21-2557-6063-F7A08F2667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B33FF-7642-4CD2-806C-79D7537DF9B7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983759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t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gif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phpro.2012.02.455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95959-1F63-927E-AF95-16AF377136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Optical readout studies of MPGDs with different gases and wavelength shifters</a:t>
            </a:r>
            <a:endParaRPr lang="en-FI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0741BA-7187-FFA0-60B2-A999B39658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804372"/>
          </a:xfrm>
        </p:spPr>
        <p:txBody>
          <a:bodyPr>
            <a:normAutofit/>
          </a:bodyPr>
          <a:lstStyle/>
          <a:p>
            <a:r>
              <a:rPr lang="en-GB" dirty="0"/>
              <a:t>Juha Nummi</a:t>
            </a:r>
          </a:p>
          <a:p>
            <a:endParaRPr lang="en-GB" dirty="0"/>
          </a:p>
          <a:p>
            <a:r>
              <a:rPr lang="en-GB" dirty="0"/>
              <a:t>Florian </a:t>
            </a:r>
            <a:r>
              <a:rPr lang="en-GB" dirty="0" err="1"/>
              <a:t>Brunbauer</a:t>
            </a:r>
            <a:endParaRPr lang="en-GB" dirty="0"/>
          </a:p>
          <a:p>
            <a:r>
              <a:rPr lang="en-GB" dirty="0"/>
              <a:t>Francisco Garcia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6908A2-566C-BA6B-43A0-2D2F1B3C2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FI"/>
              <a:t>25/07/2023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028485-4C49-F4AF-C2E2-FD6015F53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Juha Nummi - Summer student presentation 2023</a:t>
            </a:r>
            <a:endParaRPr lang="en-FI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29D01B3-94E6-E9D2-773D-39E33B165B15}"/>
              </a:ext>
            </a:extLst>
          </p:cNvPr>
          <p:cNvCxnSpPr/>
          <p:nvPr/>
        </p:nvCxnSpPr>
        <p:spPr>
          <a:xfrm>
            <a:off x="387077" y="6311043"/>
            <a:ext cx="11247681" cy="0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3F6DFDD-E1A7-57F5-85E2-695259064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33FF-7642-4CD2-806C-79D7537DF9B7}" type="slidenum">
              <a:rPr lang="en-FI" smtClean="0"/>
              <a:t>1</a:t>
            </a:fld>
            <a:endParaRPr lang="en-FI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6A0F44-9606-3EAC-D2E8-9595691F08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77" y="5325092"/>
            <a:ext cx="2594508" cy="762323"/>
          </a:xfrm>
          <a:prstGeom prst="rect">
            <a:avLst/>
          </a:prstGeom>
        </p:spPr>
      </p:pic>
      <p:pic>
        <p:nvPicPr>
          <p:cNvPr id="13" name="Picture 12" descr="A black and grey logo&#10;&#10;Description automatically generated">
            <a:extLst>
              <a:ext uri="{FF2B5EF4-FFF2-40B4-BE49-F238E27FC236}">
                <a16:creationId xmlns:a16="http://schemas.microsoft.com/office/drawing/2014/main" id="{D1BA22CF-A4FD-A76F-AE1F-AE8E3E8DDE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0250" y="5387848"/>
            <a:ext cx="2594508" cy="695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4348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1A9D8-350B-3B9E-202C-2FDA8E756F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661" y="229960"/>
            <a:ext cx="7792569" cy="851027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/>
              <a:t>Electronic readout</a:t>
            </a:r>
            <a:endParaRPr lang="en-FI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6FC721-4DE0-F991-AFC6-12F47E42C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2980" y="1474223"/>
            <a:ext cx="7264177" cy="1173609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/>
              <a:t>Effective gain on the GEMs ≈ 1.2E+05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/>
              <a:t>Peaks at 5.9 keV and 3 keV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F500CDB0-2B9A-AB7F-1B3A-AE93093CBE5C}"/>
              </a:ext>
            </a:extLst>
          </p:cNvPr>
          <p:cNvSpPr txBox="1">
            <a:spLocks/>
          </p:cNvSpPr>
          <p:nvPr/>
        </p:nvSpPr>
        <p:spPr>
          <a:xfrm>
            <a:off x="6242615" y="847724"/>
            <a:ext cx="3890963" cy="36290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7F2D08-FA26-188B-93C7-C1CA2E9A0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FI"/>
              <a:t>25/07/2023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D1B65-6401-D0CF-5C75-CA0D3B7D1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Juha Nummi - Summer student presentation 2023</a:t>
            </a:r>
            <a:endParaRPr lang="en-FI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92BDC73-3CAA-4F2F-14CF-66375CF73FB8}"/>
              </a:ext>
            </a:extLst>
          </p:cNvPr>
          <p:cNvCxnSpPr/>
          <p:nvPr/>
        </p:nvCxnSpPr>
        <p:spPr>
          <a:xfrm>
            <a:off x="387077" y="6311043"/>
            <a:ext cx="11247681" cy="0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7025181-9508-A320-EF99-CD97FD97D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33FF-7642-4CD2-806C-79D7537DF9B7}" type="slidenum">
              <a:rPr lang="en-FI" smtClean="0"/>
              <a:t>10</a:t>
            </a:fld>
            <a:endParaRPr lang="en-FI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210D5F-8B8A-DD0F-0F61-B9D683BCC74A}"/>
              </a:ext>
            </a:extLst>
          </p:cNvPr>
          <p:cNvSpPr txBox="1"/>
          <p:nvPr/>
        </p:nvSpPr>
        <p:spPr>
          <a:xfrm>
            <a:off x="2597615" y="2959944"/>
            <a:ext cx="1159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/>
              <a:t>Ar</a:t>
            </a:r>
            <a:r>
              <a:rPr lang="en-GB" sz="2400" dirty="0"/>
              <a:t>/CF₄</a:t>
            </a:r>
            <a:endParaRPr lang="en-FI" sz="2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17A53B5-367B-22B7-74D9-FCC78A45B1F1}"/>
              </a:ext>
            </a:extLst>
          </p:cNvPr>
          <p:cNvSpPr txBox="1"/>
          <p:nvPr/>
        </p:nvSpPr>
        <p:spPr>
          <a:xfrm>
            <a:off x="8127250" y="3013868"/>
            <a:ext cx="1159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/>
              <a:t>Ar</a:t>
            </a:r>
            <a:r>
              <a:rPr lang="en-GB" sz="2400" dirty="0"/>
              <a:t>/CO₂</a:t>
            </a:r>
            <a:endParaRPr lang="en-FI" sz="2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F553260-466E-4262-0603-FD0AB3B644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43189" y="3448651"/>
            <a:ext cx="4582417" cy="26432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8D02F72-A000-C691-1841-BF3B24DC3E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2980" y="3436392"/>
            <a:ext cx="4583565" cy="2643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408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1A9D8-350B-3B9E-202C-2FDA8E756F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661" y="229960"/>
            <a:ext cx="7792569" cy="851027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/>
              <a:t>Optical readout: </a:t>
            </a:r>
            <a:r>
              <a:rPr lang="en-GB" dirty="0" err="1"/>
              <a:t>Ar</a:t>
            </a:r>
            <a:r>
              <a:rPr lang="en-GB" dirty="0"/>
              <a:t>/CF₄</a:t>
            </a:r>
            <a:endParaRPr lang="en-FI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6FC721-4DE0-F991-AFC6-12F47E42C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2981" y="1474223"/>
            <a:ext cx="6816338" cy="1078242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/>
              <a:t>Effective gain on the GEMs ≈ 1.2E+05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/>
              <a:t>Gain on the PMT ≈ 1E+05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F500CDB0-2B9A-AB7F-1B3A-AE93093CBE5C}"/>
              </a:ext>
            </a:extLst>
          </p:cNvPr>
          <p:cNvSpPr txBox="1">
            <a:spLocks/>
          </p:cNvSpPr>
          <p:nvPr/>
        </p:nvSpPr>
        <p:spPr>
          <a:xfrm>
            <a:off x="6242615" y="847724"/>
            <a:ext cx="3890963" cy="36290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7F2D08-FA26-188B-93C7-C1CA2E9A0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FI"/>
              <a:t>25/07/2023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D1B65-6401-D0CF-5C75-CA0D3B7D1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Juha Nummi - Summer student presentation 2023</a:t>
            </a:r>
            <a:endParaRPr lang="en-FI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92BDC73-3CAA-4F2F-14CF-66375CF73FB8}"/>
              </a:ext>
            </a:extLst>
          </p:cNvPr>
          <p:cNvCxnSpPr/>
          <p:nvPr/>
        </p:nvCxnSpPr>
        <p:spPr>
          <a:xfrm>
            <a:off x="387077" y="6311043"/>
            <a:ext cx="11247681" cy="0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7025181-9508-A320-EF99-CD97FD97D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33FF-7642-4CD2-806C-79D7537DF9B7}" type="slidenum">
              <a:rPr lang="en-FI" smtClean="0"/>
              <a:t>11</a:t>
            </a:fld>
            <a:endParaRPr lang="en-FI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E89E8BD-CBED-1AD3-1BA9-C08B219039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47782" y="2995734"/>
            <a:ext cx="3810334" cy="261960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0DA779B-A17D-B021-4696-5CE008BF59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0816" y="2995734"/>
            <a:ext cx="3810334" cy="261960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AF6430C-485A-0697-8D44-1BC6D2C16B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50200" y="2995734"/>
            <a:ext cx="3810334" cy="2619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1965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1A9D8-350B-3B9E-202C-2FDA8E756F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661" y="229960"/>
            <a:ext cx="7792569" cy="851027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/>
              <a:t>Optical readout: </a:t>
            </a:r>
            <a:r>
              <a:rPr lang="en-GB" dirty="0" err="1"/>
              <a:t>Ar</a:t>
            </a:r>
            <a:r>
              <a:rPr lang="en-GB" dirty="0"/>
              <a:t>/CO₂</a:t>
            </a:r>
            <a:endParaRPr lang="en-FI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6FC721-4DE0-F991-AFC6-12F47E42C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2765" y="1474223"/>
            <a:ext cx="7653087" cy="1954777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/>
              <a:t>Effective gain on the GEMs ≈ 1.2E+05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/>
              <a:t>Gain on the PMT ≈ 1E+06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/>
              <a:t>No clear peak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F500CDB0-2B9A-AB7F-1B3A-AE93093CBE5C}"/>
              </a:ext>
            </a:extLst>
          </p:cNvPr>
          <p:cNvSpPr txBox="1">
            <a:spLocks/>
          </p:cNvSpPr>
          <p:nvPr/>
        </p:nvSpPr>
        <p:spPr>
          <a:xfrm>
            <a:off x="6242615" y="847724"/>
            <a:ext cx="3890963" cy="36290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7F2D08-FA26-188B-93C7-C1CA2E9A0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FI"/>
              <a:t>25/07/2023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D1B65-6401-D0CF-5C75-CA0D3B7D1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Juha Nummi - Summer student presentation 2023</a:t>
            </a:r>
            <a:endParaRPr lang="en-FI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92BDC73-3CAA-4F2F-14CF-66375CF73FB8}"/>
              </a:ext>
            </a:extLst>
          </p:cNvPr>
          <p:cNvCxnSpPr/>
          <p:nvPr/>
        </p:nvCxnSpPr>
        <p:spPr>
          <a:xfrm>
            <a:off x="387077" y="6311043"/>
            <a:ext cx="11247681" cy="0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7025181-9508-A320-EF99-CD97FD97D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33FF-7642-4CD2-806C-79D7537DF9B7}" type="slidenum">
              <a:rPr lang="en-FI" smtClean="0"/>
              <a:t>12</a:t>
            </a:fld>
            <a:endParaRPr lang="en-FI"/>
          </a:p>
        </p:txBody>
      </p:sp>
      <p:pic>
        <p:nvPicPr>
          <p:cNvPr id="9" name="Picture 8" descr="A graph of a signal&#10;&#10;Description automatically generated">
            <a:extLst>
              <a:ext uri="{FF2B5EF4-FFF2-40B4-BE49-F238E27FC236}">
                <a16:creationId xmlns:a16="http://schemas.microsoft.com/office/drawing/2014/main" id="{64859BD8-0DEF-F31B-A1A1-8AB49A9741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782" y="2995733"/>
            <a:ext cx="3810334" cy="2619606"/>
          </a:xfrm>
          <a:prstGeom prst="rect">
            <a:avLst/>
          </a:prstGeom>
        </p:spPr>
      </p:pic>
      <p:pic>
        <p:nvPicPr>
          <p:cNvPr id="10" name="Picture 9" descr="A graph of a signal&#10;&#10;Description automatically generated">
            <a:extLst>
              <a:ext uri="{FF2B5EF4-FFF2-40B4-BE49-F238E27FC236}">
                <a16:creationId xmlns:a16="http://schemas.microsoft.com/office/drawing/2014/main" id="{1EBA5882-4213-A06E-76B7-DD1E6888BD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16" y="2995733"/>
            <a:ext cx="3810334" cy="2619606"/>
          </a:xfrm>
          <a:prstGeom prst="rect">
            <a:avLst/>
          </a:prstGeom>
        </p:spPr>
      </p:pic>
      <p:pic>
        <p:nvPicPr>
          <p:cNvPr id="11" name="Picture 10" descr="A graph of a signal&#10;&#10;Description automatically generated">
            <a:extLst>
              <a:ext uri="{FF2B5EF4-FFF2-40B4-BE49-F238E27FC236}">
                <a16:creationId xmlns:a16="http://schemas.microsoft.com/office/drawing/2014/main" id="{5D4C5EBA-6E11-5B90-7495-884082BF8C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0200" y="2995733"/>
            <a:ext cx="3810334" cy="2619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7034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1A9D8-350B-3B9E-202C-2FDA8E756F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662" y="229960"/>
            <a:ext cx="6244260" cy="851027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/>
              <a:t>Scintillation studies</a:t>
            </a:r>
            <a:endParaRPr lang="en-FI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6FC721-4DE0-F991-AFC6-12F47E42C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48432" y="991815"/>
            <a:ext cx="3588279" cy="4948980"/>
          </a:xfrm>
        </p:spPr>
        <p:txBody>
          <a:bodyPr>
            <a:normAutofit/>
          </a:bodyPr>
          <a:lstStyle/>
          <a:p>
            <a:pPr algn="l"/>
            <a:r>
              <a:rPr lang="en-GB" sz="2800" dirty="0"/>
              <a:t>Setup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dirty="0"/>
              <a:t>Single glass GEM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dirty="0"/>
              <a:t>Current is read at the bottom of the GEM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dirty="0"/>
              <a:t>300mbar pressure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7F2D08-FA26-188B-93C7-C1CA2E9A0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FI"/>
              <a:t>25/07/2023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D1B65-6401-D0CF-5C75-CA0D3B7D1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Juha Nummi - Summer student presentation 2023</a:t>
            </a:r>
            <a:endParaRPr lang="en-FI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92BDC73-3CAA-4F2F-14CF-66375CF73FB8}"/>
              </a:ext>
            </a:extLst>
          </p:cNvPr>
          <p:cNvCxnSpPr/>
          <p:nvPr/>
        </p:nvCxnSpPr>
        <p:spPr>
          <a:xfrm>
            <a:off x="387077" y="6311043"/>
            <a:ext cx="11247681" cy="0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7025181-9508-A320-EF99-CD97FD97D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33FF-7642-4CD2-806C-79D7537DF9B7}" type="slidenum">
              <a:rPr lang="en-FI" smtClean="0"/>
              <a:t>13</a:t>
            </a:fld>
            <a:endParaRPr lang="en-FI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F42349B-4448-81B5-D585-4D285E2508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036" y="2539372"/>
            <a:ext cx="7659320" cy="3401423"/>
          </a:xfrm>
          <a:prstGeom prst="rect">
            <a:avLst/>
          </a:prstGeom>
        </p:spPr>
      </p:pic>
      <p:sp>
        <p:nvSpPr>
          <p:cNvPr id="11" name="Subtitle 2">
            <a:extLst>
              <a:ext uri="{FF2B5EF4-FFF2-40B4-BE49-F238E27FC236}">
                <a16:creationId xmlns:a16="http://schemas.microsoft.com/office/drawing/2014/main" id="{7FBE5615-98AF-C11C-62EE-CEA6D2CA0D59}"/>
              </a:ext>
            </a:extLst>
          </p:cNvPr>
          <p:cNvSpPr txBox="1">
            <a:spLocks/>
          </p:cNvSpPr>
          <p:nvPr/>
        </p:nvSpPr>
        <p:spPr>
          <a:xfrm>
            <a:off x="174036" y="1217601"/>
            <a:ext cx="7842391" cy="1059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/>
              <a:t>Scintillation spectrum measurements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/>
              <a:t>With both gas mixtures</a:t>
            </a:r>
          </a:p>
        </p:txBody>
      </p:sp>
    </p:spTree>
    <p:extLst>
      <p:ext uri="{BB962C8B-B14F-4D97-AF65-F5344CB8AC3E}">
        <p14:creationId xmlns:p14="http://schemas.microsoft.com/office/powerpoint/2010/main" val="12328077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1A9D8-350B-3B9E-202C-2FDA8E756F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662" y="229960"/>
            <a:ext cx="6244260" cy="851027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/>
              <a:t>Scintillation studies</a:t>
            </a:r>
            <a:endParaRPr lang="en-FI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F500CDB0-2B9A-AB7F-1B3A-AE93093CBE5C}"/>
              </a:ext>
            </a:extLst>
          </p:cNvPr>
          <p:cNvSpPr txBox="1">
            <a:spLocks/>
          </p:cNvSpPr>
          <p:nvPr/>
        </p:nvSpPr>
        <p:spPr>
          <a:xfrm>
            <a:off x="6242615" y="847724"/>
            <a:ext cx="3890963" cy="36290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7F2D08-FA26-188B-93C7-C1CA2E9A0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FI"/>
              <a:t>25/07/2023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D1B65-6401-D0CF-5C75-CA0D3B7D1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Juha Nummi - Summer student presentation 2023</a:t>
            </a:r>
            <a:endParaRPr lang="en-FI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92BDC73-3CAA-4F2F-14CF-66375CF73FB8}"/>
              </a:ext>
            </a:extLst>
          </p:cNvPr>
          <p:cNvCxnSpPr/>
          <p:nvPr/>
        </p:nvCxnSpPr>
        <p:spPr>
          <a:xfrm>
            <a:off x="387077" y="6311043"/>
            <a:ext cx="11247681" cy="0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7025181-9508-A320-EF99-CD97FD97D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33FF-7642-4CD2-806C-79D7537DF9B7}" type="slidenum">
              <a:rPr lang="en-FI" smtClean="0"/>
              <a:t>14</a:t>
            </a:fld>
            <a:endParaRPr lang="en-FI"/>
          </a:p>
        </p:txBody>
      </p:sp>
      <p:pic>
        <p:nvPicPr>
          <p:cNvPr id="11" name="Picture 10" descr="A green graph with numbers and lines&#10;&#10;Description automatically generated">
            <a:extLst>
              <a:ext uri="{FF2B5EF4-FFF2-40B4-BE49-F238E27FC236}">
                <a16:creationId xmlns:a16="http://schemas.microsoft.com/office/drawing/2014/main" id="{5F241678-D488-9901-65A7-965EA524F9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6131" y="2484688"/>
            <a:ext cx="4655727" cy="349046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39B3E31-950A-4F15-2792-0FEE1A8C29E2}"/>
              </a:ext>
            </a:extLst>
          </p:cNvPr>
          <p:cNvSpPr txBox="1"/>
          <p:nvPr/>
        </p:nvSpPr>
        <p:spPr>
          <a:xfrm>
            <a:off x="7721600" y="2351566"/>
            <a:ext cx="177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Ar</a:t>
            </a:r>
            <a:r>
              <a:rPr lang="en-GB" dirty="0"/>
              <a:t>/CO₂ 70/30 </a:t>
            </a:r>
            <a:endParaRPr lang="en-FI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FE5C826-23C0-333A-A6B3-5D8FE2D6ED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7013" y="2484688"/>
            <a:ext cx="4655726" cy="349046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64C2691-B0AB-0555-1C70-7FBB55A24AB2}"/>
              </a:ext>
            </a:extLst>
          </p:cNvPr>
          <p:cNvSpPr txBox="1"/>
          <p:nvPr/>
        </p:nvSpPr>
        <p:spPr>
          <a:xfrm>
            <a:off x="2381095" y="2351566"/>
            <a:ext cx="177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Ar</a:t>
            </a:r>
            <a:r>
              <a:rPr lang="en-GB" dirty="0"/>
              <a:t>/CF₄ 80/20 </a:t>
            </a:r>
            <a:endParaRPr lang="en-FI" dirty="0"/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29987CE4-4805-2483-4403-471B0BE262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0542" y="1228018"/>
            <a:ext cx="6816338" cy="1078242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/>
              <a:t>Two peaks with </a:t>
            </a:r>
            <a:r>
              <a:rPr lang="en-GB" sz="2800" dirty="0" err="1"/>
              <a:t>Ar</a:t>
            </a:r>
            <a:r>
              <a:rPr lang="en-GB" sz="2800" dirty="0"/>
              <a:t>/CF₄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/>
              <a:t>No indication of photons with </a:t>
            </a:r>
            <a:r>
              <a:rPr lang="en-GB" sz="2800" dirty="0" err="1"/>
              <a:t>Ar</a:t>
            </a:r>
            <a:r>
              <a:rPr lang="en-GB" sz="2800" dirty="0"/>
              <a:t>/CO₂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3BC5CC7-F963-78FF-95B6-1DE01E3327BD}"/>
              </a:ext>
            </a:extLst>
          </p:cNvPr>
          <p:cNvCxnSpPr>
            <a:cxnSpLocks/>
          </p:cNvCxnSpPr>
          <p:nvPr/>
        </p:nvCxnSpPr>
        <p:spPr>
          <a:xfrm>
            <a:off x="1975110" y="4083441"/>
            <a:ext cx="594186" cy="94856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96E2522-B8AE-3131-A111-A5A9537836AA}"/>
              </a:ext>
            </a:extLst>
          </p:cNvPr>
          <p:cNvCxnSpPr>
            <a:cxnSpLocks/>
          </p:cNvCxnSpPr>
          <p:nvPr/>
        </p:nvCxnSpPr>
        <p:spPr>
          <a:xfrm flipH="1">
            <a:off x="3478086" y="3925574"/>
            <a:ext cx="103314" cy="102789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98315E0-B95C-0232-0543-033EFF4F9BDF}"/>
              </a:ext>
            </a:extLst>
          </p:cNvPr>
          <p:cNvSpPr txBox="1"/>
          <p:nvPr/>
        </p:nvSpPr>
        <p:spPr>
          <a:xfrm>
            <a:off x="1430958" y="3405150"/>
            <a:ext cx="10883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TPB emission</a:t>
            </a:r>
            <a:endParaRPr lang="en-FI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2E1E502-6994-FC2B-6913-FAE829DD2CC1}"/>
              </a:ext>
            </a:extLst>
          </p:cNvPr>
          <p:cNvSpPr txBox="1"/>
          <p:nvPr/>
        </p:nvSpPr>
        <p:spPr>
          <a:xfrm>
            <a:off x="2930959" y="3233937"/>
            <a:ext cx="13008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/>
              <a:t>CF₄ scintillation</a:t>
            </a:r>
          </a:p>
        </p:txBody>
      </p:sp>
    </p:spTree>
    <p:extLst>
      <p:ext uri="{BB962C8B-B14F-4D97-AF65-F5344CB8AC3E}">
        <p14:creationId xmlns:p14="http://schemas.microsoft.com/office/powerpoint/2010/main" val="16443868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1A9D8-350B-3B9E-202C-2FDA8E756F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661" y="229960"/>
            <a:ext cx="7287685" cy="851027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/>
              <a:t>Spatial resolution studies</a:t>
            </a:r>
            <a:endParaRPr lang="en-FI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F500CDB0-2B9A-AB7F-1B3A-AE93093CBE5C}"/>
              </a:ext>
            </a:extLst>
          </p:cNvPr>
          <p:cNvSpPr txBox="1">
            <a:spLocks/>
          </p:cNvSpPr>
          <p:nvPr/>
        </p:nvSpPr>
        <p:spPr>
          <a:xfrm>
            <a:off x="7679070" y="1264255"/>
            <a:ext cx="3890963" cy="36290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7F2D08-FA26-188B-93C7-C1CA2E9A0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FI"/>
              <a:t>25/07/2023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D1B65-6401-D0CF-5C75-CA0D3B7D1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Juha Nummi - Summer student presentation 2023</a:t>
            </a:r>
            <a:endParaRPr lang="en-FI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92BDC73-3CAA-4F2F-14CF-66375CF73FB8}"/>
              </a:ext>
            </a:extLst>
          </p:cNvPr>
          <p:cNvCxnSpPr/>
          <p:nvPr/>
        </p:nvCxnSpPr>
        <p:spPr>
          <a:xfrm>
            <a:off x="387077" y="6311043"/>
            <a:ext cx="11247681" cy="0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7025181-9508-A320-EF99-CD97FD97D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33FF-7642-4CD2-806C-79D7537DF9B7}" type="slidenum">
              <a:rPr lang="en-FI" smtClean="0"/>
              <a:t>15</a:t>
            </a:fld>
            <a:endParaRPr lang="en-FI"/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29987CE4-4805-2483-4403-471B0BE262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501" y="1289376"/>
            <a:ext cx="6266335" cy="2199927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/>
              <a:t>Spatial resolution measurements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/>
              <a:t>With and without TPB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/>
              <a:t>Results only with </a:t>
            </a:r>
            <a:r>
              <a:rPr lang="en-GB" sz="2800" dirty="0" err="1"/>
              <a:t>Ar</a:t>
            </a:r>
            <a:r>
              <a:rPr lang="en-GB" sz="2800" dirty="0"/>
              <a:t>/CF₄ gas</a:t>
            </a:r>
          </a:p>
        </p:txBody>
      </p:sp>
      <p:pic>
        <p:nvPicPr>
          <p:cNvPr id="9" name="Picture 8" descr="A room with many wires and a green light&#10;&#10;Description automatically generated">
            <a:extLst>
              <a:ext uri="{FF2B5EF4-FFF2-40B4-BE49-F238E27FC236}">
                <a16:creationId xmlns:a16="http://schemas.microsoft.com/office/drawing/2014/main" id="{5F9111AE-E68E-55C0-794F-A9B167137D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917" y="3147129"/>
            <a:ext cx="4067211" cy="3050409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89D1D85-89B8-68BB-A3EA-2CCCCBB8F834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6406918" y="2211898"/>
            <a:ext cx="1811335" cy="2423008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C7C5545-2F21-897C-0B78-464DA3CB3943}"/>
              </a:ext>
            </a:extLst>
          </p:cNvPr>
          <p:cNvSpPr txBox="1"/>
          <p:nvPr/>
        </p:nvSpPr>
        <p:spPr>
          <a:xfrm>
            <a:off x="7643247" y="1842566"/>
            <a:ext cx="1150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X-ray tube</a:t>
            </a:r>
            <a:endParaRPr lang="en-FI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18A1BF0-8B9D-0D0D-EC00-93B382893C73}"/>
              </a:ext>
            </a:extLst>
          </p:cNvPr>
          <p:cNvSpPr txBox="1"/>
          <p:nvPr/>
        </p:nvSpPr>
        <p:spPr>
          <a:xfrm>
            <a:off x="9616044" y="2153476"/>
            <a:ext cx="15542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Multiplication structure</a:t>
            </a:r>
            <a:endParaRPr lang="en-FI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299BA6A-D3B7-B5BC-0D25-0E54A0CA1CEB}"/>
              </a:ext>
            </a:extLst>
          </p:cNvPr>
          <p:cNvCxnSpPr>
            <a:cxnSpLocks/>
            <a:stCxn id="21" idx="2"/>
          </p:cNvCxnSpPr>
          <p:nvPr/>
        </p:nvCxnSpPr>
        <p:spPr>
          <a:xfrm flipH="1">
            <a:off x="9167654" y="2185931"/>
            <a:ext cx="2361447" cy="2593632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38D8C71-E9D3-4254-B802-A77C19009AFE}"/>
              </a:ext>
            </a:extLst>
          </p:cNvPr>
          <p:cNvSpPr txBox="1"/>
          <p:nvPr/>
        </p:nvSpPr>
        <p:spPr>
          <a:xfrm>
            <a:off x="11025343" y="1816599"/>
            <a:ext cx="1007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Camera</a:t>
            </a:r>
            <a:endParaRPr lang="en-FI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F71B6A6-6300-1BDC-7776-8765E899B405}"/>
              </a:ext>
            </a:extLst>
          </p:cNvPr>
          <p:cNvSpPr/>
          <p:nvPr/>
        </p:nvSpPr>
        <p:spPr>
          <a:xfrm>
            <a:off x="7828099" y="1300555"/>
            <a:ext cx="628299" cy="46732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E579C5D-B1F1-3EE9-8FAD-016D9EF93509}"/>
              </a:ext>
            </a:extLst>
          </p:cNvPr>
          <p:cNvSpPr/>
          <p:nvPr/>
        </p:nvSpPr>
        <p:spPr>
          <a:xfrm>
            <a:off x="10065411" y="880955"/>
            <a:ext cx="482912" cy="13139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BEE3D22-B776-2C58-B1F5-8442E5D7A1A5}"/>
              </a:ext>
            </a:extLst>
          </p:cNvPr>
          <p:cNvSpPr/>
          <p:nvPr/>
        </p:nvSpPr>
        <p:spPr>
          <a:xfrm>
            <a:off x="11170306" y="1300555"/>
            <a:ext cx="628299" cy="46732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D419565-1024-2287-90D8-5B8C7F8C451B}"/>
              </a:ext>
            </a:extLst>
          </p:cNvPr>
          <p:cNvSpPr/>
          <p:nvPr/>
        </p:nvSpPr>
        <p:spPr>
          <a:xfrm>
            <a:off x="7512237" y="712446"/>
            <a:ext cx="4568102" cy="2064707"/>
          </a:xfrm>
          <a:prstGeom prst="rect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CCA770A-7FFC-3AD6-D181-1788E68A5814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8456398" y="2799807"/>
            <a:ext cx="1936777" cy="1901219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1322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1A9D8-350B-3B9E-202C-2FDA8E756F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661" y="229960"/>
            <a:ext cx="7287685" cy="851027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/>
              <a:t>Spatial resolution studies</a:t>
            </a:r>
            <a:endParaRPr lang="en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7F2D08-FA26-188B-93C7-C1CA2E9A0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FI"/>
              <a:t>25/07/2023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D1B65-6401-D0CF-5C75-CA0D3B7D1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Juha Nummi - Summer student presentation 2023</a:t>
            </a:r>
            <a:endParaRPr lang="en-FI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92BDC73-3CAA-4F2F-14CF-66375CF73FB8}"/>
              </a:ext>
            </a:extLst>
          </p:cNvPr>
          <p:cNvCxnSpPr/>
          <p:nvPr/>
        </p:nvCxnSpPr>
        <p:spPr>
          <a:xfrm>
            <a:off x="387077" y="6311043"/>
            <a:ext cx="11247681" cy="0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7025181-9508-A320-EF99-CD97FD97D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33FF-7642-4CD2-806C-79D7537DF9B7}" type="slidenum">
              <a:rPr lang="en-FI" smtClean="0"/>
              <a:t>16</a:t>
            </a:fld>
            <a:endParaRPr lang="en-FI"/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29987CE4-4805-2483-4403-471B0BE262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501" y="1289377"/>
            <a:ext cx="8021588" cy="1554638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/>
              <a:t>The position of the TPB affects to the resolution</a:t>
            </a:r>
          </a:p>
        </p:txBody>
      </p:sp>
      <p:sp>
        <p:nvSpPr>
          <p:cNvPr id="3" name="Line">
            <a:extLst>
              <a:ext uri="{FF2B5EF4-FFF2-40B4-BE49-F238E27FC236}">
                <a16:creationId xmlns:a16="http://schemas.microsoft.com/office/drawing/2014/main" id="{9ACB3186-0BDE-3A33-C310-A116C8B819FB}"/>
              </a:ext>
            </a:extLst>
          </p:cNvPr>
          <p:cNvSpPr/>
          <p:nvPr/>
        </p:nvSpPr>
        <p:spPr>
          <a:xfrm>
            <a:off x="6175200" y="4071672"/>
            <a:ext cx="3963986" cy="0"/>
          </a:xfrm>
          <a:prstGeom prst="line">
            <a:avLst/>
          </a:prstGeom>
          <a:ln w="57150">
            <a:solidFill>
              <a:srgbClr val="000000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9" name="Line">
            <a:extLst>
              <a:ext uri="{FF2B5EF4-FFF2-40B4-BE49-F238E27FC236}">
                <a16:creationId xmlns:a16="http://schemas.microsoft.com/office/drawing/2014/main" id="{81D085FA-4F6D-877C-ABD3-C6D9EAAB1F58}"/>
              </a:ext>
            </a:extLst>
          </p:cNvPr>
          <p:cNvSpPr/>
          <p:nvPr/>
        </p:nvSpPr>
        <p:spPr>
          <a:xfrm>
            <a:off x="6175200" y="4678005"/>
            <a:ext cx="3963986" cy="0"/>
          </a:xfrm>
          <a:prstGeom prst="line">
            <a:avLst/>
          </a:prstGeom>
          <a:ln w="165100">
            <a:solidFill>
              <a:srgbClr val="FF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0" name="Line">
            <a:extLst>
              <a:ext uri="{FF2B5EF4-FFF2-40B4-BE49-F238E27FC236}">
                <a16:creationId xmlns:a16="http://schemas.microsoft.com/office/drawing/2014/main" id="{CAA152FB-1447-3CFD-4EF9-7BB173715C5D}"/>
              </a:ext>
            </a:extLst>
          </p:cNvPr>
          <p:cNvSpPr/>
          <p:nvPr/>
        </p:nvSpPr>
        <p:spPr>
          <a:xfrm>
            <a:off x="8063558" y="4746372"/>
            <a:ext cx="0" cy="556999"/>
          </a:xfrm>
          <a:prstGeom prst="line">
            <a:avLst/>
          </a:prstGeom>
          <a:ln w="28575">
            <a:solidFill>
              <a:srgbClr val="00B05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2" name="Line">
            <a:extLst>
              <a:ext uri="{FF2B5EF4-FFF2-40B4-BE49-F238E27FC236}">
                <a16:creationId xmlns:a16="http://schemas.microsoft.com/office/drawing/2014/main" id="{1E4DF0ED-4DEA-D960-9470-FD77C9A551AD}"/>
              </a:ext>
            </a:extLst>
          </p:cNvPr>
          <p:cNvSpPr/>
          <p:nvPr/>
        </p:nvSpPr>
        <p:spPr>
          <a:xfrm flipH="1">
            <a:off x="7914988" y="4743821"/>
            <a:ext cx="49147" cy="556995"/>
          </a:xfrm>
          <a:prstGeom prst="line">
            <a:avLst/>
          </a:prstGeom>
          <a:ln w="28575">
            <a:solidFill>
              <a:srgbClr val="00B05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3" name="Line">
            <a:extLst>
              <a:ext uri="{FF2B5EF4-FFF2-40B4-BE49-F238E27FC236}">
                <a16:creationId xmlns:a16="http://schemas.microsoft.com/office/drawing/2014/main" id="{DC9F1CF0-25AB-37F5-1873-41B686356FFD}"/>
              </a:ext>
            </a:extLst>
          </p:cNvPr>
          <p:cNvSpPr/>
          <p:nvPr/>
        </p:nvSpPr>
        <p:spPr>
          <a:xfrm flipH="1">
            <a:off x="7803412" y="4746372"/>
            <a:ext cx="50879" cy="554440"/>
          </a:xfrm>
          <a:prstGeom prst="line">
            <a:avLst/>
          </a:prstGeom>
          <a:ln w="28575">
            <a:solidFill>
              <a:srgbClr val="00B05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4" name="Line">
            <a:extLst>
              <a:ext uri="{FF2B5EF4-FFF2-40B4-BE49-F238E27FC236}">
                <a16:creationId xmlns:a16="http://schemas.microsoft.com/office/drawing/2014/main" id="{2A24B092-A4F8-7EFF-2E40-364576BB1916}"/>
              </a:ext>
            </a:extLst>
          </p:cNvPr>
          <p:cNvSpPr/>
          <p:nvPr/>
        </p:nvSpPr>
        <p:spPr>
          <a:xfrm flipV="1">
            <a:off x="10039482" y="4176975"/>
            <a:ext cx="2467" cy="406693"/>
          </a:xfrm>
          <a:prstGeom prst="line">
            <a:avLst/>
          </a:prstGeom>
          <a:ln w="28575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5" name="Line">
            <a:extLst>
              <a:ext uri="{FF2B5EF4-FFF2-40B4-BE49-F238E27FC236}">
                <a16:creationId xmlns:a16="http://schemas.microsoft.com/office/drawing/2014/main" id="{4964BCC6-5A24-55A3-7CE4-3F8519AB899E}"/>
              </a:ext>
            </a:extLst>
          </p:cNvPr>
          <p:cNvSpPr/>
          <p:nvPr/>
        </p:nvSpPr>
        <p:spPr>
          <a:xfrm>
            <a:off x="7571462" y="5445524"/>
            <a:ext cx="974280" cy="0"/>
          </a:xfrm>
          <a:prstGeom prst="line">
            <a:avLst/>
          </a:prstGeom>
          <a:ln w="2857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6" name="Line">
            <a:extLst>
              <a:ext uri="{FF2B5EF4-FFF2-40B4-BE49-F238E27FC236}">
                <a16:creationId xmlns:a16="http://schemas.microsoft.com/office/drawing/2014/main" id="{C33B8520-06D8-D955-394F-AF19BA607006}"/>
              </a:ext>
            </a:extLst>
          </p:cNvPr>
          <p:cNvSpPr/>
          <p:nvPr/>
        </p:nvSpPr>
        <p:spPr>
          <a:xfrm>
            <a:off x="7945220" y="3034775"/>
            <a:ext cx="203424" cy="0"/>
          </a:xfrm>
          <a:prstGeom prst="line">
            <a:avLst/>
          </a:prstGeom>
          <a:ln w="1651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7" name="Line">
            <a:extLst>
              <a:ext uri="{FF2B5EF4-FFF2-40B4-BE49-F238E27FC236}">
                <a16:creationId xmlns:a16="http://schemas.microsoft.com/office/drawing/2014/main" id="{10E0CA1D-C931-827B-BC1F-443A3EB06499}"/>
              </a:ext>
            </a:extLst>
          </p:cNvPr>
          <p:cNvSpPr/>
          <p:nvPr/>
        </p:nvSpPr>
        <p:spPr>
          <a:xfrm>
            <a:off x="8058602" y="2523232"/>
            <a:ext cx="0" cy="354585"/>
          </a:xfrm>
          <a:prstGeom prst="line">
            <a:avLst/>
          </a:prstGeom>
          <a:ln w="28575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8" name="Line">
            <a:extLst>
              <a:ext uri="{FF2B5EF4-FFF2-40B4-BE49-F238E27FC236}">
                <a16:creationId xmlns:a16="http://schemas.microsoft.com/office/drawing/2014/main" id="{F100ACAA-29EB-A235-E5F7-A44080664AED}"/>
              </a:ext>
            </a:extLst>
          </p:cNvPr>
          <p:cNvSpPr/>
          <p:nvPr/>
        </p:nvSpPr>
        <p:spPr>
          <a:xfrm>
            <a:off x="6175200" y="3857086"/>
            <a:ext cx="3963986" cy="0"/>
          </a:xfrm>
          <a:prstGeom prst="line">
            <a:avLst/>
          </a:prstGeom>
          <a:ln w="57150">
            <a:solidFill>
              <a:srgbClr val="000000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9" name="Line">
            <a:extLst>
              <a:ext uri="{FF2B5EF4-FFF2-40B4-BE49-F238E27FC236}">
                <a16:creationId xmlns:a16="http://schemas.microsoft.com/office/drawing/2014/main" id="{615D1257-2507-2607-C693-FE405483F6E8}"/>
              </a:ext>
            </a:extLst>
          </p:cNvPr>
          <p:cNvSpPr/>
          <p:nvPr/>
        </p:nvSpPr>
        <p:spPr>
          <a:xfrm>
            <a:off x="6175200" y="3642501"/>
            <a:ext cx="3963986" cy="0"/>
          </a:xfrm>
          <a:prstGeom prst="line">
            <a:avLst/>
          </a:prstGeom>
          <a:ln w="57150">
            <a:solidFill>
              <a:srgbClr val="000000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endParaRPr dirty="0"/>
          </a:p>
        </p:txBody>
      </p:sp>
      <p:sp>
        <p:nvSpPr>
          <p:cNvPr id="30" name="Line">
            <a:extLst>
              <a:ext uri="{FF2B5EF4-FFF2-40B4-BE49-F238E27FC236}">
                <a16:creationId xmlns:a16="http://schemas.microsoft.com/office/drawing/2014/main" id="{EAC52149-F819-D18B-D106-2369DDB4BED3}"/>
              </a:ext>
            </a:extLst>
          </p:cNvPr>
          <p:cNvSpPr/>
          <p:nvPr/>
        </p:nvSpPr>
        <p:spPr>
          <a:xfrm>
            <a:off x="6171407" y="3216853"/>
            <a:ext cx="3963986" cy="0"/>
          </a:xfrm>
          <a:prstGeom prst="line">
            <a:avLst/>
          </a:prstGeom>
          <a:ln w="762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1" name="Line">
            <a:extLst>
              <a:ext uri="{FF2B5EF4-FFF2-40B4-BE49-F238E27FC236}">
                <a16:creationId xmlns:a16="http://schemas.microsoft.com/office/drawing/2014/main" id="{8732A502-FF11-39B7-0960-7EAAE5A91EB4}"/>
              </a:ext>
            </a:extLst>
          </p:cNvPr>
          <p:cNvSpPr/>
          <p:nvPr/>
        </p:nvSpPr>
        <p:spPr>
          <a:xfrm>
            <a:off x="8162689" y="4745096"/>
            <a:ext cx="28900" cy="553150"/>
          </a:xfrm>
          <a:prstGeom prst="line">
            <a:avLst/>
          </a:prstGeom>
          <a:ln w="28575">
            <a:solidFill>
              <a:srgbClr val="00B05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2" name="Line">
            <a:extLst>
              <a:ext uri="{FF2B5EF4-FFF2-40B4-BE49-F238E27FC236}">
                <a16:creationId xmlns:a16="http://schemas.microsoft.com/office/drawing/2014/main" id="{77A1F214-EE41-11DE-CA87-0EE40C3519E2}"/>
              </a:ext>
            </a:extLst>
          </p:cNvPr>
          <p:cNvSpPr/>
          <p:nvPr/>
        </p:nvSpPr>
        <p:spPr>
          <a:xfrm>
            <a:off x="8272825" y="4746373"/>
            <a:ext cx="70832" cy="551871"/>
          </a:xfrm>
          <a:prstGeom prst="line">
            <a:avLst/>
          </a:prstGeom>
          <a:ln w="28575">
            <a:solidFill>
              <a:srgbClr val="00B05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B93238EB-E825-900B-A973-796E2FD88C2A}"/>
              </a:ext>
            </a:extLst>
          </p:cNvPr>
          <p:cNvSpPr/>
          <p:nvPr/>
        </p:nvSpPr>
        <p:spPr>
          <a:xfrm>
            <a:off x="8058602" y="4093035"/>
            <a:ext cx="189596" cy="574989"/>
          </a:xfrm>
          <a:prstGeom prst="line">
            <a:avLst/>
          </a:prstGeom>
          <a:ln w="28575">
            <a:solidFill>
              <a:srgbClr val="0070C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4" name="Line">
            <a:extLst>
              <a:ext uri="{FF2B5EF4-FFF2-40B4-BE49-F238E27FC236}">
                <a16:creationId xmlns:a16="http://schemas.microsoft.com/office/drawing/2014/main" id="{8321C20F-70F9-8CAF-2764-8E9DAB2BC951}"/>
              </a:ext>
            </a:extLst>
          </p:cNvPr>
          <p:cNvSpPr/>
          <p:nvPr/>
        </p:nvSpPr>
        <p:spPr>
          <a:xfrm flipH="1">
            <a:off x="7876778" y="4087022"/>
            <a:ext cx="188423" cy="574988"/>
          </a:xfrm>
          <a:prstGeom prst="line">
            <a:avLst/>
          </a:prstGeom>
          <a:ln w="28575">
            <a:solidFill>
              <a:srgbClr val="0070C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5" name="Line">
            <a:extLst>
              <a:ext uri="{FF2B5EF4-FFF2-40B4-BE49-F238E27FC236}">
                <a16:creationId xmlns:a16="http://schemas.microsoft.com/office/drawing/2014/main" id="{72739249-842E-9149-BE75-9B17A4925417}"/>
              </a:ext>
            </a:extLst>
          </p:cNvPr>
          <p:cNvSpPr/>
          <p:nvPr/>
        </p:nvSpPr>
        <p:spPr>
          <a:xfrm>
            <a:off x="8060421" y="4087022"/>
            <a:ext cx="0" cy="577215"/>
          </a:xfrm>
          <a:prstGeom prst="line">
            <a:avLst/>
          </a:prstGeom>
          <a:ln w="28575">
            <a:solidFill>
              <a:srgbClr val="0070C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8" name="Right Brace 37">
            <a:extLst>
              <a:ext uri="{FF2B5EF4-FFF2-40B4-BE49-F238E27FC236}">
                <a16:creationId xmlns:a16="http://schemas.microsoft.com/office/drawing/2014/main" id="{E4EA0484-36AC-B248-A121-DE6B2288D7BA}"/>
              </a:ext>
            </a:extLst>
          </p:cNvPr>
          <p:cNvSpPr/>
          <p:nvPr/>
        </p:nvSpPr>
        <p:spPr>
          <a:xfrm>
            <a:off x="10168836" y="3553728"/>
            <a:ext cx="248299" cy="606715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38786CD-268D-10BE-8C6C-232879C10CCB}"/>
              </a:ext>
            </a:extLst>
          </p:cNvPr>
          <p:cNvSpPr txBox="1"/>
          <p:nvPr/>
        </p:nvSpPr>
        <p:spPr>
          <a:xfrm>
            <a:off x="10439171" y="3672419"/>
            <a:ext cx="775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GEMs</a:t>
            </a:r>
            <a:endParaRPr lang="en-FI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FF71004-EADD-CE73-A5C9-61869B618DF3}"/>
              </a:ext>
            </a:extLst>
          </p:cNvPr>
          <p:cNvSpPr txBox="1"/>
          <p:nvPr/>
        </p:nvSpPr>
        <p:spPr>
          <a:xfrm>
            <a:off x="10135393" y="3020458"/>
            <a:ext cx="1349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Cathode</a:t>
            </a:r>
            <a:endParaRPr lang="en-FI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63D6801-D44D-1893-1B35-64CE3EFF8971}"/>
              </a:ext>
            </a:extLst>
          </p:cNvPr>
          <p:cNvSpPr txBox="1"/>
          <p:nvPr/>
        </p:nvSpPr>
        <p:spPr>
          <a:xfrm>
            <a:off x="10117923" y="4627687"/>
            <a:ext cx="84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TPB</a:t>
            </a:r>
            <a:endParaRPr lang="en-FI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7C770E0-DF45-AF4B-FDBF-F11D5155BF62}"/>
              </a:ext>
            </a:extLst>
          </p:cNvPr>
          <p:cNvSpPr txBox="1"/>
          <p:nvPr/>
        </p:nvSpPr>
        <p:spPr>
          <a:xfrm>
            <a:off x="8571111" y="5249028"/>
            <a:ext cx="112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Camera</a:t>
            </a:r>
            <a:endParaRPr lang="en-FI" dirty="0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AFFA003C-11E4-60E4-6AC7-EB88EB4433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49" t="12172" r="13228" b="4790"/>
          <a:stretch/>
        </p:blipFill>
        <p:spPr>
          <a:xfrm>
            <a:off x="1267549" y="1929404"/>
            <a:ext cx="3036803" cy="4059593"/>
          </a:xfrm>
          <a:prstGeom prst="rect">
            <a:avLst/>
          </a:prstGeom>
        </p:spPr>
      </p:pic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85ECB0C-BBBC-E533-A0EE-EA7D5204BA92}"/>
              </a:ext>
            </a:extLst>
          </p:cNvPr>
          <p:cNvCxnSpPr>
            <a:cxnSpLocks/>
            <a:stCxn id="26" idx="0"/>
          </p:cNvCxnSpPr>
          <p:nvPr/>
        </p:nvCxnSpPr>
        <p:spPr>
          <a:xfrm flipH="1">
            <a:off x="4030473" y="3034775"/>
            <a:ext cx="3914747" cy="513048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38650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1A9D8-350B-3B9E-202C-2FDA8E756F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2881" y="168679"/>
            <a:ext cx="10098204" cy="1496277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/>
              <a:t>Spatial resolution measurements with </a:t>
            </a:r>
            <a:r>
              <a:rPr lang="en-GB" dirty="0" err="1"/>
              <a:t>Ar</a:t>
            </a:r>
            <a:r>
              <a:rPr lang="en-GB" dirty="0"/>
              <a:t>/CF₄ gas</a:t>
            </a:r>
            <a:endParaRPr lang="en-FI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F500CDB0-2B9A-AB7F-1B3A-AE93093CBE5C}"/>
              </a:ext>
            </a:extLst>
          </p:cNvPr>
          <p:cNvSpPr txBox="1">
            <a:spLocks/>
          </p:cNvSpPr>
          <p:nvPr/>
        </p:nvSpPr>
        <p:spPr>
          <a:xfrm>
            <a:off x="6242615" y="847724"/>
            <a:ext cx="3890963" cy="36290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7F2D08-FA26-188B-93C7-C1CA2E9A0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FI"/>
              <a:t>25/07/2023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D1B65-6401-D0CF-5C75-CA0D3B7D1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Juha Nummi - Summer student presentation 2023</a:t>
            </a:r>
            <a:endParaRPr lang="en-FI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92BDC73-3CAA-4F2F-14CF-66375CF73FB8}"/>
              </a:ext>
            </a:extLst>
          </p:cNvPr>
          <p:cNvCxnSpPr/>
          <p:nvPr/>
        </p:nvCxnSpPr>
        <p:spPr>
          <a:xfrm>
            <a:off x="387077" y="6311043"/>
            <a:ext cx="11247681" cy="0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7025181-9508-A320-EF99-CD97FD97D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33FF-7642-4CD2-806C-79D7537DF9B7}" type="slidenum">
              <a:rPr lang="en-FI" smtClean="0"/>
              <a:t>17</a:t>
            </a:fld>
            <a:endParaRPr lang="en-FI"/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29987CE4-4805-2483-4403-471B0BE262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0346" y="1771544"/>
            <a:ext cx="6991926" cy="1442881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/>
              <a:t>Resolution is worse with TPB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F9164C3-6B01-378D-FAE4-1F835B863C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92238" y="2790793"/>
            <a:ext cx="4120988" cy="337191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EF35D83-7C9E-D466-5865-56D39AFEFE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30588" y="2790793"/>
            <a:ext cx="4119863" cy="3371912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56421F1B-B301-615C-123A-5FD98EA58A98}"/>
              </a:ext>
            </a:extLst>
          </p:cNvPr>
          <p:cNvSpPr/>
          <p:nvPr/>
        </p:nvSpPr>
        <p:spPr>
          <a:xfrm>
            <a:off x="7418273" y="4794585"/>
            <a:ext cx="699360" cy="416113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D046F87-4523-6997-6D00-BF4473ED4C42}"/>
              </a:ext>
            </a:extLst>
          </p:cNvPr>
          <p:cNvCxnSpPr>
            <a:cxnSpLocks/>
          </p:cNvCxnSpPr>
          <p:nvPr/>
        </p:nvCxnSpPr>
        <p:spPr>
          <a:xfrm flipV="1">
            <a:off x="7734613" y="2654963"/>
            <a:ext cx="233730" cy="217073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 descr="A black square with white lines&#10;&#10;Description automatically generated">
            <a:extLst>
              <a:ext uri="{FF2B5EF4-FFF2-40B4-BE49-F238E27FC236}">
                <a16:creationId xmlns:a16="http://schemas.microsoft.com/office/drawing/2014/main" id="{3DCB463C-4108-A37B-DBA3-00D56085277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61" t="59714" r="51750" b="29406"/>
          <a:stretch/>
        </p:blipFill>
        <p:spPr>
          <a:xfrm>
            <a:off x="7767953" y="789065"/>
            <a:ext cx="3335476" cy="190516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3665D8D-A850-2C9B-FE2A-CBFF81594128}"/>
              </a:ext>
            </a:extLst>
          </p:cNvPr>
          <p:cNvSpPr txBox="1"/>
          <p:nvPr/>
        </p:nvSpPr>
        <p:spPr>
          <a:xfrm>
            <a:off x="3103205" y="5774972"/>
            <a:ext cx="1286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With TPB</a:t>
            </a:r>
            <a:endParaRPr lang="en-FI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F217B52-FA9D-5051-FFE3-C72B9EFC2FD1}"/>
              </a:ext>
            </a:extLst>
          </p:cNvPr>
          <p:cNvSpPr txBox="1"/>
          <p:nvPr/>
        </p:nvSpPr>
        <p:spPr>
          <a:xfrm>
            <a:off x="7767953" y="5724972"/>
            <a:ext cx="1668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Without TPB</a:t>
            </a:r>
            <a:endParaRPr lang="en-FI" b="1" dirty="0"/>
          </a:p>
        </p:txBody>
      </p:sp>
    </p:spTree>
    <p:extLst>
      <p:ext uri="{BB962C8B-B14F-4D97-AF65-F5344CB8AC3E}">
        <p14:creationId xmlns:p14="http://schemas.microsoft.com/office/powerpoint/2010/main" val="37911700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1A9D8-350B-3B9E-202C-2FDA8E756F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662" y="229960"/>
            <a:ext cx="6244260" cy="851027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/>
              <a:t>Outlook</a:t>
            </a:r>
            <a:endParaRPr lang="en-FI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F500CDB0-2B9A-AB7F-1B3A-AE93093CBE5C}"/>
              </a:ext>
            </a:extLst>
          </p:cNvPr>
          <p:cNvSpPr txBox="1">
            <a:spLocks/>
          </p:cNvSpPr>
          <p:nvPr/>
        </p:nvSpPr>
        <p:spPr>
          <a:xfrm>
            <a:off x="6242615" y="847724"/>
            <a:ext cx="3890963" cy="36290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7F2D08-FA26-188B-93C7-C1CA2E9A0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FI"/>
              <a:t>25/07/2023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D1B65-6401-D0CF-5C75-CA0D3B7D1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Juha Nummi - Summer student presentation 2023</a:t>
            </a:r>
            <a:endParaRPr lang="en-FI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92BDC73-3CAA-4F2F-14CF-66375CF73FB8}"/>
              </a:ext>
            </a:extLst>
          </p:cNvPr>
          <p:cNvCxnSpPr/>
          <p:nvPr/>
        </p:nvCxnSpPr>
        <p:spPr>
          <a:xfrm>
            <a:off x="387077" y="6311043"/>
            <a:ext cx="11247681" cy="0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7025181-9508-A320-EF99-CD97FD97D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33FF-7642-4CD2-806C-79D7537DF9B7}" type="slidenum">
              <a:rPr lang="en-FI" smtClean="0"/>
              <a:t>18</a:t>
            </a:fld>
            <a:endParaRPr lang="en-FI"/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29987CE4-4805-2483-4403-471B0BE262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2980" y="1474222"/>
            <a:ext cx="10450553" cy="4536043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/>
              <a:t>Scintillation studies to confirm the light wavelength range with different gases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/>
              <a:t>Studies on how the position of the TPB affects the spatial resolution</a:t>
            </a:r>
          </a:p>
        </p:txBody>
      </p:sp>
    </p:spTree>
    <p:extLst>
      <p:ext uri="{BB962C8B-B14F-4D97-AF65-F5344CB8AC3E}">
        <p14:creationId xmlns:p14="http://schemas.microsoft.com/office/powerpoint/2010/main" val="9812008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1A9D8-350B-3B9E-202C-2FDA8E756F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662" y="229960"/>
            <a:ext cx="6244260" cy="851027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/>
              <a:t>Backup</a:t>
            </a:r>
            <a:endParaRPr lang="en-FI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F500CDB0-2B9A-AB7F-1B3A-AE93093CBE5C}"/>
              </a:ext>
            </a:extLst>
          </p:cNvPr>
          <p:cNvSpPr txBox="1">
            <a:spLocks/>
          </p:cNvSpPr>
          <p:nvPr/>
        </p:nvSpPr>
        <p:spPr>
          <a:xfrm>
            <a:off x="6242615" y="847724"/>
            <a:ext cx="3890963" cy="36290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7F2D08-FA26-188B-93C7-C1CA2E9A0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FI"/>
              <a:t>25/07/2023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D1B65-6401-D0CF-5C75-CA0D3B7D1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Juha Nummi - Summer student presentation 2023</a:t>
            </a:r>
            <a:endParaRPr lang="en-FI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92BDC73-3CAA-4F2F-14CF-66375CF73FB8}"/>
              </a:ext>
            </a:extLst>
          </p:cNvPr>
          <p:cNvCxnSpPr/>
          <p:nvPr/>
        </p:nvCxnSpPr>
        <p:spPr>
          <a:xfrm>
            <a:off x="387077" y="6311043"/>
            <a:ext cx="11247681" cy="0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7025181-9508-A320-EF99-CD97FD97D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33FF-7642-4CD2-806C-79D7537DF9B7}" type="slidenum">
              <a:rPr lang="en-FI" smtClean="0"/>
              <a:t>19</a:t>
            </a:fld>
            <a:endParaRPr lang="en-FI"/>
          </a:p>
        </p:txBody>
      </p:sp>
      <p:pic>
        <p:nvPicPr>
          <p:cNvPr id="9" name="Picture 8" descr="A light in the dark&#10;&#10;Description automatically generated">
            <a:extLst>
              <a:ext uri="{FF2B5EF4-FFF2-40B4-BE49-F238E27FC236}">
                <a16:creationId xmlns:a16="http://schemas.microsoft.com/office/drawing/2014/main" id="{903A6597-5C28-F97E-A3FE-0D8FF6E2B5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25" y="1728982"/>
            <a:ext cx="3864789" cy="340003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68183BD-0399-63C2-8E0C-ED415098F207}"/>
              </a:ext>
            </a:extLst>
          </p:cNvPr>
          <p:cNvSpPr txBox="1"/>
          <p:nvPr/>
        </p:nvSpPr>
        <p:spPr>
          <a:xfrm>
            <a:off x="1107233" y="5281127"/>
            <a:ext cx="4609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Image of a single GEM hole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3921550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C2E8B-E938-8583-5A0D-D0CC49B0D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  <a:endParaRPr lang="en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FB0FA-F592-7E43-C432-9E5A382BE2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Basic principles of Micro Pattern Gaseous Detectors (MPGD)</a:t>
            </a:r>
          </a:p>
          <a:p>
            <a:r>
              <a:rPr lang="en-GB" dirty="0"/>
              <a:t>Motivation of my studies</a:t>
            </a:r>
          </a:p>
          <a:p>
            <a:r>
              <a:rPr lang="en-GB" dirty="0"/>
              <a:t>Measurement setup</a:t>
            </a:r>
          </a:p>
          <a:p>
            <a:r>
              <a:rPr lang="en-GB" dirty="0"/>
              <a:t>Light yield measurements</a:t>
            </a:r>
          </a:p>
          <a:p>
            <a:r>
              <a:rPr lang="en-GB" dirty="0"/>
              <a:t>Scintillation studies</a:t>
            </a:r>
          </a:p>
          <a:p>
            <a:r>
              <a:rPr lang="en-GB" dirty="0"/>
              <a:t>Influence of wavelength shifter on spatial resolution</a:t>
            </a:r>
          </a:p>
          <a:p>
            <a:endParaRPr lang="en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5D3FA4-2F00-2D30-579C-48DA42D5F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FI"/>
              <a:t>25/07/2023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030E9E-F89C-F1D1-B8D3-7B6DE3664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Juha Nummi - Summer student presentation 2023</a:t>
            </a:r>
            <a:endParaRPr lang="en-FI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AEEAFF1-B82F-A4BF-8C8B-373E2143A413}"/>
              </a:ext>
            </a:extLst>
          </p:cNvPr>
          <p:cNvCxnSpPr/>
          <p:nvPr/>
        </p:nvCxnSpPr>
        <p:spPr>
          <a:xfrm>
            <a:off x="387077" y="6311043"/>
            <a:ext cx="11247681" cy="0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C771AF-7341-4241-A560-8C94F758D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33FF-7642-4CD2-806C-79D7537DF9B7}" type="slidenum">
              <a:rPr lang="en-FI" smtClean="0"/>
              <a:t>2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370940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1A9D8-350B-3B9E-202C-2FDA8E756F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662" y="71876"/>
            <a:ext cx="4623023" cy="851027"/>
          </a:xfrm>
        </p:spPr>
        <p:txBody>
          <a:bodyPr>
            <a:normAutofit fontScale="90000"/>
          </a:bodyPr>
          <a:lstStyle/>
          <a:p>
            <a:r>
              <a:rPr lang="en-GB" dirty="0"/>
              <a:t>Introduction</a:t>
            </a:r>
            <a:endParaRPr lang="en-FI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ubtitle 2">
                <a:extLst>
                  <a:ext uri="{FF2B5EF4-FFF2-40B4-BE49-F238E27FC236}">
                    <a16:creationId xmlns:a16="http://schemas.microsoft.com/office/drawing/2014/main" id="{986FC721-4DE0-F991-AFC6-12F47E42CE3B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34277" y="1134090"/>
                <a:ext cx="10850900" cy="2278888"/>
              </a:xfrm>
            </p:spPr>
            <p:txBody>
              <a:bodyPr>
                <a:normAutofit/>
              </a:bodyPr>
              <a:lstStyle/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Gaseous detectors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A charged particle ionizes a gas atom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Electron-ion pair is separated by an electric field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Electron is accelerated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Can ionize more gas atoms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One 5.9keV Xray photon (from ⁵⁵Fe) can create 220 e⁻ in argon +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C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GB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b="0" dirty="0"/>
                  <a:t> gas mixture</a:t>
                </a:r>
                <a:endParaRPr lang="en-GB" dirty="0"/>
              </a:p>
            </p:txBody>
          </p:sp>
        </mc:Choice>
        <mc:Fallback>
          <p:sp>
            <p:nvSpPr>
              <p:cNvPr id="3" name="Subtitle 2">
                <a:extLst>
                  <a:ext uri="{FF2B5EF4-FFF2-40B4-BE49-F238E27FC236}">
                    <a16:creationId xmlns:a16="http://schemas.microsoft.com/office/drawing/2014/main" id="{986FC721-4DE0-F991-AFC6-12F47E42CE3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34277" y="1134090"/>
                <a:ext cx="10850900" cy="2278888"/>
              </a:xfrm>
              <a:blipFill>
                <a:blip r:embed="rId2"/>
                <a:stretch>
                  <a:fillRect l="-787" t="-3743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36E143-F3E7-4926-5A96-07B0D84A8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FI"/>
              <a:t>25/07/2023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7865B4-5761-2E11-2222-EF616271A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Juha Nummi - Summer student presentation 2023</a:t>
            </a:r>
            <a:endParaRPr lang="en-FI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3F5A406-9664-55DF-A312-A83EEF47DA43}"/>
              </a:ext>
            </a:extLst>
          </p:cNvPr>
          <p:cNvCxnSpPr/>
          <p:nvPr/>
        </p:nvCxnSpPr>
        <p:spPr>
          <a:xfrm>
            <a:off x="387077" y="6311043"/>
            <a:ext cx="11247681" cy="0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3A7D05B-7387-2F77-DF07-B25B85EC6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33FF-7642-4CD2-806C-79D7537DF9B7}" type="slidenum">
              <a:rPr lang="en-FI" smtClean="0"/>
              <a:t>3</a:t>
            </a:fld>
            <a:endParaRPr lang="en-FI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EFF80AA-9656-A460-92AA-EA2761588FA6}"/>
              </a:ext>
            </a:extLst>
          </p:cNvPr>
          <p:cNvGrpSpPr/>
          <p:nvPr/>
        </p:nvGrpSpPr>
        <p:grpSpPr>
          <a:xfrm>
            <a:off x="2854964" y="3506175"/>
            <a:ext cx="5434680" cy="2326435"/>
            <a:chOff x="2854964" y="3506175"/>
            <a:chExt cx="5434680" cy="2326435"/>
          </a:xfrm>
        </p:grpSpPr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C88BB4DF-C23B-284B-D892-32EC31191A5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669077" y="4645509"/>
              <a:ext cx="2589" cy="23252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4AD1410C-075C-692E-5E24-3E5A7A7447EC}"/>
                </a:ext>
              </a:extLst>
            </p:cNvPr>
            <p:cNvCxnSpPr>
              <a:cxnSpLocks/>
              <a:stCxn id="43" idx="4"/>
            </p:cNvCxnSpPr>
            <p:nvPr/>
          </p:nvCxnSpPr>
          <p:spPr>
            <a:xfrm flipH="1">
              <a:off x="7235601" y="5221882"/>
              <a:ext cx="2589" cy="23252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0DE84B3-AC74-4FD4-D2F3-4721B338B210}"/>
                </a:ext>
              </a:extLst>
            </p:cNvPr>
            <p:cNvSpPr/>
            <p:nvPr/>
          </p:nvSpPr>
          <p:spPr>
            <a:xfrm>
              <a:off x="3008560" y="4306745"/>
              <a:ext cx="1937320" cy="150321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9AA2BF6E-FCB6-76FE-1A0F-4C652CFC042E}"/>
                </a:ext>
              </a:extLst>
            </p:cNvPr>
            <p:cNvSpPr/>
            <p:nvPr/>
          </p:nvSpPr>
          <p:spPr>
            <a:xfrm>
              <a:off x="3903233" y="4947953"/>
              <a:ext cx="261478" cy="22803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 dirty="0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4C78DC73-CAF5-FB59-2E0E-A8DE5C23808D}"/>
                </a:ext>
              </a:extLst>
            </p:cNvPr>
            <p:cNvCxnSpPr>
              <a:cxnSpLocks/>
            </p:cNvCxnSpPr>
            <p:nvPr/>
          </p:nvCxnSpPr>
          <p:spPr>
            <a:xfrm>
              <a:off x="3336329" y="4534784"/>
              <a:ext cx="1265014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82C5224-5C87-E150-E9B8-B669C4099A35}"/>
                </a:ext>
              </a:extLst>
            </p:cNvPr>
            <p:cNvSpPr txBox="1"/>
            <p:nvPr/>
          </p:nvSpPr>
          <p:spPr>
            <a:xfrm>
              <a:off x="4519033" y="4195404"/>
              <a:ext cx="37779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5400" dirty="0">
                  <a:solidFill>
                    <a:srgbClr val="FF0000"/>
                  </a:solidFill>
                </a:rPr>
                <a:t>-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775AD2C-5537-62A4-8994-922BD4E91E73}"/>
                </a:ext>
              </a:extLst>
            </p:cNvPr>
            <p:cNvSpPr txBox="1"/>
            <p:nvPr/>
          </p:nvSpPr>
          <p:spPr>
            <a:xfrm>
              <a:off x="4601343" y="5247835"/>
              <a:ext cx="3777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>
                  <a:solidFill>
                    <a:srgbClr val="FF0000"/>
                  </a:solidFill>
                </a:rPr>
                <a:t>+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0482D07B-34D4-1F09-D6EA-68D09D01C8E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67227" y="3820968"/>
              <a:ext cx="558644" cy="1135047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8A493248-6E78-232C-A227-5E84426C7F27}"/>
                </a:ext>
              </a:extLst>
            </p:cNvPr>
            <p:cNvCxnSpPr>
              <a:cxnSpLocks/>
            </p:cNvCxnSpPr>
            <p:nvPr/>
          </p:nvCxnSpPr>
          <p:spPr>
            <a:xfrm>
              <a:off x="3336329" y="5618413"/>
              <a:ext cx="1265014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CD375C94-BDC1-B9B2-4C69-047F681FBFF6}"/>
                </a:ext>
              </a:extLst>
            </p:cNvPr>
            <p:cNvSpPr/>
            <p:nvPr/>
          </p:nvSpPr>
          <p:spPr>
            <a:xfrm>
              <a:off x="6319069" y="4306745"/>
              <a:ext cx="1937320" cy="150321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BDB3EABD-3DCD-A2D4-795C-79DA02118CC4}"/>
                </a:ext>
              </a:extLst>
            </p:cNvPr>
            <p:cNvSpPr/>
            <p:nvPr/>
          </p:nvSpPr>
          <p:spPr>
            <a:xfrm>
              <a:off x="7182092" y="5115928"/>
              <a:ext cx="112196" cy="10595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 dirty="0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1A63F494-96E8-C888-A48B-C739EAB8D103}"/>
                </a:ext>
              </a:extLst>
            </p:cNvPr>
            <p:cNvCxnSpPr>
              <a:cxnSpLocks/>
            </p:cNvCxnSpPr>
            <p:nvPr/>
          </p:nvCxnSpPr>
          <p:spPr>
            <a:xfrm>
              <a:off x="6646838" y="4534784"/>
              <a:ext cx="1265014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AC6ABF6-9FF7-CE88-2240-0DA2A7201BCD}"/>
                </a:ext>
              </a:extLst>
            </p:cNvPr>
            <p:cNvSpPr txBox="1"/>
            <p:nvPr/>
          </p:nvSpPr>
          <p:spPr>
            <a:xfrm>
              <a:off x="7829542" y="4195404"/>
              <a:ext cx="37779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5400" dirty="0">
                  <a:solidFill>
                    <a:srgbClr val="FF0000"/>
                  </a:solidFill>
                </a:rPr>
                <a:t>-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EEDEA8A-810B-0C34-5C53-AE49F0CF72BE}"/>
                </a:ext>
              </a:extLst>
            </p:cNvPr>
            <p:cNvSpPr txBox="1"/>
            <p:nvPr/>
          </p:nvSpPr>
          <p:spPr>
            <a:xfrm>
              <a:off x="7911852" y="5247835"/>
              <a:ext cx="3777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>
                  <a:solidFill>
                    <a:srgbClr val="FF0000"/>
                  </a:solidFill>
                </a:rPr>
                <a:t>+</a:t>
              </a: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F02AB4B5-8E8C-81D5-E37B-E9718C17205E}"/>
                </a:ext>
              </a:extLst>
            </p:cNvPr>
            <p:cNvCxnSpPr>
              <a:cxnSpLocks/>
            </p:cNvCxnSpPr>
            <p:nvPr/>
          </p:nvCxnSpPr>
          <p:spPr>
            <a:xfrm>
              <a:off x="6646838" y="5618413"/>
              <a:ext cx="1265014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A954DCAD-A25A-B9E1-84F7-0413348427F3}"/>
                </a:ext>
              </a:extLst>
            </p:cNvPr>
            <p:cNvSpPr/>
            <p:nvPr/>
          </p:nvSpPr>
          <p:spPr>
            <a:xfrm>
              <a:off x="7584814" y="4872199"/>
              <a:ext cx="173705" cy="19782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5E002136-0458-C6AD-4DD8-7D7823FD173A}"/>
                </a:ext>
              </a:extLst>
            </p:cNvPr>
            <p:cNvSpPr txBox="1"/>
            <p:nvPr/>
          </p:nvSpPr>
          <p:spPr>
            <a:xfrm>
              <a:off x="7673100" y="4873685"/>
              <a:ext cx="5597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Ion</a:t>
              </a:r>
              <a:endParaRPr lang="en-FI" dirty="0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37BF782-4B21-4CAC-9506-AB627BC7E24F}"/>
                </a:ext>
              </a:extLst>
            </p:cNvPr>
            <p:cNvSpPr txBox="1"/>
            <p:nvPr/>
          </p:nvSpPr>
          <p:spPr>
            <a:xfrm>
              <a:off x="6357846" y="4838951"/>
              <a:ext cx="9762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Electron</a:t>
              </a:r>
              <a:endParaRPr lang="en-FI" dirty="0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29022AE-D49F-36A3-2C53-F7D0F94DC075}"/>
                </a:ext>
              </a:extLst>
            </p:cNvPr>
            <p:cNvSpPr txBox="1"/>
            <p:nvPr/>
          </p:nvSpPr>
          <p:spPr>
            <a:xfrm>
              <a:off x="5112928" y="4723943"/>
              <a:ext cx="12117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Ionization</a:t>
              </a:r>
              <a:endParaRPr lang="en-FI" dirty="0"/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DC605965-8182-13C3-5A79-AC94FF17E936}"/>
                </a:ext>
              </a:extLst>
            </p:cNvPr>
            <p:cNvCxnSpPr/>
            <p:nvPr/>
          </p:nvCxnSpPr>
          <p:spPr>
            <a:xfrm>
              <a:off x="5052528" y="5115928"/>
              <a:ext cx="1211721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C30D2BD-536E-298B-496B-29E2BE4877DA}"/>
                </a:ext>
              </a:extLst>
            </p:cNvPr>
            <p:cNvSpPr txBox="1"/>
            <p:nvPr/>
          </p:nvSpPr>
          <p:spPr>
            <a:xfrm>
              <a:off x="3412370" y="5102548"/>
              <a:ext cx="10929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Gas atom</a:t>
              </a:r>
              <a:endParaRPr lang="en-FI" dirty="0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ECF80718-3CB5-C991-041D-D0B1F86475BA}"/>
                </a:ext>
              </a:extLst>
            </p:cNvPr>
            <p:cNvSpPr txBox="1"/>
            <p:nvPr/>
          </p:nvSpPr>
          <p:spPr>
            <a:xfrm>
              <a:off x="4346549" y="3506175"/>
              <a:ext cx="18550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Charged particle</a:t>
              </a:r>
              <a:endParaRPr lang="en-FI" dirty="0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6DF23636-85CE-E01B-CE01-46E773915D6E}"/>
                </a:ext>
              </a:extLst>
            </p:cNvPr>
            <p:cNvSpPr txBox="1"/>
            <p:nvPr/>
          </p:nvSpPr>
          <p:spPr>
            <a:xfrm>
              <a:off x="2854964" y="3927502"/>
              <a:ext cx="13318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Gas volume</a:t>
              </a:r>
              <a:endParaRPr lang="en-FI" dirty="0"/>
            </a:p>
          </p:txBody>
        </p:sp>
      </p:grpSp>
    </p:spTree>
    <p:extLst>
      <p:ext uri="{BB962C8B-B14F-4D97-AF65-F5344CB8AC3E}">
        <p14:creationId xmlns:p14="http://schemas.microsoft.com/office/powerpoint/2010/main" val="3963425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1A9D8-350B-3B9E-202C-2FDA8E756F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662" y="71876"/>
            <a:ext cx="4623023" cy="851027"/>
          </a:xfrm>
        </p:spPr>
        <p:txBody>
          <a:bodyPr>
            <a:normAutofit fontScale="90000"/>
          </a:bodyPr>
          <a:lstStyle/>
          <a:p>
            <a:r>
              <a:rPr lang="en-GB" dirty="0"/>
              <a:t>Introduction</a:t>
            </a:r>
            <a:endParaRPr lang="en-FI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ubtitle 2">
                <a:extLst>
                  <a:ext uri="{FF2B5EF4-FFF2-40B4-BE49-F238E27FC236}">
                    <a16:creationId xmlns:a16="http://schemas.microsoft.com/office/drawing/2014/main" id="{986FC721-4DE0-F991-AFC6-12F47E42CE3B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263779" y="976795"/>
                <a:ext cx="7475786" cy="2356627"/>
              </a:xfrm>
            </p:spPr>
            <p:txBody>
              <a:bodyPr>
                <a:normAutofit/>
              </a:bodyPr>
              <a:lstStyle/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Gas density is so low that an amplification is needed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Gaseous Electron Multiplier (GEM)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Two foils of conductors, separated by a layer of insulator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Holes are etched to the structure, typically 50-100 per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m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GB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/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Potential difference between the foils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Electrons are quickly accelerated inside the holes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>
          <p:sp>
            <p:nvSpPr>
              <p:cNvPr id="3" name="Subtitle 2">
                <a:extLst>
                  <a:ext uri="{FF2B5EF4-FFF2-40B4-BE49-F238E27FC236}">
                    <a16:creationId xmlns:a16="http://schemas.microsoft.com/office/drawing/2014/main" id="{986FC721-4DE0-F991-AFC6-12F47E42CE3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263779" y="976795"/>
                <a:ext cx="7475786" cy="2356627"/>
              </a:xfrm>
              <a:blipFill>
                <a:blip r:embed="rId2"/>
                <a:stretch>
                  <a:fillRect l="-1059" t="-3618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36E143-F3E7-4926-5A96-07B0D84A8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FI"/>
              <a:t>25/07/2023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7865B4-5761-2E11-2222-EF616271A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Juha Nummi - Summer student presentation 2023</a:t>
            </a:r>
            <a:endParaRPr lang="en-FI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3F5A406-9664-55DF-A312-A83EEF47DA43}"/>
              </a:ext>
            </a:extLst>
          </p:cNvPr>
          <p:cNvCxnSpPr/>
          <p:nvPr/>
        </p:nvCxnSpPr>
        <p:spPr>
          <a:xfrm>
            <a:off x="387077" y="6311043"/>
            <a:ext cx="11247681" cy="0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3A7D05B-7387-2F77-DF07-B25B85EC6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33FF-7642-4CD2-806C-79D7537DF9B7}" type="slidenum">
              <a:rPr lang="en-FI" smtClean="0"/>
              <a:t>4</a:t>
            </a:fld>
            <a:endParaRPr lang="en-FI"/>
          </a:p>
        </p:txBody>
      </p:sp>
      <p:pic>
        <p:nvPicPr>
          <p:cNvPr id="12" name="Picture 11" descr="A diagram of a graph&#10;&#10;Description automatically generated">
            <a:extLst>
              <a:ext uri="{FF2B5EF4-FFF2-40B4-BE49-F238E27FC236}">
                <a16:creationId xmlns:a16="http://schemas.microsoft.com/office/drawing/2014/main" id="{703189E0-78D2-CC0E-25AB-4C0A6A1D4A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115" y="3367321"/>
            <a:ext cx="3072454" cy="2836737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664A9DA4-3BD7-8232-CDFC-3281B918BF2D}"/>
              </a:ext>
            </a:extLst>
          </p:cNvPr>
          <p:cNvGrpSpPr/>
          <p:nvPr/>
        </p:nvGrpSpPr>
        <p:grpSpPr>
          <a:xfrm>
            <a:off x="8375949" y="4313360"/>
            <a:ext cx="3258809" cy="1637206"/>
            <a:chOff x="5518889" y="4112038"/>
            <a:chExt cx="3258809" cy="1637206"/>
          </a:xfrm>
        </p:grpSpPr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C88BB4DF-C23B-284B-D892-32EC31191A5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57131" y="4562143"/>
              <a:ext cx="2589" cy="23252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4AD1410C-075C-692E-5E24-3E5A7A7447EC}"/>
                </a:ext>
              </a:extLst>
            </p:cNvPr>
            <p:cNvCxnSpPr>
              <a:cxnSpLocks/>
              <a:stCxn id="43" idx="4"/>
            </p:cNvCxnSpPr>
            <p:nvPr/>
          </p:nvCxnSpPr>
          <p:spPr>
            <a:xfrm>
              <a:off x="7726244" y="5138516"/>
              <a:ext cx="0" cy="15715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CD375C94-BDC1-B9B2-4C69-047F681FBFF6}"/>
                </a:ext>
              </a:extLst>
            </p:cNvPr>
            <p:cNvSpPr/>
            <p:nvPr/>
          </p:nvSpPr>
          <p:spPr>
            <a:xfrm>
              <a:off x="6807123" y="4223379"/>
              <a:ext cx="1937320" cy="150321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BDB3EABD-3DCD-A2D4-795C-79DA02118CC4}"/>
                </a:ext>
              </a:extLst>
            </p:cNvPr>
            <p:cNvSpPr/>
            <p:nvPr/>
          </p:nvSpPr>
          <p:spPr>
            <a:xfrm>
              <a:off x="7670146" y="5032562"/>
              <a:ext cx="112196" cy="10595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 dirty="0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1A63F494-96E8-C888-A48B-C739EAB8D103}"/>
                </a:ext>
              </a:extLst>
            </p:cNvPr>
            <p:cNvCxnSpPr>
              <a:cxnSpLocks/>
            </p:cNvCxnSpPr>
            <p:nvPr/>
          </p:nvCxnSpPr>
          <p:spPr>
            <a:xfrm>
              <a:off x="7134892" y="4451418"/>
              <a:ext cx="1265014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AC6ABF6-9FF7-CE88-2240-0DA2A7201BCD}"/>
                </a:ext>
              </a:extLst>
            </p:cNvPr>
            <p:cNvSpPr txBox="1"/>
            <p:nvPr/>
          </p:nvSpPr>
          <p:spPr>
            <a:xfrm>
              <a:off x="8317596" y="4112038"/>
              <a:ext cx="37779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5400" dirty="0">
                  <a:solidFill>
                    <a:srgbClr val="FF0000"/>
                  </a:solidFill>
                </a:rPr>
                <a:t>-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EEDEA8A-810B-0C34-5C53-AE49F0CF72BE}"/>
                </a:ext>
              </a:extLst>
            </p:cNvPr>
            <p:cNvSpPr txBox="1"/>
            <p:nvPr/>
          </p:nvSpPr>
          <p:spPr>
            <a:xfrm>
              <a:off x="8399906" y="5164469"/>
              <a:ext cx="3777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>
                  <a:solidFill>
                    <a:srgbClr val="FF0000"/>
                  </a:solidFill>
                </a:rPr>
                <a:t>+</a:t>
              </a: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F02AB4B5-8E8C-81D5-E37B-E9718C17205E}"/>
                </a:ext>
              </a:extLst>
            </p:cNvPr>
            <p:cNvCxnSpPr>
              <a:cxnSpLocks/>
            </p:cNvCxnSpPr>
            <p:nvPr/>
          </p:nvCxnSpPr>
          <p:spPr>
            <a:xfrm>
              <a:off x="7134892" y="5535047"/>
              <a:ext cx="1265014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A954DCAD-A25A-B9E1-84F7-0413348427F3}"/>
                </a:ext>
              </a:extLst>
            </p:cNvPr>
            <p:cNvSpPr/>
            <p:nvPr/>
          </p:nvSpPr>
          <p:spPr>
            <a:xfrm>
              <a:off x="8072868" y="4788833"/>
              <a:ext cx="173705" cy="19782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5E002136-0458-C6AD-4DD8-7D7823FD173A}"/>
                </a:ext>
              </a:extLst>
            </p:cNvPr>
            <p:cNvSpPr txBox="1"/>
            <p:nvPr/>
          </p:nvSpPr>
          <p:spPr>
            <a:xfrm>
              <a:off x="8161154" y="4790319"/>
              <a:ext cx="5597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Ion</a:t>
              </a:r>
              <a:endParaRPr lang="en-FI" dirty="0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37BF782-4B21-4CAC-9506-AB627BC7E24F}"/>
                </a:ext>
              </a:extLst>
            </p:cNvPr>
            <p:cNvSpPr txBox="1"/>
            <p:nvPr/>
          </p:nvSpPr>
          <p:spPr>
            <a:xfrm>
              <a:off x="6845900" y="4755585"/>
              <a:ext cx="9762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Electron</a:t>
              </a:r>
              <a:endParaRPr lang="en-FI" dirty="0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8962EF5-E6BF-68A2-C974-AB6C06E07D4A}"/>
                </a:ext>
              </a:extLst>
            </p:cNvPr>
            <p:cNvCxnSpPr>
              <a:cxnSpLocks/>
            </p:cNvCxnSpPr>
            <p:nvPr/>
          </p:nvCxnSpPr>
          <p:spPr>
            <a:xfrm>
              <a:off x="7134892" y="5371038"/>
              <a:ext cx="1265014" cy="0"/>
            </a:xfrm>
            <a:prstGeom prst="line">
              <a:avLst/>
            </a:prstGeom>
            <a:ln w="508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2357C703-374B-2D67-0197-8AD3B805D7A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18889" y="4916323"/>
              <a:ext cx="1559906" cy="45471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2423E99-C557-16E2-143C-1D53C8561029}"/>
              </a:ext>
            </a:extLst>
          </p:cNvPr>
          <p:cNvCxnSpPr>
            <a:cxnSpLocks/>
          </p:cNvCxnSpPr>
          <p:nvPr/>
        </p:nvCxnSpPr>
        <p:spPr>
          <a:xfrm>
            <a:off x="7162494" y="3123473"/>
            <a:ext cx="449498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FA03C4D-717E-0EEC-DE58-8CB75A711A77}"/>
              </a:ext>
            </a:extLst>
          </p:cNvPr>
          <p:cNvCxnSpPr>
            <a:cxnSpLocks/>
          </p:cNvCxnSpPr>
          <p:nvPr/>
        </p:nvCxnSpPr>
        <p:spPr>
          <a:xfrm flipV="1">
            <a:off x="7100780" y="3041954"/>
            <a:ext cx="0" cy="170538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7002EE0-8E2C-5DD0-13A0-48DAA9D8B3DC}"/>
              </a:ext>
            </a:extLst>
          </p:cNvPr>
          <p:cNvCxnSpPr>
            <a:cxnSpLocks/>
          </p:cNvCxnSpPr>
          <p:nvPr/>
        </p:nvCxnSpPr>
        <p:spPr>
          <a:xfrm flipV="1">
            <a:off x="7645867" y="3051859"/>
            <a:ext cx="0" cy="169416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16EE40E4-C605-9AB0-2211-651FB873D395}"/>
              </a:ext>
            </a:extLst>
          </p:cNvPr>
          <p:cNvSpPr txBox="1"/>
          <p:nvPr/>
        </p:nvSpPr>
        <p:spPr>
          <a:xfrm>
            <a:off x="6872681" y="2741584"/>
            <a:ext cx="1107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30-50</a:t>
            </a:r>
            <a:r>
              <a:rPr lang="el-GR" dirty="0"/>
              <a:t>μ</a:t>
            </a:r>
            <a:r>
              <a:rPr lang="en-GB" dirty="0"/>
              <a:t>m</a:t>
            </a:r>
            <a:endParaRPr lang="en-FI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E53E3FB-4135-6BA1-F778-EEE45707DD52}"/>
              </a:ext>
            </a:extLst>
          </p:cNvPr>
          <p:cNvCxnSpPr>
            <a:cxnSpLocks/>
          </p:cNvCxnSpPr>
          <p:nvPr/>
        </p:nvCxnSpPr>
        <p:spPr>
          <a:xfrm>
            <a:off x="8375949" y="4526482"/>
            <a:ext cx="0" cy="445954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801DE06-D6B8-CF9E-F9DC-5E955B287870}"/>
              </a:ext>
            </a:extLst>
          </p:cNvPr>
          <p:cNvSpPr txBox="1"/>
          <p:nvPr/>
        </p:nvSpPr>
        <p:spPr>
          <a:xfrm>
            <a:off x="8364517" y="4534979"/>
            <a:ext cx="1078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50-70</a:t>
            </a:r>
            <a:r>
              <a:rPr lang="el-GR" dirty="0"/>
              <a:t>μ</a:t>
            </a:r>
            <a:r>
              <a:rPr lang="en-GB" dirty="0"/>
              <a:t>m</a:t>
            </a:r>
            <a:endParaRPr lang="en-FI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C1A4AC9-02DD-BA29-4097-C881AB2D7847}"/>
              </a:ext>
            </a:extLst>
          </p:cNvPr>
          <p:cNvCxnSpPr>
            <a:cxnSpLocks/>
          </p:cNvCxnSpPr>
          <p:nvPr/>
        </p:nvCxnSpPr>
        <p:spPr>
          <a:xfrm>
            <a:off x="8181569" y="5009845"/>
            <a:ext cx="226729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580DED3-FC1C-E74C-28B1-625D39BD58E7}"/>
              </a:ext>
            </a:extLst>
          </p:cNvPr>
          <p:cNvCxnSpPr>
            <a:cxnSpLocks/>
          </p:cNvCxnSpPr>
          <p:nvPr/>
        </p:nvCxnSpPr>
        <p:spPr>
          <a:xfrm>
            <a:off x="8167911" y="4458285"/>
            <a:ext cx="226729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 descr="A close-up of a metal surface with holes&#10;&#10;Description automatically generated">
            <a:extLst>
              <a:ext uri="{FF2B5EF4-FFF2-40B4-BE49-F238E27FC236}">
                <a16:creationId xmlns:a16="http://schemas.microsoft.com/office/drawing/2014/main" id="{8B9046DD-19E3-4C72-3E7E-7CCDC99135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54" y="3667359"/>
            <a:ext cx="3070064" cy="2130093"/>
          </a:xfrm>
          <a:prstGeom prst="rect">
            <a:avLst/>
          </a:prstGeom>
        </p:spPr>
      </p:pic>
      <p:pic>
        <p:nvPicPr>
          <p:cNvPr id="9" name="Picture 8" descr="A graph of a graph with lines and numbers&#10;&#10;Description automatically generated">
            <a:extLst>
              <a:ext uri="{FF2B5EF4-FFF2-40B4-BE49-F238E27FC236}">
                <a16:creationId xmlns:a16="http://schemas.microsoft.com/office/drawing/2014/main" id="{B1BB584B-7A51-77D2-4033-8F8BB0E1A2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5949" y="175013"/>
            <a:ext cx="3461491" cy="3322567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4D96D51B-A783-AA61-ABA5-07F507C0E98D}"/>
              </a:ext>
            </a:extLst>
          </p:cNvPr>
          <p:cNvSpPr txBox="1"/>
          <p:nvPr/>
        </p:nvSpPr>
        <p:spPr>
          <a:xfrm>
            <a:off x="3542582" y="3767049"/>
            <a:ext cx="1194931" cy="16767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GB" dirty="0"/>
              <a:t>Copper</a:t>
            </a:r>
          </a:p>
          <a:p>
            <a:pPr>
              <a:lnSpc>
                <a:spcPct val="200000"/>
              </a:lnSpc>
            </a:pPr>
            <a:r>
              <a:rPr lang="en-GB" dirty="0"/>
              <a:t>Polyimide</a:t>
            </a:r>
          </a:p>
          <a:p>
            <a:pPr>
              <a:lnSpc>
                <a:spcPct val="200000"/>
              </a:lnSpc>
            </a:pPr>
            <a:r>
              <a:rPr lang="en-GB" dirty="0"/>
              <a:t>Copper</a:t>
            </a:r>
            <a:endParaRPr lang="en-FI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F2CB445-5AFC-B685-EF89-E7850281DB4A}"/>
              </a:ext>
            </a:extLst>
          </p:cNvPr>
          <p:cNvCxnSpPr>
            <a:cxnSpLocks/>
          </p:cNvCxnSpPr>
          <p:nvPr/>
        </p:nvCxnSpPr>
        <p:spPr>
          <a:xfrm flipV="1">
            <a:off x="4394762" y="5009845"/>
            <a:ext cx="714353" cy="22293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073D51CE-1A97-8C45-4F18-7157407C7BDA}"/>
              </a:ext>
            </a:extLst>
          </p:cNvPr>
          <p:cNvCxnSpPr>
            <a:cxnSpLocks/>
          </p:cNvCxnSpPr>
          <p:nvPr/>
        </p:nvCxnSpPr>
        <p:spPr>
          <a:xfrm>
            <a:off x="4394762" y="4169217"/>
            <a:ext cx="714353" cy="28906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4515D1C8-78AD-E8AE-90BB-1C5867DB4DC4}"/>
              </a:ext>
            </a:extLst>
          </p:cNvPr>
          <p:cNvCxnSpPr>
            <a:cxnSpLocks/>
          </p:cNvCxnSpPr>
          <p:nvPr/>
        </p:nvCxnSpPr>
        <p:spPr>
          <a:xfrm flipV="1">
            <a:off x="4660533" y="4732406"/>
            <a:ext cx="430842" cy="1106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7851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1A9D8-350B-3B9E-202C-2FDA8E756F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662" y="71876"/>
            <a:ext cx="4623023" cy="851027"/>
          </a:xfrm>
        </p:spPr>
        <p:txBody>
          <a:bodyPr>
            <a:normAutofit fontScale="90000"/>
          </a:bodyPr>
          <a:lstStyle/>
          <a:p>
            <a:r>
              <a:rPr lang="en-GB" dirty="0"/>
              <a:t>Introduction</a:t>
            </a:r>
            <a:endParaRPr lang="en-FI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6FC721-4DE0-F991-AFC6-12F47E42C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4277" y="1134090"/>
            <a:ext cx="9292167" cy="1460732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Scintillation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dirty="0"/>
              <a:t>After an ionization, atoms and molecules remain in excited states in many cases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dirty="0"/>
              <a:t>Transition to the ground state can lead to an emission of a photon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36E143-F3E7-4926-5A96-07B0D84A8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FI"/>
              <a:t>25/07/2023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7865B4-5761-2E11-2222-EF616271A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Juha Nummi - Summer student presentation 2023</a:t>
            </a:r>
            <a:endParaRPr lang="en-FI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3F5A406-9664-55DF-A312-A83EEF47DA43}"/>
              </a:ext>
            </a:extLst>
          </p:cNvPr>
          <p:cNvCxnSpPr/>
          <p:nvPr/>
        </p:nvCxnSpPr>
        <p:spPr>
          <a:xfrm>
            <a:off x="387077" y="6311043"/>
            <a:ext cx="11247681" cy="0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3A7D05B-7387-2F77-DF07-B25B85EC6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33FF-7642-4CD2-806C-79D7537DF9B7}" type="slidenum">
              <a:rPr lang="en-FI" smtClean="0"/>
              <a:t>5</a:t>
            </a:fld>
            <a:endParaRPr lang="en-FI"/>
          </a:p>
        </p:txBody>
      </p: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F6A68324-3D2A-7187-2B26-A94E316CB9F3}"/>
              </a:ext>
            </a:extLst>
          </p:cNvPr>
          <p:cNvGrpSpPr/>
          <p:nvPr/>
        </p:nvGrpSpPr>
        <p:grpSpPr>
          <a:xfrm>
            <a:off x="2646203" y="3429000"/>
            <a:ext cx="6899593" cy="2130428"/>
            <a:chOff x="909270" y="2640684"/>
            <a:chExt cx="9631043" cy="3080313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0949580-81D6-02AC-8AFC-28DDE72D734F}"/>
                </a:ext>
              </a:extLst>
            </p:cNvPr>
            <p:cNvSpPr/>
            <p:nvPr/>
          </p:nvSpPr>
          <p:spPr>
            <a:xfrm>
              <a:off x="2452424" y="3931899"/>
              <a:ext cx="734886" cy="73488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 sz="1600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0618C56-8663-D136-45D7-64900BB09208}"/>
                </a:ext>
              </a:extLst>
            </p:cNvPr>
            <p:cNvSpPr/>
            <p:nvPr/>
          </p:nvSpPr>
          <p:spPr>
            <a:xfrm>
              <a:off x="2161535" y="3630611"/>
              <a:ext cx="1316664" cy="1316664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8F14F20-F72C-68A3-1DFD-7FD16752354D}"/>
                </a:ext>
              </a:extLst>
            </p:cNvPr>
            <p:cNvSpPr/>
            <p:nvPr/>
          </p:nvSpPr>
          <p:spPr>
            <a:xfrm>
              <a:off x="1864328" y="3333131"/>
              <a:ext cx="1911078" cy="1911078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36EB187D-896B-03D6-FBEE-10A0B84BF963}"/>
                </a:ext>
              </a:extLst>
            </p:cNvPr>
            <p:cNvSpPr/>
            <p:nvPr/>
          </p:nvSpPr>
          <p:spPr>
            <a:xfrm>
              <a:off x="1497353" y="2976030"/>
              <a:ext cx="2645028" cy="2645028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29615FC-0535-6AA2-1EC5-828E99B5EAB2}"/>
                </a:ext>
              </a:extLst>
            </p:cNvPr>
            <p:cNvSpPr/>
            <p:nvPr/>
          </p:nvSpPr>
          <p:spPr>
            <a:xfrm>
              <a:off x="2718890" y="3555050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A60A5A1-306F-2EF7-5E71-3A7C639DBDDE}"/>
                </a:ext>
              </a:extLst>
            </p:cNvPr>
            <p:cNvSpPr/>
            <p:nvPr/>
          </p:nvSpPr>
          <p:spPr>
            <a:xfrm>
              <a:off x="2718890" y="3253762"/>
              <a:ext cx="201953" cy="20195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68CA17F-CAA7-D344-DF73-35C74DD30381}"/>
                </a:ext>
              </a:extLst>
            </p:cNvPr>
            <p:cNvSpPr/>
            <p:nvPr/>
          </p:nvSpPr>
          <p:spPr>
            <a:xfrm>
              <a:off x="2718890" y="2896226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A20A0CB-C52A-D291-78A2-DCB7D054F743}"/>
                </a:ext>
              </a:extLst>
            </p:cNvPr>
            <p:cNvSpPr/>
            <p:nvPr/>
          </p:nvSpPr>
          <p:spPr>
            <a:xfrm>
              <a:off x="3424849" y="3555049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CE8BB8E6-6677-6993-D2C4-2F689BCA95E0}"/>
                </a:ext>
              </a:extLst>
            </p:cNvPr>
            <p:cNvSpPr/>
            <p:nvPr/>
          </p:nvSpPr>
          <p:spPr>
            <a:xfrm>
              <a:off x="3674428" y="3309693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E0078FD-407A-5356-98A3-779242626F76}"/>
                </a:ext>
              </a:extLst>
            </p:cNvPr>
            <p:cNvSpPr/>
            <p:nvPr/>
          </p:nvSpPr>
          <p:spPr>
            <a:xfrm>
              <a:off x="3674428" y="4197567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1CE36FA-0227-B112-A66B-68EEEAE93F16}"/>
                </a:ext>
              </a:extLst>
            </p:cNvPr>
            <p:cNvSpPr/>
            <p:nvPr/>
          </p:nvSpPr>
          <p:spPr>
            <a:xfrm>
              <a:off x="4038542" y="4197567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EF48915B-6B41-2C74-7B8B-A0F8221A86AA}"/>
                </a:ext>
              </a:extLst>
            </p:cNvPr>
            <p:cNvSpPr/>
            <p:nvPr/>
          </p:nvSpPr>
          <p:spPr>
            <a:xfrm>
              <a:off x="3708471" y="5112172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F24ACFF4-37F9-3E6F-E06A-4A3F05077A7B}"/>
                </a:ext>
              </a:extLst>
            </p:cNvPr>
            <p:cNvSpPr/>
            <p:nvPr/>
          </p:nvSpPr>
          <p:spPr>
            <a:xfrm>
              <a:off x="3407813" y="4860943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2F1AD76-B790-B18A-5927-B32254D6E735}"/>
                </a:ext>
              </a:extLst>
            </p:cNvPr>
            <p:cNvSpPr/>
            <p:nvPr/>
          </p:nvSpPr>
          <p:spPr>
            <a:xfrm>
              <a:off x="2724883" y="4849056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CB10E406-4747-9263-E99E-3368EF88E26E}"/>
                </a:ext>
              </a:extLst>
            </p:cNvPr>
            <p:cNvSpPr/>
            <p:nvPr/>
          </p:nvSpPr>
          <p:spPr>
            <a:xfrm>
              <a:off x="2718890" y="5147586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A13D2700-72D9-20EA-DC51-F1E047AF67EF}"/>
                </a:ext>
              </a:extLst>
            </p:cNvPr>
            <p:cNvSpPr/>
            <p:nvPr/>
          </p:nvSpPr>
          <p:spPr>
            <a:xfrm>
              <a:off x="2728623" y="5519044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01BEF6C7-CA8A-37B5-0C0A-45E6B447D653}"/>
                </a:ext>
              </a:extLst>
            </p:cNvPr>
            <p:cNvSpPr/>
            <p:nvPr/>
          </p:nvSpPr>
          <p:spPr>
            <a:xfrm>
              <a:off x="1725569" y="5101516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F37ABF2-D3F1-F54B-64B3-929D42B13837}"/>
                </a:ext>
              </a:extLst>
            </p:cNvPr>
            <p:cNvSpPr/>
            <p:nvPr/>
          </p:nvSpPr>
          <p:spPr>
            <a:xfrm>
              <a:off x="2013620" y="4853433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ECF5EAE-20A8-78A3-42ED-D6FA284844A7}"/>
                </a:ext>
              </a:extLst>
            </p:cNvPr>
            <p:cNvSpPr/>
            <p:nvPr/>
          </p:nvSpPr>
          <p:spPr>
            <a:xfrm>
              <a:off x="1365168" y="4197567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C168A2F2-0638-351C-6F1C-4970D25D085A}"/>
                </a:ext>
              </a:extLst>
            </p:cNvPr>
            <p:cNvSpPr/>
            <p:nvPr/>
          </p:nvSpPr>
          <p:spPr>
            <a:xfrm>
              <a:off x="1759790" y="4201888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B2F4B47-F630-8F42-D738-038B9CCBDCFF}"/>
                </a:ext>
              </a:extLst>
            </p:cNvPr>
            <p:cNvSpPr/>
            <p:nvPr/>
          </p:nvSpPr>
          <p:spPr>
            <a:xfrm>
              <a:off x="1657529" y="3411509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CC8FCC96-9864-2F75-6D3A-69264F742239}"/>
                </a:ext>
              </a:extLst>
            </p:cNvPr>
            <p:cNvSpPr/>
            <p:nvPr/>
          </p:nvSpPr>
          <p:spPr>
            <a:xfrm>
              <a:off x="1980177" y="3622722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4EFDED4A-317C-4214-AEE0-B5FAE557D9F8}"/>
                </a:ext>
              </a:extLst>
            </p:cNvPr>
            <p:cNvSpPr/>
            <p:nvPr/>
          </p:nvSpPr>
          <p:spPr>
            <a:xfrm>
              <a:off x="6820108" y="3852095"/>
              <a:ext cx="734886" cy="73488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 sz="1600" dirty="0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DAF39A2C-67CF-9E69-C9EE-70E6527325A5}"/>
                </a:ext>
              </a:extLst>
            </p:cNvPr>
            <p:cNvSpPr/>
            <p:nvPr/>
          </p:nvSpPr>
          <p:spPr>
            <a:xfrm>
              <a:off x="6529219" y="3550807"/>
              <a:ext cx="1316664" cy="1316664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4AE9D9DA-3045-2244-0997-BCFAAB0E6DAC}"/>
                </a:ext>
              </a:extLst>
            </p:cNvPr>
            <p:cNvSpPr/>
            <p:nvPr/>
          </p:nvSpPr>
          <p:spPr>
            <a:xfrm>
              <a:off x="6232012" y="3253327"/>
              <a:ext cx="1911078" cy="1911078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D6C2A67D-AB69-893F-D62F-2B268E89ABBE}"/>
                </a:ext>
              </a:extLst>
            </p:cNvPr>
            <p:cNvSpPr/>
            <p:nvPr/>
          </p:nvSpPr>
          <p:spPr>
            <a:xfrm>
              <a:off x="5865037" y="2896226"/>
              <a:ext cx="2645028" cy="2645028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41A68E91-3625-DB4F-D47A-DA21E7C09E1C}"/>
                </a:ext>
              </a:extLst>
            </p:cNvPr>
            <p:cNvSpPr/>
            <p:nvPr/>
          </p:nvSpPr>
          <p:spPr>
            <a:xfrm>
              <a:off x="7086574" y="3475246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37153407-3306-B21D-E13E-ECE0CDC3A0BB}"/>
                </a:ext>
              </a:extLst>
            </p:cNvPr>
            <p:cNvSpPr/>
            <p:nvPr/>
          </p:nvSpPr>
          <p:spPr>
            <a:xfrm>
              <a:off x="7086574" y="3173958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9A0C69EE-8828-032D-31F9-49BFA5E8B5A9}"/>
                </a:ext>
              </a:extLst>
            </p:cNvPr>
            <p:cNvSpPr/>
            <p:nvPr/>
          </p:nvSpPr>
          <p:spPr>
            <a:xfrm>
              <a:off x="3379447" y="2640684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35569CC2-134C-47BB-D8AF-152C57162008}"/>
                </a:ext>
              </a:extLst>
            </p:cNvPr>
            <p:cNvSpPr/>
            <p:nvPr/>
          </p:nvSpPr>
          <p:spPr>
            <a:xfrm>
              <a:off x="7792533" y="3475245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DD5399E1-0BC8-4D92-A667-61B610ABDC1D}"/>
                </a:ext>
              </a:extLst>
            </p:cNvPr>
            <p:cNvSpPr/>
            <p:nvPr/>
          </p:nvSpPr>
          <p:spPr>
            <a:xfrm>
              <a:off x="8042112" y="3229889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8A733F39-E502-2688-F274-224676729BBD}"/>
                </a:ext>
              </a:extLst>
            </p:cNvPr>
            <p:cNvSpPr/>
            <p:nvPr/>
          </p:nvSpPr>
          <p:spPr>
            <a:xfrm>
              <a:off x="8042112" y="4117763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A782CE71-E0ED-CC63-E8CE-6838A48C7648}"/>
                </a:ext>
              </a:extLst>
            </p:cNvPr>
            <p:cNvSpPr/>
            <p:nvPr/>
          </p:nvSpPr>
          <p:spPr>
            <a:xfrm>
              <a:off x="8406226" y="4117763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07BAC154-7C80-CC8A-D796-A3A90AA401E9}"/>
                </a:ext>
              </a:extLst>
            </p:cNvPr>
            <p:cNvSpPr/>
            <p:nvPr/>
          </p:nvSpPr>
          <p:spPr>
            <a:xfrm>
              <a:off x="8076155" y="5032368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AB4954C8-6EEA-F2AB-1230-7D84AB5CB5AD}"/>
                </a:ext>
              </a:extLst>
            </p:cNvPr>
            <p:cNvSpPr/>
            <p:nvPr/>
          </p:nvSpPr>
          <p:spPr>
            <a:xfrm>
              <a:off x="7775497" y="4781139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04FE5913-2459-25FB-F856-958A6720AE64}"/>
                </a:ext>
              </a:extLst>
            </p:cNvPr>
            <p:cNvSpPr/>
            <p:nvPr/>
          </p:nvSpPr>
          <p:spPr>
            <a:xfrm>
              <a:off x="7092567" y="4769252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82DAE36A-56FF-FD11-617E-9EF307B9F5F2}"/>
                </a:ext>
              </a:extLst>
            </p:cNvPr>
            <p:cNvSpPr/>
            <p:nvPr/>
          </p:nvSpPr>
          <p:spPr>
            <a:xfrm>
              <a:off x="7086574" y="5067782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30A82EFC-1F83-1BF6-9E6F-AAB8B857CE4E}"/>
                </a:ext>
              </a:extLst>
            </p:cNvPr>
            <p:cNvSpPr/>
            <p:nvPr/>
          </p:nvSpPr>
          <p:spPr>
            <a:xfrm>
              <a:off x="7096307" y="5439240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F2683B1F-7E4C-7293-AF6C-C558551A2205}"/>
                </a:ext>
              </a:extLst>
            </p:cNvPr>
            <p:cNvSpPr/>
            <p:nvPr/>
          </p:nvSpPr>
          <p:spPr>
            <a:xfrm>
              <a:off x="6093253" y="5021712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9177613C-9785-299F-F592-23E4D51794DE}"/>
                </a:ext>
              </a:extLst>
            </p:cNvPr>
            <p:cNvSpPr/>
            <p:nvPr/>
          </p:nvSpPr>
          <p:spPr>
            <a:xfrm>
              <a:off x="6381304" y="4773629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DBE99931-0949-4C6C-7FA4-EE5C4BEA4755}"/>
                </a:ext>
              </a:extLst>
            </p:cNvPr>
            <p:cNvSpPr/>
            <p:nvPr/>
          </p:nvSpPr>
          <p:spPr>
            <a:xfrm>
              <a:off x="5732852" y="4117763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A4B23E8C-5FE4-5A28-9C39-382426FBD8C4}"/>
                </a:ext>
              </a:extLst>
            </p:cNvPr>
            <p:cNvSpPr/>
            <p:nvPr/>
          </p:nvSpPr>
          <p:spPr>
            <a:xfrm>
              <a:off x="6127474" y="4122084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64339DB3-C580-B274-0957-624B2BA1B8DC}"/>
                </a:ext>
              </a:extLst>
            </p:cNvPr>
            <p:cNvSpPr/>
            <p:nvPr/>
          </p:nvSpPr>
          <p:spPr>
            <a:xfrm>
              <a:off x="6025213" y="3331705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51AB5441-361B-5B36-AFE8-F38D408148A2}"/>
                </a:ext>
              </a:extLst>
            </p:cNvPr>
            <p:cNvSpPr/>
            <p:nvPr/>
          </p:nvSpPr>
          <p:spPr>
            <a:xfrm>
              <a:off x="6347861" y="3542918"/>
              <a:ext cx="201953" cy="2019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cxnSp>
          <p:nvCxnSpPr>
            <p:cNvPr id="117" name="Connector: Curved 116">
              <a:extLst>
                <a:ext uri="{FF2B5EF4-FFF2-40B4-BE49-F238E27FC236}">
                  <a16:creationId xmlns:a16="http://schemas.microsoft.com/office/drawing/2014/main" id="{E82349F4-6D32-8E7D-F319-8413335D76B2}"/>
                </a:ext>
              </a:extLst>
            </p:cNvPr>
            <p:cNvCxnSpPr>
              <a:cxnSpLocks/>
              <a:endCxn id="21" idx="2"/>
            </p:cNvCxnSpPr>
            <p:nvPr/>
          </p:nvCxnSpPr>
          <p:spPr>
            <a:xfrm>
              <a:off x="1317838" y="2656112"/>
              <a:ext cx="1401052" cy="698627"/>
            </a:xfrm>
            <a:prstGeom prst="curved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Arrow Connector 123">
              <a:extLst>
                <a:ext uri="{FF2B5EF4-FFF2-40B4-BE49-F238E27FC236}">
                  <a16:creationId xmlns:a16="http://schemas.microsoft.com/office/drawing/2014/main" id="{BC3179BB-84B4-F85A-8AF3-FCF2F237C049}"/>
                </a:ext>
              </a:extLst>
            </p:cNvPr>
            <p:cNvCxnSpPr>
              <a:stCxn id="21" idx="7"/>
              <a:endCxn id="100" idx="3"/>
            </p:cNvCxnSpPr>
            <p:nvPr/>
          </p:nvCxnSpPr>
          <p:spPr>
            <a:xfrm flipV="1">
              <a:off x="2891268" y="2813062"/>
              <a:ext cx="517754" cy="470275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ctor: Curved 124">
              <a:extLst>
                <a:ext uri="{FF2B5EF4-FFF2-40B4-BE49-F238E27FC236}">
                  <a16:creationId xmlns:a16="http://schemas.microsoft.com/office/drawing/2014/main" id="{5A7CCC91-1BC6-5294-C0CD-BDBA790773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24448" y="3094014"/>
              <a:ext cx="1410870" cy="650602"/>
            </a:xfrm>
            <a:prstGeom prst="curved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0AF53182-5581-083C-F88E-8DC634587AAE}"/>
                </a:ext>
              </a:extLst>
            </p:cNvPr>
            <p:cNvSpPr txBox="1"/>
            <p:nvPr/>
          </p:nvSpPr>
          <p:spPr>
            <a:xfrm>
              <a:off x="9644637" y="2724682"/>
              <a:ext cx="895676" cy="400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Photon</a:t>
              </a:r>
              <a:endParaRPr lang="en-FI" sz="1200" dirty="0"/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A31887F1-C794-132C-1F3C-B5BCAB5E0452}"/>
                </a:ext>
              </a:extLst>
            </p:cNvPr>
            <p:cNvSpPr txBox="1"/>
            <p:nvPr/>
          </p:nvSpPr>
          <p:spPr>
            <a:xfrm>
              <a:off x="909270" y="2719792"/>
              <a:ext cx="1042500" cy="400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Particle</a:t>
              </a:r>
              <a:endParaRPr lang="en-FI" sz="1200" dirty="0"/>
            </a:p>
          </p:txBody>
        </p:sp>
        <p:cxnSp>
          <p:nvCxnSpPr>
            <p:cNvPr id="130" name="Straight Arrow Connector 129">
              <a:extLst>
                <a:ext uri="{FF2B5EF4-FFF2-40B4-BE49-F238E27FC236}">
                  <a16:creationId xmlns:a16="http://schemas.microsoft.com/office/drawing/2014/main" id="{6B3BBA27-5004-43D7-2B99-3FD2E4BFC7A1}"/>
                </a:ext>
              </a:extLst>
            </p:cNvPr>
            <p:cNvCxnSpPr/>
            <p:nvPr/>
          </p:nvCxnSpPr>
          <p:spPr>
            <a:xfrm>
              <a:off x="4588829" y="4197567"/>
              <a:ext cx="880742" cy="0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29268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D2818-F3DC-B340-BA9F-B2637E846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155950" cy="1325563"/>
          </a:xfrm>
        </p:spPr>
        <p:txBody>
          <a:bodyPr/>
          <a:lstStyle/>
          <a:p>
            <a:r>
              <a:rPr lang="en-GB" dirty="0"/>
              <a:t>Motivation</a:t>
            </a:r>
            <a:endParaRPr lang="en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433D12-4123-3CE6-0521-7BFB2AF64B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1963"/>
            <a:ext cx="7882812" cy="4653709"/>
          </a:xfrm>
        </p:spPr>
        <p:txBody>
          <a:bodyPr>
            <a:normAutofit/>
          </a:bodyPr>
          <a:lstStyle/>
          <a:p>
            <a:r>
              <a:rPr lang="en-GB" dirty="0"/>
              <a:t>Most common readout format is electronic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+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Fast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-"/>
              <a:tabLst/>
              <a:defRPr/>
            </a:pPr>
            <a:r>
              <a:rPr lang="en-GB" dirty="0"/>
              <a:t>Not accurate enough in some cases</a:t>
            </a:r>
          </a:p>
          <a:p>
            <a:r>
              <a:rPr lang="en-GB" dirty="0"/>
              <a:t>Optical readout with commercially available cameras (CCD/CMOS)</a:t>
            </a:r>
          </a:p>
          <a:p>
            <a:pPr lvl="1">
              <a:buFont typeface="Calibri" panose="020F0502020204030204" pitchFamily="34" charset="0"/>
              <a:buChar char="+"/>
            </a:pPr>
            <a:r>
              <a:rPr lang="en-GB" dirty="0"/>
              <a:t>Pixelated readout</a:t>
            </a:r>
          </a:p>
          <a:p>
            <a:pPr lvl="1">
              <a:buFont typeface="Calibri" panose="020F0502020204030204" pitchFamily="34" charset="0"/>
              <a:buChar char="+"/>
            </a:pPr>
            <a:r>
              <a:rPr lang="en-GB" dirty="0" err="1"/>
              <a:t>Tunable</a:t>
            </a:r>
            <a:r>
              <a:rPr lang="en-GB" dirty="0"/>
              <a:t> magnification</a:t>
            </a:r>
          </a:p>
          <a:p>
            <a:pPr lvl="1">
              <a:buFont typeface="Calibri" panose="020F0502020204030204" pitchFamily="34" charset="0"/>
              <a:buChar char="-"/>
            </a:pPr>
            <a:r>
              <a:rPr lang="en-GB" dirty="0"/>
              <a:t>Low framerate</a:t>
            </a:r>
          </a:p>
          <a:p>
            <a:pPr lvl="1">
              <a:buFont typeface="Calibri" panose="020F0502020204030204" pitchFamily="34" charset="0"/>
              <a:buChar char="-"/>
            </a:pPr>
            <a:r>
              <a:rPr lang="en-GB" dirty="0"/>
              <a:t>Photons in visible wavelength range are needed</a:t>
            </a:r>
          </a:p>
          <a:p>
            <a:r>
              <a:rPr lang="en-GB" dirty="0"/>
              <a:t>Many noble gases scintillates in ultraviolet wavelength range</a:t>
            </a:r>
          </a:p>
          <a:p>
            <a:pPr lvl="1"/>
            <a:endParaRPr lang="en-GB" dirty="0">
              <a:latin typeface="Cambria Math" panose="02040503050406030204" pitchFamily="18" charset="0"/>
            </a:endParaRPr>
          </a:p>
          <a:p>
            <a:pPr lvl="1"/>
            <a:endParaRPr lang="en-GB" b="0" i="0" dirty="0">
              <a:latin typeface="Cambria Math" panose="02040503050406030204" pitchFamily="18" charset="0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2084361-919B-D026-6ED4-5B040C37F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FI"/>
              <a:t>25/07/2023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64D3240-6517-29C7-C313-F49C2F440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Juha Nummi - Summer student presentation 2023</a:t>
            </a:r>
            <a:endParaRPr lang="en-FI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86D84F0-4AE6-D925-317D-0F4FEA65E334}"/>
              </a:ext>
            </a:extLst>
          </p:cNvPr>
          <p:cNvCxnSpPr/>
          <p:nvPr/>
        </p:nvCxnSpPr>
        <p:spPr>
          <a:xfrm>
            <a:off x="387077" y="6311043"/>
            <a:ext cx="11247681" cy="0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C1A845-38E1-D606-4D6C-ABFDF3F49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33FF-7642-4CD2-806C-79D7537DF9B7}" type="slidenum">
              <a:rPr lang="en-FI" smtClean="0"/>
              <a:t>6</a:t>
            </a:fld>
            <a:endParaRPr lang="en-FI"/>
          </a:p>
        </p:txBody>
      </p:sp>
      <p:pic>
        <p:nvPicPr>
          <p:cNvPr id="5" name="Picture 4" descr="A graph of a blue and yellow line&#10;&#10;Description automatically generated">
            <a:extLst>
              <a:ext uri="{FF2B5EF4-FFF2-40B4-BE49-F238E27FC236}">
                <a16:creationId xmlns:a16="http://schemas.microsoft.com/office/drawing/2014/main" id="{F6D52EF3-4C2B-F9CE-815E-99BA062F2A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418" y="248124"/>
            <a:ext cx="3683729" cy="347661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0C9A86A-90F9-57B9-6223-1BA9460F17B7}"/>
              </a:ext>
            </a:extLst>
          </p:cNvPr>
          <p:cNvSpPr txBox="1"/>
          <p:nvPr/>
        </p:nvSpPr>
        <p:spPr>
          <a:xfrm>
            <a:off x="8081865" y="3699855"/>
            <a:ext cx="3800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Simulated electron &amp; nuclear recoil </a:t>
            </a:r>
          </a:p>
          <a:p>
            <a:r>
              <a:rPr lang="en-US" dirty="0"/>
              <a:t>MIGDAL collaboration, RD51 CM, 2020</a:t>
            </a:r>
          </a:p>
          <a:p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1112157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D2818-F3DC-B340-BA9F-B2637E846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155950" cy="1325563"/>
          </a:xfrm>
        </p:spPr>
        <p:txBody>
          <a:bodyPr/>
          <a:lstStyle/>
          <a:p>
            <a:r>
              <a:rPr lang="en-GB" dirty="0"/>
              <a:t>Motivation</a:t>
            </a:r>
            <a:endParaRPr lang="en-FI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433D12-4123-3CE6-0521-7BFB2AF64B0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99953"/>
                <a:ext cx="10246895" cy="4541815"/>
              </a:xfrm>
            </p:spPr>
            <p:txBody>
              <a:bodyPr>
                <a:normAutofit lnSpcReduction="10000"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C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r>
                          <a:rPr lang="en-GB" b="0" i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GB" dirty="0"/>
                  <a:t> is used as a scintillation gas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C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r>
                          <a:rPr lang="en-GB" b="0" i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GB" dirty="0"/>
                  <a:t> has a s</a:t>
                </a:r>
                <a:r>
                  <a:rPr lang="en-GB" dirty="0">
                    <a:latin typeface="Cambria Math" panose="02040503050406030204" pitchFamily="18" charset="0"/>
                  </a:rPr>
                  <a:t>cintillation peak in the visible wavelength range</a:t>
                </a:r>
              </a:p>
              <a:p>
                <a:pPr lvl="1"/>
                <a:r>
                  <a:rPr lang="en-GB" dirty="0"/>
                  <a:t>Limits: high Global Warming Potential (GWP), expensive</a:t>
                </a:r>
              </a:p>
              <a:p>
                <a:r>
                  <a:rPr lang="en-GB" dirty="0"/>
                  <a:t>Pure noble gases with a  solid wavelength shifter</a:t>
                </a:r>
              </a:p>
              <a:p>
                <a:pPr lvl="1"/>
                <a:r>
                  <a:rPr lang="en-GB" dirty="0"/>
                  <a:t>Unstable - scintillation photons can cause more ionization or photoelectric effect on metal surfaces</a:t>
                </a:r>
              </a:p>
              <a:p>
                <a:pPr lvl="1"/>
                <a:r>
                  <a:rPr lang="en-GB" dirty="0"/>
                  <a:t>A quencher is needed</a:t>
                </a:r>
              </a:p>
              <a:p>
                <a:r>
                  <a:rPr lang="en-GB" b="0" dirty="0"/>
                  <a:t>Study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C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GB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b="0" dirty="0"/>
                  <a:t> or other gases mixed with argon for optical readout</a:t>
                </a:r>
              </a:p>
              <a:p>
                <a:pPr lvl="1"/>
                <a:r>
                  <a:rPr lang="en-GB" dirty="0"/>
                  <a:t>Cheap, </a:t>
                </a:r>
                <a:r>
                  <a:rPr lang="en-GB" dirty="0" err="1"/>
                  <a:t>nonflammable</a:t>
                </a:r>
                <a:r>
                  <a:rPr lang="en-GB" dirty="0"/>
                  <a:t>, nontoxic</a:t>
                </a:r>
              </a:p>
              <a:p>
                <a:pPr lvl="1"/>
                <a:r>
                  <a:rPr lang="en-GB" dirty="0"/>
                  <a:t>Light yield measurements</a:t>
                </a:r>
              </a:p>
              <a:p>
                <a:pPr lvl="1"/>
                <a:r>
                  <a:rPr lang="en-GB" dirty="0"/>
                  <a:t>Comparison to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C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r>
                          <a:rPr lang="en-GB" b="0" i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GB" dirty="0"/>
                  <a:t> and argon and other quenchers gas mixture</a:t>
                </a:r>
                <a:endParaRPr lang="en-GB" dirty="0">
                  <a:latin typeface="Cambria Math" panose="02040503050406030204" pitchFamily="18" charset="0"/>
                </a:endParaRPr>
              </a:p>
              <a:p>
                <a:pPr lvl="1"/>
                <a:endParaRPr lang="en-GB" b="0" i="0" dirty="0"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433D12-4123-3CE6-0521-7BFB2AF64B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99953"/>
                <a:ext cx="10246895" cy="4541815"/>
              </a:xfrm>
              <a:blipFill>
                <a:blip r:embed="rId2"/>
                <a:stretch>
                  <a:fillRect l="-1071" t="-2953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2084361-919B-D026-6ED4-5B040C37F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FI"/>
              <a:t>25/07/2023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64D3240-6517-29C7-C313-F49C2F440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Juha Nummi - Summer student presentation 2023</a:t>
            </a:r>
            <a:endParaRPr lang="en-FI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86D84F0-4AE6-D925-317D-0F4FEA65E334}"/>
              </a:ext>
            </a:extLst>
          </p:cNvPr>
          <p:cNvCxnSpPr/>
          <p:nvPr/>
        </p:nvCxnSpPr>
        <p:spPr>
          <a:xfrm>
            <a:off x="387077" y="6311043"/>
            <a:ext cx="11247681" cy="0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C1A845-38E1-D606-4D6C-ABFDF3F49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33FF-7642-4CD2-806C-79D7537DF9B7}" type="slidenum">
              <a:rPr lang="en-FI" smtClean="0"/>
              <a:t>7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65072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1A9D8-350B-3B9E-202C-2FDA8E756F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662" y="71876"/>
            <a:ext cx="2076166" cy="851027"/>
          </a:xfrm>
        </p:spPr>
        <p:txBody>
          <a:bodyPr>
            <a:normAutofit fontScale="90000"/>
          </a:bodyPr>
          <a:lstStyle/>
          <a:p>
            <a:r>
              <a:rPr lang="en-GB" dirty="0"/>
              <a:t>Setup</a:t>
            </a:r>
            <a:endParaRPr lang="en-FI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6FC721-4DE0-F991-AFC6-12F47E42C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661" y="1033176"/>
            <a:ext cx="5292189" cy="3812125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Triple GEM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Electronic signal is read from the bottom of the last GEM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Optical readout with a photomultiplier tube (PMT)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Wavelength shifter can be installed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DFDFE1-305E-7E5A-ADE6-38B147541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FI"/>
              <a:t>25/07/2023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E2A70A-8594-4E0D-7D27-8A5BC3BB4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Juha Nummi - Summer student presentation 2023</a:t>
            </a:r>
            <a:endParaRPr lang="en-FI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E7135B7-2495-32AB-4E85-F404C67A5E24}"/>
              </a:ext>
            </a:extLst>
          </p:cNvPr>
          <p:cNvCxnSpPr/>
          <p:nvPr/>
        </p:nvCxnSpPr>
        <p:spPr>
          <a:xfrm>
            <a:off x="387077" y="6311043"/>
            <a:ext cx="11247681" cy="0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A4D1B2F-DDEF-700E-A97E-53691FA4A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33FF-7642-4CD2-806C-79D7537DF9B7}" type="slidenum">
              <a:rPr lang="en-FI" smtClean="0"/>
              <a:t>8</a:t>
            </a:fld>
            <a:endParaRPr lang="en-FI"/>
          </a:p>
        </p:txBody>
      </p:sp>
      <p:pic>
        <p:nvPicPr>
          <p:cNvPr id="11" name="Picture 10" descr="A machine with wires and wires&#10;&#10;Description automatically generated">
            <a:extLst>
              <a:ext uri="{FF2B5EF4-FFF2-40B4-BE49-F238E27FC236}">
                <a16:creationId xmlns:a16="http://schemas.microsoft.com/office/drawing/2014/main" id="{0DE9FB2B-0ABE-56A5-81A3-8AA29E7989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46" y="3612994"/>
            <a:ext cx="3434606" cy="257595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74ECE4F-0075-B256-4524-E9B6A8FDE3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95903" y="1941416"/>
            <a:ext cx="4948668" cy="2959556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0B02E6E-5C5B-B158-E719-35E1FC18CAF1}"/>
              </a:ext>
            </a:extLst>
          </p:cNvPr>
          <p:cNvCxnSpPr>
            <a:cxnSpLocks/>
          </p:cNvCxnSpPr>
          <p:nvPr/>
        </p:nvCxnSpPr>
        <p:spPr>
          <a:xfrm flipH="1">
            <a:off x="4185940" y="4015783"/>
            <a:ext cx="2385360" cy="727996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FCB61E5-832E-07B4-A426-6490A0AEC700}"/>
              </a:ext>
            </a:extLst>
          </p:cNvPr>
          <p:cNvCxnSpPr/>
          <p:nvPr/>
        </p:nvCxnSpPr>
        <p:spPr>
          <a:xfrm flipV="1">
            <a:off x="1940939" y="4845301"/>
            <a:ext cx="1507163" cy="19889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F414ACB-4387-CB74-8EB8-8095F14B0CFA}"/>
              </a:ext>
            </a:extLst>
          </p:cNvPr>
          <p:cNvSpPr txBox="1"/>
          <p:nvPr/>
        </p:nvSpPr>
        <p:spPr>
          <a:xfrm>
            <a:off x="1001838" y="5125789"/>
            <a:ext cx="2004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X-ray source holder</a:t>
            </a:r>
            <a:endParaRPr lang="en-FI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C524B19-1B3A-745E-7A92-98987DFE0825}"/>
              </a:ext>
            </a:extLst>
          </p:cNvPr>
          <p:cNvCxnSpPr>
            <a:cxnSpLocks/>
          </p:cNvCxnSpPr>
          <p:nvPr/>
        </p:nvCxnSpPr>
        <p:spPr>
          <a:xfrm flipH="1" flipV="1">
            <a:off x="4940155" y="4751503"/>
            <a:ext cx="1842700" cy="101449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BC8A13B9-B0EA-CE93-1A82-87D4D82F815B}"/>
              </a:ext>
            </a:extLst>
          </p:cNvPr>
          <p:cNvSpPr txBox="1"/>
          <p:nvPr/>
        </p:nvSpPr>
        <p:spPr>
          <a:xfrm>
            <a:off x="6547230" y="5792809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PMT</a:t>
            </a:r>
            <a:endParaRPr lang="en-FI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9537E61-F9D7-8D45-3574-C33E613BA4C8}"/>
              </a:ext>
            </a:extLst>
          </p:cNvPr>
          <p:cNvCxnSpPr>
            <a:cxnSpLocks/>
          </p:cNvCxnSpPr>
          <p:nvPr/>
        </p:nvCxnSpPr>
        <p:spPr>
          <a:xfrm>
            <a:off x="11328494" y="882395"/>
            <a:ext cx="149783" cy="193373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DF7CEF0-4851-FCCC-790F-0045339367E9}"/>
              </a:ext>
            </a:extLst>
          </p:cNvPr>
          <p:cNvSpPr txBox="1"/>
          <p:nvPr/>
        </p:nvSpPr>
        <p:spPr>
          <a:xfrm>
            <a:off x="6214967" y="1618028"/>
            <a:ext cx="9294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X-ray source</a:t>
            </a:r>
            <a:endParaRPr lang="en-FI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B6F1549-F952-2447-ECA3-6F13EA95042A}"/>
              </a:ext>
            </a:extLst>
          </p:cNvPr>
          <p:cNvCxnSpPr>
            <a:cxnSpLocks/>
          </p:cNvCxnSpPr>
          <p:nvPr/>
        </p:nvCxnSpPr>
        <p:spPr>
          <a:xfrm>
            <a:off x="6838381" y="2241929"/>
            <a:ext cx="240799" cy="663956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Left Brace 38">
            <a:extLst>
              <a:ext uri="{FF2B5EF4-FFF2-40B4-BE49-F238E27FC236}">
                <a16:creationId xmlns:a16="http://schemas.microsoft.com/office/drawing/2014/main" id="{B665E557-B101-FDE9-10DF-07CABA24FC11}"/>
              </a:ext>
            </a:extLst>
          </p:cNvPr>
          <p:cNvSpPr/>
          <p:nvPr/>
        </p:nvSpPr>
        <p:spPr>
          <a:xfrm rot="20590402">
            <a:off x="6483316" y="2452318"/>
            <a:ext cx="740496" cy="2967092"/>
          </a:xfrm>
          <a:prstGeom prst="leftBrac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4D8991D-122B-5474-CC67-2E4B320EF10D}"/>
              </a:ext>
            </a:extLst>
          </p:cNvPr>
          <p:cNvSpPr txBox="1"/>
          <p:nvPr/>
        </p:nvSpPr>
        <p:spPr>
          <a:xfrm>
            <a:off x="10584109" y="513063"/>
            <a:ext cx="1410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PMT/Camera</a:t>
            </a:r>
            <a:endParaRPr lang="en-FI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C2780BC-2034-EFDF-7C18-B5D0FD7BB7A7}"/>
              </a:ext>
            </a:extLst>
          </p:cNvPr>
          <p:cNvSpPr txBox="1"/>
          <p:nvPr/>
        </p:nvSpPr>
        <p:spPr>
          <a:xfrm>
            <a:off x="7260777" y="1511038"/>
            <a:ext cx="105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Cathode</a:t>
            </a:r>
            <a:endParaRPr lang="en-FI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6A745C-BEF8-3EDF-AE4A-6C331715D749}"/>
              </a:ext>
            </a:extLst>
          </p:cNvPr>
          <p:cNvSpPr txBox="1"/>
          <p:nvPr/>
        </p:nvSpPr>
        <p:spPr>
          <a:xfrm>
            <a:off x="8752082" y="1476086"/>
            <a:ext cx="745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GEMs</a:t>
            </a:r>
            <a:endParaRPr lang="en-FI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798CEC-9B2D-FF84-EB40-516A8EF86520}"/>
              </a:ext>
            </a:extLst>
          </p:cNvPr>
          <p:cNvSpPr txBox="1"/>
          <p:nvPr/>
        </p:nvSpPr>
        <p:spPr>
          <a:xfrm>
            <a:off x="9647146" y="1256838"/>
            <a:ext cx="1393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Wavelength shifter</a:t>
            </a:r>
            <a:endParaRPr lang="en-FI" dirty="0"/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64B7BA19-DB6A-BA51-2F92-31FDA87C135F}"/>
              </a:ext>
            </a:extLst>
          </p:cNvPr>
          <p:cNvCxnSpPr>
            <a:cxnSpLocks/>
            <a:stCxn id="50" idx="2"/>
          </p:cNvCxnSpPr>
          <p:nvPr/>
        </p:nvCxnSpPr>
        <p:spPr>
          <a:xfrm>
            <a:off x="7788252" y="1880370"/>
            <a:ext cx="0" cy="346187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CAC2FF90-0ECE-E82B-6BF4-D1B36731ACA5}"/>
              </a:ext>
            </a:extLst>
          </p:cNvPr>
          <p:cNvCxnSpPr>
            <a:cxnSpLocks/>
            <a:stCxn id="51" idx="2"/>
          </p:cNvCxnSpPr>
          <p:nvPr/>
        </p:nvCxnSpPr>
        <p:spPr>
          <a:xfrm flipH="1">
            <a:off x="8656540" y="1845418"/>
            <a:ext cx="468053" cy="396511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6E7BC86C-7BA2-7476-7938-DD114DD5F0C0}"/>
              </a:ext>
            </a:extLst>
          </p:cNvPr>
          <p:cNvCxnSpPr>
            <a:cxnSpLocks/>
            <a:stCxn id="51" idx="2"/>
          </p:cNvCxnSpPr>
          <p:nvPr/>
        </p:nvCxnSpPr>
        <p:spPr>
          <a:xfrm>
            <a:off x="9124593" y="1845418"/>
            <a:ext cx="545215" cy="381139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95656D82-8A51-4168-2C7F-5BA3BA353DED}"/>
              </a:ext>
            </a:extLst>
          </p:cNvPr>
          <p:cNvCxnSpPr>
            <a:cxnSpLocks/>
            <a:stCxn id="51" idx="2"/>
          </p:cNvCxnSpPr>
          <p:nvPr/>
        </p:nvCxnSpPr>
        <p:spPr>
          <a:xfrm>
            <a:off x="9124593" y="1845418"/>
            <a:ext cx="19531" cy="418941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D7B91666-0FB1-1996-C0DE-D1EF9C53545F}"/>
              </a:ext>
            </a:extLst>
          </p:cNvPr>
          <p:cNvCxnSpPr>
            <a:cxnSpLocks/>
          </p:cNvCxnSpPr>
          <p:nvPr/>
        </p:nvCxnSpPr>
        <p:spPr>
          <a:xfrm flipH="1">
            <a:off x="10277183" y="1810287"/>
            <a:ext cx="69465" cy="43164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83560584-F81C-4A4A-7BF6-982C65B1117F}"/>
              </a:ext>
            </a:extLst>
          </p:cNvPr>
          <p:cNvSpPr txBox="1"/>
          <p:nvPr/>
        </p:nvSpPr>
        <p:spPr>
          <a:xfrm>
            <a:off x="10084666" y="4917561"/>
            <a:ext cx="16752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Electronic readout</a:t>
            </a:r>
            <a:endParaRPr lang="en-FI" dirty="0"/>
          </a:p>
        </p:txBody>
      </p:sp>
      <p:cxnSp>
        <p:nvCxnSpPr>
          <p:cNvPr id="77" name="Connector: Elbow 76">
            <a:extLst>
              <a:ext uri="{FF2B5EF4-FFF2-40B4-BE49-F238E27FC236}">
                <a16:creationId xmlns:a16="http://schemas.microsoft.com/office/drawing/2014/main" id="{A8000838-5AEE-92B5-8987-3BF66E1FD2A2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210774" y="4250480"/>
            <a:ext cx="844648" cy="578427"/>
          </a:xfrm>
          <a:prstGeom prst="bentConnector3">
            <a:avLst>
              <a:gd name="adj1" fmla="val -1805"/>
            </a:avLst>
          </a:prstGeom>
          <a:ln w="38100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0250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1A9D8-350B-3B9E-202C-2FDA8E756F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662" y="71876"/>
            <a:ext cx="7492572" cy="851027"/>
          </a:xfrm>
        </p:spPr>
        <p:txBody>
          <a:bodyPr>
            <a:normAutofit fontScale="90000"/>
          </a:bodyPr>
          <a:lstStyle/>
          <a:p>
            <a:r>
              <a:rPr lang="en-GB" dirty="0"/>
              <a:t>Light yield measurements</a:t>
            </a:r>
            <a:endParaRPr lang="en-FI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6FC721-4DE0-F991-AFC6-12F47E42C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4375" y="1337976"/>
            <a:ext cx="5651625" cy="3812125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⁵⁵Fe x-ray source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Wavelength shifter: TPB (Tetraphenyl butadiene)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Light yield measurements in 4 cases: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dirty="0"/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DFDFE1-305E-7E5A-ADE6-38B147541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FI"/>
              <a:t>25/07/2023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E2A70A-8594-4E0D-7D27-8A5BC3BB4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Juha Nummi - Summer student presentation 2023</a:t>
            </a:r>
            <a:endParaRPr lang="en-FI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E7135B7-2495-32AB-4E85-F404C67A5E24}"/>
              </a:ext>
            </a:extLst>
          </p:cNvPr>
          <p:cNvCxnSpPr/>
          <p:nvPr/>
        </p:nvCxnSpPr>
        <p:spPr>
          <a:xfrm>
            <a:off x="387077" y="6311043"/>
            <a:ext cx="11247681" cy="0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A4D1B2F-DDEF-700E-A97E-53691FA4A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33FF-7642-4CD2-806C-79D7537DF9B7}" type="slidenum">
              <a:rPr lang="en-FI" smtClean="0"/>
              <a:t>9</a:t>
            </a:fld>
            <a:endParaRPr lang="en-FI"/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5230E5E7-878E-A0D6-A10C-646006A552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144451"/>
              </p:ext>
            </p:extLst>
          </p:nvPr>
        </p:nvGraphicFramePr>
        <p:xfrm>
          <a:off x="1291206" y="3031898"/>
          <a:ext cx="3196348" cy="111252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98174">
                  <a:extLst>
                    <a:ext uri="{9D8B030D-6E8A-4147-A177-3AD203B41FA5}">
                      <a16:colId xmlns:a16="http://schemas.microsoft.com/office/drawing/2014/main" val="3067613595"/>
                    </a:ext>
                  </a:extLst>
                </a:gridCol>
                <a:gridCol w="1598174">
                  <a:extLst>
                    <a:ext uri="{9D8B030D-6E8A-4147-A177-3AD203B41FA5}">
                      <a16:colId xmlns:a16="http://schemas.microsoft.com/office/drawing/2014/main" val="1657843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i="0" dirty="0" err="1"/>
                        <a:t>Ar</a:t>
                      </a:r>
                      <a:r>
                        <a:rPr lang="en-GB" i="0" dirty="0"/>
                        <a:t>/CO</a:t>
                      </a:r>
                      <a:r>
                        <a:rPr lang="en-GB" dirty="0"/>
                        <a:t>₂ </a:t>
                      </a:r>
                      <a:r>
                        <a:rPr lang="en-GB" i="0" dirty="0"/>
                        <a:t>70/30</a:t>
                      </a:r>
                      <a:endParaRPr lang="en-FI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Ar</a:t>
                      </a:r>
                      <a:r>
                        <a:rPr lang="en-GB" dirty="0"/>
                        <a:t>/CF₄</a:t>
                      </a:r>
                      <a:r>
                        <a:rPr lang="en-GB" i="0" dirty="0"/>
                        <a:t> 80/20</a:t>
                      </a:r>
                      <a:endParaRPr lang="en-FI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87300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With TPB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With TPB</a:t>
                      </a:r>
                      <a:endParaRPr lang="en-FI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639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Without TPB</a:t>
                      </a:r>
                      <a:endParaRPr lang="en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Without TPB</a:t>
                      </a:r>
                      <a:endParaRPr lang="en-FI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4599105"/>
                  </a:ext>
                </a:extLst>
              </a:tr>
            </a:tbl>
          </a:graphicData>
        </a:graphic>
      </p:graphicFrame>
      <p:pic>
        <p:nvPicPr>
          <p:cNvPr id="10" name="tpb QE Response.png">
            <a:extLst>
              <a:ext uri="{FF2B5EF4-FFF2-40B4-BE49-F238E27FC236}">
                <a16:creationId xmlns:a16="http://schemas.microsoft.com/office/drawing/2014/main" id="{FE28655D-8735-15BA-73C3-262BCD90A1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7369" y="1304837"/>
            <a:ext cx="5490256" cy="3570311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BA1D646-166A-97E5-91A4-98DD1D7CD65B}"/>
              </a:ext>
            </a:extLst>
          </p:cNvPr>
          <p:cNvSpPr txBox="1"/>
          <p:nvPr/>
        </p:nvSpPr>
        <p:spPr>
          <a:xfrm>
            <a:off x="6602754" y="4980824"/>
            <a:ext cx="52339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Adapted from </a:t>
            </a:r>
            <a:r>
              <a:rPr lang="en-US" sz="1600" dirty="0">
                <a:solidFill>
                  <a:srgbClr val="000000"/>
                </a:solidFill>
                <a:effectLst/>
                <a:hlinkClick r:id="rId3"/>
              </a:rPr>
              <a:t>https://doi.org/10.1016/j.phpro.2012.02.455</a:t>
            </a:r>
            <a:endParaRPr lang="en-FI" sz="1600" dirty="0"/>
          </a:p>
        </p:txBody>
      </p:sp>
    </p:spTree>
    <p:extLst>
      <p:ext uri="{BB962C8B-B14F-4D97-AF65-F5344CB8AC3E}">
        <p14:creationId xmlns:p14="http://schemas.microsoft.com/office/powerpoint/2010/main" val="2179240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11663</TotalTime>
  <Words>840</Words>
  <Application>Microsoft Office PowerPoint</Application>
  <PresentationFormat>Widescreen</PresentationFormat>
  <Paragraphs>204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Office Theme</vt:lpstr>
      <vt:lpstr>Optical readout studies of MPGDs with different gases and wavelength shifters</vt:lpstr>
      <vt:lpstr>Outline</vt:lpstr>
      <vt:lpstr>Introduction</vt:lpstr>
      <vt:lpstr>Introduction</vt:lpstr>
      <vt:lpstr>Introduction</vt:lpstr>
      <vt:lpstr>Motivation</vt:lpstr>
      <vt:lpstr>Motivation</vt:lpstr>
      <vt:lpstr>Setup</vt:lpstr>
      <vt:lpstr>Light yield measurements</vt:lpstr>
      <vt:lpstr>Electronic readout</vt:lpstr>
      <vt:lpstr>Optical readout: Ar/CF₄</vt:lpstr>
      <vt:lpstr>Optical readout: Ar/CO₂</vt:lpstr>
      <vt:lpstr>Scintillation studies</vt:lpstr>
      <vt:lpstr>Scintillation studies</vt:lpstr>
      <vt:lpstr>Spatial resolution studies</vt:lpstr>
      <vt:lpstr>Spatial resolution studies</vt:lpstr>
      <vt:lpstr>Spatial resolution measurements with Ar/CF₄ gas</vt:lpstr>
      <vt:lpstr>Outlook</vt:lpstr>
      <vt:lpstr>Backup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setup</dc:title>
  <dc:creator>Juha Nummi</dc:creator>
  <cp:lastModifiedBy>Juha Nummi</cp:lastModifiedBy>
  <cp:revision>2</cp:revision>
  <dcterms:created xsi:type="dcterms:W3CDTF">2023-06-27T14:11:16Z</dcterms:created>
  <dcterms:modified xsi:type="dcterms:W3CDTF">2023-07-25T06:38:46Z</dcterms:modified>
</cp:coreProperties>
</file>