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305" r:id="rId4"/>
    <p:sldId id="30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56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2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82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1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RADWG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340" y="1868029"/>
            <a:ext cx="10795723" cy="2802414"/>
          </a:xfrm>
        </p:spPr>
        <p:txBody>
          <a:bodyPr/>
          <a:lstStyle/>
          <a:p>
            <a:r>
              <a:rPr lang="en-GB" dirty="0"/>
              <a:t>RADWG Workshop (15/06/23)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613" y="4787940"/>
            <a:ext cx="9144000" cy="1655762"/>
          </a:xfrm>
        </p:spPr>
        <p:txBody>
          <a:bodyPr/>
          <a:lstStyle/>
          <a:p>
            <a:r>
              <a:rPr lang="en-GB" dirty="0"/>
              <a:t>Salvatore Danzeca BE-CEM-EPR</a:t>
            </a:r>
          </a:p>
          <a:p>
            <a:r>
              <a:rPr lang="en-GB" dirty="0"/>
              <a:t>Manoel Barros Marin SY-BI-BP</a:t>
            </a:r>
          </a:p>
          <a:p>
            <a:r>
              <a:rPr lang="en-GB" dirty="0"/>
              <a:t>on behalf of the RADWG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CH" dirty="0"/>
              <a:t>/0</a:t>
            </a:r>
            <a:r>
              <a:rPr lang="en-GB" dirty="0"/>
              <a:t>6</a:t>
            </a:r>
            <a:r>
              <a:rPr lang="en-CH" dirty="0"/>
              <a:t>/202</a:t>
            </a:r>
            <a:r>
              <a:rPr lang="en-GB" dirty="0"/>
              <a:t>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38" y="63200"/>
            <a:ext cx="10515600" cy="1325563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10" y="1388763"/>
            <a:ext cx="11625029" cy="4351338"/>
          </a:xfrm>
        </p:spPr>
        <p:txBody>
          <a:bodyPr>
            <a:normAutofit fontScale="92500"/>
          </a:bodyPr>
          <a:lstStyle/>
          <a:p>
            <a:r>
              <a:rPr lang="en-GB" b="1" dirty="0"/>
              <a:t>Introduction</a:t>
            </a:r>
          </a:p>
          <a:p>
            <a:r>
              <a:rPr lang="en-GB" b="1" dirty="0"/>
              <a:t>Activities Overview</a:t>
            </a:r>
            <a:r>
              <a:rPr lang="en-GB" dirty="0"/>
              <a:t> by Rudy Ferraro</a:t>
            </a:r>
          </a:p>
          <a:p>
            <a:r>
              <a:rPr lang="en-GB" b="1" dirty="0"/>
              <a:t>MCWG activities and recap for the HL-LHC levels </a:t>
            </a:r>
            <a:r>
              <a:rPr lang="en-GB" dirty="0"/>
              <a:t>(Giuseppe Lerner, SY-STI)</a:t>
            </a:r>
            <a:endParaRPr lang="en-CH" dirty="0"/>
          </a:p>
          <a:p>
            <a:r>
              <a:rPr lang="en-GB" b="1" dirty="0"/>
              <a:t>Status and News about IRRAD, CHARM and CC60 </a:t>
            </a:r>
            <a:r>
              <a:rPr lang="en-GB" dirty="0"/>
              <a:t>(Federico </a:t>
            </a:r>
            <a:r>
              <a:rPr lang="en-GB" dirty="0" err="1"/>
              <a:t>Ravotti</a:t>
            </a:r>
            <a:r>
              <a:rPr lang="en-GB" dirty="0"/>
              <a:t> et al., BE-CEM &amp; EP-DT)</a:t>
            </a:r>
            <a:endParaRPr lang="en-CH" dirty="0"/>
          </a:p>
          <a:p>
            <a:r>
              <a:rPr lang="en-GB" b="1" dirty="0"/>
              <a:t>CERN Radiation-Hardened ASIC Power Devices </a:t>
            </a:r>
            <a:r>
              <a:rPr lang="fr-FR" dirty="0"/>
              <a:t>(Stefano Michelis, EP-ESE)</a:t>
            </a:r>
            <a:endParaRPr lang="en-CH" dirty="0"/>
          </a:p>
          <a:p>
            <a:r>
              <a:rPr lang="en-GB" b="1" dirty="0"/>
              <a:t>Last results on Voltage Regulator &amp; DCDC Converters </a:t>
            </a:r>
            <a:r>
              <a:rPr lang="en-GB" dirty="0"/>
              <a:t>(Rudy Ferraro, BE-CEM)</a:t>
            </a:r>
          </a:p>
          <a:p>
            <a:r>
              <a:rPr lang="en-GB" b="1" dirty="0"/>
              <a:t>Status of Vacuum Radiation Tolerant Systems </a:t>
            </a:r>
            <a:r>
              <a:rPr lang="en-GB" dirty="0"/>
              <a:t>(Sara M. Goncalves Soares, TE-VSC)</a:t>
            </a:r>
          </a:p>
          <a:p>
            <a:r>
              <a:rPr lang="en-GB" b="1" dirty="0"/>
              <a:t>Open Questions</a:t>
            </a:r>
          </a:p>
          <a:p>
            <a:endParaRPr lang="en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CH" dirty="0"/>
              <a:t>/0</a:t>
            </a:r>
            <a:r>
              <a:rPr lang="en-GB" dirty="0"/>
              <a:t>6</a:t>
            </a:r>
            <a:r>
              <a:rPr lang="en-CH" dirty="0"/>
              <a:t>/202</a:t>
            </a:r>
            <a:r>
              <a:rPr lang="en-GB" dirty="0"/>
              <a:t>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69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CH" dirty="0"/>
              <a:t>/0</a:t>
            </a:r>
            <a:r>
              <a:rPr lang="en-GB" dirty="0"/>
              <a:t>6</a:t>
            </a:r>
            <a:r>
              <a:rPr lang="en-CH" dirty="0"/>
              <a:t>/202</a:t>
            </a:r>
            <a:r>
              <a:rPr lang="en-GB" dirty="0"/>
              <a:t>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041" y="305347"/>
            <a:ext cx="11997219" cy="110834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Common order for radiation tolerant DC/DC converters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035B9A-71E7-4E6D-ABC0-B7B37E757AC0}"/>
              </a:ext>
            </a:extLst>
          </p:cNvPr>
          <p:cNvSpPr txBox="1">
            <a:spLocks/>
          </p:cNvSpPr>
          <p:nvPr/>
        </p:nvSpPr>
        <p:spPr>
          <a:xfrm>
            <a:off x="0" y="1550216"/>
            <a:ext cx="10358438" cy="53077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1" indent="-268288"/>
            <a:endParaRPr lang="en-GB" sz="1600" b="1" dirty="0">
              <a:solidFill>
                <a:srgbClr val="FF0000"/>
              </a:solidFill>
            </a:endParaRPr>
          </a:p>
          <a:p>
            <a:pPr marL="715963" lvl="1" indent="-268288"/>
            <a:r>
              <a:rPr lang="en-GB" sz="2800" dirty="0"/>
              <a:t>bPOL12 end of life expected soon… </a:t>
            </a:r>
            <a:r>
              <a:rPr lang="en-GB" sz="2800" dirty="0">
                <a:solidFill>
                  <a:srgbClr val="00B050"/>
                </a:solidFill>
              </a:rPr>
              <a:t>See Stefano’s presentation</a:t>
            </a:r>
          </a:p>
          <a:p>
            <a:pPr marL="715963" lvl="1" indent="-268288"/>
            <a:r>
              <a:rPr lang="en-GB" sz="2800" dirty="0"/>
              <a:t>RADWG organising a common order</a:t>
            </a:r>
          </a:p>
          <a:p>
            <a:pPr marL="715963" lvl="1" indent="-268288"/>
            <a:r>
              <a:rPr lang="en-GB" sz="2800" dirty="0"/>
              <a:t>Input from equipment groups required</a:t>
            </a:r>
          </a:p>
          <a:p>
            <a:pPr marL="1196023" lvl="3" indent="-268288"/>
            <a:r>
              <a:rPr lang="en-GB" sz="2200" dirty="0"/>
              <a:t>Number of pieces required</a:t>
            </a:r>
          </a:p>
          <a:p>
            <a:pPr marL="1196023" lvl="3" indent="-268288"/>
            <a:r>
              <a:rPr lang="en-GB" sz="2200" dirty="0"/>
              <a:t>Modules vs Chip on board</a:t>
            </a:r>
          </a:p>
          <a:p>
            <a:pPr marL="1196023" lvl="3" indent="-268288"/>
            <a:r>
              <a:rPr lang="en-GB" sz="2200" dirty="0"/>
              <a:t>Etc.</a:t>
            </a:r>
          </a:p>
          <a:p>
            <a:pPr marL="715963" lvl="1" indent="-268288"/>
            <a:r>
              <a:rPr lang="en-GB" sz="2800"/>
              <a:t>Further discussion needed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40935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CH" dirty="0"/>
              <a:t>/0</a:t>
            </a:r>
            <a:r>
              <a:rPr lang="en-GB" dirty="0"/>
              <a:t>6</a:t>
            </a:r>
            <a:r>
              <a:rPr lang="en-CH" dirty="0"/>
              <a:t>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384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5150</TotalTime>
  <Words>178</Words>
  <Application>Microsoft Office PowerPoint</Application>
  <PresentationFormat>Widescreen</PresentationFormat>
  <Paragraphs>38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RADWG Workshop (15/06/23)</vt:lpstr>
      <vt:lpstr>AGENDA</vt:lpstr>
      <vt:lpstr>Common order for radiation tolerant DC/DC converters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Manoel Barros Marin</cp:lastModifiedBy>
  <cp:revision>207</cp:revision>
  <dcterms:created xsi:type="dcterms:W3CDTF">2015-04-22T07:50:05Z</dcterms:created>
  <dcterms:modified xsi:type="dcterms:W3CDTF">2023-06-15T11:44:49Z</dcterms:modified>
</cp:coreProperties>
</file>