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29.xml"/>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33.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34.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0.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5.xml"/>
  <Override ContentType="application/vnd.openxmlformats-officedocument.presentationml.notesSlide+xml" PartName="/ppt/notesSlides/notesSlide31.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34.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3.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2.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31.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 id="284" r:id="rId34"/>
    <p:sldId id="285" r:id="rId35"/>
    <p:sldId id="286" r:id="rId36"/>
    <p:sldId id="287" r:id="rId37"/>
    <p:sldId id="288" r:id="rId38"/>
    <p:sldId id="289" r:id="rId39"/>
  </p:sldIdLst>
  <p:sldSz cy="5143500" cx="9144000"/>
  <p:notesSz cx="6858000" cy="9144000"/>
  <p:embeddedFontLst>
    <p:embeddedFont>
      <p:font typeface="EB Garamond Medium"/>
      <p:regular r:id="rId40"/>
      <p:bold r:id="rId41"/>
      <p:italic r:id="rId42"/>
      <p:boldItalic r:id="rId43"/>
    </p:embeddedFont>
    <p:embeddedFont>
      <p:font typeface="EB Garamond SemiBold"/>
      <p:regular r:id="rId44"/>
      <p:bold r:id="rId45"/>
      <p:italic r:id="rId46"/>
      <p:boldItalic r:id="rId47"/>
    </p:embeddedFont>
    <p:embeddedFont>
      <p:font typeface="EB Garamond"/>
      <p:regular r:id="rId48"/>
      <p:bold r:id="rId49"/>
      <p:italic r:id="rId50"/>
      <p:boldItalic r:id="rId51"/>
    </p:embeddedFont>
    <p:embeddedFont>
      <p:font typeface="Oswald SemiBold"/>
      <p:regular r:id="rId52"/>
      <p:bold r:id="rId53"/>
    </p:embeddedFont>
    <p:embeddedFont>
      <p:font typeface="EB Garamond ExtraBold"/>
      <p:bold r:id="rId54"/>
      <p:boldItalic r:id="rId55"/>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font" Target="fonts/EBGaramondMedium-regular.fntdata"/><Relationship Id="rId42" Type="http://schemas.openxmlformats.org/officeDocument/2006/relationships/font" Target="fonts/EBGaramondMedium-italic.fntdata"/><Relationship Id="rId41" Type="http://schemas.openxmlformats.org/officeDocument/2006/relationships/font" Target="fonts/EBGaramondMedium-bold.fntdata"/><Relationship Id="rId44" Type="http://schemas.openxmlformats.org/officeDocument/2006/relationships/font" Target="fonts/EBGaramondSemiBold-regular.fntdata"/><Relationship Id="rId43" Type="http://schemas.openxmlformats.org/officeDocument/2006/relationships/font" Target="fonts/EBGaramondMedium-boldItalic.fntdata"/><Relationship Id="rId46" Type="http://schemas.openxmlformats.org/officeDocument/2006/relationships/font" Target="fonts/EBGaramondSemiBold-italic.fntdata"/><Relationship Id="rId45" Type="http://schemas.openxmlformats.org/officeDocument/2006/relationships/font" Target="fonts/EBGaramondSemiBold-bold.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48" Type="http://schemas.openxmlformats.org/officeDocument/2006/relationships/font" Target="fonts/EBGaramond-regular.fntdata"/><Relationship Id="rId47" Type="http://schemas.openxmlformats.org/officeDocument/2006/relationships/font" Target="fonts/EBGaramondSemiBold-boldItalic.fntdata"/><Relationship Id="rId49" Type="http://schemas.openxmlformats.org/officeDocument/2006/relationships/font" Target="fonts/EBGaramond-bold.fntdata"/><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slide" Target="slides/slide26.xml"/><Relationship Id="rId30" Type="http://schemas.openxmlformats.org/officeDocument/2006/relationships/slide" Target="slides/slide25.xml"/><Relationship Id="rId33" Type="http://schemas.openxmlformats.org/officeDocument/2006/relationships/slide" Target="slides/slide28.xml"/><Relationship Id="rId32" Type="http://schemas.openxmlformats.org/officeDocument/2006/relationships/slide" Target="slides/slide27.xml"/><Relationship Id="rId35" Type="http://schemas.openxmlformats.org/officeDocument/2006/relationships/slide" Target="slides/slide30.xml"/><Relationship Id="rId34" Type="http://schemas.openxmlformats.org/officeDocument/2006/relationships/slide" Target="slides/slide29.xml"/><Relationship Id="rId37" Type="http://schemas.openxmlformats.org/officeDocument/2006/relationships/slide" Target="slides/slide32.xml"/><Relationship Id="rId36" Type="http://schemas.openxmlformats.org/officeDocument/2006/relationships/slide" Target="slides/slide31.xml"/><Relationship Id="rId39" Type="http://schemas.openxmlformats.org/officeDocument/2006/relationships/slide" Target="slides/slide34.xml"/><Relationship Id="rId38" Type="http://schemas.openxmlformats.org/officeDocument/2006/relationships/slide" Target="slides/slide33.xml"/><Relationship Id="rId20" Type="http://schemas.openxmlformats.org/officeDocument/2006/relationships/slide" Target="slides/slide15.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slide" Target="slides/slide19.xml"/><Relationship Id="rId23" Type="http://schemas.openxmlformats.org/officeDocument/2006/relationships/slide" Target="slides/slide18.xml"/><Relationship Id="rId26" Type="http://schemas.openxmlformats.org/officeDocument/2006/relationships/slide" Target="slides/slide21.xml"/><Relationship Id="rId25" Type="http://schemas.openxmlformats.org/officeDocument/2006/relationships/slide" Target="slides/slide20.xml"/><Relationship Id="rId28" Type="http://schemas.openxmlformats.org/officeDocument/2006/relationships/slide" Target="slides/slide23.xml"/><Relationship Id="rId27" Type="http://schemas.openxmlformats.org/officeDocument/2006/relationships/slide" Target="slides/slide22.xml"/><Relationship Id="rId29" Type="http://schemas.openxmlformats.org/officeDocument/2006/relationships/slide" Target="slides/slide24.xml"/><Relationship Id="rId51" Type="http://schemas.openxmlformats.org/officeDocument/2006/relationships/font" Target="fonts/EBGaramond-boldItalic.fntdata"/><Relationship Id="rId50" Type="http://schemas.openxmlformats.org/officeDocument/2006/relationships/font" Target="fonts/EBGaramond-italic.fntdata"/><Relationship Id="rId53" Type="http://schemas.openxmlformats.org/officeDocument/2006/relationships/font" Target="fonts/OswaldSemiBold-bold.fntdata"/><Relationship Id="rId52" Type="http://schemas.openxmlformats.org/officeDocument/2006/relationships/font" Target="fonts/OswaldSemiBold-regular.fntdata"/><Relationship Id="rId11" Type="http://schemas.openxmlformats.org/officeDocument/2006/relationships/slide" Target="slides/slide6.xml"/><Relationship Id="rId55" Type="http://schemas.openxmlformats.org/officeDocument/2006/relationships/font" Target="fonts/EBGaramondExtraBold-boldItalic.fntdata"/><Relationship Id="rId10" Type="http://schemas.openxmlformats.org/officeDocument/2006/relationships/slide" Target="slides/slide5.xml"/><Relationship Id="rId54" Type="http://schemas.openxmlformats.org/officeDocument/2006/relationships/font" Target="fonts/EBGaramondExtraBold-bold.fntdata"/><Relationship Id="rId13" Type="http://schemas.openxmlformats.org/officeDocument/2006/relationships/slide" Target="slides/slide8.xml"/><Relationship Id="rId12" Type="http://schemas.openxmlformats.org/officeDocument/2006/relationships/slide" Target="slides/slide7.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25264b1eb4a_0_5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25264b1eb4a_0_5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3" name="Shape 113"/>
        <p:cNvGrpSpPr/>
        <p:nvPr/>
      </p:nvGrpSpPr>
      <p:grpSpPr>
        <a:xfrm>
          <a:off x="0" y="0"/>
          <a:ext cx="0" cy="0"/>
          <a:chOff x="0" y="0"/>
          <a:chExt cx="0" cy="0"/>
        </a:xfrm>
      </p:grpSpPr>
      <p:sp>
        <p:nvSpPr>
          <p:cNvPr id="114" name="Google Shape;114;g25264b1eb4a_0_11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5" name="Google Shape;115;g25264b1eb4a_0_1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0" name="Shape 120"/>
        <p:cNvGrpSpPr/>
        <p:nvPr/>
      </p:nvGrpSpPr>
      <p:grpSpPr>
        <a:xfrm>
          <a:off x="0" y="0"/>
          <a:ext cx="0" cy="0"/>
          <a:chOff x="0" y="0"/>
          <a:chExt cx="0" cy="0"/>
        </a:xfrm>
      </p:grpSpPr>
      <p:sp>
        <p:nvSpPr>
          <p:cNvPr id="121" name="Google Shape;121;g25264b1eb4a_0_12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2" name="Google Shape;122;g25264b1eb4a_0_12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6" name="Shape 126"/>
        <p:cNvGrpSpPr/>
        <p:nvPr/>
      </p:nvGrpSpPr>
      <p:grpSpPr>
        <a:xfrm>
          <a:off x="0" y="0"/>
          <a:ext cx="0" cy="0"/>
          <a:chOff x="0" y="0"/>
          <a:chExt cx="0" cy="0"/>
        </a:xfrm>
      </p:grpSpPr>
      <p:sp>
        <p:nvSpPr>
          <p:cNvPr id="127" name="Google Shape;127;g25264b1eb4a_0_13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8" name="Google Shape;128;g25264b1eb4a_0_13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2" name="Shape 132"/>
        <p:cNvGrpSpPr/>
        <p:nvPr/>
      </p:nvGrpSpPr>
      <p:grpSpPr>
        <a:xfrm>
          <a:off x="0" y="0"/>
          <a:ext cx="0" cy="0"/>
          <a:chOff x="0" y="0"/>
          <a:chExt cx="0" cy="0"/>
        </a:xfrm>
      </p:grpSpPr>
      <p:sp>
        <p:nvSpPr>
          <p:cNvPr id="133" name="Google Shape;133;g25264b1eb4a_0_15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4" name="Google Shape;134;g25264b1eb4a_0_15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8" name="Shape 138"/>
        <p:cNvGrpSpPr/>
        <p:nvPr/>
      </p:nvGrpSpPr>
      <p:grpSpPr>
        <a:xfrm>
          <a:off x="0" y="0"/>
          <a:ext cx="0" cy="0"/>
          <a:chOff x="0" y="0"/>
          <a:chExt cx="0" cy="0"/>
        </a:xfrm>
      </p:grpSpPr>
      <p:sp>
        <p:nvSpPr>
          <p:cNvPr id="139" name="Google Shape;139;g25264b1eb4a_0_14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0" name="Google Shape;140;g25264b1eb4a_0_14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4" name="Shape 144"/>
        <p:cNvGrpSpPr/>
        <p:nvPr/>
      </p:nvGrpSpPr>
      <p:grpSpPr>
        <a:xfrm>
          <a:off x="0" y="0"/>
          <a:ext cx="0" cy="0"/>
          <a:chOff x="0" y="0"/>
          <a:chExt cx="0" cy="0"/>
        </a:xfrm>
      </p:grpSpPr>
      <p:sp>
        <p:nvSpPr>
          <p:cNvPr id="145" name="Google Shape;145;g25264b1eb4a_0_15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6" name="Google Shape;146;g25264b1eb4a_0_15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1" name="Shape 151"/>
        <p:cNvGrpSpPr/>
        <p:nvPr/>
      </p:nvGrpSpPr>
      <p:grpSpPr>
        <a:xfrm>
          <a:off x="0" y="0"/>
          <a:ext cx="0" cy="0"/>
          <a:chOff x="0" y="0"/>
          <a:chExt cx="0" cy="0"/>
        </a:xfrm>
      </p:grpSpPr>
      <p:sp>
        <p:nvSpPr>
          <p:cNvPr id="152" name="Google Shape;152;g25264b1eb4a_0_16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3" name="Google Shape;153;g25264b1eb4a_0_16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8" name="Shape 158"/>
        <p:cNvGrpSpPr/>
        <p:nvPr/>
      </p:nvGrpSpPr>
      <p:grpSpPr>
        <a:xfrm>
          <a:off x="0" y="0"/>
          <a:ext cx="0" cy="0"/>
          <a:chOff x="0" y="0"/>
          <a:chExt cx="0" cy="0"/>
        </a:xfrm>
      </p:grpSpPr>
      <p:sp>
        <p:nvSpPr>
          <p:cNvPr id="159" name="Google Shape;159;g25264b1eb4a_0_18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0" name="Google Shape;160;g25264b1eb4a_0_18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4" name="Shape 164"/>
        <p:cNvGrpSpPr/>
        <p:nvPr/>
      </p:nvGrpSpPr>
      <p:grpSpPr>
        <a:xfrm>
          <a:off x="0" y="0"/>
          <a:ext cx="0" cy="0"/>
          <a:chOff x="0" y="0"/>
          <a:chExt cx="0" cy="0"/>
        </a:xfrm>
      </p:grpSpPr>
      <p:sp>
        <p:nvSpPr>
          <p:cNvPr id="165" name="Google Shape;165;g25264b1eb4a_0_18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6" name="Google Shape;166;g25264b1eb4a_0_18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0" name="Shape 170"/>
        <p:cNvGrpSpPr/>
        <p:nvPr/>
      </p:nvGrpSpPr>
      <p:grpSpPr>
        <a:xfrm>
          <a:off x="0" y="0"/>
          <a:ext cx="0" cy="0"/>
          <a:chOff x="0" y="0"/>
          <a:chExt cx="0" cy="0"/>
        </a:xfrm>
      </p:grpSpPr>
      <p:sp>
        <p:nvSpPr>
          <p:cNvPr id="171" name="Google Shape;171;g25264b1eb4a_0_19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2" name="Google Shape;172;g25264b1eb4a_0_19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9" name="Shape 59"/>
        <p:cNvGrpSpPr/>
        <p:nvPr/>
      </p:nvGrpSpPr>
      <p:grpSpPr>
        <a:xfrm>
          <a:off x="0" y="0"/>
          <a:ext cx="0" cy="0"/>
          <a:chOff x="0" y="0"/>
          <a:chExt cx="0" cy="0"/>
        </a:xfrm>
      </p:grpSpPr>
      <p:sp>
        <p:nvSpPr>
          <p:cNvPr id="60" name="Google Shape;60;g25264b1eb4a_0_13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1" name="Google Shape;61;g25264b1eb4a_0_13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8" name="Shape 178"/>
        <p:cNvGrpSpPr/>
        <p:nvPr/>
      </p:nvGrpSpPr>
      <p:grpSpPr>
        <a:xfrm>
          <a:off x="0" y="0"/>
          <a:ext cx="0" cy="0"/>
          <a:chOff x="0" y="0"/>
          <a:chExt cx="0" cy="0"/>
        </a:xfrm>
      </p:grpSpPr>
      <p:sp>
        <p:nvSpPr>
          <p:cNvPr id="179" name="Google Shape;179;g25264b1eb4a_0_17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0" name="Google Shape;180;g25264b1eb4a_0_17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4" name="Shape 184"/>
        <p:cNvGrpSpPr/>
        <p:nvPr/>
      </p:nvGrpSpPr>
      <p:grpSpPr>
        <a:xfrm>
          <a:off x="0" y="0"/>
          <a:ext cx="0" cy="0"/>
          <a:chOff x="0" y="0"/>
          <a:chExt cx="0" cy="0"/>
        </a:xfrm>
      </p:grpSpPr>
      <p:sp>
        <p:nvSpPr>
          <p:cNvPr id="185" name="Google Shape;185;g25264b1eb4a_0_20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6" name="Google Shape;186;g25264b1eb4a_0_20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0" name="Shape 190"/>
        <p:cNvGrpSpPr/>
        <p:nvPr/>
      </p:nvGrpSpPr>
      <p:grpSpPr>
        <a:xfrm>
          <a:off x="0" y="0"/>
          <a:ext cx="0" cy="0"/>
          <a:chOff x="0" y="0"/>
          <a:chExt cx="0" cy="0"/>
        </a:xfrm>
      </p:grpSpPr>
      <p:sp>
        <p:nvSpPr>
          <p:cNvPr id="191" name="Google Shape;191;g25264b1eb4a_0_21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2" name="Google Shape;192;g25264b1eb4a_0_2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6" name="Shape 196"/>
        <p:cNvGrpSpPr/>
        <p:nvPr/>
      </p:nvGrpSpPr>
      <p:grpSpPr>
        <a:xfrm>
          <a:off x="0" y="0"/>
          <a:ext cx="0" cy="0"/>
          <a:chOff x="0" y="0"/>
          <a:chExt cx="0" cy="0"/>
        </a:xfrm>
      </p:grpSpPr>
      <p:sp>
        <p:nvSpPr>
          <p:cNvPr id="197" name="Google Shape;197;g25264b1eb4a_0_22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8" name="Google Shape;198;g25264b1eb4a_0_2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3" name="Shape 203"/>
        <p:cNvGrpSpPr/>
        <p:nvPr/>
      </p:nvGrpSpPr>
      <p:grpSpPr>
        <a:xfrm>
          <a:off x="0" y="0"/>
          <a:ext cx="0" cy="0"/>
          <a:chOff x="0" y="0"/>
          <a:chExt cx="0" cy="0"/>
        </a:xfrm>
      </p:grpSpPr>
      <p:sp>
        <p:nvSpPr>
          <p:cNvPr id="204" name="Google Shape;204;g25264b1eb4a_0_22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5" name="Google Shape;205;g25264b1eb4a_0_22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9" name="Shape 209"/>
        <p:cNvGrpSpPr/>
        <p:nvPr/>
      </p:nvGrpSpPr>
      <p:grpSpPr>
        <a:xfrm>
          <a:off x="0" y="0"/>
          <a:ext cx="0" cy="0"/>
          <a:chOff x="0" y="0"/>
          <a:chExt cx="0" cy="0"/>
        </a:xfrm>
      </p:grpSpPr>
      <p:sp>
        <p:nvSpPr>
          <p:cNvPr id="210" name="Google Shape;210;g25264b1eb4a_0_25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1" name="Google Shape;211;g25264b1eb4a_0_25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5" name="Shape 215"/>
        <p:cNvGrpSpPr/>
        <p:nvPr/>
      </p:nvGrpSpPr>
      <p:grpSpPr>
        <a:xfrm>
          <a:off x="0" y="0"/>
          <a:ext cx="0" cy="0"/>
          <a:chOff x="0" y="0"/>
          <a:chExt cx="0" cy="0"/>
        </a:xfrm>
      </p:grpSpPr>
      <p:sp>
        <p:nvSpPr>
          <p:cNvPr id="216" name="Google Shape;216;g25264b1eb4a_0_23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7" name="Google Shape;217;g25264b1eb4a_0_23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1" name="Shape 221"/>
        <p:cNvGrpSpPr/>
        <p:nvPr/>
      </p:nvGrpSpPr>
      <p:grpSpPr>
        <a:xfrm>
          <a:off x="0" y="0"/>
          <a:ext cx="0" cy="0"/>
          <a:chOff x="0" y="0"/>
          <a:chExt cx="0" cy="0"/>
        </a:xfrm>
      </p:grpSpPr>
      <p:sp>
        <p:nvSpPr>
          <p:cNvPr id="222" name="Google Shape;222;g25264b1eb4a_0_24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23" name="Google Shape;223;g25264b1eb4a_0_24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7" name="Shape 227"/>
        <p:cNvGrpSpPr/>
        <p:nvPr/>
      </p:nvGrpSpPr>
      <p:grpSpPr>
        <a:xfrm>
          <a:off x="0" y="0"/>
          <a:ext cx="0" cy="0"/>
          <a:chOff x="0" y="0"/>
          <a:chExt cx="0" cy="0"/>
        </a:xfrm>
      </p:grpSpPr>
      <p:sp>
        <p:nvSpPr>
          <p:cNvPr id="228" name="Google Shape;228;g25264b1eb4a_0_24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29" name="Google Shape;229;g25264b1eb4a_0_24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3" name="Shape 233"/>
        <p:cNvGrpSpPr/>
        <p:nvPr/>
      </p:nvGrpSpPr>
      <p:grpSpPr>
        <a:xfrm>
          <a:off x="0" y="0"/>
          <a:ext cx="0" cy="0"/>
          <a:chOff x="0" y="0"/>
          <a:chExt cx="0" cy="0"/>
        </a:xfrm>
      </p:grpSpPr>
      <p:sp>
        <p:nvSpPr>
          <p:cNvPr id="234" name="Google Shape;234;g25264b1eb4a_0_23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35" name="Google Shape;235;g25264b1eb4a_0_23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5" name="Shape 65"/>
        <p:cNvGrpSpPr/>
        <p:nvPr/>
      </p:nvGrpSpPr>
      <p:grpSpPr>
        <a:xfrm>
          <a:off x="0" y="0"/>
          <a:ext cx="0" cy="0"/>
          <a:chOff x="0" y="0"/>
          <a:chExt cx="0" cy="0"/>
        </a:xfrm>
      </p:grpSpPr>
      <p:sp>
        <p:nvSpPr>
          <p:cNvPr id="66" name="Google Shape;66;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67" name="Google Shape;67;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9" name="Shape 239"/>
        <p:cNvGrpSpPr/>
        <p:nvPr/>
      </p:nvGrpSpPr>
      <p:grpSpPr>
        <a:xfrm>
          <a:off x="0" y="0"/>
          <a:ext cx="0" cy="0"/>
          <a:chOff x="0" y="0"/>
          <a:chExt cx="0" cy="0"/>
        </a:xfrm>
      </p:grpSpPr>
      <p:sp>
        <p:nvSpPr>
          <p:cNvPr id="240" name="Google Shape;240;g25264b1eb4a_0_26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41" name="Google Shape;241;g25264b1eb4a_0_26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5" name="Shape 245"/>
        <p:cNvGrpSpPr/>
        <p:nvPr/>
      </p:nvGrpSpPr>
      <p:grpSpPr>
        <a:xfrm>
          <a:off x="0" y="0"/>
          <a:ext cx="0" cy="0"/>
          <a:chOff x="0" y="0"/>
          <a:chExt cx="0" cy="0"/>
        </a:xfrm>
      </p:grpSpPr>
      <p:sp>
        <p:nvSpPr>
          <p:cNvPr id="246" name="Google Shape;246;g25264b1eb4a_0_26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47" name="Google Shape;247;g25264b1eb4a_0_26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1" name="Shape 251"/>
        <p:cNvGrpSpPr/>
        <p:nvPr/>
      </p:nvGrpSpPr>
      <p:grpSpPr>
        <a:xfrm>
          <a:off x="0" y="0"/>
          <a:ext cx="0" cy="0"/>
          <a:chOff x="0" y="0"/>
          <a:chExt cx="0" cy="0"/>
        </a:xfrm>
      </p:grpSpPr>
      <p:sp>
        <p:nvSpPr>
          <p:cNvPr id="252" name="Google Shape;252;g25264b1eb4a_0_27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53" name="Google Shape;253;g25264b1eb4a_0_27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7" name="Shape 257"/>
        <p:cNvGrpSpPr/>
        <p:nvPr/>
      </p:nvGrpSpPr>
      <p:grpSpPr>
        <a:xfrm>
          <a:off x="0" y="0"/>
          <a:ext cx="0" cy="0"/>
          <a:chOff x="0" y="0"/>
          <a:chExt cx="0" cy="0"/>
        </a:xfrm>
      </p:grpSpPr>
      <p:sp>
        <p:nvSpPr>
          <p:cNvPr id="258" name="Google Shape;258;g25264b1eb4a_0_28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59" name="Google Shape;259;g25264b1eb4a_0_28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3" name="Shape 263"/>
        <p:cNvGrpSpPr/>
        <p:nvPr/>
      </p:nvGrpSpPr>
      <p:grpSpPr>
        <a:xfrm>
          <a:off x="0" y="0"/>
          <a:ext cx="0" cy="0"/>
          <a:chOff x="0" y="0"/>
          <a:chExt cx="0" cy="0"/>
        </a:xfrm>
      </p:grpSpPr>
      <p:sp>
        <p:nvSpPr>
          <p:cNvPr id="264" name="Google Shape;264;g25264b1eb4a_0_29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65" name="Google Shape;265;g25264b1eb4a_0_29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2" name="Shape 72"/>
        <p:cNvGrpSpPr/>
        <p:nvPr/>
      </p:nvGrpSpPr>
      <p:grpSpPr>
        <a:xfrm>
          <a:off x="0" y="0"/>
          <a:ext cx="0" cy="0"/>
          <a:chOff x="0" y="0"/>
          <a:chExt cx="0" cy="0"/>
        </a:xfrm>
      </p:grpSpPr>
      <p:sp>
        <p:nvSpPr>
          <p:cNvPr id="73" name="Google Shape;73;g25264b1eb4a_0_5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4" name="Google Shape;74;g25264b1eb4a_0_5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 simulated CMS collision where a long-lived particle travels a short distance before it decays. Credit: CMS-PHO-EVENTS-2020-002-5</a:t>
            </a:r>
            <a:endParaRPr/>
          </a:p>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9" name="Shape 79"/>
        <p:cNvGrpSpPr/>
        <p:nvPr/>
      </p:nvGrpSpPr>
      <p:grpSpPr>
        <a:xfrm>
          <a:off x="0" y="0"/>
          <a:ext cx="0" cy="0"/>
          <a:chOff x="0" y="0"/>
          <a:chExt cx="0" cy="0"/>
        </a:xfrm>
      </p:grpSpPr>
      <p:sp>
        <p:nvSpPr>
          <p:cNvPr id="80" name="Google Shape;80;g25264b1eb4a_0_9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1" name="Google Shape;81;g25264b1eb4a_0_9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 simulated CMS collision where a long-lived particle travels a short distance before it decays. Credit: CMS-PHO-EVENTS-2020-002-5</a:t>
            </a:r>
            <a:endParaRPr/>
          </a:p>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6" name="Shape 86"/>
        <p:cNvGrpSpPr/>
        <p:nvPr/>
      </p:nvGrpSpPr>
      <p:grpSpPr>
        <a:xfrm>
          <a:off x="0" y="0"/>
          <a:ext cx="0" cy="0"/>
          <a:chOff x="0" y="0"/>
          <a:chExt cx="0" cy="0"/>
        </a:xfrm>
      </p:grpSpPr>
      <p:sp>
        <p:nvSpPr>
          <p:cNvPr id="87" name="Google Shape;87;g25264b1eb4a_0_9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8" name="Google Shape;88;g25264b1eb4a_0_9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 simulated CMS collision where a long-lived particle travels a short distance before it decays. Credit: CMS-PHO-EVENTS-2020-002-5</a:t>
            </a:r>
            <a:endParaRPr/>
          </a:p>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3" name="Shape 93"/>
        <p:cNvGrpSpPr/>
        <p:nvPr/>
      </p:nvGrpSpPr>
      <p:grpSpPr>
        <a:xfrm>
          <a:off x="0" y="0"/>
          <a:ext cx="0" cy="0"/>
          <a:chOff x="0" y="0"/>
          <a:chExt cx="0" cy="0"/>
        </a:xfrm>
      </p:grpSpPr>
      <p:sp>
        <p:nvSpPr>
          <p:cNvPr id="94" name="Google Shape;94;g25264b1eb4a_0_10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5" name="Google Shape;95;g25264b1eb4a_0_10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 simulated CMS collision where a long-lived particle travels a short distance before it decays. Credit: CMS-PHO-EVENTS-2020-002-5</a:t>
            </a:r>
            <a:endParaRPr/>
          </a:p>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0" name="Shape 100"/>
        <p:cNvGrpSpPr/>
        <p:nvPr/>
      </p:nvGrpSpPr>
      <p:grpSpPr>
        <a:xfrm>
          <a:off x="0" y="0"/>
          <a:ext cx="0" cy="0"/>
          <a:chOff x="0" y="0"/>
          <a:chExt cx="0" cy="0"/>
        </a:xfrm>
      </p:grpSpPr>
      <p:sp>
        <p:nvSpPr>
          <p:cNvPr id="101" name="Google Shape;101;g25264b1eb4a_0_7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2" name="Google Shape;102;g25264b1eb4a_0_7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7" name="Shape 107"/>
        <p:cNvGrpSpPr/>
        <p:nvPr/>
      </p:nvGrpSpPr>
      <p:grpSpPr>
        <a:xfrm>
          <a:off x="0" y="0"/>
          <a:ext cx="0" cy="0"/>
          <a:chOff x="0" y="0"/>
          <a:chExt cx="0" cy="0"/>
        </a:xfrm>
      </p:grpSpPr>
      <p:sp>
        <p:nvSpPr>
          <p:cNvPr id="108" name="Google Shape;108;g25264b1eb4a_0_7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9" name="Google Shape;109;g25264b1eb4a_0_7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25"/>
            <a:ext cx="4572000" cy="5143500"/>
          </a:xfrm>
          <a:prstGeom prst="rect">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200"/>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Clr>
                <a:schemeClr val="dk1"/>
              </a:buClr>
              <a:buSzPts val="1800"/>
              <a:buChar char="●"/>
              <a:defRPr>
                <a:solidFill>
                  <a:schemeClr val="dk1"/>
                </a:solidFill>
              </a:defRPr>
            </a:lvl1pPr>
            <a:lvl2pPr indent="-317500" lvl="1" marL="914400">
              <a:spcBef>
                <a:spcPts val="0"/>
              </a:spcBef>
              <a:spcAft>
                <a:spcPts val="0"/>
              </a:spcAft>
              <a:buClr>
                <a:schemeClr val="dk1"/>
              </a:buClr>
              <a:buSzPts val="1400"/>
              <a:buChar char="○"/>
              <a:defRPr>
                <a:solidFill>
                  <a:schemeClr val="dk1"/>
                </a:solidFill>
              </a:defRPr>
            </a:lvl2pPr>
            <a:lvl3pPr indent="-317500" lvl="2" marL="1371600">
              <a:spcBef>
                <a:spcPts val="0"/>
              </a:spcBef>
              <a:spcAft>
                <a:spcPts val="0"/>
              </a:spcAft>
              <a:buClr>
                <a:schemeClr val="dk1"/>
              </a:buClr>
              <a:buSzPts val="1400"/>
              <a:buChar char="■"/>
              <a:defRPr>
                <a:solidFill>
                  <a:schemeClr val="dk1"/>
                </a:solidFill>
              </a:defRPr>
            </a:lvl3pPr>
            <a:lvl4pPr indent="-317500" lvl="3" marL="1828800">
              <a:spcBef>
                <a:spcPts val="0"/>
              </a:spcBef>
              <a:spcAft>
                <a:spcPts val="0"/>
              </a:spcAft>
              <a:buClr>
                <a:schemeClr val="dk1"/>
              </a:buClr>
              <a:buSzPts val="1400"/>
              <a:buChar char="●"/>
              <a:defRPr>
                <a:solidFill>
                  <a:schemeClr val="dk1"/>
                </a:solidFill>
              </a:defRPr>
            </a:lvl4pPr>
            <a:lvl5pPr indent="-317500" lvl="4" marL="2286000">
              <a:spcBef>
                <a:spcPts val="0"/>
              </a:spcBef>
              <a:spcAft>
                <a:spcPts val="0"/>
              </a:spcAft>
              <a:buClr>
                <a:schemeClr val="dk1"/>
              </a:buClr>
              <a:buSzPts val="1400"/>
              <a:buChar char="○"/>
              <a:defRPr>
                <a:solidFill>
                  <a:schemeClr val="dk1"/>
                </a:solidFill>
              </a:defRPr>
            </a:lvl5pPr>
            <a:lvl6pPr indent="-317500" lvl="5" marL="2743200">
              <a:spcBef>
                <a:spcPts val="0"/>
              </a:spcBef>
              <a:spcAft>
                <a:spcPts val="0"/>
              </a:spcAft>
              <a:buClr>
                <a:schemeClr val="dk1"/>
              </a:buClr>
              <a:buSzPts val="1400"/>
              <a:buChar char="■"/>
              <a:defRPr>
                <a:solidFill>
                  <a:schemeClr val="dk1"/>
                </a:solidFill>
              </a:defRPr>
            </a:lvl6pPr>
            <a:lvl7pPr indent="-317500" lvl="6" marL="3200400">
              <a:spcBef>
                <a:spcPts val="0"/>
              </a:spcBef>
              <a:spcAft>
                <a:spcPts val="0"/>
              </a:spcAft>
              <a:buClr>
                <a:schemeClr val="dk1"/>
              </a:buClr>
              <a:buSzPts val="1400"/>
              <a:buChar char="●"/>
              <a:defRPr>
                <a:solidFill>
                  <a:schemeClr val="dk1"/>
                </a:solidFill>
              </a:defRPr>
            </a:lvl7pPr>
            <a:lvl8pPr indent="-317500" lvl="7" marL="3657600">
              <a:spcBef>
                <a:spcPts val="0"/>
              </a:spcBef>
              <a:spcAft>
                <a:spcPts val="0"/>
              </a:spcAft>
              <a:buClr>
                <a:schemeClr val="dk1"/>
              </a:buClr>
              <a:buSzPts val="1400"/>
              <a:buChar char="○"/>
              <a:defRPr>
                <a:solidFill>
                  <a:schemeClr val="dk1"/>
                </a:solidFill>
              </a:defRPr>
            </a:lvl8pPr>
            <a:lvl9pPr indent="-317500" lvl="8" marL="4114800">
              <a:spcBef>
                <a:spcPts val="0"/>
              </a:spcBef>
              <a:spcAft>
                <a:spcPts val="0"/>
              </a:spcAft>
              <a:buClr>
                <a:schemeClr val="dk1"/>
              </a:buClr>
              <a:buSzPts val="1400"/>
              <a:buChar char="■"/>
              <a:defRPr>
                <a:solidFill>
                  <a:schemeClr val="dk1"/>
                </a:solidFill>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dark-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lt2"/>
              </a:buClr>
              <a:buSzPts val="1800"/>
              <a:buChar char="●"/>
              <a:defRPr sz="1800">
                <a:solidFill>
                  <a:schemeClr val="lt2"/>
                </a:solidFill>
              </a:defRPr>
            </a:lvl1pPr>
            <a:lvl2pPr indent="-317500" lvl="1" marL="914400">
              <a:lnSpc>
                <a:spcPct val="115000"/>
              </a:lnSpc>
              <a:spcBef>
                <a:spcPts val="0"/>
              </a:spcBef>
              <a:spcAft>
                <a:spcPts val="0"/>
              </a:spcAft>
              <a:buClr>
                <a:schemeClr val="lt2"/>
              </a:buClr>
              <a:buSzPts val="1400"/>
              <a:buChar char="○"/>
              <a:defRPr>
                <a:solidFill>
                  <a:schemeClr val="lt2"/>
                </a:solidFill>
              </a:defRPr>
            </a:lvl2pPr>
            <a:lvl3pPr indent="-317500" lvl="2" marL="1371600">
              <a:lnSpc>
                <a:spcPct val="115000"/>
              </a:lnSpc>
              <a:spcBef>
                <a:spcPts val="0"/>
              </a:spcBef>
              <a:spcAft>
                <a:spcPts val="0"/>
              </a:spcAft>
              <a:buClr>
                <a:schemeClr val="lt2"/>
              </a:buClr>
              <a:buSzPts val="1400"/>
              <a:buChar char="■"/>
              <a:defRPr>
                <a:solidFill>
                  <a:schemeClr val="lt2"/>
                </a:solidFill>
              </a:defRPr>
            </a:lvl3pPr>
            <a:lvl4pPr indent="-317500" lvl="3" marL="1828800">
              <a:lnSpc>
                <a:spcPct val="115000"/>
              </a:lnSpc>
              <a:spcBef>
                <a:spcPts val="0"/>
              </a:spcBef>
              <a:spcAft>
                <a:spcPts val="0"/>
              </a:spcAft>
              <a:buClr>
                <a:schemeClr val="lt2"/>
              </a:buClr>
              <a:buSzPts val="1400"/>
              <a:buChar char="●"/>
              <a:defRPr>
                <a:solidFill>
                  <a:schemeClr val="lt2"/>
                </a:solidFill>
              </a:defRPr>
            </a:lvl4pPr>
            <a:lvl5pPr indent="-317500" lvl="4" marL="2286000">
              <a:lnSpc>
                <a:spcPct val="115000"/>
              </a:lnSpc>
              <a:spcBef>
                <a:spcPts val="0"/>
              </a:spcBef>
              <a:spcAft>
                <a:spcPts val="0"/>
              </a:spcAft>
              <a:buClr>
                <a:schemeClr val="lt2"/>
              </a:buClr>
              <a:buSzPts val="1400"/>
              <a:buChar char="○"/>
              <a:defRPr>
                <a:solidFill>
                  <a:schemeClr val="lt2"/>
                </a:solidFill>
              </a:defRPr>
            </a:lvl5pPr>
            <a:lvl6pPr indent="-317500" lvl="5" marL="2743200">
              <a:lnSpc>
                <a:spcPct val="115000"/>
              </a:lnSpc>
              <a:spcBef>
                <a:spcPts val="0"/>
              </a:spcBef>
              <a:spcAft>
                <a:spcPts val="0"/>
              </a:spcAft>
              <a:buClr>
                <a:schemeClr val="lt2"/>
              </a:buClr>
              <a:buSzPts val="1400"/>
              <a:buChar char="■"/>
              <a:defRPr>
                <a:solidFill>
                  <a:schemeClr val="lt2"/>
                </a:solidFill>
              </a:defRPr>
            </a:lvl6pPr>
            <a:lvl7pPr indent="-317500" lvl="6" marL="3200400">
              <a:lnSpc>
                <a:spcPct val="115000"/>
              </a:lnSpc>
              <a:spcBef>
                <a:spcPts val="0"/>
              </a:spcBef>
              <a:spcAft>
                <a:spcPts val="0"/>
              </a:spcAft>
              <a:buClr>
                <a:schemeClr val="lt2"/>
              </a:buClr>
              <a:buSzPts val="1400"/>
              <a:buChar char="●"/>
              <a:defRPr>
                <a:solidFill>
                  <a:schemeClr val="lt2"/>
                </a:solidFill>
              </a:defRPr>
            </a:lvl7pPr>
            <a:lvl8pPr indent="-317500" lvl="7" marL="3657600">
              <a:lnSpc>
                <a:spcPct val="115000"/>
              </a:lnSpc>
              <a:spcBef>
                <a:spcPts val="0"/>
              </a:spcBef>
              <a:spcAft>
                <a:spcPts val="0"/>
              </a:spcAft>
              <a:buClr>
                <a:schemeClr val="lt2"/>
              </a:buClr>
              <a:buSzPts val="1400"/>
              <a:buChar char="○"/>
              <a:defRPr>
                <a:solidFill>
                  <a:schemeClr val="lt2"/>
                </a:solidFill>
              </a:defRPr>
            </a:lvl8pPr>
            <a:lvl9pPr indent="-317500" lvl="8" marL="4114800">
              <a:lnSpc>
                <a:spcPct val="115000"/>
              </a:lnSpc>
              <a:spcBef>
                <a:spcPts val="0"/>
              </a:spcBef>
              <a:spcAft>
                <a:spcPts val="0"/>
              </a:spcAft>
              <a:buClr>
                <a:schemeClr val="lt2"/>
              </a:buClr>
              <a:buSzPts val="1400"/>
              <a:buChar char="■"/>
              <a:defRPr>
                <a:solidFill>
                  <a:schemeClr val="lt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lt2"/>
                </a:solidFill>
              </a:defRPr>
            </a:lvl1pPr>
            <a:lvl2pPr lvl="1" algn="r">
              <a:buNone/>
              <a:defRPr sz="1000">
                <a:solidFill>
                  <a:schemeClr val="lt2"/>
                </a:solidFill>
              </a:defRPr>
            </a:lvl2pPr>
            <a:lvl3pPr lvl="2" algn="r">
              <a:buNone/>
              <a:defRPr sz="1000">
                <a:solidFill>
                  <a:schemeClr val="lt2"/>
                </a:solidFill>
              </a:defRPr>
            </a:lvl3pPr>
            <a:lvl4pPr lvl="3" algn="r">
              <a:buNone/>
              <a:defRPr sz="1000">
                <a:solidFill>
                  <a:schemeClr val="lt2"/>
                </a:solidFill>
              </a:defRPr>
            </a:lvl4pPr>
            <a:lvl5pPr lvl="4" algn="r">
              <a:buNone/>
              <a:defRPr sz="1000">
                <a:solidFill>
                  <a:schemeClr val="lt2"/>
                </a:solidFill>
              </a:defRPr>
            </a:lvl5pPr>
            <a:lvl6pPr lvl="5" algn="r">
              <a:buNone/>
              <a:defRPr sz="1000">
                <a:solidFill>
                  <a:schemeClr val="lt2"/>
                </a:solidFill>
              </a:defRPr>
            </a:lvl6pPr>
            <a:lvl7pPr lvl="6" algn="r">
              <a:buNone/>
              <a:defRPr sz="1000">
                <a:solidFill>
                  <a:schemeClr val="lt2"/>
                </a:solidFill>
              </a:defRPr>
            </a:lvl7pPr>
            <a:lvl8pPr lvl="7" algn="r">
              <a:buNone/>
              <a:defRPr sz="1000">
                <a:solidFill>
                  <a:schemeClr val="lt2"/>
                </a:solidFill>
              </a:defRPr>
            </a:lvl8pPr>
            <a:lvl9pPr lvl="8" algn="r">
              <a:buNone/>
              <a:defRPr sz="1000">
                <a:solidFill>
                  <a:schemeClr val="lt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7.png"/><Relationship Id="rId4" Type="http://schemas.openxmlformats.org/officeDocument/2006/relationships/image" Target="../media/image1.png"/><Relationship Id="rId5"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 Id="rId3" Type="http://schemas.openxmlformats.org/officeDocument/2006/relationships/image" Target="../media/image11.png"/><Relationship Id="rId4" Type="http://schemas.openxmlformats.org/officeDocument/2006/relationships/image" Target="../media/image1.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 Id="rId3" Type="http://schemas.openxmlformats.org/officeDocument/2006/relationships/image" Target="../media/image23.png"/><Relationship Id="rId4" Type="http://schemas.openxmlformats.org/officeDocument/2006/relationships/image" Target="../media/image1.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xml"/><Relationship Id="rId3" Type="http://schemas.openxmlformats.org/officeDocument/2006/relationships/image" Target="../media/image12.png"/><Relationship Id="rId4" Type="http://schemas.openxmlformats.org/officeDocument/2006/relationships/image" Target="../media/image1.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3.xml"/><Relationship Id="rId3" Type="http://schemas.openxmlformats.org/officeDocument/2006/relationships/image" Target="../media/image1.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4.xml"/><Relationship Id="rId3" Type="http://schemas.openxmlformats.org/officeDocument/2006/relationships/image" Target="../media/image1.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5.xml"/><Relationship Id="rId3" Type="http://schemas.openxmlformats.org/officeDocument/2006/relationships/image" Target="../media/image1.png"/><Relationship Id="rId4" Type="http://schemas.openxmlformats.org/officeDocument/2006/relationships/image" Target="../media/image8.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6.xml"/><Relationship Id="rId3" Type="http://schemas.openxmlformats.org/officeDocument/2006/relationships/image" Target="../media/image1.png"/><Relationship Id="rId4" Type="http://schemas.openxmlformats.org/officeDocument/2006/relationships/image" Target="../media/image6.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7.xml"/><Relationship Id="rId3" Type="http://schemas.openxmlformats.org/officeDocument/2006/relationships/image" Target="../media/image1.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8.xml"/><Relationship Id="rId3" Type="http://schemas.openxmlformats.org/officeDocument/2006/relationships/image" Target="../media/image1.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9.xml"/><Relationship Id="rId3" Type="http://schemas.openxmlformats.org/officeDocument/2006/relationships/image" Target="../media/image1.png"/><Relationship Id="rId4" Type="http://schemas.openxmlformats.org/officeDocument/2006/relationships/image" Target="../media/image15.png"/><Relationship Id="rId5" Type="http://schemas.openxmlformats.org/officeDocument/2006/relationships/image" Target="../media/image1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0.xml"/><Relationship Id="rId3" Type="http://schemas.openxmlformats.org/officeDocument/2006/relationships/image" Target="../media/image1.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1.xml"/><Relationship Id="rId3" Type="http://schemas.openxmlformats.org/officeDocument/2006/relationships/image" Target="../media/image1.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2.xml"/><Relationship Id="rId3" Type="http://schemas.openxmlformats.org/officeDocument/2006/relationships/image" Target="../media/image20.png"/><Relationship Id="rId4" Type="http://schemas.openxmlformats.org/officeDocument/2006/relationships/image" Target="../media/image1.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3.xml"/><Relationship Id="rId3" Type="http://schemas.openxmlformats.org/officeDocument/2006/relationships/image" Target="../media/image5.png"/><Relationship Id="rId4" Type="http://schemas.openxmlformats.org/officeDocument/2006/relationships/image" Target="../media/image1.png"/><Relationship Id="rId5" Type="http://schemas.openxmlformats.org/officeDocument/2006/relationships/image" Target="../media/image14.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4.xml"/><Relationship Id="rId3" Type="http://schemas.openxmlformats.org/officeDocument/2006/relationships/image" Target="../media/image24.png"/><Relationship Id="rId4" Type="http://schemas.openxmlformats.org/officeDocument/2006/relationships/image" Target="../media/image1.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5.xml"/><Relationship Id="rId3" Type="http://schemas.openxmlformats.org/officeDocument/2006/relationships/image" Target="../media/image1.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6.xml"/><Relationship Id="rId3" Type="http://schemas.openxmlformats.org/officeDocument/2006/relationships/image" Target="../media/image1.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7.xml"/><Relationship Id="rId3" Type="http://schemas.openxmlformats.org/officeDocument/2006/relationships/image" Target="../media/image19.png"/><Relationship Id="rId4" Type="http://schemas.openxmlformats.org/officeDocument/2006/relationships/image" Target="../media/image1.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8.xml"/><Relationship Id="rId3" Type="http://schemas.openxmlformats.org/officeDocument/2006/relationships/image" Target="../media/image10.png"/><Relationship Id="rId4" Type="http://schemas.openxmlformats.org/officeDocument/2006/relationships/image" Target="../media/image1.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9.xml"/><Relationship Id="rId3" Type="http://schemas.openxmlformats.org/officeDocument/2006/relationships/image" Target="../media/image18.png"/><Relationship Id="rId4"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0.xml"/><Relationship Id="rId3" Type="http://schemas.openxmlformats.org/officeDocument/2006/relationships/image" Target="../media/image22.png"/><Relationship Id="rId4" Type="http://schemas.openxmlformats.org/officeDocument/2006/relationships/image" Target="../media/image1.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1.xml"/><Relationship Id="rId3" Type="http://schemas.openxmlformats.org/officeDocument/2006/relationships/image" Target="../media/image21.png"/><Relationship Id="rId4" Type="http://schemas.openxmlformats.org/officeDocument/2006/relationships/image" Target="../media/image1.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2.xml"/><Relationship Id="rId3" Type="http://schemas.openxmlformats.org/officeDocument/2006/relationships/image" Target="../media/image16.png"/><Relationship Id="rId4" Type="http://schemas.openxmlformats.org/officeDocument/2006/relationships/image" Target="../media/image1.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3.xml"/><Relationship Id="rId3" Type="http://schemas.openxmlformats.org/officeDocument/2006/relationships/image" Target="../media/image1.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4.xml"/><Relationship Id="rId3"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3.png"/><Relationship Id="rId4" Type="http://schemas.openxmlformats.org/officeDocument/2006/relationships/image" Target="../media/image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3.png"/><Relationship Id="rId4" Type="http://schemas.openxmlformats.org/officeDocument/2006/relationships/image" Target="../media/image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3.png"/><Relationship Id="rId4" Type="http://schemas.openxmlformats.org/officeDocument/2006/relationships/image" Target="../media/image1.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3.png"/><Relationship Id="rId4" Type="http://schemas.openxmlformats.org/officeDocument/2006/relationships/image" Target="../media/image1.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17.png"/><Relationship Id="rId4" Type="http://schemas.openxmlformats.org/officeDocument/2006/relationships/image" Target="../media/image1.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9.png"/><Relationship Id="rId4"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0" y="0"/>
            <a:ext cx="9144000" cy="5143499"/>
          </a:xfrm>
          <a:prstGeom prst="rect">
            <a:avLst/>
          </a:prstGeom>
          <a:noFill/>
          <a:ln>
            <a:noFill/>
          </a:ln>
        </p:spPr>
      </p:pic>
      <p:pic>
        <p:nvPicPr>
          <p:cNvPr id="55" name="Google Shape;55;p13"/>
          <p:cNvPicPr preferRelativeResize="0"/>
          <p:nvPr/>
        </p:nvPicPr>
        <p:blipFill>
          <a:blip r:embed="rId4">
            <a:alphaModFix/>
          </a:blip>
          <a:stretch>
            <a:fillRect/>
          </a:stretch>
        </p:blipFill>
        <p:spPr>
          <a:xfrm>
            <a:off x="7258075" y="0"/>
            <a:ext cx="1885922" cy="415380"/>
          </a:xfrm>
          <a:prstGeom prst="rect">
            <a:avLst/>
          </a:prstGeom>
          <a:noFill/>
          <a:ln>
            <a:noFill/>
          </a:ln>
        </p:spPr>
      </p:pic>
      <p:pic>
        <p:nvPicPr>
          <p:cNvPr id="56" name="Google Shape;56;p13"/>
          <p:cNvPicPr preferRelativeResize="0"/>
          <p:nvPr/>
        </p:nvPicPr>
        <p:blipFill>
          <a:blip r:embed="rId5">
            <a:alphaModFix/>
          </a:blip>
          <a:stretch>
            <a:fillRect/>
          </a:stretch>
        </p:blipFill>
        <p:spPr>
          <a:xfrm>
            <a:off x="0" y="0"/>
            <a:ext cx="1161150" cy="1106550"/>
          </a:xfrm>
          <a:prstGeom prst="rect">
            <a:avLst/>
          </a:prstGeom>
          <a:noFill/>
          <a:ln>
            <a:noFill/>
          </a:ln>
        </p:spPr>
      </p:pic>
      <p:sp>
        <p:nvSpPr>
          <p:cNvPr id="57" name="Google Shape;57;p13"/>
          <p:cNvSpPr/>
          <p:nvPr/>
        </p:nvSpPr>
        <p:spPr>
          <a:xfrm>
            <a:off x="0" y="1417225"/>
            <a:ext cx="9144000" cy="1843200"/>
          </a:xfrm>
          <a:prstGeom prst="rect">
            <a:avLst/>
          </a:prstGeom>
          <a:solidFill>
            <a:srgbClr val="FFFFFF">
              <a:alpha val="61640"/>
            </a:srgbClr>
          </a:solidFill>
          <a:ln cap="flat" cmpd="sng" w="9525">
            <a:solidFill>
              <a:schemeClr val="dk2"/>
            </a:solidFill>
            <a:prstDash val="solid"/>
            <a:round/>
            <a:headEnd len="sm" w="sm" type="none"/>
            <a:tailEnd len="sm" w="sm" type="none"/>
          </a:ln>
        </p:spPr>
        <p:txBody>
          <a:bodyPr anchorCtr="0" anchor="t" bIns="91425" lIns="91425" spcFirstLastPara="1" rIns="91425" wrap="square" tIns="91425">
            <a:noAutofit/>
          </a:bodyPr>
          <a:lstStyle/>
          <a:p>
            <a:pPr indent="0" lvl="0" marL="0" rtl="0" algn="ctr">
              <a:lnSpc>
                <a:spcPct val="115000"/>
              </a:lnSpc>
              <a:spcBef>
                <a:spcPts val="0"/>
              </a:spcBef>
              <a:spcAft>
                <a:spcPts val="0"/>
              </a:spcAft>
              <a:buNone/>
            </a:pPr>
            <a:r>
              <a:rPr lang="en" sz="3200">
                <a:solidFill>
                  <a:schemeClr val="lt1"/>
                </a:solidFill>
                <a:latin typeface="Oswald SemiBold"/>
                <a:ea typeface="Oswald SemiBold"/>
                <a:cs typeface="Oswald SemiBold"/>
                <a:sym typeface="Oswald SemiBold"/>
              </a:rPr>
              <a:t>Advanced Particle Tracking in the MATHUSLA Experiment: Harnessing the Power of Non-linear Kalman Filter Algorithm</a:t>
            </a:r>
            <a:endParaRPr sz="3200">
              <a:solidFill>
                <a:schemeClr val="lt1"/>
              </a:solidFill>
              <a:latin typeface="Oswald SemiBold"/>
              <a:ea typeface="Oswald SemiBold"/>
              <a:cs typeface="Oswald SemiBold"/>
              <a:sym typeface="Oswald SemiBold"/>
            </a:endParaRPr>
          </a:p>
          <a:p>
            <a:pPr indent="0" lvl="0" marL="0" rtl="0" algn="l">
              <a:spcBef>
                <a:spcPts val="0"/>
              </a:spcBef>
              <a:spcAft>
                <a:spcPts val="0"/>
              </a:spcAft>
              <a:buNone/>
            </a:pPr>
            <a:r>
              <a:t/>
            </a:r>
            <a:endParaRPr/>
          </a:p>
        </p:txBody>
      </p:sp>
      <p:sp>
        <p:nvSpPr>
          <p:cNvPr id="58" name="Google Shape;58;p13"/>
          <p:cNvSpPr txBox="1"/>
          <p:nvPr/>
        </p:nvSpPr>
        <p:spPr>
          <a:xfrm>
            <a:off x="5653600" y="4462500"/>
            <a:ext cx="4373400" cy="6810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lang="en" sz="1500">
                <a:solidFill>
                  <a:schemeClr val="dk1"/>
                </a:solidFill>
                <a:latin typeface="EB Garamond ExtraBold"/>
                <a:ea typeface="EB Garamond ExtraBold"/>
                <a:cs typeface="EB Garamond ExtraBold"/>
                <a:sym typeface="EB Garamond ExtraBold"/>
              </a:rPr>
              <a:t>Submitted</a:t>
            </a:r>
            <a:r>
              <a:rPr lang="en" sz="1500">
                <a:solidFill>
                  <a:schemeClr val="dk1"/>
                </a:solidFill>
                <a:latin typeface="EB Garamond ExtraBold"/>
                <a:ea typeface="EB Garamond ExtraBold"/>
                <a:cs typeface="EB Garamond ExtraBold"/>
                <a:sym typeface="EB Garamond ExtraBold"/>
              </a:rPr>
              <a:t> by :  Ahmed Yahya </a:t>
            </a:r>
            <a:endParaRPr sz="1500">
              <a:solidFill>
                <a:schemeClr val="dk1"/>
              </a:solidFill>
              <a:latin typeface="EB Garamond ExtraBold"/>
              <a:ea typeface="EB Garamond ExtraBold"/>
              <a:cs typeface="EB Garamond ExtraBold"/>
              <a:sym typeface="EB Garamond ExtraBold"/>
            </a:endParaRPr>
          </a:p>
          <a:p>
            <a:pPr indent="0" lvl="0" marL="0" rtl="0" algn="l">
              <a:lnSpc>
                <a:spcPct val="115000"/>
              </a:lnSpc>
              <a:spcBef>
                <a:spcPts val="0"/>
              </a:spcBef>
              <a:spcAft>
                <a:spcPts val="0"/>
              </a:spcAft>
              <a:buNone/>
            </a:pPr>
            <a:r>
              <a:rPr lang="en" sz="1500">
                <a:solidFill>
                  <a:schemeClr val="dk1"/>
                </a:solidFill>
                <a:latin typeface="EB Garamond ExtraBold"/>
                <a:ea typeface="EB Garamond ExtraBold"/>
                <a:cs typeface="EB Garamond ExtraBold"/>
                <a:sym typeface="EB Garamond ExtraBold"/>
              </a:rPr>
              <a:t>Under Supervision : Dr.Ahmed Ali</a:t>
            </a:r>
            <a:endParaRPr sz="1500">
              <a:solidFill>
                <a:schemeClr val="dk1"/>
              </a:solidFill>
              <a:latin typeface="EB Garamond ExtraBold"/>
              <a:ea typeface="EB Garamond ExtraBold"/>
              <a:cs typeface="EB Garamond ExtraBold"/>
              <a:sym typeface="EB Garamond ExtraBold"/>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6" name="Shape 116"/>
        <p:cNvGrpSpPr/>
        <p:nvPr/>
      </p:nvGrpSpPr>
      <p:grpSpPr>
        <a:xfrm>
          <a:off x="0" y="0"/>
          <a:ext cx="0" cy="0"/>
          <a:chOff x="0" y="0"/>
          <a:chExt cx="0" cy="0"/>
        </a:xfrm>
      </p:grpSpPr>
      <p:sp>
        <p:nvSpPr>
          <p:cNvPr id="117" name="Google Shape;117;p22"/>
          <p:cNvSpPr txBox="1"/>
          <p:nvPr/>
        </p:nvSpPr>
        <p:spPr>
          <a:xfrm>
            <a:off x="-88300" y="1161275"/>
            <a:ext cx="3931500" cy="1246800"/>
          </a:xfrm>
          <a:prstGeom prst="rect">
            <a:avLst/>
          </a:prstGeom>
          <a:noFill/>
          <a:ln>
            <a:noFill/>
          </a:ln>
        </p:spPr>
        <p:txBody>
          <a:bodyPr anchorCtr="0" anchor="t" bIns="91425" lIns="91425" spcFirstLastPara="1" rIns="91425" wrap="square" tIns="91425">
            <a:spAutoFit/>
          </a:bodyPr>
          <a:lstStyle/>
          <a:p>
            <a:pPr indent="0" lvl="0" marL="457200" rtl="0" algn="l">
              <a:lnSpc>
                <a:spcPct val="200000"/>
              </a:lnSpc>
              <a:spcBef>
                <a:spcPts val="0"/>
              </a:spcBef>
              <a:spcAft>
                <a:spcPts val="0"/>
              </a:spcAft>
              <a:buNone/>
            </a:pPr>
            <a:r>
              <a:t/>
            </a:r>
            <a:endParaRPr sz="2300">
              <a:solidFill>
                <a:schemeClr val="dk1"/>
              </a:solidFill>
              <a:latin typeface="EB Garamond SemiBold"/>
              <a:ea typeface="EB Garamond SemiBold"/>
              <a:cs typeface="EB Garamond SemiBold"/>
              <a:sym typeface="EB Garamond SemiBold"/>
            </a:endParaRPr>
          </a:p>
          <a:p>
            <a:pPr indent="0" lvl="0" marL="457200" rtl="0" algn="l">
              <a:spcBef>
                <a:spcPts val="0"/>
              </a:spcBef>
              <a:spcAft>
                <a:spcPts val="0"/>
              </a:spcAft>
              <a:buNone/>
            </a:pPr>
            <a:r>
              <a:t/>
            </a:r>
            <a:endParaRPr sz="2300">
              <a:solidFill>
                <a:schemeClr val="dk1"/>
              </a:solidFill>
              <a:latin typeface="EB Garamond SemiBold"/>
              <a:ea typeface="EB Garamond SemiBold"/>
              <a:cs typeface="EB Garamond SemiBold"/>
              <a:sym typeface="EB Garamond SemiBold"/>
            </a:endParaRPr>
          </a:p>
        </p:txBody>
      </p:sp>
      <p:pic>
        <p:nvPicPr>
          <p:cNvPr id="118" name="Google Shape;118;p22"/>
          <p:cNvPicPr preferRelativeResize="0"/>
          <p:nvPr/>
        </p:nvPicPr>
        <p:blipFill>
          <a:blip r:embed="rId3">
            <a:alphaModFix/>
          </a:blip>
          <a:stretch>
            <a:fillRect/>
          </a:stretch>
        </p:blipFill>
        <p:spPr>
          <a:xfrm>
            <a:off x="0" y="0"/>
            <a:ext cx="9144003" cy="5092725"/>
          </a:xfrm>
          <a:prstGeom prst="rect">
            <a:avLst/>
          </a:prstGeom>
          <a:noFill/>
          <a:ln>
            <a:noFill/>
          </a:ln>
        </p:spPr>
      </p:pic>
      <p:pic>
        <p:nvPicPr>
          <p:cNvPr id="119" name="Google Shape;119;p22"/>
          <p:cNvPicPr preferRelativeResize="0"/>
          <p:nvPr/>
        </p:nvPicPr>
        <p:blipFill>
          <a:blip r:embed="rId4">
            <a:alphaModFix/>
          </a:blip>
          <a:stretch>
            <a:fillRect/>
          </a:stretch>
        </p:blipFill>
        <p:spPr>
          <a:xfrm>
            <a:off x="7258075" y="0"/>
            <a:ext cx="1885922" cy="415380"/>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3" name="Shape 123"/>
        <p:cNvGrpSpPr/>
        <p:nvPr/>
      </p:nvGrpSpPr>
      <p:grpSpPr>
        <a:xfrm>
          <a:off x="0" y="0"/>
          <a:ext cx="0" cy="0"/>
          <a:chOff x="0" y="0"/>
          <a:chExt cx="0" cy="0"/>
        </a:xfrm>
      </p:grpSpPr>
      <p:pic>
        <p:nvPicPr>
          <p:cNvPr id="124" name="Google Shape;124;p23"/>
          <p:cNvPicPr preferRelativeResize="0"/>
          <p:nvPr/>
        </p:nvPicPr>
        <p:blipFill>
          <a:blip r:embed="rId3">
            <a:alphaModFix/>
          </a:blip>
          <a:stretch>
            <a:fillRect/>
          </a:stretch>
        </p:blipFill>
        <p:spPr>
          <a:xfrm>
            <a:off x="0" y="0"/>
            <a:ext cx="9144001" cy="5143500"/>
          </a:xfrm>
          <a:prstGeom prst="rect">
            <a:avLst/>
          </a:prstGeom>
          <a:noFill/>
          <a:ln>
            <a:noFill/>
          </a:ln>
        </p:spPr>
      </p:pic>
      <p:pic>
        <p:nvPicPr>
          <p:cNvPr id="125" name="Google Shape;125;p23"/>
          <p:cNvPicPr preferRelativeResize="0"/>
          <p:nvPr/>
        </p:nvPicPr>
        <p:blipFill>
          <a:blip r:embed="rId4">
            <a:alphaModFix/>
          </a:blip>
          <a:stretch>
            <a:fillRect/>
          </a:stretch>
        </p:blipFill>
        <p:spPr>
          <a:xfrm>
            <a:off x="7258075" y="0"/>
            <a:ext cx="1885922" cy="415380"/>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9" name="Shape 129"/>
        <p:cNvGrpSpPr/>
        <p:nvPr/>
      </p:nvGrpSpPr>
      <p:grpSpPr>
        <a:xfrm>
          <a:off x="0" y="0"/>
          <a:ext cx="0" cy="0"/>
          <a:chOff x="0" y="0"/>
          <a:chExt cx="0" cy="0"/>
        </a:xfrm>
      </p:grpSpPr>
      <p:pic>
        <p:nvPicPr>
          <p:cNvPr id="130" name="Google Shape;130;p24"/>
          <p:cNvPicPr preferRelativeResize="0"/>
          <p:nvPr/>
        </p:nvPicPr>
        <p:blipFill>
          <a:blip r:embed="rId3">
            <a:alphaModFix/>
          </a:blip>
          <a:stretch>
            <a:fillRect/>
          </a:stretch>
        </p:blipFill>
        <p:spPr>
          <a:xfrm>
            <a:off x="0" y="0"/>
            <a:ext cx="9144000" cy="5143500"/>
          </a:xfrm>
          <a:prstGeom prst="rect">
            <a:avLst/>
          </a:prstGeom>
          <a:noFill/>
          <a:ln>
            <a:noFill/>
          </a:ln>
        </p:spPr>
      </p:pic>
      <p:pic>
        <p:nvPicPr>
          <p:cNvPr id="131" name="Google Shape;131;p24"/>
          <p:cNvPicPr preferRelativeResize="0"/>
          <p:nvPr/>
        </p:nvPicPr>
        <p:blipFill>
          <a:blip r:embed="rId4">
            <a:alphaModFix/>
          </a:blip>
          <a:stretch>
            <a:fillRect/>
          </a:stretch>
        </p:blipFill>
        <p:spPr>
          <a:xfrm>
            <a:off x="7258075" y="0"/>
            <a:ext cx="1885922" cy="415380"/>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5" name="Shape 135"/>
        <p:cNvGrpSpPr/>
        <p:nvPr/>
      </p:nvGrpSpPr>
      <p:grpSpPr>
        <a:xfrm>
          <a:off x="0" y="0"/>
          <a:ext cx="0" cy="0"/>
          <a:chOff x="0" y="0"/>
          <a:chExt cx="0" cy="0"/>
        </a:xfrm>
      </p:grpSpPr>
      <p:pic>
        <p:nvPicPr>
          <p:cNvPr id="136" name="Google Shape;136;p25"/>
          <p:cNvPicPr preferRelativeResize="0"/>
          <p:nvPr/>
        </p:nvPicPr>
        <p:blipFill>
          <a:blip r:embed="rId3">
            <a:alphaModFix/>
          </a:blip>
          <a:stretch>
            <a:fillRect/>
          </a:stretch>
        </p:blipFill>
        <p:spPr>
          <a:xfrm>
            <a:off x="7258075" y="0"/>
            <a:ext cx="1885922" cy="415380"/>
          </a:xfrm>
          <a:prstGeom prst="rect">
            <a:avLst/>
          </a:prstGeom>
          <a:noFill/>
          <a:ln>
            <a:noFill/>
          </a:ln>
        </p:spPr>
      </p:pic>
      <p:sp>
        <p:nvSpPr>
          <p:cNvPr id="137" name="Google Shape;137;p25"/>
          <p:cNvSpPr/>
          <p:nvPr/>
        </p:nvSpPr>
        <p:spPr>
          <a:xfrm>
            <a:off x="0" y="1650150"/>
            <a:ext cx="9144000" cy="1843200"/>
          </a:xfrm>
          <a:prstGeom prst="rect">
            <a:avLst/>
          </a:prstGeom>
          <a:solidFill>
            <a:srgbClr val="FFFFFF">
              <a:alpha val="61640"/>
            </a:srgbClr>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lnSpc>
                <a:spcPct val="115000"/>
              </a:lnSpc>
              <a:spcBef>
                <a:spcPts val="0"/>
              </a:spcBef>
              <a:spcAft>
                <a:spcPts val="0"/>
              </a:spcAft>
              <a:buNone/>
            </a:pPr>
            <a:r>
              <a:rPr lang="en" sz="3200">
                <a:solidFill>
                  <a:schemeClr val="lt1"/>
                </a:solidFill>
                <a:latin typeface="Oswald SemiBold"/>
                <a:ea typeface="Oswald SemiBold"/>
                <a:cs typeface="Oswald SemiBold"/>
                <a:sym typeface="Oswald SemiBold"/>
              </a:rPr>
              <a:t>Kalman Filter</a:t>
            </a:r>
            <a:endParaRPr sz="3200">
              <a:solidFill>
                <a:schemeClr val="lt1"/>
              </a:solidFill>
              <a:latin typeface="Oswald SemiBold"/>
              <a:ea typeface="Oswald SemiBold"/>
              <a:cs typeface="Oswald SemiBold"/>
              <a:sym typeface="Oswald SemiBold"/>
            </a:endParaRPr>
          </a:p>
          <a:p>
            <a:pPr indent="0" lvl="0" marL="0" rtl="0" algn="l">
              <a:spcBef>
                <a:spcPts val="0"/>
              </a:spcBef>
              <a:spcAft>
                <a:spcPts val="0"/>
              </a:spcAft>
              <a:buNone/>
            </a:pPr>
            <a:r>
              <a:t/>
            </a:r>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1" name="Shape 141"/>
        <p:cNvGrpSpPr/>
        <p:nvPr/>
      </p:nvGrpSpPr>
      <p:grpSpPr>
        <a:xfrm>
          <a:off x="0" y="0"/>
          <a:ext cx="0" cy="0"/>
          <a:chOff x="0" y="0"/>
          <a:chExt cx="0" cy="0"/>
        </a:xfrm>
      </p:grpSpPr>
      <p:pic>
        <p:nvPicPr>
          <p:cNvPr id="142" name="Google Shape;142;p26"/>
          <p:cNvPicPr preferRelativeResize="0"/>
          <p:nvPr/>
        </p:nvPicPr>
        <p:blipFill>
          <a:blip r:embed="rId3">
            <a:alphaModFix/>
          </a:blip>
          <a:stretch>
            <a:fillRect/>
          </a:stretch>
        </p:blipFill>
        <p:spPr>
          <a:xfrm>
            <a:off x="7258075" y="0"/>
            <a:ext cx="1885922" cy="415380"/>
          </a:xfrm>
          <a:prstGeom prst="rect">
            <a:avLst/>
          </a:prstGeom>
          <a:noFill/>
          <a:ln>
            <a:noFill/>
          </a:ln>
        </p:spPr>
      </p:pic>
      <p:sp>
        <p:nvSpPr>
          <p:cNvPr id="143" name="Google Shape;143;p26"/>
          <p:cNvSpPr txBox="1"/>
          <p:nvPr/>
        </p:nvSpPr>
        <p:spPr>
          <a:xfrm>
            <a:off x="-88300" y="1161275"/>
            <a:ext cx="8512200" cy="4079100"/>
          </a:xfrm>
          <a:prstGeom prst="rect">
            <a:avLst/>
          </a:prstGeom>
          <a:noFill/>
          <a:ln>
            <a:noFill/>
          </a:ln>
        </p:spPr>
        <p:txBody>
          <a:bodyPr anchorCtr="0" anchor="t" bIns="91425" lIns="91425" spcFirstLastPara="1" rIns="91425" wrap="square" tIns="91425">
            <a:spAutoFit/>
          </a:bodyPr>
          <a:lstStyle/>
          <a:p>
            <a:pPr indent="-374650" lvl="0" marL="457200" rtl="0" algn="l">
              <a:lnSpc>
                <a:spcPct val="200000"/>
              </a:lnSpc>
              <a:spcBef>
                <a:spcPts val="0"/>
              </a:spcBef>
              <a:spcAft>
                <a:spcPts val="0"/>
              </a:spcAft>
              <a:buClr>
                <a:schemeClr val="dk1"/>
              </a:buClr>
              <a:buSzPts val="2300"/>
              <a:buFont typeface="EB Garamond SemiBold"/>
              <a:buChar char="●"/>
            </a:pPr>
            <a:r>
              <a:rPr lang="en" sz="2300">
                <a:solidFill>
                  <a:schemeClr val="dk1"/>
                </a:solidFill>
                <a:latin typeface="EB Garamond SemiBold"/>
                <a:ea typeface="EB Garamond SemiBold"/>
                <a:cs typeface="EB Garamond SemiBold"/>
                <a:sym typeface="EB Garamond SemiBold"/>
              </a:rPr>
              <a:t>Kalman Filter</a:t>
            </a:r>
            <a:endParaRPr sz="2300">
              <a:solidFill>
                <a:schemeClr val="dk1"/>
              </a:solidFill>
              <a:latin typeface="EB Garamond SemiBold"/>
              <a:ea typeface="EB Garamond SemiBold"/>
              <a:cs typeface="EB Garamond SemiBold"/>
              <a:sym typeface="EB Garamond SemiBold"/>
            </a:endParaRPr>
          </a:p>
          <a:p>
            <a:pPr indent="-374650" lvl="1" marL="914400" rtl="0" algn="l">
              <a:lnSpc>
                <a:spcPct val="200000"/>
              </a:lnSpc>
              <a:spcBef>
                <a:spcPts val="0"/>
              </a:spcBef>
              <a:spcAft>
                <a:spcPts val="0"/>
              </a:spcAft>
              <a:buClr>
                <a:schemeClr val="dk1"/>
              </a:buClr>
              <a:buSzPts val="2300"/>
              <a:buFont typeface="EB Garamond SemiBold"/>
              <a:buChar char="○"/>
            </a:pPr>
            <a:r>
              <a:rPr lang="en" sz="2300">
                <a:solidFill>
                  <a:schemeClr val="dk1"/>
                </a:solidFill>
                <a:latin typeface="EB Garamond SemiBold"/>
                <a:ea typeface="EB Garamond SemiBold"/>
                <a:cs typeface="EB Garamond SemiBold"/>
                <a:sym typeface="EB Garamond SemiBold"/>
              </a:rPr>
              <a:t> The KF was initially brought into particle physics by the DELPHI experiment at CERN’s Large Electron-Positron (LEP) collide</a:t>
            </a:r>
            <a:endParaRPr sz="2300">
              <a:solidFill>
                <a:schemeClr val="dk1"/>
              </a:solidFill>
              <a:latin typeface="EB Garamond SemiBold"/>
              <a:ea typeface="EB Garamond SemiBold"/>
              <a:cs typeface="EB Garamond SemiBold"/>
              <a:sym typeface="EB Garamond SemiBold"/>
            </a:endParaRPr>
          </a:p>
          <a:p>
            <a:pPr indent="0" lvl="0" marL="914400" rtl="0" algn="l">
              <a:lnSpc>
                <a:spcPct val="200000"/>
              </a:lnSpc>
              <a:spcBef>
                <a:spcPts val="0"/>
              </a:spcBef>
              <a:spcAft>
                <a:spcPts val="0"/>
              </a:spcAft>
              <a:buNone/>
            </a:pPr>
            <a:r>
              <a:t/>
            </a:r>
            <a:endParaRPr sz="2300">
              <a:solidFill>
                <a:schemeClr val="dk1"/>
              </a:solidFill>
              <a:latin typeface="EB Garamond SemiBold"/>
              <a:ea typeface="EB Garamond SemiBold"/>
              <a:cs typeface="EB Garamond SemiBold"/>
              <a:sym typeface="EB Garamond SemiBold"/>
            </a:endParaRPr>
          </a:p>
          <a:p>
            <a:pPr indent="0" lvl="0" marL="914400" rtl="0" algn="l">
              <a:lnSpc>
                <a:spcPct val="200000"/>
              </a:lnSpc>
              <a:spcBef>
                <a:spcPts val="0"/>
              </a:spcBef>
              <a:spcAft>
                <a:spcPts val="0"/>
              </a:spcAft>
              <a:buNone/>
            </a:pPr>
            <a:r>
              <a:t/>
            </a:r>
            <a:endParaRPr sz="2300">
              <a:solidFill>
                <a:schemeClr val="dk1"/>
              </a:solidFill>
              <a:latin typeface="EB Garamond SemiBold"/>
              <a:ea typeface="EB Garamond SemiBold"/>
              <a:cs typeface="EB Garamond SemiBold"/>
              <a:sym typeface="EB Garamond SemiBold"/>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7" name="Shape 147"/>
        <p:cNvGrpSpPr/>
        <p:nvPr/>
      </p:nvGrpSpPr>
      <p:grpSpPr>
        <a:xfrm>
          <a:off x="0" y="0"/>
          <a:ext cx="0" cy="0"/>
          <a:chOff x="0" y="0"/>
          <a:chExt cx="0" cy="0"/>
        </a:xfrm>
      </p:grpSpPr>
      <p:pic>
        <p:nvPicPr>
          <p:cNvPr id="148" name="Google Shape;148;p27"/>
          <p:cNvPicPr preferRelativeResize="0"/>
          <p:nvPr/>
        </p:nvPicPr>
        <p:blipFill>
          <a:blip r:embed="rId3">
            <a:alphaModFix/>
          </a:blip>
          <a:stretch>
            <a:fillRect/>
          </a:stretch>
        </p:blipFill>
        <p:spPr>
          <a:xfrm>
            <a:off x="7258075" y="0"/>
            <a:ext cx="1885922" cy="415380"/>
          </a:xfrm>
          <a:prstGeom prst="rect">
            <a:avLst/>
          </a:prstGeom>
          <a:noFill/>
          <a:ln>
            <a:noFill/>
          </a:ln>
        </p:spPr>
      </p:pic>
      <p:sp>
        <p:nvSpPr>
          <p:cNvPr id="149" name="Google Shape;149;p27"/>
          <p:cNvSpPr txBox="1"/>
          <p:nvPr/>
        </p:nvSpPr>
        <p:spPr>
          <a:xfrm>
            <a:off x="-88300" y="72850"/>
            <a:ext cx="9232200" cy="5387400"/>
          </a:xfrm>
          <a:prstGeom prst="rect">
            <a:avLst/>
          </a:prstGeom>
          <a:noFill/>
          <a:ln>
            <a:noFill/>
          </a:ln>
        </p:spPr>
        <p:txBody>
          <a:bodyPr anchorCtr="0" anchor="t" bIns="91425" lIns="91425" spcFirstLastPara="1" rIns="91425" wrap="square" tIns="91425">
            <a:spAutoFit/>
          </a:bodyPr>
          <a:lstStyle/>
          <a:p>
            <a:pPr indent="-342900" lvl="0" marL="457200" rtl="0" algn="l">
              <a:lnSpc>
                <a:spcPct val="200000"/>
              </a:lnSpc>
              <a:spcBef>
                <a:spcPts val="0"/>
              </a:spcBef>
              <a:spcAft>
                <a:spcPts val="0"/>
              </a:spcAft>
              <a:buClr>
                <a:schemeClr val="dk1"/>
              </a:buClr>
              <a:buSzPts val="1800"/>
              <a:buFont typeface="EB Garamond SemiBold"/>
              <a:buChar char="●"/>
            </a:pPr>
            <a:r>
              <a:rPr lang="en" sz="1800">
                <a:solidFill>
                  <a:schemeClr val="dk1"/>
                </a:solidFill>
                <a:latin typeface="EB Garamond SemiBold"/>
                <a:ea typeface="EB Garamond SemiBold"/>
                <a:cs typeface="EB Garamond SemiBold"/>
                <a:sym typeface="EB Garamond SemiBold"/>
              </a:rPr>
              <a:t>Extended </a:t>
            </a:r>
            <a:r>
              <a:rPr lang="en" sz="1800">
                <a:solidFill>
                  <a:schemeClr val="dk1"/>
                </a:solidFill>
                <a:latin typeface="EB Garamond SemiBold"/>
                <a:ea typeface="EB Garamond SemiBold"/>
                <a:cs typeface="EB Garamond SemiBold"/>
                <a:sym typeface="EB Garamond SemiBold"/>
              </a:rPr>
              <a:t>Kalman Filter</a:t>
            </a:r>
            <a:endParaRPr sz="1800">
              <a:solidFill>
                <a:schemeClr val="dk1"/>
              </a:solidFill>
              <a:latin typeface="EB Garamond SemiBold"/>
              <a:ea typeface="EB Garamond SemiBold"/>
              <a:cs typeface="EB Garamond SemiBold"/>
              <a:sym typeface="EB Garamond SemiBold"/>
            </a:endParaRPr>
          </a:p>
          <a:p>
            <a:pPr indent="-330200" lvl="1" marL="914400" rtl="0" algn="l">
              <a:lnSpc>
                <a:spcPct val="200000"/>
              </a:lnSpc>
              <a:spcBef>
                <a:spcPts val="0"/>
              </a:spcBef>
              <a:spcAft>
                <a:spcPts val="0"/>
              </a:spcAft>
              <a:buClr>
                <a:schemeClr val="dk1"/>
              </a:buClr>
              <a:buSzPts val="1600"/>
              <a:buFont typeface="EB Garamond SemiBold"/>
              <a:buChar char="○"/>
            </a:pPr>
            <a:r>
              <a:rPr lang="en" sz="1600">
                <a:solidFill>
                  <a:schemeClr val="dk1"/>
                </a:solidFill>
                <a:latin typeface="EB Garamond SemiBold"/>
                <a:ea typeface="EB Garamond SemiBold"/>
                <a:cs typeface="EB Garamond SemiBold"/>
                <a:sym typeface="EB Garamond SemiBold"/>
              </a:rPr>
              <a:t> </a:t>
            </a:r>
            <a:r>
              <a:rPr lang="en" sz="1600">
                <a:solidFill>
                  <a:schemeClr val="dk1"/>
                </a:solidFill>
                <a:latin typeface="EB Garamond SemiBold"/>
                <a:ea typeface="EB Garamond SemiBold"/>
                <a:cs typeface="EB Garamond SemiBold"/>
                <a:sym typeface="EB Garamond SemiBold"/>
              </a:rPr>
              <a:t>Track fitting with a Kalman filter requires evolving the track state and its associated covariance matrix, as it is propagated through a discrete dynamical system. This can be described by a track state propagation model:</a:t>
            </a:r>
            <a:endParaRPr sz="1600">
              <a:solidFill>
                <a:schemeClr val="dk1"/>
              </a:solidFill>
              <a:latin typeface="EB Garamond SemiBold"/>
              <a:ea typeface="EB Garamond SemiBold"/>
              <a:cs typeface="EB Garamond SemiBold"/>
              <a:sym typeface="EB Garamond SemiBold"/>
            </a:endParaRPr>
          </a:p>
          <a:p>
            <a:pPr indent="0" lvl="0" marL="0" rtl="0" algn="l">
              <a:lnSpc>
                <a:spcPct val="200000"/>
              </a:lnSpc>
              <a:spcBef>
                <a:spcPts val="0"/>
              </a:spcBef>
              <a:spcAft>
                <a:spcPts val="0"/>
              </a:spcAft>
              <a:buNone/>
            </a:pPr>
            <a:r>
              <a:t/>
            </a:r>
            <a:endParaRPr sz="2300">
              <a:solidFill>
                <a:schemeClr val="dk1"/>
              </a:solidFill>
              <a:latin typeface="EB Garamond SemiBold"/>
              <a:ea typeface="EB Garamond SemiBold"/>
              <a:cs typeface="EB Garamond SemiBold"/>
              <a:sym typeface="EB Garamond SemiBold"/>
            </a:endParaRPr>
          </a:p>
          <a:p>
            <a:pPr indent="0" lvl="0" marL="914400" rtl="0" algn="l">
              <a:lnSpc>
                <a:spcPct val="200000"/>
              </a:lnSpc>
              <a:spcBef>
                <a:spcPts val="0"/>
              </a:spcBef>
              <a:spcAft>
                <a:spcPts val="0"/>
              </a:spcAft>
              <a:buNone/>
            </a:pPr>
            <a:r>
              <a:rPr lang="en" sz="1300">
                <a:solidFill>
                  <a:schemeClr val="dk1"/>
                </a:solidFill>
                <a:latin typeface="EB Garamond SemiBold"/>
                <a:ea typeface="EB Garamond SemiBold"/>
                <a:cs typeface="EB Garamond SemiBold"/>
                <a:sym typeface="EB Garamond SemiBold"/>
              </a:rPr>
              <a:t>where</a:t>
            </a:r>
            <a:endParaRPr sz="1300">
              <a:solidFill>
                <a:schemeClr val="dk1"/>
              </a:solidFill>
              <a:latin typeface="EB Garamond SemiBold"/>
              <a:ea typeface="EB Garamond SemiBold"/>
              <a:cs typeface="EB Garamond SemiBold"/>
              <a:sym typeface="EB Garamond SemiBold"/>
            </a:endParaRPr>
          </a:p>
          <a:p>
            <a:pPr indent="0" lvl="0" marL="914400" rtl="0" algn="l">
              <a:lnSpc>
                <a:spcPct val="200000"/>
              </a:lnSpc>
              <a:spcBef>
                <a:spcPts val="0"/>
              </a:spcBef>
              <a:spcAft>
                <a:spcPts val="0"/>
              </a:spcAft>
              <a:buNone/>
            </a:pPr>
            <a:r>
              <a:rPr lang="en" sz="1300">
                <a:solidFill>
                  <a:schemeClr val="dk1"/>
                </a:solidFill>
                <a:latin typeface="EB Garamond SemiBold"/>
                <a:ea typeface="EB Garamond SemiBold"/>
                <a:cs typeface="EB Garamond SemiBold"/>
                <a:sym typeface="EB Garamond SemiBold"/>
              </a:rPr>
              <a:t>• 𝑥_(𝑘−1) and 𝑥_(𝑘) are the track state vector at the states 𝑘 − 1 and 𝑘, respectively</a:t>
            </a:r>
            <a:endParaRPr sz="1300">
              <a:solidFill>
                <a:schemeClr val="dk1"/>
              </a:solidFill>
              <a:latin typeface="EB Garamond SemiBold"/>
              <a:ea typeface="EB Garamond SemiBold"/>
              <a:cs typeface="EB Garamond SemiBold"/>
              <a:sym typeface="EB Garamond SemiBold"/>
            </a:endParaRPr>
          </a:p>
          <a:p>
            <a:pPr indent="0" lvl="0" marL="914400" rtl="0" algn="l">
              <a:lnSpc>
                <a:spcPct val="200000"/>
              </a:lnSpc>
              <a:spcBef>
                <a:spcPts val="0"/>
              </a:spcBef>
              <a:spcAft>
                <a:spcPts val="0"/>
              </a:spcAft>
              <a:buNone/>
            </a:pPr>
            <a:r>
              <a:rPr lang="en" sz="1300">
                <a:solidFill>
                  <a:schemeClr val="dk1"/>
                </a:solidFill>
                <a:latin typeface="EB Garamond SemiBold"/>
                <a:ea typeface="EB Garamond SemiBold"/>
                <a:cs typeface="EB Garamond SemiBold"/>
                <a:sym typeface="EB Garamond SemiBold"/>
              </a:rPr>
              <a:t>• 𝜂_(𝑘−1) is the vector representing the noise when propagating from state 𝑘 − 1 to state 𝑘, i.e. process noise.</a:t>
            </a:r>
            <a:endParaRPr sz="1300">
              <a:solidFill>
                <a:schemeClr val="dk1"/>
              </a:solidFill>
              <a:latin typeface="EB Garamond SemiBold"/>
              <a:ea typeface="EB Garamond SemiBold"/>
              <a:cs typeface="EB Garamond SemiBold"/>
              <a:sym typeface="EB Garamond SemiBold"/>
            </a:endParaRPr>
          </a:p>
          <a:p>
            <a:pPr indent="0" lvl="0" marL="914400" rtl="0" algn="l">
              <a:lnSpc>
                <a:spcPct val="200000"/>
              </a:lnSpc>
              <a:spcBef>
                <a:spcPts val="0"/>
              </a:spcBef>
              <a:spcAft>
                <a:spcPts val="0"/>
              </a:spcAft>
              <a:buNone/>
            </a:pPr>
            <a:r>
              <a:rPr lang="en" sz="1300">
                <a:solidFill>
                  <a:schemeClr val="dk1"/>
                </a:solidFill>
                <a:latin typeface="EB Garamond SemiBold"/>
                <a:ea typeface="EB Garamond SemiBold"/>
                <a:cs typeface="EB Garamond SemiBold"/>
                <a:sym typeface="EB Garamond SemiBold"/>
              </a:rPr>
              <a:t>• 𝑓_(𝑘−1) 1 is the track state propagation model from 𝑘 − 1 to state 𝑘, which describes the motion of the particle. It</a:t>
            </a:r>
            <a:endParaRPr sz="1300">
              <a:solidFill>
                <a:schemeClr val="dk1"/>
              </a:solidFill>
              <a:latin typeface="EB Garamond SemiBold"/>
              <a:ea typeface="EB Garamond SemiBold"/>
              <a:cs typeface="EB Garamond SemiBold"/>
              <a:sym typeface="EB Garamond SemiBold"/>
            </a:endParaRPr>
          </a:p>
          <a:p>
            <a:pPr indent="0" lvl="0" marL="914400" rtl="0" algn="l">
              <a:lnSpc>
                <a:spcPct val="200000"/>
              </a:lnSpc>
              <a:spcBef>
                <a:spcPts val="0"/>
              </a:spcBef>
              <a:spcAft>
                <a:spcPts val="0"/>
              </a:spcAft>
              <a:buNone/>
            </a:pPr>
            <a:r>
              <a:rPr lang="en" sz="1300">
                <a:solidFill>
                  <a:schemeClr val="dk1"/>
                </a:solidFill>
                <a:latin typeface="EB Garamond SemiBold"/>
                <a:ea typeface="EB Garamond SemiBold"/>
                <a:cs typeface="EB Garamond SemiBold"/>
                <a:sym typeface="EB Garamond SemiBold"/>
              </a:rPr>
              <a:t>depends on the kinematics of the particle and the magnetic field</a:t>
            </a:r>
            <a:endParaRPr sz="1300">
              <a:solidFill>
                <a:schemeClr val="dk1"/>
              </a:solidFill>
              <a:latin typeface="EB Garamond SemiBold"/>
              <a:ea typeface="EB Garamond SemiBold"/>
              <a:cs typeface="EB Garamond SemiBold"/>
              <a:sym typeface="EB Garamond SemiBold"/>
            </a:endParaRPr>
          </a:p>
          <a:p>
            <a:pPr indent="0" lvl="0" marL="914400" rtl="0" algn="l">
              <a:lnSpc>
                <a:spcPct val="200000"/>
              </a:lnSpc>
              <a:spcBef>
                <a:spcPts val="0"/>
              </a:spcBef>
              <a:spcAft>
                <a:spcPts val="0"/>
              </a:spcAft>
              <a:buNone/>
            </a:pPr>
            <a:r>
              <a:t/>
            </a:r>
            <a:endParaRPr sz="1000">
              <a:solidFill>
                <a:schemeClr val="dk1"/>
              </a:solidFill>
              <a:latin typeface="EB Garamond SemiBold"/>
              <a:ea typeface="EB Garamond SemiBold"/>
              <a:cs typeface="EB Garamond SemiBold"/>
              <a:sym typeface="EB Garamond SemiBold"/>
            </a:endParaRPr>
          </a:p>
          <a:p>
            <a:pPr indent="0" lvl="0" marL="914400" rtl="0" algn="l">
              <a:lnSpc>
                <a:spcPct val="200000"/>
              </a:lnSpc>
              <a:spcBef>
                <a:spcPts val="0"/>
              </a:spcBef>
              <a:spcAft>
                <a:spcPts val="0"/>
              </a:spcAft>
              <a:buNone/>
            </a:pPr>
            <a:r>
              <a:t/>
            </a:r>
            <a:endParaRPr sz="1000">
              <a:solidFill>
                <a:schemeClr val="dk1"/>
              </a:solidFill>
              <a:latin typeface="EB Garamond SemiBold"/>
              <a:ea typeface="EB Garamond SemiBold"/>
              <a:cs typeface="EB Garamond SemiBold"/>
              <a:sym typeface="EB Garamond SemiBold"/>
            </a:endParaRPr>
          </a:p>
        </p:txBody>
      </p:sp>
      <p:pic>
        <p:nvPicPr>
          <p:cNvPr id="150" name="Google Shape;150;p27"/>
          <p:cNvPicPr preferRelativeResize="0"/>
          <p:nvPr/>
        </p:nvPicPr>
        <p:blipFill>
          <a:blip r:embed="rId4">
            <a:alphaModFix/>
          </a:blip>
          <a:stretch>
            <a:fillRect/>
          </a:stretch>
        </p:blipFill>
        <p:spPr>
          <a:xfrm>
            <a:off x="2740275" y="2143513"/>
            <a:ext cx="2832956" cy="856475"/>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4" name="Shape 154"/>
        <p:cNvGrpSpPr/>
        <p:nvPr/>
      </p:nvGrpSpPr>
      <p:grpSpPr>
        <a:xfrm>
          <a:off x="0" y="0"/>
          <a:ext cx="0" cy="0"/>
          <a:chOff x="0" y="0"/>
          <a:chExt cx="0" cy="0"/>
        </a:xfrm>
      </p:grpSpPr>
      <p:pic>
        <p:nvPicPr>
          <p:cNvPr id="155" name="Google Shape;155;p28"/>
          <p:cNvPicPr preferRelativeResize="0"/>
          <p:nvPr/>
        </p:nvPicPr>
        <p:blipFill>
          <a:blip r:embed="rId3">
            <a:alphaModFix/>
          </a:blip>
          <a:stretch>
            <a:fillRect/>
          </a:stretch>
        </p:blipFill>
        <p:spPr>
          <a:xfrm>
            <a:off x="7258075" y="0"/>
            <a:ext cx="1885922" cy="415380"/>
          </a:xfrm>
          <a:prstGeom prst="rect">
            <a:avLst/>
          </a:prstGeom>
          <a:noFill/>
          <a:ln>
            <a:noFill/>
          </a:ln>
        </p:spPr>
      </p:pic>
      <p:sp>
        <p:nvSpPr>
          <p:cNvPr id="156" name="Google Shape;156;p28"/>
          <p:cNvSpPr txBox="1"/>
          <p:nvPr/>
        </p:nvSpPr>
        <p:spPr>
          <a:xfrm>
            <a:off x="-88300" y="415375"/>
            <a:ext cx="9232200" cy="5618100"/>
          </a:xfrm>
          <a:prstGeom prst="rect">
            <a:avLst/>
          </a:prstGeom>
          <a:noFill/>
          <a:ln>
            <a:noFill/>
          </a:ln>
        </p:spPr>
        <p:txBody>
          <a:bodyPr anchorCtr="0" anchor="t" bIns="91425" lIns="91425" spcFirstLastPara="1" rIns="91425" wrap="square" tIns="91425">
            <a:spAutoFit/>
          </a:bodyPr>
          <a:lstStyle/>
          <a:p>
            <a:pPr indent="-342900" lvl="0" marL="457200" rtl="0" algn="l">
              <a:lnSpc>
                <a:spcPct val="200000"/>
              </a:lnSpc>
              <a:spcBef>
                <a:spcPts val="0"/>
              </a:spcBef>
              <a:spcAft>
                <a:spcPts val="0"/>
              </a:spcAft>
              <a:buClr>
                <a:schemeClr val="dk1"/>
              </a:buClr>
              <a:buSzPts val="1800"/>
              <a:buFont typeface="EB Garamond SemiBold"/>
              <a:buChar char="●"/>
            </a:pPr>
            <a:r>
              <a:rPr lang="en" sz="1800">
                <a:solidFill>
                  <a:schemeClr val="dk1"/>
                </a:solidFill>
                <a:latin typeface="EB Garamond SemiBold"/>
                <a:ea typeface="EB Garamond SemiBold"/>
                <a:cs typeface="EB Garamond SemiBold"/>
                <a:sym typeface="EB Garamond SemiBold"/>
              </a:rPr>
              <a:t>The track state is projected onto the measurement using the measurement projection model:</a:t>
            </a:r>
            <a:endParaRPr sz="1800">
              <a:solidFill>
                <a:schemeClr val="dk1"/>
              </a:solidFill>
              <a:latin typeface="EB Garamond SemiBold"/>
              <a:ea typeface="EB Garamond SemiBold"/>
              <a:cs typeface="EB Garamond SemiBold"/>
              <a:sym typeface="EB Garamond SemiBold"/>
            </a:endParaRPr>
          </a:p>
          <a:p>
            <a:pPr indent="0" lvl="0" marL="0" rtl="0" algn="l">
              <a:lnSpc>
                <a:spcPct val="200000"/>
              </a:lnSpc>
              <a:spcBef>
                <a:spcPts val="0"/>
              </a:spcBef>
              <a:spcAft>
                <a:spcPts val="0"/>
              </a:spcAft>
              <a:buNone/>
            </a:pPr>
            <a:r>
              <a:t/>
            </a:r>
            <a:endParaRPr sz="2300">
              <a:solidFill>
                <a:schemeClr val="dk1"/>
              </a:solidFill>
              <a:latin typeface="EB Garamond SemiBold"/>
              <a:ea typeface="EB Garamond SemiBold"/>
              <a:cs typeface="EB Garamond SemiBold"/>
              <a:sym typeface="EB Garamond SemiBold"/>
            </a:endParaRPr>
          </a:p>
          <a:p>
            <a:pPr indent="0" lvl="0" marL="0" rtl="0" algn="l">
              <a:lnSpc>
                <a:spcPct val="200000"/>
              </a:lnSpc>
              <a:spcBef>
                <a:spcPts val="0"/>
              </a:spcBef>
              <a:spcAft>
                <a:spcPts val="0"/>
              </a:spcAft>
              <a:buNone/>
            </a:pPr>
            <a:r>
              <a:t/>
            </a:r>
            <a:endParaRPr sz="2300">
              <a:solidFill>
                <a:schemeClr val="dk1"/>
              </a:solidFill>
              <a:latin typeface="EB Garamond SemiBold"/>
              <a:ea typeface="EB Garamond SemiBold"/>
              <a:cs typeface="EB Garamond SemiBold"/>
              <a:sym typeface="EB Garamond SemiBold"/>
            </a:endParaRPr>
          </a:p>
          <a:p>
            <a:pPr indent="0" lvl="0" marL="914400" rtl="0" algn="l">
              <a:lnSpc>
                <a:spcPct val="200000"/>
              </a:lnSpc>
              <a:spcBef>
                <a:spcPts val="0"/>
              </a:spcBef>
              <a:spcAft>
                <a:spcPts val="0"/>
              </a:spcAft>
              <a:buNone/>
            </a:pPr>
            <a:r>
              <a:rPr lang="en" sz="1500">
                <a:solidFill>
                  <a:schemeClr val="dk1"/>
                </a:solidFill>
                <a:latin typeface="EB Garamond SemiBold"/>
                <a:ea typeface="EB Garamond SemiBold"/>
                <a:cs typeface="EB Garamond SemiBold"/>
                <a:sym typeface="EB Garamond SemiBold"/>
              </a:rPr>
              <a:t>w</a:t>
            </a:r>
            <a:r>
              <a:rPr lang="en" sz="1500">
                <a:solidFill>
                  <a:schemeClr val="dk1"/>
                </a:solidFill>
                <a:latin typeface="EB Garamond SemiBold"/>
                <a:ea typeface="EB Garamond SemiBold"/>
                <a:cs typeface="EB Garamond SemiBold"/>
                <a:sym typeface="EB Garamond SemiBold"/>
              </a:rPr>
              <a:t>here,</a:t>
            </a:r>
            <a:endParaRPr sz="1500">
              <a:solidFill>
                <a:schemeClr val="dk1"/>
              </a:solidFill>
              <a:latin typeface="EB Garamond SemiBold"/>
              <a:ea typeface="EB Garamond SemiBold"/>
              <a:cs typeface="EB Garamond SemiBold"/>
              <a:sym typeface="EB Garamond SemiBold"/>
            </a:endParaRPr>
          </a:p>
          <a:p>
            <a:pPr indent="-323850" lvl="1" marL="914400" rtl="0" algn="l">
              <a:lnSpc>
                <a:spcPct val="200000"/>
              </a:lnSpc>
              <a:spcBef>
                <a:spcPts val="0"/>
              </a:spcBef>
              <a:spcAft>
                <a:spcPts val="0"/>
              </a:spcAft>
              <a:buClr>
                <a:schemeClr val="dk1"/>
              </a:buClr>
              <a:buSzPts val="1500"/>
              <a:buFont typeface="EB Garamond SemiBold"/>
              <a:buChar char="○"/>
            </a:pPr>
            <a:r>
              <a:rPr lang="en" sz="1500">
                <a:solidFill>
                  <a:schemeClr val="dk1"/>
                </a:solidFill>
                <a:latin typeface="EB Garamond SemiBold"/>
                <a:ea typeface="EB Garamond SemiBold"/>
                <a:cs typeface="EB Garamond SemiBold"/>
                <a:sym typeface="EB Garamond SemiBold"/>
              </a:rPr>
              <a:t>𝑦_(𝑘) is the measurement vector at state 𝑘</a:t>
            </a:r>
            <a:endParaRPr sz="1500">
              <a:solidFill>
                <a:schemeClr val="dk1"/>
              </a:solidFill>
              <a:latin typeface="EB Garamond SemiBold"/>
              <a:ea typeface="EB Garamond SemiBold"/>
              <a:cs typeface="EB Garamond SemiBold"/>
              <a:sym typeface="EB Garamond SemiBold"/>
            </a:endParaRPr>
          </a:p>
          <a:p>
            <a:pPr indent="-323850" lvl="1" marL="914400" rtl="0" algn="l">
              <a:lnSpc>
                <a:spcPct val="200000"/>
              </a:lnSpc>
              <a:spcBef>
                <a:spcPts val="0"/>
              </a:spcBef>
              <a:spcAft>
                <a:spcPts val="0"/>
              </a:spcAft>
              <a:buClr>
                <a:schemeClr val="dk1"/>
              </a:buClr>
              <a:buSzPts val="1500"/>
              <a:buFont typeface="EB Garamond SemiBold"/>
              <a:buChar char="○"/>
            </a:pPr>
            <a:r>
              <a:rPr lang="en" sz="1500">
                <a:solidFill>
                  <a:schemeClr val="dk1"/>
                </a:solidFill>
                <a:latin typeface="EB Garamond SemiBold"/>
                <a:ea typeface="EB Garamond SemiBold"/>
                <a:cs typeface="EB Garamond SemiBold"/>
                <a:sym typeface="EB Garamond SemiBold"/>
              </a:rPr>
              <a:t>𝜖_(𝑘) is the measurement noise vector at state 𝑘</a:t>
            </a:r>
            <a:endParaRPr sz="1500">
              <a:solidFill>
                <a:schemeClr val="dk1"/>
              </a:solidFill>
              <a:latin typeface="EB Garamond SemiBold"/>
              <a:ea typeface="EB Garamond SemiBold"/>
              <a:cs typeface="EB Garamond SemiBold"/>
              <a:sym typeface="EB Garamond SemiBold"/>
            </a:endParaRPr>
          </a:p>
          <a:p>
            <a:pPr indent="-323850" lvl="1" marL="914400" rtl="0" algn="l">
              <a:lnSpc>
                <a:spcPct val="200000"/>
              </a:lnSpc>
              <a:spcBef>
                <a:spcPts val="0"/>
              </a:spcBef>
              <a:spcAft>
                <a:spcPts val="0"/>
              </a:spcAft>
              <a:buClr>
                <a:schemeClr val="dk1"/>
              </a:buClr>
              <a:buSzPts val="1500"/>
              <a:buFont typeface="EB Garamond SemiBold"/>
              <a:buChar char="○"/>
            </a:pPr>
            <a:r>
              <a:rPr lang="en" sz="1500">
                <a:solidFill>
                  <a:schemeClr val="dk1"/>
                </a:solidFill>
                <a:latin typeface="EB Garamond SemiBold"/>
                <a:ea typeface="EB Garamond SemiBold"/>
                <a:cs typeface="EB Garamond SemiBold"/>
                <a:sym typeface="EB Garamond SemiBold"/>
              </a:rPr>
              <a:t> ℎ_(𝑘) is the measurement projection function from track state to measurement, which depends on the kinematics of the particles and detector geometry</a:t>
            </a:r>
            <a:endParaRPr sz="1500">
              <a:solidFill>
                <a:schemeClr val="dk1"/>
              </a:solidFill>
              <a:latin typeface="EB Garamond SemiBold"/>
              <a:ea typeface="EB Garamond SemiBold"/>
              <a:cs typeface="EB Garamond SemiBold"/>
              <a:sym typeface="EB Garamond SemiBold"/>
            </a:endParaRPr>
          </a:p>
          <a:p>
            <a:pPr indent="0" lvl="0" marL="914400" rtl="0" algn="l">
              <a:lnSpc>
                <a:spcPct val="200000"/>
              </a:lnSpc>
              <a:spcBef>
                <a:spcPts val="0"/>
              </a:spcBef>
              <a:spcAft>
                <a:spcPts val="0"/>
              </a:spcAft>
              <a:buNone/>
            </a:pPr>
            <a:r>
              <a:t/>
            </a:r>
            <a:endParaRPr sz="1500">
              <a:solidFill>
                <a:schemeClr val="dk1"/>
              </a:solidFill>
              <a:latin typeface="EB Garamond SemiBold"/>
              <a:ea typeface="EB Garamond SemiBold"/>
              <a:cs typeface="EB Garamond SemiBold"/>
              <a:sym typeface="EB Garamond SemiBold"/>
            </a:endParaRPr>
          </a:p>
          <a:p>
            <a:pPr indent="0" lvl="0" marL="914400" rtl="0" algn="l">
              <a:lnSpc>
                <a:spcPct val="200000"/>
              </a:lnSpc>
              <a:spcBef>
                <a:spcPts val="0"/>
              </a:spcBef>
              <a:spcAft>
                <a:spcPts val="0"/>
              </a:spcAft>
              <a:buNone/>
            </a:pPr>
            <a:r>
              <a:t/>
            </a:r>
            <a:endParaRPr sz="1500">
              <a:solidFill>
                <a:schemeClr val="dk1"/>
              </a:solidFill>
              <a:latin typeface="EB Garamond SemiBold"/>
              <a:ea typeface="EB Garamond SemiBold"/>
              <a:cs typeface="EB Garamond SemiBold"/>
              <a:sym typeface="EB Garamond SemiBold"/>
            </a:endParaRPr>
          </a:p>
          <a:p>
            <a:pPr indent="0" lvl="0" marL="914400" rtl="0" algn="l">
              <a:lnSpc>
                <a:spcPct val="200000"/>
              </a:lnSpc>
              <a:spcBef>
                <a:spcPts val="0"/>
              </a:spcBef>
              <a:spcAft>
                <a:spcPts val="0"/>
              </a:spcAft>
              <a:buNone/>
            </a:pPr>
            <a:r>
              <a:t/>
            </a:r>
            <a:endParaRPr sz="1500">
              <a:solidFill>
                <a:schemeClr val="dk1"/>
              </a:solidFill>
              <a:latin typeface="EB Garamond SemiBold"/>
              <a:ea typeface="EB Garamond SemiBold"/>
              <a:cs typeface="EB Garamond SemiBold"/>
              <a:sym typeface="EB Garamond SemiBold"/>
            </a:endParaRPr>
          </a:p>
        </p:txBody>
      </p:sp>
      <p:pic>
        <p:nvPicPr>
          <p:cNvPr id="157" name="Google Shape;157;p28"/>
          <p:cNvPicPr preferRelativeResize="0"/>
          <p:nvPr/>
        </p:nvPicPr>
        <p:blipFill>
          <a:blip r:embed="rId4">
            <a:alphaModFix/>
          </a:blip>
          <a:stretch>
            <a:fillRect/>
          </a:stretch>
        </p:blipFill>
        <p:spPr>
          <a:xfrm>
            <a:off x="3109288" y="1023113"/>
            <a:ext cx="2638425" cy="1000125"/>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1" name="Shape 161"/>
        <p:cNvGrpSpPr/>
        <p:nvPr/>
      </p:nvGrpSpPr>
      <p:grpSpPr>
        <a:xfrm>
          <a:off x="0" y="0"/>
          <a:ext cx="0" cy="0"/>
          <a:chOff x="0" y="0"/>
          <a:chExt cx="0" cy="0"/>
        </a:xfrm>
      </p:grpSpPr>
      <p:pic>
        <p:nvPicPr>
          <p:cNvPr id="162" name="Google Shape;162;p29"/>
          <p:cNvPicPr preferRelativeResize="0"/>
          <p:nvPr/>
        </p:nvPicPr>
        <p:blipFill>
          <a:blip r:embed="rId3">
            <a:alphaModFix/>
          </a:blip>
          <a:stretch>
            <a:fillRect/>
          </a:stretch>
        </p:blipFill>
        <p:spPr>
          <a:xfrm>
            <a:off x="7258075" y="0"/>
            <a:ext cx="1885922" cy="415380"/>
          </a:xfrm>
          <a:prstGeom prst="rect">
            <a:avLst/>
          </a:prstGeom>
          <a:noFill/>
          <a:ln>
            <a:noFill/>
          </a:ln>
        </p:spPr>
      </p:pic>
      <p:sp>
        <p:nvSpPr>
          <p:cNvPr id="163" name="Google Shape;163;p29"/>
          <p:cNvSpPr txBox="1"/>
          <p:nvPr/>
        </p:nvSpPr>
        <p:spPr>
          <a:xfrm>
            <a:off x="315900" y="532200"/>
            <a:ext cx="8512200" cy="5125500"/>
          </a:xfrm>
          <a:prstGeom prst="rect">
            <a:avLst/>
          </a:prstGeom>
          <a:noFill/>
          <a:ln>
            <a:noFill/>
          </a:ln>
        </p:spPr>
        <p:txBody>
          <a:bodyPr anchorCtr="0" anchor="t" bIns="91425" lIns="91425" spcFirstLastPara="1" rIns="91425" wrap="square" tIns="91425">
            <a:spAutoFit/>
          </a:bodyPr>
          <a:lstStyle/>
          <a:p>
            <a:pPr indent="-342900" lvl="0" marL="457200" rtl="0" algn="l">
              <a:lnSpc>
                <a:spcPct val="200000"/>
              </a:lnSpc>
              <a:spcBef>
                <a:spcPts val="0"/>
              </a:spcBef>
              <a:spcAft>
                <a:spcPts val="0"/>
              </a:spcAft>
              <a:buClr>
                <a:schemeClr val="dk1"/>
              </a:buClr>
              <a:buSzPts val="1800"/>
              <a:buFont typeface="EB Garamond SemiBold"/>
              <a:buChar char="●"/>
            </a:pPr>
            <a:r>
              <a:rPr lang="en" sz="1800">
                <a:solidFill>
                  <a:schemeClr val="dk1"/>
                </a:solidFill>
                <a:latin typeface="EB Garamond SemiBold"/>
                <a:ea typeface="EB Garamond SemiBold"/>
                <a:cs typeface="EB Garamond SemiBold"/>
                <a:sym typeface="EB Garamond SemiBold"/>
              </a:rPr>
              <a:t>The track state propagation model, f, and the measurement projection model, h, commonly involve </a:t>
            </a:r>
            <a:r>
              <a:rPr lang="en" sz="1800">
                <a:solidFill>
                  <a:schemeClr val="dk1"/>
                </a:solidFill>
                <a:latin typeface="EB Garamond SemiBold"/>
                <a:ea typeface="EB Garamond SemiBold"/>
                <a:cs typeface="EB Garamond SemiBold"/>
                <a:sym typeface="EB Garamond SemiBold"/>
              </a:rPr>
              <a:t>nonlinear</a:t>
            </a:r>
            <a:r>
              <a:rPr lang="en" sz="1800">
                <a:solidFill>
                  <a:schemeClr val="dk1"/>
                </a:solidFill>
                <a:latin typeface="EB Garamond SemiBold"/>
                <a:ea typeface="EB Garamond SemiBold"/>
                <a:cs typeface="EB Garamond SemiBold"/>
                <a:sym typeface="EB Garamond SemiBold"/>
              </a:rPr>
              <a:t> functions. The process noise 𝜂_(𝑘−1), and measurement noise 𝜖_(𝑘), are assumed to follow Gaussian distributions with mean zero and variances 𝑄_(𝑘) and 𝑉_(𝑘), respectively. It is important to note that while these assumptions are made, the actual distributions of the noise may not necessarily conform to a Gaussian distribution.</a:t>
            </a:r>
            <a:endParaRPr sz="1800">
              <a:solidFill>
                <a:schemeClr val="dk1"/>
              </a:solidFill>
              <a:latin typeface="EB Garamond SemiBold"/>
              <a:ea typeface="EB Garamond SemiBold"/>
              <a:cs typeface="EB Garamond SemiBold"/>
              <a:sym typeface="EB Garamond SemiBold"/>
            </a:endParaRPr>
          </a:p>
          <a:p>
            <a:pPr indent="0" lvl="0" marL="457200" rtl="0" algn="l">
              <a:lnSpc>
                <a:spcPct val="200000"/>
              </a:lnSpc>
              <a:spcBef>
                <a:spcPts val="0"/>
              </a:spcBef>
              <a:spcAft>
                <a:spcPts val="0"/>
              </a:spcAft>
              <a:buNone/>
            </a:pPr>
            <a:r>
              <a:t/>
            </a:r>
            <a:endParaRPr sz="1500">
              <a:solidFill>
                <a:schemeClr val="dk1"/>
              </a:solidFill>
              <a:latin typeface="EB Garamond SemiBold"/>
              <a:ea typeface="EB Garamond SemiBold"/>
              <a:cs typeface="EB Garamond SemiBold"/>
              <a:sym typeface="EB Garamond SemiBold"/>
            </a:endParaRPr>
          </a:p>
          <a:p>
            <a:pPr indent="0" lvl="0" marL="914400" rtl="0" algn="l">
              <a:lnSpc>
                <a:spcPct val="200000"/>
              </a:lnSpc>
              <a:spcBef>
                <a:spcPts val="0"/>
              </a:spcBef>
              <a:spcAft>
                <a:spcPts val="0"/>
              </a:spcAft>
              <a:buNone/>
            </a:pPr>
            <a:r>
              <a:t/>
            </a:r>
            <a:endParaRPr sz="1500">
              <a:solidFill>
                <a:schemeClr val="dk1"/>
              </a:solidFill>
              <a:latin typeface="EB Garamond SemiBold"/>
              <a:ea typeface="EB Garamond SemiBold"/>
              <a:cs typeface="EB Garamond SemiBold"/>
              <a:sym typeface="EB Garamond SemiBold"/>
            </a:endParaRPr>
          </a:p>
          <a:p>
            <a:pPr indent="0" lvl="0" marL="914400" rtl="0" algn="l">
              <a:lnSpc>
                <a:spcPct val="200000"/>
              </a:lnSpc>
              <a:spcBef>
                <a:spcPts val="0"/>
              </a:spcBef>
              <a:spcAft>
                <a:spcPts val="0"/>
              </a:spcAft>
              <a:buNone/>
            </a:pPr>
            <a:r>
              <a:t/>
            </a:r>
            <a:endParaRPr sz="1500">
              <a:solidFill>
                <a:schemeClr val="dk1"/>
              </a:solidFill>
              <a:latin typeface="EB Garamond SemiBold"/>
              <a:ea typeface="EB Garamond SemiBold"/>
              <a:cs typeface="EB Garamond SemiBold"/>
              <a:sym typeface="EB Garamond SemiBold"/>
            </a:endParaRPr>
          </a:p>
          <a:p>
            <a:pPr indent="0" lvl="0" marL="914400" rtl="0" algn="l">
              <a:lnSpc>
                <a:spcPct val="200000"/>
              </a:lnSpc>
              <a:spcBef>
                <a:spcPts val="0"/>
              </a:spcBef>
              <a:spcAft>
                <a:spcPts val="0"/>
              </a:spcAft>
              <a:buNone/>
            </a:pPr>
            <a:r>
              <a:t/>
            </a:r>
            <a:endParaRPr sz="1500">
              <a:solidFill>
                <a:schemeClr val="dk1"/>
              </a:solidFill>
              <a:latin typeface="EB Garamond SemiBold"/>
              <a:ea typeface="EB Garamond SemiBold"/>
              <a:cs typeface="EB Garamond SemiBold"/>
              <a:sym typeface="EB Garamond SemiBold"/>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7" name="Shape 167"/>
        <p:cNvGrpSpPr/>
        <p:nvPr/>
      </p:nvGrpSpPr>
      <p:grpSpPr>
        <a:xfrm>
          <a:off x="0" y="0"/>
          <a:ext cx="0" cy="0"/>
          <a:chOff x="0" y="0"/>
          <a:chExt cx="0" cy="0"/>
        </a:xfrm>
      </p:grpSpPr>
      <p:pic>
        <p:nvPicPr>
          <p:cNvPr id="168" name="Google Shape;168;p30"/>
          <p:cNvPicPr preferRelativeResize="0"/>
          <p:nvPr/>
        </p:nvPicPr>
        <p:blipFill>
          <a:blip r:embed="rId3">
            <a:alphaModFix/>
          </a:blip>
          <a:stretch>
            <a:fillRect/>
          </a:stretch>
        </p:blipFill>
        <p:spPr>
          <a:xfrm>
            <a:off x="7258075" y="0"/>
            <a:ext cx="1885922" cy="415380"/>
          </a:xfrm>
          <a:prstGeom prst="rect">
            <a:avLst/>
          </a:prstGeom>
          <a:noFill/>
          <a:ln>
            <a:noFill/>
          </a:ln>
        </p:spPr>
      </p:pic>
      <p:sp>
        <p:nvSpPr>
          <p:cNvPr id="169" name="Google Shape;169;p30"/>
          <p:cNvSpPr txBox="1"/>
          <p:nvPr/>
        </p:nvSpPr>
        <p:spPr>
          <a:xfrm>
            <a:off x="315900" y="532200"/>
            <a:ext cx="8512200" cy="4079100"/>
          </a:xfrm>
          <a:prstGeom prst="rect">
            <a:avLst/>
          </a:prstGeom>
          <a:noFill/>
          <a:ln>
            <a:noFill/>
          </a:ln>
        </p:spPr>
        <p:txBody>
          <a:bodyPr anchorCtr="0" anchor="t" bIns="91425" lIns="91425" spcFirstLastPara="1" rIns="91425" wrap="square" tIns="91425">
            <a:spAutoFit/>
          </a:bodyPr>
          <a:lstStyle/>
          <a:p>
            <a:pPr indent="-374650" lvl="0" marL="457200" rtl="0" algn="l">
              <a:lnSpc>
                <a:spcPct val="200000"/>
              </a:lnSpc>
              <a:spcBef>
                <a:spcPts val="0"/>
              </a:spcBef>
              <a:spcAft>
                <a:spcPts val="0"/>
              </a:spcAft>
              <a:buClr>
                <a:schemeClr val="dk1"/>
              </a:buClr>
              <a:buSzPts val="2300"/>
              <a:buFont typeface="EB Garamond SemiBold"/>
              <a:buChar char="●"/>
            </a:pPr>
            <a:r>
              <a:rPr lang="en" sz="2300">
                <a:solidFill>
                  <a:schemeClr val="dk1"/>
                </a:solidFill>
                <a:latin typeface="EB Garamond SemiBold"/>
                <a:ea typeface="EB Garamond SemiBold"/>
                <a:cs typeface="EB Garamond SemiBold"/>
                <a:sym typeface="EB Garamond SemiBold"/>
              </a:rPr>
              <a:t>Extended Kalman Filter</a:t>
            </a:r>
            <a:endParaRPr sz="2300">
              <a:solidFill>
                <a:schemeClr val="dk1"/>
              </a:solidFill>
              <a:latin typeface="EB Garamond SemiBold"/>
              <a:ea typeface="EB Garamond SemiBold"/>
              <a:cs typeface="EB Garamond SemiBold"/>
              <a:sym typeface="EB Garamond SemiBold"/>
            </a:endParaRPr>
          </a:p>
          <a:p>
            <a:pPr indent="-374650" lvl="1" marL="914400" rtl="0" algn="l">
              <a:lnSpc>
                <a:spcPct val="200000"/>
              </a:lnSpc>
              <a:spcBef>
                <a:spcPts val="0"/>
              </a:spcBef>
              <a:spcAft>
                <a:spcPts val="0"/>
              </a:spcAft>
              <a:buClr>
                <a:schemeClr val="dk1"/>
              </a:buClr>
              <a:buSzPts val="2300"/>
              <a:buFont typeface="EB Garamond SemiBold"/>
              <a:buChar char="○"/>
            </a:pPr>
            <a:r>
              <a:rPr lang="en" sz="2300">
                <a:solidFill>
                  <a:schemeClr val="dk1"/>
                </a:solidFill>
                <a:latin typeface="EB Garamond SemiBold"/>
                <a:ea typeface="EB Garamond SemiBold"/>
                <a:cs typeface="EB Garamond SemiBold"/>
                <a:sym typeface="EB Garamond SemiBold"/>
              </a:rPr>
              <a:t>EKF counters limitations by linearizing a model utilizing a first-order Taylor expansion.</a:t>
            </a:r>
            <a:endParaRPr sz="2300">
              <a:solidFill>
                <a:schemeClr val="dk1"/>
              </a:solidFill>
              <a:latin typeface="EB Garamond SemiBold"/>
              <a:ea typeface="EB Garamond SemiBold"/>
              <a:cs typeface="EB Garamond SemiBold"/>
              <a:sym typeface="EB Garamond SemiBold"/>
            </a:endParaRPr>
          </a:p>
          <a:p>
            <a:pPr indent="0" lvl="0" marL="914400" rtl="0" algn="l">
              <a:lnSpc>
                <a:spcPct val="200000"/>
              </a:lnSpc>
              <a:spcBef>
                <a:spcPts val="0"/>
              </a:spcBef>
              <a:spcAft>
                <a:spcPts val="0"/>
              </a:spcAft>
              <a:buNone/>
            </a:pPr>
            <a:r>
              <a:t/>
            </a:r>
            <a:endParaRPr sz="2300">
              <a:solidFill>
                <a:schemeClr val="dk1"/>
              </a:solidFill>
              <a:latin typeface="EB Garamond SemiBold"/>
              <a:ea typeface="EB Garamond SemiBold"/>
              <a:cs typeface="EB Garamond SemiBold"/>
              <a:sym typeface="EB Garamond SemiBold"/>
            </a:endParaRPr>
          </a:p>
          <a:p>
            <a:pPr indent="0" lvl="0" marL="914400" rtl="0" algn="l">
              <a:lnSpc>
                <a:spcPct val="200000"/>
              </a:lnSpc>
              <a:spcBef>
                <a:spcPts val="0"/>
              </a:spcBef>
              <a:spcAft>
                <a:spcPts val="0"/>
              </a:spcAft>
              <a:buNone/>
            </a:pPr>
            <a:r>
              <a:t/>
            </a:r>
            <a:endParaRPr sz="2300">
              <a:solidFill>
                <a:schemeClr val="dk1"/>
              </a:solidFill>
              <a:latin typeface="EB Garamond SemiBold"/>
              <a:ea typeface="EB Garamond SemiBold"/>
              <a:cs typeface="EB Garamond SemiBold"/>
              <a:sym typeface="EB Garamond SemiBold"/>
            </a:endParaRPr>
          </a:p>
          <a:p>
            <a:pPr indent="0" lvl="0" marL="914400" rtl="0" algn="l">
              <a:lnSpc>
                <a:spcPct val="200000"/>
              </a:lnSpc>
              <a:spcBef>
                <a:spcPts val="0"/>
              </a:spcBef>
              <a:spcAft>
                <a:spcPts val="0"/>
              </a:spcAft>
              <a:buNone/>
            </a:pPr>
            <a:r>
              <a:t/>
            </a:r>
            <a:endParaRPr sz="2300">
              <a:solidFill>
                <a:schemeClr val="dk1"/>
              </a:solidFill>
              <a:latin typeface="EB Garamond SemiBold"/>
              <a:ea typeface="EB Garamond SemiBold"/>
              <a:cs typeface="EB Garamond SemiBold"/>
              <a:sym typeface="EB Garamond SemiBold"/>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3" name="Shape 173"/>
        <p:cNvGrpSpPr/>
        <p:nvPr/>
      </p:nvGrpSpPr>
      <p:grpSpPr>
        <a:xfrm>
          <a:off x="0" y="0"/>
          <a:ext cx="0" cy="0"/>
          <a:chOff x="0" y="0"/>
          <a:chExt cx="0" cy="0"/>
        </a:xfrm>
      </p:grpSpPr>
      <p:pic>
        <p:nvPicPr>
          <p:cNvPr id="174" name="Google Shape;174;p31"/>
          <p:cNvPicPr preferRelativeResize="0"/>
          <p:nvPr/>
        </p:nvPicPr>
        <p:blipFill>
          <a:blip r:embed="rId3">
            <a:alphaModFix/>
          </a:blip>
          <a:stretch>
            <a:fillRect/>
          </a:stretch>
        </p:blipFill>
        <p:spPr>
          <a:xfrm>
            <a:off x="7258075" y="0"/>
            <a:ext cx="1885922" cy="415380"/>
          </a:xfrm>
          <a:prstGeom prst="rect">
            <a:avLst/>
          </a:prstGeom>
          <a:noFill/>
          <a:ln>
            <a:noFill/>
          </a:ln>
        </p:spPr>
      </p:pic>
      <p:sp>
        <p:nvSpPr>
          <p:cNvPr id="175" name="Google Shape;175;p31"/>
          <p:cNvSpPr txBox="1"/>
          <p:nvPr/>
        </p:nvSpPr>
        <p:spPr>
          <a:xfrm>
            <a:off x="315900" y="335550"/>
            <a:ext cx="8828100" cy="5279700"/>
          </a:xfrm>
          <a:prstGeom prst="rect">
            <a:avLst/>
          </a:prstGeom>
          <a:noFill/>
          <a:ln>
            <a:noFill/>
          </a:ln>
        </p:spPr>
        <p:txBody>
          <a:bodyPr anchorCtr="0" anchor="t" bIns="91425" lIns="91425" spcFirstLastPara="1" rIns="91425" wrap="square" tIns="91425">
            <a:spAutoFit/>
          </a:bodyPr>
          <a:lstStyle/>
          <a:p>
            <a:pPr indent="-374650" lvl="0" marL="457200" rtl="0" algn="l">
              <a:lnSpc>
                <a:spcPct val="200000"/>
              </a:lnSpc>
              <a:spcBef>
                <a:spcPts val="0"/>
              </a:spcBef>
              <a:spcAft>
                <a:spcPts val="0"/>
              </a:spcAft>
              <a:buClr>
                <a:schemeClr val="dk1"/>
              </a:buClr>
              <a:buSzPts val="2300"/>
              <a:buFont typeface="EB Garamond SemiBold"/>
              <a:buChar char="●"/>
            </a:pPr>
            <a:r>
              <a:rPr lang="en" sz="2300">
                <a:solidFill>
                  <a:schemeClr val="dk1"/>
                </a:solidFill>
                <a:latin typeface="EB Garamond SemiBold"/>
                <a:ea typeface="EB Garamond SemiBold"/>
                <a:cs typeface="EB Garamond SemiBold"/>
                <a:sym typeface="EB Garamond SemiBold"/>
              </a:rPr>
              <a:t>For the Extended Kalman Filter, the 𝑓 and ℎ are approximated with linear models as follows:</a:t>
            </a:r>
            <a:endParaRPr sz="2300">
              <a:solidFill>
                <a:schemeClr val="dk1"/>
              </a:solidFill>
              <a:latin typeface="EB Garamond SemiBold"/>
              <a:ea typeface="EB Garamond SemiBold"/>
              <a:cs typeface="EB Garamond SemiBold"/>
              <a:sym typeface="EB Garamond SemiBold"/>
            </a:endParaRPr>
          </a:p>
          <a:p>
            <a:pPr indent="0" lvl="0" marL="457200" rtl="0" algn="l">
              <a:lnSpc>
                <a:spcPct val="200000"/>
              </a:lnSpc>
              <a:spcBef>
                <a:spcPts val="0"/>
              </a:spcBef>
              <a:spcAft>
                <a:spcPts val="0"/>
              </a:spcAft>
              <a:buNone/>
            </a:pPr>
            <a:r>
              <a:t/>
            </a:r>
            <a:endParaRPr sz="2300">
              <a:solidFill>
                <a:schemeClr val="dk1"/>
              </a:solidFill>
              <a:latin typeface="EB Garamond SemiBold"/>
              <a:ea typeface="EB Garamond SemiBold"/>
              <a:cs typeface="EB Garamond SemiBold"/>
              <a:sym typeface="EB Garamond SemiBold"/>
            </a:endParaRPr>
          </a:p>
          <a:p>
            <a:pPr indent="0" lvl="0" marL="914400" rtl="0" algn="l">
              <a:lnSpc>
                <a:spcPct val="200000"/>
              </a:lnSpc>
              <a:spcBef>
                <a:spcPts val="0"/>
              </a:spcBef>
              <a:spcAft>
                <a:spcPts val="0"/>
              </a:spcAft>
              <a:buNone/>
            </a:pPr>
            <a:r>
              <a:t/>
            </a:r>
            <a:endParaRPr sz="2300">
              <a:solidFill>
                <a:schemeClr val="dk1"/>
              </a:solidFill>
              <a:latin typeface="EB Garamond SemiBold"/>
              <a:ea typeface="EB Garamond SemiBold"/>
              <a:cs typeface="EB Garamond SemiBold"/>
              <a:sym typeface="EB Garamond SemiBold"/>
            </a:endParaRPr>
          </a:p>
          <a:p>
            <a:pPr indent="0" lvl="0" marL="457200" rtl="0" algn="l">
              <a:lnSpc>
                <a:spcPct val="200000"/>
              </a:lnSpc>
              <a:spcBef>
                <a:spcPts val="0"/>
              </a:spcBef>
              <a:spcAft>
                <a:spcPts val="0"/>
              </a:spcAft>
              <a:buNone/>
            </a:pPr>
            <a:r>
              <a:rPr lang="en" sz="1600">
                <a:solidFill>
                  <a:schemeClr val="dk1"/>
                </a:solidFill>
                <a:latin typeface="EB Garamond SemiBold"/>
                <a:ea typeface="EB Garamond SemiBold"/>
                <a:cs typeface="EB Garamond SemiBold"/>
                <a:sym typeface="EB Garamond SemiBold"/>
              </a:rPr>
              <a:t>where 𝐹_(𝑘−1) is the first-order Taylor expansion of the track propagation function 𝑓 at state 𝑘 − 1, and 𝐻𝑘 is the first order Taylor expansion of the measurement projection function ℎ at state 𝑘. As before, 𝜂 and 𝜖 are the process and measurement noise vectors.</a:t>
            </a:r>
            <a:endParaRPr sz="1600">
              <a:solidFill>
                <a:schemeClr val="dk1"/>
              </a:solidFill>
              <a:latin typeface="EB Garamond SemiBold"/>
              <a:ea typeface="EB Garamond SemiBold"/>
              <a:cs typeface="EB Garamond SemiBold"/>
              <a:sym typeface="EB Garamond SemiBold"/>
            </a:endParaRPr>
          </a:p>
          <a:p>
            <a:pPr indent="0" lvl="0" marL="914400" rtl="0" algn="l">
              <a:lnSpc>
                <a:spcPct val="200000"/>
              </a:lnSpc>
              <a:spcBef>
                <a:spcPts val="0"/>
              </a:spcBef>
              <a:spcAft>
                <a:spcPts val="0"/>
              </a:spcAft>
              <a:buNone/>
            </a:pPr>
            <a:r>
              <a:t/>
            </a:r>
            <a:endParaRPr>
              <a:solidFill>
                <a:schemeClr val="dk1"/>
              </a:solidFill>
              <a:latin typeface="EB Garamond SemiBold"/>
              <a:ea typeface="EB Garamond SemiBold"/>
              <a:cs typeface="EB Garamond SemiBold"/>
              <a:sym typeface="EB Garamond SemiBold"/>
            </a:endParaRPr>
          </a:p>
          <a:p>
            <a:pPr indent="0" lvl="0" marL="914400" rtl="0" algn="l">
              <a:lnSpc>
                <a:spcPct val="200000"/>
              </a:lnSpc>
              <a:spcBef>
                <a:spcPts val="0"/>
              </a:spcBef>
              <a:spcAft>
                <a:spcPts val="0"/>
              </a:spcAft>
              <a:buNone/>
            </a:pPr>
            <a:r>
              <a:t/>
            </a:r>
            <a:endParaRPr sz="2300">
              <a:solidFill>
                <a:schemeClr val="dk1"/>
              </a:solidFill>
              <a:latin typeface="EB Garamond SemiBold"/>
              <a:ea typeface="EB Garamond SemiBold"/>
              <a:cs typeface="EB Garamond SemiBold"/>
              <a:sym typeface="EB Garamond SemiBold"/>
            </a:endParaRPr>
          </a:p>
        </p:txBody>
      </p:sp>
      <p:pic>
        <p:nvPicPr>
          <p:cNvPr id="176" name="Google Shape;176;p31"/>
          <p:cNvPicPr preferRelativeResize="0"/>
          <p:nvPr/>
        </p:nvPicPr>
        <p:blipFill>
          <a:blip r:embed="rId4">
            <a:alphaModFix/>
          </a:blip>
          <a:stretch>
            <a:fillRect/>
          </a:stretch>
        </p:blipFill>
        <p:spPr>
          <a:xfrm>
            <a:off x="1087225" y="1956175"/>
            <a:ext cx="3429000" cy="1019175"/>
          </a:xfrm>
          <a:prstGeom prst="rect">
            <a:avLst/>
          </a:prstGeom>
          <a:noFill/>
          <a:ln>
            <a:noFill/>
          </a:ln>
        </p:spPr>
      </p:pic>
      <p:pic>
        <p:nvPicPr>
          <p:cNvPr id="177" name="Google Shape;177;p31"/>
          <p:cNvPicPr preferRelativeResize="0"/>
          <p:nvPr/>
        </p:nvPicPr>
        <p:blipFill>
          <a:blip r:embed="rId5">
            <a:alphaModFix/>
          </a:blip>
          <a:stretch>
            <a:fillRect/>
          </a:stretch>
        </p:blipFill>
        <p:spPr>
          <a:xfrm>
            <a:off x="5104813" y="1979988"/>
            <a:ext cx="2828925" cy="971550"/>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2" name="Shape 62"/>
        <p:cNvGrpSpPr/>
        <p:nvPr/>
      </p:nvGrpSpPr>
      <p:grpSpPr>
        <a:xfrm>
          <a:off x="0" y="0"/>
          <a:ext cx="0" cy="0"/>
          <a:chOff x="0" y="0"/>
          <a:chExt cx="0" cy="0"/>
        </a:xfrm>
      </p:grpSpPr>
      <p:pic>
        <p:nvPicPr>
          <p:cNvPr id="63" name="Google Shape;63;p14"/>
          <p:cNvPicPr preferRelativeResize="0"/>
          <p:nvPr/>
        </p:nvPicPr>
        <p:blipFill>
          <a:blip r:embed="rId3">
            <a:alphaModFix/>
          </a:blip>
          <a:stretch>
            <a:fillRect/>
          </a:stretch>
        </p:blipFill>
        <p:spPr>
          <a:xfrm>
            <a:off x="7258075" y="0"/>
            <a:ext cx="1885922" cy="415380"/>
          </a:xfrm>
          <a:prstGeom prst="rect">
            <a:avLst/>
          </a:prstGeom>
          <a:noFill/>
          <a:ln>
            <a:noFill/>
          </a:ln>
        </p:spPr>
      </p:pic>
      <p:sp>
        <p:nvSpPr>
          <p:cNvPr id="64" name="Google Shape;64;p14"/>
          <p:cNvSpPr/>
          <p:nvPr/>
        </p:nvSpPr>
        <p:spPr>
          <a:xfrm>
            <a:off x="0" y="1650150"/>
            <a:ext cx="9144000" cy="1843200"/>
          </a:xfrm>
          <a:prstGeom prst="rect">
            <a:avLst/>
          </a:prstGeom>
          <a:solidFill>
            <a:srgbClr val="FFFFFF">
              <a:alpha val="61640"/>
            </a:srgbClr>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lnSpc>
                <a:spcPct val="115000"/>
              </a:lnSpc>
              <a:spcBef>
                <a:spcPts val="0"/>
              </a:spcBef>
              <a:spcAft>
                <a:spcPts val="0"/>
              </a:spcAft>
              <a:buNone/>
            </a:pPr>
            <a:r>
              <a:rPr lang="en" sz="3200">
                <a:solidFill>
                  <a:schemeClr val="lt1"/>
                </a:solidFill>
                <a:latin typeface="Oswald SemiBold"/>
                <a:ea typeface="Oswald SemiBold"/>
                <a:cs typeface="Oswald SemiBold"/>
                <a:sym typeface="Oswald SemiBold"/>
              </a:rPr>
              <a:t>MATHUSLA Experiment</a:t>
            </a:r>
            <a:endParaRPr sz="3200">
              <a:solidFill>
                <a:schemeClr val="lt1"/>
              </a:solidFill>
              <a:latin typeface="Oswald SemiBold"/>
              <a:ea typeface="Oswald SemiBold"/>
              <a:cs typeface="Oswald SemiBold"/>
              <a:sym typeface="Oswald SemiBold"/>
            </a:endParaRPr>
          </a:p>
          <a:p>
            <a:pPr indent="0" lvl="0" marL="0" rtl="0" algn="l">
              <a:spcBef>
                <a:spcPts val="0"/>
              </a:spcBef>
              <a:spcAft>
                <a:spcPts val="0"/>
              </a:spcAft>
              <a:buNone/>
            </a:pPr>
            <a:r>
              <a:t/>
            </a:r>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1" name="Shape 181"/>
        <p:cNvGrpSpPr/>
        <p:nvPr/>
      </p:nvGrpSpPr>
      <p:grpSpPr>
        <a:xfrm>
          <a:off x="0" y="0"/>
          <a:ext cx="0" cy="0"/>
          <a:chOff x="0" y="0"/>
          <a:chExt cx="0" cy="0"/>
        </a:xfrm>
      </p:grpSpPr>
      <p:pic>
        <p:nvPicPr>
          <p:cNvPr id="182" name="Google Shape;182;p32"/>
          <p:cNvPicPr preferRelativeResize="0"/>
          <p:nvPr/>
        </p:nvPicPr>
        <p:blipFill>
          <a:blip r:embed="rId3">
            <a:alphaModFix/>
          </a:blip>
          <a:stretch>
            <a:fillRect/>
          </a:stretch>
        </p:blipFill>
        <p:spPr>
          <a:xfrm>
            <a:off x="7258075" y="0"/>
            <a:ext cx="1885922" cy="415380"/>
          </a:xfrm>
          <a:prstGeom prst="rect">
            <a:avLst/>
          </a:prstGeom>
          <a:noFill/>
          <a:ln>
            <a:noFill/>
          </a:ln>
        </p:spPr>
      </p:pic>
      <p:sp>
        <p:nvSpPr>
          <p:cNvPr id="183" name="Google Shape;183;p32"/>
          <p:cNvSpPr txBox="1"/>
          <p:nvPr/>
        </p:nvSpPr>
        <p:spPr>
          <a:xfrm>
            <a:off x="-88300" y="415375"/>
            <a:ext cx="9232200" cy="6788100"/>
          </a:xfrm>
          <a:prstGeom prst="rect">
            <a:avLst/>
          </a:prstGeom>
          <a:noFill/>
          <a:ln>
            <a:noFill/>
          </a:ln>
        </p:spPr>
        <p:txBody>
          <a:bodyPr anchorCtr="0" anchor="t" bIns="91425" lIns="91425" spcFirstLastPara="1" rIns="91425" wrap="square" tIns="91425">
            <a:spAutoFit/>
          </a:bodyPr>
          <a:lstStyle/>
          <a:p>
            <a:pPr indent="-342900" lvl="0" marL="457200" rtl="0" algn="l">
              <a:lnSpc>
                <a:spcPct val="200000"/>
              </a:lnSpc>
              <a:spcBef>
                <a:spcPts val="0"/>
              </a:spcBef>
              <a:spcAft>
                <a:spcPts val="0"/>
              </a:spcAft>
              <a:buClr>
                <a:schemeClr val="dk1"/>
              </a:buClr>
              <a:buSzPts val="1800"/>
              <a:buFont typeface="EB Garamond SemiBold"/>
              <a:buChar char="●"/>
            </a:pPr>
            <a:r>
              <a:rPr lang="en" sz="1800">
                <a:solidFill>
                  <a:schemeClr val="dk1"/>
                </a:solidFill>
                <a:latin typeface="EB Garamond SemiBold"/>
                <a:ea typeface="EB Garamond SemiBold"/>
                <a:cs typeface="EB Garamond SemiBold"/>
                <a:sym typeface="EB Garamond SemiBold"/>
              </a:rPr>
              <a:t>The Extended Kalman Filter (EKF) is executed in three stages: </a:t>
            </a:r>
            <a:endParaRPr sz="1800">
              <a:solidFill>
                <a:schemeClr val="dk1"/>
              </a:solidFill>
              <a:latin typeface="EB Garamond SemiBold"/>
              <a:ea typeface="EB Garamond SemiBold"/>
              <a:cs typeface="EB Garamond SemiBold"/>
              <a:sym typeface="EB Garamond SemiBold"/>
            </a:endParaRPr>
          </a:p>
          <a:p>
            <a:pPr indent="-342900" lvl="1" marL="914400" rtl="0" algn="l">
              <a:lnSpc>
                <a:spcPct val="200000"/>
              </a:lnSpc>
              <a:spcBef>
                <a:spcPts val="0"/>
              </a:spcBef>
              <a:spcAft>
                <a:spcPts val="0"/>
              </a:spcAft>
              <a:buClr>
                <a:schemeClr val="dk1"/>
              </a:buClr>
              <a:buSzPts val="1800"/>
              <a:buFont typeface="EB Garamond SemiBold"/>
              <a:buChar char="○"/>
            </a:pPr>
            <a:r>
              <a:rPr lang="en" sz="1800">
                <a:solidFill>
                  <a:schemeClr val="dk1"/>
                </a:solidFill>
                <a:latin typeface="EB Garamond SemiBold"/>
                <a:ea typeface="EB Garamond SemiBold"/>
                <a:cs typeface="EB Garamond SemiBold"/>
                <a:sym typeface="EB Garamond SemiBold"/>
              </a:rPr>
              <a:t>Prediction.</a:t>
            </a:r>
            <a:endParaRPr sz="1800">
              <a:solidFill>
                <a:schemeClr val="dk1"/>
              </a:solidFill>
              <a:latin typeface="EB Garamond SemiBold"/>
              <a:ea typeface="EB Garamond SemiBold"/>
              <a:cs typeface="EB Garamond SemiBold"/>
              <a:sym typeface="EB Garamond SemiBold"/>
            </a:endParaRPr>
          </a:p>
          <a:p>
            <a:pPr indent="-342900" lvl="1" marL="914400" rtl="0" algn="l">
              <a:lnSpc>
                <a:spcPct val="200000"/>
              </a:lnSpc>
              <a:spcBef>
                <a:spcPts val="0"/>
              </a:spcBef>
              <a:spcAft>
                <a:spcPts val="0"/>
              </a:spcAft>
              <a:buClr>
                <a:schemeClr val="dk1"/>
              </a:buClr>
              <a:buSzPts val="1800"/>
              <a:buFont typeface="EB Garamond SemiBold"/>
              <a:buChar char="○"/>
            </a:pPr>
            <a:r>
              <a:rPr lang="en" sz="1800">
                <a:solidFill>
                  <a:schemeClr val="dk1"/>
                </a:solidFill>
                <a:latin typeface="EB Garamond SemiBold"/>
                <a:ea typeface="EB Garamond SemiBold"/>
                <a:cs typeface="EB Garamond SemiBold"/>
                <a:sym typeface="EB Garamond SemiBold"/>
              </a:rPr>
              <a:t> Filtering.</a:t>
            </a:r>
            <a:endParaRPr sz="1800">
              <a:solidFill>
                <a:schemeClr val="dk1"/>
              </a:solidFill>
              <a:latin typeface="EB Garamond SemiBold"/>
              <a:ea typeface="EB Garamond SemiBold"/>
              <a:cs typeface="EB Garamond SemiBold"/>
              <a:sym typeface="EB Garamond SemiBold"/>
            </a:endParaRPr>
          </a:p>
          <a:p>
            <a:pPr indent="-342900" lvl="1" marL="914400" rtl="0" algn="l">
              <a:lnSpc>
                <a:spcPct val="200000"/>
              </a:lnSpc>
              <a:spcBef>
                <a:spcPts val="0"/>
              </a:spcBef>
              <a:spcAft>
                <a:spcPts val="0"/>
              </a:spcAft>
              <a:buClr>
                <a:schemeClr val="dk1"/>
              </a:buClr>
              <a:buSzPts val="1800"/>
              <a:buFont typeface="EB Garamond SemiBold"/>
              <a:buChar char="○"/>
            </a:pPr>
            <a:r>
              <a:rPr lang="en" sz="1800">
                <a:solidFill>
                  <a:schemeClr val="dk1"/>
                </a:solidFill>
                <a:latin typeface="EB Garamond SemiBold"/>
                <a:ea typeface="EB Garamond SemiBold"/>
                <a:cs typeface="EB Garamond SemiBold"/>
                <a:sym typeface="EB Garamond SemiBold"/>
              </a:rPr>
              <a:t>Smoothing. </a:t>
            </a:r>
            <a:endParaRPr sz="1800">
              <a:solidFill>
                <a:schemeClr val="dk1"/>
              </a:solidFill>
              <a:latin typeface="EB Garamond SemiBold"/>
              <a:ea typeface="EB Garamond SemiBold"/>
              <a:cs typeface="EB Garamond SemiBold"/>
              <a:sym typeface="EB Garamond SemiBold"/>
            </a:endParaRPr>
          </a:p>
          <a:p>
            <a:pPr indent="-342900" lvl="0" marL="457200" rtl="0" algn="l">
              <a:lnSpc>
                <a:spcPct val="200000"/>
              </a:lnSpc>
              <a:spcBef>
                <a:spcPts val="0"/>
              </a:spcBef>
              <a:spcAft>
                <a:spcPts val="0"/>
              </a:spcAft>
              <a:buClr>
                <a:schemeClr val="dk1"/>
              </a:buClr>
              <a:buSzPts val="1800"/>
              <a:buFont typeface="EB Garamond SemiBold"/>
              <a:buChar char="●"/>
            </a:pPr>
            <a:r>
              <a:rPr lang="en" sz="1800">
                <a:solidFill>
                  <a:schemeClr val="dk1"/>
                </a:solidFill>
                <a:latin typeface="EB Garamond SemiBold"/>
                <a:ea typeface="EB Garamond SemiBold"/>
                <a:cs typeface="EB Garamond SemiBold"/>
                <a:sym typeface="EB Garamond SemiBold"/>
              </a:rPr>
              <a:t>During the prediction phase, the track state at state 𝑘 is extrapolated based on the preceding 𝑘 - 1 measurements. The filtering phase leverages the measurement at state 𝑘 to update the anticipated track state at the same state. Lastly, in the smoothing phase, the filtered track state undergoes refinement by contemplating all measurements.</a:t>
            </a:r>
            <a:endParaRPr sz="1800">
              <a:solidFill>
                <a:schemeClr val="dk1"/>
              </a:solidFill>
              <a:latin typeface="EB Garamond SemiBold"/>
              <a:ea typeface="EB Garamond SemiBold"/>
              <a:cs typeface="EB Garamond SemiBold"/>
              <a:sym typeface="EB Garamond SemiBold"/>
            </a:endParaRPr>
          </a:p>
          <a:p>
            <a:pPr indent="0" lvl="0" marL="457200" rtl="0" algn="l">
              <a:lnSpc>
                <a:spcPct val="200000"/>
              </a:lnSpc>
              <a:spcBef>
                <a:spcPts val="0"/>
              </a:spcBef>
              <a:spcAft>
                <a:spcPts val="0"/>
              </a:spcAft>
              <a:buNone/>
            </a:pPr>
            <a:r>
              <a:t/>
            </a:r>
            <a:endParaRPr sz="1800">
              <a:solidFill>
                <a:schemeClr val="dk1"/>
              </a:solidFill>
              <a:latin typeface="EB Garamond SemiBold"/>
              <a:ea typeface="EB Garamond SemiBold"/>
              <a:cs typeface="EB Garamond SemiBold"/>
              <a:sym typeface="EB Garamond SemiBold"/>
            </a:endParaRPr>
          </a:p>
          <a:p>
            <a:pPr indent="0" lvl="0" marL="0" rtl="0" algn="l">
              <a:lnSpc>
                <a:spcPct val="200000"/>
              </a:lnSpc>
              <a:spcBef>
                <a:spcPts val="0"/>
              </a:spcBef>
              <a:spcAft>
                <a:spcPts val="0"/>
              </a:spcAft>
              <a:buNone/>
            </a:pPr>
            <a:r>
              <a:t/>
            </a:r>
            <a:endParaRPr sz="1500">
              <a:solidFill>
                <a:schemeClr val="dk1"/>
              </a:solidFill>
              <a:latin typeface="EB Garamond SemiBold"/>
              <a:ea typeface="EB Garamond SemiBold"/>
              <a:cs typeface="EB Garamond SemiBold"/>
              <a:sym typeface="EB Garamond SemiBold"/>
            </a:endParaRPr>
          </a:p>
          <a:p>
            <a:pPr indent="0" lvl="0" marL="914400" rtl="0" algn="l">
              <a:lnSpc>
                <a:spcPct val="200000"/>
              </a:lnSpc>
              <a:spcBef>
                <a:spcPts val="0"/>
              </a:spcBef>
              <a:spcAft>
                <a:spcPts val="0"/>
              </a:spcAft>
              <a:buNone/>
            </a:pPr>
            <a:r>
              <a:t/>
            </a:r>
            <a:endParaRPr sz="1500">
              <a:solidFill>
                <a:schemeClr val="dk1"/>
              </a:solidFill>
              <a:latin typeface="EB Garamond SemiBold"/>
              <a:ea typeface="EB Garamond SemiBold"/>
              <a:cs typeface="EB Garamond SemiBold"/>
              <a:sym typeface="EB Garamond SemiBold"/>
            </a:endParaRPr>
          </a:p>
          <a:p>
            <a:pPr indent="0" lvl="0" marL="914400" rtl="0" algn="l">
              <a:lnSpc>
                <a:spcPct val="200000"/>
              </a:lnSpc>
              <a:spcBef>
                <a:spcPts val="0"/>
              </a:spcBef>
              <a:spcAft>
                <a:spcPts val="0"/>
              </a:spcAft>
              <a:buNone/>
            </a:pPr>
            <a:r>
              <a:t/>
            </a:r>
            <a:endParaRPr sz="1500">
              <a:solidFill>
                <a:schemeClr val="dk1"/>
              </a:solidFill>
              <a:latin typeface="EB Garamond SemiBold"/>
              <a:ea typeface="EB Garamond SemiBold"/>
              <a:cs typeface="EB Garamond SemiBold"/>
              <a:sym typeface="EB Garamond SemiBold"/>
            </a:endParaRPr>
          </a:p>
          <a:p>
            <a:pPr indent="0" lvl="0" marL="914400" rtl="0" algn="l">
              <a:lnSpc>
                <a:spcPct val="200000"/>
              </a:lnSpc>
              <a:spcBef>
                <a:spcPts val="0"/>
              </a:spcBef>
              <a:spcAft>
                <a:spcPts val="0"/>
              </a:spcAft>
              <a:buNone/>
            </a:pPr>
            <a:r>
              <a:t/>
            </a:r>
            <a:endParaRPr sz="1500">
              <a:solidFill>
                <a:schemeClr val="dk1"/>
              </a:solidFill>
              <a:latin typeface="EB Garamond SemiBold"/>
              <a:ea typeface="EB Garamond SemiBold"/>
              <a:cs typeface="EB Garamond SemiBold"/>
              <a:sym typeface="EB Garamond SemiBold"/>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7" name="Shape 187"/>
        <p:cNvGrpSpPr/>
        <p:nvPr/>
      </p:nvGrpSpPr>
      <p:grpSpPr>
        <a:xfrm>
          <a:off x="0" y="0"/>
          <a:ext cx="0" cy="0"/>
          <a:chOff x="0" y="0"/>
          <a:chExt cx="0" cy="0"/>
        </a:xfrm>
      </p:grpSpPr>
      <p:pic>
        <p:nvPicPr>
          <p:cNvPr id="188" name="Google Shape;188;p33"/>
          <p:cNvPicPr preferRelativeResize="0"/>
          <p:nvPr/>
        </p:nvPicPr>
        <p:blipFill>
          <a:blip r:embed="rId3">
            <a:alphaModFix/>
          </a:blip>
          <a:stretch>
            <a:fillRect/>
          </a:stretch>
        </p:blipFill>
        <p:spPr>
          <a:xfrm>
            <a:off x="7258075" y="0"/>
            <a:ext cx="1885922" cy="415380"/>
          </a:xfrm>
          <a:prstGeom prst="rect">
            <a:avLst/>
          </a:prstGeom>
          <a:noFill/>
          <a:ln>
            <a:noFill/>
          </a:ln>
        </p:spPr>
      </p:pic>
      <p:sp>
        <p:nvSpPr>
          <p:cNvPr id="189" name="Google Shape;189;p33"/>
          <p:cNvSpPr txBox="1"/>
          <p:nvPr/>
        </p:nvSpPr>
        <p:spPr>
          <a:xfrm>
            <a:off x="-44100" y="761550"/>
            <a:ext cx="9232200" cy="3620400"/>
          </a:xfrm>
          <a:prstGeom prst="rect">
            <a:avLst/>
          </a:prstGeom>
          <a:noFill/>
          <a:ln>
            <a:noFill/>
          </a:ln>
        </p:spPr>
        <p:txBody>
          <a:bodyPr anchorCtr="0" anchor="t" bIns="91425" lIns="91425" spcFirstLastPara="1" rIns="91425" wrap="square" tIns="91425">
            <a:noAutofit/>
          </a:bodyPr>
          <a:lstStyle/>
          <a:p>
            <a:pPr indent="-349250" lvl="0" marL="457200" rtl="0" algn="l">
              <a:lnSpc>
                <a:spcPct val="200000"/>
              </a:lnSpc>
              <a:spcBef>
                <a:spcPts val="0"/>
              </a:spcBef>
              <a:spcAft>
                <a:spcPts val="0"/>
              </a:spcAft>
              <a:buClr>
                <a:schemeClr val="dk1"/>
              </a:buClr>
              <a:buSzPts val="1900"/>
              <a:buFont typeface="EB Garamond SemiBold"/>
              <a:buChar char="●"/>
            </a:pPr>
            <a:r>
              <a:rPr lang="en" sz="1900">
                <a:solidFill>
                  <a:schemeClr val="dk1"/>
                </a:solidFill>
                <a:latin typeface="EB Garamond SemiBold"/>
                <a:ea typeface="EB Garamond SemiBold"/>
                <a:cs typeface="EB Garamond SemiBold"/>
                <a:sym typeface="EB Garamond SemiBold"/>
              </a:rPr>
              <a:t>The equations employed to revise the track state vector, 𝑥, and its covariance, 𝐶, are contingent on the distinct implementation of the EKF and the employed mathematical models. These equations amalgamate the predicted track state, the measurement at state 𝑘, and the noise attributes.</a:t>
            </a:r>
            <a:endParaRPr sz="1900">
              <a:solidFill>
                <a:schemeClr val="dk1"/>
              </a:solidFill>
              <a:latin typeface="EB Garamond SemiBold"/>
              <a:ea typeface="EB Garamond SemiBold"/>
              <a:cs typeface="EB Garamond SemiBold"/>
              <a:sym typeface="EB Garamond SemiBold"/>
            </a:endParaRPr>
          </a:p>
          <a:p>
            <a:pPr indent="0" lvl="0" marL="457200" rtl="0" algn="l">
              <a:lnSpc>
                <a:spcPct val="200000"/>
              </a:lnSpc>
              <a:spcBef>
                <a:spcPts val="0"/>
              </a:spcBef>
              <a:spcAft>
                <a:spcPts val="0"/>
              </a:spcAft>
              <a:buNone/>
            </a:pPr>
            <a:r>
              <a:t/>
            </a:r>
            <a:endParaRPr sz="1900">
              <a:solidFill>
                <a:schemeClr val="dk1"/>
              </a:solidFill>
              <a:latin typeface="EB Garamond SemiBold"/>
              <a:ea typeface="EB Garamond SemiBold"/>
              <a:cs typeface="EB Garamond SemiBold"/>
              <a:sym typeface="EB Garamond SemiBold"/>
            </a:endParaRPr>
          </a:p>
          <a:p>
            <a:pPr indent="-349250" lvl="0" marL="457200" rtl="0" algn="l">
              <a:lnSpc>
                <a:spcPct val="200000"/>
              </a:lnSpc>
              <a:spcBef>
                <a:spcPts val="0"/>
              </a:spcBef>
              <a:spcAft>
                <a:spcPts val="0"/>
              </a:spcAft>
              <a:buClr>
                <a:schemeClr val="dk1"/>
              </a:buClr>
              <a:buSzPts val="1900"/>
              <a:buFont typeface="EB Garamond SemiBold"/>
              <a:buChar char="●"/>
            </a:pPr>
            <a:r>
              <a:rPr lang="en" sz="1900">
                <a:solidFill>
                  <a:schemeClr val="dk1"/>
                </a:solidFill>
                <a:latin typeface="EB Garamond SemiBold"/>
                <a:ea typeface="EB Garamond SemiBold"/>
                <a:cs typeface="EB Garamond SemiBold"/>
                <a:sym typeface="EB Garamond SemiBold"/>
              </a:rPr>
              <a:t> The exact mathematical expressions for updating 𝑥 and 𝐶 oscillate based on the specific application and the governing physics.</a:t>
            </a:r>
            <a:endParaRPr sz="1900">
              <a:solidFill>
                <a:schemeClr val="dk1"/>
              </a:solidFill>
              <a:latin typeface="EB Garamond SemiBold"/>
              <a:ea typeface="EB Garamond SemiBold"/>
              <a:cs typeface="EB Garamond SemiBold"/>
              <a:sym typeface="EB Garamond SemiBold"/>
            </a:endParaRPr>
          </a:p>
          <a:p>
            <a:pPr indent="0" lvl="0" marL="457200" rtl="0" algn="l">
              <a:lnSpc>
                <a:spcPct val="200000"/>
              </a:lnSpc>
              <a:spcBef>
                <a:spcPts val="0"/>
              </a:spcBef>
              <a:spcAft>
                <a:spcPts val="0"/>
              </a:spcAft>
              <a:buNone/>
            </a:pPr>
            <a:r>
              <a:t/>
            </a:r>
            <a:endParaRPr sz="1800">
              <a:solidFill>
                <a:schemeClr val="dk1"/>
              </a:solidFill>
              <a:latin typeface="EB Garamond SemiBold"/>
              <a:ea typeface="EB Garamond SemiBold"/>
              <a:cs typeface="EB Garamond SemiBold"/>
              <a:sym typeface="EB Garamond SemiBold"/>
            </a:endParaRPr>
          </a:p>
          <a:p>
            <a:pPr indent="0" lvl="0" marL="457200" rtl="0" algn="l">
              <a:lnSpc>
                <a:spcPct val="200000"/>
              </a:lnSpc>
              <a:spcBef>
                <a:spcPts val="0"/>
              </a:spcBef>
              <a:spcAft>
                <a:spcPts val="0"/>
              </a:spcAft>
              <a:buNone/>
            </a:pPr>
            <a:r>
              <a:t/>
            </a:r>
            <a:endParaRPr sz="1800">
              <a:solidFill>
                <a:schemeClr val="dk1"/>
              </a:solidFill>
              <a:latin typeface="EB Garamond SemiBold"/>
              <a:ea typeface="EB Garamond SemiBold"/>
              <a:cs typeface="EB Garamond SemiBold"/>
              <a:sym typeface="EB Garamond SemiBold"/>
            </a:endParaRPr>
          </a:p>
          <a:p>
            <a:pPr indent="0" lvl="0" marL="0" rtl="0" algn="l">
              <a:lnSpc>
                <a:spcPct val="200000"/>
              </a:lnSpc>
              <a:spcBef>
                <a:spcPts val="0"/>
              </a:spcBef>
              <a:spcAft>
                <a:spcPts val="0"/>
              </a:spcAft>
              <a:buNone/>
            </a:pPr>
            <a:r>
              <a:t/>
            </a:r>
            <a:endParaRPr sz="1500">
              <a:solidFill>
                <a:schemeClr val="dk1"/>
              </a:solidFill>
              <a:latin typeface="EB Garamond SemiBold"/>
              <a:ea typeface="EB Garamond SemiBold"/>
              <a:cs typeface="EB Garamond SemiBold"/>
              <a:sym typeface="EB Garamond SemiBold"/>
            </a:endParaRPr>
          </a:p>
          <a:p>
            <a:pPr indent="0" lvl="0" marL="914400" rtl="0" algn="l">
              <a:lnSpc>
                <a:spcPct val="200000"/>
              </a:lnSpc>
              <a:spcBef>
                <a:spcPts val="0"/>
              </a:spcBef>
              <a:spcAft>
                <a:spcPts val="0"/>
              </a:spcAft>
              <a:buNone/>
            </a:pPr>
            <a:r>
              <a:t/>
            </a:r>
            <a:endParaRPr sz="1500">
              <a:solidFill>
                <a:schemeClr val="dk1"/>
              </a:solidFill>
              <a:latin typeface="EB Garamond SemiBold"/>
              <a:ea typeface="EB Garamond SemiBold"/>
              <a:cs typeface="EB Garamond SemiBold"/>
              <a:sym typeface="EB Garamond SemiBold"/>
            </a:endParaRPr>
          </a:p>
          <a:p>
            <a:pPr indent="0" lvl="0" marL="914400" rtl="0" algn="l">
              <a:lnSpc>
                <a:spcPct val="200000"/>
              </a:lnSpc>
              <a:spcBef>
                <a:spcPts val="0"/>
              </a:spcBef>
              <a:spcAft>
                <a:spcPts val="0"/>
              </a:spcAft>
              <a:buNone/>
            </a:pPr>
            <a:r>
              <a:t/>
            </a:r>
            <a:endParaRPr sz="1500">
              <a:solidFill>
                <a:schemeClr val="dk1"/>
              </a:solidFill>
              <a:latin typeface="EB Garamond SemiBold"/>
              <a:ea typeface="EB Garamond SemiBold"/>
              <a:cs typeface="EB Garamond SemiBold"/>
              <a:sym typeface="EB Garamond SemiBold"/>
            </a:endParaRPr>
          </a:p>
          <a:p>
            <a:pPr indent="0" lvl="0" marL="914400" rtl="0" algn="l">
              <a:lnSpc>
                <a:spcPct val="200000"/>
              </a:lnSpc>
              <a:spcBef>
                <a:spcPts val="0"/>
              </a:spcBef>
              <a:spcAft>
                <a:spcPts val="0"/>
              </a:spcAft>
              <a:buNone/>
            </a:pPr>
            <a:r>
              <a:t/>
            </a:r>
            <a:endParaRPr sz="1500">
              <a:solidFill>
                <a:schemeClr val="dk1"/>
              </a:solidFill>
              <a:latin typeface="EB Garamond SemiBold"/>
              <a:ea typeface="EB Garamond SemiBold"/>
              <a:cs typeface="EB Garamond SemiBold"/>
              <a:sym typeface="EB Garamond SemiBold"/>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3" name="Shape 193"/>
        <p:cNvGrpSpPr/>
        <p:nvPr/>
      </p:nvGrpSpPr>
      <p:grpSpPr>
        <a:xfrm>
          <a:off x="0" y="0"/>
          <a:ext cx="0" cy="0"/>
          <a:chOff x="0" y="0"/>
          <a:chExt cx="0" cy="0"/>
        </a:xfrm>
      </p:grpSpPr>
      <p:pic>
        <p:nvPicPr>
          <p:cNvPr id="194" name="Google Shape;194;p34"/>
          <p:cNvPicPr preferRelativeResize="0"/>
          <p:nvPr/>
        </p:nvPicPr>
        <p:blipFill>
          <a:blip r:embed="rId3">
            <a:alphaModFix/>
          </a:blip>
          <a:stretch>
            <a:fillRect/>
          </a:stretch>
        </p:blipFill>
        <p:spPr>
          <a:xfrm>
            <a:off x="0" y="0"/>
            <a:ext cx="9144000" cy="5143500"/>
          </a:xfrm>
          <a:prstGeom prst="rect">
            <a:avLst/>
          </a:prstGeom>
          <a:noFill/>
          <a:ln>
            <a:noFill/>
          </a:ln>
        </p:spPr>
      </p:pic>
      <p:pic>
        <p:nvPicPr>
          <p:cNvPr id="195" name="Google Shape;195;p34"/>
          <p:cNvPicPr preferRelativeResize="0"/>
          <p:nvPr/>
        </p:nvPicPr>
        <p:blipFill>
          <a:blip r:embed="rId4">
            <a:alphaModFix/>
          </a:blip>
          <a:stretch>
            <a:fillRect/>
          </a:stretch>
        </p:blipFill>
        <p:spPr>
          <a:xfrm>
            <a:off x="7258075" y="0"/>
            <a:ext cx="1885922" cy="415380"/>
          </a:xfrm>
          <a:prstGeom prst="rect">
            <a:avLst/>
          </a:prstGeom>
          <a:noFill/>
          <a:ln>
            <a:noFill/>
          </a:ln>
        </p:spPr>
      </p:pic>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9" name="Shape 199"/>
        <p:cNvGrpSpPr/>
        <p:nvPr/>
      </p:nvGrpSpPr>
      <p:grpSpPr>
        <a:xfrm>
          <a:off x="0" y="0"/>
          <a:ext cx="0" cy="0"/>
          <a:chOff x="0" y="0"/>
          <a:chExt cx="0" cy="0"/>
        </a:xfrm>
      </p:grpSpPr>
      <p:pic>
        <p:nvPicPr>
          <p:cNvPr id="200" name="Google Shape;200;p35"/>
          <p:cNvPicPr preferRelativeResize="0"/>
          <p:nvPr/>
        </p:nvPicPr>
        <p:blipFill>
          <a:blip r:embed="rId3">
            <a:alphaModFix/>
          </a:blip>
          <a:stretch>
            <a:fillRect/>
          </a:stretch>
        </p:blipFill>
        <p:spPr>
          <a:xfrm>
            <a:off x="0" y="0"/>
            <a:ext cx="9144000" cy="3061825"/>
          </a:xfrm>
          <a:prstGeom prst="rect">
            <a:avLst/>
          </a:prstGeom>
          <a:noFill/>
          <a:ln>
            <a:noFill/>
          </a:ln>
        </p:spPr>
      </p:pic>
      <p:pic>
        <p:nvPicPr>
          <p:cNvPr id="201" name="Google Shape;201;p35"/>
          <p:cNvPicPr preferRelativeResize="0"/>
          <p:nvPr/>
        </p:nvPicPr>
        <p:blipFill>
          <a:blip r:embed="rId4">
            <a:alphaModFix/>
          </a:blip>
          <a:stretch>
            <a:fillRect/>
          </a:stretch>
        </p:blipFill>
        <p:spPr>
          <a:xfrm>
            <a:off x="7258075" y="0"/>
            <a:ext cx="1885922" cy="415380"/>
          </a:xfrm>
          <a:prstGeom prst="rect">
            <a:avLst/>
          </a:prstGeom>
          <a:noFill/>
          <a:ln>
            <a:noFill/>
          </a:ln>
        </p:spPr>
      </p:pic>
      <p:pic>
        <p:nvPicPr>
          <p:cNvPr id="202" name="Google Shape;202;p35"/>
          <p:cNvPicPr preferRelativeResize="0"/>
          <p:nvPr/>
        </p:nvPicPr>
        <p:blipFill>
          <a:blip r:embed="rId5">
            <a:alphaModFix/>
          </a:blip>
          <a:stretch>
            <a:fillRect/>
          </a:stretch>
        </p:blipFill>
        <p:spPr>
          <a:xfrm>
            <a:off x="0" y="2969425"/>
            <a:ext cx="9144000" cy="2174075"/>
          </a:xfrm>
          <a:prstGeom prst="rect">
            <a:avLst/>
          </a:prstGeom>
          <a:noFill/>
          <a:ln>
            <a:noFill/>
          </a:ln>
        </p:spPr>
      </p:pic>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6" name="Shape 206"/>
        <p:cNvGrpSpPr/>
        <p:nvPr/>
      </p:nvGrpSpPr>
      <p:grpSpPr>
        <a:xfrm>
          <a:off x="0" y="0"/>
          <a:ext cx="0" cy="0"/>
          <a:chOff x="0" y="0"/>
          <a:chExt cx="0" cy="0"/>
        </a:xfrm>
      </p:grpSpPr>
      <p:pic>
        <p:nvPicPr>
          <p:cNvPr id="207" name="Google Shape;207;p36"/>
          <p:cNvPicPr preferRelativeResize="0"/>
          <p:nvPr/>
        </p:nvPicPr>
        <p:blipFill>
          <a:blip r:embed="rId3">
            <a:alphaModFix/>
          </a:blip>
          <a:stretch>
            <a:fillRect/>
          </a:stretch>
        </p:blipFill>
        <p:spPr>
          <a:xfrm>
            <a:off x="0" y="0"/>
            <a:ext cx="9143999" cy="5143501"/>
          </a:xfrm>
          <a:prstGeom prst="rect">
            <a:avLst/>
          </a:prstGeom>
          <a:noFill/>
          <a:ln>
            <a:noFill/>
          </a:ln>
        </p:spPr>
      </p:pic>
      <p:pic>
        <p:nvPicPr>
          <p:cNvPr id="208" name="Google Shape;208;p36"/>
          <p:cNvPicPr preferRelativeResize="0"/>
          <p:nvPr/>
        </p:nvPicPr>
        <p:blipFill>
          <a:blip r:embed="rId4">
            <a:alphaModFix/>
          </a:blip>
          <a:stretch>
            <a:fillRect/>
          </a:stretch>
        </p:blipFill>
        <p:spPr>
          <a:xfrm>
            <a:off x="7258075" y="0"/>
            <a:ext cx="1885922" cy="415380"/>
          </a:xfrm>
          <a:prstGeom prst="rect">
            <a:avLst/>
          </a:prstGeom>
          <a:noFill/>
          <a:ln>
            <a:noFill/>
          </a:ln>
        </p:spPr>
      </p:pic>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2" name="Shape 212"/>
        <p:cNvGrpSpPr/>
        <p:nvPr/>
      </p:nvGrpSpPr>
      <p:grpSpPr>
        <a:xfrm>
          <a:off x="0" y="0"/>
          <a:ext cx="0" cy="0"/>
          <a:chOff x="0" y="0"/>
          <a:chExt cx="0" cy="0"/>
        </a:xfrm>
      </p:grpSpPr>
      <p:pic>
        <p:nvPicPr>
          <p:cNvPr id="213" name="Google Shape;213;p37"/>
          <p:cNvPicPr preferRelativeResize="0"/>
          <p:nvPr/>
        </p:nvPicPr>
        <p:blipFill>
          <a:blip r:embed="rId3">
            <a:alphaModFix/>
          </a:blip>
          <a:stretch>
            <a:fillRect/>
          </a:stretch>
        </p:blipFill>
        <p:spPr>
          <a:xfrm>
            <a:off x="7258075" y="0"/>
            <a:ext cx="1885922" cy="415380"/>
          </a:xfrm>
          <a:prstGeom prst="rect">
            <a:avLst/>
          </a:prstGeom>
          <a:noFill/>
          <a:ln>
            <a:noFill/>
          </a:ln>
        </p:spPr>
      </p:pic>
      <p:sp>
        <p:nvSpPr>
          <p:cNvPr id="214" name="Google Shape;214;p37"/>
          <p:cNvSpPr/>
          <p:nvPr/>
        </p:nvSpPr>
        <p:spPr>
          <a:xfrm>
            <a:off x="0" y="1650150"/>
            <a:ext cx="9144000" cy="1843200"/>
          </a:xfrm>
          <a:prstGeom prst="rect">
            <a:avLst/>
          </a:prstGeom>
          <a:solidFill>
            <a:srgbClr val="FFFFFF">
              <a:alpha val="61640"/>
            </a:srgbClr>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1" algn="ctr">
              <a:lnSpc>
                <a:spcPct val="115000"/>
              </a:lnSpc>
              <a:spcBef>
                <a:spcPts val="0"/>
              </a:spcBef>
              <a:spcAft>
                <a:spcPts val="0"/>
              </a:spcAft>
              <a:buNone/>
            </a:pPr>
            <a:r>
              <a:rPr lang="en" sz="3200">
                <a:solidFill>
                  <a:schemeClr val="lt1"/>
                </a:solidFill>
                <a:latin typeface="Oswald SemiBold"/>
                <a:ea typeface="Oswald SemiBold"/>
                <a:cs typeface="Oswald SemiBold"/>
                <a:sym typeface="Oswald SemiBold"/>
              </a:rPr>
              <a:t>The Implementation of EKF on MATHUSLA experiment</a:t>
            </a:r>
            <a:endParaRPr sz="3200">
              <a:solidFill>
                <a:schemeClr val="lt1"/>
              </a:solidFill>
              <a:latin typeface="Oswald SemiBold"/>
              <a:ea typeface="Oswald SemiBold"/>
              <a:cs typeface="Oswald SemiBold"/>
              <a:sym typeface="Oswald SemiBold"/>
            </a:endParaRPr>
          </a:p>
          <a:p>
            <a:pPr indent="0" lvl="0" marL="0" rtl="0" algn="ctr">
              <a:lnSpc>
                <a:spcPct val="115000"/>
              </a:lnSpc>
              <a:spcBef>
                <a:spcPts val="0"/>
              </a:spcBef>
              <a:spcAft>
                <a:spcPts val="0"/>
              </a:spcAft>
              <a:buNone/>
            </a:pPr>
            <a:r>
              <a:rPr lang="en" sz="3200">
                <a:solidFill>
                  <a:schemeClr val="lt1"/>
                </a:solidFill>
                <a:latin typeface="Oswald SemiBold"/>
                <a:ea typeface="Oswald SemiBold"/>
                <a:cs typeface="Oswald SemiBold"/>
                <a:sym typeface="Oswald SemiBold"/>
              </a:rPr>
              <a:t>And the Results</a:t>
            </a:r>
            <a:endParaRPr sz="3200">
              <a:solidFill>
                <a:schemeClr val="lt1"/>
              </a:solidFill>
              <a:latin typeface="Oswald SemiBold"/>
              <a:ea typeface="Oswald SemiBold"/>
              <a:cs typeface="Oswald SemiBold"/>
              <a:sym typeface="Oswald SemiBold"/>
            </a:endParaRPr>
          </a:p>
          <a:p>
            <a:pPr indent="0" lvl="0" marL="0" rtl="0" algn="l">
              <a:spcBef>
                <a:spcPts val="0"/>
              </a:spcBef>
              <a:spcAft>
                <a:spcPts val="0"/>
              </a:spcAft>
              <a:buNone/>
            </a:pPr>
            <a:r>
              <a:t/>
            </a:r>
            <a:endParaRP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8" name="Shape 218"/>
        <p:cNvGrpSpPr/>
        <p:nvPr/>
      </p:nvGrpSpPr>
      <p:grpSpPr>
        <a:xfrm>
          <a:off x="0" y="0"/>
          <a:ext cx="0" cy="0"/>
          <a:chOff x="0" y="0"/>
          <a:chExt cx="0" cy="0"/>
        </a:xfrm>
      </p:grpSpPr>
      <p:pic>
        <p:nvPicPr>
          <p:cNvPr id="219" name="Google Shape;219;p38"/>
          <p:cNvPicPr preferRelativeResize="0"/>
          <p:nvPr/>
        </p:nvPicPr>
        <p:blipFill>
          <a:blip r:embed="rId3">
            <a:alphaModFix/>
          </a:blip>
          <a:stretch>
            <a:fillRect/>
          </a:stretch>
        </p:blipFill>
        <p:spPr>
          <a:xfrm>
            <a:off x="7258075" y="0"/>
            <a:ext cx="1885922" cy="415380"/>
          </a:xfrm>
          <a:prstGeom prst="rect">
            <a:avLst/>
          </a:prstGeom>
          <a:noFill/>
          <a:ln>
            <a:noFill/>
          </a:ln>
        </p:spPr>
      </p:pic>
      <p:sp>
        <p:nvSpPr>
          <p:cNvPr id="220" name="Google Shape;220;p38"/>
          <p:cNvSpPr txBox="1"/>
          <p:nvPr/>
        </p:nvSpPr>
        <p:spPr>
          <a:xfrm>
            <a:off x="322300" y="1099700"/>
            <a:ext cx="7207500" cy="3090900"/>
          </a:xfrm>
          <a:prstGeom prst="rect">
            <a:avLst/>
          </a:prstGeom>
          <a:noFill/>
          <a:ln>
            <a:noFill/>
          </a:ln>
        </p:spPr>
        <p:txBody>
          <a:bodyPr anchorCtr="0" anchor="t" bIns="91425" lIns="91425" spcFirstLastPara="1" rIns="91425" wrap="square" tIns="91425">
            <a:spAutoFit/>
          </a:bodyPr>
          <a:lstStyle/>
          <a:p>
            <a:pPr indent="-349250" lvl="0" marL="457200" rtl="0" algn="l">
              <a:lnSpc>
                <a:spcPct val="115000"/>
              </a:lnSpc>
              <a:spcBef>
                <a:spcPts val="0"/>
              </a:spcBef>
              <a:spcAft>
                <a:spcPts val="0"/>
              </a:spcAft>
              <a:buClr>
                <a:schemeClr val="dk1"/>
              </a:buClr>
              <a:buSzPts val="1900"/>
              <a:buFont typeface="EB Garamond Medium"/>
              <a:buChar char="●"/>
            </a:pPr>
            <a:r>
              <a:rPr lang="en" sz="1900">
                <a:solidFill>
                  <a:schemeClr val="dk1"/>
                </a:solidFill>
                <a:latin typeface="EB Garamond Medium"/>
                <a:ea typeface="EB Garamond Medium"/>
                <a:cs typeface="EB Garamond Medium"/>
                <a:sym typeface="EB Garamond Medium"/>
              </a:rPr>
              <a:t>This implementation adhered to the steps outlined in section of the Extended Kalman Filter; commencing with seed preparation, followed by prediction, filtering, and concluding with smoothing.</a:t>
            </a:r>
            <a:endParaRPr sz="1900">
              <a:solidFill>
                <a:schemeClr val="dk1"/>
              </a:solidFill>
              <a:latin typeface="EB Garamond Medium"/>
              <a:ea typeface="EB Garamond Medium"/>
              <a:cs typeface="EB Garamond Medium"/>
              <a:sym typeface="EB Garamond Medium"/>
            </a:endParaRPr>
          </a:p>
          <a:p>
            <a:pPr indent="0" lvl="0" marL="457200" rtl="0" algn="l">
              <a:lnSpc>
                <a:spcPct val="115000"/>
              </a:lnSpc>
              <a:spcBef>
                <a:spcPts val="0"/>
              </a:spcBef>
              <a:spcAft>
                <a:spcPts val="0"/>
              </a:spcAft>
              <a:buNone/>
            </a:pPr>
            <a:r>
              <a:rPr lang="en" sz="1900">
                <a:solidFill>
                  <a:schemeClr val="dk1"/>
                </a:solidFill>
                <a:latin typeface="EB Garamond Medium"/>
                <a:ea typeface="EB Garamond Medium"/>
                <a:cs typeface="EB Garamond Medium"/>
                <a:sym typeface="EB Garamond Medium"/>
              </a:rPr>
              <a:t> </a:t>
            </a:r>
            <a:endParaRPr sz="1900">
              <a:solidFill>
                <a:schemeClr val="dk1"/>
              </a:solidFill>
              <a:latin typeface="EB Garamond Medium"/>
              <a:ea typeface="EB Garamond Medium"/>
              <a:cs typeface="EB Garamond Medium"/>
              <a:sym typeface="EB Garamond Medium"/>
            </a:endParaRPr>
          </a:p>
          <a:p>
            <a:pPr indent="-349250" lvl="0" marL="457200" rtl="0" algn="l">
              <a:lnSpc>
                <a:spcPct val="115000"/>
              </a:lnSpc>
              <a:spcBef>
                <a:spcPts val="0"/>
              </a:spcBef>
              <a:spcAft>
                <a:spcPts val="0"/>
              </a:spcAft>
              <a:buClr>
                <a:schemeClr val="dk1"/>
              </a:buClr>
              <a:buSzPts val="1900"/>
              <a:buFont typeface="EB Garamond Medium"/>
              <a:buChar char="●"/>
            </a:pPr>
            <a:r>
              <a:rPr lang="en" sz="1900">
                <a:solidFill>
                  <a:schemeClr val="dk1"/>
                </a:solidFill>
                <a:latin typeface="EB Garamond Medium"/>
                <a:ea typeface="EB Garamond Medium"/>
                <a:cs typeface="EB Garamond Medium"/>
                <a:sym typeface="EB Garamond Medium"/>
              </a:rPr>
              <a:t>Given the proximity of results yielded by the Kalman Filter and linear fitting at high energy, linear fitting functions were applied to the truth and hit collection data for comparative analysis against reconstructions derived from the Extended Kalman Filter</a:t>
            </a:r>
            <a:endParaRPr sz="1900">
              <a:solidFill>
                <a:schemeClr val="dk1"/>
              </a:solidFill>
              <a:latin typeface="EB Garamond Medium"/>
              <a:ea typeface="EB Garamond Medium"/>
              <a:cs typeface="EB Garamond Medium"/>
              <a:sym typeface="EB Garamond Medium"/>
            </a:endParaRPr>
          </a:p>
          <a:p>
            <a:pPr indent="0" lvl="0" marL="0" rtl="0" algn="l">
              <a:spcBef>
                <a:spcPts val="0"/>
              </a:spcBef>
              <a:spcAft>
                <a:spcPts val="0"/>
              </a:spcAft>
              <a:buNone/>
            </a:pPr>
            <a:r>
              <a:t/>
            </a:r>
            <a:endParaRPr>
              <a:solidFill>
                <a:schemeClr val="dk1"/>
              </a:solidFill>
            </a:endParaRP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4" name="Shape 224"/>
        <p:cNvGrpSpPr/>
        <p:nvPr/>
      </p:nvGrpSpPr>
      <p:grpSpPr>
        <a:xfrm>
          <a:off x="0" y="0"/>
          <a:ext cx="0" cy="0"/>
          <a:chOff x="0" y="0"/>
          <a:chExt cx="0" cy="0"/>
        </a:xfrm>
      </p:grpSpPr>
      <p:pic>
        <p:nvPicPr>
          <p:cNvPr id="225" name="Google Shape;225;p39"/>
          <p:cNvPicPr preferRelativeResize="0"/>
          <p:nvPr/>
        </p:nvPicPr>
        <p:blipFill>
          <a:blip r:embed="rId3">
            <a:alphaModFix/>
          </a:blip>
          <a:stretch>
            <a:fillRect/>
          </a:stretch>
        </p:blipFill>
        <p:spPr>
          <a:xfrm>
            <a:off x="0" y="0"/>
            <a:ext cx="9144001" cy="5143499"/>
          </a:xfrm>
          <a:prstGeom prst="rect">
            <a:avLst/>
          </a:prstGeom>
          <a:noFill/>
          <a:ln>
            <a:noFill/>
          </a:ln>
        </p:spPr>
      </p:pic>
      <p:pic>
        <p:nvPicPr>
          <p:cNvPr id="226" name="Google Shape;226;p39"/>
          <p:cNvPicPr preferRelativeResize="0"/>
          <p:nvPr/>
        </p:nvPicPr>
        <p:blipFill>
          <a:blip r:embed="rId4">
            <a:alphaModFix/>
          </a:blip>
          <a:stretch>
            <a:fillRect/>
          </a:stretch>
        </p:blipFill>
        <p:spPr>
          <a:xfrm>
            <a:off x="7258075" y="0"/>
            <a:ext cx="1885922" cy="415380"/>
          </a:xfrm>
          <a:prstGeom prst="rect">
            <a:avLst/>
          </a:prstGeom>
          <a:noFill/>
          <a:ln>
            <a:noFill/>
          </a:ln>
        </p:spPr>
      </p:pic>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0" name="Shape 230"/>
        <p:cNvGrpSpPr/>
        <p:nvPr/>
      </p:nvGrpSpPr>
      <p:grpSpPr>
        <a:xfrm>
          <a:off x="0" y="0"/>
          <a:ext cx="0" cy="0"/>
          <a:chOff x="0" y="0"/>
          <a:chExt cx="0" cy="0"/>
        </a:xfrm>
      </p:grpSpPr>
      <p:pic>
        <p:nvPicPr>
          <p:cNvPr id="231" name="Google Shape;231;p40"/>
          <p:cNvPicPr preferRelativeResize="0"/>
          <p:nvPr/>
        </p:nvPicPr>
        <p:blipFill>
          <a:blip r:embed="rId3">
            <a:alphaModFix/>
          </a:blip>
          <a:stretch>
            <a:fillRect/>
          </a:stretch>
        </p:blipFill>
        <p:spPr>
          <a:xfrm>
            <a:off x="0" y="0"/>
            <a:ext cx="9143999" cy="5143501"/>
          </a:xfrm>
          <a:prstGeom prst="rect">
            <a:avLst/>
          </a:prstGeom>
          <a:noFill/>
          <a:ln>
            <a:noFill/>
          </a:ln>
        </p:spPr>
      </p:pic>
      <p:pic>
        <p:nvPicPr>
          <p:cNvPr id="232" name="Google Shape;232;p40"/>
          <p:cNvPicPr preferRelativeResize="0"/>
          <p:nvPr/>
        </p:nvPicPr>
        <p:blipFill>
          <a:blip r:embed="rId4">
            <a:alphaModFix/>
          </a:blip>
          <a:stretch>
            <a:fillRect/>
          </a:stretch>
        </p:blipFill>
        <p:spPr>
          <a:xfrm>
            <a:off x="7258075" y="0"/>
            <a:ext cx="1885922" cy="415380"/>
          </a:xfrm>
          <a:prstGeom prst="rect">
            <a:avLst/>
          </a:prstGeom>
          <a:noFill/>
          <a:ln>
            <a:noFill/>
          </a:ln>
        </p:spPr>
      </p:pic>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6" name="Shape 236"/>
        <p:cNvGrpSpPr/>
        <p:nvPr/>
      </p:nvGrpSpPr>
      <p:grpSpPr>
        <a:xfrm>
          <a:off x="0" y="0"/>
          <a:ext cx="0" cy="0"/>
          <a:chOff x="0" y="0"/>
          <a:chExt cx="0" cy="0"/>
        </a:xfrm>
      </p:grpSpPr>
      <p:pic>
        <p:nvPicPr>
          <p:cNvPr id="237" name="Google Shape;237;p41"/>
          <p:cNvPicPr preferRelativeResize="0"/>
          <p:nvPr/>
        </p:nvPicPr>
        <p:blipFill>
          <a:blip r:embed="rId3">
            <a:alphaModFix/>
          </a:blip>
          <a:stretch>
            <a:fillRect/>
          </a:stretch>
        </p:blipFill>
        <p:spPr>
          <a:xfrm>
            <a:off x="0" y="0"/>
            <a:ext cx="9143999" cy="5143500"/>
          </a:xfrm>
          <a:prstGeom prst="rect">
            <a:avLst/>
          </a:prstGeom>
          <a:noFill/>
          <a:ln>
            <a:noFill/>
          </a:ln>
        </p:spPr>
      </p:pic>
      <p:pic>
        <p:nvPicPr>
          <p:cNvPr id="238" name="Google Shape;238;p41"/>
          <p:cNvPicPr preferRelativeResize="0"/>
          <p:nvPr/>
        </p:nvPicPr>
        <p:blipFill>
          <a:blip r:embed="rId4">
            <a:alphaModFix/>
          </a:blip>
          <a:stretch>
            <a:fillRect/>
          </a:stretch>
        </p:blipFill>
        <p:spPr>
          <a:xfrm>
            <a:off x="7258075" y="0"/>
            <a:ext cx="1885922" cy="41538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8" name="Shape 68"/>
        <p:cNvGrpSpPr/>
        <p:nvPr/>
      </p:nvGrpSpPr>
      <p:grpSpPr>
        <a:xfrm>
          <a:off x="0" y="0"/>
          <a:ext cx="0" cy="0"/>
          <a:chOff x="0" y="0"/>
          <a:chExt cx="0" cy="0"/>
        </a:xfrm>
      </p:grpSpPr>
      <p:pic>
        <p:nvPicPr>
          <p:cNvPr id="69" name="Google Shape;69;p15"/>
          <p:cNvPicPr preferRelativeResize="0"/>
          <p:nvPr/>
        </p:nvPicPr>
        <p:blipFill>
          <a:blip r:embed="rId3">
            <a:alphaModFix/>
          </a:blip>
          <a:stretch>
            <a:fillRect/>
          </a:stretch>
        </p:blipFill>
        <p:spPr>
          <a:xfrm>
            <a:off x="7258075" y="0"/>
            <a:ext cx="1885922" cy="415380"/>
          </a:xfrm>
          <a:prstGeom prst="rect">
            <a:avLst/>
          </a:prstGeom>
          <a:noFill/>
          <a:ln>
            <a:noFill/>
          </a:ln>
        </p:spPr>
      </p:pic>
      <p:pic>
        <p:nvPicPr>
          <p:cNvPr id="70" name="Google Shape;70;p15"/>
          <p:cNvPicPr preferRelativeResize="0"/>
          <p:nvPr/>
        </p:nvPicPr>
        <p:blipFill>
          <a:blip r:embed="rId3">
            <a:alphaModFix/>
          </a:blip>
          <a:stretch>
            <a:fillRect/>
          </a:stretch>
        </p:blipFill>
        <p:spPr>
          <a:xfrm>
            <a:off x="449475" y="965175"/>
            <a:ext cx="8245050" cy="1657350"/>
          </a:xfrm>
          <a:prstGeom prst="rect">
            <a:avLst/>
          </a:prstGeom>
          <a:noFill/>
          <a:ln>
            <a:noFill/>
          </a:ln>
        </p:spPr>
      </p:pic>
      <p:sp>
        <p:nvSpPr>
          <p:cNvPr id="71" name="Google Shape;71;p15"/>
          <p:cNvSpPr txBox="1"/>
          <p:nvPr/>
        </p:nvSpPr>
        <p:spPr>
          <a:xfrm>
            <a:off x="192900" y="3172325"/>
            <a:ext cx="8758200" cy="14775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 sz="2200">
                <a:solidFill>
                  <a:schemeClr val="dk1"/>
                </a:solidFill>
                <a:latin typeface="EB Garamond"/>
                <a:ea typeface="EB Garamond"/>
                <a:cs typeface="EB Garamond"/>
                <a:sym typeface="EB Garamond"/>
              </a:rPr>
              <a:t>MAssive Timing Hodoscope for Ultra-Stable neutraL pArticles </a:t>
            </a:r>
            <a:endParaRPr b="1" sz="2200">
              <a:solidFill>
                <a:schemeClr val="dk1"/>
              </a:solidFill>
              <a:latin typeface="EB Garamond"/>
              <a:ea typeface="EB Garamond"/>
              <a:cs typeface="EB Garamond"/>
              <a:sym typeface="EB Garamond"/>
            </a:endParaRPr>
          </a:p>
          <a:p>
            <a:pPr indent="0" lvl="0" marL="0" rtl="0" algn="ctr">
              <a:spcBef>
                <a:spcPts val="0"/>
              </a:spcBef>
              <a:spcAft>
                <a:spcPts val="0"/>
              </a:spcAft>
              <a:buNone/>
            </a:pPr>
            <a:r>
              <a:t/>
            </a:r>
            <a:endParaRPr sz="2200">
              <a:solidFill>
                <a:schemeClr val="dk1"/>
              </a:solidFill>
              <a:latin typeface="EB Garamond SemiBold"/>
              <a:ea typeface="EB Garamond SemiBold"/>
              <a:cs typeface="EB Garamond SemiBold"/>
              <a:sym typeface="EB Garamond SemiBold"/>
            </a:endParaRPr>
          </a:p>
          <a:p>
            <a:pPr indent="0" lvl="0" marL="0" rtl="0" algn="ctr">
              <a:spcBef>
                <a:spcPts val="0"/>
              </a:spcBef>
              <a:spcAft>
                <a:spcPts val="0"/>
              </a:spcAft>
              <a:buNone/>
            </a:pPr>
            <a:r>
              <a:rPr lang="en" sz="4000">
                <a:solidFill>
                  <a:schemeClr val="dk1"/>
                </a:solidFill>
                <a:latin typeface="EB Garamond SemiBold"/>
                <a:ea typeface="EB Garamond SemiBold"/>
                <a:cs typeface="EB Garamond SemiBold"/>
                <a:sym typeface="EB Garamond SemiBold"/>
              </a:rPr>
              <a:t>Experiment </a:t>
            </a:r>
            <a:endParaRPr sz="4000">
              <a:solidFill>
                <a:schemeClr val="dk1"/>
              </a:solidFill>
              <a:latin typeface="EB Garamond SemiBold"/>
              <a:ea typeface="EB Garamond SemiBold"/>
              <a:cs typeface="EB Garamond SemiBold"/>
              <a:sym typeface="EB Garamond SemiBold"/>
            </a:endParaRPr>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2" name="Shape 242"/>
        <p:cNvGrpSpPr/>
        <p:nvPr/>
      </p:nvGrpSpPr>
      <p:grpSpPr>
        <a:xfrm>
          <a:off x="0" y="0"/>
          <a:ext cx="0" cy="0"/>
          <a:chOff x="0" y="0"/>
          <a:chExt cx="0" cy="0"/>
        </a:xfrm>
      </p:grpSpPr>
      <p:pic>
        <p:nvPicPr>
          <p:cNvPr id="243" name="Google Shape;243;p42"/>
          <p:cNvPicPr preferRelativeResize="0"/>
          <p:nvPr/>
        </p:nvPicPr>
        <p:blipFill>
          <a:blip r:embed="rId3">
            <a:alphaModFix/>
          </a:blip>
          <a:stretch>
            <a:fillRect/>
          </a:stretch>
        </p:blipFill>
        <p:spPr>
          <a:xfrm>
            <a:off x="0" y="0"/>
            <a:ext cx="9144002" cy="5143500"/>
          </a:xfrm>
          <a:prstGeom prst="rect">
            <a:avLst/>
          </a:prstGeom>
          <a:noFill/>
          <a:ln>
            <a:noFill/>
          </a:ln>
        </p:spPr>
      </p:pic>
      <p:pic>
        <p:nvPicPr>
          <p:cNvPr id="244" name="Google Shape;244;p42"/>
          <p:cNvPicPr preferRelativeResize="0"/>
          <p:nvPr/>
        </p:nvPicPr>
        <p:blipFill>
          <a:blip r:embed="rId4">
            <a:alphaModFix/>
          </a:blip>
          <a:stretch>
            <a:fillRect/>
          </a:stretch>
        </p:blipFill>
        <p:spPr>
          <a:xfrm>
            <a:off x="7258075" y="0"/>
            <a:ext cx="1885922" cy="415380"/>
          </a:xfrm>
          <a:prstGeom prst="rect">
            <a:avLst/>
          </a:prstGeom>
          <a:noFill/>
          <a:ln>
            <a:noFill/>
          </a:ln>
        </p:spPr>
      </p:pic>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8" name="Shape 248"/>
        <p:cNvGrpSpPr/>
        <p:nvPr/>
      </p:nvGrpSpPr>
      <p:grpSpPr>
        <a:xfrm>
          <a:off x="0" y="0"/>
          <a:ext cx="0" cy="0"/>
          <a:chOff x="0" y="0"/>
          <a:chExt cx="0" cy="0"/>
        </a:xfrm>
      </p:grpSpPr>
      <p:pic>
        <p:nvPicPr>
          <p:cNvPr id="249" name="Google Shape;249;p43"/>
          <p:cNvPicPr preferRelativeResize="0"/>
          <p:nvPr/>
        </p:nvPicPr>
        <p:blipFill>
          <a:blip r:embed="rId3">
            <a:alphaModFix/>
          </a:blip>
          <a:stretch>
            <a:fillRect/>
          </a:stretch>
        </p:blipFill>
        <p:spPr>
          <a:xfrm>
            <a:off x="0" y="0"/>
            <a:ext cx="9144001" cy="5143500"/>
          </a:xfrm>
          <a:prstGeom prst="rect">
            <a:avLst/>
          </a:prstGeom>
          <a:noFill/>
          <a:ln>
            <a:noFill/>
          </a:ln>
        </p:spPr>
      </p:pic>
      <p:pic>
        <p:nvPicPr>
          <p:cNvPr id="250" name="Google Shape;250;p43"/>
          <p:cNvPicPr preferRelativeResize="0"/>
          <p:nvPr/>
        </p:nvPicPr>
        <p:blipFill>
          <a:blip r:embed="rId4">
            <a:alphaModFix/>
          </a:blip>
          <a:stretch>
            <a:fillRect/>
          </a:stretch>
        </p:blipFill>
        <p:spPr>
          <a:xfrm>
            <a:off x="7258075" y="0"/>
            <a:ext cx="1885922" cy="415380"/>
          </a:xfrm>
          <a:prstGeom prst="rect">
            <a:avLst/>
          </a:prstGeom>
          <a:noFill/>
          <a:ln>
            <a:noFill/>
          </a:ln>
        </p:spPr>
      </p:pic>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4" name="Shape 254"/>
        <p:cNvGrpSpPr/>
        <p:nvPr/>
      </p:nvGrpSpPr>
      <p:grpSpPr>
        <a:xfrm>
          <a:off x="0" y="0"/>
          <a:ext cx="0" cy="0"/>
          <a:chOff x="0" y="0"/>
          <a:chExt cx="0" cy="0"/>
        </a:xfrm>
      </p:grpSpPr>
      <p:pic>
        <p:nvPicPr>
          <p:cNvPr id="255" name="Google Shape;255;p44"/>
          <p:cNvPicPr preferRelativeResize="0"/>
          <p:nvPr/>
        </p:nvPicPr>
        <p:blipFill>
          <a:blip r:embed="rId3">
            <a:alphaModFix/>
          </a:blip>
          <a:stretch>
            <a:fillRect/>
          </a:stretch>
        </p:blipFill>
        <p:spPr>
          <a:xfrm>
            <a:off x="0" y="0"/>
            <a:ext cx="9144000" cy="5143500"/>
          </a:xfrm>
          <a:prstGeom prst="rect">
            <a:avLst/>
          </a:prstGeom>
          <a:noFill/>
          <a:ln>
            <a:noFill/>
          </a:ln>
        </p:spPr>
      </p:pic>
      <p:pic>
        <p:nvPicPr>
          <p:cNvPr id="256" name="Google Shape;256;p44"/>
          <p:cNvPicPr preferRelativeResize="0"/>
          <p:nvPr/>
        </p:nvPicPr>
        <p:blipFill>
          <a:blip r:embed="rId4">
            <a:alphaModFix/>
          </a:blip>
          <a:stretch>
            <a:fillRect/>
          </a:stretch>
        </p:blipFill>
        <p:spPr>
          <a:xfrm>
            <a:off x="7258075" y="0"/>
            <a:ext cx="1885922" cy="415380"/>
          </a:xfrm>
          <a:prstGeom prst="rect">
            <a:avLst/>
          </a:prstGeom>
          <a:noFill/>
          <a:ln>
            <a:noFill/>
          </a:ln>
        </p:spPr>
      </p:pic>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0" name="Shape 260"/>
        <p:cNvGrpSpPr/>
        <p:nvPr/>
      </p:nvGrpSpPr>
      <p:grpSpPr>
        <a:xfrm>
          <a:off x="0" y="0"/>
          <a:ext cx="0" cy="0"/>
          <a:chOff x="0" y="0"/>
          <a:chExt cx="0" cy="0"/>
        </a:xfrm>
      </p:grpSpPr>
      <p:pic>
        <p:nvPicPr>
          <p:cNvPr id="261" name="Google Shape;261;p45"/>
          <p:cNvPicPr preferRelativeResize="0"/>
          <p:nvPr/>
        </p:nvPicPr>
        <p:blipFill>
          <a:blip r:embed="rId3">
            <a:alphaModFix/>
          </a:blip>
          <a:stretch>
            <a:fillRect/>
          </a:stretch>
        </p:blipFill>
        <p:spPr>
          <a:xfrm>
            <a:off x="7258075" y="0"/>
            <a:ext cx="1885922" cy="415380"/>
          </a:xfrm>
          <a:prstGeom prst="rect">
            <a:avLst/>
          </a:prstGeom>
          <a:noFill/>
          <a:ln>
            <a:noFill/>
          </a:ln>
        </p:spPr>
      </p:pic>
      <p:sp>
        <p:nvSpPr>
          <p:cNvPr id="262" name="Google Shape;262;p45"/>
          <p:cNvSpPr/>
          <p:nvPr/>
        </p:nvSpPr>
        <p:spPr>
          <a:xfrm>
            <a:off x="0" y="1650150"/>
            <a:ext cx="9144000" cy="1843200"/>
          </a:xfrm>
          <a:prstGeom prst="rect">
            <a:avLst/>
          </a:prstGeom>
          <a:solidFill>
            <a:srgbClr val="FFFFFF">
              <a:alpha val="61640"/>
            </a:srgbClr>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lnSpc>
                <a:spcPct val="115000"/>
              </a:lnSpc>
              <a:spcBef>
                <a:spcPts val="0"/>
              </a:spcBef>
              <a:spcAft>
                <a:spcPts val="0"/>
              </a:spcAft>
              <a:buNone/>
            </a:pPr>
            <a:r>
              <a:rPr lang="en" sz="3200">
                <a:solidFill>
                  <a:schemeClr val="lt1"/>
                </a:solidFill>
                <a:latin typeface="Oswald SemiBold"/>
                <a:ea typeface="Oswald SemiBold"/>
                <a:cs typeface="Oswald SemiBold"/>
                <a:sym typeface="Oswald SemiBold"/>
              </a:rPr>
              <a:t>Questions ?!</a:t>
            </a:r>
            <a:endParaRPr sz="3200">
              <a:solidFill>
                <a:schemeClr val="lt1"/>
              </a:solidFill>
              <a:latin typeface="Oswald SemiBold"/>
              <a:ea typeface="Oswald SemiBold"/>
              <a:cs typeface="Oswald SemiBold"/>
              <a:sym typeface="Oswald SemiBold"/>
            </a:endParaRPr>
          </a:p>
          <a:p>
            <a:pPr indent="0" lvl="0" marL="0" rtl="0" algn="l">
              <a:spcBef>
                <a:spcPts val="0"/>
              </a:spcBef>
              <a:spcAft>
                <a:spcPts val="0"/>
              </a:spcAft>
              <a:buNone/>
            </a:pPr>
            <a:r>
              <a:t/>
            </a:r>
            <a:endParaRPr/>
          </a:p>
        </p:txBody>
      </p:sp>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6" name="Shape 266"/>
        <p:cNvGrpSpPr/>
        <p:nvPr/>
      </p:nvGrpSpPr>
      <p:grpSpPr>
        <a:xfrm>
          <a:off x="0" y="0"/>
          <a:ext cx="0" cy="0"/>
          <a:chOff x="0" y="0"/>
          <a:chExt cx="0" cy="0"/>
        </a:xfrm>
      </p:grpSpPr>
      <p:pic>
        <p:nvPicPr>
          <p:cNvPr id="267" name="Google Shape;267;p46"/>
          <p:cNvPicPr preferRelativeResize="0"/>
          <p:nvPr/>
        </p:nvPicPr>
        <p:blipFill>
          <a:blip r:embed="rId3">
            <a:alphaModFix/>
          </a:blip>
          <a:stretch>
            <a:fillRect/>
          </a:stretch>
        </p:blipFill>
        <p:spPr>
          <a:xfrm>
            <a:off x="7258075" y="0"/>
            <a:ext cx="1885922" cy="415380"/>
          </a:xfrm>
          <a:prstGeom prst="rect">
            <a:avLst/>
          </a:prstGeom>
          <a:noFill/>
          <a:ln>
            <a:noFill/>
          </a:ln>
        </p:spPr>
      </p:pic>
      <p:sp>
        <p:nvSpPr>
          <p:cNvPr id="268" name="Google Shape;268;p46"/>
          <p:cNvSpPr/>
          <p:nvPr/>
        </p:nvSpPr>
        <p:spPr>
          <a:xfrm>
            <a:off x="0" y="1650150"/>
            <a:ext cx="9144000" cy="1843200"/>
          </a:xfrm>
          <a:prstGeom prst="rect">
            <a:avLst/>
          </a:prstGeom>
          <a:solidFill>
            <a:srgbClr val="FFFFFF">
              <a:alpha val="61640"/>
            </a:srgbClr>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lnSpc>
                <a:spcPct val="115000"/>
              </a:lnSpc>
              <a:spcBef>
                <a:spcPts val="0"/>
              </a:spcBef>
              <a:spcAft>
                <a:spcPts val="0"/>
              </a:spcAft>
              <a:buNone/>
            </a:pPr>
            <a:r>
              <a:rPr lang="en" sz="3200">
                <a:solidFill>
                  <a:schemeClr val="lt1"/>
                </a:solidFill>
                <a:latin typeface="Oswald SemiBold"/>
                <a:ea typeface="Oswald SemiBold"/>
                <a:cs typeface="Oswald SemiBold"/>
                <a:sym typeface="Oswald SemiBold"/>
              </a:rPr>
              <a:t>THANKS</a:t>
            </a:r>
            <a:endParaRPr sz="3200">
              <a:solidFill>
                <a:schemeClr val="lt1"/>
              </a:solidFill>
              <a:latin typeface="Oswald SemiBold"/>
              <a:ea typeface="Oswald SemiBold"/>
              <a:cs typeface="Oswald SemiBold"/>
              <a:sym typeface="Oswald SemiBold"/>
            </a:endParaRPr>
          </a:p>
          <a:p>
            <a:pPr indent="0" lvl="0" marL="0" rtl="0" algn="l">
              <a:spcBef>
                <a:spcPts val="0"/>
              </a:spcBef>
              <a:spcAft>
                <a:spcPts val="0"/>
              </a:spcAft>
              <a:buNone/>
            </a:pPr>
            <a:r>
              <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5" name="Shape 75"/>
        <p:cNvGrpSpPr/>
        <p:nvPr/>
      </p:nvGrpSpPr>
      <p:grpSpPr>
        <a:xfrm>
          <a:off x="0" y="0"/>
          <a:ext cx="0" cy="0"/>
          <a:chOff x="0" y="0"/>
          <a:chExt cx="0" cy="0"/>
        </a:xfrm>
      </p:grpSpPr>
      <p:pic>
        <p:nvPicPr>
          <p:cNvPr id="76" name="Google Shape;76;p16"/>
          <p:cNvPicPr preferRelativeResize="0"/>
          <p:nvPr/>
        </p:nvPicPr>
        <p:blipFill>
          <a:blip r:embed="rId3">
            <a:alphaModFix/>
          </a:blip>
          <a:stretch>
            <a:fillRect/>
          </a:stretch>
        </p:blipFill>
        <p:spPr>
          <a:xfrm>
            <a:off x="0" y="0"/>
            <a:ext cx="9097150" cy="5143500"/>
          </a:xfrm>
          <a:prstGeom prst="rect">
            <a:avLst/>
          </a:prstGeom>
          <a:noFill/>
          <a:ln>
            <a:noFill/>
          </a:ln>
        </p:spPr>
      </p:pic>
      <p:pic>
        <p:nvPicPr>
          <p:cNvPr id="77" name="Google Shape;77;p16"/>
          <p:cNvPicPr preferRelativeResize="0"/>
          <p:nvPr/>
        </p:nvPicPr>
        <p:blipFill>
          <a:blip r:embed="rId4">
            <a:alphaModFix/>
          </a:blip>
          <a:stretch>
            <a:fillRect/>
          </a:stretch>
        </p:blipFill>
        <p:spPr>
          <a:xfrm>
            <a:off x="7258075" y="0"/>
            <a:ext cx="1885922" cy="415380"/>
          </a:xfrm>
          <a:prstGeom prst="rect">
            <a:avLst/>
          </a:prstGeom>
          <a:noFill/>
          <a:ln>
            <a:noFill/>
          </a:ln>
        </p:spPr>
      </p:pic>
      <p:sp>
        <p:nvSpPr>
          <p:cNvPr id="78" name="Google Shape;78;p16"/>
          <p:cNvSpPr txBox="1"/>
          <p:nvPr/>
        </p:nvSpPr>
        <p:spPr>
          <a:xfrm>
            <a:off x="1403975" y="3105975"/>
            <a:ext cx="2991300" cy="12315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6800">
                <a:solidFill>
                  <a:schemeClr val="dk1"/>
                </a:solidFill>
                <a:latin typeface="EB Garamond"/>
                <a:ea typeface="EB Garamond"/>
                <a:cs typeface="EB Garamond"/>
                <a:sym typeface="EB Garamond"/>
              </a:rPr>
              <a:t>L</a:t>
            </a:r>
            <a:endParaRPr b="1" sz="6800">
              <a:solidFill>
                <a:schemeClr val="dk1"/>
              </a:solidFill>
              <a:latin typeface="EB Garamond"/>
              <a:ea typeface="EB Garamond"/>
              <a:cs typeface="EB Garamond"/>
              <a:sym typeface="EB Garamond"/>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2" name="Shape 82"/>
        <p:cNvGrpSpPr/>
        <p:nvPr/>
      </p:nvGrpSpPr>
      <p:grpSpPr>
        <a:xfrm>
          <a:off x="0" y="0"/>
          <a:ext cx="0" cy="0"/>
          <a:chOff x="0" y="0"/>
          <a:chExt cx="0" cy="0"/>
        </a:xfrm>
      </p:grpSpPr>
      <p:pic>
        <p:nvPicPr>
          <p:cNvPr id="83" name="Google Shape;83;p17"/>
          <p:cNvPicPr preferRelativeResize="0"/>
          <p:nvPr/>
        </p:nvPicPr>
        <p:blipFill>
          <a:blip r:embed="rId3">
            <a:alphaModFix/>
          </a:blip>
          <a:stretch>
            <a:fillRect/>
          </a:stretch>
        </p:blipFill>
        <p:spPr>
          <a:xfrm>
            <a:off x="0" y="0"/>
            <a:ext cx="9097150" cy="5143500"/>
          </a:xfrm>
          <a:prstGeom prst="rect">
            <a:avLst/>
          </a:prstGeom>
          <a:noFill/>
          <a:ln>
            <a:noFill/>
          </a:ln>
        </p:spPr>
      </p:pic>
      <p:pic>
        <p:nvPicPr>
          <p:cNvPr id="84" name="Google Shape;84;p17"/>
          <p:cNvPicPr preferRelativeResize="0"/>
          <p:nvPr/>
        </p:nvPicPr>
        <p:blipFill>
          <a:blip r:embed="rId4">
            <a:alphaModFix/>
          </a:blip>
          <a:stretch>
            <a:fillRect/>
          </a:stretch>
        </p:blipFill>
        <p:spPr>
          <a:xfrm>
            <a:off x="7258075" y="0"/>
            <a:ext cx="1885922" cy="415380"/>
          </a:xfrm>
          <a:prstGeom prst="rect">
            <a:avLst/>
          </a:prstGeom>
          <a:noFill/>
          <a:ln>
            <a:noFill/>
          </a:ln>
        </p:spPr>
      </p:pic>
      <p:sp>
        <p:nvSpPr>
          <p:cNvPr id="85" name="Google Shape;85;p17"/>
          <p:cNvSpPr txBox="1"/>
          <p:nvPr/>
        </p:nvSpPr>
        <p:spPr>
          <a:xfrm>
            <a:off x="1403975" y="3105975"/>
            <a:ext cx="2991300" cy="12315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6800">
                <a:solidFill>
                  <a:schemeClr val="dk1"/>
                </a:solidFill>
                <a:latin typeface="EB Garamond"/>
                <a:ea typeface="EB Garamond"/>
                <a:cs typeface="EB Garamond"/>
                <a:sym typeface="EB Garamond"/>
              </a:rPr>
              <a:t>LL</a:t>
            </a:r>
            <a:endParaRPr b="1" sz="6800">
              <a:solidFill>
                <a:schemeClr val="dk1"/>
              </a:solidFill>
              <a:latin typeface="EB Garamond"/>
              <a:ea typeface="EB Garamond"/>
              <a:cs typeface="EB Garamond"/>
              <a:sym typeface="EB Garamond"/>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9" name="Shape 89"/>
        <p:cNvGrpSpPr/>
        <p:nvPr/>
      </p:nvGrpSpPr>
      <p:grpSpPr>
        <a:xfrm>
          <a:off x="0" y="0"/>
          <a:ext cx="0" cy="0"/>
          <a:chOff x="0" y="0"/>
          <a:chExt cx="0" cy="0"/>
        </a:xfrm>
      </p:grpSpPr>
      <p:pic>
        <p:nvPicPr>
          <p:cNvPr id="90" name="Google Shape;90;p18"/>
          <p:cNvPicPr preferRelativeResize="0"/>
          <p:nvPr/>
        </p:nvPicPr>
        <p:blipFill>
          <a:blip r:embed="rId3">
            <a:alphaModFix/>
          </a:blip>
          <a:stretch>
            <a:fillRect/>
          </a:stretch>
        </p:blipFill>
        <p:spPr>
          <a:xfrm>
            <a:off x="0" y="0"/>
            <a:ext cx="9097150" cy="5143500"/>
          </a:xfrm>
          <a:prstGeom prst="rect">
            <a:avLst/>
          </a:prstGeom>
          <a:noFill/>
          <a:ln>
            <a:noFill/>
          </a:ln>
        </p:spPr>
      </p:pic>
      <p:pic>
        <p:nvPicPr>
          <p:cNvPr id="91" name="Google Shape;91;p18"/>
          <p:cNvPicPr preferRelativeResize="0"/>
          <p:nvPr/>
        </p:nvPicPr>
        <p:blipFill>
          <a:blip r:embed="rId4">
            <a:alphaModFix/>
          </a:blip>
          <a:stretch>
            <a:fillRect/>
          </a:stretch>
        </p:blipFill>
        <p:spPr>
          <a:xfrm>
            <a:off x="7258075" y="0"/>
            <a:ext cx="1885922" cy="415380"/>
          </a:xfrm>
          <a:prstGeom prst="rect">
            <a:avLst/>
          </a:prstGeom>
          <a:noFill/>
          <a:ln>
            <a:noFill/>
          </a:ln>
        </p:spPr>
      </p:pic>
      <p:sp>
        <p:nvSpPr>
          <p:cNvPr id="92" name="Google Shape;92;p18"/>
          <p:cNvSpPr txBox="1"/>
          <p:nvPr/>
        </p:nvSpPr>
        <p:spPr>
          <a:xfrm>
            <a:off x="1403975" y="3105975"/>
            <a:ext cx="2991300" cy="12315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6800">
                <a:solidFill>
                  <a:schemeClr val="dk1"/>
                </a:solidFill>
                <a:latin typeface="EB Garamond"/>
                <a:ea typeface="EB Garamond"/>
                <a:cs typeface="EB Garamond"/>
                <a:sym typeface="EB Garamond"/>
              </a:rPr>
              <a:t>LLP ..?</a:t>
            </a:r>
            <a:endParaRPr b="1" sz="6800">
              <a:solidFill>
                <a:schemeClr val="dk1"/>
              </a:solidFill>
              <a:latin typeface="EB Garamond"/>
              <a:ea typeface="EB Garamond"/>
              <a:cs typeface="EB Garamond"/>
              <a:sym typeface="EB Garamond"/>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6" name="Shape 96"/>
        <p:cNvGrpSpPr/>
        <p:nvPr/>
      </p:nvGrpSpPr>
      <p:grpSpPr>
        <a:xfrm>
          <a:off x="0" y="0"/>
          <a:ext cx="0" cy="0"/>
          <a:chOff x="0" y="0"/>
          <a:chExt cx="0" cy="0"/>
        </a:xfrm>
      </p:grpSpPr>
      <p:pic>
        <p:nvPicPr>
          <p:cNvPr id="97" name="Google Shape;97;p19"/>
          <p:cNvPicPr preferRelativeResize="0"/>
          <p:nvPr/>
        </p:nvPicPr>
        <p:blipFill>
          <a:blip r:embed="rId3">
            <a:alphaModFix/>
          </a:blip>
          <a:stretch>
            <a:fillRect/>
          </a:stretch>
        </p:blipFill>
        <p:spPr>
          <a:xfrm>
            <a:off x="0" y="0"/>
            <a:ext cx="9097150" cy="5143500"/>
          </a:xfrm>
          <a:prstGeom prst="rect">
            <a:avLst/>
          </a:prstGeom>
          <a:noFill/>
          <a:ln>
            <a:noFill/>
          </a:ln>
        </p:spPr>
      </p:pic>
      <p:pic>
        <p:nvPicPr>
          <p:cNvPr id="98" name="Google Shape;98;p19"/>
          <p:cNvPicPr preferRelativeResize="0"/>
          <p:nvPr/>
        </p:nvPicPr>
        <p:blipFill>
          <a:blip r:embed="rId4">
            <a:alphaModFix/>
          </a:blip>
          <a:stretch>
            <a:fillRect/>
          </a:stretch>
        </p:blipFill>
        <p:spPr>
          <a:xfrm>
            <a:off x="7258075" y="0"/>
            <a:ext cx="1885922" cy="415380"/>
          </a:xfrm>
          <a:prstGeom prst="rect">
            <a:avLst/>
          </a:prstGeom>
          <a:noFill/>
          <a:ln>
            <a:noFill/>
          </a:ln>
        </p:spPr>
      </p:pic>
      <p:sp>
        <p:nvSpPr>
          <p:cNvPr id="99" name="Google Shape;99;p19"/>
          <p:cNvSpPr txBox="1"/>
          <p:nvPr/>
        </p:nvSpPr>
        <p:spPr>
          <a:xfrm>
            <a:off x="1403975" y="3105975"/>
            <a:ext cx="2991300" cy="12315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b="1" sz="6800">
              <a:solidFill>
                <a:schemeClr val="dk1"/>
              </a:solidFill>
              <a:latin typeface="EB Garamond"/>
              <a:ea typeface="EB Garamond"/>
              <a:cs typeface="EB Garamond"/>
              <a:sym typeface="EB Garamond"/>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3" name="Shape 103"/>
        <p:cNvGrpSpPr/>
        <p:nvPr/>
      </p:nvGrpSpPr>
      <p:grpSpPr>
        <a:xfrm>
          <a:off x="0" y="0"/>
          <a:ext cx="0" cy="0"/>
          <a:chOff x="0" y="0"/>
          <a:chExt cx="0" cy="0"/>
        </a:xfrm>
      </p:grpSpPr>
      <p:pic>
        <p:nvPicPr>
          <p:cNvPr id="104" name="Google Shape;104;p20"/>
          <p:cNvPicPr preferRelativeResize="0"/>
          <p:nvPr/>
        </p:nvPicPr>
        <p:blipFill>
          <a:blip r:embed="rId3">
            <a:alphaModFix/>
          </a:blip>
          <a:stretch>
            <a:fillRect/>
          </a:stretch>
        </p:blipFill>
        <p:spPr>
          <a:xfrm>
            <a:off x="-64025" y="0"/>
            <a:ext cx="9260525" cy="5143500"/>
          </a:xfrm>
          <a:prstGeom prst="rect">
            <a:avLst/>
          </a:prstGeom>
          <a:noFill/>
          <a:ln>
            <a:noFill/>
          </a:ln>
        </p:spPr>
      </p:pic>
      <p:sp>
        <p:nvSpPr>
          <p:cNvPr id="105" name="Google Shape;105;p20"/>
          <p:cNvSpPr txBox="1"/>
          <p:nvPr/>
        </p:nvSpPr>
        <p:spPr>
          <a:xfrm>
            <a:off x="5452550" y="752900"/>
            <a:ext cx="4384200" cy="2293500"/>
          </a:xfrm>
          <a:prstGeom prst="rect">
            <a:avLst/>
          </a:prstGeom>
          <a:noFill/>
          <a:ln>
            <a:noFill/>
          </a:ln>
        </p:spPr>
        <p:txBody>
          <a:bodyPr anchorCtr="0" anchor="t" bIns="91425" lIns="91425" spcFirstLastPara="1" rIns="91425" wrap="square" tIns="91425">
            <a:spAutoFit/>
          </a:bodyPr>
          <a:lstStyle/>
          <a:p>
            <a:pPr indent="-349250" lvl="0" marL="457200" rtl="0" algn="l">
              <a:lnSpc>
                <a:spcPct val="200000"/>
              </a:lnSpc>
              <a:spcBef>
                <a:spcPts val="0"/>
              </a:spcBef>
              <a:spcAft>
                <a:spcPts val="0"/>
              </a:spcAft>
              <a:buClr>
                <a:schemeClr val="lt1"/>
              </a:buClr>
              <a:buSzPts val="1900"/>
              <a:buFont typeface="EB Garamond"/>
              <a:buChar char="●"/>
            </a:pPr>
            <a:r>
              <a:rPr b="1" lang="en" sz="1900">
                <a:solidFill>
                  <a:schemeClr val="lt1"/>
                </a:solidFill>
                <a:latin typeface="EB Garamond"/>
                <a:ea typeface="EB Garamond"/>
                <a:cs typeface="EB Garamond"/>
                <a:sym typeface="EB Garamond"/>
              </a:rPr>
              <a:t>Location	</a:t>
            </a:r>
            <a:endParaRPr b="1" sz="1900">
              <a:solidFill>
                <a:schemeClr val="lt1"/>
              </a:solidFill>
              <a:latin typeface="EB Garamond"/>
              <a:ea typeface="EB Garamond"/>
              <a:cs typeface="EB Garamond"/>
              <a:sym typeface="EB Garamond"/>
            </a:endParaRPr>
          </a:p>
          <a:p>
            <a:pPr indent="-349250" lvl="1" marL="914400" rtl="0" algn="l">
              <a:lnSpc>
                <a:spcPct val="200000"/>
              </a:lnSpc>
              <a:spcBef>
                <a:spcPts val="0"/>
              </a:spcBef>
              <a:spcAft>
                <a:spcPts val="0"/>
              </a:spcAft>
              <a:buClr>
                <a:schemeClr val="lt1"/>
              </a:buClr>
              <a:buSzPts val="1900"/>
              <a:buFont typeface="EB Garamond"/>
              <a:buChar char="○"/>
            </a:pPr>
            <a:r>
              <a:rPr b="1" lang="en" sz="1900">
                <a:solidFill>
                  <a:schemeClr val="lt1"/>
                </a:solidFill>
                <a:latin typeface="EB Garamond"/>
                <a:ea typeface="EB Garamond"/>
                <a:cs typeface="EB Garamond"/>
                <a:sym typeface="EB Garamond"/>
              </a:rPr>
              <a:t> 70 m from the CMS IP</a:t>
            </a:r>
            <a:endParaRPr b="1" sz="1900">
              <a:solidFill>
                <a:schemeClr val="lt1"/>
              </a:solidFill>
              <a:latin typeface="EB Garamond"/>
              <a:ea typeface="EB Garamond"/>
              <a:cs typeface="EB Garamond"/>
              <a:sym typeface="EB Garamond"/>
            </a:endParaRPr>
          </a:p>
          <a:p>
            <a:pPr indent="-349250" lvl="1" marL="914400" rtl="0" algn="l">
              <a:lnSpc>
                <a:spcPct val="200000"/>
              </a:lnSpc>
              <a:spcBef>
                <a:spcPts val="0"/>
              </a:spcBef>
              <a:spcAft>
                <a:spcPts val="0"/>
              </a:spcAft>
              <a:buClr>
                <a:schemeClr val="lt1"/>
              </a:buClr>
              <a:buSzPts val="1900"/>
              <a:buFont typeface="EB Garamond"/>
              <a:buChar char="○"/>
            </a:pPr>
            <a:r>
              <a:rPr b="1" lang="en" sz="1900">
                <a:solidFill>
                  <a:schemeClr val="lt1"/>
                </a:solidFill>
                <a:latin typeface="EB Garamond"/>
                <a:ea typeface="EB Garamond"/>
                <a:cs typeface="EB Garamond"/>
                <a:sym typeface="EB Garamond"/>
              </a:rPr>
              <a:t>100 m x 100 m</a:t>
            </a:r>
            <a:endParaRPr b="1" sz="1900">
              <a:solidFill>
                <a:schemeClr val="lt1"/>
              </a:solidFill>
              <a:latin typeface="EB Garamond"/>
              <a:ea typeface="EB Garamond"/>
              <a:cs typeface="EB Garamond"/>
              <a:sym typeface="EB Garamond"/>
            </a:endParaRPr>
          </a:p>
          <a:p>
            <a:pPr indent="0" lvl="0" marL="457200" rtl="0" algn="l">
              <a:spcBef>
                <a:spcPts val="0"/>
              </a:spcBef>
              <a:spcAft>
                <a:spcPts val="0"/>
              </a:spcAft>
              <a:buNone/>
            </a:pPr>
            <a:r>
              <a:t/>
            </a:r>
            <a:endParaRPr sz="2300">
              <a:solidFill>
                <a:schemeClr val="dk1"/>
              </a:solidFill>
              <a:latin typeface="EB Garamond SemiBold"/>
              <a:ea typeface="EB Garamond SemiBold"/>
              <a:cs typeface="EB Garamond SemiBold"/>
              <a:sym typeface="EB Garamond SemiBold"/>
            </a:endParaRPr>
          </a:p>
        </p:txBody>
      </p:sp>
      <p:pic>
        <p:nvPicPr>
          <p:cNvPr id="106" name="Google Shape;106;p20"/>
          <p:cNvPicPr preferRelativeResize="0"/>
          <p:nvPr/>
        </p:nvPicPr>
        <p:blipFill>
          <a:blip r:embed="rId4">
            <a:alphaModFix/>
          </a:blip>
          <a:stretch>
            <a:fillRect/>
          </a:stretch>
        </p:blipFill>
        <p:spPr>
          <a:xfrm>
            <a:off x="7258075" y="0"/>
            <a:ext cx="1885922" cy="415380"/>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0" name="Shape 110"/>
        <p:cNvGrpSpPr/>
        <p:nvPr/>
      </p:nvGrpSpPr>
      <p:grpSpPr>
        <a:xfrm>
          <a:off x="0" y="0"/>
          <a:ext cx="0" cy="0"/>
          <a:chOff x="0" y="0"/>
          <a:chExt cx="0" cy="0"/>
        </a:xfrm>
      </p:grpSpPr>
      <p:pic>
        <p:nvPicPr>
          <p:cNvPr id="111" name="Google Shape;111;p21"/>
          <p:cNvPicPr preferRelativeResize="0"/>
          <p:nvPr/>
        </p:nvPicPr>
        <p:blipFill>
          <a:blip r:embed="rId3">
            <a:alphaModFix/>
          </a:blip>
          <a:stretch>
            <a:fillRect/>
          </a:stretch>
        </p:blipFill>
        <p:spPr>
          <a:xfrm>
            <a:off x="0" y="0"/>
            <a:ext cx="9143999" cy="5143500"/>
          </a:xfrm>
          <a:prstGeom prst="rect">
            <a:avLst/>
          </a:prstGeom>
          <a:noFill/>
          <a:ln>
            <a:noFill/>
          </a:ln>
        </p:spPr>
      </p:pic>
      <p:pic>
        <p:nvPicPr>
          <p:cNvPr id="112" name="Google Shape;112;p21"/>
          <p:cNvPicPr preferRelativeResize="0"/>
          <p:nvPr/>
        </p:nvPicPr>
        <p:blipFill>
          <a:blip r:embed="rId4">
            <a:alphaModFix/>
          </a:blip>
          <a:stretch>
            <a:fillRect/>
          </a:stretch>
        </p:blipFill>
        <p:spPr>
          <a:xfrm>
            <a:off x="7258075" y="0"/>
            <a:ext cx="1885922" cy="415380"/>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Dark">
  <a:themeElements>
    <a:clrScheme name="Simple Dark">
      <a:dk1>
        <a:srgbClr val="FFFFFF"/>
      </a:dk1>
      <a:lt1>
        <a:srgbClr val="212121"/>
      </a:lt1>
      <a:dk2>
        <a:srgbClr val="303030"/>
      </a:dk2>
      <a:lt2>
        <a:srgbClr val="ADADAD"/>
      </a:lt2>
      <a:accent1>
        <a:srgbClr val="009688"/>
      </a:accent1>
      <a:accent2>
        <a:srgbClr val="EEEEEE"/>
      </a:accent2>
      <a:accent3>
        <a:srgbClr val="78909C"/>
      </a:accent3>
      <a:accent4>
        <a:srgbClr val="FFAB40"/>
      </a:accent4>
      <a:accent5>
        <a:srgbClr val="4DD0E1"/>
      </a:accent5>
      <a:accent6>
        <a:srgbClr val="EEFF41"/>
      </a:accent6>
      <a:hlink>
        <a:srgbClr val="4DD0E1"/>
      </a:hlink>
      <a:folHlink>
        <a:srgbClr val="4DD0E1"/>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