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6" r:id="rId2"/>
    <p:sldId id="1761" r:id="rId3"/>
    <p:sldId id="1758" r:id="rId4"/>
    <p:sldId id="1751" r:id="rId5"/>
    <p:sldId id="1753" r:id="rId6"/>
    <p:sldId id="1754" r:id="rId7"/>
    <p:sldId id="1755" r:id="rId8"/>
    <p:sldId id="1756" r:id="rId9"/>
    <p:sldId id="1747" r:id="rId10"/>
    <p:sldId id="175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397F779-21BC-4EEC-B338-3957B7F42AB4}">
          <p14:sldIdLst>
            <p14:sldId id="296"/>
            <p14:sldId id="1761"/>
            <p14:sldId id="1758"/>
            <p14:sldId id="1751"/>
            <p14:sldId id="1753"/>
            <p14:sldId id="1754"/>
            <p14:sldId id="1755"/>
            <p14:sldId id="1756"/>
            <p14:sldId id="1747"/>
            <p14:sldId id="175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17" autoAdjust="0"/>
    <p:restoredTop sz="94686"/>
  </p:normalViewPr>
  <p:slideViewPr>
    <p:cSldViewPr snapToGrid="0" snapToObjects="1">
      <p:cViewPr varScale="1">
        <p:scale>
          <a:sx n="162" d="100"/>
          <a:sy n="162" d="100"/>
        </p:scale>
        <p:origin x="1530" y="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Workspaces\m\MM_CPetrone_SM18\Measurements\2023_FCChh_BeamScreen\SetUP\SP107\2083288_1\New%20Microsoft%20Excel%20Workshee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'Seg4'!$C$1</c:f>
              <c:strCache>
                <c:ptCount val="1"/>
                <c:pt idx="0">
                  <c:v>field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'Seg4'!$C$2:$C$8392</c:f>
              <c:numCache>
                <c:formatCode>General</c:formatCode>
                <c:ptCount val="8391"/>
                <c:pt idx="0">
                  <c:v>8.2882318298700006E-2</c:v>
                </c:pt>
                <c:pt idx="1">
                  <c:v>9.3379817498900008E-2</c:v>
                </c:pt>
                <c:pt idx="2">
                  <c:v>0.13139284136000001</c:v>
                </c:pt>
                <c:pt idx="3">
                  <c:v>0.17829185695800001</c:v>
                </c:pt>
                <c:pt idx="4">
                  <c:v>0.22845921959099999</c:v>
                </c:pt>
                <c:pt idx="5">
                  <c:v>0.27909544368</c:v>
                </c:pt>
                <c:pt idx="6">
                  <c:v>0.32939315268899999</c:v>
                </c:pt>
                <c:pt idx="7">
                  <c:v>0.37954504522299998</c:v>
                </c:pt>
                <c:pt idx="8">
                  <c:v>0.429386290941</c:v>
                </c:pt>
                <c:pt idx="9">
                  <c:v>0.47909695938600005</c:v>
                </c:pt>
                <c:pt idx="10">
                  <c:v>0.52907828931000001</c:v>
                </c:pt>
                <c:pt idx="11">
                  <c:v>0.57907634420800003</c:v>
                </c:pt>
                <c:pt idx="12">
                  <c:v>0.629279044121</c:v>
                </c:pt>
                <c:pt idx="13">
                  <c:v>0.67970421831299999</c:v>
                </c:pt>
                <c:pt idx="14">
                  <c:v>0.73026867359100001</c:v>
                </c:pt>
                <c:pt idx="15">
                  <c:v>0.78071341379400006</c:v>
                </c:pt>
                <c:pt idx="16">
                  <c:v>0.83117856328399997</c:v>
                </c:pt>
                <c:pt idx="17">
                  <c:v>0.88152446953200003</c:v>
                </c:pt>
                <c:pt idx="18">
                  <c:v>0.93207730968700009</c:v>
                </c:pt>
                <c:pt idx="19">
                  <c:v>0.98348497069200003</c:v>
                </c:pt>
                <c:pt idx="20">
                  <c:v>1.0364480442399999</c:v>
                </c:pt>
                <c:pt idx="21">
                  <c:v>1.0839198650999999</c:v>
                </c:pt>
                <c:pt idx="22">
                  <c:v>1.1324396571700002</c:v>
                </c:pt>
                <c:pt idx="23">
                  <c:v>1.18224474241</c:v>
                </c:pt>
                <c:pt idx="24">
                  <c:v>1.2328032546000001</c:v>
                </c:pt>
                <c:pt idx="25">
                  <c:v>1.2834771149000002</c:v>
                </c:pt>
                <c:pt idx="26">
                  <c:v>1.3346819379100001</c:v>
                </c:pt>
                <c:pt idx="27">
                  <c:v>1.3854035838500001</c:v>
                </c:pt>
                <c:pt idx="28">
                  <c:v>1.43606871022</c:v>
                </c:pt>
                <c:pt idx="29">
                  <c:v>1.4862030746600001</c:v>
                </c:pt>
                <c:pt idx="30">
                  <c:v>1.53649976973</c:v>
                </c:pt>
                <c:pt idx="31">
                  <c:v>1.5869517681300001</c:v>
                </c:pt>
                <c:pt idx="32">
                  <c:v>1.6371984689799999</c:v>
                </c:pt>
                <c:pt idx="33">
                  <c:v>1.68739095923</c:v>
                </c:pt>
                <c:pt idx="34">
                  <c:v>1.7378508884400001</c:v>
                </c:pt>
                <c:pt idx="35">
                  <c:v>1.7889269110800001</c:v>
                </c:pt>
                <c:pt idx="36">
                  <c:v>1.84104859596</c:v>
                </c:pt>
                <c:pt idx="37">
                  <c:v>1.88979777918</c:v>
                </c:pt>
                <c:pt idx="38">
                  <c:v>1.9391753034100001</c:v>
                </c:pt>
                <c:pt idx="39">
                  <c:v>1.9892023509400001</c:v>
                </c:pt>
                <c:pt idx="40">
                  <c:v>2.0397584537699998</c:v>
                </c:pt>
                <c:pt idx="41">
                  <c:v>2.0905339087500003</c:v>
                </c:pt>
                <c:pt idx="42">
                  <c:v>2.14134128775</c:v>
                </c:pt>
                <c:pt idx="43">
                  <c:v>2.1919694705999997</c:v>
                </c:pt>
                <c:pt idx="44">
                  <c:v>2.2425911280999999</c:v>
                </c:pt>
                <c:pt idx="45">
                  <c:v>2.2930416206499999</c:v>
                </c:pt>
                <c:pt idx="46">
                  <c:v>2.34336752921</c:v>
                </c:pt>
                <c:pt idx="47">
                  <c:v>2.39372676725</c:v>
                </c:pt>
                <c:pt idx="48">
                  <c:v>2.44402255881</c:v>
                </c:pt>
                <c:pt idx="49">
                  <c:v>2.4942315130200003</c:v>
                </c:pt>
                <c:pt idx="50">
                  <c:v>2.5447571976800001</c:v>
                </c:pt>
                <c:pt idx="51">
                  <c:v>2.59560914984</c:v>
                </c:pt>
                <c:pt idx="52">
                  <c:v>2.6482687243400003</c:v>
                </c:pt>
                <c:pt idx="53">
                  <c:v>2.6967721528399999</c:v>
                </c:pt>
                <c:pt idx="54">
                  <c:v>2.7455960262200003</c:v>
                </c:pt>
                <c:pt idx="55">
                  <c:v>2.7952755235700004</c:v>
                </c:pt>
                <c:pt idx="56">
                  <c:v>2.8457337461500001</c:v>
                </c:pt>
                <c:pt idx="57">
                  <c:v>2.8963747789199998</c:v>
                </c:pt>
                <c:pt idx="58">
                  <c:v>2.9472310478499999</c:v>
                </c:pt>
                <c:pt idx="59">
                  <c:v>2.9978957726600002</c:v>
                </c:pt>
                <c:pt idx="60">
                  <c:v>3.0483393382999999</c:v>
                </c:pt>
                <c:pt idx="61">
                  <c:v>3.09864828095</c:v>
                </c:pt>
                <c:pt idx="62">
                  <c:v>3.1490214732000004</c:v>
                </c:pt>
                <c:pt idx="63">
                  <c:v>3.19930090119</c:v>
                </c:pt>
                <c:pt idx="64">
                  <c:v>3.2495568379200002</c:v>
                </c:pt>
                <c:pt idx="65">
                  <c:v>3.29985102324</c:v>
                </c:pt>
                <c:pt idx="66">
                  <c:v>3.3502198987199998</c:v>
                </c:pt>
                <c:pt idx="67">
                  <c:v>3.4005180996400002</c:v>
                </c:pt>
                <c:pt idx="68">
                  <c:v>3.4509897744800004</c:v>
                </c:pt>
                <c:pt idx="69">
                  <c:v>3.50122242073</c:v>
                </c:pt>
                <c:pt idx="70">
                  <c:v>3.55166578559</c:v>
                </c:pt>
                <c:pt idx="71">
                  <c:v>3.6021102547400004</c:v>
                </c:pt>
                <c:pt idx="72">
                  <c:v>3.6525695816099999</c:v>
                </c:pt>
                <c:pt idx="73">
                  <c:v>3.7029129580299998</c:v>
                </c:pt>
                <c:pt idx="74">
                  <c:v>3.7533352409899998</c:v>
                </c:pt>
                <c:pt idx="75">
                  <c:v>3.8035292370900002</c:v>
                </c:pt>
                <c:pt idx="76">
                  <c:v>3.8538205111000003</c:v>
                </c:pt>
                <c:pt idx="77">
                  <c:v>3.9042975066099999</c:v>
                </c:pt>
                <c:pt idx="78">
                  <c:v>3.95455615387</c:v>
                </c:pt>
                <c:pt idx="79">
                  <c:v>4.0048653976899997</c:v>
                </c:pt>
                <c:pt idx="80">
                  <c:v>4.0552279486000007</c:v>
                </c:pt>
                <c:pt idx="81">
                  <c:v>4.1055698191700003</c:v>
                </c:pt>
                <c:pt idx="82">
                  <c:v>4.15589432227</c:v>
                </c:pt>
                <c:pt idx="83">
                  <c:v>4.2061887083700009</c:v>
                </c:pt>
                <c:pt idx="84">
                  <c:v>4.2564946393200005</c:v>
                </c:pt>
                <c:pt idx="85">
                  <c:v>4.3066731753600003</c:v>
                </c:pt>
                <c:pt idx="86">
                  <c:v>4.3570157486600003</c:v>
                </c:pt>
                <c:pt idx="87">
                  <c:v>4.4072670674500003</c:v>
                </c:pt>
                <c:pt idx="88">
                  <c:v>4.4574606619900008</c:v>
                </c:pt>
                <c:pt idx="89">
                  <c:v>4.5078167879400004</c:v>
                </c:pt>
                <c:pt idx="90">
                  <c:v>4.5580718211599995</c:v>
                </c:pt>
                <c:pt idx="91">
                  <c:v>4.6082410209300004</c:v>
                </c:pt>
                <c:pt idx="92">
                  <c:v>4.6585203485300006</c:v>
                </c:pt>
                <c:pt idx="93">
                  <c:v>4.7089700379600004</c:v>
                </c:pt>
                <c:pt idx="94">
                  <c:v>4.7599646443100001</c:v>
                </c:pt>
                <c:pt idx="95">
                  <c:v>4.80924729999</c:v>
                </c:pt>
                <c:pt idx="96">
                  <c:v>4.8588989893100001</c:v>
                </c:pt>
                <c:pt idx="97">
                  <c:v>4.9087493504399999</c:v>
                </c:pt>
                <c:pt idx="98">
                  <c:v>4.9589970551899993</c:v>
                </c:pt>
                <c:pt idx="99">
                  <c:v>5.0092581118100004</c:v>
                </c:pt>
                <c:pt idx="100">
                  <c:v>5.0595493858199996</c:v>
                </c:pt>
                <c:pt idx="101">
                  <c:v>5.1097597454899999</c:v>
                </c:pt>
                <c:pt idx="102">
                  <c:v>5.1599521353500002</c:v>
                </c:pt>
                <c:pt idx="103">
                  <c:v>5.2098104272899999</c:v>
                </c:pt>
                <c:pt idx="104">
                  <c:v>5.2598404865199999</c:v>
                </c:pt>
                <c:pt idx="105">
                  <c:v>5.3097166478800002</c:v>
                </c:pt>
                <c:pt idx="106">
                  <c:v>5.3597240189699997</c:v>
                </c:pt>
                <c:pt idx="107">
                  <c:v>5.4095657465600002</c:v>
                </c:pt>
                <c:pt idx="108">
                  <c:v>5.4595155941800009</c:v>
                </c:pt>
                <c:pt idx="109">
                  <c:v>5.5092126597800002</c:v>
                </c:pt>
                <c:pt idx="110">
                  <c:v>5.5589618277900001</c:v>
                </c:pt>
                <c:pt idx="111">
                  <c:v>5.6086394177300001</c:v>
                </c:pt>
                <c:pt idx="112">
                  <c:v>5.6583213244400001</c:v>
                </c:pt>
                <c:pt idx="113">
                  <c:v>5.7078592718899994</c:v>
                </c:pt>
                <c:pt idx="114">
                  <c:v>5.75724081172</c:v>
                </c:pt>
                <c:pt idx="115">
                  <c:v>5.8066014704299995</c:v>
                </c:pt>
                <c:pt idx="116">
                  <c:v>5.8559160501299994</c:v>
                </c:pt>
                <c:pt idx="117">
                  <c:v>5.9050779366400006</c:v>
                </c:pt>
                <c:pt idx="118">
                  <c:v>5.9542011730000004</c:v>
                </c:pt>
                <c:pt idx="119">
                  <c:v>6.0033733996800001</c:v>
                </c:pt>
                <c:pt idx="120">
                  <c:v>6.05242566031</c:v>
                </c:pt>
                <c:pt idx="121">
                  <c:v>6.1014376645499997</c:v>
                </c:pt>
                <c:pt idx="122">
                  <c:v>6.1503819055399997</c:v>
                </c:pt>
                <c:pt idx="123">
                  <c:v>6.19934361439</c:v>
                </c:pt>
                <c:pt idx="124">
                  <c:v>6.2481561437000002</c:v>
                </c:pt>
                <c:pt idx="125">
                  <c:v>6.2969910599799999</c:v>
                </c:pt>
                <c:pt idx="126">
                  <c:v>6.34566956864</c:v>
                </c:pt>
                <c:pt idx="127">
                  <c:v>6.3943926504599995</c:v>
                </c:pt>
                <c:pt idx="128">
                  <c:v>6.4430028939200001</c:v>
                </c:pt>
                <c:pt idx="129">
                  <c:v>6.4916428528200001</c:v>
                </c:pt>
                <c:pt idx="130">
                  <c:v>6.5401517023800002</c:v>
                </c:pt>
                <c:pt idx="131">
                  <c:v>6.5885816454000006</c:v>
                </c:pt>
                <c:pt idx="132">
                  <c:v>6.6371020398100002</c:v>
                </c:pt>
                <c:pt idx="133">
                  <c:v>6.6855600920300002</c:v>
                </c:pt>
                <c:pt idx="134">
                  <c:v>6.7338623389700007</c:v>
                </c:pt>
                <c:pt idx="135">
                  <c:v>6.7821201131400004</c:v>
                </c:pt>
                <c:pt idx="136">
                  <c:v>6.8303476699200001</c:v>
                </c:pt>
                <c:pt idx="137">
                  <c:v>6.8785655892599999</c:v>
                </c:pt>
                <c:pt idx="138">
                  <c:v>6.92651295755</c:v>
                </c:pt>
                <c:pt idx="139">
                  <c:v>6.9745022888600001</c:v>
                </c:pt>
                <c:pt idx="140">
                  <c:v>7.0224244592599998</c:v>
                </c:pt>
                <c:pt idx="141">
                  <c:v>7.0702975389500002</c:v>
                </c:pt>
                <c:pt idx="142">
                  <c:v>7.1180634021199998</c:v>
                </c:pt>
                <c:pt idx="143">
                  <c:v>7.1658526561600002</c:v>
                </c:pt>
                <c:pt idx="144">
                  <c:v>7.2134743592900001</c:v>
                </c:pt>
                <c:pt idx="145">
                  <c:v>7.2611523812100005</c:v>
                </c:pt>
                <c:pt idx="146">
                  <c:v>7.3086139622900008</c:v>
                </c:pt>
                <c:pt idx="147">
                  <c:v>7.3561413992100002</c:v>
                </c:pt>
                <c:pt idx="148">
                  <c:v>7.4035024899000001</c:v>
                </c:pt>
                <c:pt idx="149">
                  <c:v>7.4508769324599999</c:v>
                </c:pt>
                <c:pt idx="150">
                  <c:v>7.4981466682499995</c:v>
                </c:pt>
                <c:pt idx="151">
                  <c:v>7.5454158016999999</c:v>
                </c:pt>
                <c:pt idx="152">
                  <c:v>7.5926055266599999</c:v>
                </c:pt>
                <c:pt idx="153">
                  <c:v>7.6396167581999999</c:v>
                </c:pt>
                <c:pt idx="154">
                  <c:v>7.6866005832699997</c:v>
                </c:pt>
                <c:pt idx="155">
                  <c:v>7.7336052894599998</c:v>
                </c:pt>
                <c:pt idx="156">
                  <c:v>7.7804913346699998</c:v>
                </c:pt>
                <c:pt idx="157">
                  <c:v>7.8274240612300003</c:v>
                </c:pt>
                <c:pt idx="158">
                  <c:v>7.8742734640899998</c:v>
                </c:pt>
                <c:pt idx="159">
                  <c:v>7.9209558179900004</c:v>
                </c:pt>
                <c:pt idx="160">
                  <c:v>7.9676117693200004</c:v>
                </c:pt>
                <c:pt idx="161">
                  <c:v>8.0143686126000002</c:v>
                </c:pt>
                <c:pt idx="162">
                  <c:v>8.0609033932000003</c:v>
                </c:pt>
                <c:pt idx="163">
                  <c:v>8.1074788317500008</c:v>
                </c:pt>
                <c:pt idx="164">
                  <c:v>8.1539794797499994</c:v>
                </c:pt>
                <c:pt idx="165">
                  <c:v>8.2004322417199997</c:v>
                </c:pt>
                <c:pt idx="166">
                  <c:v>8.2468646245200006</c:v>
                </c:pt>
                <c:pt idx="167">
                  <c:v>8.2931687088999997</c:v>
                </c:pt>
                <c:pt idx="168">
                  <c:v>8.3395091344600001</c:v>
                </c:pt>
                <c:pt idx="169">
                  <c:v>8.3857942451300005</c:v>
                </c:pt>
                <c:pt idx="170">
                  <c:v>8.4319623010600004</c:v>
                </c:pt>
                <c:pt idx="171">
                  <c:v>8.4781584661900009</c:v>
                </c:pt>
                <c:pt idx="172">
                  <c:v>8.5242409898400009</c:v>
                </c:pt>
                <c:pt idx="173">
                  <c:v>8.5704536189300011</c:v>
                </c:pt>
                <c:pt idx="174">
                  <c:v>8.6163766228699998</c:v>
                </c:pt>
                <c:pt idx="175">
                  <c:v>8.6624632625100002</c:v>
                </c:pt>
                <c:pt idx="176">
                  <c:v>8.7083589603700009</c:v>
                </c:pt>
                <c:pt idx="177">
                  <c:v>8.7543518357499988</c:v>
                </c:pt>
                <c:pt idx="178">
                  <c:v>8.8002006514799991</c:v>
                </c:pt>
                <c:pt idx="179">
                  <c:v>8.8460336055899997</c:v>
                </c:pt>
                <c:pt idx="180">
                  <c:v>8.8917881551099995</c:v>
                </c:pt>
                <c:pt idx="181">
                  <c:v>8.9376014327800011</c:v>
                </c:pt>
                <c:pt idx="182">
                  <c:v>8.9832171429300001</c:v>
                </c:pt>
                <c:pt idx="183">
                  <c:v>9.0289375598500001</c:v>
                </c:pt>
                <c:pt idx="184">
                  <c:v>9.0743559032600007</c:v>
                </c:pt>
                <c:pt idx="185">
                  <c:v>9.11993236092</c:v>
                </c:pt>
                <c:pt idx="186">
                  <c:v>9.1652450940500003</c:v>
                </c:pt>
                <c:pt idx="187">
                  <c:v>9.2107140340200004</c:v>
                </c:pt>
                <c:pt idx="188">
                  <c:v>9.2559694444600016</c:v>
                </c:pt>
                <c:pt idx="189">
                  <c:v>9.3013305655699998</c:v>
                </c:pt>
                <c:pt idx="190">
                  <c:v>9.3465114866299999</c:v>
                </c:pt>
                <c:pt idx="191">
                  <c:v>9.3918212080599996</c:v>
                </c:pt>
                <c:pt idx="192">
                  <c:v>9.4369648844300009</c:v>
                </c:pt>
                <c:pt idx="193">
                  <c:v>9.4821314497199989</c:v>
                </c:pt>
                <c:pt idx="194">
                  <c:v>9.5271675080099989</c:v>
                </c:pt>
                <c:pt idx="195">
                  <c:v>9.5721779668500009</c:v>
                </c:pt>
                <c:pt idx="196">
                  <c:v>9.6170794021500008</c:v>
                </c:pt>
                <c:pt idx="197">
                  <c:v>9.6621271056799998</c:v>
                </c:pt>
                <c:pt idx="198">
                  <c:v>9.7069136948200008</c:v>
                </c:pt>
                <c:pt idx="199">
                  <c:v>9.7517483707699988</c:v>
                </c:pt>
                <c:pt idx="200">
                  <c:v>9.7965510223100001</c:v>
                </c:pt>
                <c:pt idx="201">
                  <c:v>9.8413010694900009</c:v>
                </c:pt>
                <c:pt idx="202">
                  <c:v>9.8859130804200017</c:v>
                </c:pt>
                <c:pt idx="203">
                  <c:v>9.9307472544199999</c:v>
                </c:pt>
                <c:pt idx="204">
                  <c:v>9.9752941122400003</c:v>
                </c:pt>
                <c:pt idx="205">
                  <c:v>10.01983735602</c:v>
                </c:pt>
                <c:pt idx="206">
                  <c:v>10.064448864999999</c:v>
                </c:pt>
                <c:pt idx="207">
                  <c:v>10.1089627949</c:v>
                </c:pt>
                <c:pt idx="208">
                  <c:v>10.1533622802</c:v>
                </c:pt>
                <c:pt idx="209">
                  <c:v>10.197796902</c:v>
                </c:pt>
                <c:pt idx="210">
                  <c:v>10.242114067500001</c:v>
                </c:pt>
                <c:pt idx="211">
                  <c:v>10.286484439700001</c:v>
                </c:pt>
                <c:pt idx="212">
                  <c:v>10.330739363400001</c:v>
                </c:pt>
                <c:pt idx="213">
                  <c:v>10.375049501600001</c:v>
                </c:pt>
                <c:pt idx="214">
                  <c:v>10.4192823395</c:v>
                </c:pt>
                <c:pt idx="215">
                  <c:v>10.4636225947</c:v>
                </c:pt>
                <c:pt idx="216">
                  <c:v>10.507768093299999</c:v>
                </c:pt>
                <c:pt idx="217">
                  <c:v>10.5519437089</c:v>
                </c:pt>
                <c:pt idx="218">
                  <c:v>10.5960279696</c:v>
                </c:pt>
                <c:pt idx="219">
                  <c:v>10.640146362899999</c:v>
                </c:pt>
                <c:pt idx="220">
                  <c:v>10.684150311600002</c:v>
                </c:pt>
                <c:pt idx="221">
                  <c:v>10.7282335684</c:v>
                </c:pt>
                <c:pt idx="222">
                  <c:v>10.772136123199999</c:v>
                </c:pt>
                <c:pt idx="223">
                  <c:v>10.8160005298</c:v>
                </c:pt>
                <c:pt idx="224">
                  <c:v>10.8599462523</c:v>
                </c:pt>
                <c:pt idx="225">
                  <c:v>10.9038718968</c:v>
                </c:pt>
                <c:pt idx="226">
                  <c:v>10.947640932900001</c:v>
                </c:pt>
                <c:pt idx="227">
                  <c:v>10.991369813</c:v>
                </c:pt>
                <c:pt idx="228">
                  <c:v>11.0349521237</c:v>
                </c:pt>
                <c:pt idx="229">
                  <c:v>11.0786057113</c:v>
                </c:pt>
                <c:pt idx="230">
                  <c:v>11.122198060999999</c:v>
                </c:pt>
                <c:pt idx="231">
                  <c:v>11.1658104887</c:v>
                </c:pt>
                <c:pt idx="232">
                  <c:v>11.209449017800001</c:v>
                </c:pt>
                <c:pt idx="233">
                  <c:v>11.25291588</c:v>
                </c:pt>
                <c:pt idx="234">
                  <c:v>11.2842395678</c:v>
                </c:pt>
                <c:pt idx="235">
                  <c:v>11.2884258308</c:v>
                </c:pt>
                <c:pt idx="236">
                  <c:v>11.2882360937</c:v>
                </c:pt>
                <c:pt idx="237">
                  <c:v>11.2882782575</c:v>
                </c:pt>
                <c:pt idx="238">
                  <c:v>11.288346522700001</c:v>
                </c:pt>
                <c:pt idx="239">
                  <c:v>11.2885121662</c:v>
                </c:pt>
                <c:pt idx="240">
                  <c:v>11.288606532799999</c:v>
                </c:pt>
                <c:pt idx="241">
                  <c:v>11.288710938400001</c:v>
                </c:pt>
                <c:pt idx="242">
                  <c:v>11.288767156799999</c:v>
                </c:pt>
                <c:pt idx="243">
                  <c:v>11.2887731802</c:v>
                </c:pt>
                <c:pt idx="244">
                  <c:v>11.2887520983</c:v>
                </c:pt>
                <c:pt idx="245">
                  <c:v>11.288779203599999</c:v>
                </c:pt>
                <c:pt idx="246">
                  <c:v>11.2888846131</c:v>
                </c:pt>
                <c:pt idx="247">
                  <c:v>11.288728004700001</c:v>
                </c:pt>
                <c:pt idx="248">
                  <c:v>11.2888575078</c:v>
                </c:pt>
                <c:pt idx="249">
                  <c:v>11.288860519500002</c:v>
                </c:pt>
                <c:pt idx="250">
                  <c:v>11.2887601295</c:v>
                </c:pt>
                <c:pt idx="251">
                  <c:v>11.2888615234</c:v>
                </c:pt>
                <c:pt idx="252">
                  <c:v>11.288886620900001</c:v>
                </c:pt>
                <c:pt idx="253">
                  <c:v>11.2888735702</c:v>
                </c:pt>
                <c:pt idx="254">
                  <c:v>11.288928784699999</c:v>
                </c:pt>
                <c:pt idx="255">
                  <c:v>11.2888765819</c:v>
                </c:pt>
                <c:pt idx="256">
                  <c:v>11.288849476600001</c:v>
                </c:pt>
                <c:pt idx="257">
                  <c:v>11.2889227613</c:v>
                </c:pt>
                <c:pt idx="258">
                  <c:v>11.288882605300001</c:v>
                </c:pt>
                <c:pt idx="259">
                  <c:v>11.288820363500001</c:v>
                </c:pt>
                <c:pt idx="260">
                  <c:v>11.288938823699999</c:v>
                </c:pt>
                <c:pt idx="261">
                  <c:v>11.288900675499999</c:v>
                </c:pt>
                <c:pt idx="262">
                  <c:v>11.288885617</c:v>
                </c:pt>
                <c:pt idx="263">
                  <c:v>11.2888846131</c:v>
                </c:pt>
                <c:pt idx="264">
                  <c:v>11.2889609095</c:v>
                </c:pt>
                <c:pt idx="265">
                  <c:v>11.288986007</c:v>
                </c:pt>
                <c:pt idx="266">
                  <c:v>11.2889317964</c:v>
                </c:pt>
                <c:pt idx="267">
                  <c:v>11.2889829953</c:v>
                </c:pt>
                <c:pt idx="268">
                  <c:v>11.2890532683</c:v>
                </c:pt>
                <c:pt idx="269">
                  <c:v>11.289109486699999</c:v>
                </c:pt>
                <c:pt idx="270">
                  <c:v>11.2891275569</c:v>
                </c:pt>
                <c:pt idx="271">
                  <c:v>11.289106475000001</c:v>
                </c:pt>
                <c:pt idx="272">
                  <c:v>11.289143619299999</c:v>
                </c:pt>
                <c:pt idx="273">
                  <c:v>11.289238989799999</c:v>
                </c:pt>
                <c:pt idx="274">
                  <c:v>11.289039213700001</c:v>
                </c:pt>
                <c:pt idx="275">
                  <c:v>11.289051260500001</c:v>
                </c:pt>
                <c:pt idx="276">
                  <c:v>11.2892711146</c:v>
                </c:pt>
                <c:pt idx="277">
                  <c:v>11.2893423915</c:v>
                </c:pt>
                <c:pt idx="278">
                  <c:v>11.289347411</c:v>
                </c:pt>
                <c:pt idx="279">
                  <c:v>11.2892660951</c:v>
                </c:pt>
                <c:pt idx="280">
                  <c:v>11.289331348599999</c:v>
                </c:pt>
                <c:pt idx="281">
                  <c:v>11.2892831614</c:v>
                </c:pt>
                <c:pt idx="282">
                  <c:v>11.2892550522</c:v>
                </c:pt>
                <c:pt idx="283">
                  <c:v>11.2892339703</c:v>
                </c:pt>
                <c:pt idx="284">
                  <c:v>11.2892761341</c:v>
                </c:pt>
                <c:pt idx="285">
                  <c:v>11.2892048572</c:v>
                </c:pt>
                <c:pt idx="286">
                  <c:v>11.289229954700001</c:v>
                </c:pt>
                <c:pt idx="287">
                  <c:v>11.289234974200001</c:v>
                </c:pt>
                <c:pt idx="288">
                  <c:v>11.2892630834</c:v>
                </c:pt>
                <c:pt idx="289">
                  <c:v>11.2891506466</c:v>
                </c:pt>
                <c:pt idx="290">
                  <c:v>11.289227946900001</c:v>
                </c:pt>
                <c:pt idx="291">
                  <c:v>11.289278141900001</c:v>
                </c:pt>
                <c:pt idx="292">
                  <c:v>11.2891717285</c:v>
                </c:pt>
                <c:pt idx="293">
                  <c:v>11.2891958221</c:v>
                </c:pt>
                <c:pt idx="294">
                  <c:v>11.2892580639</c:v>
                </c:pt>
                <c:pt idx="295">
                  <c:v>11.2891747402</c:v>
                </c:pt>
                <c:pt idx="296">
                  <c:v>11.289231962499999</c:v>
                </c:pt>
                <c:pt idx="297">
                  <c:v>11.289108482800001</c:v>
                </c:pt>
                <c:pt idx="298">
                  <c:v>11.2891446232</c:v>
                </c:pt>
                <c:pt idx="299">
                  <c:v>11.289147634900001</c:v>
                </c:pt>
                <c:pt idx="300">
                  <c:v>11.289113502300001</c:v>
                </c:pt>
                <c:pt idx="301">
                  <c:v>11.2890773619</c:v>
                </c:pt>
                <c:pt idx="302">
                  <c:v>11.2891155101</c:v>
                </c:pt>
                <c:pt idx="303">
                  <c:v>11.2891406076</c:v>
                </c:pt>
                <c:pt idx="304">
                  <c:v>11.289022147399999</c:v>
                </c:pt>
                <c:pt idx="305">
                  <c:v>11.2889829953</c:v>
                </c:pt>
                <c:pt idx="306">
                  <c:v>11.2889900226</c:v>
                </c:pt>
                <c:pt idx="307">
                  <c:v>11.2889940382</c:v>
                </c:pt>
                <c:pt idx="308">
                  <c:v>11.2889619134</c:v>
                </c:pt>
                <c:pt idx="309">
                  <c:v>11.2889940382</c:v>
                </c:pt>
                <c:pt idx="310">
                  <c:v>11.2889097106</c:v>
                </c:pt>
                <c:pt idx="311">
                  <c:v>11.288975968000001</c:v>
                </c:pt>
                <c:pt idx="312">
                  <c:v>11.288941835400001</c:v>
                </c:pt>
                <c:pt idx="313">
                  <c:v>11.288891640400001</c:v>
                </c:pt>
                <c:pt idx="314">
                  <c:v>11.288905695</c:v>
                </c:pt>
                <c:pt idx="315">
                  <c:v>11.2888645351</c:v>
                </c:pt>
                <c:pt idx="316">
                  <c:v>11.2888775858</c:v>
                </c:pt>
                <c:pt idx="317">
                  <c:v>11.2888474688</c:v>
                </c:pt>
                <c:pt idx="318">
                  <c:v>11.288815344000001</c:v>
                </c:pt>
                <c:pt idx="319">
                  <c:v>11.288771172400001</c:v>
                </c:pt>
                <c:pt idx="320">
                  <c:v>11.288777195800002</c:v>
                </c:pt>
                <c:pt idx="321">
                  <c:v>11.2887972738</c:v>
                </c:pt>
                <c:pt idx="322">
                  <c:v>11.2887310164</c:v>
                </c:pt>
                <c:pt idx="323">
                  <c:v>11.2887520983</c:v>
                </c:pt>
                <c:pt idx="324">
                  <c:v>11.2888344181</c:v>
                </c:pt>
                <c:pt idx="325">
                  <c:v>11.288729008599999</c:v>
                </c:pt>
                <c:pt idx="326">
                  <c:v>11.288783219200001</c:v>
                </c:pt>
                <c:pt idx="327">
                  <c:v>11.2887972738</c:v>
                </c:pt>
                <c:pt idx="328">
                  <c:v>11.288808316700001</c:v>
                </c:pt>
                <c:pt idx="329">
                  <c:v>11.288787234800001</c:v>
                </c:pt>
                <c:pt idx="330">
                  <c:v>11.288742059300001</c:v>
                </c:pt>
                <c:pt idx="331">
                  <c:v>11.288745070999999</c:v>
                </c:pt>
                <c:pt idx="332">
                  <c:v>11.2886808214</c:v>
                </c:pt>
                <c:pt idx="333">
                  <c:v>11.288704915</c:v>
                </c:pt>
                <c:pt idx="334">
                  <c:v>11.288742059300001</c:v>
                </c:pt>
                <c:pt idx="335">
                  <c:v>11.2887019033</c:v>
                </c:pt>
                <c:pt idx="336">
                  <c:v>11.288782215300001</c:v>
                </c:pt>
                <c:pt idx="337">
                  <c:v>11.288669778499999</c:v>
                </c:pt>
                <c:pt idx="338">
                  <c:v>11.288821367400001</c:v>
                </c:pt>
                <c:pt idx="339">
                  <c:v>11.2887259969</c:v>
                </c:pt>
                <c:pt idx="340">
                  <c:v>11.288710938400001</c:v>
                </c:pt>
                <c:pt idx="341">
                  <c:v>11.288699895500001</c:v>
                </c:pt>
                <c:pt idx="342">
                  <c:v>11.288656727799999</c:v>
                </c:pt>
                <c:pt idx="343">
                  <c:v>11.2885974977</c:v>
                </c:pt>
                <c:pt idx="344">
                  <c:v>11.288655723900002</c:v>
                </c:pt>
                <c:pt idx="345">
                  <c:v>11.2886215913</c:v>
                </c:pt>
                <c:pt idx="346">
                  <c:v>11.288669778499999</c:v>
                </c:pt>
                <c:pt idx="347">
                  <c:v>11.2886416693</c:v>
                </c:pt>
                <c:pt idx="348">
                  <c:v>11.288702907199999</c:v>
                </c:pt>
                <c:pt idx="349">
                  <c:v>11.2886175757</c:v>
                </c:pt>
                <c:pt idx="350">
                  <c:v>11.2886838331</c:v>
                </c:pt>
                <c:pt idx="351">
                  <c:v>11.288640665399999</c:v>
                </c:pt>
                <c:pt idx="352">
                  <c:v>11.288622595200001</c:v>
                </c:pt>
                <c:pt idx="353">
                  <c:v>11.288636649800001</c:v>
                </c:pt>
                <c:pt idx="354">
                  <c:v>11.2885874587</c:v>
                </c:pt>
                <c:pt idx="355">
                  <c:v>11.288660743400001</c:v>
                </c:pt>
                <c:pt idx="356">
                  <c:v>11.288707926700001</c:v>
                </c:pt>
                <c:pt idx="357">
                  <c:v>11.288673794099999</c:v>
                </c:pt>
                <c:pt idx="358">
                  <c:v>11.2886677707</c:v>
                </c:pt>
                <c:pt idx="359">
                  <c:v>11.2887229852</c:v>
                </c:pt>
                <c:pt idx="360">
                  <c:v>11.288705918900002</c:v>
                </c:pt>
                <c:pt idx="361">
                  <c:v>11.288643677100001</c:v>
                </c:pt>
                <c:pt idx="362">
                  <c:v>11.288762137299999</c:v>
                </c:pt>
                <c:pt idx="363">
                  <c:v>11.288660743400001</c:v>
                </c:pt>
                <c:pt idx="364">
                  <c:v>11.288678813599999</c:v>
                </c:pt>
                <c:pt idx="365">
                  <c:v>11.288770168500001</c:v>
                </c:pt>
                <c:pt idx="366">
                  <c:v>11.2887761919</c:v>
                </c:pt>
                <c:pt idx="367">
                  <c:v>11.288783219200001</c:v>
                </c:pt>
                <c:pt idx="368">
                  <c:v>11.288723989099999</c:v>
                </c:pt>
                <c:pt idx="369">
                  <c:v>11.288771172400001</c:v>
                </c:pt>
                <c:pt idx="370">
                  <c:v>11.288753102199999</c:v>
                </c:pt>
                <c:pt idx="371">
                  <c:v>11.288817351799999</c:v>
                </c:pt>
                <c:pt idx="372">
                  <c:v>11.288745070999999</c:v>
                </c:pt>
                <c:pt idx="373">
                  <c:v>11.288816347900001</c:v>
                </c:pt>
                <c:pt idx="374">
                  <c:v>11.2889066989</c:v>
                </c:pt>
                <c:pt idx="375">
                  <c:v>11.288778199699999</c:v>
                </c:pt>
                <c:pt idx="376">
                  <c:v>11.288796269900001</c:v>
                </c:pt>
                <c:pt idx="377">
                  <c:v>11.2889277808</c:v>
                </c:pt>
                <c:pt idx="378">
                  <c:v>11.288941835400001</c:v>
                </c:pt>
                <c:pt idx="379">
                  <c:v>11.2888444571</c:v>
                </c:pt>
                <c:pt idx="380">
                  <c:v>11.289001065500001</c:v>
                </c:pt>
                <c:pt idx="381">
                  <c:v>11.2889789797</c:v>
                </c:pt>
                <c:pt idx="382">
                  <c:v>11.2889026833</c:v>
                </c:pt>
                <c:pt idx="383">
                  <c:v>11.2890311825</c:v>
                </c:pt>
                <c:pt idx="384">
                  <c:v>11.288946854900001</c:v>
                </c:pt>
                <c:pt idx="385">
                  <c:v>11.2889900226</c:v>
                </c:pt>
                <c:pt idx="386">
                  <c:v>11.289072342399999</c:v>
                </c:pt>
                <c:pt idx="387">
                  <c:v>11.2890291747</c:v>
                </c:pt>
                <c:pt idx="388">
                  <c:v>11.288971952399999</c:v>
                </c:pt>
                <c:pt idx="389">
                  <c:v>11.2890994477</c:v>
                </c:pt>
                <c:pt idx="390">
                  <c:v>11.289113502300001</c:v>
                </c:pt>
                <c:pt idx="391">
                  <c:v>11.289117517899999</c:v>
                </c:pt>
                <c:pt idx="392">
                  <c:v>11.289098443799999</c:v>
                </c:pt>
                <c:pt idx="393">
                  <c:v>11.2891325764</c:v>
                </c:pt>
                <c:pt idx="394">
                  <c:v>11.289089408700001</c:v>
                </c:pt>
                <c:pt idx="395">
                  <c:v>11.2891958221</c:v>
                </c:pt>
                <c:pt idx="396">
                  <c:v>11.289134584200001</c:v>
                </c:pt>
                <c:pt idx="397">
                  <c:v>11.2890823814</c:v>
                </c:pt>
                <c:pt idx="398">
                  <c:v>11.289188794799999</c:v>
                </c:pt>
                <c:pt idx="399">
                  <c:v>11.289261075600001</c:v>
                </c:pt>
                <c:pt idx="400">
                  <c:v>11.2891546622</c:v>
                </c:pt>
                <c:pt idx="401">
                  <c:v>11.289214896199999</c:v>
                </c:pt>
                <c:pt idx="402">
                  <c:v>11.289239993700001</c:v>
                </c:pt>
                <c:pt idx="403">
                  <c:v>11.2892450132</c:v>
                </c:pt>
                <c:pt idx="404">
                  <c:v>11.2892540483</c:v>
                </c:pt>
                <c:pt idx="405">
                  <c:v>11.289314282299999</c:v>
                </c:pt>
                <c:pt idx="406">
                  <c:v>11.2892209196</c:v>
                </c:pt>
                <c:pt idx="407">
                  <c:v>11.289327332999999</c:v>
                </c:pt>
                <c:pt idx="408">
                  <c:v>11.289257060000001</c:v>
                </c:pt>
                <c:pt idx="409">
                  <c:v>11.2893544383</c:v>
                </c:pt>
                <c:pt idx="410">
                  <c:v>11.2893955982</c:v>
                </c:pt>
                <c:pt idx="411">
                  <c:v>11.2893504227</c:v>
                </c:pt>
                <c:pt idx="412">
                  <c:v>11.2892952082</c:v>
                </c:pt>
                <c:pt idx="413">
                  <c:v>11.2893383759</c:v>
                </c:pt>
                <c:pt idx="414">
                  <c:v>11.2893835514</c:v>
                </c:pt>
                <c:pt idx="415">
                  <c:v>11.289397606</c:v>
                </c:pt>
                <c:pt idx="416">
                  <c:v>11.2894648673</c:v>
                </c:pt>
                <c:pt idx="417">
                  <c:v>11.289428726900001</c:v>
                </c:pt>
                <c:pt idx="418">
                  <c:v>11.2894467971</c:v>
                </c:pt>
                <c:pt idx="419">
                  <c:v>11.2894648673</c:v>
                </c:pt>
                <c:pt idx="420">
                  <c:v>11.2895050233</c:v>
                </c:pt>
                <c:pt idx="421">
                  <c:v>11.289465871200001</c:v>
                </c:pt>
                <c:pt idx="422">
                  <c:v>11.2895060272</c:v>
                </c:pt>
                <c:pt idx="423">
                  <c:v>11.2895090389</c:v>
                </c:pt>
                <c:pt idx="424">
                  <c:v>11.289428726900001</c:v>
                </c:pt>
                <c:pt idx="425">
                  <c:v>11.289594370400001</c:v>
                </c:pt>
                <c:pt idx="426">
                  <c:v>11.2895361442</c:v>
                </c:pt>
                <c:pt idx="427">
                  <c:v>11.289518074000002</c:v>
                </c:pt>
                <c:pt idx="428">
                  <c:v>11.289548191</c:v>
                </c:pt>
                <c:pt idx="429">
                  <c:v>11.289642557600001</c:v>
                </c:pt>
                <c:pt idx="430">
                  <c:v>11.289477918000001</c:v>
                </c:pt>
                <c:pt idx="431">
                  <c:v>11.289600393800001</c:v>
                </c:pt>
                <c:pt idx="432">
                  <c:v>11.289557226099999</c:v>
                </c:pt>
                <c:pt idx="433">
                  <c:v>11.289621475700001</c:v>
                </c:pt>
                <c:pt idx="434">
                  <c:v>11.2896726746</c:v>
                </c:pt>
                <c:pt idx="435">
                  <c:v>11.289632518600001</c:v>
                </c:pt>
                <c:pt idx="436">
                  <c:v>11.2895893509</c:v>
                </c:pt>
                <c:pt idx="437">
                  <c:v>11.2896817097</c:v>
                </c:pt>
                <c:pt idx="438">
                  <c:v>11.289638542</c:v>
                </c:pt>
                <c:pt idx="439">
                  <c:v>11.289687733100001</c:v>
                </c:pt>
                <c:pt idx="440">
                  <c:v>11.2896435615</c:v>
                </c:pt>
                <c:pt idx="441">
                  <c:v>11.289683717500001</c:v>
                </c:pt>
                <c:pt idx="442">
                  <c:v>11.289561241700001</c:v>
                </c:pt>
                <c:pt idx="443">
                  <c:v>11.2897238735</c:v>
                </c:pt>
                <c:pt idx="444">
                  <c:v>11.289620471799999</c:v>
                </c:pt>
                <c:pt idx="445">
                  <c:v>11.289629506899999</c:v>
                </c:pt>
                <c:pt idx="446">
                  <c:v>11.2895763002</c:v>
                </c:pt>
                <c:pt idx="447">
                  <c:v>11.289562245600001</c:v>
                </c:pt>
                <c:pt idx="448">
                  <c:v>11.2896224796</c:v>
                </c:pt>
                <c:pt idx="449">
                  <c:v>11.2896556083</c:v>
                </c:pt>
                <c:pt idx="450">
                  <c:v>11.289599389900001</c:v>
                </c:pt>
                <c:pt idx="451">
                  <c:v>11.2896776941</c:v>
                </c:pt>
                <c:pt idx="452">
                  <c:v>11.289632518600001</c:v>
                </c:pt>
                <c:pt idx="453">
                  <c:v>11.289621475700001</c:v>
                </c:pt>
                <c:pt idx="454">
                  <c:v>11.2896405498</c:v>
                </c:pt>
                <c:pt idx="455">
                  <c:v>11.2896154523</c:v>
                </c:pt>
                <c:pt idx="456">
                  <c:v>11.289545179300001</c:v>
                </c:pt>
                <c:pt idx="457">
                  <c:v>11.2896134445</c:v>
                </c:pt>
                <c:pt idx="458">
                  <c:v>11.289616456200001</c:v>
                </c:pt>
                <c:pt idx="459">
                  <c:v>11.2896094289</c:v>
                </c:pt>
                <c:pt idx="460">
                  <c:v>11.2895391559</c:v>
                </c:pt>
                <c:pt idx="461">
                  <c:v>11.2896144484</c:v>
                </c:pt>
                <c:pt idx="462">
                  <c:v>11.2895471871</c:v>
                </c:pt>
                <c:pt idx="463">
                  <c:v>11.2896264952</c:v>
                </c:pt>
                <c:pt idx="464">
                  <c:v>11.289571280700001</c:v>
                </c:pt>
                <c:pt idx="465">
                  <c:v>11.2895471871</c:v>
                </c:pt>
                <c:pt idx="466">
                  <c:v>11.2895361442</c:v>
                </c:pt>
                <c:pt idx="467">
                  <c:v>11.289548191</c:v>
                </c:pt>
                <c:pt idx="468">
                  <c:v>11.2894889609</c:v>
                </c:pt>
                <c:pt idx="469">
                  <c:v>11.2895351403</c:v>
                </c:pt>
                <c:pt idx="470">
                  <c:v>11.2894769141</c:v>
                </c:pt>
                <c:pt idx="471">
                  <c:v>11.289591358699999</c:v>
                </c:pt>
                <c:pt idx="472">
                  <c:v>11.2894467971</c:v>
                </c:pt>
                <c:pt idx="473">
                  <c:v>11.2895050233</c:v>
                </c:pt>
                <c:pt idx="474">
                  <c:v>11.289474906299999</c:v>
                </c:pt>
                <c:pt idx="475">
                  <c:v>11.289444789300001</c:v>
                </c:pt>
                <c:pt idx="476">
                  <c:v>11.289431738599999</c:v>
                </c:pt>
                <c:pt idx="477">
                  <c:v>11.2894769141</c:v>
                </c:pt>
                <c:pt idx="478">
                  <c:v>11.2894096528</c:v>
                </c:pt>
                <c:pt idx="479">
                  <c:v>11.289431738599999</c:v>
                </c:pt>
                <c:pt idx="480">
                  <c:v>11.289415676200001</c:v>
                </c:pt>
                <c:pt idx="481">
                  <c:v>11.289406641100001</c:v>
                </c:pt>
                <c:pt idx="482">
                  <c:v>11.2893464071</c:v>
                </c:pt>
                <c:pt idx="483">
                  <c:v>11.2893725085</c:v>
                </c:pt>
                <c:pt idx="484">
                  <c:v>11.2893755202</c:v>
                </c:pt>
                <c:pt idx="485">
                  <c:v>11.2893082589</c:v>
                </c:pt>
                <c:pt idx="486">
                  <c:v>11.289344399300001</c:v>
                </c:pt>
                <c:pt idx="487">
                  <c:v>11.289270110699999</c:v>
                </c:pt>
                <c:pt idx="488">
                  <c:v>11.289303239399999</c:v>
                </c:pt>
                <c:pt idx="489">
                  <c:v>11.289317294</c:v>
                </c:pt>
                <c:pt idx="490">
                  <c:v>11.2892841653</c:v>
                </c:pt>
                <c:pt idx="491">
                  <c:v>11.289303239399999</c:v>
                </c:pt>
                <c:pt idx="492">
                  <c:v>11.2891988338</c:v>
                </c:pt>
                <c:pt idx="493">
                  <c:v>11.2891948182</c:v>
                </c:pt>
                <c:pt idx="494">
                  <c:v>11.289201845500001</c:v>
                </c:pt>
                <c:pt idx="495">
                  <c:v>11.2891124984</c:v>
                </c:pt>
                <c:pt idx="496">
                  <c:v>11.289136592</c:v>
                </c:pt>
                <c:pt idx="497">
                  <c:v>11.2891717285</c:v>
                </c:pt>
                <c:pt idx="498">
                  <c:v>11.289084389199999</c:v>
                </c:pt>
                <c:pt idx="499">
                  <c:v>11.2891536583</c:v>
                </c:pt>
                <c:pt idx="500">
                  <c:v>11.289151650500001</c:v>
                </c:pt>
                <c:pt idx="501">
                  <c:v>11.2890542722</c:v>
                </c:pt>
                <c:pt idx="502">
                  <c:v>11.289088404799999</c:v>
                </c:pt>
                <c:pt idx="503">
                  <c:v>11.289136592</c:v>
                </c:pt>
                <c:pt idx="504">
                  <c:v>11.2890030733</c:v>
                </c:pt>
                <c:pt idx="505">
                  <c:v>11.289042225400001</c:v>
                </c:pt>
                <c:pt idx="506">
                  <c:v>11.2890452371</c:v>
                </c:pt>
                <c:pt idx="507">
                  <c:v>11.288987010900001</c:v>
                </c:pt>
                <c:pt idx="508">
                  <c:v>11.2890321864</c:v>
                </c:pt>
                <c:pt idx="509">
                  <c:v>11.289058287800001</c:v>
                </c:pt>
                <c:pt idx="510">
                  <c:v>11.2889789797</c:v>
                </c:pt>
                <c:pt idx="511">
                  <c:v>11.288938823699999</c:v>
                </c:pt>
                <c:pt idx="512">
                  <c:v>11.288942839300001</c:v>
                </c:pt>
                <c:pt idx="513">
                  <c:v>11.288937819800001</c:v>
                </c:pt>
                <c:pt idx="514">
                  <c:v>11.288845460999999</c:v>
                </c:pt>
                <c:pt idx="515">
                  <c:v>11.288959905600001</c:v>
                </c:pt>
                <c:pt idx="516">
                  <c:v>11.288905695</c:v>
                </c:pt>
                <c:pt idx="517">
                  <c:v>11.2888484727</c:v>
                </c:pt>
                <c:pt idx="518">
                  <c:v>11.2887802075</c:v>
                </c:pt>
                <c:pt idx="519">
                  <c:v>11.288862527299999</c:v>
                </c:pt>
                <c:pt idx="520">
                  <c:v>11.288841445400001</c:v>
                </c:pt>
                <c:pt idx="521">
                  <c:v>11.288858511700001</c:v>
                </c:pt>
                <c:pt idx="522">
                  <c:v>11.2887812114</c:v>
                </c:pt>
                <c:pt idx="523">
                  <c:v>11.2887932582</c:v>
                </c:pt>
                <c:pt idx="524">
                  <c:v>11.288785227</c:v>
                </c:pt>
                <c:pt idx="525">
                  <c:v>11.288854496100001</c:v>
                </c:pt>
                <c:pt idx="526">
                  <c:v>11.288783219200001</c:v>
                </c:pt>
                <c:pt idx="527">
                  <c:v>11.288754106100001</c:v>
                </c:pt>
                <c:pt idx="528">
                  <c:v>11.288724993000001</c:v>
                </c:pt>
                <c:pt idx="529">
                  <c:v>11.288673794099999</c:v>
                </c:pt>
                <c:pt idx="530">
                  <c:v>11.288807312799999</c:v>
                </c:pt>
                <c:pt idx="531">
                  <c:v>11.288614564</c:v>
                </c:pt>
                <c:pt idx="532">
                  <c:v>11.2763950932</c:v>
                </c:pt>
                <c:pt idx="533">
                  <c:v>11.237401609400001</c:v>
                </c:pt>
                <c:pt idx="534">
                  <c:v>11.1940562191</c:v>
                </c:pt>
                <c:pt idx="535">
                  <c:v>11.150678704000001</c:v>
                </c:pt>
                <c:pt idx="536">
                  <c:v>11.1072489861</c:v>
                </c:pt>
                <c:pt idx="537">
                  <c:v>11.06388151</c:v>
                </c:pt>
                <c:pt idx="538">
                  <c:v>11.020507006599999</c:v>
                </c:pt>
                <c:pt idx="539">
                  <c:v>10.977162620200001</c:v>
                </c:pt>
                <c:pt idx="540">
                  <c:v>10.9337690427</c:v>
                </c:pt>
                <c:pt idx="541">
                  <c:v>10.890226888000001</c:v>
                </c:pt>
                <c:pt idx="542">
                  <c:v>10.846824275400001</c:v>
                </c:pt>
                <c:pt idx="543">
                  <c:v>10.8032620427</c:v>
                </c:pt>
                <c:pt idx="544">
                  <c:v>10.759817266300001</c:v>
                </c:pt>
                <c:pt idx="545">
                  <c:v>10.716038191199999</c:v>
                </c:pt>
                <c:pt idx="546">
                  <c:v>10.672159729999999</c:v>
                </c:pt>
                <c:pt idx="547">
                  <c:v>10.628239105</c:v>
                </c:pt>
                <c:pt idx="548">
                  <c:v>10.584362651599999</c:v>
                </c:pt>
                <c:pt idx="549">
                  <c:v>10.5404189369</c:v>
                </c:pt>
                <c:pt idx="550">
                  <c:v>10.496396918</c:v>
                </c:pt>
                <c:pt idx="551">
                  <c:v>10.452297598800001</c:v>
                </c:pt>
                <c:pt idx="552">
                  <c:v>10.408159127499999</c:v>
                </c:pt>
                <c:pt idx="553">
                  <c:v>10.3641160267</c:v>
                </c:pt>
                <c:pt idx="554">
                  <c:v>10.3200096802</c:v>
                </c:pt>
                <c:pt idx="555">
                  <c:v>10.275725643399999</c:v>
                </c:pt>
                <c:pt idx="556">
                  <c:v>10.231419520800001</c:v>
                </c:pt>
                <c:pt idx="557">
                  <c:v>10.1871033592</c:v>
                </c:pt>
                <c:pt idx="558">
                  <c:v>10.1428383965</c:v>
                </c:pt>
                <c:pt idx="559">
                  <c:v>10.0983194471</c:v>
                </c:pt>
                <c:pt idx="560">
                  <c:v>10.0539360242</c:v>
                </c:pt>
                <c:pt idx="561">
                  <c:v>10.00943705241</c:v>
                </c:pt>
                <c:pt idx="562">
                  <c:v>9.9649526371700006</c:v>
                </c:pt>
                <c:pt idx="563">
                  <c:v>9.9204471400299994</c:v>
                </c:pt>
                <c:pt idx="564">
                  <c:v>9.8758219780100003</c:v>
                </c:pt>
                <c:pt idx="565">
                  <c:v>9.8311051599199999</c:v>
                </c:pt>
                <c:pt idx="566">
                  <c:v>9.786479495950001</c:v>
                </c:pt>
                <c:pt idx="567">
                  <c:v>9.7416773463599995</c:v>
                </c:pt>
                <c:pt idx="568">
                  <c:v>9.6969595243699995</c:v>
                </c:pt>
                <c:pt idx="569">
                  <c:v>9.6521000520900007</c:v>
                </c:pt>
                <c:pt idx="570">
                  <c:v>9.6072700944700014</c:v>
                </c:pt>
                <c:pt idx="571">
                  <c:v>9.5623163559800002</c:v>
                </c:pt>
                <c:pt idx="572">
                  <c:v>9.5173716525900005</c:v>
                </c:pt>
                <c:pt idx="573">
                  <c:v>9.4722143231800011</c:v>
                </c:pt>
                <c:pt idx="574">
                  <c:v>9.4273354756300005</c:v>
                </c:pt>
                <c:pt idx="575">
                  <c:v>9.3821948109599997</c:v>
                </c:pt>
                <c:pt idx="576">
                  <c:v>9.3370003372500001</c:v>
                </c:pt>
                <c:pt idx="577">
                  <c:v>9.2917331811799997</c:v>
                </c:pt>
                <c:pt idx="578">
                  <c:v>9.24661510426</c:v>
                </c:pt>
                <c:pt idx="579">
                  <c:v>9.201247457800001</c:v>
                </c:pt>
                <c:pt idx="580">
                  <c:v>9.1559801009499999</c:v>
                </c:pt>
                <c:pt idx="581">
                  <c:v>9.1106920637600002</c:v>
                </c:pt>
                <c:pt idx="582">
                  <c:v>9.0652965088799995</c:v>
                </c:pt>
                <c:pt idx="583">
                  <c:v>9.0197936370900003</c:v>
                </c:pt>
                <c:pt idx="584">
                  <c:v>8.9740906880299995</c:v>
                </c:pt>
                <c:pt idx="585">
                  <c:v>8.9290928783300014</c:v>
                </c:pt>
                <c:pt idx="586">
                  <c:v>8.8831985859299998</c:v>
                </c:pt>
                <c:pt idx="587">
                  <c:v>8.8374584925700006</c:v>
                </c:pt>
                <c:pt idx="588">
                  <c:v>8.7918695865499998</c:v>
                </c:pt>
                <c:pt idx="589">
                  <c:v>8.7461058011499997</c:v>
                </c:pt>
                <c:pt idx="590">
                  <c:v>8.7003466336900015</c:v>
                </c:pt>
                <c:pt idx="591">
                  <c:v>8.6545501211500007</c:v>
                </c:pt>
                <c:pt idx="592">
                  <c:v>8.6087038151700011</c:v>
                </c:pt>
                <c:pt idx="593">
                  <c:v>8.5627918541299994</c:v>
                </c:pt>
                <c:pt idx="594">
                  <c:v>8.5168033959099994</c:v>
                </c:pt>
                <c:pt idx="595">
                  <c:v>8.4707536997900004</c:v>
                </c:pt>
                <c:pt idx="596">
                  <c:v>8.4248307962400002</c:v>
                </c:pt>
                <c:pt idx="597">
                  <c:v>8.3786708719000007</c:v>
                </c:pt>
                <c:pt idx="598">
                  <c:v>8.3324925761899991</c:v>
                </c:pt>
                <c:pt idx="599">
                  <c:v>8.2862829587999993</c:v>
                </c:pt>
                <c:pt idx="600">
                  <c:v>8.23999704501</c:v>
                </c:pt>
                <c:pt idx="601">
                  <c:v>8.1935535189199999</c:v>
                </c:pt>
                <c:pt idx="602">
                  <c:v>8.14715506794</c:v>
                </c:pt>
                <c:pt idx="603">
                  <c:v>8.1007570185200013</c:v>
                </c:pt>
                <c:pt idx="604">
                  <c:v>8.0541442348899999</c:v>
                </c:pt>
                <c:pt idx="605">
                  <c:v>8.0076418802599996</c:v>
                </c:pt>
                <c:pt idx="606">
                  <c:v>7.9610175517800004</c:v>
                </c:pt>
                <c:pt idx="607">
                  <c:v>7.9142423371300001</c:v>
                </c:pt>
                <c:pt idx="608">
                  <c:v>7.8674494538399999</c:v>
                </c:pt>
                <c:pt idx="609">
                  <c:v>7.8205628062899999</c:v>
                </c:pt>
                <c:pt idx="610">
                  <c:v>7.7736801743399999</c:v>
                </c:pt>
                <c:pt idx="611">
                  <c:v>7.72672797212</c:v>
                </c:pt>
                <c:pt idx="612">
                  <c:v>7.6796946547800005</c:v>
                </c:pt>
                <c:pt idx="613">
                  <c:v>7.6326333286299999</c:v>
                </c:pt>
                <c:pt idx="614">
                  <c:v>7.5855125715999998</c:v>
                </c:pt>
                <c:pt idx="615">
                  <c:v>7.5383384070900004</c:v>
                </c:pt>
                <c:pt idx="616">
                  <c:v>7.4910152638199996</c:v>
                </c:pt>
                <c:pt idx="617">
                  <c:v>7.4438031518900001</c:v>
                </c:pt>
                <c:pt idx="618">
                  <c:v>7.3962770200400003</c:v>
                </c:pt>
                <c:pt idx="619">
                  <c:v>7.3488253775699999</c:v>
                </c:pt>
                <c:pt idx="620">
                  <c:v>7.3013205283999998</c:v>
                </c:pt>
                <c:pt idx="621">
                  <c:v>7.2537600631699997</c:v>
                </c:pt>
                <c:pt idx="622">
                  <c:v>7.2061469935800009</c:v>
                </c:pt>
                <c:pt idx="623">
                  <c:v>7.1583810300200001</c:v>
                </c:pt>
                <c:pt idx="624">
                  <c:v>7.1105354571900001</c:v>
                </c:pt>
                <c:pt idx="625">
                  <c:v>7.0626701075299998</c:v>
                </c:pt>
                <c:pt idx="626">
                  <c:v>7.0146691309799998</c:v>
                </c:pt>
                <c:pt idx="627">
                  <c:v>6.9667012831300008</c:v>
                </c:pt>
                <c:pt idx="628">
                  <c:v>6.91853496425</c:v>
                </c:pt>
                <c:pt idx="629">
                  <c:v>6.8703977584700002</c:v>
                </c:pt>
                <c:pt idx="630">
                  <c:v>6.8221924882700007</c:v>
                </c:pt>
                <c:pt idx="631">
                  <c:v>6.7739330074700002</c:v>
                </c:pt>
                <c:pt idx="632">
                  <c:v>6.7255034660100002</c:v>
                </c:pt>
                <c:pt idx="633">
                  <c:v>6.6770681019299998</c:v>
                </c:pt>
                <c:pt idx="634">
                  <c:v>6.6284596654900003</c:v>
                </c:pt>
                <c:pt idx="635">
                  <c:v>6.5800306259800001</c:v>
                </c:pt>
                <c:pt idx="636">
                  <c:v>6.53135924501</c:v>
                </c:pt>
                <c:pt idx="637">
                  <c:v>6.4827373563099995</c:v>
                </c:pt>
                <c:pt idx="638">
                  <c:v>6.4339870687999996</c:v>
                </c:pt>
                <c:pt idx="639">
                  <c:v>6.3852736244200008</c:v>
                </c:pt>
                <c:pt idx="640">
                  <c:v>6.3365064713900008</c:v>
                </c:pt>
                <c:pt idx="641">
                  <c:v>6.2876661340500002</c:v>
                </c:pt>
                <c:pt idx="642">
                  <c:v>6.23870874197</c:v>
                </c:pt>
                <c:pt idx="643">
                  <c:v>6.1898407973799996</c:v>
                </c:pt>
                <c:pt idx="644">
                  <c:v>6.1407807063300002</c:v>
                </c:pt>
                <c:pt idx="645">
                  <c:v>6.0917494272100008</c:v>
                </c:pt>
                <c:pt idx="646">
                  <c:v>6.04269686541</c:v>
                </c:pt>
                <c:pt idx="647">
                  <c:v>5.9935740306100005</c:v>
                </c:pt>
                <c:pt idx="648">
                  <c:v>5.9442957920899993</c:v>
                </c:pt>
                <c:pt idx="649">
                  <c:v>5.8951435430200005</c:v>
                </c:pt>
                <c:pt idx="650">
                  <c:v>5.8457907147300006</c:v>
                </c:pt>
                <c:pt idx="651">
                  <c:v>5.7964695092899996</c:v>
                </c:pt>
                <c:pt idx="652">
                  <c:v>5.7469050588800004</c:v>
                </c:pt>
                <c:pt idx="653">
                  <c:v>5.6975471106999995</c:v>
                </c:pt>
                <c:pt idx="654">
                  <c:v>5.6478877917399997</c:v>
                </c:pt>
                <c:pt idx="655">
                  <c:v>5.5982628061600002</c:v>
                </c:pt>
                <c:pt idx="656">
                  <c:v>5.5485076147500001</c:v>
                </c:pt>
                <c:pt idx="657">
                  <c:v>5.4989182676200006</c:v>
                </c:pt>
                <c:pt idx="658">
                  <c:v>5.4489622962100004</c:v>
                </c:pt>
                <c:pt idx="659">
                  <c:v>5.3991110315700004</c:v>
                </c:pt>
                <c:pt idx="660">
                  <c:v>5.3491856791099996</c:v>
                </c:pt>
                <c:pt idx="661">
                  <c:v>5.2992601258700001</c:v>
                </c:pt>
                <c:pt idx="662">
                  <c:v>5.2491607975400001</c:v>
                </c:pt>
                <c:pt idx="663">
                  <c:v>5.1991673806599996</c:v>
                </c:pt>
                <c:pt idx="664">
                  <c:v>5.1490858213599999</c:v>
                </c:pt>
                <c:pt idx="665">
                  <c:v>5.0992691912700003</c:v>
                </c:pt>
                <c:pt idx="666">
                  <c:v>5.0491416533500004</c:v>
                </c:pt>
                <c:pt idx="667">
                  <c:v>4.9991300658800002</c:v>
                </c:pt>
                <c:pt idx="668">
                  <c:v>4.9489632754700006</c:v>
                </c:pt>
                <c:pt idx="669">
                  <c:v>4.8988984812999998</c:v>
                </c:pt>
                <c:pt idx="670">
                  <c:v>4.8487190417499999</c:v>
                </c:pt>
                <c:pt idx="671">
                  <c:v>4.7986546491400004</c:v>
                </c:pt>
                <c:pt idx="672">
                  <c:v>4.7484795263599997</c:v>
                </c:pt>
                <c:pt idx="673">
                  <c:v>4.6984241688499999</c:v>
                </c:pt>
                <c:pt idx="674">
                  <c:v>4.6481721473300004</c:v>
                </c:pt>
                <c:pt idx="675">
                  <c:v>4.5980341688499999</c:v>
                </c:pt>
                <c:pt idx="676">
                  <c:v>4.5479156660300006</c:v>
                </c:pt>
                <c:pt idx="677">
                  <c:v>4.4977651388000002</c:v>
                </c:pt>
                <c:pt idx="678">
                  <c:v>4.4474900275799998</c:v>
                </c:pt>
                <c:pt idx="679">
                  <c:v>4.3973749380200005</c:v>
                </c:pt>
                <c:pt idx="680">
                  <c:v>4.3471851583000003</c:v>
                </c:pt>
                <c:pt idx="681">
                  <c:v>4.2969018151</c:v>
                </c:pt>
                <c:pt idx="682">
                  <c:v>4.24675771283</c:v>
                </c:pt>
                <c:pt idx="683">
                  <c:v>4.19653631026</c:v>
                </c:pt>
                <c:pt idx="684">
                  <c:v>4.1462314836000003</c:v>
                </c:pt>
                <c:pt idx="685">
                  <c:v>4.0961572527700003</c:v>
                </c:pt>
                <c:pt idx="686">
                  <c:v>4.0457336647400002</c:v>
                </c:pt>
                <c:pt idx="687">
                  <c:v>3.99558293673</c:v>
                </c:pt>
                <c:pt idx="688">
                  <c:v>3.9453283050699999</c:v>
                </c:pt>
                <c:pt idx="689">
                  <c:v>3.8950142425300003</c:v>
                </c:pt>
                <c:pt idx="690">
                  <c:v>3.8447170455099999</c:v>
                </c:pt>
                <c:pt idx="691">
                  <c:v>3.7945564792799997</c:v>
                </c:pt>
                <c:pt idx="692">
                  <c:v>3.7443905923800003</c:v>
                </c:pt>
                <c:pt idx="693">
                  <c:v>3.6940541428699998</c:v>
                </c:pt>
                <c:pt idx="694">
                  <c:v>3.6438714908400001</c:v>
                </c:pt>
                <c:pt idx="695">
                  <c:v>3.59353845459</c:v>
                </c:pt>
                <c:pt idx="696">
                  <c:v>3.5430734054899999</c:v>
                </c:pt>
                <c:pt idx="697">
                  <c:v>3.49278203109</c:v>
                </c:pt>
                <c:pt idx="698">
                  <c:v>3.4425703663500005</c:v>
                </c:pt>
                <c:pt idx="699">
                  <c:v>3.3922714627000001</c:v>
                </c:pt>
                <c:pt idx="700">
                  <c:v>3.3420286770600001</c:v>
                </c:pt>
                <c:pt idx="701">
                  <c:v>3.29185817222</c:v>
                </c:pt>
                <c:pt idx="702">
                  <c:v>3.2416465074800001</c:v>
                </c:pt>
                <c:pt idx="703">
                  <c:v>3.19141285733</c:v>
                </c:pt>
                <c:pt idx="704">
                  <c:v>3.1412016945400003</c:v>
                </c:pt>
                <c:pt idx="705">
                  <c:v>3.09086544581</c:v>
                </c:pt>
                <c:pt idx="706">
                  <c:v>3.0406619126600001</c:v>
                </c:pt>
                <c:pt idx="707">
                  <c:v>2.99048970119</c:v>
                </c:pt>
                <c:pt idx="708">
                  <c:v>2.9401713218799999</c:v>
                </c:pt>
                <c:pt idx="709">
                  <c:v>2.8898658928800001</c:v>
                </c:pt>
                <c:pt idx="710">
                  <c:v>2.8398172614999999</c:v>
                </c:pt>
                <c:pt idx="711">
                  <c:v>2.7894977779000003</c:v>
                </c:pt>
                <c:pt idx="712">
                  <c:v>2.7392611160500002</c:v>
                </c:pt>
                <c:pt idx="713">
                  <c:v>2.68898690834</c:v>
                </c:pt>
                <c:pt idx="714">
                  <c:v>2.6387773517900004</c:v>
                </c:pt>
                <c:pt idx="715">
                  <c:v>2.5885410915000002</c:v>
                </c:pt>
                <c:pt idx="716">
                  <c:v>2.5383609492200003</c:v>
                </c:pt>
                <c:pt idx="717">
                  <c:v>2.4879928768599999</c:v>
                </c:pt>
                <c:pt idx="718">
                  <c:v>2.4377610337299997</c:v>
                </c:pt>
                <c:pt idx="719">
                  <c:v>2.3876151244399999</c:v>
                </c:pt>
                <c:pt idx="720">
                  <c:v>2.3372925287499999</c:v>
                </c:pt>
                <c:pt idx="721">
                  <c:v>2.28711951416</c:v>
                </c:pt>
                <c:pt idx="722">
                  <c:v>2.2369078494200001</c:v>
                </c:pt>
                <c:pt idx="723">
                  <c:v>2.1866872499700003</c:v>
                </c:pt>
                <c:pt idx="724">
                  <c:v>2.1362935781600001</c:v>
                </c:pt>
                <c:pt idx="725">
                  <c:v>2.0861147409499998</c:v>
                </c:pt>
                <c:pt idx="726">
                  <c:v>2.0359305830699999</c:v>
                </c:pt>
                <c:pt idx="727">
                  <c:v>1.9857667039700002</c:v>
                </c:pt>
                <c:pt idx="728">
                  <c:v>1.9353377952699999</c:v>
                </c:pt>
                <c:pt idx="729">
                  <c:v>1.8849835767300001</c:v>
                </c:pt>
                <c:pt idx="730">
                  <c:v>1.83468989336</c:v>
                </c:pt>
                <c:pt idx="731">
                  <c:v>1.78448184266</c:v>
                </c:pt>
                <c:pt idx="732">
                  <c:v>1.7341950862</c:v>
                </c:pt>
                <c:pt idx="733">
                  <c:v>1.6840242801900001</c:v>
                </c:pt>
                <c:pt idx="734">
                  <c:v>1.6339092910200002</c:v>
                </c:pt>
                <c:pt idx="735">
                  <c:v>1.58379942174</c:v>
                </c:pt>
                <c:pt idx="736">
                  <c:v>1.5335978963899999</c:v>
                </c:pt>
                <c:pt idx="737">
                  <c:v>1.4834107268100001</c:v>
                </c:pt>
                <c:pt idx="738">
                  <c:v>1.4334537515000001</c:v>
                </c:pt>
                <c:pt idx="739">
                  <c:v>1.38339608502</c:v>
                </c:pt>
                <c:pt idx="740">
                  <c:v>1.3333061933500001</c:v>
                </c:pt>
                <c:pt idx="741">
                  <c:v>1.28337883309</c:v>
                </c:pt>
                <c:pt idx="742">
                  <c:v>1.23325440726</c:v>
                </c:pt>
                <c:pt idx="743">
                  <c:v>1.18329813468</c:v>
                </c:pt>
                <c:pt idx="744">
                  <c:v>1.1330065595000001</c:v>
                </c:pt>
                <c:pt idx="745">
                  <c:v>1.0829097409200001</c:v>
                </c:pt>
                <c:pt idx="746">
                  <c:v>1.03308146559</c:v>
                </c:pt>
                <c:pt idx="747">
                  <c:v>0.98297506980399996</c:v>
                </c:pt>
                <c:pt idx="748">
                  <c:v>0.93281466419799997</c:v>
                </c:pt>
                <c:pt idx="749">
                  <c:v>0.88279426248600001</c:v>
                </c:pt>
                <c:pt idx="750">
                  <c:v>0.83276414302199997</c:v>
                </c:pt>
                <c:pt idx="751">
                  <c:v>0.78273046975200011</c:v>
                </c:pt>
                <c:pt idx="752">
                  <c:v>0.73281541730599997</c:v>
                </c:pt>
                <c:pt idx="753">
                  <c:v>0.6826577222300001</c:v>
                </c:pt>
                <c:pt idx="754">
                  <c:v>0.63292491779000004</c:v>
                </c:pt>
                <c:pt idx="755">
                  <c:v>0.58294826603999994</c:v>
                </c:pt>
                <c:pt idx="756">
                  <c:v>0.53313711724399993</c:v>
                </c:pt>
                <c:pt idx="757">
                  <c:v>0.48326282313800001</c:v>
                </c:pt>
                <c:pt idx="758">
                  <c:v>0.433584199181</c:v>
                </c:pt>
                <c:pt idx="759">
                  <c:v>0.383798589601</c:v>
                </c:pt>
                <c:pt idx="760">
                  <c:v>0.33429343956399998</c:v>
                </c:pt>
                <c:pt idx="761">
                  <c:v>0.28489577710000002</c:v>
                </c:pt>
                <c:pt idx="762">
                  <c:v>0.235785842415</c:v>
                </c:pt>
                <c:pt idx="763">
                  <c:v>0.18713573408599998</c:v>
                </c:pt>
                <c:pt idx="764">
                  <c:v>0.140126931984</c:v>
                </c:pt>
                <c:pt idx="765">
                  <c:v>0.11953443323400001</c:v>
                </c:pt>
                <c:pt idx="766">
                  <c:v>0.11993973778099999</c:v>
                </c:pt>
                <c:pt idx="767">
                  <c:v>0.120673849695</c:v>
                </c:pt>
                <c:pt idx="768">
                  <c:v>0.12107139409500001</c:v>
                </c:pt>
                <c:pt idx="769">
                  <c:v>0.12107591164500001</c:v>
                </c:pt>
                <c:pt idx="770">
                  <c:v>0.12099956504999999</c:v>
                </c:pt>
                <c:pt idx="771">
                  <c:v>0.120789990886</c:v>
                </c:pt>
                <c:pt idx="772">
                  <c:v>0.120663941202</c:v>
                </c:pt>
                <c:pt idx="773">
                  <c:v>0.12049863902800001</c:v>
                </c:pt>
                <c:pt idx="774">
                  <c:v>0.120548552936</c:v>
                </c:pt>
                <c:pt idx="775">
                  <c:v>0.120450020151</c:v>
                </c:pt>
                <c:pt idx="776">
                  <c:v>0.12050337743600001</c:v>
                </c:pt>
                <c:pt idx="777">
                  <c:v>0.12055965606999999</c:v>
                </c:pt>
                <c:pt idx="778">
                  <c:v>0.12062020127900001</c:v>
                </c:pt>
                <c:pt idx="779">
                  <c:v>0.12058100902300001</c:v>
                </c:pt>
                <c:pt idx="780">
                  <c:v>0.12065028816199999</c:v>
                </c:pt>
                <c:pt idx="781">
                  <c:v>0.12057041787800001</c:v>
                </c:pt>
                <c:pt idx="782">
                  <c:v>0.12057405199600001</c:v>
                </c:pt>
                <c:pt idx="783">
                  <c:v>0.120606026211</c:v>
                </c:pt>
                <c:pt idx="784">
                  <c:v>0.120597834387</c:v>
                </c:pt>
                <c:pt idx="785">
                  <c:v>0.12055095225699999</c:v>
                </c:pt>
                <c:pt idx="786">
                  <c:v>0.12061409756700001</c:v>
                </c:pt>
                <c:pt idx="787">
                  <c:v>0.12057926223700001</c:v>
                </c:pt>
                <c:pt idx="788">
                  <c:v>0.120563250032</c:v>
                </c:pt>
                <c:pt idx="789">
                  <c:v>0.12059964140700001</c:v>
                </c:pt>
                <c:pt idx="790">
                  <c:v>0.120614358581</c:v>
                </c:pt>
                <c:pt idx="791">
                  <c:v>0.12060437981500001</c:v>
                </c:pt>
                <c:pt idx="792">
                  <c:v>0.120601358076</c:v>
                </c:pt>
                <c:pt idx="793">
                  <c:v>0.120611206335</c:v>
                </c:pt>
                <c:pt idx="794">
                  <c:v>0.120576461356</c:v>
                </c:pt>
                <c:pt idx="795">
                  <c:v>0.12056415354200001</c:v>
                </c:pt>
                <c:pt idx="796">
                  <c:v>0.12054836219499999</c:v>
                </c:pt>
                <c:pt idx="797">
                  <c:v>0.120527711972</c:v>
                </c:pt>
                <c:pt idx="798">
                  <c:v>0.120610764619</c:v>
                </c:pt>
                <c:pt idx="799">
                  <c:v>0.12057129127100001</c:v>
                </c:pt>
                <c:pt idx="800">
                  <c:v>0.120562989018</c:v>
                </c:pt>
                <c:pt idx="801">
                  <c:v>0.12054928578299999</c:v>
                </c:pt>
                <c:pt idx="802">
                  <c:v>0.120580025201</c:v>
                </c:pt>
                <c:pt idx="803">
                  <c:v>0.120547348256</c:v>
                </c:pt>
                <c:pt idx="804">
                  <c:v>0.120557658309</c:v>
                </c:pt>
                <c:pt idx="805">
                  <c:v>0.12054379445000001</c:v>
                </c:pt>
                <c:pt idx="806">
                  <c:v>0.12053281178400001</c:v>
                </c:pt>
                <c:pt idx="807">
                  <c:v>0.12057859966300001</c:v>
                </c:pt>
                <c:pt idx="808">
                  <c:v>0.120557116203</c:v>
                </c:pt>
                <c:pt idx="809">
                  <c:v>0.120544406829</c:v>
                </c:pt>
                <c:pt idx="810">
                  <c:v>0.120557497685</c:v>
                </c:pt>
                <c:pt idx="811">
                  <c:v>0.12055088198400001</c:v>
                </c:pt>
                <c:pt idx="812">
                  <c:v>0.12052860544299999</c:v>
                </c:pt>
                <c:pt idx="813">
                  <c:v>0.12055850158500001</c:v>
                </c:pt>
                <c:pt idx="814">
                  <c:v>0.120559334822</c:v>
                </c:pt>
                <c:pt idx="815">
                  <c:v>0.120551363856</c:v>
                </c:pt>
                <c:pt idx="816">
                  <c:v>0.120532440341</c:v>
                </c:pt>
                <c:pt idx="817">
                  <c:v>0.12056918308099999</c:v>
                </c:pt>
                <c:pt idx="818">
                  <c:v>0.120524870935</c:v>
                </c:pt>
                <c:pt idx="819">
                  <c:v>0.120545430807</c:v>
                </c:pt>
                <c:pt idx="820">
                  <c:v>0.120521196661</c:v>
                </c:pt>
                <c:pt idx="821">
                  <c:v>0.12052521226100001</c:v>
                </c:pt>
                <c:pt idx="822">
                  <c:v>0.12054209785900001</c:v>
                </c:pt>
                <c:pt idx="823">
                  <c:v>0.120576882994</c:v>
                </c:pt>
                <c:pt idx="824">
                  <c:v>0.12049440257000001</c:v>
                </c:pt>
                <c:pt idx="825">
                  <c:v>0.12053389599600001</c:v>
                </c:pt>
                <c:pt idx="826">
                  <c:v>0.12053640574600001</c:v>
                </c:pt>
                <c:pt idx="827">
                  <c:v>0.120519118588</c:v>
                </c:pt>
                <c:pt idx="828">
                  <c:v>0.12054928578299999</c:v>
                </c:pt>
                <c:pt idx="829">
                  <c:v>0.120537138593</c:v>
                </c:pt>
                <c:pt idx="830">
                  <c:v>0.12046749805</c:v>
                </c:pt>
                <c:pt idx="831">
                  <c:v>0.120542981291</c:v>
                </c:pt>
                <c:pt idx="832">
                  <c:v>0.12050278513500001</c:v>
                </c:pt>
                <c:pt idx="833">
                  <c:v>0.120517612738</c:v>
                </c:pt>
                <c:pt idx="834">
                  <c:v>0.120498026649</c:v>
                </c:pt>
                <c:pt idx="835">
                  <c:v>0.12059028505899999</c:v>
                </c:pt>
                <c:pt idx="836">
                  <c:v>0.120523435358</c:v>
                </c:pt>
                <c:pt idx="837">
                  <c:v>0.120558561819</c:v>
                </c:pt>
                <c:pt idx="838">
                  <c:v>0.120519469953</c:v>
                </c:pt>
                <c:pt idx="839">
                  <c:v>0.12048796757100001</c:v>
                </c:pt>
                <c:pt idx="840">
                  <c:v>0.120538001947</c:v>
                </c:pt>
                <c:pt idx="841">
                  <c:v>0.12053334385100001</c:v>
                </c:pt>
                <c:pt idx="842">
                  <c:v>0.12052528253399999</c:v>
                </c:pt>
                <c:pt idx="843">
                  <c:v>0.12048886104199999</c:v>
                </c:pt>
                <c:pt idx="844">
                  <c:v>0.12052632659</c:v>
                </c:pt>
                <c:pt idx="845">
                  <c:v>0.12047412379000001</c:v>
                </c:pt>
                <c:pt idx="846">
                  <c:v>0.120517251334</c:v>
                </c:pt>
                <c:pt idx="847">
                  <c:v>0.120538915496</c:v>
                </c:pt>
                <c:pt idx="848">
                  <c:v>0.120488499638</c:v>
                </c:pt>
                <c:pt idx="849">
                  <c:v>0.120529589265</c:v>
                </c:pt>
                <c:pt idx="850">
                  <c:v>0.12051314538300001</c:v>
                </c:pt>
                <c:pt idx="851">
                  <c:v>0.12046049082800001</c:v>
                </c:pt>
                <c:pt idx="852">
                  <c:v>0.12047032904799999</c:v>
                </c:pt>
                <c:pt idx="853">
                  <c:v>0.120508145961</c:v>
                </c:pt>
                <c:pt idx="854">
                  <c:v>0.120473190163</c:v>
                </c:pt>
                <c:pt idx="855">
                  <c:v>0.120562125664</c:v>
                </c:pt>
                <c:pt idx="856">
                  <c:v>0.120425685615</c:v>
                </c:pt>
                <c:pt idx="857">
                  <c:v>0.12047231676999999</c:v>
                </c:pt>
                <c:pt idx="858">
                  <c:v>0.12045136537700001</c:v>
                </c:pt>
                <c:pt idx="859">
                  <c:v>0.120510033293</c:v>
                </c:pt>
                <c:pt idx="860">
                  <c:v>0.12041684125600001</c:v>
                </c:pt>
                <c:pt idx="861">
                  <c:v>0.12049493463700001</c:v>
                </c:pt>
                <c:pt idx="862">
                  <c:v>0.12044804246799999</c:v>
                </c:pt>
                <c:pt idx="863">
                  <c:v>0.120461916366</c:v>
                </c:pt>
                <c:pt idx="864">
                  <c:v>0.120471453416</c:v>
                </c:pt>
                <c:pt idx="865">
                  <c:v>0.120490256463</c:v>
                </c:pt>
                <c:pt idx="866">
                  <c:v>0.12044201906800001</c:v>
                </c:pt>
                <c:pt idx="867">
                  <c:v>0.12050482305200001</c:v>
                </c:pt>
                <c:pt idx="868">
                  <c:v>0.120449257187</c:v>
                </c:pt>
                <c:pt idx="869">
                  <c:v>0.12048108081700001</c:v>
                </c:pt>
                <c:pt idx="870">
                  <c:v>0.12044108544099999</c:v>
                </c:pt>
                <c:pt idx="871">
                  <c:v>0.120460621335</c:v>
                </c:pt>
                <c:pt idx="872">
                  <c:v>0.120460129424</c:v>
                </c:pt>
                <c:pt idx="873">
                  <c:v>0.120515143144</c:v>
                </c:pt>
                <c:pt idx="874">
                  <c:v>0.12045602347300001</c:v>
                </c:pt>
                <c:pt idx="875">
                  <c:v>0.12053969853800001</c:v>
                </c:pt>
                <c:pt idx="876">
                  <c:v>0.12047181481999999</c:v>
                </c:pt>
                <c:pt idx="877">
                  <c:v>0.120484333453</c:v>
                </c:pt>
                <c:pt idx="878">
                  <c:v>0.120462920266</c:v>
                </c:pt>
                <c:pt idx="879">
                  <c:v>0.120500797413</c:v>
                </c:pt>
                <c:pt idx="880">
                  <c:v>0.120447309621</c:v>
                </c:pt>
                <c:pt idx="881">
                  <c:v>0.12050642929200001</c:v>
                </c:pt>
                <c:pt idx="882">
                  <c:v>0.12048924252400001</c:v>
                </c:pt>
                <c:pt idx="883">
                  <c:v>0.12050244380900001</c:v>
                </c:pt>
                <c:pt idx="884">
                  <c:v>0.120424159687</c:v>
                </c:pt>
                <c:pt idx="885">
                  <c:v>0.120481582767</c:v>
                </c:pt>
                <c:pt idx="886">
                  <c:v>0.120461745703</c:v>
                </c:pt>
                <c:pt idx="887">
                  <c:v>0.120466283331</c:v>
                </c:pt>
                <c:pt idx="888">
                  <c:v>0.12041477322199999</c:v>
                </c:pt>
                <c:pt idx="889">
                  <c:v>0.120439810488</c:v>
                </c:pt>
                <c:pt idx="890">
                  <c:v>0.120389585371</c:v>
                </c:pt>
                <c:pt idx="891">
                  <c:v>0.120405868629</c:v>
                </c:pt>
                <c:pt idx="892">
                  <c:v>0.120330796987</c:v>
                </c:pt>
                <c:pt idx="893">
                  <c:v>0.12035263181200001</c:v>
                </c:pt>
                <c:pt idx="894">
                  <c:v>0.12030346079</c:v>
                </c:pt>
                <c:pt idx="895">
                  <c:v>0.12038294959200001</c:v>
                </c:pt>
                <c:pt idx="896">
                  <c:v>0.12035506124999999</c:v>
                </c:pt>
                <c:pt idx="897">
                  <c:v>0.12044108544099999</c:v>
                </c:pt>
                <c:pt idx="898">
                  <c:v>0.12037674549000001</c:v>
                </c:pt>
                <c:pt idx="899">
                  <c:v>0.12043540336700001</c:v>
                </c:pt>
                <c:pt idx="900">
                  <c:v>0.120438927056</c:v>
                </c:pt>
                <c:pt idx="901">
                  <c:v>0.12044621537</c:v>
                </c:pt>
                <c:pt idx="902">
                  <c:v>0.120433084358</c:v>
                </c:pt>
                <c:pt idx="903">
                  <c:v>0.120572646536</c:v>
                </c:pt>
                <c:pt idx="904">
                  <c:v>0.12527392027500001</c:v>
                </c:pt>
                <c:pt idx="905">
                  <c:v>0.13337386734700002</c:v>
                </c:pt>
                <c:pt idx="906">
                  <c:v>0.15835522615600001</c:v>
                </c:pt>
                <c:pt idx="907">
                  <c:v>0.15088803725400002</c:v>
                </c:pt>
                <c:pt idx="908">
                  <c:v>0.15963362253299998</c:v>
                </c:pt>
                <c:pt idx="909">
                  <c:v>0.16858298947300002</c:v>
                </c:pt>
                <c:pt idx="910">
                  <c:v>0.17755733344500002</c:v>
                </c:pt>
                <c:pt idx="911">
                  <c:v>0.18665669308399999</c:v>
                </c:pt>
                <c:pt idx="912">
                  <c:v>0.19578028686900001</c:v>
                </c:pt>
                <c:pt idx="913">
                  <c:v>0.20503011103999999</c:v>
                </c:pt>
                <c:pt idx="914">
                  <c:v>0.21441705791200003</c:v>
                </c:pt>
                <c:pt idx="915">
                  <c:v>0.22388558169800002</c:v>
                </c:pt>
                <c:pt idx="916">
                  <c:v>0.23339266528299998</c:v>
                </c:pt>
                <c:pt idx="917">
                  <c:v>0.243051638938</c:v>
                </c:pt>
                <c:pt idx="918">
                  <c:v>0.25271379495599999</c:v>
                </c:pt>
                <c:pt idx="919">
                  <c:v>0.26248057743199998</c:v>
                </c:pt>
                <c:pt idx="920">
                  <c:v>0.27230257440799999</c:v>
                </c:pt>
                <c:pt idx="921">
                  <c:v>0.282186913574</c:v>
                </c:pt>
                <c:pt idx="922">
                  <c:v>0.29200646103399996</c:v>
                </c:pt>
                <c:pt idx="923">
                  <c:v>0.301933255131</c:v>
                </c:pt>
                <c:pt idx="924">
                  <c:v>0.31184681782599999</c:v>
                </c:pt>
                <c:pt idx="925">
                  <c:v>0.32171917042600001</c:v>
                </c:pt>
                <c:pt idx="926">
                  <c:v>0.331615957952</c:v>
                </c:pt>
                <c:pt idx="927">
                  <c:v>0.34152947045199999</c:v>
                </c:pt>
                <c:pt idx="928">
                  <c:v>0.351344088763</c:v>
                </c:pt>
                <c:pt idx="929">
                  <c:v>0.36128259837300003</c:v>
                </c:pt>
                <c:pt idx="930">
                  <c:v>0.37116341385000001</c:v>
                </c:pt>
                <c:pt idx="931">
                  <c:v>0.38102078826200003</c:v>
                </c:pt>
                <c:pt idx="932">
                  <c:v>0.39094839551799998</c:v>
                </c:pt>
                <c:pt idx="933">
                  <c:v>0.40002850035499998</c:v>
                </c:pt>
                <c:pt idx="934">
                  <c:v>0.40208319252399999</c:v>
                </c:pt>
                <c:pt idx="935">
                  <c:v>0.40199987886299998</c:v>
                </c:pt>
                <c:pt idx="936">
                  <c:v>0.401906325422</c:v>
                </c:pt>
                <c:pt idx="937">
                  <c:v>0.40185160283300003</c:v>
                </c:pt>
                <c:pt idx="938">
                  <c:v>0.40187682080100001</c:v>
                </c:pt>
                <c:pt idx="939">
                  <c:v>0.401908122403</c:v>
                </c:pt>
                <c:pt idx="940">
                  <c:v>0.40191600301800001</c:v>
                </c:pt>
                <c:pt idx="941">
                  <c:v>0.40192778880399999</c:v>
                </c:pt>
                <c:pt idx="942">
                  <c:v>0.40194887070400004</c:v>
                </c:pt>
                <c:pt idx="943">
                  <c:v>0.40191973752599996</c:v>
                </c:pt>
                <c:pt idx="944">
                  <c:v>0.402008783456</c:v>
                </c:pt>
                <c:pt idx="945">
                  <c:v>0.40197681928000001</c:v>
                </c:pt>
                <c:pt idx="946">
                  <c:v>0.40195162139000001</c:v>
                </c:pt>
                <c:pt idx="947">
                  <c:v>0.40192364269699998</c:v>
                </c:pt>
                <c:pt idx="948">
                  <c:v>0.40195188240399998</c:v>
                </c:pt>
                <c:pt idx="949">
                  <c:v>0.40193380216500002</c:v>
                </c:pt>
                <c:pt idx="950">
                  <c:v>0.40199599377</c:v>
                </c:pt>
                <c:pt idx="951">
                  <c:v>0.40196492306499998</c:v>
                </c:pt>
                <c:pt idx="952">
                  <c:v>0.40197270329000001</c:v>
                </c:pt>
                <c:pt idx="953">
                  <c:v>0.40196522423500003</c:v>
                </c:pt>
                <c:pt idx="954">
                  <c:v>0.40200637409600004</c:v>
                </c:pt>
                <c:pt idx="955">
                  <c:v>0.40194852937799996</c:v>
                </c:pt>
                <c:pt idx="956">
                  <c:v>0.40196836644200001</c:v>
                </c:pt>
                <c:pt idx="957">
                  <c:v>0.40196337705900004</c:v>
                </c:pt>
                <c:pt idx="958">
                  <c:v>0.40198811315499999</c:v>
                </c:pt>
                <c:pt idx="959">
                  <c:v>0.40194089973800001</c:v>
                </c:pt>
                <c:pt idx="960">
                  <c:v>0.402018400818</c:v>
                </c:pt>
                <c:pt idx="961">
                  <c:v>0.40193399290600001</c:v>
                </c:pt>
                <c:pt idx="962">
                  <c:v>0.40199579299000004</c:v>
                </c:pt>
                <c:pt idx="963">
                  <c:v>0.401975323469</c:v>
                </c:pt>
                <c:pt idx="964">
                  <c:v>0.40202882130000001</c:v>
                </c:pt>
                <c:pt idx="965">
                  <c:v>0.40194116075200004</c:v>
                </c:pt>
                <c:pt idx="966">
                  <c:v>0.40199065302199999</c:v>
                </c:pt>
                <c:pt idx="967">
                  <c:v>0.40199826258400001</c:v>
                </c:pt>
                <c:pt idx="968">
                  <c:v>0.40200194689700003</c:v>
                </c:pt>
                <c:pt idx="969">
                  <c:v>0.40200672546100003</c:v>
                </c:pt>
                <c:pt idx="970">
                  <c:v>0.40200260947099997</c:v>
                </c:pt>
                <c:pt idx="971">
                  <c:v>0.401936221564</c:v>
                </c:pt>
                <c:pt idx="972">
                  <c:v>0.40202015764300003</c:v>
                </c:pt>
                <c:pt idx="973">
                  <c:v>0.40199850351999999</c:v>
                </c:pt>
                <c:pt idx="974">
                  <c:v>0.40206367670800003</c:v>
                </c:pt>
                <c:pt idx="975">
                  <c:v>0.40198658722700004</c:v>
                </c:pt>
                <c:pt idx="976">
                  <c:v>0.40201742703499999</c:v>
                </c:pt>
                <c:pt idx="977">
                  <c:v>0.401952555017</c:v>
                </c:pt>
                <c:pt idx="978">
                  <c:v>0.40197419910100002</c:v>
                </c:pt>
                <c:pt idx="979">
                  <c:v>0.40201159437599998</c:v>
                </c:pt>
                <c:pt idx="980">
                  <c:v>0.40202881126100004</c:v>
                </c:pt>
                <c:pt idx="981">
                  <c:v>0.40197878692400002</c:v>
                </c:pt>
                <c:pt idx="982">
                  <c:v>0.40199912593799997</c:v>
                </c:pt>
                <c:pt idx="983">
                  <c:v>0.40195807646699999</c:v>
                </c:pt>
                <c:pt idx="984">
                  <c:v>0.40199482924600005</c:v>
                </c:pt>
                <c:pt idx="985">
                  <c:v>0.40200108354300002</c:v>
                </c:pt>
                <c:pt idx="986">
                  <c:v>0.40200962673199997</c:v>
                </c:pt>
                <c:pt idx="987">
                  <c:v>0.40199580302900001</c:v>
                </c:pt>
                <c:pt idx="988">
                  <c:v>0.40200721737200001</c:v>
                </c:pt>
                <c:pt idx="989">
                  <c:v>0.40194469447999998</c:v>
                </c:pt>
                <c:pt idx="990">
                  <c:v>0.40196959119999998</c:v>
                </c:pt>
                <c:pt idx="991">
                  <c:v>0.40196856722200003</c:v>
                </c:pt>
                <c:pt idx="992">
                  <c:v>0.402040617125</c:v>
                </c:pt>
                <c:pt idx="993">
                  <c:v>0.40200313149900002</c:v>
                </c:pt>
                <c:pt idx="994">
                  <c:v>0.40203925182099998</c:v>
                </c:pt>
                <c:pt idx="995">
                  <c:v>0.40195546632700002</c:v>
                </c:pt>
                <c:pt idx="996">
                  <c:v>0.40200483812900001</c:v>
                </c:pt>
                <c:pt idx="997">
                  <c:v>0.40200970704400002</c:v>
                </c:pt>
                <c:pt idx="998">
                  <c:v>0.40202729537199999</c:v>
                </c:pt>
                <c:pt idx="999">
                  <c:v>0.40196756332200001</c:v>
                </c:pt>
                <c:pt idx="1000">
                  <c:v>0.40203778612699997</c:v>
                </c:pt>
                <c:pt idx="1001">
                  <c:v>0.40196967151200003</c:v>
                </c:pt>
                <c:pt idx="1002">
                  <c:v>0.40199065302199999</c:v>
                </c:pt>
                <c:pt idx="1003">
                  <c:v>0.401983364708</c:v>
                </c:pt>
                <c:pt idx="1004">
                  <c:v>0.402015419235</c:v>
                </c:pt>
                <c:pt idx="1005">
                  <c:v>0.401962614095</c:v>
                </c:pt>
                <c:pt idx="1006">
                  <c:v>0.40202558874200001</c:v>
                </c:pt>
                <c:pt idx="1007">
                  <c:v>0.40192220712000004</c:v>
                </c:pt>
                <c:pt idx="1008">
                  <c:v>0.40203891049500001</c:v>
                </c:pt>
                <c:pt idx="1009">
                  <c:v>0.40199234961300001</c:v>
                </c:pt>
                <c:pt idx="1010">
                  <c:v>0.40200902439200004</c:v>
                </c:pt>
                <c:pt idx="1011">
                  <c:v>0.401998563754</c:v>
                </c:pt>
                <c:pt idx="1012">
                  <c:v>0.40204704208500003</c:v>
                </c:pt>
                <c:pt idx="1013">
                  <c:v>0.401989578849</c:v>
                </c:pt>
                <c:pt idx="1014">
                  <c:v>0.40199777067299997</c:v>
                </c:pt>
                <c:pt idx="1015">
                  <c:v>0.40200670538300004</c:v>
                </c:pt>
                <c:pt idx="1016">
                  <c:v>0.40203089937299996</c:v>
                </c:pt>
                <c:pt idx="1017">
                  <c:v>0.40197973059000003</c:v>
                </c:pt>
                <c:pt idx="1018">
                  <c:v>0.40199099434800001</c:v>
                </c:pt>
                <c:pt idx="1019">
                  <c:v>0.40195849810500001</c:v>
                </c:pt>
                <c:pt idx="1020">
                  <c:v>0.40200011979900002</c:v>
                </c:pt>
                <c:pt idx="1021">
                  <c:v>0.401970986621</c:v>
                </c:pt>
                <c:pt idx="1022">
                  <c:v>0.40203031711100001</c:v>
                </c:pt>
                <c:pt idx="1023">
                  <c:v>0.40194748532199998</c:v>
                </c:pt>
                <c:pt idx="1024">
                  <c:v>0.40205079667099997</c:v>
                </c:pt>
                <c:pt idx="1025">
                  <c:v>0.40196839655900002</c:v>
                </c:pt>
                <c:pt idx="1026">
                  <c:v>0.40195471340200001</c:v>
                </c:pt>
                <c:pt idx="1027">
                  <c:v>0.401968195779</c:v>
                </c:pt>
                <c:pt idx="1028">
                  <c:v>0.40202373152700005</c:v>
                </c:pt>
                <c:pt idx="1029">
                  <c:v>0.40196635864200003</c:v>
                </c:pt>
                <c:pt idx="1030">
                  <c:v>0.40200428598400001</c:v>
                </c:pt>
                <c:pt idx="1031">
                  <c:v>0.401977341308</c:v>
                </c:pt>
                <c:pt idx="1032">
                  <c:v>0.40196630844699999</c:v>
                </c:pt>
                <c:pt idx="1033">
                  <c:v>0.40197478136299997</c:v>
                </c:pt>
                <c:pt idx="1034">
                  <c:v>0.402005581015</c:v>
                </c:pt>
                <c:pt idx="1035">
                  <c:v>0.40193652273399999</c:v>
                </c:pt>
                <c:pt idx="1036">
                  <c:v>0.40202224575500001</c:v>
                </c:pt>
                <c:pt idx="1037">
                  <c:v>0.40199436745200001</c:v>
                </c:pt>
                <c:pt idx="1038">
                  <c:v>0.40195834751999998</c:v>
                </c:pt>
                <c:pt idx="1039">
                  <c:v>0.40198371607300004</c:v>
                </c:pt>
                <c:pt idx="1040">
                  <c:v>0.40201254808100001</c:v>
                </c:pt>
                <c:pt idx="1041">
                  <c:v>0.40196771390700003</c:v>
                </c:pt>
                <c:pt idx="1042">
                  <c:v>0.40199117504999998</c:v>
                </c:pt>
                <c:pt idx="1043">
                  <c:v>0.40201059047599996</c:v>
                </c:pt>
                <c:pt idx="1044">
                  <c:v>0.40197218126200002</c:v>
                </c:pt>
                <c:pt idx="1045">
                  <c:v>0.40197037424200005</c:v>
                </c:pt>
                <c:pt idx="1046">
                  <c:v>0.40201546943000005</c:v>
                </c:pt>
                <c:pt idx="1047">
                  <c:v>0.40194794711600002</c:v>
                </c:pt>
                <c:pt idx="1048">
                  <c:v>0.401971980482</c:v>
                </c:pt>
                <c:pt idx="1049">
                  <c:v>0.402012407535</c:v>
                </c:pt>
                <c:pt idx="1050">
                  <c:v>0.40197591577000003</c:v>
                </c:pt>
                <c:pt idx="1051">
                  <c:v>0.40199305234300003</c:v>
                </c:pt>
                <c:pt idx="1052">
                  <c:v>0.40197166927299999</c:v>
                </c:pt>
                <c:pt idx="1053">
                  <c:v>0.40199293187500001</c:v>
                </c:pt>
                <c:pt idx="1054">
                  <c:v>0.40198441880300001</c:v>
                </c:pt>
                <c:pt idx="1055">
                  <c:v>0.40199487944099999</c:v>
                </c:pt>
                <c:pt idx="1056">
                  <c:v>0.40196586673099999</c:v>
                </c:pt>
                <c:pt idx="1057">
                  <c:v>0.40201017887700002</c:v>
                </c:pt>
                <c:pt idx="1058">
                  <c:v>0.40199718841100002</c:v>
                </c:pt>
                <c:pt idx="1059">
                  <c:v>0.40195587792600002</c:v>
                </c:pt>
                <c:pt idx="1060">
                  <c:v>0.40198594473100002</c:v>
                </c:pt>
                <c:pt idx="1061">
                  <c:v>0.40202692392900002</c:v>
                </c:pt>
                <c:pt idx="1062">
                  <c:v>0.401937275659</c:v>
                </c:pt>
                <c:pt idx="1063">
                  <c:v>0.40199161676599998</c:v>
                </c:pt>
                <c:pt idx="1064">
                  <c:v>0.401953217591</c:v>
                </c:pt>
                <c:pt idx="1065">
                  <c:v>0.402018651793</c:v>
                </c:pt>
                <c:pt idx="1066">
                  <c:v>0.40194853941699998</c:v>
                </c:pt>
                <c:pt idx="1067">
                  <c:v>0.40202230598900002</c:v>
                </c:pt>
                <c:pt idx="1068">
                  <c:v>0.401991847663</c:v>
                </c:pt>
                <c:pt idx="1069">
                  <c:v>0.40202545823500002</c:v>
                </c:pt>
                <c:pt idx="1070">
                  <c:v>0.40198224034000002</c:v>
                </c:pt>
                <c:pt idx="1071">
                  <c:v>0.40201189554600003</c:v>
                </c:pt>
                <c:pt idx="1072">
                  <c:v>0.40413231304799996</c:v>
                </c:pt>
                <c:pt idx="1073">
                  <c:v>0.41347929466099997</c:v>
                </c:pt>
                <c:pt idx="1074">
                  <c:v>0.423585224674</c:v>
                </c:pt>
                <c:pt idx="1075">
                  <c:v>0.43367792328499999</c:v>
                </c:pt>
                <c:pt idx="1076">
                  <c:v>0.44372017592100005</c:v>
                </c:pt>
                <c:pt idx="1077">
                  <c:v>0.45377511785300001</c:v>
                </c:pt>
                <c:pt idx="1078">
                  <c:v>0.46368995550100001</c:v>
                </c:pt>
                <c:pt idx="1079">
                  <c:v>0.47375399276700003</c:v>
                </c:pt>
                <c:pt idx="1080">
                  <c:v>0.48372908449300001</c:v>
                </c:pt>
                <c:pt idx="1081">
                  <c:v>0.49373667246200004</c:v>
                </c:pt>
                <c:pt idx="1082">
                  <c:v>0.50367585468499998</c:v>
                </c:pt>
                <c:pt idx="1083">
                  <c:v>0.51349447855700003</c:v>
                </c:pt>
                <c:pt idx="1084">
                  <c:v>0.52321747091500004</c:v>
                </c:pt>
                <c:pt idx="1085">
                  <c:v>0.53313489862499996</c:v>
                </c:pt>
                <c:pt idx="1086">
                  <c:v>0.54294285104000006</c:v>
                </c:pt>
                <c:pt idx="1087">
                  <c:v>0.54943631717600006</c:v>
                </c:pt>
                <c:pt idx="1088">
                  <c:v>0.549691388088</c:v>
                </c:pt>
                <c:pt idx="1089">
                  <c:v>0.549569253614</c:v>
                </c:pt>
                <c:pt idx="1090">
                  <c:v>0.54948728517900003</c:v>
                </c:pt>
                <c:pt idx="1091">
                  <c:v>0.54948387191900006</c:v>
                </c:pt>
                <c:pt idx="1092">
                  <c:v>0.549453614373</c:v>
                </c:pt>
                <c:pt idx="1093">
                  <c:v>0.54951657898100004</c:v>
                </c:pt>
                <c:pt idx="1094">
                  <c:v>0.54955473722000003</c:v>
                </c:pt>
                <c:pt idx="1095">
                  <c:v>0.54959972197899998</c:v>
                </c:pt>
                <c:pt idx="1096">
                  <c:v>0.54954795085600006</c:v>
                </c:pt>
                <c:pt idx="1097">
                  <c:v>0.54959242362600003</c:v>
                </c:pt>
                <c:pt idx="1098">
                  <c:v>0.54956178459799998</c:v>
                </c:pt>
                <c:pt idx="1099">
                  <c:v>0.54960315531699999</c:v>
                </c:pt>
                <c:pt idx="1100">
                  <c:v>0.54959419049000002</c:v>
                </c:pt>
                <c:pt idx="1101">
                  <c:v>0.54958703268300002</c:v>
                </c:pt>
                <c:pt idx="1102">
                  <c:v>0.54956941423799999</c:v>
                </c:pt>
                <c:pt idx="1103">
                  <c:v>0.5495951140780001</c:v>
                </c:pt>
                <c:pt idx="1104">
                  <c:v>0.54953857443000009</c:v>
                </c:pt>
                <c:pt idx="1105">
                  <c:v>0.549606528421</c:v>
                </c:pt>
                <c:pt idx="1106">
                  <c:v>0.54955170544200005</c:v>
                </c:pt>
                <c:pt idx="1107">
                  <c:v>0.549619709628</c:v>
                </c:pt>
                <c:pt idx="1108">
                  <c:v>0.54954530055999995</c:v>
                </c:pt>
                <c:pt idx="1109">
                  <c:v>0.54963656510900005</c:v>
                </c:pt>
                <c:pt idx="1110">
                  <c:v>0.54957056872300003</c:v>
                </c:pt>
                <c:pt idx="1111">
                  <c:v>0.54961742073600006</c:v>
                </c:pt>
                <c:pt idx="1112">
                  <c:v>0.54959151007700002</c:v>
                </c:pt>
                <c:pt idx="1113">
                  <c:v>0.54963551101399999</c:v>
                </c:pt>
                <c:pt idx="1114">
                  <c:v>0.54958349895500003</c:v>
                </c:pt>
                <c:pt idx="1115">
                  <c:v>0.54962124559499992</c:v>
                </c:pt>
                <c:pt idx="1116">
                  <c:v>0.54961173866199997</c:v>
                </c:pt>
                <c:pt idx="1117">
                  <c:v>0.54958808677799997</c:v>
                </c:pt>
                <c:pt idx="1118">
                  <c:v>0.54961520211699999</c:v>
                </c:pt>
                <c:pt idx="1119">
                  <c:v>0.54967816672500003</c:v>
                </c:pt>
                <c:pt idx="1120">
                  <c:v>0.54960372753999998</c:v>
                </c:pt>
                <c:pt idx="1121">
                  <c:v>0.54960767286699996</c:v>
                </c:pt>
                <c:pt idx="1122">
                  <c:v>0.549604791674</c:v>
                </c:pt>
                <c:pt idx="1123">
                  <c:v>0.54961319431699995</c:v>
                </c:pt>
                <c:pt idx="1124">
                  <c:v>0.54956224639200002</c:v>
                </c:pt>
                <c:pt idx="1125">
                  <c:v>0.549666822655</c:v>
                </c:pt>
                <c:pt idx="1126">
                  <c:v>0.54959078726900001</c:v>
                </c:pt>
                <c:pt idx="1127">
                  <c:v>0.54960361711100003</c:v>
                </c:pt>
                <c:pt idx="1128">
                  <c:v>0.54960183016899999</c:v>
                </c:pt>
                <c:pt idx="1129">
                  <c:v>0.54964458627000001</c:v>
                </c:pt>
                <c:pt idx="1130">
                  <c:v>0.54958383024199997</c:v>
                </c:pt>
                <c:pt idx="1131">
                  <c:v>0.54966113054199994</c:v>
                </c:pt>
                <c:pt idx="1132">
                  <c:v>0.54959743308700004</c:v>
                </c:pt>
                <c:pt idx="1133">
                  <c:v>0.54959513415600003</c:v>
                </c:pt>
                <c:pt idx="1134">
                  <c:v>0.54961285299100004</c:v>
                </c:pt>
                <c:pt idx="1135">
                  <c:v>0.54964811999800001</c:v>
                </c:pt>
                <c:pt idx="1136">
                  <c:v>0.54956091120500006</c:v>
                </c:pt>
                <c:pt idx="1137">
                  <c:v>0.54963716744900004</c:v>
                </c:pt>
                <c:pt idx="1138">
                  <c:v>0.54960159927200003</c:v>
                </c:pt>
                <c:pt idx="1139">
                  <c:v>0.54963347309699995</c:v>
                </c:pt>
                <c:pt idx="1140">
                  <c:v>0.54956286880999994</c:v>
                </c:pt>
                <c:pt idx="1141">
                  <c:v>0.549661020113</c:v>
                </c:pt>
                <c:pt idx="1142">
                  <c:v>0.54958749447699995</c:v>
                </c:pt>
                <c:pt idx="1143">
                  <c:v>0.54961898681999999</c:v>
                </c:pt>
                <c:pt idx="1144">
                  <c:v>0.54961432872399996</c:v>
                </c:pt>
                <c:pt idx="1145">
                  <c:v>0.549586691357</c:v>
                </c:pt>
                <c:pt idx="1146">
                  <c:v>0.54963387465699998</c:v>
                </c:pt>
                <c:pt idx="1147">
                  <c:v>0.5496513023609999</c:v>
                </c:pt>
                <c:pt idx="1148">
                  <c:v>0.54963698674700001</c:v>
                </c:pt>
                <c:pt idx="1149">
                  <c:v>0.54960524342899997</c:v>
                </c:pt>
                <c:pt idx="1150">
                  <c:v>0.54961605543199998</c:v>
                </c:pt>
                <c:pt idx="1151">
                  <c:v>0.54957703383900003</c:v>
                </c:pt>
                <c:pt idx="1152">
                  <c:v>0.54961982005700005</c:v>
                </c:pt>
                <c:pt idx="1153">
                  <c:v>0.54959880842999997</c:v>
                </c:pt>
                <c:pt idx="1154">
                  <c:v>0.54959071699600004</c:v>
                </c:pt>
                <c:pt idx="1155">
                  <c:v>0.54961916752200002</c:v>
                </c:pt>
                <c:pt idx="1156">
                  <c:v>0.54963190701300002</c:v>
                </c:pt>
                <c:pt idx="1157">
                  <c:v>0.54958027643600005</c:v>
                </c:pt>
                <c:pt idx="1158">
                  <c:v>0.54959477275199997</c:v>
                </c:pt>
                <c:pt idx="1159">
                  <c:v>0.54959035559199998</c:v>
                </c:pt>
                <c:pt idx="1160">
                  <c:v>0.54961498125899999</c:v>
                </c:pt>
                <c:pt idx="1161">
                  <c:v>0.54957837906499996</c:v>
                </c:pt>
                <c:pt idx="1162">
                  <c:v>0.54961944861399992</c:v>
                </c:pt>
                <c:pt idx="1163">
                  <c:v>0.54960199079300009</c:v>
                </c:pt>
                <c:pt idx="1164">
                  <c:v>0.54958222400200007</c:v>
                </c:pt>
                <c:pt idx="1165">
                  <c:v>0.54962385573500006</c:v>
                </c:pt>
                <c:pt idx="1166">
                  <c:v>0.54959190159799998</c:v>
                </c:pt>
                <c:pt idx="1167">
                  <c:v>0.54958695237100008</c:v>
                </c:pt>
                <c:pt idx="1168">
                  <c:v>0.54965136259500003</c:v>
                </c:pt>
                <c:pt idx="1169">
                  <c:v>0.54960610678300004</c:v>
                </c:pt>
                <c:pt idx="1170">
                  <c:v>0.549557236931</c:v>
                </c:pt>
                <c:pt idx="1171">
                  <c:v>0.54956967525199996</c:v>
                </c:pt>
                <c:pt idx="1172">
                  <c:v>0.54956273830299995</c:v>
                </c:pt>
                <c:pt idx="1173">
                  <c:v>0.54955810028499996</c:v>
                </c:pt>
                <c:pt idx="1174">
                  <c:v>0.54960705044899993</c:v>
                </c:pt>
                <c:pt idx="1175">
                  <c:v>0.54960983125200003</c:v>
                </c:pt>
                <c:pt idx="1176">
                  <c:v>0.54959809566100004</c:v>
                </c:pt>
                <c:pt idx="1177">
                  <c:v>0.54960518319500007</c:v>
                </c:pt>
                <c:pt idx="1178">
                  <c:v>0.54961848486999998</c:v>
                </c:pt>
                <c:pt idx="1179">
                  <c:v>0.54953631565499994</c:v>
                </c:pt>
                <c:pt idx="1180">
                  <c:v>0.54963496890800001</c:v>
                </c:pt>
                <c:pt idx="1181">
                  <c:v>0.54955762845200007</c:v>
                </c:pt>
                <c:pt idx="1182">
                  <c:v>0.54963271013300008</c:v>
                </c:pt>
                <c:pt idx="1183">
                  <c:v>0.54957794738800003</c:v>
                </c:pt>
                <c:pt idx="1184">
                  <c:v>0.54960251282100003</c:v>
                </c:pt>
                <c:pt idx="1185">
                  <c:v>0.54957498588300002</c:v>
                </c:pt>
                <c:pt idx="1186">
                  <c:v>0.54960121778999993</c:v>
                </c:pt>
                <c:pt idx="1187">
                  <c:v>0.54955768868600008</c:v>
                </c:pt>
                <c:pt idx="1188">
                  <c:v>0.54960268348399999</c:v>
                </c:pt>
                <c:pt idx="1189">
                  <c:v>0.54958672147400001</c:v>
                </c:pt>
                <c:pt idx="1190">
                  <c:v>0.54961013242200008</c:v>
                </c:pt>
                <c:pt idx="1191">
                  <c:v>0.54950928062799997</c:v>
                </c:pt>
                <c:pt idx="1192">
                  <c:v>0.54959908952199998</c:v>
                </c:pt>
                <c:pt idx="1193">
                  <c:v>0.549549195692</c:v>
                </c:pt>
                <c:pt idx="1194">
                  <c:v>0.549607692945</c:v>
                </c:pt>
                <c:pt idx="1195">
                  <c:v>0.54955313098000003</c:v>
                </c:pt>
                <c:pt idx="1196">
                  <c:v>0.549587604906</c:v>
                </c:pt>
                <c:pt idx="1197">
                  <c:v>0.54956597086100001</c:v>
                </c:pt>
                <c:pt idx="1198">
                  <c:v>0.549615041493</c:v>
                </c:pt>
                <c:pt idx="1199">
                  <c:v>0.5495278828950001</c:v>
                </c:pt>
                <c:pt idx="1200">
                  <c:v>0.54957513646799994</c:v>
                </c:pt>
                <c:pt idx="1201">
                  <c:v>0.54958156142800008</c:v>
                </c:pt>
                <c:pt idx="1202">
                  <c:v>0.54962925671700003</c:v>
                </c:pt>
                <c:pt idx="1203">
                  <c:v>0.54954970768100009</c:v>
                </c:pt>
                <c:pt idx="1204">
                  <c:v>0.54961142745299996</c:v>
                </c:pt>
                <c:pt idx="1205">
                  <c:v>0.54956380243699998</c:v>
                </c:pt>
                <c:pt idx="1206">
                  <c:v>0.54965037877300005</c:v>
                </c:pt>
                <c:pt idx="1207">
                  <c:v>0.54958387039799994</c:v>
                </c:pt>
                <c:pt idx="1208">
                  <c:v>0.54963886403999995</c:v>
                </c:pt>
                <c:pt idx="1209">
                  <c:v>0.54954069265899996</c:v>
                </c:pt>
                <c:pt idx="1210">
                  <c:v>0.54960254293800004</c:v>
                </c:pt>
                <c:pt idx="1211">
                  <c:v>0.54960568514499997</c:v>
                </c:pt>
                <c:pt idx="1212">
                  <c:v>0.54961511176599998</c:v>
                </c:pt>
                <c:pt idx="1213">
                  <c:v>0.54957910187299996</c:v>
                </c:pt>
                <c:pt idx="1214">
                  <c:v>0.54959547548199994</c:v>
                </c:pt>
                <c:pt idx="1215">
                  <c:v>0.54957356034499993</c:v>
                </c:pt>
                <c:pt idx="1216">
                  <c:v>0.54961376654000005</c:v>
                </c:pt>
                <c:pt idx="1217">
                  <c:v>0.54955230778199993</c:v>
                </c:pt>
                <c:pt idx="1218">
                  <c:v>0.54962929687300011</c:v>
                </c:pt>
                <c:pt idx="1219">
                  <c:v>0.54954959725200003</c:v>
                </c:pt>
                <c:pt idx="1220">
                  <c:v>0.549643170771</c:v>
                </c:pt>
                <c:pt idx="1221">
                  <c:v>0.549566603318</c:v>
                </c:pt>
                <c:pt idx="1222">
                  <c:v>0.54960353679899998</c:v>
                </c:pt>
                <c:pt idx="1223">
                  <c:v>0.54959542528700001</c:v>
                </c:pt>
                <c:pt idx="1224">
                  <c:v>0.54960453066000003</c:v>
                </c:pt>
                <c:pt idx="1225">
                  <c:v>0.54975766556600003</c:v>
                </c:pt>
                <c:pt idx="1226">
                  <c:v>0.55545672555399994</c:v>
                </c:pt>
                <c:pt idx="1227">
                  <c:v>0.56542654680500004</c:v>
                </c:pt>
                <c:pt idx="1228">
                  <c:v>0.57548620706700004</c:v>
                </c:pt>
                <c:pt idx="1229">
                  <c:v>0.585571015024</c:v>
                </c:pt>
                <c:pt idx="1230">
                  <c:v>0.59524846043899993</c:v>
                </c:pt>
                <c:pt idx="1231">
                  <c:v>0.59900312675099998</c:v>
                </c:pt>
                <c:pt idx="1232">
                  <c:v>0.59889566929500004</c:v>
                </c:pt>
                <c:pt idx="1233">
                  <c:v>0.598750274458</c:v>
                </c:pt>
                <c:pt idx="1234">
                  <c:v>0.59863465529500004</c:v>
                </c:pt>
                <c:pt idx="1235">
                  <c:v>0.59863939370300001</c:v>
                </c:pt>
                <c:pt idx="1236">
                  <c:v>0.598739994522</c:v>
                </c:pt>
                <c:pt idx="1237">
                  <c:v>0.598740466355</c:v>
                </c:pt>
                <c:pt idx="1238">
                  <c:v>0.59882823733200008</c:v>
                </c:pt>
                <c:pt idx="1239">
                  <c:v>0.59877764077200002</c:v>
                </c:pt>
                <c:pt idx="1240">
                  <c:v>0.59878839254100003</c:v>
                </c:pt>
                <c:pt idx="1241">
                  <c:v>0.598787549265</c:v>
                </c:pt>
                <c:pt idx="1242">
                  <c:v>0.59882422173200001</c:v>
                </c:pt>
                <c:pt idx="1243">
                  <c:v>0.59880118222699996</c:v>
                </c:pt>
                <c:pt idx="1244">
                  <c:v>0.59881102044700008</c:v>
                </c:pt>
                <c:pt idx="1245">
                  <c:v>0.59881089997899994</c:v>
                </c:pt>
                <c:pt idx="1246">
                  <c:v>0.59876031345800007</c:v>
                </c:pt>
                <c:pt idx="1247">
                  <c:v>0.59876353597700005</c:v>
                </c:pt>
                <c:pt idx="1248">
                  <c:v>0.59880373213299998</c:v>
                </c:pt>
                <c:pt idx="1249">
                  <c:v>0.59877972888400011</c:v>
                </c:pt>
                <c:pt idx="1250">
                  <c:v>0.59884202087899996</c:v>
                </c:pt>
                <c:pt idx="1251">
                  <c:v>0.59882887982800004</c:v>
                </c:pt>
                <c:pt idx="1252">
                  <c:v>0.59873950261099995</c:v>
                </c:pt>
                <c:pt idx="1253">
                  <c:v>0.59881181352799995</c:v>
                </c:pt>
                <c:pt idx="1254">
                  <c:v>0.59880972541599997</c:v>
                </c:pt>
                <c:pt idx="1255">
                  <c:v>0.59879607237600008</c:v>
                </c:pt>
                <c:pt idx="1256">
                  <c:v>0.59878033122399998</c:v>
                </c:pt>
                <c:pt idx="1257">
                  <c:v>0.5988180778640001</c:v>
                </c:pt>
                <c:pt idx="1258">
                  <c:v>0.59878610364899998</c:v>
                </c:pt>
                <c:pt idx="1259">
                  <c:v>0.59876546346500004</c:v>
                </c:pt>
                <c:pt idx="1260">
                  <c:v>0.59881066908200009</c:v>
                </c:pt>
                <c:pt idx="1261">
                  <c:v>0.59878359389899993</c:v>
                </c:pt>
                <c:pt idx="1262">
                  <c:v>0.59878965745500001</c:v>
                </c:pt>
                <c:pt idx="1263">
                  <c:v>0.59884087643299999</c:v>
                </c:pt>
                <c:pt idx="1264">
                  <c:v>0.59876370664</c:v>
                </c:pt>
                <c:pt idx="1265">
                  <c:v>0.59877056327700007</c:v>
                </c:pt>
                <c:pt idx="1266">
                  <c:v>0.59882470360399997</c:v>
                </c:pt>
                <c:pt idx="1267">
                  <c:v>0.59880016828799998</c:v>
                </c:pt>
                <c:pt idx="1268">
                  <c:v>0.598854087757</c:v>
                </c:pt>
                <c:pt idx="1269">
                  <c:v>0.59882808674699994</c:v>
                </c:pt>
                <c:pt idx="1270">
                  <c:v>0.59877393638100007</c:v>
                </c:pt>
                <c:pt idx="1271">
                  <c:v>0.598799375207</c:v>
                </c:pt>
                <c:pt idx="1272">
                  <c:v>0.59878707743199999</c:v>
                </c:pt>
                <c:pt idx="1273">
                  <c:v>0.59881084978400001</c:v>
                </c:pt>
                <c:pt idx="1274">
                  <c:v>0.59879482754000002</c:v>
                </c:pt>
                <c:pt idx="1275">
                  <c:v>0.5988776392509999</c:v>
                </c:pt>
                <c:pt idx="1276">
                  <c:v>0.59876007252200003</c:v>
                </c:pt>
                <c:pt idx="1277">
                  <c:v>0.59880247725800007</c:v>
                </c:pt>
                <c:pt idx="1278">
                  <c:v>0.59882299697399999</c:v>
                </c:pt>
                <c:pt idx="1279">
                  <c:v>0.59880109187599995</c:v>
                </c:pt>
                <c:pt idx="1280">
                  <c:v>0.5987834131969999</c:v>
                </c:pt>
                <c:pt idx="1281">
                  <c:v>0.59881268692100009</c:v>
                </c:pt>
                <c:pt idx="1282">
                  <c:v>0.59880232667300004</c:v>
                </c:pt>
                <c:pt idx="1283">
                  <c:v>0.59879060112099991</c:v>
                </c:pt>
                <c:pt idx="1284">
                  <c:v>0.59880701488599997</c:v>
                </c:pt>
                <c:pt idx="1285">
                  <c:v>0.59879247841400007</c:v>
                </c:pt>
                <c:pt idx="1286">
                  <c:v>0.59877916669999998</c:v>
                </c:pt>
                <c:pt idx="1287">
                  <c:v>0.59881251625799992</c:v>
                </c:pt>
                <c:pt idx="1288">
                  <c:v>0.59879820064400002</c:v>
                </c:pt>
                <c:pt idx="1289">
                  <c:v>0.59879499820299997</c:v>
                </c:pt>
                <c:pt idx="1290">
                  <c:v>0.598796283195</c:v>
                </c:pt>
                <c:pt idx="1291">
                  <c:v>0.59883033548300002</c:v>
                </c:pt>
                <c:pt idx="1292">
                  <c:v>0.59875754269400006</c:v>
                </c:pt>
                <c:pt idx="1293">
                  <c:v>0.59881021732700002</c:v>
                </c:pt>
                <c:pt idx="1294">
                  <c:v>0.59875650867699992</c:v>
                </c:pt>
                <c:pt idx="1295">
                  <c:v>0.59880340084599992</c:v>
                </c:pt>
                <c:pt idx="1296">
                  <c:v>0.59879833115100001</c:v>
                </c:pt>
                <c:pt idx="1297">
                  <c:v>0.59882159151399994</c:v>
                </c:pt>
                <c:pt idx="1298">
                  <c:v>0.59880637239000001</c:v>
                </c:pt>
                <c:pt idx="1299">
                  <c:v>0.59880579012800006</c:v>
                </c:pt>
                <c:pt idx="1300">
                  <c:v>0.598773735601</c:v>
                </c:pt>
                <c:pt idx="1301">
                  <c:v>0.59881913195899994</c:v>
                </c:pt>
                <c:pt idx="1302">
                  <c:v>0.59876988062500003</c:v>
                </c:pt>
                <c:pt idx="1303">
                  <c:v>0.59881156255299994</c:v>
                </c:pt>
                <c:pt idx="1304">
                  <c:v>0.59875858675000004</c:v>
                </c:pt>
                <c:pt idx="1305">
                  <c:v>0.59883332710500004</c:v>
                </c:pt>
                <c:pt idx="1306">
                  <c:v>0.59875388849800004</c:v>
                </c:pt>
                <c:pt idx="1307">
                  <c:v>0.59880069031600003</c:v>
                </c:pt>
                <c:pt idx="1308">
                  <c:v>0.59876536307499995</c:v>
                </c:pt>
                <c:pt idx="1309">
                  <c:v>0.59884357692400003</c:v>
                </c:pt>
                <c:pt idx="1310">
                  <c:v>0.59876965976700003</c:v>
                </c:pt>
                <c:pt idx="1311">
                  <c:v>0.59880130269499998</c:v>
                </c:pt>
                <c:pt idx="1312">
                  <c:v>0.59877432790200003</c:v>
                </c:pt>
                <c:pt idx="1313">
                  <c:v>0.598748256619</c:v>
                </c:pt>
                <c:pt idx="1314">
                  <c:v>0.59875978139100006</c:v>
                </c:pt>
                <c:pt idx="1315">
                  <c:v>0.59879689557400007</c:v>
                </c:pt>
                <c:pt idx="1316">
                  <c:v>0.59877132624099993</c:v>
                </c:pt>
                <c:pt idx="1317">
                  <c:v>0.59880977561100002</c:v>
                </c:pt>
                <c:pt idx="1318">
                  <c:v>0.59877561289399994</c:v>
                </c:pt>
                <c:pt idx="1319">
                  <c:v>0.59878090344700008</c:v>
                </c:pt>
                <c:pt idx="1320">
                  <c:v>0.59873798672199996</c:v>
                </c:pt>
                <c:pt idx="1321">
                  <c:v>0.59881313867599995</c:v>
                </c:pt>
                <c:pt idx="1322">
                  <c:v>0.59880599090800002</c:v>
                </c:pt>
                <c:pt idx="1323">
                  <c:v>0.598773926342</c:v>
                </c:pt>
                <c:pt idx="1324">
                  <c:v>0.59876798325400005</c:v>
                </c:pt>
                <c:pt idx="1325">
                  <c:v>0.59876821415100001</c:v>
                </c:pt>
                <c:pt idx="1326">
                  <c:v>0.59876387730299996</c:v>
                </c:pt>
                <c:pt idx="1327">
                  <c:v>0.59883383909400001</c:v>
                </c:pt>
                <c:pt idx="1328">
                  <c:v>0.59879395414699998</c:v>
                </c:pt>
                <c:pt idx="1329">
                  <c:v>0.59880794851300001</c:v>
                </c:pt>
                <c:pt idx="1330">
                  <c:v>0.59875296490999996</c:v>
                </c:pt>
                <c:pt idx="1331">
                  <c:v>0.59879549011400002</c:v>
                </c:pt>
                <c:pt idx="1332">
                  <c:v>0.59879853193100008</c:v>
                </c:pt>
                <c:pt idx="1333">
                  <c:v>0.59882983353300001</c:v>
                </c:pt>
                <c:pt idx="1334">
                  <c:v>0.59878720793899998</c:v>
                </c:pt>
                <c:pt idx="1335">
                  <c:v>0.59879759830400003</c:v>
                </c:pt>
                <c:pt idx="1336">
                  <c:v>0.59875110769500006</c:v>
                </c:pt>
                <c:pt idx="1337">
                  <c:v>0.59880652297500003</c:v>
                </c:pt>
                <c:pt idx="1338">
                  <c:v>0.598766356936</c:v>
                </c:pt>
                <c:pt idx="1339">
                  <c:v>0.59881745544600007</c:v>
                </c:pt>
                <c:pt idx="1340">
                  <c:v>0.59876780255200002</c:v>
                </c:pt>
                <c:pt idx="1341">
                  <c:v>0.59878106407099996</c:v>
                </c:pt>
                <c:pt idx="1342">
                  <c:v>0.59877787166899998</c:v>
                </c:pt>
                <c:pt idx="1343">
                  <c:v>0.59877235021899999</c:v>
                </c:pt>
                <c:pt idx="1344">
                  <c:v>0.59877144670900007</c:v>
                </c:pt>
                <c:pt idx="1345">
                  <c:v>0.59881538741200002</c:v>
                </c:pt>
                <c:pt idx="1346">
                  <c:v>0.59877035245800003</c:v>
                </c:pt>
                <c:pt idx="1347">
                  <c:v>0.59877824311200001</c:v>
                </c:pt>
                <c:pt idx="1348">
                  <c:v>0.59875413947299994</c:v>
                </c:pt>
                <c:pt idx="1349">
                  <c:v>0.59881142200699999</c:v>
                </c:pt>
                <c:pt idx="1350">
                  <c:v>0.59877353482100004</c:v>
                </c:pt>
                <c:pt idx="1351">
                  <c:v>0.59879888329600006</c:v>
                </c:pt>
                <c:pt idx="1352">
                  <c:v>0.59883599747900007</c:v>
                </c:pt>
                <c:pt idx="1353">
                  <c:v>0.59881067912099994</c:v>
                </c:pt>
                <c:pt idx="1354">
                  <c:v>0.59881498585199999</c:v>
                </c:pt>
                <c:pt idx="1355">
                  <c:v>0.59880541868499992</c:v>
                </c:pt>
                <c:pt idx="1356">
                  <c:v>0.5987999373909999</c:v>
                </c:pt>
                <c:pt idx="1357">
                  <c:v>0.59881891110100005</c:v>
                </c:pt>
                <c:pt idx="1358">
                  <c:v>0.598821922801</c:v>
                </c:pt>
                <c:pt idx="1359">
                  <c:v>0.598791805801</c:v>
                </c:pt>
                <c:pt idx="1360">
                  <c:v>0.5987866055990001</c:v>
                </c:pt>
                <c:pt idx="1361">
                  <c:v>0.59877537195800001</c:v>
                </c:pt>
                <c:pt idx="1362">
                  <c:v>0.59880764734300007</c:v>
                </c:pt>
                <c:pt idx="1363">
                  <c:v>0.59877624535100005</c:v>
                </c:pt>
                <c:pt idx="1364">
                  <c:v>0.59883508392999996</c:v>
                </c:pt>
                <c:pt idx="1365">
                  <c:v>0.59879182587900004</c:v>
                </c:pt>
                <c:pt idx="1366">
                  <c:v>0.59880005785900003</c:v>
                </c:pt>
                <c:pt idx="1367">
                  <c:v>0.59882094901799998</c:v>
                </c:pt>
                <c:pt idx="1368">
                  <c:v>0.59881576889400001</c:v>
                </c:pt>
                <c:pt idx="1369">
                  <c:v>0.59979931984099999</c:v>
                </c:pt>
                <c:pt idx="1370">
                  <c:v>0.60806053340900001</c:v>
                </c:pt>
                <c:pt idx="1371">
                  <c:v>0.618298245375</c:v>
                </c:pt>
                <c:pt idx="1372">
                  <c:v>0.62846632683699999</c:v>
                </c:pt>
                <c:pt idx="1373">
                  <c:v>0.63860555621299997</c:v>
                </c:pt>
                <c:pt idx="1374">
                  <c:v>0.648706707662</c:v>
                </c:pt>
                <c:pt idx="1375">
                  <c:v>0.65855857066300005</c:v>
                </c:pt>
                <c:pt idx="1376">
                  <c:v>0.66848534468199994</c:v>
                </c:pt>
                <c:pt idx="1377">
                  <c:v>0.67827764629599996</c:v>
                </c:pt>
                <c:pt idx="1378">
                  <c:v>0.68818329825900004</c:v>
                </c:pt>
                <c:pt idx="1379">
                  <c:v>0.69806555935199999</c:v>
                </c:pt>
                <c:pt idx="1380">
                  <c:v>0.70798068813100001</c:v>
                </c:pt>
                <c:pt idx="1381">
                  <c:v>0.71784699725300005</c:v>
                </c:pt>
                <c:pt idx="1382">
                  <c:v>0.72780363729700004</c:v>
                </c:pt>
                <c:pt idx="1383">
                  <c:v>0.73762158855600002</c:v>
                </c:pt>
                <c:pt idx="1384">
                  <c:v>0.74755450644300003</c:v>
                </c:pt>
                <c:pt idx="1385">
                  <c:v>0.75559113754200002</c:v>
                </c:pt>
                <c:pt idx="1386">
                  <c:v>0.75646634760100007</c:v>
                </c:pt>
                <c:pt idx="1387">
                  <c:v>0.75633721594399994</c:v>
                </c:pt>
                <c:pt idx="1388">
                  <c:v>0.75630837389700001</c:v>
                </c:pt>
                <c:pt idx="1389">
                  <c:v>0.75624059056900006</c:v>
                </c:pt>
                <c:pt idx="1390">
                  <c:v>0.75627308681200001</c:v>
                </c:pt>
                <c:pt idx="1391">
                  <c:v>0.75627725299699999</c:v>
                </c:pt>
                <c:pt idx="1392">
                  <c:v>0.75632551046999996</c:v>
                </c:pt>
                <c:pt idx="1393">
                  <c:v>0.75631888472999997</c:v>
                </c:pt>
                <c:pt idx="1394">
                  <c:v>0.75636385944999995</c:v>
                </c:pt>
                <c:pt idx="1395">
                  <c:v>0.75634872063800007</c:v>
                </c:pt>
                <c:pt idx="1396">
                  <c:v>0.75636347796799996</c:v>
                </c:pt>
                <c:pt idx="1397">
                  <c:v>0.75632649429200005</c:v>
                </c:pt>
                <c:pt idx="1398">
                  <c:v>0.756364572219</c:v>
                </c:pt>
                <c:pt idx="1399">
                  <c:v>0.75629904766599998</c:v>
                </c:pt>
                <c:pt idx="1400">
                  <c:v>0.75638706961800006</c:v>
                </c:pt>
                <c:pt idx="1401">
                  <c:v>0.75633063035999992</c:v>
                </c:pt>
                <c:pt idx="1402">
                  <c:v>0.75636080759400004</c:v>
                </c:pt>
                <c:pt idx="1403">
                  <c:v>0.75635637035600001</c:v>
                </c:pt>
                <c:pt idx="1404">
                  <c:v>0.75637412934699999</c:v>
                </c:pt>
                <c:pt idx="1405">
                  <c:v>0.75633675415000001</c:v>
                </c:pt>
                <c:pt idx="1406">
                  <c:v>0.75635594871800005</c:v>
                </c:pt>
                <c:pt idx="1407">
                  <c:v>0.75634800786900003</c:v>
                </c:pt>
                <c:pt idx="1408">
                  <c:v>0.756352555536</c:v>
                </c:pt>
                <c:pt idx="1409">
                  <c:v>0.75628655914999998</c:v>
                </c:pt>
                <c:pt idx="1410">
                  <c:v>0.75634787736200004</c:v>
                </c:pt>
                <c:pt idx="1411">
                  <c:v>0.75628858702800006</c:v>
                </c:pt>
                <c:pt idx="1412">
                  <c:v>0.75633630239500005</c:v>
                </c:pt>
                <c:pt idx="1413">
                  <c:v>0.75632410501000003</c:v>
                </c:pt>
                <c:pt idx="1414">
                  <c:v>0.75635945232900004</c:v>
                </c:pt>
                <c:pt idx="1415">
                  <c:v>0.75631871406700002</c:v>
                </c:pt>
                <c:pt idx="1416">
                  <c:v>0.75635585836700003</c:v>
                </c:pt>
                <c:pt idx="1417">
                  <c:v>0.75626774606399993</c:v>
                </c:pt>
                <c:pt idx="1418">
                  <c:v>0.75637984153800009</c:v>
                </c:pt>
                <c:pt idx="1419">
                  <c:v>0.75630583402999996</c:v>
                </c:pt>
                <c:pt idx="1420">
                  <c:v>0.75633825999999993</c:v>
                </c:pt>
                <c:pt idx="1421">
                  <c:v>0.75631799125900001</c:v>
                </c:pt>
                <c:pt idx="1422">
                  <c:v>0.75635749472399993</c:v>
                </c:pt>
                <c:pt idx="1423">
                  <c:v>0.75629957973299999</c:v>
                </c:pt>
                <c:pt idx="1424">
                  <c:v>0.75634794763500002</c:v>
                </c:pt>
                <c:pt idx="1425">
                  <c:v>0.75628334666999997</c:v>
                </c:pt>
                <c:pt idx="1426">
                  <c:v>0.756309417953</c:v>
                </c:pt>
                <c:pt idx="1427">
                  <c:v>0.75631617419999997</c:v>
                </c:pt>
                <c:pt idx="1428">
                  <c:v>0.75636266480900005</c:v>
                </c:pt>
                <c:pt idx="1429">
                  <c:v>0.756292040444</c:v>
                </c:pt>
                <c:pt idx="1430">
                  <c:v>0.75628359764500008</c:v>
                </c:pt>
                <c:pt idx="1431">
                  <c:v>0.75629702982699998</c:v>
                </c:pt>
                <c:pt idx="1432">
                  <c:v>0.75630321385099997</c:v>
                </c:pt>
                <c:pt idx="1433">
                  <c:v>0.7563002121900001</c:v>
                </c:pt>
                <c:pt idx="1434">
                  <c:v>0.75636780477699994</c:v>
                </c:pt>
                <c:pt idx="1435">
                  <c:v>0.75629562436700004</c:v>
                </c:pt>
                <c:pt idx="1436">
                  <c:v>0.75632212732699999</c:v>
                </c:pt>
                <c:pt idx="1437">
                  <c:v>0.75628555524999996</c:v>
                </c:pt>
                <c:pt idx="1438">
                  <c:v>0.756286900476</c:v>
                </c:pt>
                <c:pt idx="1439">
                  <c:v>0.75626371038599993</c:v>
                </c:pt>
                <c:pt idx="1440">
                  <c:v>0.75630791210300008</c:v>
                </c:pt>
                <c:pt idx="1441">
                  <c:v>0.75627297638300006</c:v>
                </c:pt>
                <c:pt idx="1442">
                  <c:v>0.75632324165599996</c:v>
                </c:pt>
                <c:pt idx="1443">
                  <c:v>0.75629441968700006</c:v>
                </c:pt>
                <c:pt idx="1444">
                  <c:v>0.75633561974300001</c:v>
                </c:pt>
                <c:pt idx="1445">
                  <c:v>0.75630450888199996</c:v>
                </c:pt>
                <c:pt idx="1446">
                  <c:v>0.75632899400300002</c:v>
                </c:pt>
                <c:pt idx="1447">
                  <c:v>0.75628050563299998</c:v>
                </c:pt>
                <c:pt idx="1448">
                  <c:v>0.75627254470600003</c:v>
                </c:pt>
                <c:pt idx="1449">
                  <c:v>0.75632115354400009</c:v>
                </c:pt>
                <c:pt idx="1450">
                  <c:v>0.75630628578500003</c:v>
                </c:pt>
                <c:pt idx="1451">
                  <c:v>0.75629609619999993</c:v>
                </c:pt>
                <c:pt idx="1452">
                  <c:v>0.75629117709000004</c:v>
                </c:pt>
                <c:pt idx="1453">
                  <c:v>0.75629855575499993</c:v>
                </c:pt>
                <c:pt idx="1454">
                  <c:v>0.75627886927600008</c:v>
                </c:pt>
                <c:pt idx="1455">
                  <c:v>0.75629142806500005</c:v>
                </c:pt>
                <c:pt idx="1456">
                  <c:v>0.75623968705900002</c:v>
                </c:pt>
                <c:pt idx="1457">
                  <c:v>0.75628833605300005</c:v>
                </c:pt>
                <c:pt idx="1458">
                  <c:v>0.75628966120099994</c:v>
                </c:pt>
                <c:pt idx="1459">
                  <c:v>0.75632443629700008</c:v>
                </c:pt>
                <c:pt idx="1460">
                  <c:v>0.75627306673399997</c:v>
                </c:pt>
                <c:pt idx="1461">
                  <c:v>0.75631282117400001</c:v>
                </c:pt>
                <c:pt idx="1462">
                  <c:v>0.75632628347300002</c:v>
                </c:pt>
                <c:pt idx="1463">
                  <c:v>0.75625131222099995</c:v>
                </c:pt>
                <c:pt idx="1464">
                  <c:v>0.75632220763900004</c:v>
                </c:pt>
                <c:pt idx="1465">
                  <c:v>0.75630794221999997</c:v>
                </c:pt>
                <c:pt idx="1466">
                  <c:v>0.75630851444299996</c:v>
                </c:pt>
                <c:pt idx="1467">
                  <c:v>0.75631031142399996</c:v>
                </c:pt>
                <c:pt idx="1468">
                  <c:v>0.75633205589800001</c:v>
                </c:pt>
                <c:pt idx="1469">
                  <c:v>0.75631022107299994</c:v>
                </c:pt>
                <c:pt idx="1470">
                  <c:v>0.75630960869399999</c:v>
                </c:pt>
                <c:pt idx="1471">
                  <c:v>0.75634798779099999</c:v>
                </c:pt>
                <c:pt idx="1472">
                  <c:v>0.75630368568399997</c:v>
                </c:pt>
                <c:pt idx="1473">
                  <c:v>0.756321053154</c:v>
                </c:pt>
                <c:pt idx="1474">
                  <c:v>0.75632774916699996</c:v>
                </c:pt>
                <c:pt idx="1475">
                  <c:v>0.75634556839200007</c:v>
                </c:pt>
                <c:pt idx="1476">
                  <c:v>0.75633501740300002</c:v>
                </c:pt>
                <c:pt idx="1477">
                  <c:v>0.75638049407300001</c:v>
                </c:pt>
                <c:pt idx="1478">
                  <c:v>0.75634389187899997</c:v>
                </c:pt>
                <c:pt idx="1479">
                  <c:v>0.75635336869500003</c:v>
                </c:pt>
                <c:pt idx="1480">
                  <c:v>0.75633182500099994</c:v>
                </c:pt>
                <c:pt idx="1481">
                  <c:v>0.75635874959900007</c:v>
                </c:pt>
                <c:pt idx="1482">
                  <c:v>0.75632233814600003</c:v>
                </c:pt>
                <c:pt idx="1483">
                  <c:v>0.75633970561599995</c:v>
                </c:pt>
                <c:pt idx="1484">
                  <c:v>0.75633547919700006</c:v>
                </c:pt>
                <c:pt idx="1485">
                  <c:v>0.75635591860099993</c:v>
                </c:pt>
                <c:pt idx="1486">
                  <c:v>0.75635751480199997</c:v>
                </c:pt>
                <c:pt idx="1487">
                  <c:v>0.75631894496399998</c:v>
                </c:pt>
                <c:pt idx="1488">
                  <c:v>0.75631328296799993</c:v>
                </c:pt>
                <c:pt idx="1489">
                  <c:v>0.75638840480500003</c:v>
                </c:pt>
                <c:pt idx="1490">
                  <c:v>0.75632996778600003</c:v>
                </c:pt>
                <c:pt idx="1491">
                  <c:v>0.75635869940400002</c:v>
                </c:pt>
                <c:pt idx="1492">
                  <c:v>0.75636290574499998</c:v>
                </c:pt>
                <c:pt idx="1493">
                  <c:v>0.75637373782600004</c:v>
                </c:pt>
                <c:pt idx="1494">
                  <c:v>0.75635280651100001</c:v>
                </c:pt>
                <c:pt idx="1495">
                  <c:v>0.756378004401</c:v>
                </c:pt>
                <c:pt idx="1496">
                  <c:v>0.75636733294400005</c:v>
                </c:pt>
                <c:pt idx="1497">
                  <c:v>0.75643437338599995</c:v>
                </c:pt>
                <c:pt idx="1498">
                  <c:v>0.75634289801800003</c:v>
                </c:pt>
                <c:pt idx="1499">
                  <c:v>0.75639196865000002</c:v>
                </c:pt>
                <c:pt idx="1500">
                  <c:v>0.75636098829600007</c:v>
                </c:pt>
                <c:pt idx="1501">
                  <c:v>0.7563917578310001</c:v>
                </c:pt>
                <c:pt idx="1502">
                  <c:v>0.75635970330400004</c:v>
                </c:pt>
                <c:pt idx="1503">
                  <c:v>0.75634772677700002</c:v>
                </c:pt>
                <c:pt idx="1504">
                  <c:v>0.75634020756600007</c:v>
                </c:pt>
                <c:pt idx="1505">
                  <c:v>0.75639961836799996</c:v>
                </c:pt>
                <c:pt idx="1506">
                  <c:v>0.75630161764999992</c:v>
                </c:pt>
                <c:pt idx="1507">
                  <c:v>0.75637030448800002</c:v>
                </c:pt>
                <c:pt idx="1508">
                  <c:v>0.75636795536200008</c:v>
                </c:pt>
                <c:pt idx="1509">
                  <c:v>0.75636172114300004</c:v>
                </c:pt>
                <c:pt idx="1510">
                  <c:v>0.75633553943099996</c:v>
                </c:pt>
                <c:pt idx="1511">
                  <c:v>0.75641133388100001</c:v>
                </c:pt>
                <c:pt idx="1512">
                  <c:v>0.75630862487200001</c:v>
                </c:pt>
                <c:pt idx="1513">
                  <c:v>0.75639457878999994</c:v>
                </c:pt>
                <c:pt idx="1514">
                  <c:v>0.75636515448100006</c:v>
                </c:pt>
                <c:pt idx="1515">
                  <c:v>0.75638138754399997</c:v>
                </c:pt>
                <c:pt idx="1516">
                  <c:v>0.75633060024300003</c:v>
                </c:pt>
                <c:pt idx="1517">
                  <c:v>0.75633794879099991</c:v>
                </c:pt>
                <c:pt idx="1518">
                  <c:v>0.75636331734400009</c:v>
                </c:pt>
                <c:pt idx="1519">
                  <c:v>0.75636507416900012</c:v>
                </c:pt>
                <c:pt idx="1520">
                  <c:v>0.75637434016600003</c:v>
                </c:pt>
                <c:pt idx="1521">
                  <c:v>0.75639351465600002</c:v>
                </c:pt>
                <c:pt idx="1522">
                  <c:v>0.75633266827699996</c:v>
                </c:pt>
                <c:pt idx="1523">
                  <c:v>0.75640793066000001</c:v>
                </c:pt>
                <c:pt idx="1524">
                  <c:v>0.76025248617800001</c:v>
                </c:pt>
                <c:pt idx="1525">
                  <c:v>0.77008205255999995</c:v>
                </c:pt>
                <c:pt idx="1526">
                  <c:v>0.78022110123400001</c:v>
                </c:pt>
                <c:pt idx="1527">
                  <c:v>0.7902959705810001</c:v>
                </c:pt>
                <c:pt idx="1528">
                  <c:v>0.80027279905399995</c:v>
                </c:pt>
                <c:pt idx="1529">
                  <c:v>0.81032773094699995</c:v>
                </c:pt>
                <c:pt idx="1530">
                  <c:v>0.82023873369700007</c:v>
                </c:pt>
                <c:pt idx="1531">
                  <c:v>0.830226323978</c:v>
                </c:pt>
                <c:pt idx="1532">
                  <c:v>0.84025154043100003</c:v>
                </c:pt>
                <c:pt idx="1533">
                  <c:v>0.85024813569500002</c:v>
                </c:pt>
                <c:pt idx="1534">
                  <c:v>0.86019903343100002</c:v>
                </c:pt>
                <c:pt idx="1535">
                  <c:v>0.87032032311399998</c:v>
                </c:pt>
                <c:pt idx="1536">
                  <c:v>0.88023648591000003</c:v>
                </c:pt>
                <c:pt idx="1537">
                  <c:v>0.89027506427199998</c:v>
                </c:pt>
                <c:pt idx="1538">
                  <c:v>0.90025663115300003</c:v>
                </c:pt>
                <c:pt idx="1539">
                  <c:v>0.91031461490200005</c:v>
                </c:pt>
                <c:pt idx="1540">
                  <c:v>0.92020286927799999</c:v>
                </c:pt>
                <c:pt idx="1541">
                  <c:v>0.93010464618699995</c:v>
                </c:pt>
                <c:pt idx="1542">
                  <c:v>0.93999744822999998</c:v>
                </c:pt>
                <c:pt idx="1543">
                  <c:v>0.94990810965399997</c:v>
                </c:pt>
                <c:pt idx="1544">
                  <c:v>0.95977892628700001</c:v>
                </c:pt>
                <c:pt idx="1545">
                  <c:v>0.96967949851599999</c:v>
                </c:pt>
                <c:pt idx="1546">
                  <c:v>0.97955726213700001</c:v>
                </c:pt>
                <c:pt idx="1547">
                  <c:v>0.98931436701700004</c:v>
                </c:pt>
                <c:pt idx="1548">
                  <c:v>0.99317746456800005</c:v>
                </c:pt>
                <c:pt idx="1549">
                  <c:v>0.99306475671499994</c:v>
                </c:pt>
                <c:pt idx="1550">
                  <c:v>0.99293082641599995</c:v>
                </c:pt>
                <c:pt idx="1551">
                  <c:v>0.99290538759000002</c:v>
                </c:pt>
                <c:pt idx="1552">
                  <c:v>0.99290469489900002</c:v>
                </c:pt>
                <c:pt idx="1553">
                  <c:v>0.99290335971200006</c:v>
                </c:pt>
                <c:pt idx="1554">
                  <c:v>0.99295510071799997</c:v>
                </c:pt>
                <c:pt idx="1555">
                  <c:v>0.99297535942000004</c:v>
                </c:pt>
                <c:pt idx="1556">
                  <c:v>0.99296820161300003</c:v>
                </c:pt>
                <c:pt idx="1557">
                  <c:v>0.99303659732000005</c:v>
                </c:pt>
                <c:pt idx="1558">
                  <c:v>0.99300386014100006</c:v>
                </c:pt>
                <c:pt idx="1559">
                  <c:v>0.99300763480499998</c:v>
                </c:pt>
                <c:pt idx="1560">
                  <c:v>0.99298733594700006</c:v>
                </c:pt>
                <c:pt idx="1561">
                  <c:v>0.99296226856400005</c:v>
                </c:pt>
                <c:pt idx="1562">
                  <c:v>0.99297931478599999</c:v>
                </c:pt>
                <c:pt idx="1563">
                  <c:v>0.99300414123299996</c:v>
                </c:pt>
                <c:pt idx="1564">
                  <c:v>0.99300590809699996</c:v>
                </c:pt>
                <c:pt idx="1565">
                  <c:v>0.99296365394599995</c:v>
                </c:pt>
                <c:pt idx="1566">
                  <c:v>0.99299202415999999</c:v>
                </c:pt>
                <c:pt idx="1567">
                  <c:v>0.99298153340499995</c:v>
                </c:pt>
                <c:pt idx="1568">
                  <c:v>0.99299475476800003</c:v>
                </c:pt>
                <c:pt idx="1569">
                  <c:v>0.99299296782599999</c:v>
                </c:pt>
                <c:pt idx="1570">
                  <c:v>0.99300110945500009</c:v>
                </c:pt>
                <c:pt idx="1571">
                  <c:v>0.99300200292599994</c:v>
                </c:pt>
                <c:pt idx="1572">
                  <c:v>0.99301555557599996</c:v>
                </c:pt>
                <c:pt idx="1573">
                  <c:v>0.99295361494599998</c:v>
                </c:pt>
                <c:pt idx="1574">
                  <c:v>0.99299849931499995</c:v>
                </c:pt>
                <c:pt idx="1575">
                  <c:v>0.99300995381400003</c:v>
                </c:pt>
                <c:pt idx="1576">
                  <c:v>0.99297403427199993</c:v>
                </c:pt>
                <c:pt idx="1577">
                  <c:v>0.99298927347400001</c:v>
                </c:pt>
                <c:pt idx="1578">
                  <c:v>0.99300796609200004</c:v>
                </c:pt>
                <c:pt idx="1579">
                  <c:v>0.99296141524899995</c:v>
                </c:pt>
                <c:pt idx="1580">
                  <c:v>0.99303371612700009</c:v>
                </c:pt>
                <c:pt idx="1581">
                  <c:v>0.99304136584500002</c:v>
                </c:pt>
                <c:pt idx="1582">
                  <c:v>0.99300007543799995</c:v>
                </c:pt>
                <c:pt idx="1583">
                  <c:v>0.99301273461700001</c:v>
                </c:pt>
                <c:pt idx="1584">
                  <c:v>0.993035633576</c:v>
                </c:pt>
                <c:pt idx="1585">
                  <c:v>0.99302172956099999</c:v>
                </c:pt>
                <c:pt idx="1586">
                  <c:v>0.99302458063700005</c:v>
                </c:pt>
                <c:pt idx="1587">
                  <c:v>0.993009301279</c:v>
                </c:pt>
                <c:pt idx="1588">
                  <c:v>0.99304328329399993</c:v>
                </c:pt>
                <c:pt idx="1589">
                  <c:v>0.99298062989500002</c:v>
                </c:pt>
                <c:pt idx="1590">
                  <c:v>0.99308427253099996</c:v>
                </c:pt>
                <c:pt idx="1591">
                  <c:v>0.99301593705799995</c:v>
                </c:pt>
                <c:pt idx="1592">
                  <c:v>0.99304073338800003</c:v>
                </c:pt>
                <c:pt idx="1593">
                  <c:v>0.99303524205500004</c:v>
                </c:pt>
                <c:pt idx="1594">
                  <c:v>0.99305268983700001</c:v>
                </c:pt>
                <c:pt idx="1595">
                  <c:v>0.99301383890700001</c:v>
                </c:pt>
                <c:pt idx="1596">
                  <c:v>0.99303748075200005</c:v>
                </c:pt>
                <c:pt idx="1597">
                  <c:v>0.99302263307100003</c:v>
                </c:pt>
                <c:pt idx="1598">
                  <c:v>0.993064646286</c:v>
                </c:pt>
                <c:pt idx="1599">
                  <c:v>0.99304828271599999</c:v>
                </c:pt>
                <c:pt idx="1600">
                  <c:v>0.993070890544</c:v>
                </c:pt>
                <c:pt idx="1601">
                  <c:v>0.99304642550100009</c:v>
                </c:pt>
                <c:pt idx="1602">
                  <c:v>0.99305324198199996</c:v>
                </c:pt>
                <c:pt idx="1603">
                  <c:v>0.99303589458999997</c:v>
                </c:pt>
                <c:pt idx="1604">
                  <c:v>0.99307864065200002</c:v>
                </c:pt>
                <c:pt idx="1605">
                  <c:v>0.99304265083700005</c:v>
                </c:pt>
                <c:pt idx="1606">
                  <c:v>0.99308791668800001</c:v>
                </c:pt>
                <c:pt idx="1607">
                  <c:v>0.99300657067099996</c:v>
                </c:pt>
                <c:pt idx="1608">
                  <c:v>0.99307132222100003</c:v>
                </c:pt>
                <c:pt idx="1609">
                  <c:v>0.99304751975200001</c:v>
                </c:pt>
                <c:pt idx="1610">
                  <c:v>0.993090536867</c:v>
                </c:pt>
                <c:pt idx="1611">
                  <c:v>0.99307319951400008</c:v>
                </c:pt>
                <c:pt idx="1612">
                  <c:v>0.993115985732</c:v>
                </c:pt>
                <c:pt idx="1613">
                  <c:v>0.99305948624000007</c:v>
                </c:pt>
                <c:pt idx="1614">
                  <c:v>0.99309195236600001</c:v>
                </c:pt>
                <c:pt idx="1615">
                  <c:v>0.99304667647599998</c:v>
                </c:pt>
                <c:pt idx="1616">
                  <c:v>0.99309568687400007</c:v>
                </c:pt>
                <c:pt idx="1617">
                  <c:v>0.99304403621899995</c:v>
                </c:pt>
                <c:pt idx="1618">
                  <c:v>0.99312379607400003</c:v>
                </c:pt>
                <c:pt idx="1619">
                  <c:v>0.99307714484100007</c:v>
                </c:pt>
                <c:pt idx="1620">
                  <c:v>0.993121818391</c:v>
                </c:pt>
                <c:pt idx="1621">
                  <c:v>0.99306852134000012</c:v>
                </c:pt>
                <c:pt idx="1622">
                  <c:v>0.99310148941599996</c:v>
                </c:pt>
                <c:pt idx="1623">
                  <c:v>0.99307991560500009</c:v>
                </c:pt>
                <c:pt idx="1624">
                  <c:v>0.99312454899900005</c:v>
                </c:pt>
                <c:pt idx="1625">
                  <c:v>0.99304430727199999</c:v>
                </c:pt>
                <c:pt idx="1626">
                  <c:v>0.99313095388100003</c:v>
                </c:pt>
                <c:pt idx="1627">
                  <c:v>0.99309751397199997</c:v>
                </c:pt>
                <c:pt idx="1628">
                  <c:v>0.99311465054500003</c:v>
                </c:pt>
                <c:pt idx="1629">
                  <c:v>0.99302319525500005</c:v>
                </c:pt>
                <c:pt idx="1630">
                  <c:v>0.99309961212300002</c:v>
                </c:pt>
                <c:pt idx="1631">
                  <c:v>0.99304784099999999</c:v>
                </c:pt>
                <c:pt idx="1632">
                  <c:v>0.99311067510100004</c:v>
                </c:pt>
                <c:pt idx="1633">
                  <c:v>0.99306440534999996</c:v>
                </c:pt>
                <c:pt idx="1634">
                  <c:v>0.993064234687</c:v>
                </c:pt>
                <c:pt idx="1635">
                  <c:v>0.99304476906599992</c:v>
                </c:pt>
                <c:pt idx="1636">
                  <c:v>0.99308972370800008</c:v>
                </c:pt>
                <c:pt idx="1637">
                  <c:v>0.993054617325</c:v>
                </c:pt>
                <c:pt idx="1638">
                  <c:v>0.99306847114500008</c:v>
                </c:pt>
                <c:pt idx="1639">
                  <c:v>0.99303036310100001</c:v>
                </c:pt>
                <c:pt idx="1640">
                  <c:v>0.99305071215399998</c:v>
                </c:pt>
                <c:pt idx="1641">
                  <c:v>0.99304633515000007</c:v>
                </c:pt>
                <c:pt idx="1642">
                  <c:v>0.99313871402800002</c:v>
                </c:pt>
                <c:pt idx="1643">
                  <c:v>0.99304282150000001</c:v>
                </c:pt>
                <c:pt idx="1644">
                  <c:v>0.99304645561799998</c:v>
                </c:pt>
                <c:pt idx="1645">
                  <c:v>0.99308314816300003</c:v>
                </c:pt>
                <c:pt idx="1646">
                  <c:v>0.99307813870200001</c:v>
                </c:pt>
                <c:pt idx="1647">
                  <c:v>0.99300787574100002</c:v>
                </c:pt>
                <c:pt idx="1648">
                  <c:v>0.99306003838500001</c:v>
                </c:pt>
                <c:pt idx="1649">
                  <c:v>0.99304610425299999</c:v>
                </c:pt>
                <c:pt idx="1650">
                  <c:v>0.99306712591899993</c:v>
                </c:pt>
                <c:pt idx="1651">
                  <c:v>0.99303384663400007</c:v>
                </c:pt>
                <c:pt idx="1652">
                  <c:v>0.99304573280999997</c:v>
                </c:pt>
                <c:pt idx="1653">
                  <c:v>0.99300856843199992</c:v>
                </c:pt>
                <c:pt idx="1654">
                  <c:v>0.99306248790100005</c:v>
                </c:pt>
                <c:pt idx="1655">
                  <c:v>0.99305359334700005</c:v>
                </c:pt>
                <c:pt idx="1656">
                  <c:v>0.99300589805799999</c:v>
                </c:pt>
                <c:pt idx="1657">
                  <c:v>0.99302032410099994</c:v>
                </c:pt>
                <c:pt idx="1658">
                  <c:v>0.99301232301800002</c:v>
                </c:pt>
                <c:pt idx="1659">
                  <c:v>0.99300058742700004</c:v>
                </c:pt>
                <c:pt idx="1660">
                  <c:v>0.99302525325000002</c:v>
                </c:pt>
                <c:pt idx="1661">
                  <c:v>0.993042540408</c:v>
                </c:pt>
                <c:pt idx="1662">
                  <c:v>0.99301268442200008</c:v>
                </c:pt>
                <c:pt idx="1663">
                  <c:v>0.9930143508960001</c:v>
                </c:pt>
                <c:pt idx="1664">
                  <c:v>0.99302923873300009</c:v>
                </c:pt>
                <c:pt idx="1665">
                  <c:v>0.99298960476099996</c:v>
                </c:pt>
                <c:pt idx="1666">
                  <c:v>0.99299769619500011</c:v>
                </c:pt>
                <c:pt idx="1667">
                  <c:v>0.99304597374600001</c:v>
                </c:pt>
                <c:pt idx="1668">
                  <c:v>0.99298881167999997</c:v>
                </c:pt>
                <c:pt idx="1669">
                  <c:v>0.99304970825400007</c:v>
                </c:pt>
                <c:pt idx="1670">
                  <c:v>0.99296350336100003</c:v>
                </c:pt>
                <c:pt idx="1671">
                  <c:v>0.99298693438700003</c:v>
                </c:pt>
                <c:pt idx="1672">
                  <c:v>0.99298002755500003</c:v>
                </c:pt>
                <c:pt idx="1673">
                  <c:v>0.99303621583800006</c:v>
                </c:pt>
                <c:pt idx="1674">
                  <c:v>0.99294649729500006</c:v>
                </c:pt>
                <c:pt idx="1675">
                  <c:v>0.99303175852199999</c:v>
                </c:pt>
                <c:pt idx="1676">
                  <c:v>0.99301329680100003</c:v>
                </c:pt>
                <c:pt idx="1677">
                  <c:v>0.99300656063199999</c:v>
                </c:pt>
                <c:pt idx="1678">
                  <c:v>0.992982306408</c:v>
                </c:pt>
                <c:pt idx="1679">
                  <c:v>0.99302727108900002</c:v>
                </c:pt>
                <c:pt idx="1680">
                  <c:v>0.99301052603700002</c:v>
                </c:pt>
                <c:pt idx="1681">
                  <c:v>0.99303344507400004</c:v>
                </c:pt>
                <c:pt idx="1682">
                  <c:v>0.99300586794099999</c:v>
                </c:pt>
                <c:pt idx="1683">
                  <c:v>0.993025162899</c:v>
                </c:pt>
                <c:pt idx="1684">
                  <c:v>0.99301395937499992</c:v>
                </c:pt>
                <c:pt idx="1685">
                  <c:v>0.99300424162299994</c:v>
                </c:pt>
                <c:pt idx="1686">
                  <c:v>0.99388668980100003</c:v>
                </c:pt>
                <c:pt idx="1687">
                  <c:v>1.002071647125</c:v>
                </c:pt>
                <c:pt idx="1688">
                  <c:v>1.01235333995</c:v>
                </c:pt>
                <c:pt idx="1689">
                  <c:v>1.0225034716799999</c:v>
                </c:pt>
                <c:pt idx="1690">
                  <c:v>1.0325581325199999</c:v>
                </c:pt>
                <c:pt idx="1691">
                  <c:v>1.04267473399</c:v>
                </c:pt>
                <c:pt idx="1692">
                  <c:v>1.0526112357999999</c:v>
                </c:pt>
                <c:pt idx="1693">
                  <c:v>1.06267603603</c:v>
                </c:pt>
                <c:pt idx="1694">
                  <c:v>1.0726328166200001</c:v>
                </c:pt>
                <c:pt idx="1695">
                  <c:v>1.0826970145100001</c:v>
                </c:pt>
                <c:pt idx="1696">
                  <c:v>1.09272587512</c:v>
                </c:pt>
                <c:pt idx="1697">
                  <c:v>1.1028447855600001</c:v>
                </c:pt>
                <c:pt idx="1698">
                  <c:v>1.1128689278400001</c:v>
                </c:pt>
                <c:pt idx="1699">
                  <c:v>1.12299225544</c:v>
                </c:pt>
                <c:pt idx="1700">
                  <c:v>1.1330287456900001</c:v>
                </c:pt>
                <c:pt idx="1701">
                  <c:v>1.1431524748500002</c:v>
                </c:pt>
                <c:pt idx="1702">
                  <c:v>1.1531630644799999</c:v>
                </c:pt>
                <c:pt idx="1703">
                  <c:v>1.1632534641599999</c:v>
                </c:pt>
                <c:pt idx="1704">
                  <c:v>1.1731399717500002</c:v>
                </c:pt>
                <c:pt idx="1705">
                  <c:v>1.1830868137299999</c:v>
                </c:pt>
                <c:pt idx="1706">
                  <c:v>1.19300695197</c:v>
                </c:pt>
                <c:pt idx="1707">
                  <c:v>1.20294255027</c:v>
                </c:pt>
                <c:pt idx="1708">
                  <c:v>1.21291428897</c:v>
                </c:pt>
                <c:pt idx="1709">
                  <c:v>1.22288211246</c:v>
                </c:pt>
                <c:pt idx="1710">
                  <c:v>1.2328220275299999</c:v>
                </c:pt>
                <c:pt idx="1711">
                  <c:v>1.2427898510199999</c:v>
                </c:pt>
                <c:pt idx="1712">
                  <c:v>1.25274683239</c:v>
                </c:pt>
                <c:pt idx="1713">
                  <c:v>1.2627266022899999</c:v>
                </c:pt>
                <c:pt idx="1714">
                  <c:v>1.2726053798500001</c:v>
                </c:pt>
                <c:pt idx="1715">
                  <c:v>1.28271565675</c:v>
                </c:pt>
                <c:pt idx="1716">
                  <c:v>1.2925700395400002</c:v>
                </c:pt>
                <c:pt idx="1717">
                  <c:v>1.30254950827</c:v>
                </c:pt>
                <c:pt idx="1718">
                  <c:v>1.3124687429999999</c:v>
                </c:pt>
                <c:pt idx="1719">
                  <c:v>1.3224760197599998</c:v>
                </c:pt>
                <c:pt idx="1720">
                  <c:v>1.3323764815599999</c:v>
                </c:pt>
                <c:pt idx="1721">
                  <c:v>1.3424445946600001</c:v>
                </c:pt>
                <c:pt idx="1722">
                  <c:v>1.35242627197</c:v>
                </c:pt>
                <c:pt idx="1723">
                  <c:v>1.36248585192</c:v>
                </c:pt>
                <c:pt idx="1724">
                  <c:v>1.3724406247100001</c:v>
                </c:pt>
                <c:pt idx="1725">
                  <c:v>1.38252811308</c:v>
                </c:pt>
                <c:pt idx="1726">
                  <c:v>1.3925252504499999</c:v>
                </c:pt>
                <c:pt idx="1727">
                  <c:v>1.40259125536</c:v>
                </c:pt>
                <c:pt idx="1728">
                  <c:v>1.41255466169</c:v>
                </c:pt>
                <c:pt idx="1729">
                  <c:v>1.4225955690999998</c:v>
                </c:pt>
                <c:pt idx="1730">
                  <c:v>1.43256921521</c:v>
                </c:pt>
                <c:pt idx="1731">
                  <c:v>1.4426486723800001</c:v>
                </c:pt>
                <c:pt idx="1732">
                  <c:v>1.4526381801099999</c:v>
                </c:pt>
                <c:pt idx="1733">
                  <c:v>1.4626621216100002</c:v>
                </c:pt>
                <c:pt idx="1734">
                  <c:v>1.47265423948</c:v>
                </c:pt>
                <c:pt idx="1735">
                  <c:v>1.4827092014899999</c:v>
                </c:pt>
                <c:pt idx="1736">
                  <c:v>1.48828737184</c:v>
                </c:pt>
                <c:pt idx="1737">
                  <c:v>1.4883127705100001</c:v>
                </c:pt>
                <c:pt idx="1738">
                  <c:v>1.4881110870000001</c:v>
                </c:pt>
                <c:pt idx="1739">
                  <c:v>1.4880589845900001</c:v>
                </c:pt>
                <c:pt idx="1740">
                  <c:v>1.4879709425599998</c:v>
                </c:pt>
                <c:pt idx="1741">
                  <c:v>1.4880840820900001</c:v>
                </c:pt>
                <c:pt idx="1742">
                  <c:v>1.4881305626599999</c:v>
                </c:pt>
                <c:pt idx="1743">
                  <c:v>1.4881692128099999</c:v>
                </c:pt>
                <c:pt idx="1744">
                  <c:v>1.48812574394</c:v>
                </c:pt>
                <c:pt idx="1745">
                  <c:v>1.4881417059499999</c:v>
                </c:pt>
                <c:pt idx="1746">
                  <c:v>1.4881556601600001</c:v>
                </c:pt>
                <c:pt idx="1747">
                  <c:v>1.4881842713100002</c:v>
                </c:pt>
                <c:pt idx="1748">
                  <c:v>1.4881694135900001</c:v>
                </c:pt>
                <c:pt idx="1749">
                  <c:v>1.48820665828</c:v>
                </c:pt>
                <c:pt idx="1750">
                  <c:v>1.4881399993200002</c:v>
                </c:pt>
                <c:pt idx="1751">
                  <c:v>1.4881417059499999</c:v>
                </c:pt>
                <c:pt idx="1752">
                  <c:v>1.48811721079</c:v>
                </c:pt>
                <c:pt idx="1753">
                  <c:v>1.48817051788</c:v>
                </c:pt>
                <c:pt idx="1754">
                  <c:v>1.4881816611699998</c:v>
                </c:pt>
                <c:pt idx="1755">
                  <c:v>1.4881549574299999</c:v>
                </c:pt>
                <c:pt idx="1756">
                  <c:v>1.4881312653899998</c:v>
                </c:pt>
                <c:pt idx="1757">
                  <c:v>1.4881234349700001</c:v>
                </c:pt>
                <c:pt idx="1758">
                  <c:v>1.48814572155</c:v>
                </c:pt>
                <c:pt idx="1759">
                  <c:v>1.48817152178</c:v>
                </c:pt>
                <c:pt idx="1760">
                  <c:v>1.4881357829400002</c:v>
                </c:pt>
                <c:pt idx="1761">
                  <c:v>1.4881158053300001</c:v>
                </c:pt>
                <c:pt idx="1762">
                  <c:v>1.4881354817699999</c:v>
                </c:pt>
                <c:pt idx="1763">
                  <c:v>1.48807685401</c:v>
                </c:pt>
                <c:pt idx="1764">
                  <c:v>1.4881020519000001</c:v>
                </c:pt>
                <c:pt idx="1765">
                  <c:v>1.4881354817699999</c:v>
                </c:pt>
                <c:pt idx="1766">
                  <c:v>1.4880934183600001</c:v>
                </c:pt>
                <c:pt idx="1767">
                  <c:v>1.4881259447199999</c:v>
                </c:pt>
                <c:pt idx="1768">
                  <c:v>1.4880433237500001</c:v>
                </c:pt>
                <c:pt idx="1769">
                  <c:v>1.4880673169600001</c:v>
                </c:pt>
                <c:pt idx="1770">
                  <c:v>1.48813166695</c:v>
                </c:pt>
                <c:pt idx="1771">
                  <c:v>1.48811148856</c:v>
                </c:pt>
                <c:pt idx="1772">
                  <c:v>1.4881071717900001</c:v>
                </c:pt>
                <c:pt idx="1773">
                  <c:v>1.4881070714</c:v>
                </c:pt>
                <c:pt idx="1774">
                  <c:v>1.4880725372399999</c:v>
                </c:pt>
                <c:pt idx="1775">
                  <c:v>1.48806229746</c:v>
                </c:pt>
                <c:pt idx="1776">
                  <c:v>1.48804312297</c:v>
                </c:pt>
                <c:pt idx="1777">
                  <c:v>1.48810566594</c:v>
                </c:pt>
                <c:pt idx="1778">
                  <c:v>1.4880874953500001</c:v>
                </c:pt>
                <c:pt idx="1779">
                  <c:v>1.4880924144600001</c:v>
                </c:pt>
                <c:pt idx="1780">
                  <c:v>1.48810466204</c:v>
                </c:pt>
                <c:pt idx="1781">
                  <c:v>1.4880469377899999</c:v>
                </c:pt>
                <c:pt idx="1782">
                  <c:v>1.48806450604</c:v>
                </c:pt>
                <c:pt idx="1783">
                  <c:v>1.48809131017</c:v>
                </c:pt>
                <c:pt idx="1784">
                  <c:v>1.4880923140700002</c:v>
                </c:pt>
                <c:pt idx="1785">
                  <c:v>1.4880518568999999</c:v>
                </c:pt>
                <c:pt idx="1786">
                  <c:v>1.4880614943399999</c:v>
                </c:pt>
                <c:pt idx="1787">
                  <c:v>1.48800035683</c:v>
                </c:pt>
                <c:pt idx="1788">
                  <c:v>1.4880673169600001</c:v>
                </c:pt>
                <c:pt idx="1789">
                  <c:v>1.4880813715600001</c:v>
                </c:pt>
                <c:pt idx="1790">
                  <c:v>1.4880673169600001</c:v>
                </c:pt>
                <c:pt idx="1791">
                  <c:v>1.4880421190699999</c:v>
                </c:pt>
                <c:pt idx="1792">
                  <c:v>1.48804854403</c:v>
                </c:pt>
                <c:pt idx="1793">
                  <c:v>1.48801762391</c:v>
                </c:pt>
                <c:pt idx="1794">
                  <c:v>1.4880594865399999</c:v>
                </c:pt>
                <c:pt idx="1795">
                  <c:v>1.4880142106500001</c:v>
                </c:pt>
                <c:pt idx="1796">
                  <c:v>1.4881300607100001</c:v>
                </c:pt>
                <c:pt idx="1797">
                  <c:v>1.48803458982</c:v>
                </c:pt>
                <c:pt idx="1798">
                  <c:v>1.4880820742900001</c:v>
                </c:pt>
                <c:pt idx="1799">
                  <c:v>1.48802033444</c:v>
                </c:pt>
                <c:pt idx="1800">
                  <c:v>1.48807635206</c:v>
                </c:pt>
                <c:pt idx="1801">
                  <c:v>1.4880720352900001</c:v>
                </c:pt>
                <c:pt idx="1802">
                  <c:v>1.4880673169600001</c:v>
                </c:pt>
                <c:pt idx="1803">
                  <c:v>1.48806902359</c:v>
                </c:pt>
                <c:pt idx="1804">
                  <c:v>1.48808518638</c:v>
                </c:pt>
                <c:pt idx="1805">
                  <c:v>1.48804974871</c:v>
                </c:pt>
                <c:pt idx="1806">
                  <c:v>1.48810265424</c:v>
                </c:pt>
                <c:pt idx="1807">
                  <c:v>1.48805838225</c:v>
                </c:pt>
                <c:pt idx="1808">
                  <c:v>1.4881215275599999</c:v>
                </c:pt>
                <c:pt idx="1809">
                  <c:v>1.4880277633000001</c:v>
                </c:pt>
                <c:pt idx="1810">
                  <c:v>1.48809853825</c:v>
                </c:pt>
                <c:pt idx="1811">
                  <c:v>1.4880579806899998</c:v>
                </c:pt>
                <c:pt idx="1812">
                  <c:v>1.4880990402000001</c:v>
                </c:pt>
                <c:pt idx="1813">
                  <c:v>1.4880799661000002</c:v>
                </c:pt>
                <c:pt idx="1814">
                  <c:v>1.48808056844</c:v>
                </c:pt>
                <c:pt idx="1815">
                  <c:v>1.4880386054199999</c:v>
                </c:pt>
                <c:pt idx="1816">
                  <c:v>1.4880764524500001</c:v>
                </c:pt>
                <c:pt idx="1817">
                  <c:v>1.4880740430899999</c:v>
                </c:pt>
                <c:pt idx="1818">
                  <c:v>1.4880923140700002</c:v>
                </c:pt>
                <c:pt idx="1819">
                  <c:v>1.4880853871600002</c:v>
                </c:pt>
                <c:pt idx="1820">
                  <c:v>1.4881682089100001</c:v>
                </c:pt>
                <c:pt idx="1821">
                  <c:v>1.4881111873899999</c:v>
                </c:pt>
                <c:pt idx="1822">
                  <c:v>1.4881262458900002</c:v>
                </c:pt>
                <c:pt idx="1823">
                  <c:v>1.48807313958</c:v>
                </c:pt>
                <c:pt idx="1824">
                  <c:v>1.4881198209299999</c:v>
                </c:pt>
                <c:pt idx="1825">
                  <c:v>1.4881116893400002</c:v>
                </c:pt>
                <c:pt idx="1826">
                  <c:v>1.48820123722</c:v>
                </c:pt>
                <c:pt idx="1827">
                  <c:v>1.4881187166399998</c:v>
                </c:pt>
                <c:pt idx="1828">
                  <c:v>1.48813879464</c:v>
                </c:pt>
                <c:pt idx="1829">
                  <c:v>1.4880917117300001</c:v>
                </c:pt>
                <c:pt idx="1830">
                  <c:v>1.48813247007</c:v>
                </c:pt>
                <c:pt idx="1831">
                  <c:v>1.4881532507999999</c:v>
                </c:pt>
                <c:pt idx="1832">
                  <c:v>1.4882063571100002</c:v>
                </c:pt>
                <c:pt idx="1833">
                  <c:v>1.4881519457299999</c:v>
                </c:pt>
                <c:pt idx="1834">
                  <c:v>1.4881419067300001</c:v>
                </c:pt>
                <c:pt idx="1835">
                  <c:v>1.4881556601600001</c:v>
                </c:pt>
                <c:pt idx="1836">
                  <c:v>1.48813196812</c:v>
                </c:pt>
                <c:pt idx="1837">
                  <c:v>1.4881602780999998</c:v>
                </c:pt>
                <c:pt idx="1838">
                  <c:v>1.48823597216</c:v>
                </c:pt>
                <c:pt idx="1839">
                  <c:v>1.4881656991599999</c:v>
                </c:pt>
                <c:pt idx="1840">
                  <c:v>1.4881797537599999</c:v>
                </c:pt>
                <c:pt idx="1841">
                  <c:v>1.4881227322400001</c:v>
                </c:pt>
                <c:pt idx="1842">
                  <c:v>1.4881534515799999</c:v>
                </c:pt>
                <c:pt idx="1843">
                  <c:v>1.48814712701</c:v>
                </c:pt>
                <c:pt idx="1844">
                  <c:v>1.48823988737</c:v>
                </c:pt>
                <c:pt idx="1845">
                  <c:v>1.48821900625</c:v>
                </c:pt>
                <c:pt idx="1846">
                  <c:v>1.4881639925300001</c:v>
                </c:pt>
                <c:pt idx="1847">
                  <c:v>1.4880963296700001</c:v>
                </c:pt>
                <c:pt idx="1848">
                  <c:v>1.4881974224000001</c:v>
                </c:pt>
                <c:pt idx="1849">
                  <c:v>1.4881091795899999</c:v>
                </c:pt>
                <c:pt idx="1850">
                  <c:v>1.4882178015700001</c:v>
                </c:pt>
                <c:pt idx="1851">
                  <c:v>1.48815997693</c:v>
                </c:pt>
                <c:pt idx="1852">
                  <c:v>1.48815305002</c:v>
                </c:pt>
                <c:pt idx="1853">
                  <c:v>1.4881603784899999</c:v>
                </c:pt>
                <c:pt idx="1854">
                  <c:v>1.4881657995499999</c:v>
                </c:pt>
                <c:pt idx="1855">
                  <c:v>1.4881868814500001</c:v>
                </c:pt>
                <c:pt idx="1856">
                  <c:v>1.4882178015700001</c:v>
                </c:pt>
                <c:pt idx="1857">
                  <c:v>1.4882128824600001</c:v>
                </c:pt>
                <c:pt idx="1858">
                  <c:v>1.4881342770900001</c:v>
                </c:pt>
                <c:pt idx="1859">
                  <c:v>1.4881726260699999</c:v>
                </c:pt>
                <c:pt idx="1860">
                  <c:v>1.48816047888</c:v>
                </c:pt>
                <c:pt idx="1861">
                  <c:v>1.48810516399</c:v>
                </c:pt>
                <c:pt idx="1862">
                  <c:v>1.4882043493100001</c:v>
                </c:pt>
                <c:pt idx="1863">
                  <c:v>1.48816339019</c:v>
                </c:pt>
                <c:pt idx="1864">
                  <c:v>1.48814913481</c:v>
                </c:pt>
                <c:pt idx="1865">
                  <c:v>1.4881407020500002</c:v>
                </c:pt>
                <c:pt idx="1866">
                  <c:v>1.48816881125</c:v>
                </c:pt>
                <c:pt idx="1867">
                  <c:v>1.4881381922999999</c:v>
                </c:pt>
                <c:pt idx="1868">
                  <c:v>1.48821278207</c:v>
                </c:pt>
                <c:pt idx="1869">
                  <c:v>1.48816881125</c:v>
                </c:pt>
                <c:pt idx="1870">
                  <c:v>1.4881383930800001</c:v>
                </c:pt>
                <c:pt idx="1871">
                  <c:v>1.4881308638300002</c:v>
                </c:pt>
                <c:pt idx="1872">
                  <c:v>1.4881470266199999</c:v>
                </c:pt>
                <c:pt idx="1873">
                  <c:v>1.4881456211600002</c:v>
                </c:pt>
                <c:pt idx="1874">
                  <c:v>1.4885102376400001</c:v>
                </c:pt>
                <c:pt idx="1875">
                  <c:v>1.4952824466499999</c:v>
                </c:pt>
                <c:pt idx="1876">
                  <c:v>1.5054929127699999</c:v>
                </c:pt>
                <c:pt idx="1877">
                  <c:v>1.5157761616400001</c:v>
                </c:pt>
                <c:pt idx="1878">
                  <c:v>1.52590470952</c:v>
                </c:pt>
                <c:pt idx="1879">
                  <c:v>1.5360233187899999</c:v>
                </c:pt>
                <c:pt idx="1880">
                  <c:v>1.5460103167700001</c:v>
                </c:pt>
                <c:pt idx="1881">
                  <c:v>1.55615402354</c:v>
                </c:pt>
                <c:pt idx="1882">
                  <c:v>1.56613580124</c:v>
                </c:pt>
                <c:pt idx="1883">
                  <c:v>1.5762906513000001</c:v>
                </c:pt>
                <c:pt idx="1884">
                  <c:v>1.5863735217300001</c:v>
                </c:pt>
                <c:pt idx="1885">
                  <c:v>1.59646191361</c:v>
                </c:pt>
                <c:pt idx="1886">
                  <c:v>1.60649067383</c:v>
                </c:pt>
                <c:pt idx="1887">
                  <c:v>1.6166750385499999</c:v>
                </c:pt>
                <c:pt idx="1888">
                  <c:v>1.6267494762199999</c:v>
                </c:pt>
                <c:pt idx="1889">
                  <c:v>1.6369137629399999</c:v>
                </c:pt>
                <c:pt idx="1890">
                  <c:v>1.64695175904</c:v>
                </c:pt>
                <c:pt idx="1891">
                  <c:v>1.6569851372</c:v>
                </c:pt>
                <c:pt idx="1892">
                  <c:v>1.66689202396</c:v>
                </c:pt>
                <c:pt idx="1893">
                  <c:v>1.6770114363500002</c:v>
                </c:pt>
                <c:pt idx="1894">
                  <c:v>1.68685859106</c:v>
                </c:pt>
                <c:pt idx="1895">
                  <c:v>1.6968738990200001</c:v>
                </c:pt>
                <c:pt idx="1896">
                  <c:v>1.7068543716500002</c:v>
                </c:pt>
                <c:pt idx="1897">
                  <c:v>1.7169123453600001</c:v>
                </c:pt>
                <c:pt idx="1898">
                  <c:v>1.7267593996799999</c:v>
                </c:pt>
                <c:pt idx="1899">
                  <c:v>1.7368769046600001</c:v>
                </c:pt>
                <c:pt idx="1900">
                  <c:v>1.7468503499899999</c:v>
                </c:pt>
                <c:pt idx="1901">
                  <c:v>1.7569071190200001</c:v>
                </c:pt>
                <c:pt idx="1902">
                  <c:v>1.76683699509</c:v>
                </c:pt>
                <c:pt idx="1903">
                  <c:v>1.7768798099100001</c:v>
                </c:pt>
                <c:pt idx="1904">
                  <c:v>1.78679221812</c:v>
                </c:pt>
                <c:pt idx="1905">
                  <c:v>1.79686013044</c:v>
                </c:pt>
                <c:pt idx="1906">
                  <c:v>1.8069207142900001</c:v>
                </c:pt>
                <c:pt idx="1907">
                  <c:v>1.81692919573</c:v>
                </c:pt>
                <c:pt idx="1908">
                  <c:v>1.8269977103899999</c:v>
                </c:pt>
                <c:pt idx="1909">
                  <c:v>1.8370820866700002</c:v>
                </c:pt>
                <c:pt idx="1910">
                  <c:v>1.84711315586</c:v>
                </c:pt>
                <c:pt idx="1911">
                  <c:v>1.8572389932100002</c:v>
                </c:pt>
                <c:pt idx="1912">
                  <c:v>1.8672598226199999</c:v>
                </c:pt>
                <c:pt idx="1913">
                  <c:v>1.8773975059900001</c:v>
                </c:pt>
                <c:pt idx="1914">
                  <c:v>1.8874437340700001</c:v>
                </c:pt>
                <c:pt idx="1915">
                  <c:v>1.8976031016799999</c:v>
                </c:pt>
                <c:pt idx="1916">
                  <c:v>1.9076030499700001</c:v>
                </c:pt>
                <c:pt idx="1917">
                  <c:v>1.9176562049600001</c:v>
                </c:pt>
                <c:pt idx="1918">
                  <c:v>1.9277336543300001</c:v>
                </c:pt>
                <c:pt idx="1919">
                  <c:v>1.9378747509599998</c:v>
                </c:pt>
                <c:pt idx="1920">
                  <c:v>1.9478433775700001</c:v>
                </c:pt>
                <c:pt idx="1921">
                  <c:v>1.9580161974399999</c:v>
                </c:pt>
                <c:pt idx="1922">
                  <c:v>1.96808029494</c:v>
                </c:pt>
                <c:pt idx="1923">
                  <c:v>1.97814449283</c:v>
                </c:pt>
                <c:pt idx="1924">
                  <c:v>1.9851916700500001</c:v>
                </c:pt>
                <c:pt idx="1925">
                  <c:v>1.9856405137399999</c:v>
                </c:pt>
                <c:pt idx="1926">
                  <c:v>1.9855101071300001</c:v>
                </c:pt>
                <c:pt idx="1927">
                  <c:v>1.98548571236</c:v>
                </c:pt>
                <c:pt idx="1928">
                  <c:v>1.98541634287</c:v>
                </c:pt>
                <c:pt idx="1929">
                  <c:v>1.98549454668</c:v>
                </c:pt>
                <c:pt idx="1930">
                  <c:v>1.9855385175</c:v>
                </c:pt>
                <c:pt idx="1931">
                  <c:v>1.98562876811</c:v>
                </c:pt>
                <c:pt idx="1932">
                  <c:v>1.9855917242000001</c:v>
                </c:pt>
                <c:pt idx="1933">
                  <c:v>1.9856404133499999</c:v>
                </c:pt>
                <c:pt idx="1934">
                  <c:v>1.98560266671</c:v>
                </c:pt>
                <c:pt idx="1935">
                  <c:v>1.9856227447100001</c:v>
                </c:pt>
                <c:pt idx="1936">
                  <c:v>1.9855864035300002</c:v>
                </c:pt>
                <c:pt idx="1937">
                  <c:v>1.9856111998600001</c:v>
                </c:pt>
                <c:pt idx="1938">
                  <c:v>1.9856134084400001</c:v>
                </c:pt>
                <c:pt idx="1939">
                  <c:v>1.9856475410400001</c:v>
                </c:pt>
                <c:pt idx="1940">
                  <c:v>1.98562826616</c:v>
                </c:pt>
                <c:pt idx="1941">
                  <c:v>1.9856532632700001</c:v>
                </c:pt>
                <c:pt idx="1942">
                  <c:v>1.9856230458800002</c:v>
                </c:pt>
                <c:pt idx="1943">
                  <c:v>1.98567424478</c:v>
                </c:pt>
                <c:pt idx="1944">
                  <c:v>1.9856223431500002</c:v>
                </c:pt>
                <c:pt idx="1945">
                  <c:v>1.98565577302</c:v>
                </c:pt>
                <c:pt idx="1946">
                  <c:v>1.9856113002500002</c:v>
                </c:pt>
                <c:pt idx="1947">
                  <c:v>1.98566219798</c:v>
                </c:pt>
                <c:pt idx="1948">
                  <c:v>1.9856301735699999</c:v>
                </c:pt>
                <c:pt idx="1949">
                  <c:v>1.9857075742599999</c:v>
                </c:pt>
                <c:pt idx="1950">
                  <c:v>1.98561672131</c:v>
                </c:pt>
                <c:pt idx="1951">
                  <c:v>1.9857120918100002</c:v>
                </c:pt>
                <c:pt idx="1952">
                  <c:v>1.9856714338600001</c:v>
                </c:pt>
                <c:pt idx="1953">
                  <c:v>1.98567996701</c:v>
                </c:pt>
                <c:pt idx="1954">
                  <c:v>1.98567494751</c:v>
                </c:pt>
                <c:pt idx="1955">
                  <c:v>1.9857018520299998</c:v>
                </c:pt>
                <c:pt idx="1956">
                  <c:v>1.9856635030500001</c:v>
                </c:pt>
                <c:pt idx="1957">
                  <c:v>1.98571460156</c:v>
                </c:pt>
                <c:pt idx="1958">
                  <c:v>1.9857099836200001</c:v>
                </c:pt>
                <c:pt idx="1959">
                  <c:v>1.9856746463400001</c:v>
                </c:pt>
                <c:pt idx="1960">
                  <c:v>1.98569050796</c:v>
                </c:pt>
                <c:pt idx="1961">
                  <c:v>1.9856990411100002</c:v>
                </c:pt>
                <c:pt idx="1962">
                  <c:v>1.9856217408099999</c:v>
                </c:pt>
                <c:pt idx="1963">
                  <c:v>1.9857300616200002</c:v>
                </c:pt>
                <c:pt idx="1964">
                  <c:v>1.9857082769900001</c:v>
                </c:pt>
                <c:pt idx="1965">
                  <c:v>1.9856707311300001</c:v>
                </c:pt>
                <c:pt idx="1966">
                  <c:v>1.9857129953199999</c:v>
                </c:pt>
                <c:pt idx="1967">
                  <c:v>1.9856761521900002</c:v>
                </c:pt>
                <c:pt idx="1968">
                  <c:v>1.9857075742599999</c:v>
                </c:pt>
                <c:pt idx="1969">
                  <c:v>1.9856977360399999</c:v>
                </c:pt>
                <c:pt idx="1970">
                  <c:v>1.9856768549200001</c:v>
                </c:pt>
                <c:pt idx="1971">
                  <c:v>1.9856706307400001</c:v>
                </c:pt>
                <c:pt idx="1972">
                  <c:v>1.98566882372</c:v>
                </c:pt>
                <c:pt idx="1973">
                  <c:v>1.9857145011699999</c:v>
                </c:pt>
                <c:pt idx="1974">
                  <c:v>1.98565758004</c:v>
                </c:pt>
                <c:pt idx="1975">
                  <c:v>1.9856500507899999</c:v>
                </c:pt>
                <c:pt idx="1976">
                  <c:v>1.9857094816699998</c:v>
                </c:pt>
                <c:pt idx="1977">
                  <c:v>1.98564181881</c:v>
                </c:pt>
                <c:pt idx="1978">
                  <c:v>1.9856327837099998</c:v>
                </c:pt>
                <c:pt idx="1979">
                  <c:v>1.9856736424399999</c:v>
                </c:pt>
                <c:pt idx="1980">
                  <c:v>1.98562605758</c:v>
                </c:pt>
                <c:pt idx="1981">
                  <c:v>1.98569121069</c:v>
                </c:pt>
                <c:pt idx="1982">
                  <c:v>1.9856753490700001</c:v>
                </c:pt>
                <c:pt idx="1983">
                  <c:v>1.9855984503299999</c:v>
                </c:pt>
                <c:pt idx="1984">
                  <c:v>1.9856385059399999</c:v>
                </c:pt>
                <c:pt idx="1985">
                  <c:v>1.98562063652</c:v>
                </c:pt>
                <c:pt idx="1986">
                  <c:v>1.9856379036</c:v>
                </c:pt>
                <c:pt idx="1987">
                  <c:v>1.98562535485</c:v>
                </c:pt>
                <c:pt idx="1988">
                  <c:v>1.98565808199</c:v>
                </c:pt>
                <c:pt idx="1989">
                  <c:v>1.9856252544599999</c:v>
                </c:pt>
                <c:pt idx="1990">
                  <c:v>1.98561672131</c:v>
                </c:pt>
                <c:pt idx="1991">
                  <c:v>1.98563840555</c:v>
                </c:pt>
                <c:pt idx="1992">
                  <c:v>1.9856203353499999</c:v>
                </c:pt>
                <c:pt idx="1993">
                  <c:v>1.98559011796</c:v>
                </c:pt>
                <c:pt idx="1994">
                  <c:v>1.9856471394800002</c:v>
                </c:pt>
                <c:pt idx="1995">
                  <c:v>1.9855846968999999</c:v>
                </c:pt>
                <c:pt idx="1996">
                  <c:v>1.9855748586799999</c:v>
                </c:pt>
                <c:pt idx="1997">
                  <c:v>1.9856266599199999</c:v>
                </c:pt>
                <c:pt idx="1998">
                  <c:v>1.9856077866000001</c:v>
                </c:pt>
                <c:pt idx="1999">
                  <c:v>1.9855254668</c:v>
                </c:pt>
                <c:pt idx="2000">
                  <c:v>1.9856197330100001</c:v>
                </c:pt>
                <c:pt idx="2001">
                  <c:v>1.9855350038499999</c:v>
                </c:pt>
                <c:pt idx="2002">
                  <c:v>1.98558007896</c:v>
                </c:pt>
                <c:pt idx="2003">
                  <c:v>1.98557495907</c:v>
                </c:pt>
                <c:pt idx="2004">
                  <c:v>1.9855551822400002</c:v>
                </c:pt>
                <c:pt idx="2005">
                  <c:v>1.98552988396</c:v>
                </c:pt>
                <c:pt idx="2006">
                  <c:v>1.98556311305</c:v>
                </c:pt>
                <c:pt idx="2007">
                  <c:v>1.9855650204600002</c:v>
                </c:pt>
                <c:pt idx="2008">
                  <c:v>1.98552185276</c:v>
                </c:pt>
                <c:pt idx="2009">
                  <c:v>1.9855362085299999</c:v>
                </c:pt>
                <c:pt idx="2010">
                  <c:v>1.9855430350499998</c:v>
                </c:pt>
                <c:pt idx="2011">
                  <c:v>1.9855409268599999</c:v>
                </c:pt>
                <c:pt idx="2012">
                  <c:v>1.98562404978</c:v>
                </c:pt>
                <c:pt idx="2013">
                  <c:v>1.9855244629</c:v>
                </c:pt>
                <c:pt idx="2014">
                  <c:v>1.98555347561</c:v>
                </c:pt>
                <c:pt idx="2015">
                  <c:v>1.98555498146</c:v>
                </c:pt>
                <c:pt idx="2016">
                  <c:v>1.9855349034600001</c:v>
                </c:pt>
                <c:pt idx="2017">
                  <c:v>1.9855010720299999</c:v>
                </c:pt>
                <c:pt idx="2018">
                  <c:v>1.9855640165599999</c:v>
                </c:pt>
                <c:pt idx="2019">
                  <c:v>1.9855204473000001</c:v>
                </c:pt>
                <c:pt idx="2020">
                  <c:v>1.98557345322</c:v>
                </c:pt>
                <c:pt idx="2021">
                  <c:v>1.9855091032300001</c:v>
                </c:pt>
                <c:pt idx="2022">
                  <c:v>1.9855416295899999</c:v>
                </c:pt>
                <c:pt idx="2023">
                  <c:v>1.98549555058</c:v>
                </c:pt>
                <c:pt idx="2024">
                  <c:v>1.9855238605600001</c:v>
                </c:pt>
                <c:pt idx="2025">
                  <c:v>1.9854823994899999</c:v>
                </c:pt>
                <c:pt idx="2026">
                  <c:v>1.98553580697</c:v>
                </c:pt>
                <c:pt idx="2027">
                  <c:v>1.9855187406700001</c:v>
                </c:pt>
                <c:pt idx="2028">
                  <c:v>1.9855766657</c:v>
                </c:pt>
                <c:pt idx="2029">
                  <c:v>1.9854836041699999</c:v>
                </c:pt>
                <c:pt idx="2030">
                  <c:v>1.9855620087600001</c:v>
                </c:pt>
                <c:pt idx="2031">
                  <c:v>1.9855087016699999</c:v>
                </c:pt>
                <c:pt idx="2032">
                  <c:v>1.9855507650799999</c:v>
                </c:pt>
                <c:pt idx="2033">
                  <c:v>1.9855545799000001</c:v>
                </c:pt>
                <c:pt idx="2034">
                  <c:v>1.9855821871500001</c:v>
                </c:pt>
                <c:pt idx="2035">
                  <c:v>1.9855572904300001</c:v>
                </c:pt>
                <c:pt idx="2036">
                  <c:v>1.9855792758399999</c:v>
                </c:pt>
                <c:pt idx="2037">
                  <c:v>1.98555447951</c:v>
                </c:pt>
                <c:pt idx="2038">
                  <c:v>1.98557445712</c:v>
                </c:pt>
                <c:pt idx="2039">
                  <c:v>1.9855637153899999</c:v>
                </c:pt>
                <c:pt idx="2040">
                  <c:v>1.9855452436300001</c:v>
                </c:pt>
                <c:pt idx="2041">
                  <c:v>1.9855389190599999</c:v>
                </c:pt>
                <c:pt idx="2042">
                  <c:v>1.9856464367500002</c:v>
                </c:pt>
                <c:pt idx="2043">
                  <c:v>1.9855258683599999</c:v>
                </c:pt>
                <c:pt idx="2044">
                  <c:v>1.98556532163</c:v>
                </c:pt>
                <c:pt idx="2045">
                  <c:v>1.9856315790299999</c:v>
                </c:pt>
                <c:pt idx="2046">
                  <c:v>1.9856579816</c:v>
                </c:pt>
                <c:pt idx="2047">
                  <c:v>1.98561009557</c:v>
                </c:pt>
                <c:pt idx="2048">
                  <c:v>1.9856284669400002</c:v>
                </c:pt>
                <c:pt idx="2049">
                  <c:v>1.9855288800599999</c:v>
                </c:pt>
                <c:pt idx="2050">
                  <c:v>1.9856551706800001</c:v>
                </c:pt>
                <c:pt idx="2051">
                  <c:v>1.98561521546</c:v>
                </c:pt>
                <c:pt idx="2052">
                  <c:v>1.9856424211500001</c:v>
                </c:pt>
                <c:pt idx="2053">
                  <c:v>1.9856099951799999</c:v>
                </c:pt>
                <c:pt idx="2054">
                  <c:v>1.9856891025000001</c:v>
                </c:pt>
                <c:pt idx="2055">
                  <c:v>1.98567233737</c:v>
                </c:pt>
                <c:pt idx="2056">
                  <c:v>1.9856247525099999</c:v>
                </c:pt>
                <c:pt idx="2057">
                  <c:v>1.98565557224</c:v>
                </c:pt>
                <c:pt idx="2058">
                  <c:v>1.9856985391599999</c:v>
                </c:pt>
                <c:pt idx="2059">
                  <c:v>1.9856084893300001</c:v>
                </c:pt>
                <c:pt idx="2060">
                  <c:v>1.9856702291799999</c:v>
                </c:pt>
                <c:pt idx="2061">
                  <c:v>1.98564814338</c:v>
                </c:pt>
                <c:pt idx="2062">
                  <c:v>1.98578467378</c:v>
                </c:pt>
                <c:pt idx="2063">
                  <c:v>1.9909258464599999</c:v>
                </c:pt>
                <c:pt idx="2064">
                  <c:v>2.0012693293299999</c:v>
                </c:pt>
                <c:pt idx="2065">
                  <c:v>2.01152025262</c:v>
                </c:pt>
                <c:pt idx="2066">
                  <c:v>2.02174306671</c:v>
                </c:pt>
                <c:pt idx="2067">
                  <c:v>2.03188516724</c:v>
                </c:pt>
                <c:pt idx="2068">
                  <c:v>2.04203509819</c:v>
                </c:pt>
                <c:pt idx="2069">
                  <c:v>2.0520445835300003</c:v>
                </c:pt>
                <c:pt idx="2070">
                  <c:v>2.0621209286099997</c:v>
                </c:pt>
                <c:pt idx="2071">
                  <c:v>2.07224315192</c:v>
                </c:pt>
                <c:pt idx="2072">
                  <c:v>2.08238896688</c:v>
                </c:pt>
                <c:pt idx="2073">
                  <c:v>2.09248518918</c:v>
                </c:pt>
                <c:pt idx="2074">
                  <c:v>2.10271482979</c:v>
                </c:pt>
                <c:pt idx="2075">
                  <c:v>2.11271307145</c:v>
                </c:pt>
                <c:pt idx="2076">
                  <c:v>2.1228694273599999</c:v>
                </c:pt>
                <c:pt idx="2077">
                  <c:v>2.1330176516799999</c:v>
                </c:pt>
                <c:pt idx="2078">
                  <c:v>2.14314951243</c:v>
                </c:pt>
                <c:pt idx="2079">
                  <c:v>2.1532547698299997</c:v>
                </c:pt>
                <c:pt idx="2080">
                  <c:v>2.1632402619600004</c:v>
                </c:pt>
                <c:pt idx="2081">
                  <c:v>2.1732521566600003</c:v>
                </c:pt>
                <c:pt idx="2082">
                  <c:v>2.18327298607</c:v>
                </c:pt>
                <c:pt idx="2083">
                  <c:v>2.1932838768700003</c:v>
                </c:pt>
                <c:pt idx="2084">
                  <c:v>2.2032515999699998</c:v>
                </c:pt>
                <c:pt idx="2085">
                  <c:v>2.2132858816400001</c:v>
                </c:pt>
                <c:pt idx="2086">
                  <c:v>2.2232888416300001</c:v>
                </c:pt>
                <c:pt idx="2087">
                  <c:v>2.2333075628500003</c:v>
                </c:pt>
                <c:pt idx="2088">
                  <c:v>2.2432794019400002</c:v>
                </c:pt>
                <c:pt idx="2089">
                  <c:v>2.2532985247199999</c:v>
                </c:pt>
                <c:pt idx="2090">
                  <c:v>2.2632363315999999</c:v>
                </c:pt>
                <c:pt idx="2091">
                  <c:v>2.2733514272200002</c:v>
                </c:pt>
                <c:pt idx="2092">
                  <c:v>2.2832738744300003</c:v>
                </c:pt>
                <c:pt idx="2093">
                  <c:v>2.2932196121200001</c:v>
                </c:pt>
                <c:pt idx="2094">
                  <c:v>2.3032533918399998</c:v>
                </c:pt>
                <c:pt idx="2095">
                  <c:v>2.3132660896599999</c:v>
                </c:pt>
                <c:pt idx="2096">
                  <c:v>2.3233040857600002</c:v>
                </c:pt>
                <c:pt idx="2097">
                  <c:v>2.3333988022100001</c:v>
                </c:pt>
                <c:pt idx="2098">
                  <c:v>2.3434596872300002</c:v>
                </c:pt>
                <c:pt idx="2099">
                  <c:v>2.3534698753000001</c:v>
                </c:pt>
                <c:pt idx="2100">
                  <c:v>2.3635209221000002</c:v>
                </c:pt>
                <c:pt idx="2101">
                  <c:v>2.3736194533699999</c:v>
                </c:pt>
                <c:pt idx="2102">
                  <c:v>2.3836630713100004</c:v>
                </c:pt>
                <c:pt idx="2103">
                  <c:v>2.3937177321500003</c:v>
                </c:pt>
                <c:pt idx="2104">
                  <c:v>2.4037732965000003</c:v>
                </c:pt>
                <c:pt idx="2105">
                  <c:v>2.41375577693</c:v>
                </c:pt>
                <c:pt idx="2106">
                  <c:v>2.4238416590599998</c:v>
                </c:pt>
                <c:pt idx="2107">
                  <c:v>2.4338825664699999</c:v>
                </c:pt>
                <c:pt idx="2108">
                  <c:v>2.44392919611</c:v>
                </c:pt>
                <c:pt idx="2109">
                  <c:v>2.4540048384599999</c:v>
                </c:pt>
                <c:pt idx="2110">
                  <c:v>2.4641171231600003</c:v>
                </c:pt>
                <c:pt idx="2111">
                  <c:v>2.4741428716800002</c:v>
                </c:pt>
                <c:pt idx="2112">
                  <c:v>2.4824808635200002</c:v>
                </c:pt>
                <c:pt idx="2113">
                  <c:v>2.4835278308299999</c:v>
                </c:pt>
                <c:pt idx="2114">
                  <c:v>2.4833165098799999</c:v>
                </c:pt>
                <c:pt idx="2115">
                  <c:v>2.4832312787700004</c:v>
                </c:pt>
                <c:pt idx="2116">
                  <c:v>2.4831764658299997</c:v>
                </c:pt>
                <c:pt idx="2117">
                  <c:v>2.48318951653</c:v>
                </c:pt>
                <c:pt idx="2118">
                  <c:v>2.4832022660600002</c:v>
                </c:pt>
                <c:pt idx="2119">
                  <c:v>2.4833294601900002</c:v>
                </c:pt>
                <c:pt idx="2120">
                  <c:v>2.4832914123799998</c:v>
                </c:pt>
                <c:pt idx="2121">
                  <c:v>2.4833243402999998</c:v>
                </c:pt>
                <c:pt idx="2122">
                  <c:v>2.4833159075399998</c:v>
                </c:pt>
                <c:pt idx="2123">
                  <c:v>2.48334622532</c:v>
                </c:pt>
                <c:pt idx="2124">
                  <c:v>2.4832740449100004</c:v>
                </c:pt>
                <c:pt idx="2125">
                  <c:v>2.4833027564500001</c:v>
                </c:pt>
                <c:pt idx="2126">
                  <c:v>2.48328348157</c:v>
                </c:pt>
                <c:pt idx="2127">
                  <c:v>2.4832837827400001</c:v>
                </c:pt>
                <c:pt idx="2128">
                  <c:v>2.4832672183900004</c:v>
                </c:pt>
                <c:pt idx="2129">
                  <c:v>2.4833097837500002</c:v>
                </c:pt>
                <c:pt idx="2130">
                  <c:v>2.4832311783800001</c:v>
                </c:pt>
                <c:pt idx="2131">
                  <c:v>2.48332183055</c:v>
                </c:pt>
                <c:pt idx="2132">
                  <c:v>2.48328147377</c:v>
                </c:pt>
                <c:pt idx="2133">
                  <c:v>2.48331098843</c:v>
                </c:pt>
                <c:pt idx="2134">
                  <c:v>2.4832282670700003</c:v>
                </c:pt>
                <c:pt idx="2135">
                  <c:v>2.4833418081600001</c:v>
                </c:pt>
                <c:pt idx="2136">
                  <c:v>2.48326992892</c:v>
                </c:pt>
                <c:pt idx="2137">
                  <c:v>2.4832577817299999</c:v>
                </c:pt>
                <c:pt idx="2138">
                  <c:v>2.4832732417900001</c:v>
                </c:pt>
                <c:pt idx="2139">
                  <c:v>2.48329874085</c:v>
                </c:pt>
                <c:pt idx="2140">
                  <c:v>2.4832312787700004</c:v>
                </c:pt>
                <c:pt idx="2141">
                  <c:v>2.4832855897599999</c:v>
                </c:pt>
                <c:pt idx="2142">
                  <c:v>2.4832535653499996</c:v>
                </c:pt>
                <c:pt idx="2143">
                  <c:v>2.4833409046499999</c:v>
                </c:pt>
                <c:pt idx="2144">
                  <c:v>2.4832959299300001</c:v>
                </c:pt>
                <c:pt idx="2145">
                  <c:v>2.48331440169</c:v>
                </c:pt>
                <c:pt idx="2146">
                  <c:v>2.4832641063000001</c:v>
                </c:pt>
                <c:pt idx="2147">
                  <c:v>2.4833029572300003</c:v>
                </c:pt>
                <c:pt idx="2148">
                  <c:v>2.48322646005</c:v>
                </c:pt>
                <c:pt idx="2149">
                  <c:v>2.48330145138</c:v>
                </c:pt>
                <c:pt idx="2150">
                  <c:v>2.4833284562899998</c:v>
                </c:pt>
                <c:pt idx="2151">
                  <c:v>2.4833117915499998</c:v>
                </c:pt>
                <c:pt idx="2152">
                  <c:v>2.4832403138700001</c:v>
                </c:pt>
                <c:pt idx="2153">
                  <c:v>2.4833657009799999</c:v>
                </c:pt>
                <c:pt idx="2154">
                  <c:v>2.4832538665200001</c:v>
                </c:pt>
                <c:pt idx="2155">
                  <c:v>2.4833376921700001</c:v>
                </c:pt>
                <c:pt idx="2156">
                  <c:v>2.4832927174499999</c:v>
                </c:pt>
                <c:pt idx="2157">
                  <c:v>2.4833186180699998</c:v>
                </c:pt>
                <c:pt idx="2158">
                  <c:v>2.4833491366299998</c:v>
                </c:pt>
                <c:pt idx="2159">
                  <c:v>2.4833602799199999</c:v>
                </c:pt>
                <c:pt idx="2160">
                  <c:v>2.4833573686099997</c:v>
                </c:pt>
                <c:pt idx="2161">
                  <c:v>2.48336931502</c:v>
                </c:pt>
                <c:pt idx="2162">
                  <c:v>2.4833407038699997</c:v>
                </c:pt>
                <c:pt idx="2163">
                  <c:v>2.4833670060499999</c:v>
                </c:pt>
                <c:pt idx="2164">
                  <c:v>2.4833725274999998</c:v>
                </c:pt>
                <c:pt idx="2165">
                  <c:v>2.4833926055000002</c:v>
                </c:pt>
                <c:pt idx="2166">
                  <c:v>2.4833708208700003</c:v>
                </c:pt>
                <c:pt idx="2167">
                  <c:v>2.4833695158000002</c:v>
                </c:pt>
                <c:pt idx="2168">
                  <c:v>2.4833821649399996</c:v>
                </c:pt>
                <c:pt idx="2169">
                  <c:v>2.4834062585400001</c:v>
                </c:pt>
                <c:pt idx="2170">
                  <c:v>2.4833825665</c:v>
                </c:pt>
                <c:pt idx="2171">
                  <c:v>2.4834163979300001</c:v>
                </c:pt>
                <c:pt idx="2172">
                  <c:v>2.4833855782000001</c:v>
                </c:pt>
                <c:pt idx="2173">
                  <c:v>2.4834264369299999</c:v>
                </c:pt>
                <c:pt idx="2174">
                  <c:v>2.4834128842799998</c:v>
                </c:pt>
                <c:pt idx="2175">
                  <c:v>2.4834783385600003</c:v>
                </c:pt>
                <c:pt idx="2176">
                  <c:v>2.4833855782000001</c:v>
                </c:pt>
                <c:pt idx="2177">
                  <c:v>2.4834537430100001</c:v>
                </c:pt>
                <c:pt idx="2178">
                  <c:v>2.4834412946500004</c:v>
                </c:pt>
                <c:pt idx="2179">
                  <c:v>2.4833913004300001</c:v>
                </c:pt>
                <c:pt idx="2180">
                  <c:v>2.4834672956600001</c:v>
                </c:pt>
                <c:pt idx="2181">
                  <c:v>2.4834434028399999</c:v>
                </c:pt>
                <c:pt idx="2182">
                  <c:v>2.48339752461</c:v>
                </c:pt>
                <c:pt idx="2183">
                  <c:v>2.4834818522099997</c:v>
                </c:pt>
                <c:pt idx="2184">
                  <c:v>2.48345555003</c:v>
                </c:pt>
                <c:pt idx="2185">
                  <c:v>2.4834513336499997</c:v>
                </c:pt>
                <c:pt idx="2186">
                  <c:v>2.4834929954999998</c:v>
                </c:pt>
                <c:pt idx="2187">
                  <c:v>2.4834420977699998</c:v>
                </c:pt>
                <c:pt idx="2188">
                  <c:v>2.48343005097</c:v>
                </c:pt>
                <c:pt idx="2189">
                  <c:v>2.4834527391100001</c:v>
                </c:pt>
                <c:pt idx="2190">
                  <c:v>2.4834349700799998</c:v>
                </c:pt>
                <c:pt idx="2191">
                  <c:v>2.483407664</c:v>
                </c:pt>
                <c:pt idx="2192">
                  <c:v>2.4834492254600002</c:v>
                </c:pt>
                <c:pt idx="2193">
                  <c:v>2.48343446813</c:v>
                </c:pt>
                <c:pt idx="2194">
                  <c:v>2.4833814622100001</c:v>
                </c:pt>
                <c:pt idx="2195">
                  <c:v>2.4834389856799999</c:v>
                </c:pt>
                <c:pt idx="2196">
                  <c:v>2.4834392868499999</c:v>
                </c:pt>
                <c:pt idx="2197">
                  <c:v>2.48347251594</c:v>
                </c:pt>
                <c:pt idx="2198">
                  <c:v>2.4834610714799998</c:v>
                </c:pt>
                <c:pt idx="2199">
                  <c:v>2.48342121665</c:v>
                </c:pt>
                <c:pt idx="2200">
                  <c:v>2.4834240275699999</c:v>
                </c:pt>
                <c:pt idx="2201">
                  <c:v>2.4833846746900003</c:v>
                </c:pt>
                <c:pt idx="2202">
                  <c:v>2.4834605695300001</c:v>
                </c:pt>
                <c:pt idx="2203">
                  <c:v>2.4833840723499998</c:v>
                </c:pt>
                <c:pt idx="2204">
                  <c:v>2.48343818256</c:v>
                </c:pt>
                <c:pt idx="2205">
                  <c:v>2.4834476192200001</c:v>
                </c:pt>
                <c:pt idx="2206">
                  <c:v>2.4833884895100002</c:v>
                </c:pt>
                <c:pt idx="2207">
                  <c:v>2.4833825665</c:v>
                </c:pt>
                <c:pt idx="2208">
                  <c:v>2.4834233248400004</c:v>
                </c:pt>
                <c:pt idx="2209">
                  <c:v>2.48333508203</c:v>
                </c:pt>
                <c:pt idx="2210">
                  <c:v>2.4834312556500002</c:v>
                </c:pt>
                <c:pt idx="2211">
                  <c:v>2.48334933741</c:v>
                </c:pt>
                <c:pt idx="2212">
                  <c:v>2.4833775470000004</c:v>
                </c:pt>
                <c:pt idx="2213">
                  <c:v>2.4833936093999998</c:v>
                </c:pt>
                <c:pt idx="2214">
                  <c:v>2.4834071620499998</c:v>
                </c:pt>
                <c:pt idx="2215">
                  <c:v>2.4833284562899998</c:v>
                </c:pt>
                <c:pt idx="2216">
                  <c:v>2.4834013394300003</c:v>
                </c:pt>
                <c:pt idx="2217">
                  <c:v>2.4833757399800001</c:v>
                </c:pt>
                <c:pt idx="2218">
                  <c:v>2.4833759407600002</c:v>
                </c:pt>
                <c:pt idx="2219">
                  <c:v>2.4833461249299997</c:v>
                </c:pt>
                <c:pt idx="2220">
                  <c:v>2.4833678091700002</c:v>
                </c:pt>
                <c:pt idx="2221">
                  <c:v>2.4833297613599998</c:v>
                </c:pt>
                <c:pt idx="2222">
                  <c:v>2.4834041503499997</c:v>
                </c:pt>
                <c:pt idx="2223">
                  <c:v>2.4833012505999998</c:v>
                </c:pt>
                <c:pt idx="2224">
                  <c:v>2.4833322711100001</c:v>
                </c:pt>
                <c:pt idx="2225">
                  <c:v>2.4832700293100003</c:v>
                </c:pt>
                <c:pt idx="2226">
                  <c:v>2.4833504416999999</c:v>
                </c:pt>
                <c:pt idx="2227">
                  <c:v>2.4832835819600003</c:v>
                </c:pt>
                <c:pt idx="2228">
                  <c:v>2.48329060926</c:v>
                </c:pt>
                <c:pt idx="2229">
                  <c:v>2.48330014631</c:v>
                </c:pt>
                <c:pt idx="2230">
                  <c:v>2.4833168110500004</c:v>
                </c:pt>
                <c:pt idx="2231">
                  <c:v>2.4832555731500001</c:v>
                </c:pt>
                <c:pt idx="2232">
                  <c:v>2.48327123399</c:v>
                </c:pt>
                <c:pt idx="2233">
                  <c:v>2.48327434608</c:v>
                </c:pt>
                <c:pt idx="2234">
                  <c:v>2.4833436151799999</c:v>
                </c:pt>
                <c:pt idx="2235">
                  <c:v>2.4832455341499999</c:v>
                </c:pt>
                <c:pt idx="2236">
                  <c:v>2.4832863928800002</c:v>
                </c:pt>
                <c:pt idx="2237">
                  <c:v>2.4832536657399999</c:v>
                </c:pt>
                <c:pt idx="2238">
                  <c:v>2.4833178149499999</c:v>
                </c:pt>
                <c:pt idx="2239">
                  <c:v>2.4832629016200003</c:v>
                </c:pt>
                <c:pt idx="2240">
                  <c:v>2.4832945244700002</c:v>
                </c:pt>
                <c:pt idx="2241">
                  <c:v>2.4832219424999997</c:v>
                </c:pt>
                <c:pt idx="2242">
                  <c:v>2.4832982388999998</c:v>
                </c:pt>
                <c:pt idx="2243">
                  <c:v>2.48327263945</c:v>
                </c:pt>
                <c:pt idx="2244">
                  <c:v>2.4833017525500001</c:v>
                </c:pt>
                <c:pt idx="2245">
                  <c:v>2.4832353947600003</c:v>
                </c:pt>
                <c:pt idx="2246">
                  <c:v>2.4832820761100001</c:v>
                </c:pt>
                <c:pt idx="2247">
                  <c:v>2.48325155755</c:v>
                </c:pt>
                <c:pt idx="2248">
                  <c:v>2.48333166877</c:v>
                </c:pt>
                <c:pt idx="2249">
                  <c:v>2.4832623996700001</c:v>
                </c:pt>
                <c:pt idx="2250">
                  <c:v>2.4833113899900003</c:v>
                </c:pt>
                <c:pt idx="2251">
                  <c:v>2.48678046683</c:v>
                </c:pt>
                <c:pt idx="2252">
                  <c:v>2.4969109221200001</c:v>
                </c:pt>
                <c:pt idx="2253">
                  <c:v>2.5072082255899999</c:v>
                </c:pt>
                <c:pt idx="2254">
                  <c:v>2.5175247035499999</c:v>
                </c:pt>
                <c:pt idx="2255">
                  <c:v>2.5276768430800001</c:v>
                </c:pt>
                <c:pt idx="2256">
                  <c:v>2.537678498</c:v>
                </c:pt>
                <c:pt idx="2257">
                  <c:v>2.5478242125700001</c:v>
                </c:pt>
                <c:pt idx="2258">
                  <c:v>2.5578897155300004</c:v>
                </c:pt>
                <c:pt idx="2259">
                  <c:v>2.5679449787099999</c:v>
                </c:pt>
                <c:pt idx="2260">
                  <c:v>2.5781709048899999</c:v>
                </c:pt>
                <c:pt idx="2261">
                  <c:v>2.5882371105800002</c:v>
                </c:pt>
                <c:pt idx="2262">
                  <c:v>2.59844205525</c:v>
                </c:pt>
                <c:pt idx="2263">
                  <c:v>2.6083943182900002</c:v>
                </c:pt>
                <c:pt idx="2264">
                  <c:v>2.6187564737</c:v>
                </c:pt>
                <c:pt idx="2265">
                  <c:v>2.6287420662200001</c:v>
                </c:pt>
                <c:pt idx="2266">
                  <c:v>2.6390269213300002</c:v>
                </c:pt>
                <c:pt idx="2267">
                  <c:v>2.6490240587000002</c:v>
                </c:pt>
                <c:pt idx="2268">
                  <c:v>2.6590211960699999</c:v>
                </c:pt>
                <c:pt idx="2269">
                  <c:v>2.6691446240600003</c:v>
                </c:pt>
                <c:pt idx="2270">
                  <c:v>2.6790750020799998</c:v>
                </c:pt>
                <c:pt idx="2271">
                  <c:v>2.6890982408499999</c:v>
                </c:pt>
                <c:pt idx="2272">
                  <c:v>2.6990811228400005</c:v>
                </c:pt>
                <c:pt idx="2273">
                  <c:v>2.7090713333000003</c:v>
                </c:pt>
                <c:pt idx="2274">
                  <c:v>2.71913492885</c:v>
                </c:pt>
                <c:pt idx="2275">
                  <c:v>2.7290690213</c:v>
                </c:pt>
                <c:pt idx="2276">
                  <c:v>2.73910450765</c:v>
                </c:pt>
                <c:pt idx="2277">
                  <c:v>2.7491001391700003</c:v>
                </c:pt>
                <c:pt idx="2278">
                  <c:v>2.7590737852800005</c:v>
                </c:pt>
                <c:pt idx="2279">
                  <c:v>2.7690875873899996</c:v>
                </c:pt>
                <c:pt idx="2280">
                  <c:v>2.7791707589899999</c:v>
                </c:pt>
                <c:pt idx="2281">
                  <c:v>2.7891063572900001</c:v>
                </c:pt>
                <c:pt idx="2282">
                  <c:v>2.7991872199199999</c:v>
                </c:pt>
                <c:pt idx="2283">
                  <c:v>2.8091459079200001</c:v>
                </c:pt>
                <c:pt idx="2284">
                  <c:v>2.8192712433199998</c:v>
                </c:pt>
                <c:pt idx="2285">
                  <c:v>2.8294006947100003</c:v>
                </c:pt>
                <c:pt idx="2286">
                  <c:v>2.8393133037</c:v>
                </c:pt>
                <c:pt idx="2287">
                  <c:v>2.8494613272400002</c:v>
                </c:pt>
                <c:pt idx="2288">
                  <c:v>2.8593980298299999</c:v>
                </c:pt>
                <c:pt idx="2289">
                  <c:v>2.8693844254699998</c:v>
                </c:pt>
                <c:pt idx="2290">
                  <c:v>2.8794525385700003</c:v>
                </c:pt>
                <c:pt idx="2291">
                  <c:v>2.8895288836500002</c:v>
                </c:pt>
                <c:pt idx="2292">
                  <c:v>2.8995126691499999</c:v>
                </c:pt>
                <c:pt idx="2293">
                  <c:v>2.9095510668099998</c:v>
                </c:pt>
                <c:pt idx="2294">
                  <c:v>2.9197181644499999</c:v>
                </c:pt>
                <c:pt idx="2295">
                  <c:v>2.9296860883300004</c:v>
                </c:pt>
                <c:pt idx="2296">
                  <c:v>2.9398681440800001</c:v>
                </c:pt>
                <c:pt idx="2297">
                  <c:v>2.94977683786</c:v>
                </c:pt>
                <c:pt idx="2298">
                  <c:v>2.9599967406400003</c:v>
                </c:pt>
                <c:pt idx="2299">
                  <c:v>2.9699850436899999</c:v>
                </c:pt>
                <c:pt idx="2300">
                  <c:v>2.9792659987999999</c:v>
                </c:pt>
                <c:pt idx="2301">
                  <c:v>2.9813720806099999</c:v>
                </c:pt>
                <c:pt idx="2302">
                  <c:v>2.9811475081800003</c:v>
                </c:pt>
                <c:pt idx="2303">
                  <c:v>2.9811309438300002</c:v>
                </c:pt>
                <c:pt idx="2304">
                  <c:v>2.9810549486000002</c:v>
                </c:pt>
                <c:pt idx="2305">
                  <c:v>2.98107884142</c:v>
                </c:pt>
                <c:pt idx="2306">
                  <c:v>2.9811064486699999</c:v>
                </c:pt>
                <c:pt idx="2307">
                  <c:v>2.9811346582600002</c:v>
                </c:pt>
                <c:pt idx="2308">
                  <c:v>2.9812023211200001</c:v>
                </c:pt>
                <c:pt idx="2309">
                  <c:v>2.9812181827399997</c:v>
                </c:pt>
                <c:pt idx="2310">
                  <c:v>2.98118164078</c:v>
                </c:pt>
                <c:pt idx="2311">
                  <c:v>2.98117521582</c:v>
                </c:pt>
                <c:pt idx="2312">
                  <c:v>2.9812188854700001</c:v>
                </c:pt>
                <c:pt idx="2313">
                  <c:v>2.9811596553699999</c:v>
                </c:pt>
                <c:pt idx="2314">
                  <c:v>2.9810831581900001</c:v>
                </c:pt>
                <c:pt idx="2315">
                  <c:v>2.9811740111399998</c:v>
                </c:pt>
                <c:pt idx="2316">
                  <c:v>2.9810969116199999</c:v>
                </c:pt>
                <c:pt idx="2317">
                  <c:v>2.9810819535099999</c:v>
                </c:pt>
                <c:pt idx="2318">
                  <c:v>2.98109139017</c:v>
                </c:pt>
                <c:pt idx="2319">
                  <c:v>2.9810964096700001</c:v>
                </c:pt>
                <c:pt idx="2320">
                  <c:v>2.98107854025</c:v>
                </c:pt>
                <c:pt idx="2321">
                  <c:v>2.9811028346300001</c:v>
                </c:pt>
                <c:pt idx="2322">
                  <c:v>2.9810729184100002</c:v>
                </c:pt>
                <c:pt idx="2323">
                  <c:v>2.9810962088900004</c:v>
                </c:pt>
                <c:pt idx="2324">
                  <c:v>2.9810720149000001</c:v>
                </c:pt>
                <c:pt idx="2325">
                  <c:v>2.9810430021899998</c:v>
                </c:pt>
                <c:pt idx="2326">
                  <c:v>2.9810053559399998</c:v>
                </c:pt>
                <c:pt idx="2327">
                  <c:v>2.9810690032</c:v>
                </c:pt>
                <c:pt idx="2328">
                  <c:v>2.9810078656900001</c:v>
                </c:pt>
                <c:pt idx="2329">
                  <c:v>2.9810835597500001</c:v>
                </c:pt>
                <c:pt idx="2330">
                  <c:v>2.9809847759900001</c:v>
                </c:pt>
                <c:pt idx="2331">
                  <c:v>2.98104731896</c:v>
                </c:pt>
                <c:pt idx="2332">
                  <c:v>2.98100927115</c:v>
                </c:pt>
                <c:pt idx="2333">
                  <c:v>2.9810481220799998</c:v>
                </c:pt>
                <c:pt idx="2334">
                  <c:v>2.9810078656900001</c:v>
                </c:pt>
                <c:pt idx="2335">
                  <c:v>2.9810614739500001</c:v>
                </c:pt>
                <c:pt idx="2336">
                  <c:v>2.9810141902599998</c:v>
                </c:pt>
                <c:pt idx="2337">
                  <c:v>2.98102051483</c:v>
                </c:pt>
                <c:pt idx="2338">
                  <c:v>2.9809608831700003</c:v>
                </c:pt>
                <c:pt idx="2339">
                  <c:v>2.9810425002400001</c:v>
                </c:pt>
                <c:pt idx="2340">
                  <c:v>2.9809961200599999</c:v>
                </c:pt>
                <c:pt idx="2341">
                  <c:v>2.98098417365</c:v>
                </c:pt>
                <c:pt idx="2342">
                  <c:v>2.9809795557099998</c:v>
                </c:pt>
                <c:pt idx="2343">
                  <c:v>2.9809708217799997</c:v>
                </c:pt>
                <c:pt idx="2344">
                  <c:v>2.9809939114800001</c:v>
                </c:pt>
                <c:pt idx="2345">
                  <c:v>2.9809678100800001</c:v>
                </c:pt>
                <c:pt idx="2346">
                  <c:v>2.9809122944099999</c:v>
                </c:pt>
                <c:pt idx="2347">
                  <c:v>2.9809199240499997</c:v>
                </c:pt>
                <c:pt idx="2348">
                  <c:v>2.9809476316899999</c:v>
                </c:pt>
                <c:pt idx="2349">
                  <c:v>2.98103436865</c:v>
                </c:pt>
                <c:pt idx="2350">
                  <c:v>2.9809639952599998</c:v>
                </c:pt>
                <c:pt idx="2351">
                  <c:v>2.9809983286400001</c:v>
                </c:pt>
                <c:pt idx="2352">
                  <c:v>2.9809221326300004</c:v>
                </c:pt>
                <c:pt idx="2353">
                  <c:v>2.9809889923699999</c:v>
                </c:pt>
                <c:pt idx="2354">
                  <c:v>2.9809371911300002</c:v>
                </c:pt>
                <c:pt idx="2355">
                  <c:v>2.98100314736</c:v>
                </c:pt>
                <c:pt idx="2356">
                  <c:v>2.98095666679</c:v>
                </c:pt>
                <c:pt idx="2357">
                  <c:v>2.9810020430700002</c:v>
                </c:pt>
                <c:pt idx="2358">
                  <c:v>2.9809456238900003</c:v>
                </c:pt>
                <c:pt idx="2359">
                  <c:v>2.9810076649100004</c:v>
                </c:pt>
                <c:pt idx="2360">
                  <c:v>2.9809299630499999</c:v>
                </c:pt>
                <c:pt idx="2361">
                  <c:v>2.98105374392</c:v>
                </c:pt>
                <c:pt idx="2362">
                  <c:v>2.98096008005</c:v>
                </c:pt>
                <c:pt idx="2363">
                  <c:v>2.9810906874400001</c:v>
                </c:pt>
                <c:pt idx="2364">
                  <c:v>2.9809515469000001</c:v>
                </c:pt>
                <c:pt idx="2365">
                  <c:v>2.9809962204500002</c:v>
                </c:pt>
                <c:pt idx="2366">
                  <c:v>2.9810054563299997</c:v>
                </c:pt>
                <c:pt idx="2367">
                  <c:v>2.98103306358</c:v>
                </c:pt>
                <c:pt idx="2368">
                  <c:v>2.98100826725</c:v>
                </c:pt>
                <c:pt idx="2369">
                  <c:v>2.9809164104000003</c:v>
                </c:pt>
                <c:pt idx="2370">
                  <c:v>2.9809776482999997</c:v>
                </c:pt>
                <c:pt idx="2371">
                  <c:v>2.98099842903</c:v>
                </c:pt>
                <c:pt idx="2372">
                  <c:v>2.9810079660800004</c:v>
                </c:pt>
                <c:pt idx="2373">
                  <c:v>2.9810160976700004</c:v>
                </c:pt>
                <c:pt idx="2374">
                  <c:v>2.9810560528900001</c:v>
                </c:pt>
                <c:pt idx="2375">
                  <c:v>2.98106970593</c:v>
                </c:pt>
                <c:pt idx="2376">
                  <c:v>2.9810569563999998</c:v>
                </c:pt>
                <c:pt idx="2377">
                  <c:v>2.9810900851</c:v>
                </c:pt>
                <c:pt idx="2378">
                  <c:v>2.98108426248</c:v>
                </c:pt>
                <c:pt idx="2379">
                  <c:v>2.9811175919599999</c:v>
                </c:pt>
                <c:pt idx="2380">
                  <c:v>2.9811082556900002</c:v>
                </c:pt>
                <c:pt idx="2381">
                  <c:v>2.9811327508500001</c:v>
                </c:pt>
                <c:pt idx="2382">
                  <c:v>2.9810720149000001</c:v>
                </c:pt>
                <c:pt idx="2383">
                  <c:v>2.9811617635599998</c:v>
                </c:pt>
                <c:pt idx="2384">
                  <c:v>2.9811061474999998</c:v>
                </c:pt>
                <c:pt idx="2385">
                  <c:v>2.9811061474999998</c:v>
                </c:pt>
                <c:pt idx="2386">
                  <c:v>2.9811185958599999</c:v>
                </c:pt>
                <c:pt idx="2387">
                  <c:v>2.98114369336</c:v>
                </c:pt>
                <c:pt idx="2388">
                  <c:v>2.9811192985899999</c:v>
                </c:pt>
                <c:pt idx="2389">
                  <c:v>2.9811723045100003</c:v>
                </c:pt>
                <c:pt idx="2390">
                  <c:v>2.9811472070100002</c:v>
                </c:pt>
                <c:pt idx="2391">
                  <c:v>2.9811506202699998</c:v>
                </c:pt>
                <c:pt idx="2392">
                  <c:v>2.9811822431199997</c:v>
                </c:pt>
                <c:pt idx="2393">
                  <c:v>2.9812034254099999</c:v>
                </c:pt>
                <c:pt idx="2394">
                  <c:v>2.9811855559900002</c:v>
                </c:pt>
                <c:pt idx="2395">
                  <c:v>2.9811798337600002</c:v>
                </c:pt>
                <c:pt idx="2396">
                  <c:v>2.9811292372000002</c:v>
                </c:pt>
                <c:pt idx="2397">
                  <c:v>2.9811778259600001</c:v>
                </c:pt>
                <c:pt idx="2398">
                  <c:v>2.9811722041200004</c:v>
                </c:pt>
                <c:pt idx="2399">
                  <c:v>2.98121286207</c:v>
                </c:pt>
                <c:pt idx="2400">
                  <c:v>2.9812022207300002</c:v>
                </c:pt>
                <c:pt idx="2401">
                  <c:v>2.9811740111399998</c:v>
                </c:pt>
                <c:pt idx="2402">
                  <c:v>2.9811809380500001</c:v>
                </c:pt>
                <c:pt idx="2403">
                  <c:v>2.9812077421800001</c:v>
                </c:pt>
                <c:pt idx="2404">
                  <c:v>2.9812276194000003</c:v>
                </c:pt>
                <c:pt idx="2405">
                  <c:v>2.9812031242399999</c:v>
                </c:pt>
                <c:pt idx="2406">
                  <c:v>2.9812351486500002</c:v>
                </c:pt>
                <c:pt idx="2407">
                  <c:v>2.9812027226800004</c:v>
                </c:pt>
                <c:pt idx="2408">
                  <c:v>2.9812167772799998</c:v>
                </c:pt>
                <c:pt idx="2409">
                  <c:v>2.9811905754899999</c:v>
                </c:pt>
                <c:pt idx="2410">
                  <c:v>2.9812323377299998</c:v>
                </c:pt>
                <c:pt idx="2411">
                  <c:v>2.9811797333699999</c:v>
                </c:pt>
                <c:pt idx="2412">
                  <c:v>2.9812096495900002</c:v>
                </c:pt>
                <c:pt idx="2413">
                  <c:v>2.9812052324300002</c:v>
                </c:pt>
                <c:pt idx="2414">
                  <c:v>2.9811734088000001</c:v>
                </c:pt>
                <c:pt idx="2415">
                  <c:v>2.9811574467899997</c:v>
                </c:pt>
                <c:pt idx="2416">
                  <c:v>2.98117451309</c:v>
                </c:pt>
                <c:pt idx="2417">
                  <c:v>2.9811825442900002</c:v>
                </c:pt>
                <c:pt idx="2418">
                  <c:v>2.9811807372699999</c:v>
                </c:pt>
                <c:pt idx="2419">
                  <c:v>2.9811753162099999</c:v>
                </c:pt>
                <c:pt idx="2420">
                  <c:v>2.9811800345399999</c:v>
                </c:pt>
                <c:pt idx="2421">
                  <c:v>2.9811352605999999</c:v>
                </c:pt>
                <c:pt idx="2422">
                  <c:v>2.9812166768899999</c:v>
                </c:pt>
                <c:pt idx="2423">
                  <c:v>2.9811879653499997</c:v>
                </c:pt>
                <c:pt idx="2424">
                  <c:v>2.9811546358699998</c:v>
                </c:pt>
                <c:pt idx="2425">
                  <c:v>2.9811552382099999</c:v>
                </c:pt>
                <c:pt idx="2426">
                  <c:v>2.9811899731500002</c:v>
                </c:pt>
                <c:pt idx="2427">
                  <c:v>2.9810719145099998</c:v>
                </c:pt>
                <c:pt idx="2428">
                  <c:v>2.9811451992099998</c:v>
                </c:pt>
                <c:pt idx="2429">
                  <c:v>2.9811294379800004</c:v>
                </c:pt>
                <c:pt idx="2430">
                  <c:v>2.9810484232499999</c:v>
                </c:pt>
                <c:pt idx="2431">
                  <c:v>2.9811155841600003</c:v>
                </c:pt>
                <c:pt idx="2432">
                  <c:v>2.98113656567</c:v>
                </c:pt>
                <c:pt idx="2433">
                  <c:v>2.9810969116199999</c:v>
                </c:pt>
                <c:pt idx="2434">
                  <c:v>2.98116909203</c:v>
                </c:pt>
                <c:pt idx="2435">
                  <c:v>2.9811353609899998</c:v>
                </c:pt>
                <c:pt idx="2436">
                  <c:v>2.9810998229300001</c:v>
                </c:pt>
                <c:pt idx="2437">
                  <c:v>2.9810725168500003</c:v>
                </c:pt>
                <c:pt idx="2438">
                  <c:v>2.98111277324</c:v>
                </c:pt>
                <c:pt idx="2439">
                  <c:v>2.9833038853800002</c:v>
                </c:pt>
                <c:pt idx="2440">
                  <c:v>2.9927020960099999</c:v>
                </c:pt>
                <c:pt idx="2441">
                  <c:v>3.00299949987</c:v>
                </c:pt>
                <c:pt idx="2442">
                  <c:v>3.01322371942</c:v>
                </c:pt>
                <c:pt idx="2443">
                  <c:v>3.02321884899</c:v>
                </c:pt>
                <c:pt idx="2444">
                  <c:v>3.0332902749599997</c:v>
                </c:pt>
                <c:pt idx="2445">
                  <c:v>3.04314776984</c:v>
                </c:pt>
                <c:pt idx="2446">
                  <c:v>3.0532654755999999</c:v>
                </c:pt>
                <c:pt idx="2447">
                  <c:v>3.0633391101500003</c:v>
                </c:pt>
                <c:pt idx="2448">
                  <c:v>3.0732935817700002</c:v>
                </c:pt>
                <c:pt idx="2449">
                  <c:v>3.0832559842</c:v>
                </c:pt>
                <c:pt idx="2450">
                  <c:v>3.0935587087300003</c:v>
                </c:pt>
                <c:pt idx="2451">
                  <c:v>3.1035169951700001</c:v>
                </c:pt>
                <c:pt idx="2452">
                  <c:v>3.1136447399299998</c:v>
                </c:pt>
                <c:pt idx="2453">
                  <c:v>3.1237763999000001</c:v>
                </c:pt>
                <c:pt idx="2454">
                  <c:v>3.1338634867100001</c:v>
                </c:pt>
                <c:pt idx="2455">
                  <c:v>3.1439112206399997</c:v>
                </c:pt>
                <c:pt idx="2456">
                  <c:v>3.1541042189000001</c:v>
                </c:pt>
                <c:pt idx="2457">
                  <c:v>3.1640559799900001</c:v>
                </c:pt>
                <c:pt idx="2458">
                  <c:v>3.1741966750600001</c:v>
                </c:pt>
                <c:pt idx="2459">
                  <c:v>3.1843064500099998</c:v>
                </c:pt>
                <c:pt idx="2460">
                  <c:v>3.1943181439300004</c:v>
                </c:pt>
                <c:pt idx="2461">
                  <c:v>3.2044146674</c:v>
                </c:pt>
                <c:pt idx="2462">
                  <c:v>3.21446139743</c:v>
                </c:pt>
                <c:pt idx="2463">
                  <c:v>3.2245392483599997</c:v>
                </c:pt>
                <c:pt idx="2464">
                  <c:v>3.23459732246</c:v>
                </c:pt>
                <c:pt idx="2465">
                  <c:v>3.24460871521</c:v>
                </c:pt>
                <c:pt idx="2466">
                  <c:v>3.25473726309</c:v>
                </c:pt>
                <c:pt idx="2467">
                  <c:v>3.26471000569</c:v>
                </c:pt>
                <c:pt idx="2468">
                  <c:v>3.27490370668</c:v>
                </c:pt>
                <c:pt idx="2469">
                  <c:v>3.2849390926400002</c:v>
                </c:pt>
                <c:pt idx="2470">
                  <c:v>3.2949842164300001</c:v>
                </c:pt>
                <c:pt idx="2471">
                  <c:v>3.3051680792</c:v>
                </c:pt>
                <c:pt idx="2472">
                  <c:v>3.3152419145300001</c:v>
                </c:pt>
                <c:pt idx="2473">
                  <c:v>3.3252647517400002</c:v>
                </c:pt>
                <c:pt idx="2474">
                  <c:v>3.3354283357300001</c:v>
                </c:pt>
                <c:pt idx="2475">
                  <c:v>3.3453181561899998</c:v>
                </c:pt>
                <c:pt idx="2476">
                  <c:v>3.3553954047799999</c:v>
                </c:pt>
                <c:pt idx="2477">
                  <c:v>3.3655270647500002</c:v>
                </c:pt>
                <c:pt idx="2478">
                  <c:v>3.3754937839500001</c:v>
                </c:pt>
                <c:pt idx="2479">
                  <c:v>3.38552836679</c:v>
                </c:pt>
                <c:pt idx="2480">
                  <c:v>3.3956503893200001</c:v>
                </c:pt>
                <c:pt idx="2481">
                  <c:v>3.4056287537599998</c:v>
                </c:pt>
                <c:pt idx="2482">
                  <c:v>3.41572216514</c:v>
                </c:pt>
                <c:pt idx="2483">
                  <c:v>3.4257650803499997</c:v>
                </c:pt>
                <c:pt idx="2484">
                  <c:v>3.43579293706</c:v>
                </c:pt>
                <c:pt idx="2485">
                  <c:v>3.4459435707399999</c:v>
                </c:pt>
                <c:pt idx="2486">
                  <c:v>3.4560476234600004</c:v>
                </c:pt>
                <c:pt idx="2487">
                  <c:v>3.4661091108200002</c:v>
                </c:pt>
                <c:pt idx="2488">
                  <c:v>3.47607321988</c:v>
                </c:pt>
                <c:pt idx="2489">
                  <c:v>3.4862560787500003</c:v>
                </c:pt>
                <c:pt idx="2490">
                  <c:v>3.4962656644800001</c:v>
                </c:pt>
                <c:pt idx="2491">
                  <c:v>3.5063143019199998</c:v>
                </c:pt>
                <c:pt idx="2492">
                  <c:v>3.5163794033199998</c:v>
                </c:pt>
                <c:pt idx="2493">
                  <c:v>3.5264285427100002</c:v>
                </c:pt>
                <c:pt idx="2494">
                  <c:v>3.5365612065800001</c:v>
                </c:pt>
                <c:pt idx="2495">
                  <c:v>3.5465680817799998</c:v>
                </c:pt>
                <c:pt idx="2496">
                  <c:v>3.5565462454399999</c:v>
                </c:pt>
                <c:pt idx="2497">
                  <c:v>3.5667291043100002</c:v>
                </c:pt>
                <c:pt idx="2498">
                  <c:v>3.57676278364</c:v>
                </c:pt>
                <c:pt idx="2499">
                  <c:v>3.5869067915800001</c:v>
                </c:pt>
                <c:pt idx="2500">
                  <c:v>3.5970481893800001</c:v>
                </c:pt>
                <c:pt idx="2501">
                  <c:v>3.6071098775200001</c:v>
                </c:pt>
                <c:pt idx="2502">
                  <c:v>3.6172263786000003</c:v>
                </c:pt>
                <c:pt idx="2503">
                  <c:v>3.62723496043</c:v>
                </c:pt>
                <c:pt idx="2504">
                  <c:v>3.6373330901399998</c:v>
                </c:pt>
                <c:pt idx="2505">
                  <c:v>3.64745200058</c:v>
                </c:pt>
                <c:pt idx="2506">
                  <c:v>3.6574618874800002</c:v>
                </c:pt>
                <c:pt idx="2507">
                  <c:v>3.6675948525200002</c:v>
                </c:pt>
                <c:pt idx="2508">
                  <c:v>3.6775326594000002</c:v>
                </c:pt>
                <c:pt idx="2509">
                  <c:v>3.68756694107</c:v>
                </c:pt>
                <c:pt idx="2510">
                  <c:v>3.6976699898900001</c:v>
                </c:pt>
                <c:pt idx="2511">
                  <c:v>3.7077529607100002</c:v>
                </c:pt>
                <c:pt idx="2512">
                  <c:v>3.71780962935</c:v>
                </c:pt>
                <c:pt idx="2513">
                  <c:v>3.7278779432300002</c:v>
                </c:pt>
                <c:pt idx="2514">
                  <c:v>3.7378911430000001</c:v>
                </c:pt>
                <c:pt idx="2515">
                  <c:v>3.7479910797300002</c:v>
                </c:pt>
                <c:pt idx="2516">
                  <c:v>3.7580787688799999</c:v>
                </c:pt>
                <c:pt idx="2517">
                  <c:v>3.7681813157500001</c:v>
                </c:pt>
                <c:pt idx="2518">
                  <c:v>3.7781319725499998</c:v>
                </c:pt>
                <c:pt idx="2519">
                  <c:v>3.7882269901700001</c:v>
                </c:pt>
                <c:pt idx="2520">
                  <c:v>3.7983148801</c:v>
                </c:pt>
                <c:pt idx="2521">
                  <c:v>3.8083311919599998</c:v>
                </c:pt>
                <c:pt idx="2522">
                  <c:v>3.8184233986599998</c:v>
                </c:pt>
                <c:pt idx="2523">
                  <c:v>3.8284349921900001</c:v>
                </c:pt>
                <c:pt idx="2524">
                  <c:v>3.8384252026499999</c:v>
                </c:pt>
                <c:pt idx="2525">
                  <c:v>3.8484871919599999</c:v>
                </c:pt>
                <c:pt idx="2526">
                  <c:v>3.8584962757399999</c:v>
                </c:pt>
                <c:pt idx="2527">
                  <c:v>3.8685734239400005</c:v>
                </c:pt>
                <c:pt idx="2528">
                  <c:v>3.8785647386900002</c:v>
                </c:pt>
                <c:pt idx="2529">
                  <c:v>3.8887478987300002</c:v>
                </c:pt>
                <c:pt idx="2530">
                  <c:v>3.8986138263700001</c:v>
                </c:pt>
                <c:pt idx="2531">
                  <c:v>3.9087294239399997</c:v>
                </c:pt>
                <c:pt idx="2532">
                  <c:v>3.9188363879699999</c:v>
                </c:pt>
                <c:pt idx="2533">
                  <c:v>3.9288598275200002</c:v>
                </c:pt>
                <c:pt idx="2534">
                  <c:v>3.9388799541999999</c:v>
                </c:pt>
                <c:pt idx="2535">
                  <c:v>3.94896433048</c:v>
                </c:pt>
                <c:pt idx="2536">
                  <c:v>3.9589960020100001</c:v>
                </c:pt>
                <c:pt idx="2537">
                  <c:v>3.9691167194700001</c:v>
                </c:pt>
                <c:pt idx="2538">
                  <c:v>3.9763954964199999</c:v>
                </c:pt>
                <c:pt idx="2539">
                  <c:v>3.9768855000100003</c:v>
                </c:pt>
                <c:pt idx="2540">
                  <c:v>3.9767097171199999</c:v>
                </c:pt>
                <c:pt idx="2541">
                  <c:v>3.9767502746800001</c:v>
                </c:pt>
                <c:pt idx="2542">
                  <c:v>3.9767105202399997</c:v>
                </c:pt>
                <c:pt idx="2543">
                  <c:v>3.9768281773199998</c:v>
                </c:pt>
                <c:pt idx="2544">
                  <c:v>3.97679816071</c:v>
                </c:pt>
                <c:pt idx="2545">
                  <c:v>3.9768550818400001</c:v>
                </c:pt>
                <c:pt idx="2546">
                  <c:v>3.9768349034499999</c:v>
                </c:pt>
                <c:pt idx="2547">
                  <c:v>3.9768019755299999</c:v>
                </c:pt>
                <c:pt idx="2548">
                  <c:v>3.9767898283400003</c:v>
                </c:pt>
                <c:pt idx="2549">
                  <c:v>3.9768157289600001</c:v>
                </c:pt>
                <c:pt idx="2550">
                  <c:v>3.9767579043199999</c:v>
                </c:pt>
                <c:pt idx="2551">
                  <c:v>3.9767819979200003</c:v>
                </c:pt>
                <c:pt idx="2552">
                  <c:v>3.9767241732800005</c:v>
                </c:pt>
                <c:pt idx="2553">
                  <c:v>3.9767319033100001</c:v>
                </c:pt>
                <c:pt idx="2554">
                  <c:v>3.9766928516000002</c:v>
                </c:pt>
                <c:pt idx="2555">
                  <c:v>3.9767912338000002</c:v>
                </c:pt>
                <c:pt idx="2556">
                  <c:v>3.9766622326499999</c:v>
                </c:pt>
                <c:pt idx="2557">
                  <c:v>3.9767355173499999</c:v>
                </c:pt>
                <c:pt idx="2558">
                  <c:v>3.9766954617399999</c:v>
                </c:pt>
                <c:pt idx="2559">
                  <c:v>3.9767335095500003</c:v>
                </c:pt>
                <c:pt idx="2560">
                  <c:v>3.97665058741</c:v>
                </c:pt>
                <c:pt idx="2561">
                  <c:v>3.9767328068199999</c:v>
                </c:pt>
                <c:pt idx="2562">
                  <c:v>3.9767125280400002</c:v>
                </c:pt>
                <c:pt idx="2563">
                  <c:v>3.9766693603399998</c:v>
                </c:pt>
                <c:pt idx="2564">
                  <c:v>3.9766687580000002</c:v>
                </c:pt>
                <c:pt idx="2565">
                  <c:v>3.9766998788999999</c:v>
                </c:pt>
                <c:pt idx="2566">
                  <c:v>3.97664988468</c:v>
                </c:pt>
                <c:pt idx="2567">
                  <c:v>3.9766948594000002</c:v>
                </c:pt>
                <c:pt idx="2568">
                  <c:v>3.9766419538700002</c:v>
                </c:pt>
                <c:pt idx="2569">
                  <c:v>3.9766755845200001</c:v>
                </c:pt>
                <c:pt idx="2570">
                  <c:v>3.9766509889699999</c:v>
                </c:pt>
                <c:pt idx="2571">
                  <c:v>3.9766287023900002</c:v>
                </c:pt>
                <c:pt idx="2572">
                  <c:v>3.9766162540300001</c:v>
                </c:pt>
                <c:pt idx="2573">
                  <c:v>3.9766819090899999</c:v>
                </c:pt>
                <c:pt idx="2574">
                  <c:v>3.9766670513700002</c:v>
                </c:pt>
                <c:pt idx="2575">
                  <c:v>3.9766533983300003</c:v>
                </c:pt>
                <c:pt idx="2576">
                  <c:v>3.9766667502000002</c:v>
                </c:pt>
                <c:pt idx="2577">
                  <c:v>3.9766397452900004</c:v>
                </c:pt>
                <c:pt idx="2578">
                  <c:v>3.97659497135</c:v>
                </c:pt>
                <c:pt idx="2579">
                  <c:v>3.9767100182900004</c:v>
                </c:pt>
                <c:pt idx="2580">
                  <c:v>3.9766500854600002</c:v>
                </c:pt>
                <c:pt idx="2581">
                  <c:v>3.97663904256</c:v>
                </c:pt>
                <c:pt idx="2582">
                  <c:v>3.97657047619</c:v>
                </c:pt>
                <c:pt idx="2583">
                  <c:v>3.9766519928700004</c:v>
                </c:pt>
                <c:pt idx="2584">
                  <c:v>3.9766829129899999</c:v>
                </c:pt>
                <c:pt idx="2585">
                  <c:v>3.9767282892700004</c:v>
                </c:pt>
                <c:pt idx="2586">
                  <c:v>3.97666825605</c:v>
                </c:pt>
                <c:pt idx="2587">
                  <c:v>3.97668793249</c:v>
                </c:pt>
                <c:pt idx="2588">
                  <c:v>3.9767142346700002</c:v>
                </c:pt>
                <c:pt idx="2589">
                  <c:v>3.9766911449699998</c:v>
                </c:pt>
                <c:pt idx="2590">
                  <c:v>3.9767016859200002</c:v>
                </c:pt>
                <c:pt idx="2591">
                  <c:v>3.9767980603200002</c:v>
                </c:pt>
                <c:pt idx="2592">
                  <c:v>3.9767566996400001</c:v>
                </c:pt>
                <c:pt idx="2593">
                  <c:v>3.9766882336600005</c:v>
                </c:pt>
                <c:pt idx="2594">
                  <c:v>3.97672587991</c:v>
                </c:pt>
                <c:pt idx="2595">
                  <c:v>3.9767463594699999</c:v>
                </c:pt>
                <c:pt idx="2596">
                  <c:v>3.9767400349000002</c:v>
                </c:pt>
                <c:pt idx="2597">
                  <c:v>3.9768189414399999</c:v>
                </c:pt>
                <c:pt idx="2598">
                  <c:v>3.97680970556</c:v>
                </c:pt>
                <c:pt idx="2599">
                  <c:v>3.97676693942</c:v>
                </c:pt>
                <c:pt idx="2600">
                  <c:v>3.9768123157000002</c:v>
                </c:pt>
                <c:pt idx="2601">
                  <c:v>3.9767877201500004</c:v>
                </c:pt>
                <c:pt idx="2602">
                  <c:v>3.9767805924600004</c:v>
                </c:pt>
                <c:pt idx="2603">
                  <c:v>3.9768414288000002</c:v>
                </c:pt>
                <c:pt idx="2604">
                  <c:v>3.9768413284100004</c:v>
                </c:pt>
                <c:pt idx="2605">
                  <c:v>3.9768445408899997</c:v>
                </c:pt>
                <c:pt idx="2606">
                  <c:v>3.9768156285699998</c:v>
                </c:pt>
                <c:pt idx="2607">
                  <c:v>3.97674425128</c:v>
                </c:pt>
                <c:pt idx="2608">
                  <c:v>3.9768859015699998</c:v>
                </c:pt>
                <c:pt idx="2609">
                  <c:v>3.97681412272</c:v>
                </c:pt>
                <c:pt idx="2610">
                  <c:v>3.97685417833</c:v>
                </c:pt>
                <c:pt idx="2611">
                  <c:v>3.9768623099200004</c:v>
                </c:pt>
                <c:pt idx="2612">
                  <c:v>3.9769124045299997</c:v>
                </c:pt>
                <c:pt idx="2613">
                  <c:v>3.9768927280900002</c:v>
                </c:pt>
                <c:pt idx="2614">
                  <c:v>3.9769128060900001</c:v>
                </c:pt>
                <c:pt idx="2615">
                  <c:v>3.9768920253600002</c:v>
                </c:pt>
                <c:pt idx="2616">
                  <c:v>3.9769239493800002</c:v>
                </c:pt>
                <c:pt idx="2617">
                  <c:v>3.97689523784</c:v>
                </c:pt>
                <c:pt idx="2618">
                  <c:v>3.9769465371300003</c:v>
                </c:pt>
                <c:pt idx="2619">
                  <c:v>3.9768516685800002</c:v>
                </c:pt>
                <c:pt idx="2620">
                  <c:v>3.97691933144</c:v>
                </c:pt>
                <c:pt idx="2621">
                  <c:v>3.9769513558499998</c:v>
                </c:pt>
                <c:pt idx="2622">
                  <c:v>3.9770259456199999</c:v>
                </c:pt>
                <c:pt idx="2623">
                  <c:v>3.9769165205200001</c:v>
                </c:pt>
                <c:pt idx="2624">
                  <c:v>3.9769303743399997</c:v>
                </c:pt>
                <c:pt idx="2625">
                  <c:v>3.9769289688799998</c:v>
                </c:pt>
                <c:pt idx="2626">
                  <c:v>3.9769499503899999</c:v>
                </c:pt>
                <c:pt idx="2627">
                  <c:v>3.9770451201100001</c:v>
                </c:pt>
                <c:pt idx="2628">
                  <c:v>3.9769602905600001</c:v>
                </c:pt>
                <c:pt idx="2629">
                  <c:v>3.9769663139599998</c:v>
                </c:pt>
                <c:pt idx="2630">
                  <c:v>3.9769580819799999</c:v>
                </c:pt>
                <c:pt idx="2631">
                  <c:v>3.9768699395600002</c:v>
                </c:pt>
                <c:pt idx="2632">
                  <c:v>3.97691591818</c:v>
                </c:pt>
                <c:pt idx="2633">
                  <c:v>3.9769954270599999</c:v>
                </c:pt>
                <c:pt idx="2634">
                  <c:v>3.9770001453900004</c:v>
                </c:pt>
                <c:pt idx="2635">
                  <c:v>3.97694914727</c:v>
                </c:pt>
                <c:pt idx="2636">
                  <c:v>3.97690407216</c:v>
                </c:pt>
                <c:pt idx="2637">
                  <c:v>3.97687144541</c:v>
                </c:pt>
                <c:pt idx="2638">
                  <c:v>3.9769120029700002</c:v>
                </c:pt>
                <c:pt idx="2639">
                  <c:v>3.9769467379100001</c:v>
                </c:pt>
                <c:pt idx="2640">
                  <c:v>3.9769656112300003</c:v>
                </c:pt>
                <c:pt idx="2641">
                  <c:v>3.9768424327000003</c:v>
                </c:pt>
                <c:pt idx="2642">
                  <c:v>3.9769418187999999</c:v>
                </c:pt>
                <c:pt idx="2643">
                  <c:v>3.9768461471299998</c:v>
                </c:pt>
                <c:pt idx="2644">
                  <c:v>3.97693459072</c:v>
                </c:pt>
                <c:pt idx="2645">
                  <c:v>3.9768793762199999</c:v>
                </c:pt>
                <c:pt idx="2646">
                  <c:v>3.9769674182499997</c:v>
                </c:pt>
                <c:pt idx="2647">
                  <c:v>3.9768440389400004</c:v>
                </c:pt>
                <c:pt idx="2648">
                  <c:v>3.9768729512600003</c:v>
                </c:pt>
                <c:pt idx="2649">
                  <c:v>3.9769051764499999</c:v>
                </c:pt>
                <c:pt idx="2650">
                  <c:v>3.9768533752100002</c:v>
                </c:pt>
                <c:pt idx="2651">
                  <c:v>3.9768377143699998</c:v>
                </c:pt>
                <c:pt idx="2652">
                  <c:v>3.9768932300399999</c:v>
                </c:pt>
                <c:pt idx="2653">
                  <c:v>3.9768198449500001</c:v>
                </c:pt>
                <c:pt idx="2654">
                  <c:v>3.9768591978300001</c:v>
                </c:pt>
                <c:pt idx="2655">
                  <c:v>3.97680358177</c:v>
                </c:pt>
                <c:pt idx="2656">
                  <c:v>3.9768941335499997</c:v>
                </c:pt>
                <c:pt idx="2657">
                  <c:v>3.9767701518999998</c:v>
                </c:pt>
                <c:pt idx="2658">
                  <c:v>3.9768763645199998</c:v>
                </c:pt>
                <c:pt idx="2659">
                  <c:v>3.9767871178100003</c:v>
                </c:pt>
                <c:pt idx="2660">
                  <c:v>3.9768284784899999</c:v>
                </c:pt>
                <c:pt idx="2661">
                  <c:v>3.9767296947300004</c:v>
                </c:pt>
                <c:pt idx="2662">
                  <c:v>3.9767504754599998</c:v>
                </c:pt>
                <c:pt idx="2663">
                  <c:v>3.9767321040900003</c:v>
                </c:pt>
                <c:pt idx="2664">
                  <c:v>3.9767582054899999</c:v>
                </c:pt>
                <c:pt idx="2665">
                  <c:v>3.9767073077600004</c:v>
                </c:pt>
                <c:pt idx="2666">
                  <c:v>3.97673812749</c:v>
                </c:pt>
                <c:pt idx="2667">
                  <c:v>3.9766459694699998</c:v>
                </c:pt>
                <c:pt idx="2668">
                  <c:v>3.9767328068199999</c:v>
                </c:pt>
                <c:pt idx="2669">
                  <c:v>3.9768136207700002</c:v>
                </c:pt>
                <c:pt idx="2670">
                  <c:v>3.9767680437100004</c:v>
                </c:pt>
                <c:pt idx="2671">
                  <c:v>3.9766967668099999</c:v>
                </c:pt>
                <c:pt idx="2672">
                  <c:v>3.9767495719500001</c:v>
                </c:pt>
                <c:pt idx="2673">
                  <c:v>3.97671062063</c:v>
                </c:pt>
                <c:pt idx="2674">
                  <c:v>3.97667638764</c:v>
                </c:pt>
                <c:pt idx="2675">
                  <c:v>3.9767153389600001</c:v>
                </c:pt>
                <c:pt idx="2676">
                  <c:v>3.9767919365299997</c:v>
                </c:pt>
                <c:pt idx="2677">
                  <c:v>3.9816505113600003</c:v>
                </c:pt>
                <c:pt idx="2678">
                  <c:v>3.9918188136800001</c:v>
                </c:pt>
                <c:pt idx="2679">
                  <c:v>4.0019616169400001</c:v>
                </c:pt>
                <c:pt idx="2680">
                  <c:v>4.0121189767500001</c:v>
                </c:pt>
                <c:pt idx="2681">
                  <c:v>4.0222100791600006</c:v>
                </c:pt>
                <c:pt idx="2682">
                  <c:v>4.0321771999200005</c:v>
                </c:pt>
                <c:pt idx="2683">
                  <c:v>4.04223517363</c:v>
                </c:pt>
                <c:pt idx="2684">
                  <c:v>4.0522796950800002</c:v>
                </c:pt>
                <c:pt idx="2685">
                  <c:v>4.0623313442200004</c:v>
                </c:pt>
                <c:pt idx="2686">
                  <c:v>4.0725362888900003</c:v>
                </c:pt>
                <c:pt idx="2687">
                  <c:v>4.0824124563099993</c:v>
                </c:pt>
                <c:pt idx="2688">
                  <c:v>4.0925757391299999</c:v>
                </c:pt>
                <c:pt idx="2689">
                  <c:v>4.1026361221999998</c:v>
                </c:pt>
                <c:pt idx="2690">
                  <c:v>4.1127082508999999</c:v>
                </c:pt>
                <c:pt idx="2691">
                  <c:v>4.1227559848300004</c:v>
                </c:pt>
                <c:pt idx="2692">
                  <c:v>4.1328930658599994</c:v>
                </c:pt>
                <c:pt idx="2693">
                  <c:v>4.1428706271799998</c:v>
                </c:pt>
                <c:pt idx="2694">
                  <c:v>4.1530293924499997</c:v>
                </c:pt>
                <c:pt idx="2695">
                  <c:v>4.1630739138999999</c:v>
                </c:pt>
                <c:pt idx="2696">
                  <c:v>4.1731272696700001</c:v>
                </c:pt>
                <c:pt idx="2697">
                  <c:v>4.1832810154400004</c:v>
                </c:pt>
                <c:pt idx="2698">
                  <c:v>4.19334671918</c:v>
                </c:pt>
                <c:pt idx="2699">
                  <c:v>4.2034591042699994</c:v>
                </c:pt>
                <c:pt idx="2700">
                  <c:v>4.2134831461600006</c:v>
                </c:pt>
                <c:pt idx="2701">
                  <c:v>4.2236042651800005</c:v>
                </c:pt>
                <c:pt idx="2702">
                  <c:v>4.2336203762600002</c:v>
                </c:pt>
                <c:pt idx="2703">
                  <c:v>4.2438108647700004</c:v>
                </c:pt>
                <c:pt idx="2704">
                  <c:v>4.2538498647700003</c:v>
                </c:pt>
                <c:pt idx="2705">
                  <c:v>4.2639319320800002</c:v>
                </c:pt>
                <c:pt idx="2706">
                  <c:v>4.2739223433200006</c:v>
                </c:pt>
                <c:pt idx="2707">
                  <c:v>4.2840951631899999</c:v>
                </c:pt>
                <c:pt idx="2708">
                  <c:v>4.2941275374499996</c:v>
                </c:pt>
                <c:pt idx="2709">
                  <c:v>4.3042475521800005</c:v>
                </c:pt>
                <c:pt idx="2710">
                  <c:v>4.3143689723700005</c:v>
                </c:pt>
                <c:pt idx="2711">
                  <c:v>4.3243258533499995</c:v>
                </c:pt>
                <c:pt idx="2712">
                  <c:v>4.3343174692699993</c:v>
                </c:pt>
                <c:pt idx="2713">
                  <c:v>4.3444623807200005</c:v>
                </c:pt>
                <c:pt idx="2714">
                  <c:v>4.3545307949899996</c:v>
                </c:pt>
                <c:pt idx="2715">
                  <c:v>4.3645344577100005</c:v>
                </c:pt>
                <c:pt idx="2716">
                  <c:v>4.3745458504600006</c:v>
                </c:pt>
                <c:pt idx="2717">
                  <c:v>4.3847096352300001</c:v>
                </c:pt>
                <c:pt idx="2718">
                  <c:v>4.39468930474</c:v>
                </c:pt>
                <c:pt idx="2719">
                  <c:v>4.4047427608999996</c:v>
                </c:pt>
                <c:pt idx="2720">
                  <c:v>4.4148103720499998</c:v>
                </c:pt>
                <c:pt idx="2721">
                  <c:v>4.4248170464699994</c:v>
                </c:pt>
                <c:pt idx="2722">
                  <c:v>4.4348634753300002</c:v>
                </c:pt>
                <c:pt idx="2723">
                  <c:v>4.4448525814999993</c:v>
                </c:pt>
                <c:pt idx="2724">
                  <c:v>4.4549359538799997</c:v>
                </c:pt>
                <c:pt idx="2725">
                  <c:v>4.4650639998099999</c:v>
                </c:pt>
                <c:pt idx="2726">
                  <c:v>4.4750102394499995</c:v>
                </c:pt>
                <c:pt idx="2727">
                  <c:v>4.4850894958400005</c:v>
                </c:pt>
                <c:pt idx="2728">
                  <c:v>4.4951210669799995</c:v>
                </c:pt>
                <c:pt idx="2729">
                  <c:v>4.5052023311700005</c:v>
                </c:pt>
                <c:pt idx="2730">
                  <c:v>4.5151422462399999</c:v>
                </c:pt>
                <c:pt idx="2731">
                  <c:v>4.5252896674400001</c:v>
                </c:pt>
                <c:pt idx="2732">
                  <c:v>4.5353512551900002</c:v>
                </c:pt>
                <c:pt idx="2733">
                  <c:v>4.5452777179999995</c:v>
                </c:pt>
                <c:pt idx="2734">
                  <c:v>4.5553329811799994</c:v>
                </c:pt>
                <c:pt idx="2735">
                  <c:v>4.5654256898300005</c:v>
                </c:pt>
                <c:pt idx="2736">
                  <c:v>4.5754210201799994</c:v>
                </c:pt>
                <c:pt idx="2737">
                  <c:v>4.5854977668200005</c:v>
                </c:pt>
                <c:pt idx="2738">
                  <c:v>4.5954539450700009</c:v>
                </c:pt>
                <c:pt idx="2739">
                  <c:v>4.6054955552100001</c:v>
                </c:pt>
                <c:pt idx="2740">
                  <c:v>4.6155004226100003</c:v>
                </c:pt>
                <c:pt idx="2741">
                  <c:v>4.6255753622299993</c:v>
                </c:pt>
                <c:pt idx="2742">
                  <c:v>4.6355535258899998</c:v>
                </c:pt>
                <c:pt idx="2743">
                  <c:v>4.64561772378</c:v>
                </c:pt>
                <c:pt idx="2744">
                  <c:v>4.6555944819800006</c:v>
                </c:pt>
                <c:pt idx="2745">
                  <c:v>4.6656750434399994</c:v>
                </c:pt>
                <c:pt idx="2746">
                  <c:v>4.6756363415799997</c:v>
                </c:pt>
                <c:pt idx="2747">
                  <c:v>4.6856978289400004</c:v>
                </c:pt>
                <c:pt idx="2748">
                  <c:v>4.6956251952599999</c:v>
                </c:pt>
                <c:pt idx="2749">
                  <c:v>4.7057157957199998</c:v>
                </c:pt>
                <c:pt idx="2750">
                  <c:v>4.7156843219400004</c:v>
                </c:pt>
                <c:pt idx="2751">
                  <c:v>4.7257843590600004</c:v>
                </c:pt>
                <c:pt idx="2752">
                  <c:v>4.7356991766299998</c:v>
                </c:pt>
                <c:pt idx="2753">
                  <c:v>4.7457505246</c:v>
                </c:pt>
                <c:pt idx="2754">
                  <c:v>4.7556920459100001</c:v>
                </c:pt>
                <c:pt idx="2755">
                  <c:v>4.7657383743799997</c:v>
                </c:pt>
                <c:pt idx="2756">
                  <c:v>4.7758022710999999</c:v>
                </c:pt>
                <c:pt idx="2757">
                  <c:v>4.7858016170499997</c:v>
                </c:pt>
                <c:pt idx="2758">
                  <c:v>4.7957778733000005</c:v>
                </c:pt>
                <c:pt idx="2759">
                  <c:v>4.80586435777</c:v>
                </c:pt>
                <c:pt idx="2760">
                  <c:v>4.8157843956199997</c:v>
                </c:pt>
                <c:pt idx="2761">
                  <c:v>4.8259244883500001</c:v>
                </c:pt>
                <c:pt idx="2762">
                  <c:v>4.83583860319</c:v>
                </c:pt>
                <c:pt idx="2763">
                  <c:v>4.8458855340000007</c:v>
                </c:pt>
                <c:pt idx="2764">
                  <c:v>4.8557992472800002</c:v>
                </c:pt>
                <c:pt idx="2765">
                  <c:v>4.86582509619</c:v>
                </c:pt>
                <c:pt idx="2766">
                  <c:v>4.8758168125000001</c:v>
                </c:pt>
                <c:pt idx="2767">
                  <c:v>4.8858820142899999</c:v>
                </c:pt>
                <c:pt idx="2768">
                  <c:v>4.8959136858200001</c:v>
                </c:pt>
                <c:pt idx="2769">
                  <c:v>4.9059223680399997</c:v>
                </c:pt>
                <c:pt idx="2770">
                  <c:v>4.9158301583100004</c:v>
                </c:pt>
                <c:pt idx="2771">
                  <c:v>4.9259295930900002</c:v>
                </c:pt>
                <c:pt idx="2772">
                  <c:v>4.9359274331899998</c:v>
                </c:pt>
                <c:pt idx="2773">
                  <c:v>4.9458763833599999</c:v>
                </c:pt>
                <c:pt idx="2774">
                  <c:v>4.9559024330499994</c:v>
                </c:pt>
                <c:pt idx="2775">
                  <c:v>4.9658239767500003</c:v>
                </c:pt>
                <c:pt idx="2776">
                  <c:v>4.9702950461800004</c:v>
                </c:pt>
                <c:pt idx="2777">
                  <c:v>4.9702231669400003</c:v>
                </c:pt>
                <c:pt idx="2778">
                  <c:v>4.9700482875600001</c:v>
                </c:pt>
                <c:pt idx="2779">
                  <c:v>4.9700452758600004</c:v>
                </c:pt>
                <c:pt idx="2780">
                  <c:v>4.9699998995799994</c:v>
                </c:pt>
                <c:pt idx="2781">
                  <c:v>4.9700960732000006</c:v>
                </c:pt>
                <c:pt idx="2782">
                  <c:v>4.9700821189900006</c:v>
                </c:pt>
                <c:pt idx="2783">
                  <c:v>4.9701609251400001</c:v>
                </c:pt>
                <c:pt idx="2784">
                  <c:v>4.9701228773299997</c:v>
                </c:pt>
                <c:pt idx="2785">
                  <c:v>4.9701345225700004</c:v>
                </c:pt>
                <c:pt idx="2786">
                  <c:v>4.9701213714799994</c:v>
                </c:pt>
                <c:pt idx="2787">
                  <c:v>4.9701500830200001</c:v>
                </c:pt>
                <c:pt idx="2788">
                  <c:v>4.9700481871699997</c:v>
                </c:pt>
                <c:pt idx="2789">
                  <c:v>4.9701790957300007</c:v>
                </c:pt>
                <c:pt idx="2790">
                  <c:v>4.9700050194700003</c:v>
                </c:pt>
                <c:pt idx="2791">
                  <c:v>4.9701496814599997</c:v>
                </c:pt>
                <c:pt idx="2792">
                  <c:v>4.9701417506499999</c:v>
                </c:pt>
                <c:pt idx="2793">
                  <c:v>4.9701191628999997</c:v>
                </c:pt>
                <c:pt idx="2794">
                  <c:v>4.9700940653999996</c:v>
                </c:pt>
                <c:pt idx="2795">
                  <c:v>4.9701478744400003</c:v>
                </c:pt>
                <c:pt idx="2796">
                  <c:v>4.9701696590699997</c:v>
                </c:pt>
                <c:pt idx="2797">
                  <c:v>4.9701155488600008</c:v>
                </c:pt>
                <c:pt idx="2798">
                  <c:v>4.9701913433099998</c:v>
                </c:pt>
                <c:pt idx="2799">
                  <c:v>4.9701637360599999</c:v>
                </c:pt>
                <c:pt idx="2800">
                  <c:v>4.9701508861399999</c:v>
                </c:pt>
                <c:pt idx="2801">
                  <c:v>4.9701931503300001</c:v>
                </c:pt>
                <c:pt idx="2802">
                  <c:v>4.9702136298899999</c:v>
                </c:pt>
                <c:pt idx="2803">
                  <c:v>4.9701605235799997</c:v>
                </c:pt>
                <c:pt idx="2804">
                  <c:v>4.9702531835500006</c:v>
                </c:pt>
                <c:pt idx="2805">
                  <c:v>4.9702504730200001</c:v>
                </c:pt>
                <c:pt idx="2806">
                  <c:v>4.9702096142900007</c:v>
                </c:pt>
                <c:pt idx="2807">
                  <c:v>4.9702338082800006</c:v>
                </c:pt>
                <c:pt idx="2808">
                  <c:v>4.9702840032800006</c:v>
                </c:pt>
                <c:pt idx="2809">
                  <c:v>4.9702697479000006</c:v>
                </c:pt>
                <c:pt idx="2810">
                  <c:v>4.9703593961700001</c:v>
                </c:pt>
                <c:pt idx="2811">
                  <c:v>4.9703556817400001</c:v>
                </c:pt>
                <c:pt idx="2812">
                  <c:v>4.9703066914199994</c:v>
                </c:pt>
                <c:pt idx="2813">
                  <c:v>4.9703127148199995</c:v>
                </c:pt>
                <c:pt idx="2814">
                  <c:v>4.9703308854100001</c:v>
                </c:pt>
                <c:pt idx="2815">
                  <c:v>4.9703896135600001</c:v>
                </c:pt>
                <c:pt idx="2816">
                  <c:v>4.9703824858700001</c:v>
                </c:pt>
                <c:pt idx="2817">
                  <c:v>4.9703951350099995</c:v>
                </c:pt>
                <c:pt idx="2818">
                  <c:v>4.9703545774500002</c:v>
                </c:pt>
                <c:pt idx="2819">
                  <c:v>4.9703707402399999</c:v>
                </c:pt>
                <c:pt idx="2820">
                  <c:v>4.9704561721299996</c:v>
                </c:pt>
                <c:pt idx="2821">
                  <c:v>4.9704078845400002</c:v>
                </c:pt>
                <c:pt idx="2822">
                  <c:v>4.9704364956899996</c:v>
                </c:pt>
                <c:pt idx="2823">
                  <c:v>4.9704449284500001</c:v>
                </c:pt>
                <c:pt idx="2824">
                  <c:v>4.9704821731399997</c:v>
                </c:pt>
                <c:pt idx="2825">
                  <c:v>4.97052102407</c:v>
                </c:pt>
                <c:pt idx="2826">
                  <c:v>4.9705098807799999</c:v>
                </c:pt>
                <c:pt idx="2827">
                  <c:v>4.9704328816499999</c:v>
                </c:pt>
                <c:pt idx="2828">
                  <c:v>4.9705093788300001</c:v>
                </c:pt>
                <c:pt idx="2829">
                  <c:v>4.9704694236100009</c:v>
                </c:pt>
                <c:pt idx="2830">
                  <c:v>4.9705002433400001</c:v>
                </c:pt>
                <c:pt idx="2831">
                  <c:v>4.9704467354700004</c:v>
                </c:pt>
                <c:pt idx="2832">
                  <c:v>4.9704866906899996</c:v>
                </c:pt>
                <c:pt idx="2833">
                  <c:v>4.9704851848400002</c:v>
                </c:pt>
                <c:pt idx="2834">
                  <c:v>4.9704845825000001</c:v>
                </c:pt>
                <c:pt idx="2835">
                  <c:v>4.9704219391400004</c:v>
                </c:pt>
                <c:pt idx="2836">
                  <c:v>4.9704686204900002</c:v>
                </c:pt>
                <c:pt idx="2837">
                  <c:v>4.9704706282900002</c:v>
                </c:pt>
                <c:pt idx="2838">
                  <c:v>4.9704635006000002</c:v>
                </c:pt>
                <c:pt idx="2839">
                  <c:v>4.9704747442800006</c:v>
                </c:pt>
                <c:pt idx="2840">
                  <c:v>4.9705191166600002</c:v>
                </c:pt>
                <c:pt idx="2841">
                  <c:v>4.9704707286799996</c:v>
                </c:pt>
                <c:pt idx="2842">
                  <c:v>4.9705246381100006</c:v>
                </c:pt>
                <c:pt idx="2843">
                  <c:v>4.9704595853900004</c:v>
                </c:pt>
                <c:pt idx="2844">
                  <c:v>4.97046601035</c:v>
                </c:pt>
                <c:pt idx="2845">
                  <c:v>4.9704134059900005</c:v>
                </c:pt>
                <c:pt idx="2846">
                  <c:v>4.97046400255</c:v>
                </c:pt>
                <c:pt idx="2847">
                  <c:v>4.9704324800900004</c:v>
                </c:pt>
                <c:pt idx="2848">
                  <c:v>4.9704399089499995</c:v>
                </c:pt>
                <c:pt idx="2849">
                  <c:v>4.9704400093399999</c:v>
                </c:pt>
                <c:pt idx="2850">
                  <c:v>4.9704521565300004</c:v>
                </c:pt>
                <c:pt idx="2851">
                  <c:v>4.9704140083300006</c:v>
                </c:pt>
                <c:pt idx="2852">
                  <c:v>4.9704598865600005</c:v>
                </c:pt>
                <c:pt idx="2853">
                  <c:v>4.9703749566200006</c:v>
                </c:pt>
                <c:pt idx="2854">
                  <c:v>4.9703965404700003</c:v>
                </c:pt>
                <c:pt idx="2855">
                  <c:v>4.9703629098200004</c:v>
                </c:pt>
                <c:pt idx="2856">
                  <c:v>4.9704789606600004</c:v>
                </c:pt>
                <c:pt idx="2857">
                  <c:v>4.9704073825900004</c:v>
                </c:pt>
                <c:pt idx="2858">
                  <c:v>4.9703969420300007</c:v>
                </c:pt>
                <c:pt idx="2859">
                  <c:v>4.9703463454700003</c:v>
                </c:pt>
                <c:pt idx="2860">
                  <c:v>4.9703221514800004</c:v>
                </c:pt>
                <c:pt idx="2861">
                  <c:v>4.9703272713700004</c:v>
                </c:pt>
                <c:pt idx="2862">
                  <c:v>4.9703623074799994</c:v>
                </c:pt>
                <c:pt idx="2863">
                  <c:v>4.97028350133</c:v>
                </c:pt>
                <c:pt idx="2864">
                  <c:v>4.9703253639600007</c:v>
                </c:pt>
                <c:pt idx="2865">
                  <c:v>4.9702801884600003</c:v>
                </c:pt>
                <c:pt idx="2866">
                  <c:v>4.9702665354200004</c:v>
                </c:pt>
                <c:pt idx="2867">
                  <c:v>4.9703182362699998</c:v>
                </c:pt>
                <c:pt idx="2868">
                  <c:v>4.9702771767599998</c:v>
                </c:pt>
                <c:pt idx="2869">
                  <c:v>4.9701568091500006</c:v>
                </c:pt>
                <c:pt idx="2870">
                  <c:v>4.9703029769900002</c:v>
                </c:pt>
                <c:pt idx="2871">
                  <c:v>4.9702299934600003</c:v>
                </c:pt>
                <c:pt idx="2872">
                  <c:v>4.9701831113299999</c:v>
                </c:pt>
                <c:pt idx="2873">
                  <c:v>4.97017487935</c:v>
                </c:pt>
                <c:pt idx="2874">
                  <c:v>4.9702215606999998</c:v>
                </c:pt>
                <c:pt idx="2875">
                  <c:v>4.9701900382400002</c:v>
                </c:pt>
                <c:pt idx="2876">
                  <c:v>4.9701839144500006</c:v>
                </c:pt>
                <c:pt idx="2877">
                  <c:v>4.9702002780200001</c:v>
                </c:pt>
                <c:pt idx="2878">
                  <c:v>4.9701772887099995</c:v>
                </c:pt>
                <c:pt idx="2879">
                  <c:v>4.9701575118800001</c:v>
                </c:pt>
                <c:pt idx="2880">
                  <c:v>4.9702128267700001</c:v>
                </c:pt>
                <c:pt idx="2881">
                  <c:v>4.9701574114899998</c:v>
                </c:pt>
                <c:pt idx="2882">
                  <c:v>4.9701744777899997</c:v>
                </c:pt>
                <c:pt idx="2883">
                  <c:v>4.9701052086899997</c:v>
                </c:pt>
                <c:pt idx="2884">
                  <c:v>4.9701759836399999</c:v>
                </c:pt>
                <c:pt idx="2885">
                  <c:v>4.9701651415200008</c:v>
                </c:pt>
                <c:pt idx="2886">
                  <c:v>4.9701765859800009</c:v>
                </c:pt>
                <c:pt idx="2887">
                  <c:v>4.9701411483099998</c:v>
                </c:pt>
                <c:pt idx="2888">
                  <c:v>4.9701559056400004</c:v>
                </c:pt>
                <c:pt idx="2889">
                  <c:v>4.9701718676499995</c:v>
                </c:pt>
                <c:pt idx="2890">
                  <c:v>4.9701273948799995</c:v>
                </c:pt>
                <c:pt idx="2891">
                  <c:v>4.97016574386</c:v>
                </c:pt>
                <c:pt idx="2892">
                  <c:v>4.9700350360800005</c:v>
                </c:pt>
                <c:pt idx="2893">
                  <c:v>4.9701298042399999</c:v>
                </c:pt>
                <c:pt idx="2894">
                  <c:v>4.9702280860500005</c:v>
                </c:pt>
                <c:pt idx="2895">
                  <c:v>4.9701931503300001</c:v>
                </c:pt>
                <c:pt idx="2896">
                  <c:v>4.9701200664099998</c:v>
                </c:pt>
                <c:pt idx="2897">
                  <c:v>4.9701911425300001</c:v>
                </c:pt>
                <c:pt idx="2898">
                  <c:v>4.9701754816900001</c:v>
                </c:pt>
                <c:pt idx="2899">
                  <c:v>4.9702208579699994</c:v>
                </c:pt>
                <c:pt idx="2900">
                  <c:v>4.9702095139000004</c:v>
                </c:pt>
                <c:pt idx="2901">
                  <c:v>4.9702063014200002</c:v>
                </c:pt>
                <c:pt idx="2902">
                  <c:v>4.9701545001800005</c:v>
                </c:pt>
                <c:pt idx="2903">
                  <c:v>4.9702228657700003</c:v>
                </c:pt>
                <c:pt idx="2904">
                  <c:v>4.9702112205300004</c:v>
                </c:pt>
                <c:pt idx="2905">
                  <c:v>4.9702650295699993</c:v>
                </c:pt>
                <c:pt idx="2906">
                  <c:v>4.9702816943099997</c:v>
                </c:pt>
                <c:pt idx="2907">
                  <c:v>4.9702809915800001</c:v>
                </c:pt>
                <c:pt idx="2908">
                  <c:v>4.9702583034400005</c:v>
                </c:pt>
                <c:pt idx="2909">
                  <c:v>4.9703100042899999</c:v>
                </c:pt>
                <c:pt idx="2910">
                  <c:v>4.9702877177099998</c:v>
                </c:pt>
                <c:pt idx="2911">
                  <c:v>4.9703275725400005</c:v>
                </c:pt>
                <c:pt idx="2912">
                  <c:v>4.9703181358799995</c:v>
                </c:pt>
                <c:pt idx="2913">
                  <c:v>4.9703468474200001</c:v>
                </c:pt>
                <c:pt idx="2914">
                  <c:v>4.9709874360099997</c:v>
                </c:pt>
                <c:pt idx="2915">
                  <c:v>4.9787372428399994</c:v>
                </c:pt>
                <c:pt idx="2916">
                  <c:v>4.9889160861100006</c:v>
                </c:pt>
                <c:pt idx="2917">
                  <c:v>4.9991445220399999</c:v>
                </c:pt>
                <c:pt idx="2918">
                  <c:v>5.0092428525299999</c:v>
                </c:pt>
                <c:pt idx="2919">
                  <c:v>5.0193025328700003</c:v>
                </c:pt>
                <c:pt idx="2920">
                  <c:v>5.0291399497500002</c:v>
                </c:pt>
                <c:pt idx="2921">
                  <c:v>5.03930122477</c:v>
                </c:pt>
                <c:pt idx="2922">
                  <c:v>5.0492806935000001</c:v>
                </c:pt>
                <c:pt idx="2923">
                  <c:v>5.0592770277500003</c:v>
                </c:pt>
                <c:pt idx="2924">
                  <c:v>5.0693511642500004</c:v>
                </c:pt>
                <c:pt idx="2925">
                  <c:v>5.0794375483300005</c:v>
                </c:pt>
                <c:pt idx="2926">
                  <c:v>5.0893724438999994</c:v>
                </c:pt>
                <c:pt idx="2927">
                  <c:v>5.0994461788400001</c:v>
                </c:pt>
                <c:pt idx="2928">
                  <c:v>5.1095292500499996</c:v>
                </c:pt>
                <c:pt idx="2929">
                  <c:v>5.1196148310099998</c:v>
                </c:pt>
                <c:pt idx="2930">
                  <c:v>5.1296262237599999</c:v>
                </c:pt>
                <c:pt idx="2931">
                  <c:v>5.1396320950599996</c:v>
                </c:pt>
                <c:pt idx="2932">
                  <c:v>5.14960624312</c:v>
                </c:pt>
                <c:pt idx="2933">
                  <c:v>5.1597320804700004</c:v>
                </c:pt>
                <c:pt idx="2934">
                  <c:v>5.1696112595900008</c:v>
                </c:pt>
                <c:pt idx="2935">
                  <c:v>5.1797201310299998</c:v>
                </c:pt>
                <c:pt idx="2936">
                  <c:v>5.1896433813599998</c:v>
                </c:pt>
                <c:pt idx="2937">
                  <c:v>5.1997910033400006</c:v>
                </c:pt>
                <c:pt idx="2938">
                  <c:v>5.2097511971900001</c:v>
                </c:pt>
                <c:pt idx="2939">
                  <c:v>5.2197239397900006</c:v>
                </c:pt>
                <c:pt idx="2940">
                  <c:v>5.2297514953300004</c:v>
                </c:pt>
                <c:pt idx="2941">
                  <c:v>5.2397526482999996</c:v>
                </c:pt>
                <c:pt idx="2942">
                  <c:v>5.2496447777299995</c:v>
                </c:pt>
                <c:pt idx="2943">
                  <c:v>5.2597849708500002</c:v>
                </c:pt>
                <c:pt idx="2944">
                  <c:v>5.26967679911</c:v>
                </c:pt>
                <c:pt idx="2945">
                  <c:v>5.2796709247800004</c:v>
                </c:pt>
                <c:pt idx="2946">
                  <c:v>5.2897133380399994</c:v>
                </c:pt>
                <c:pt idx="2947">
                  <c:v>5.2997159968599998</c:v>
                </c:pt>
                <c:pt idx="2948">
                  <c:v>5.3097070104400004</c:v>
                </c:pt>
                <c:pt idx="2949">
                  <c:v>5.3196768417300007</c:v>
                </c:pt>
                <c:pt idx="2950">
                  <c:v>5.3296693611599997</c:v>
                </c:pt>
                <c:pt idx="2951">
                  <c:v>5.3396471232599998</c:v>
                </c:pt>
                <c:pt idx="2952">
                  <c:v>5.3495575236700006</c:v>
                </c:pt>
                <c:pt idx="2953">
                  <c:v>5.3595434173600003</c:v>
                </c:pt>
                <c:pt idx="2954">
                  <c:v>5.3694422729199998</c:v>
                </c:pt>
                <c:pt idx="2955">
                  <c:v>5.37948880217</c:v>
                </c:pt>
                <c:pt idx="2956">
                  <c:v>5.38942460125</c:v>
                </c:pt>
                <c:pt idx="2957">
                  <c:v>5.3992963515100003</c:v>
                </c:pt>
                <c:pt idx="2958">
                  <c:v>5.4093775153100001</c:v>
                </c:pt>
                <c:pt idx="2959">
                  <c:v>5.4193800737400002</c:v>
                </c:pt>
                <c:pt idx="2960">
                  <c:v>5.4292421865600007</c:v>
                </c:pt>
                <c:pt idx="2961">
                  <c:v>5.4392302888300001</c:v>
                </c:pt>
                <c:pt idx="2962">
                  <c:v>5.4491612691900002</c:v>
                </c:pt>
                <c:pt idx="2963">
                  <c:v>5.4591349152999999</c:v>
                </c:pt>
                <c:pt idx="2964">
                  <c:v>5.4690622816200003</c:v>
                </c:pt>
                <c:pt idx="2965">
                  <c:v>5.4789744890499996</c:v>
                </c:pt>
                <c:pt idx="2966">
                  <c:v>5.48881290983</c:v>
                </c:pt>
                <c:pt idx="2967">
                  <c:v>5.4989066223799998</c:v>
                </c:pt>
                <c:pt idx="2968">
                  <c:v>5.50881882981</c:v>
                </c:pt>
                <c:pt idx="2969">
                  <c:v>5.5187293306100003</c:v>
                </c:pt>
                <c:pt idx="2970">
                  <c:v>5.5285902387499997</c:v>
                </c:pt>
                <c:pt idx="2971">
                  <c:v>5.5385251343200004</c:v>
                </c:pt>
                <c:pt idx="2972">
                  <c:v>5.5484835211500005</c:v>
                </c:pt>
                <c:pt idx="2973">
                  <c:v>5.5584898944000001</c:v>
                </c:pt>
                <c:pt idx="2974">
                  <c:v>5.5683437752399998</c:v>
                </c:pt>
                <c:pt idx="2975">
                  <c:v>5.5782152243300001</c:v>
                </c:pt>
                <c:pt idx="2976">
                  <c:v>5.5881484132699999</c:v>
                </c:pt>
                <c:pt idx="2977">
                  <c:v>5.5981276812200003</c:v>
                </c:pt>
                <c:pt idx="2978">
                  <c:v>5.6079831683000005</c:v>
                </c:pt>
                <c:pt idx="2979">
                  <c:v>5.6178682704299998</c:v>
                </c:pt>
                <c:pt idx="2980">
                  <c:v>5.6279027528799999</c:v>
                </c:pt>
                <c:pt idx="2981">
                  <c:v>5.6377497068100002</c:v>
                </c:pt>
                <c:pt idx="2982">
                  <c:v>5.6475924443599999</c:v>
                </c:pt>
                <c:pt idx="2983">
                  <c:v>5.6575531401600001</c:v>
                </c:pt>
                <c:pt idx="2984">
                  <c:v>5.6674247900300001</c:v>
                </c:pt>
                <c:pt idx="2985">
                  <c:v>5.6773212362300001</c:v>
                </c:pt>
                <c:pt idx="2986">
                  <c:v>5.6872038286100004</c:v>
                </c:pt>
                <c:pt idx="2987">
                  <c:v>5.6970492766900005</c:v>
                </c:pt>
                <c:pt idx="2988">
                  <c:v>5.7069008485600001</c:v>
                </c:pt>
                <c:pt idx="2989">
                  <c:v>5.7167223034300001</c:v>
                </c:pt>
                <c:pt idx="2990">
                  <c:v>5.7265979689000002</c:v>
                </c:pt>
                <c:pt idx="2991">
                  <c:v>5.7364786538699999</c:v>
                </c:pt>
                <c:pt idx="2992">
                  <c:v>5.7464743857800009</c:v>
                </c:pt>
                <c:pt idx="2993">
                  <c:v>5.7563822764400001</c:v>
                </c:pt>
                <c:pt idx="2994">
                  <c:v>5.7662071445700001</c:v>
                </c:pt>
                <c:pt idx="2995">
                  <c:v>5.7760491793900002</c:v>
                </c:pt>
                <c:pt idx="2996">
                  <c:v>5.78596469969</c:v>
                </c:pt>
                <c:pt idx="2997">
                  <c:v>5.7958121555700002</c:v>
                </c:pt>
                <c:pt idx="2998">
                  <c:v>5.8057516690800002</c:v>
                </c:pt>
                <c:pt idx="2999">
                  <c:v>5.8155873793300001</c:v>
                </c:pt>
                <c:pt idx="3000">
                  <c:v>5.8254818177300001</c:v>
                </c:pt>
                <c:pt idx="3001">
                  <c:v>5.83541761681</c:v>
                </c:pt>
                <c:pt idx="3002">
                  <c:v>5.8452310404799999</c:v>
                </c:pt>
                <c:pt idx="3003">
                  <c:v>5.8550409505000003</c:v>
                </c:pt>
                <c:pt idx="3004">
                  <c:v>5.8649451267300003</c:v>
                </c:pt>
                <c:pt idx="3005">
                  <c:v>5.8747715007100005</c:v>
                </c:pt>
                <c:pt idx="3006">
                  <c:v>5.8846721632899994</c:v>
                </c:pt>
                <c:pt idx="3007">
                  <c:v>5.8945618833599998</c:v>
                </c:pt>
                <c:pt idx="3008">
                  <c:v>5.9044430702800001</c:v>
                </c:pt>
                <c:pt idx="3009">
                  <c:v>5.9141850162700003</c:v>
                </c:pt>
                <c:pt idx="3010">
                  <c:v>5.9240248425100006</c:v>
                </c:pt>
                <c:pt idx="3011">
                  <c:v>5.9339207867599999</c:v>
                </c:pt>
                <c:pt idx="3012">
                  <c:v>5.9436882318099995</c:v>
                </c:pt>
                <c:pt idx="3013">
                  <c:v>5.9526174203600002</c:v>
                </c:pt>
                <c:pt idx="3014">
                  <c:v>5.9545484220100002</c:v>
                </c:pt>
                <c:pt idx="3015">
                  <c:v>5.9544106869300002</c:v>
                </c:pt>
                <c:pt idx="3016">
                  <c:v>5.9544920028299995</c:v>
                </c:pt>
                <c:pt idx="3017">
                  <c:v>5.9545160964299999</c:v>
                </c:pt>
                <c:pt idx="3018">
                  <c:v>5.9545464142100002</c:v>
                </c:pt>
                <c:pt idx="3019">
                  <c:v>5.95470231988</c:v>
                </c:pt>
                <c:pt idx="3020">
                  <c:v>5.9547090460100005</c:v>
                </c:pt>
                <c:pt idx="3021">
                  <c:v>5.9546782262800004</c:v>
                </c:pt>
                <c:pt idx="3022">
                  <c:v>5.95482409295</c:v>
                </c:pt>
                <c:pt idx="3023">
                  <c:v>5.9548702723500009</c:v>
                </c:pt>
                <c:pt idx="3024">
                  <c:v>5.9548564185300004</c:v>
                </c:pt>
                <c:pt idx="3025">
                  <c:v>5.9547913658100002</c:v>
                </c:pt>
                <c:pt idx="3026">
                  <c:v>5.9548798094000004</c:v>
                </c:pt>
                <c:pt idx="3027">
                  <c:v>5.9548450744600006</c:v>
                </c:pt>
                <c:pt idx="3028">
                  <c:v>5.9548586271100001</c:v>
                </c:pt>
                <c:pt idx="3029">
                  <c:v>5.9549117334200004</c:v>
                </c:pt>
                <c:pt idx="3030">
                  <c:v>5.9549084205500007</c:v>
                </c:pt>
                <c:pt idx="3031">
                  <c:v>5.95494526368</c:v>
                </c:pt>
                <c:pt idx="3032">
                  <c:v>5.9548915550300006</c:v>
                </c:pt>
                <c:pt idx="3033">
                  <c:v>5.9548927597099999</c:v>
                </c:pt>
                <c:pt idx="3034">
                  <c:v>5.95487740004</c:v>
                </c:pt>
                <c:pt idx="3035">
                  <c:v>5.9549161505799999</c:v>
                </c:pt>
                <c:pt idx="3036">
                  <c:v>5.9549077178200003</c:v>
                </c:pt>
                <c:pt idx="3037">
                  <c:v>5.9548658551899996</c:v>
                </c:pt>
                <c:pt idx="3038">
                  <c:v>5.9549084205500007</c:v>
                </c:pt>
                <c:pt idx="3039">
                  <c:v>5.9548733844399999</c:v>
                </c:pt>
                <c:pt idx="3040">
                  <c:v>5.9549242821700004</c:v>
                </c:pt>
                <c:pt idx="3041">
                  <c:v>5.95493612819</c:v>
                </c:pt>
                <c:pt idx="3042">
                  <c:v>5.9549449625100008</c:v>
                </c:pt>
                <c:pt idx="3043">
                  <c:v>5.95490932406</c:v>
                </c:pt>
                <c:pt idx="3044">
                  <c:v>5.9548952694600006</c:v>
                </c:pt>
                <c:pt idx="3045">
                  <c:v>5.9549081193800006</c:v>
                </c:pt>
                <c:pt idx="3046">
                  <c:v>5.9549391398900005</c:v>
                </c:pt>
                <c:pt idx="3047">
                  <c:v>5.9549259887999995</c:v>
                </c:pt>
                <c:pt idx="3048">
                  <c:v>5.9548648512900009</c:v>
                </c:pt>
                <c:pt idx="3049">
                  <c:v>5.9548483873299993</c:v>
                </c:pt>
                <c:pt idx="3050">
                  <c:v>5.9549473718700003</c:v>
                </c:pt>
                <c:pt idx="3051">
                  <c:v>5.9547951806300006</c:v>
                </c:pt>
                <c:pt idx="3052">
                  <c:v>5.9548681641599996</c:v>
                </c:pt>
                <c:pt idx="3053">
                  <c:v>5.9549165521400003</c:v>
                </c:pt>
                <c:pt idx="3054">
                  <c:v>5.9548796086199998</c:v>
                </c:pt>
                <c:pt idx="3055">
                  <c:v>5.9548075286</c:v>
                </c:pt>
                <c:pt idx="3056">
                  <c:v>5.95480582197</c:v>
                </c:pt>
                <c:pt idx="3057">
                  <c:v>5.9547474953800004</c:v>
                </c:pt>
                <c:pt idx="3058">
                  <c:v>5.9547964857000002</c:v>
                </c:pt>
                <c:pt idx="3059">
                  <c:v>5.9548315218100001</c:v>
                </c:pt>
                <c:pt idx="3060">
                  <c:v>5.9548354370199998</c:v>
                </c:pt>
                <c:pt idx="3061">
                  <c:v>5.9547371552100001</c:v>
                </c:pt>
                <c:pt idx="3062">
                  <c:v>5.9548263015299998</c:v>
                </c:pt>
                <c:pt idx="3063">
                  <c:v>5.9547331396100001</c:v>
                </c:pt>
                <c:pt idx="3064">
                  <c:v>5.9546963968699993</c:v>
                </c:pt>
                <c:pt idx="3065">
                  <c:v>5.95473083064</c:v>
                </c:pt>
                <c:pt idx="3066">
                  <c:v>5.9547610480299999</c:v>
                </c:pt>
                <c:pt idx="3067">
                  <c:v>5.9546639708999995</c:v>
                </c:pt>
                <c:pt idx="3068">
                  <c:v>5.95470804211</c:v>
                </c:pt>
                <c:pt idx="3069">
                  <c:v>5.9546727048300001</c:v>
                </c:pt>
                <c:pt idx="3070">
                  <c:v>5.9546270273800008</c:v>
                </c:pt>
                <c:pt idx="3071">
                  <c:v>5.9547377575500002</c:v>
                </c:pt>
                <c:pt idx="3072">
                  <c:v>5.9546226102199995</c:v>
                </c:pt>
                <c:pt idx="3073">
                  <c:v>5.9546607584199993</c:v>
                </c:pt>
                <c:pt idx="3074">
                  <c:v>5.9546619631000004</c:v>
                </c:pt>
                <c:pt idx="3075">
                  <c:v>5.9546733071700002</c:v>
                </c:pt>
                <c:pt idx="3076">
                  <c:v>5.9546171891600004</c:v>
                </c:pt>
                <c:pt idx="3077">
                  <c:v>5.9546752145799999</c:v>
                </c:pt>
                <c:pt idx="3078">
                  <c:v>5.9546724036600001</c:v>
                </c:pt>
                <c:pt idx="3079">
                  <c:v>5.9545738206800003</c:v>
                </c:pt>
                <c:pt idx="3080">
                  <c:v>5.9545878752800006</c:v>
                </c:pt>
                <c:pt idx="3081">
                  <c:v>5.95468123798</c:v>
                </c:pt>
                <c:pt idx="3082">
                  <c:v>5.9545822534399999</c:v>
                </c:pt>
                <c:pt idx="3083">
                  <c:v>5.9545952037500003</c:v>
                </c:pt>
                <c:pt idx="3084">
                  <c:v>5.9546848520200006</c:v>
                </c:pt>
                <c:pt idx="3085">
                  <c:v>5.9546151813600003</c:v>
                </c:pt>
                <c:pt idx="3086">
                  <c:v>5.9546125712200002</c:v>
                </c:pt>
                <c:pt idx="3087">
                  <c:v>5.9546709982000001</c:v>
                </c:pt>
                <c:pt idx="3088">
                  <c:v>5.9546657779200007</c:v>
                </c:pt>
                <c:pt idx="3089">
                  <c:v>5.9546474065499995</c:v>
                </c:pt>
                <c:pt idx="3090">
                  <c:v>5.9546322476600002</c:v>
                </c:pt>
                <c:pt idx="3091">
                  <c:v>5.9545677972800002</c:v>
                </c:pt>
                <c:pt idx="3092">
                  <c:v>5.9546501170799999</c:v>
                </c:pt>
                <c:pt idx="3093">
                  <c:v>5.9546827438299994</c:v>
                </c:pt>
                <c:pt idx="3094">
                  <c:v>5.9546830449999995</c:v>
                </c:pt>
                <c:pt idx="3095">
                  <c:v>5.9546948910199999</c:v>
                </c:pt>
                <c:pt idx="3096">
                  <c:v>5.9546545342400004</c:v>
                </c:pt>
                <c:pt idx="3097">
                  <c:v>5.9546894699599999</c:v>
                </c:pt>
                <c:pt idx="3098">
                  <c:v>5.9546146794099997</c:v>
                </c:pt>
                <c:pt idx="3099">
                  <c:v>5.9545727163899995</c:v>
                </c:pt>
                <c:pt idx="3100">
                  <c:v>5.9547083432800001</c:v>
                </c:pt>
                <c:pt idx="3101">
                  <c:v>5.95478985996</c:v>
                </c:pt>
                <c:pt idx="3102">
                  <c:v>5.9547282204999998</c:v>
                </c:pt>
                <c:pt idx="3103">
                  <c:v>5.9546664806499994</c:v>
                </c:pt>
                <c:pt idx="3104">
                  <c:v>5.9547216951499999</c:v>
                </c:pt>
                <c:pt idx="3105">
                  <c:v>5.9547378579399997</c:v>
                </c:pt>
                <c:pt idx="3106">
                  <c:v>5.9547771104300002</c:v>
                </c:pt>
                <c:pt idx="3107">
                  <c:v>5.9548235909999994</c:v>
                </c:pt>
                <c:pt idx="3108">
                  <c:v>5.9548279077700004</c:v>
                </c:pt>
                <c:pt idx="3109">
                  <c:v>5.9548252976300002</c:v>
                </c:pt>
                <c:pt idx="3110">
                  <c:v>5.9547111542</c:v>
                </c:pt>
                <c:pt idx="3111">
                  <c:v>5.9549122353700001</c:v>
                </c:pt>
                <c:pt idx="3112">
                  <c:v>5.9548054204100005</c:v>
                </c:pt>
                <c:pt idx="3113">
                  <c:v>5.9548929604899996</c:v>
                </c:pt>
                <c:pt idx="3114">
                  <c:v>5.9549642373900005</c:v>
                </c:pt>
                <c:pt idx="3115">
                  <c:v>5.95497949667</c:v>
                </c:pt>
                <c:pt idx="3116">
                  <c:v>5.9548955706299997</c:v>
                </c:pt>
                <c:pt idx="3117">
                  <c:v>5.9550143319999993</c:v>
                </c:pt>
                <c:pt idx="3118">
                  <c:v>5.9549576116500003</c:v>
                </c:pt>
                <c:pt idx="3119">
                  <c:v>5.9550625192000002</c:v>
                </c:pt>
                <c:pt idx="3120">
                  <c:v>5.9550352131200004</c:v>
                </c:pt>
                <c:pt idx="3121">
                  <c:v>5.9550900260599997</c:v>
                </c:pt>
                <c:pt idx="3122">
                  <c:v>5.9550336068799998</c:v>
                </c:pt>
                <c:pt idx="3123">
                  <c:v>5.9551376109200005</c:v>
                </c:pt>
                <c:pt idx="3124">
                  <c:v>5.9549832111000001</c:v>
                </c:pt>
                <c:pt idx="3125">
                  <c:v>5.9550905280100004</c:v>
                </c:pt>
                <c:pt idx="3126">
                  <c:v>5.95508841982</c:v>
                </c:pt>
                <c:pt idx="3127">
                  <c:v>5.9551185368200006</c:v>
                </c:pt>
                <c:pt idx="3128">
                  <c:v>5.9549950571199997</c:v>
                </c:pt>
                <c:pt idx="3129">
                  <c:v>5.9549466691399999</c:v>
                </c:pt>
                <c:pt idx="3130">
                  <c:v>5.9550170425299997</c:v>
                </c:pt>
                <c:pt idx="3131">
                  <c:v>5.9550920338599997</c:v>
                </c:pt>
                <c:pt idx="3132">
                  <c:v>5.9550292901099997</c:v>
                </c:pt>
                <c:pt idx="3133">
                  <c:v>5.9550640250499995</c:v>
                </c:pt>
                <c:pt idx="3134">
                  <c:v>5.9549867247499995</c:v>
                </c:pt>
                <c:pt idx="3135">
                  <c:v>5.9550765738000004</c:v>
                </c:pt>
                <c:pt idx="3136">
                  <c:v>5.9550149343400003</c:v>
                </c:pt>
                <c:pt idx="3137">
                  <c:v>5.9550602102300001</c:v>
                </c:pt>
                <c:pt idx="3138">
                  <c:v>5.9549929489300002</c:v>
                </c:pt>
                <c:pt idx="3139">
                  <c:v>5.9550413369100008</c:v>
                </c:pt>
                <c:pt idx="3140">
                  <c:v>5.9550069031400001</c:v>
                </c:pt>
                <c:pt idx="3141">
                  <c:v>5.9550368193600001</c:v>
                </c:pt>
                <c:pt idx="3142">
                  <c:v>5.9549648397299997</c:v>
                </c:pt>
                <c:pt idx="3143">
                  <c:v>5.9550415376900006</c:v>
                </c:pt>
                <c:pt idx="3144">
                  <c:v>5.9548932616599997</c:v>
                </c:pt>
                <c:pt idx="3145">
                  <c:v>5.9549329157100006</c:v>
                </c:pt>
                <c:pt idx="3146">
                  <c:v>5.9548918562000006</c:v>
                </c:pt>
                <c:pt idx="3147">
                  <c:v>5.9546994085699998</c:v>
                </c:pt>
                <c:pt idx="3148">
                  <c:v>5.9548377459899999</c:v>
                </c:pt>
                <c:pt idx="3149">
                  <c:v>5.9549762841899998</c:v>
                </c:pt>
                <c:pt idx="3150">
                  <c:v>5.95487197898</c:v>
                </c:pt>
                <c:pt idx="3151">
                  <c:v>5.9549110306899999</c:v>
                </c:pt>
                <c:pt idx="3152">
                  <c:v>5.9572382716700005</c:v>
                </c:pt>
                <c:pt idx="3153">
                  <c:v>5.96637637181</c:v>
                </c:pt>
                <c:pt idx="3154">
                  <c:v>5.9763040393000004</c:v>
                </c:pt>
                <c:pt idx="3155">
                  <c:v>5.9861549084400005</c:v>
                </c:pt>
                <c:pt idx="3156">
                  <c:v>5.9958547910200002</c:v>
                </c:pt>
                <c:pt idx="3157">
                  <c:v>6.0056192243699993</c:v>
                </c:pt>
                <c:pt idx="3158">
                  <c:v>6.0153109753600003</c:v>
                </c:pt>
                <c:pt idx="3159">
                  <c:v>6.02515973631</c:v>
                </c:pt>
                <c:pt idx="3160">
                  <c:v>6.0350049836100004</c:v>
                </c:pt>
                <c:pt idx="3161">
                  <c:v>6.0448516363699998</c:v>
                </c:pt>
                <c:pt idx="3162">
                  <c:v>6.0546683729100002</c:v>
                </c:pt>
                <c:pt idx="3163">
                  <c:v>6.0645377138100001</c:v>
                </c:pt>
                <c:pt idx="3164">
                  <c:v>6.0742284609000006</c:v>
                </c:pt>
                <c:pt idx="3165">
                  <c:v>6.0840400775500001</c:v>
                </c:pt>
                <c:pt idx="3166">
                  <c:v>6.0938996806200008</c:v>
                </c:pt>
                <c:pt idx="3167">
                  <c:v>6.1038886863999995</c:v>
                </c:pt>
                <c:pt idx="3168">
                  <c:v>6.1135833486999998</c:v>
                </c:pt>
                <c:pt idx="3169">
                  <c:v>6.1234148425699999</c:v>
                </c:pt>
                <c:pt idx="3170">
                  <c:v>6.1331797778700006</c:v>
                </c:pt>
                <c:pt idx="3171">
                  <c:v>6.1429240328299999</c:v>
                </c:pt>
                <c:pt idx="3172">
                  <c:v>6.15275723333</c:v>
                </c:pt>
                <c:pt idx="3173">
                  <c:v>6.1626925304600002</c:v>
                </c:pt>
                <c:pt idx="3174">
                  <c:v>6.1724472259800001</c:v>
                </c:pt>
                <c:pt idx="3175">
                  <c:v>6.1822031261800001</c:v>
                </c:pt>
                <c:pt idx="3176">
                  <c:v>6.1920050050000004</c:v>
                </c:pt>
                <c:pt idx="3177">
                  <c:v>6.2018586850600004</c:v>
                </c:pt>
                <c:pt idx="3178">
                  <c:v>6.21153146234</c:v>
                </c:pt>
                <c:pt idx="3179">
                  <c:v>6.2214079309299999</c:v>
                </c:pt>
                <c:pt idx="3180">
                  <c:v>6.2311718623300001</c:v>
                </c:pt>
                <c:pt idx="3181">
                  <c:v>6.24096249747</c:v>
                </c:pt>
                <c:pt idx="3182">
                  <c:v>6.2508279231600001</c:v>
                </c:pt>
                <c:pt idx="3183">
                  <c:v>6.2605305162699993</c:v>
                </c:pt>
                <c:pt idx="3184">
                  <c:v>6.2703559867400003</c:v>
                </c:pt>
                <c:pt idx="3185">
                  <c:v>6.2801410000399995</c:v>
                </c:pt>
                <c:pt idx="3186">
                  <c:v>6.2899116575700003</c:v>
                </c:pt>
                <c:pt idx="3187">
                  <c:v>6.2996736815599998</c:v>
                </c:pt>
                <c:pt idx="3188">
                  <c:v>6.30941392092</c:v>
                </c:pt>
                <c:pt idx="3189">
                  <c:v>6.3190214446999997</c:v>
                </c:pt>
                <c:pt idx="3190">
                  <c:v>6.3288726150099999</c:v>
                </c:pt>
                <c:pt idx="3191">
                  <c:v>6.3387495855500005</c:v>
                </c:pt>
                <c:pt idx="3192">
                  <c:v>6.3485203434700006</c:v>
                </c:pt>
                <c:pt idx="3193">
                  <c:v>6.35813800664</c:v>
                </c:pt>
                <c:pt idx="3194">
                  <c:v>6.3678800530199995</c:v>
                </c:pt>
                <c:pt idx="3195">
                  <c:v>6.3775369686800003</c:v>
                </c:pt>
                <c:pt idx="3196">
                  <c:v>6.3873847257300005</c:v>
                </c:pt>
                <c:pt idx="3197">
                  <c:v>6.3972022653900007</c:v>
                </c:pt>
                <c:pt idx="3198">
                  <c:v>6.4069033526500005</c:v>
                </c:pt>
                <c:pt idx="3199">
                  <c:v>6.41665734544</c:v>
                </c:pt>
                <c:pt idx="3200">
                  <c:v>6.4264260955600001</c:v>
                </c:pt>
                <c:pt idx="3201">
                  <c:v>6.4361584041099995</c:v>
                </c:pt>
                <c:pt idx="3202">
                  <c:v>6.4458074893499999</c:v>
                </c:pt>
                <c:pt idx="3203">
                  <c:v>6.4555202218499996</c:v>
                </c:pt>
                <c:pt idx="3204">
                  <c:v>6.46534920597</c:v>
                </c:pt>
                <c:pt idx="3205">
                  <c:v>6.4750525018099996</c:v>
                </c:pt>
                <c:pt idx="3206">
                  <c:v>6.4848331983400005</c:v>
                </c:pt>
                <c:pt idx="3207">
                  <c:v>6.4945656072800002</c:v>
                </c:pt>
                <c:pt idx="3208">
                  <c:v>6.5043176926599999</c:v>
                </c:pt>
                <c:pt idx="3209">
                  <c:v>6.5140660636099996</c:v>
                </c:pt>
                <c:pt idx="3210">
                  <c:v>6.5237560075799994</c:v>
                </c:pt>
                <c:pt idx="3211">
                  <c:v>6.5333932468000002</c:v>
                </c:pt>
                <c:pt idx="3212">
                  <c:v>6.5432337757700001</c:v>
                </c:pt>
                <c:pt idx="3213">
                  <c:v>6.5529057499299999</c:v>
                </c:pt>
                <c:pt idx="3214">
                  <c:v>6.5625614609100005</c:v>
                </c:pt>
                <c:pt idx="3215">
                  <c:v>6.5722291183000001</c:v>
                </c:pt>
                <c:pt idx="3216">
                  <c:v>6.5820066023499999</c:v>
                </c:pt>
                <c:pt idx="3217">
                  <c:v>6.5915961563200005</c:v>
                </c:pt>
                <c:pt idx="3218">
                  <c:v>6.6014101823299995</c:v>
                </c:pt>
                <c:pt idx="3219">
                  <c:v>6.6111012305900001</c:v>
                </c:pt>
                <c:pt idx="3220">
                  <c:v>6.6208093451500005</c:v>
                </c:pt>
                <c:pt idx="3221">
                  <c:v>6.6304418660400009</c:v>
                </c:pt>
                <c:pt idx="3222">
                  <c:v>6.6401731706899998</c:v>
                </c:pt>
                <c:pt idx="3223">
                  <c:v>6.6498647208999992</c:v>
                </c:pt>
                <c:pt idx="3224">
                  <c:v>6.6595627964600004</c:v>
                </c:pt>
                <c:pt idx="3225">
                  <c:v>6.6692273417600001</c:v>
                </c:pt>
                <c:pt idx="3226">
                  <c:v>6.6789479046800002</c:v>
                </c:pt>
                <c:pt idx="3227">
                  <c:v>6.6886239948299995</c:v>
                </c:pt>
                <c:pt idx="3228">
                  <c:v>6.69833983942</c:v>
                </c:pt>
                <c:pt idx="3229">
                  <c:v>6.7079285902699999</c:v>
                </c:pt>
                <c:pt idx="3230">
                  <c:v>6.7175330019599997</c:v>
                </c:pt>
                <c:pt idx="3231">
                  <c:v>6.7271786739400001</c:v>
                </c:pt>
                <c:pt idx="3232">
                  <c:v>6.7368511500500006</c:v>
                </c:pt>
                <c:pt idx="3233">
                  <c:v>6.7465403912899999</c:v>
                </c:pt>
                <c:pt idx="3234">
                  <c:v>6.7562378645100001</c:v>
                </c:pt>
                <c:pt idx="3235">
                  <c:v>6.7659339322700003</c:v>
                </c:pt>
                <c:pt idx="3236">
                  <c:v>6.7755456724299998</c:v>
                </c:pt>
                <c:pt idx="3237">
                  <c:v>6.7851713668000002</c:v>
                </c:pt>
                <c:pt idx="3238">
                  <c:v>6.7947710601600004</c:v>
                </c:pt>
                <c:pt idx="3239">
                  <c:v>6.8044827887600006</c:v>
                </c:pt>
                <c:pt idx="3240">
                  <c:v>6.8141175182299998</c:v>
                </c:pt>
                <c:pt idx="3241">
                  <c:v>6.8236949250099999</c:v>
                </c:pt>
                <c:pt idx="3242">
                  <c:v>6.8333949079799998</c:v>
                </c:pt>
                <c:pt idx="3243">
                  <c:v>6.8429066596999997</c:v>
                </c:pt>
                <c:pt idx="3244">
                  <c:v>6.8525957001600002</c:v>
                </c:pt>
                <c:pt idx="3245">
                  <c:v>6.8622131625499998</c:v>
                </c:pt>
                <c:pt idx="3246">
                  <c:v>6.8718224933499998</c:v>
                </c:pt>
                <c:pt idx="3247">
                  <c:v>6.8814519021500002</c:v>
                </c:pt>
                <c:pt idx="3248">
                  <c:v>6.8910789015899994</c:v>
                </c:pt>
                <c:pt idx="3249">
                  <c:v>6.9005907537000004</c:v>
                </c:pt>
                <c:pt idx="3250">
                  <c:v>6.9102932464200002</c:v>
                </c:pt>
                <c:pt idx="3251">
                  <c:v>6.9170304193200005</c:v>
                </c:pt>
                <c:pt idx="3252">
                  <c:v>6.9176252300699996</c:v>
                </c:pt>
                <c:pt idx="3253">
                  <c:v>6.9175559609699997</c:v>
                </c:pt>
                <c:pt idx="3254">
                  <c:v>6.9175576676000006</c:v>
                </c:pt>
                <c:pt idx="3255">
                  <c:v>6.9175500379600008</c:v>
                </c:pt>
                <c:pt idx="3256">
                  <c:v>6.9176423967599998</c:v>
                </c:pt>
                <c:pt idx="3257">
                  <c:v>6.9176216160300008</c:v>
                </c:pt>
                <c:pt idx="3258">
                  <c:v>6.9175788498899999</c:v>
                </c:pt>
                <c:pt idx="3259">
                  <c:v>6.9177361610199997</c:v>
                </c:pt>
                <c:pt idx="3260">
                  <c:v>6.9177169865300003</c:v>
                </c:pt>
                <c:pt idx="3261">
                  <c:v>6.9176460108000004</c:v>
                </c:pt>
                <c:pt idx="3262">
                  <c:v>6.9177005225699997</c:v>
                </c:pt>
                <c:pt idx="3263">
                  <c:v>6.9177140752200001</c:v>
                </c:pt>
                <c:pt idx="3264">
                  <c:v>6.9177281298200004</c:v>
                </c:pt>
                <c:pt idx="3265">
                  <c:v>6.9176909855200002</c:v>
                </c:pt>
                <c:pt idx="3266">
                  <c:v>6.9176746219499998</c:v>
                </c:pt>
                <c:pt idx="3267">
                  <c:v>6.9176945995599999</c:v>
                </c:pt>
                <c:pt idx="3268">
                  <c:v>6.9178025188100003</c:v>
                </c:pt>
                <c:pt idx="3269">
                  <c:v>6.9177625635900002</c:v>
                </c:pt>
                <c:pt idx="3270">
                  <c:v>6.9178085422100004</c:v>
                </c:pt>
                <c:pt idx="3271">
                  <c:v>6.9177956922900004</c:v>
                </c:pt>
                <c:pt idx="3272">
                  <c:v>6.9177956922900004</c:v>
                </c:pt>
                <c:pt idx="3273">
                  <c:v>6.9177350567300007</c:v>
                </c:pt>
                <c:pt idx="3274">
                  <c:v>6.9177981016500008</c:v>
                </c:pt>
                <c:pt idx="3275">
                  <c:v>6.9178369525800001</c:v>
                </c:pt>
                <c:pt idx="3276">
                  <c:v>6.9178192839400001</c:v>
                </c:pt>
                <c:pt idx="3277">
                  <c:v>6.9178143648299999</c:v>
                </c:pt>
                <c:pt idx="3278">
                  <c:v>6.9178460880700001</c:v>
                </c:pt>
                <c:pt idx="3279">
                  <c:v>6.9178715871299996</c:v>
                </c:pt>
                <c:pt idx="3280">
                  <c:v>6.9178573317499996</c:v>
                </c:pt>
                <c:pt idx="3281">
                  <c:v>6.9178595403300003</c:v>
                </c:pt>
                <c:pt idx="3282">
                  <c:v>6.9178648610000009</c:v>
                </c:pt>
                <c:pt idx="3283">
                  <c:v>6.9178409681800002</c:v>
                </c:pt>
                <c:pt idx="3284">
                  <c:v>6.9179280063100004</c:v>
                </c:pt>
                <c:pt idx="3285">
                  <c:v>6.9178605442299999</c:v>
                </c:pt>
                <c:pt idx="3286">
                  <c:v>6.9178976885300001</c:v>
                </c:pt>
                <c:pt idx="3287">
                  <c:v>6.9179151563899994</c:v>
                </c:pt>
                <c:pt idx="3288">
                  <c:v>6.9179394507700005</c:v>
                </c:pt>
                <c:pt idx="3289">
                  <c:v>6.9180088202599999</c:v>
                </c:pt>
                <c:pt idx="3290">
                  <c:v>6.9179427636400002</c:v>
                </c:pt>
                <c:pt idx="3291">
                  <c:v>6.9180038007600002</c:v>
                </c:pt>
                <c:pt idx="3292">
                  <c:v>6.9180412462300005</c:v>
                </c:pt>
                <c:pt idx="3293">
                  <c:v>6.9180495786000007</c:v>
                </c:pt>
                <c:pt idx="3294">
                  <c:v>6.9179885414800006</c:v>
                </c:pt>
                <c:pt idx="3295">
                  <c:v>6.9180503817199996</c:v>
                </c:pt>
                <c:pt idx="3296">
                  <c:v>6.9181522775700008</c:v>
                </c:pt>
                <c:pt idx="3297">
                  <c:v>6.9181071020700005</c:v>
                </c:pt>
                <c:pt idx="3298">
                  <c:v>6.9181943409799995</c:v>
                </c:pt>
                <c:pt idx="3299">
                  <c:v>6.91819875814</c:v>
                </c:pt>
                <c:pt idx="3300">
                  <c:v>6.9182404199900001</c:v>
                </c:pt>
                <c:pt idx="3301">
                  <c:v>6.9182838888600005</c:v>
                </c:pt>
                <c:pt idx="3302">
                  <c:v>6.9182593937000005</c:v>
                </c:pt>
                <c:pt idx="3303">
                  <c:v>6.9182976422899998</c:v>
                </c:pt>
                <c:pt idx="3304">
                  <c:v>6.9182879044599996</c:v>
                </c:pt>
                <c:pt idx="3305">
                  <c:v>6.9183149093700003</c:v>
                </c:pt>
                <c:pt idx="3306">
                  <c:v>6.9182571851200008</c:v>
                </c:pt>
                <c:pt idx="3307">
                  <c:v>6.9184033529600004</c:v>
                </c:pt>
                <c:pt idx="3308">
                  <c:v>6.9183988354099997</c:v>
                </c:pt>
                <c:pt idx="3309">
                  <c:v>6.9184019474999996</c:v>
                </c:pt>
                <c:pt idx="3310">
                  <c:v>6.9184443120800001</c:v>
                </c:pt>
                <c:pt idx="3311">
                  <c:v>6.9184486288500002</c:v>
                </c:pt>
                <c:pt idx="3312">
                  <c:v>6.9184828618400003</c:v>
                </c:pt>
                <c:pt idx="3313">
                  <c:v>6.91848988914</c:v>
                </c:pt>
                <c:pt idx="3314">
                  <c:v>6.9184584670700007</c:v>
                </c:pt>
                <c:pt idx="3315">
                  <c:v>6.9183656063200001</c:v>
                </c:pt>
                <c:pt idx="3316">
                  <c:v>6.9184179095099996</c:v>
                </c:pt>
                <c:pt idx="3317">
                  <c:v>6.9185397829699999</c:v>
                </c:pt>
                <c:pt idx="3318">
                  <c:v>6.9184484280699996</c:v>
                </c:pt>
                <c:pt idx="3319">
                  <c:v>6.9185790354599996</c:v>
                </c:pt>
                <c:pt idx="3320">
                  <c:v>6.91846850607</c:v>
                </c:pt>
                <c:pt idx="3321">
                  <c:v>6.9185548414699998</c:v>
                </c:pt>
                <c:pt idx="3322">
                  <c:v>6.9184591697999993</c:v>
                </c:pt>
                <c:pt idx="3323">
                  <c:v>6.9185747186900004</c:v>
                </c:pt>
                <c:pt idx="3324">
                  <c:v>6.9184628842300002</c:v>
                </c:pt>
                <c:pt idx="3325">
                  <c:v>6.9183902018699994</c:v>
                </c:pt>
                <c:pt idx="3326">
                  <c:v>6.9184903910899997</c:v>
                </c:pt>
                <c:pt idx="3327">
                  <c:v>6.9184946074700004</c:v>
                </c:pt>
                <c:pt idx="3328">
                  <c:v>6.9184115849400003</c:v>
                </c:pt>
                <c:pt idx="3329">
                  <c:v>6.9184455167599994</c:v>
                </c:pt>
                <c:pt idx="3330">
                  <c:v>6.9184967156599999</c:v>
                </c:pt>
                <c:pt idx="3331">
                  <c:v>6.9185321533300002</c:v>
                </c:pt>
                <c:pt idx="3332">
                  <c:v>6.9184500343100002</c:v>
                </c:pt>
                <c:pt idx="3333">
                  <c:v>6.9184733247899999</c:v>
                </c:pt>
                <c:pt idx="3334">
                  <c:v>6.9183793597499994</c:v>
                </c:pt>
                <c:pt idx="3335">
                  <c:v>6.9184791474100003</c:v>
                </c:pt>
                <c:pt idx="3336">
                  <c:v>6.9183267553899999</c:v>
                </c:pt>
                <c:pt idx="3337">
                  <c:v>6.9184008432100006</c:v>
                </c:pt>
                <c:pt idx="3338">
                  <c:v>6.9183495439199998</c:v>
                </c:pt>
                <c:pt idx="3339">
                  <c:v>6.9183899007000003</c:v>
                </c:pt>
                <c:pt idx="3340">
                  <c:v>6.9183729347900007</c:v>
                </c:pt>
                <c:pt idx="3341">
                  <c:v>6.91838096599</c:v>
                </c:pt>
                <c:pt idx="3342">
                  <c:v>6.9182948313699999</c:v>
                </c:pt>
                <c:pt idx="3343">
                  <c:v>6.9183138050800004</c:v>
                </c:pt>
                <c:pt idx="3344">
                  <c:v>6.9183022602299999</c:v>
                </c:pt>
                <c:pt idx="3345">
                  <c:v>6.9182994493100001</c:v>
                </c:pt>
                <c:pt idx="3346">
                  <c:v>6.9182330915199994</c:v>
                </c:pt>
                <c:pt idx="3347">
                  <c:v>6.9182406207700007</c:v>
                </c:pt>
                <c:pt idx="3348">
                  <c:v>6.9182136158600001</c:v>
                </c:pt>
                <c:pt idx="3349">
                  <c:v>6.9181733594699999</c:v>
                </c:pt>
                <c:pt idx="3350">
                  <c:v>6.9181541849800006</c:v>
                </c:pt>
                <c:pt idx="3351">
                  <c:v>6.9180930474700002</c:v>
                </c:pt>
                <c:pt idx="3352">
                  <c:v>6.9181066001199998</c:v>
                </c:pt>
                <c:pt idx="3353">
                  <c:v>6.9182272688999999</c:v>
                </c:pt>
                <c:pt idx="3354">
                  <c:v>6.91812948904</c:v>
                </c:pt>
                <c:pt idx="3355">
                  <c:v>6.9180107276700005</c:v>
                </c:pt>
                <c:pt idx="3356">
                  <c:v>6.9180429528599996</c:v>
                </c:pt>
                <c:pt idx="3357">
                  <c:v>6.9181024841300003</c:v>
                </c:pt>
                <c:pt idx="3358">
                  <c:v>6.9180326126900002</c:v>
                </c:pt>
                <c:pt idx="3359">
                  <c:v>6.9179518991300002</c:v>
                </c:pt>
                <c:pt idx="3360">
                  <c:v>6.9180953564400003</c:v>
                </c:pt>
                <c:pt idx="3361">
                  <c:v>6.9181221605699994</c:v>
                </c:pt>
                <c:pt idx="3362">
                  <c:v>6.9181161371700002</c:v>
                </c:pt>
                <c:pt idx="3363">
                  <c:v>6.9180990708700003</c:v>
                </c:pt>
                <c:pt idx="3364">
                  <c:v>6.91807246752</c:v>
                </c:pt>
                <c:pt idx="3365">
                  <c:v>6.9180745757100004</c:v>
                </c:pt>
                <c:pt idx="3366">
                  <c:v>6.9180443583200004</c:v>
                </c:pt>
                <c:pt idx="3367">
                  <c:v>6.9179810122300003</c:v>
                </c:pt>
                <c:pt idx="3368">
                  <c:v>6.9180098241600003</c:v>
                </c:pt>
                <c:pt idx="3369">
                  <c:v>6.9180978661900001</c:v>
                </c:pt>
                <c:pt idx="3370">
                  <c:v>6.9180193612100007</c:v>
                </c:pt>
                <c:pt idx="3371">
                  <c:v>6.9180480727499996</c:v>
                </c:pt>
                <c:pt idx="3372">
                  <c:v>6.9180401419399997</c:v>
                </c:pt>
                <c:pt idx="3373">
                  <c:v>6.9180023953000003</c:v>
                </c:pt>
                <c:pt idx="3374">
                  <c:v>6.9180232764199996</c:v>
                </c:pt>
                <c:pt idx="3375">
                  <c:v>6.91811151923</c:v>
                </c:pt>
                <c:pt idx="3376">
                  <c:v>6.9180107276700005</c:v>
                </c:pt>
                <c:pt idx="3377">
                  <c:v>6.9179537061499996</c:v>
                </c:pt>
                <c:pt idx="3378">
                  <c:v>6.9180760815599998</c:v>
                </c:pt>
                <c:pt idx="3379">
                  <c:v>6.9180381341400006</c:v>
                </c:pt>
                <c:pt idx="3380">
                  <c:v>6.9180652394399997</c:v>
                </c:pt>
                <c:pt idx="3381">
                  <c:v>6.91803823453</c:v>
                </c:pt>
                <c:pt idx="3382">
                  <c:v>6.9180675484099998</c:v>
                </c:pt>
                <c:pt idx="3383">
                  <c:v>6.9180686527000006</c:v>
                </c:pt>
                <c:pt idx="3384">
                  <c:v>6.91811523366</c:v>
                </c:pt>
                <c:pt idx="3385">
                  <c:v>6.9180827073</c:v>
                </c:pt>
                <c:pt idx="3386">
                  <c:v>6.9181772746800005</c:v>
                </c:pt>
                <c:pt idx="3387">
                  <c:v>6.9180775874100009</c:v>
                </c:pt>
                <c:pt idx="3388">
                  <c:v>6.9181351108800007</c:v>
                </c:pt>
                <c:pt idx="3389">
                  <c:v>6.9181457522200001</c:v>
                </c:pt>
                <c:pt idx="3390">
                  <c:v>6.9231367414600005</c:v>
                </c:pt>
                <c:pt idx="3391">
                  <c:v>6.9327682584500003</c:v>
                </c:pt>
                <c:pt idx="3392">
                  <c:v>6.9424544879900001</c:v>
                </c:pt>
                <c:pt idx="3393">
                  <c:v>6.9520112144300006</c:v>
                </c:pt>
                <c:pt idx="3394">
                  <c:v>6.9615270821399999</c:v>
                </c:pt>
                <c:pt idx="3395">
                  <c:v>6.97111332324</c:v>
                </c:pt>
                <c:pt idx="3396">
                  <c:v>6.9806784824400001</c:v>
                </c:pt>
                <c:pt idx="3397">
                  <c:v>6.9903123084000001</c:v>
                </c:pt>
                <c:pt idx="3398">
                  <c:v>6.9998526712700002</c:v>
                </c:pt>
                <c:pt idx="3399">
                  <c:v>7.0095335801399994</c:v>
                </c:pt>
                <c:pt idx="3400">
                  <c:v>7.0191961176400008</c:v>
                </c:pt>
                <c:pt idx="3401">
                  <c:v>7.0287734240300006</c:v>
                </c:pt>
                <c:pt idx="3402">
                  <c:v>7.0383950024099997</c:v>
                </c:pt>
                <c:pt idx="3403">
                  <c:v>7.0479959004500001</c:v>
                </c:pt>
                <c:pt idx="3404">
                  <c:v>7.0575707974800004</c:v>
                </c:pt>
                <c:pt idx="3405">
                  <c:v>7.0670858620699999</c:v>
                </c:pt>
                <c:pt idx="3406">
                  <c:v>7.07675964325</c:v>
                </c:pt>
                <c:pt idx="3407">
                  <c:v>7.0862354553500007</c:v>
                </c:pt>
                <c:pt idx="3408">
                  <c:v>7.0959973789499999</c:v>
                </c:pt>
                <c:pt idx="3409">
                  <c:v>7.10559074774</c:v>
                </c:pt>
                <c:pt idx="3410">
                  <c:v>7.1151653436000002</c:v>
                </c:pt>
                <c:pt idx="3411">
                  <c:v>7.1247395379</c:v>
                </c:pt>
                <c:pt idx="3412">
                  <c:v>7.1343756728300001</c:v>
                </c:pt>
                <c:pt idx="3413">
                  <c:v>7.1438533923400005</c:v>
                </c:pt>
                <c:pt idx="3414">
                  <c:v>7.1534576032499997</c:v>
                </c:pt>
                <c:pt idx="3415">
                  <c:v>7.1631344965200006</c:v>
                </c:pt>
                <c:pt idx="3416">
                  <c:v>7.1726299850599995</c:v>
                </c:pt>
                <c:pt idx="3417">
                  <c:v>7.1821516753900001</c:v>
                </c:pt>
                <c:pt idx="3418">
                  <c:v>7.1918694273900003</c:v>
                </c:pt>
                <c:pt idx="3419">
                  <c:v>7.2012723563500005</c:v>
                </c:pt>
                <c:pt idx="3420">
                  <c:v>7.2108956413599996</c:v>
                </c:pt>
                <c:pt idx="3421">
                  <c:v>7.2204452401100001</c:v>
                </c:pt>
                <c:pt idx="3422">
                  <c:v>7.2300286702900003</c:v>
                </c:pt>
                <c:pt idx="3423">
                  <c:v>7.2395393177200003</c:v>
                </c:pt>
                <c:pt idx="3424">
                  <c:v>7.2491537684099994</c:v>
                </c:pt>
                <c:pt idx="3425">
                  <c:v>7.2585745667900001</c:v>
                </c:pt>
                <c:pt idx="3426">
                  <c:v>7.2681253702199999</c:v>
                </c:pt>
                <c:pt idx="3427">
                  <c:v>7.2775533966800001</c:v>
                </c:pt>
                <c:pt idx="3428">
                  <c:v>7.28701555574</c:v>
                </c:pt>
                <c:pt idx="3429">
                  <c:v>7.2964662703399998</c:v>
                </c:pt>
                <c:pt idx="3430">
                  <c:v>7.3060692765699997</c:v>
                </c:pt>
                <c:pt idx="3431">
                  <c:v>7.3155459921800006</c:v>
                </c:pt>
                <c:pt idx="3432">
                  <c:v>7.3250756133200001</c:v>
                </c:pt>
                <c:pt idx="3433">
                  <c:v>7.33451066708</c:v>
                </c:pt>
                <c:pt idx="3434">
                  <c:v>7.3439993291000008</c:v>
                </c:pt>
                <c:pt idx="3435">
                  <c:v>7.3534814657699998</c:v>
                </c:pt>
                <c:pt idx="3436">
                  <c:v>7.3629870937000002</c:v>
                </c:pt>
                <c:pt idx="3437">
                  <c:v>7.3724120080700004</c:v>
                </c:pt>
                <c:pt idx="3438">
                  <c:v>7.3819356058099999</c:v>
                </c:pt>
                <c:pt idx="3439">
                  <c:v>7.3913638330499998</c:v>
                </c:pt>
                <c:pt idx="3440">
                  <c:v>7.4008664492799996</c:v>
                </c:pt>
                <c:pt idx="3441">
                  <c:v>7.4103127467200007</c:v>
                </c:pt>
                <c:pt idx="3442">
                  <c:v>7.4198267070199995</c:v>
                </c:pt>
                <c:pt idx="3443">
                  <c:v>7.4291668922299996</c:v>
                </c:pt>
                <c:pt idx="3444">
                  <c:v>7.4387249237399997</c:v>
                </c:pt>
                <c:pt idx="3445">
                  <c:v>7.4480848857800002</c:v>
                </c:pt>
                <c:pt idx="3446">
                  <c:v>7.4575880039600007</c:v>
                </c:pt>
                <c:pt idx="3447">
                  <c:v>7.4670664261999997</c:v>
                </c:pt>
                <c:pt idx="3448">
                  <c:v>7.4764866222400004</c:v>
                </c:pt>
                <c:pt idx="3449">
                  <c:v>7.4859442637499995</c:v>
                </c:pt>
                <c:pt idx="3450">
                  <c:v>7.4953622512100004</c:v>
                </c:pt>
                <c:pt idx="3451">
                  <c:v>7.5047093633299999</c:v>
                </c:pt>
                <c:pt idx="3452">
                  <c:v>7.5142686999100006</c:v>
                </c:pt>
                <c:pt idx="3453">
                  <c:v>7.5237287507800001</c:v>
                </c:pt>
                <c:pt idx="3454">
                  <c:v>7.5331065822400003</c:v>
                </c:pt>
                <c:pt idx="3455">
                  <c:v>7.5424627294600004</c:v>
                </c:pt>
                <c:pt idx="3456">
                  <c:v>7.5518990882899999</c:v>
                </c:pt>
                <c:pt idx="3457">
                  <c:v>7.56142830787</c:v>
                </c:pt>
                <c:pt idx="3458">
                  <c:v>7.5708485039099997</c:v>
                </c:pt>
                <c:pt idx="3459">
                  <c:v>7.5801944113499999</c:v>
                </c:pt>
                <c:pt idx="3460">
                  <c:v>7.5896644008300003</c:v>
                </c:pt>
                <c:pt idx="3461">
                  <c:v>7.5991000569300002</c:v>
                </c:pt>
                <c:pt idx="3462">
                  <c:v>7.6084597178000006</c:v>
                </c:pt>
                <c:pt idx="3463">
                  <c:v>7.6177746047300001</c:v>
                </c:pt>
                <c:pt idx="3464">
                  <c:v>7.6273316323399998</c:v>
                </c:pt>
                <c:pt idx="3465">
                  <c:v>7.6366290514099999</c:v>
                </c:pt>
                <c:pt idx="3466">
                  <c:v>7.6460540661699996</c:v>
                </c:pt>
                <c:pt idx="3467">
                  <c:v>7.6555310829499996</c:v>
                </c:pt>
                <c:pt idx="3468">
                  <c:v>7.6647629473499999</c:v>
                </c:pt>
                <c:pt idx="3469">
                  <c:v>7.6742613471999999</c:v>
                </c:pt>
                <c:pt idx="3470">
                  <c:v>7.6837295296599999</c:v>
                </c:pt>
                <c:pt idx="3471">
                  <c:v>7.6931039478600001</c:v>
                </c:pt>
                <c:pt idx="3472">
                  <c:v>7.70241240983</c:v>
                </c:pt>
                <c:pt idx="3473">
                  <c:v>7.7118240727199998</c:v>
                </c:pt>
                <c:pt idx="3474">
                  <c:v>7.7212148544899994</c:v>
                </c:pt>
                <c:pt idx="3475">
                  <c:v>7.7304686039099995</c:v>
                </c:pt>
                <c:pt idx="3476">
                  <c:v>7.7401628646500003</c:v>
                </c:pt>
                <c:pt idx="3477">
                  <c:v>7.7494831726399998</c:v>
                </c:pt>
                <c:pt idx="3478">
                  <c:v>7.7586525944600009</c:v>
                </c:pt>
                <c:pt idx="3479">
                  <c:v>7.7681596278500002</c:v>
                </c:pt>
                <c:pt idx="3480">
                  <c:v>7.7774259260199994</c:v>
                </c:pt>
                <c:pt idx="3481">
                  <c:v>7.7869851622100006</c:v>
                </c:pt>
                <c:pt idx="3482">
                  <c:v>7.7963228376700009</c:v>
                </c:pt>
                <c:pt idx="3483">
                  <c:v>7.8056915336400001</c:v>
                </c:pt>
                <c:pt idx="3484">
                  <c:v>7.8150015014600003</c:v>
                </c:pt>
                <c:pt idx="3485">
                  <c:v>7.8244592433599998</c:v>
                </c:pt>
                <c:pt idx="3486">
                  <c:v>7.8337917989300001</c:v>
                </c:pt>
                <c:pt idx="3487">
                  <c:v>7.8432303663400003</c:v>
                </c:pt>
                <c:pt idx="3488">
                  <c:v>7.8524118349599998</c:v>
                </c:pt>
                <c:pt idx="3489">
                  <c:v>7.8564859623299999</c:v>
                </c:pt>
                <c:pt idx="3490">
                  <c:v>7.85645664845</c:v>
                </c:pt>
                <c:pt idx="3491">
                  <c:v>7.8567882366199999</c:v>
                </c:pt>
                <c:pt idx="3492">
                  <c:v>7.8568528877800006</c:v>
                </c:pt>
                <c:pt idx="3493">
                  <c:v>7.8570570810400007</c:v>
                </c:pt>
                <c:pt idx="3494">
                  <c:v>7.8570928198800001</c:v>
                </c:pt>
                <c:pt idx="3495">
                  <c:v>7.8572241299999996</c:v>
                </c:pt>
                <c:pt idx="3496">
                  <c:v>7.8571936114399996</c:v>
                </c:pt>
                <c:pt idx="3497">
                  <c:v>7.8573258250699993</c:v>
                </c:pt>
                <c:pt idx="3498">
                  <c:v>7.8572780394300006</c:v>
                </c:pt>
                <c:pt idx="3499">
                  <c:v>7.8573902754500002</c:v>
                </c:pt>
                <c:pt idx="3500">
                  <c:v>7.8573920824699997</c:v>
                </c:pt>
                <c:pt idx="3501">
                  <c:v>7.8573691935500003</c:v>
                </c:pt>
                <c:pt idx="3502">
                  <c:v>7.85729751509</c:v>
                </c:pt>
                <c:pt idx="3503">
                  <c:v>7.8574716917400007</c:v>
                </c:pt>
                <c:pt idx="3504">
                  <c:v>7.8574822326899998</c:v>
                </c:pt>
                <c:pt idx="3505">
                  <c:v>7.85756585756</c:v>
                </c:pt>
                <c:pt idx="3506">
                  <c:v>7.8576655448300006</c:v>
                </c:pt>
                <c:pt idx="3507">
                  <c:v>7.8576102299400006</c:v>
                </c:pt>
                <c:pt idx="3508">
                  <c:v>7.8574610504000004</c:v>
                </c:pt>
                <c:pt idx="3509">
                  <c:v>7.8577096160400002</c:v>
                </c:pt>
                <c:pt idx="3510">
                  <c:v>7.8575907542800003</c:v>
                </c:pt>
                <c:pt idx="3511">
                  <c:v>7.8577020867899998</c:v>
                </c:pt>
                <c:pt idx="3512">
                  <c:v>7.8577955498799996</c:v>
                </c:pt>
                <c:pt idx="3513">
                  <c:v>7.8578857001000006</c:v>
                </c:pt>
                <c:pt idx="3514">
                  <c:v>7.8578146239800004</c:v>
                </c:pt>
                <c:pt idx="3515">
                  <c:v>7.8578410265500001</c:v>
                </c:pt>
                <c:pt idx="3516">
                  <c:v>7.8578543784199999</c:v>
                </c:pt>
                <c:pt idx="3517">
                  <c:v>7.8579126046200001</c:v>
                </c:pt>
                <c:pt idx="3518">
                  <c:v>7.8579303736500004</c:v>
                </c:pt>
                <c:pt idx="3519">
                  <c:v>7.8578714447199998</c:v>
                </c:pt>
                <c:pt idx="3520">
                  <c:v>7.8578519690600004</c:v>
                </c:pt>
                <c:pt idx="3521">
                  <c:v>7.8580221301099993</c:v>
                </c:pt>
                <c:pt idx="3522">
                  <c:v>7.8579698269199998</c:v>
                </c:pt>
                <c:pt idx="3523">
                  <c:v>7.8579127050100004</c:v>
                </c:pt>
                <c:pt idx="3524">
                  <c:v>7.8579669156099996</c:v>
                </c:pt>
                <c:pt idx="3525">
                  <c:v>7.85802092543</c:v>
                </c:pt>
                <c:pt idx="3526">
                  <c:v>7.8578902176499996</c:v>
                </c:pt>
                <c:pt idx="3527">
                  <c:v>7.8579757499299996</c:v>
                </c:pt>
                <c:pt idx="3528">
                  <c:v>7.8580160063200006</c:v>
                </c:pt>
                <c:pt idx="3529">
                  <c:v>7.85803347418</c:v>
                </c:pt>
                <c:pt idx="3530">
                  <c:v>7.8579711319900003</c:v>
                </c:pt>
                <c:pt idx="3531">
                  <c:v>7.8580254429799998</c:v>
                </c:pt>
                <c:pt idx="3532">
                  <c:v>7.8579309759899996</c:v>
                </c:pt>
                <c:pt idx="3533">
                  <c:v>7.8580433124000004</c:v>
                </c:pt>
                <c:pt idx="3534">
                  <c:v>7.8580309644300002</c:v>
                </c:pt>
                <c:pt idx="3535">
                  <c:v>7.8579965306600004</c:v>
                </c:pt>
                <c:pt idx="3536">
                  <c:v>7.8580330726200005</c:v>
                </c:pt>
                <c:pt idx="3537">
                  <c:v>7.8579854877600006</c:v>
                </c:pt>
                <c:pt idx="3538">
                  <c:v>7.8579732401799998</c:v>
                </c:pt>
                <c:pt idx="3539">
                  <c:v>7.8579569769999997</c:v>
                </c:pt>
                <c:pt idx="3540">
                  <c:v>7.8579900053099996</c:v>
                </c:pt>
                <c:pt idx="3541">
                  <c:v>7.8580043610799999</c:v>
                </c:pt>
                <c:pt idx="3542">
                  <c:v>7.8580405014800006</c:v>
                </c:pt>
                <c:pt idx="3543">
                  <c:v>7.8579669156099996</c:v>
                </c:pt>
                <c:pt idx="3544">
                  <c:v>7.8578839934699998</c:v>
                </c:pt>
                <c:pt idx="3545">
                  <c:v>7.8579457333200002</c:v>
                </c:pt>
                <c:pt idx="3546">
                  <c:v>7.8578243618099997</c:v>
                </c:pt>
                <c:pt idx="3547">
                  <c:v>7.8579115003300002</c:v>
                </c:pt>
                <c:pt idx="3548">
                  <c:v>7.8578954379299999</c:v>
                </c:pt>
                <c:pt idx="3549">
                  <c:v>7.8578553823200004</c:v>
                </c:pt>
                <c:pt idx="3550">
                  <c:v>7.8578336980800003</c:v>
                </c:pt>
                <c:pt idx="3551">
                  <c:v>7.8578103072100003</c:v>
                </c:pt>
                <c:pt idx="3552">
                  <c:v>7.8577743675900003</c:v>
                </c:pt>
                <c:pt idx="3553">
                  <c:v>7.8577556950499998</c:v>
                </c:pt>
                <c:pt idx="3554">
                  <c:v>7.8577859124399998</c:v>
                </c:pt>
                <c:pt idx="3555">
                  <c:v>7.8577296940399997</c:v>
                </c:pt>
                <c:pt idx="3556">
                  <c:v>7.8576696608200001</c:v>
                </c:pt>
                <c:pt idx="3557">
                  <c:v>7.8576702631600002</c:v>
                </c:pt>
                <c:pt idx="3558">
                  <c:v>7.8576799006</c:v>
                </c:pt>
                <c:pt idx="3559">
                  <c:v>7.8576874298500003</c:v>
                </c:pt>
                <c:pt idx="3560">
                  <c:v>7.8577388295299997</c:v>
                </c:pt>
                <c:pt idx="3561">
                  <c:v>7.8576561081700005</c:v>
                </c:pt>
                <c:pt idx="3562">
                  <c:v>7.85761946582</c:v>
                </c:pt>
                <c:pt idx="3563">
                  <c:v>7.8576868275100002</c:v>
                </c:pt>
                <c:pt idx="3564">
                  <c:v>7.8576079209699996</c:v>
                </c:pt>
                <c:pt idx="3565">
                  <c:v>7.8576146471000001</c:v>
                </c:pt>
                <c:pt idx="3566">
                  <c:v>7.8576743791499997</c:v>
                </c:pt>
                <c:pt idx="3567">
                  <c:v>7.8575503974999998</c:v>
                </c:pt>
                <c:pt idx="3568">
                  <c:v>7.85760490927</c:v>
                </c:pt>
                <c:pt idx="3569">
                  <c:v>7.8575894492099998</c:v>
                </c:pt>
                <c:pt idx="3570">
                  <c:v>7.8576138439800003</c:v>
                </c:pt>
                <c:pt idx="3571">
                  <c:v>7.8575362425100002</c:v>
                </c:pt>
                <c:pt idx="3572">
                  <c:v>7.8576332192500002</c:v>
                </c:pt>
                <c:pt idx="3573">
                  <c:v>7.8575803137199998</c:v>
                </c:pt>
                <c:pt idx="3574">
                  <c:v>7.8575439725400003</c:v>
                </c:pt>
                <c:pt idx="3575">
                  <c:v>7.8575661587300001</c:v>
                </c:pt>
                <c:pt idx="3576">
                  <c:v>7.85751566256</c:v>
                </c:pt>
                <c:pt idx="3577">
                  <c:v>7.8575603361100006</c:v>
                </c:pt>
                <c:pt idx="3578">
                  <c:v>7.8576073186300004</c:v>
                </c:pt>
                <c:pt idx="3579">
                  <c:v>7.8574748038300006</c:v>
                </c:pt>
                <c:pt idx="3580">
                  <c:v>7.8575752942200001</c:v>
                </c:pt>
                <c:pt idx="3581">
                  <c:v>7.8575446752699998</c:v>
                </c:pt>
                <c:pt idx="3582">
                  <c:v>7.8575354393900003</c:v>
                </c:pt>
                <c:pt idx="3583">
                  <c:v>7.857485144</c:v>
                </c:pt>
                <c:pt idx="3584">
                  <c:v>7.8575324276900007</c:v>
                </c:pt>
                <c:pt idx="3585">
                  <c:v>7.8575083340899994</c:v>
                </c:pt>
                <c:pt idx="3586">
                  <c:v>7.8575400573300005</c:v>
                </c:pt>
                <c:pt idx="3587">
                  <c:v>7.8575562201200002</c:v>
                </c:pt>
                <c:pt idx="3588">
                  <c:v>7.8575733868100004</c:v>
                </c:pt>
                <c:pt idx="3589">
                  <c:v>7.8575241957100008</c:v>
                </c:pt>
                <c:pt idx="3590">
                  <c:v>7.8575993878199997</c:v>
                </c:pt>
                <c:pt idx="3591">
                  <c:v>7.8575300183300003</c:v>
                </c:pt>
                <c:pt idx="3592">
                  <c:v>7.8575498955500001</c:v>
                </c:pt>
                <c:pt idx="3593">
                  <c:v>7.8575774024099996</c:v>
                </c:pt>
                <c:pt idx="3594">
                  <c:v>7.85765650973</c:v>
                </c:pt>
                <c:pt idx="3595">
                  <c:v>7.8576200681600001</c:v>
                </c:pt>
                <c:pt idx="3596">
                  <c:v>7.8577244737600003</c:v>
                </c:pt>
                <c:pt idx="3597">
                  <c:v>7.8575826226900007</c:v>
                </c:pt>
                <c:pt idx="3598">
                  <c:v>7.8576497836000003</c:v>
                </c:pt>
                <c:pt idx="3599">
                  <c:v>7.8576864259499999</c:v>
                </c:pt>
                <c:pt idx="3600">
                  <c:v>7.8577273850699996</c:v>
                </c:pt>
                <c:pt idx="3601">
                  <c:v>7.8576710662800009</c:v>
                </c:pt>
                <c:pt idx="3602">
                  <c:v>7.8577620196200009</c:v>
                </c:pt>
                <c:pt idx="3603">
                  <c:v>7.8577341112000001</c:v>
                </c:pt>
                <c:pt idx="3604">
                  <c:v>7.8577500732100001</c:v>
                </c:pt>
                <c:pt idx="3605">
                  <c:v>7.8576674522400003</c:v>
                </c:pt>
                <c:pt idx="3606">
                  <c:v>7.8578699388700004</c:v>
                </c:pt>
                <c:pt idx="3607">
                  <c:v>7.8577687457499996</c:v>
                </c:pt>
                <c:pt idx="3608">
                  <c:v>7.8579062800499999</c:v>
                </c:pt>
                <c:pt idx="3609">
                  <c:v>7.8578340996400007</c:v>
                </c:pt>
                <c:pt idx="3610">
                  <c:v>7.8577563977800002</c:v>
                </c:pt>
                <c:pt idx="3611">
                  <c:v>7.8578620080599997</c:v>
                </c:pt>
                <c:pt idx="3612">
                  <c:v>7.8580385940700008</c:v>
                </c:pt>
                <c:pt idx="3613">
                  <c:v>7.85795306179</c:v>
                </c:pt>
                <c:pt idx="3614">
                  <c:v>7.8579556719300001</c:v>
                </c:pt>
                <c:pt idx="3615">
                  <c:v>7.8579190295800005</c:v>
                </c:pt>
                <c:pt idx="3616">
                  <c:v>7.8579545676400002</c:v>
                </c:pt>
                <c:pt idx="3617">
                  <c:v>7.8579251533700001</c:v>
                </c:pt>
                <c:pt idx="3618">
                  <c:v>7.8580167090500002</c:v>
                </c:pt>
                <c:pt idx="3619">
                  <c:v>7.8580468260500007</c:v>
                </c:pt>
                <c:pt idx="3620">
                  <c:v>7.8580509420400002</c:v>
                </c:pt>
                <c:pt idx="3621">
                  <c:v>7.8579617957199996</c:v>
                </c:pt>
                <c:pt idx="3622">
                  <c:v>7.8579453317599999</c:v>
                </c:pt>
                <c:pt idx="3623">
                  <c:v>7.8580364858799996</c:v>
                </c:pt>
                <c:pt idx="3624">
                  <c:v>7.8580362850999999</c:v>
                </c:pt>
                <c:pt idx="3625">
                  <c:v>7.8580316671599997</c:v>
                </c:pt>
                <c:pt idx="3626">
                  <c:v>7.8580991292400002</c:v>
                </c:pt>
                <c:pt idx="3627">
                  <c:v>7.8587555794500004</c:v>
                </c:pt>
                <c:pt idx="3628">
                  <c:v>7.8660050425199994</c:v>
                </c:pt>
                <c:pt idx="3629">
                  <c:v>7.8753168173599999</c:v>
                </c:pt>
                <c:pt idx="3630">
                  <c:v>7.8845966681800004</c:v>
                </c:pt>
                <c:pt idx="3631">
                  <c:v>7.89385001604</c:v>
                </c:pt>
                <c:pt idx="3632">
                  <c:v>7.9031734361200003</c:v>
                </c:pt>
                <c:pt idx="3633">
                  <c:v>7.9123512907000002</c:v>
                </c:pt>
                <c:pt idx="3634">
                  <c:v>7.9217839351000006</c:v>
                </c:pt>
                <c:pt idx="3635">
                  <c:v>7.9310658941100005</c:v>
                </c:pt>
                <c:pt idx="3636">
                  <c:v>7.9404396095799994</c:v>
                </c:pt>
                <c:pt idx="3637">
                  <c:v>7.9496367390399998</c:v>
                </c:pt>
                <c:pt idx="3638">
                  <c:v>7.9591428689200008</c:v>
                </c:pt>
                <c:pt idx="3639">
                  <c:v>7.96848445959</c:v>
                </c:pt>
                <c:pt idx="3640">
                  <c:v>7.9777877012800005</c:v>
                </c:pt>
                <c:pt idx="3641">
                  <c:v>7.9871865142500003</c:v>
                </c:pt>
                <c:pt idx="3642">
                  <c:v>7.9964861419000002</c:v>
                </c:pt>
                <c:pt idx="3643">
                  <c:v>8.0058768232799995</c:v>
                </c:pt>
                <c:pt idx="3644">
                  <c:v>8.0151720337699999</c:v>
                </c:pt>
                <c:pt idx="3645">
                  <c:v>8.0245207521299999</c:v>
                </c:pt>
                <c:pt idx="3646">
                  <c:v>8.0338150591099993</c:v>
                </c:pt>
                <c:pt idx="3647">
                  <c:v>8.0432045358100002</c:v>
                </c:pt>
                <c:pt idx="3648">
                  <c:v>8.0525160094799997</c:v>
                </c:pt>
                <c:pt idx="3649">
                  <c:v>8.0618079070999986</c:v>
                </c:pt>
                <c:pt idx="3650">
                  <c:v>8.07106978811</c:v>
                </c:pt>
                <c:pt idx="3651">
                  <c:v>8.0804716127800003</c:v>
                </c:pt>
                <c:pt idx="3652">
                  <c:v>8.0896756691499991</c:v>
                </c:pt>
                <c:pt idx="3653">
                  <c:v>8.0989997919600007</c:v>
                </c:pt>
                <c:pt idx="3654">
                  <c:v>8.1083709976799998</c:v>
                </c:pt>
                <c:pt idx="3655">
                  <c:v>8.1177486283600011</c:v>
                </c:pt>
                <c:pt idx="3656">
                  <c:v>8.1269818982200004</c:v>
                </c:pt>
                <c:pt idx="3657">
                  <c:v>8.1363677608800007</c:v>
                </c:pt>
                <c:pt idx="3658">
                  <c:v>8.1456221126399999</c:v>
                </c:pt>
                <c:pt idx="3659">
                  <c:v>8.1550247404299991</c:v>
                </c:pt>
                <c:pt idx="3660">
                  <c:v>8.1642396389199998</c:v>
                </c:pt>
                <c:pt idx="3661">
                  <c:v>8.1734188989599996</c:v>
                </c:pt>
                <c:pt idx="3662">
                  <c:v>8.1826956376899993</c:v>
                </c:pt>
                <c:pt idx="3663">
                  <c:v>8.1919945626100006</c:v>
                </c:pt>
                <c:pt idx="3664">
                  <c:v>8.201266984570001</c:v>
                </c:pt>
                <c:pt idx="3665">
                  <c:v>8.2105827750099998</c:v>
                </c:pt>
                <c:pt idx="3666">
                  <c:v>8.2197781978400002</c:v>
                </c:pt>
                <c:pt idx="3667">
                  <c:v>8.2289984169999997</c:v>
                </c:pt>
                <c:pt idx="3668">
                  <c:v>8.2382612015200003</c:v>
                </c:pt>
                <c:pt idx="3669">
                  <c:v>8.2475679568599993</c:v>
                </c:pt>
                <c:pt idx="3670">
                  <c:v>8.25677371986</c:v>
                </c:pt>
                <c:pt idx="3671">
                  <c:v>8.2660316856599998</c:v>
                </c:pt>
                <c:pt idx="3672">
                  <c:v>8.2752525071599994</c:v>
                </c:pt>
                <c:pt idx="3673">
                  <c:v>8.2844841707800008</c:v>
                </c:pt>
                <c:pt idx="3674">
                  <c:v>8.2937865089600002</c:v>
                </c:pt>
                <c:pt idx="3675">
                  <c:v>8.3029968898999993</c:v>
                </c:pt>
                <c:pt idx="3676">
                  <c:v>8.31217474448</c:v>
                </c:pt>
                <c:pt idx="3677">
                  <c:v>8.3214938477899985</c:v>
                </c:pt>
                <c:pt idx="3678">
                  <c:v>8.3307073408200001</c:v>
                </c:pt>
                <c:pt idx="3679">
                  <c:v>8.3399288650500001</c:v>
                </c:pt>
                <c:pt idx="3680">
                  <c:v>8.3491218785200001</c:v>
                </c:pt>
                <c:pt idx="3681">
                  <c:v>8.3585009146600004</c:v>
                </c:pt>
                <c:pt idx="3682">
                  <c:v>8.3676784680700003</c:v>
                </c:pt>
                <c:pt idx="3683">
                  <c:v>8.3769373373799993</c:v>
                </c:pt>
                <c:pt idx="3684">
                  <c:v>8.3861653869600001</c:v>
                </c:pt>
                <c:pt idx="3685">
                  <c:v>8.3953899228900006</c:v>
                </c:pt>
                <c:pt idx="3686">
                  <c:v>8.4045920718500007</c:v>
                </c:pt>
                <c:pt idx="3687">
                  <c:v>8.4139065572200007</c:v>
                </c:pt>
                <c:pt idx="3688">
                  <c:v>8.4230628279499999</c:v>
                </c:pt>
                <c:pt idx="3689">
                  <c:v>8.4323374584900002</c:v>
                </c:pt>
                <c:pt idx="3690">
                  <c:v>8.4413706510799997</c:v>
                </c:pt>
                <c:pt idx="3691">
                  <c:v>8.4508059056200011</c:v>
                </c:pt>
                <c:pt idx="3692">
                  <c:v>8.4599253332200011</c:v>
                </c:pt>
                <c:pt idx="3693">
                  <c:v>8.4691878165700007</c:v>
                </c:pt>
                <c:pt idx="3694">
                  <c:v>8.4784721849400011</c:v>
                </c:pt>
                <c:pt idx="3695">
                  <c:v>8.4875378035000004</c:v>
                </c:pt>
                <c:pt idx="3696">
                  <c:v>8.4968307050200007</c:v>
                </c:pt>
                <c:pt idx="3697">
                  <c:v>8.5060427925899997</c:v>
                </c:pt>
                <c:pt idx="3698">
                  <c:v>8.5152139210399991</c:v>
                </c:pt>
                <c:pt idx="3699">
                  <c:v>8.5243894666499997</c:v>
                </c:pt>
                <c:pt idx="3700">
                  <c:v>8.5336296634200011</c:v>
                </c:pt>
                <c:pt idx="3701">
                  <c:v>8.5429078076099998</c:v>
                </c:pt>
                <c:pt idx="3702">
                  <c:v>8.5520235207799988</c:v>
                </c:pt>
                <c:pt idx="3703">
                  <c:v>8.5612855021799987</c:v>
                </c:pt>
                <c:pt idx="3704">
                  <c:v>8.5704508080099995</c:v>
                </c:pt>
                <c:pt idx="3705">
                  <c:v>8.5797505360500015</c:v>
                </c:pt>
                <c:pt idx="3706">
                  <c:v>8.5889148379800009</c:v>
                </c:pt>
                <c:pt idx="3707">
                  <c:v>8.5980952023100006</c:v>
                </c:pt>
                <c:pt idx="3708">
                  <c:v>8.6073778640499992</c:v>
                </c:pt>
                <c:pt idx="3709">
                  <c:v>8.6165288141100014</c:v>
                </c:pt>
                <c:pt idx="3710">
                  <c:v>8.6256880965400011</c:v>
                </c:pt>
                <c:pt idx="3711">
                  <c:v>8.6349543947099985</c:v>
                </c:pt>
                <c:pt idx="3712">
                  <c:v>8.64403155812</c:v>
                </c:pt>
                <c:pt idx="3713">
                  <c:v>8.6533129147899999</c:v>
                </c:pt>
                <c:pt idx="3714">
                  <c:v>8.6624785217899998</c:v>
                </c:pt>
                <c:pt idx="3715">
                  <c:v>8.6717362868100007</c:v>
                </c:pt>
                <c:pt idx="3716">
                  <c:v>8.6808056197999992</c:v>
                </c:pt>
                <c:pt idx="3717">
                  <c:v>8.6899856829599997</c:v>
                </c:pt>
                <c:pt idx="3718">
                  <c:v>8.6991485794300001</c:v>
                </c:pt>
                <c:pt idx="3719">
                  <c:v>8.7084290325900007</c:v>
                </c:pt>
                <c:pt idx="3720">
                  <c:v>8.71755167267</c:v>
                </c:pt>
                <c:pt idx="3721">
                  <c:v>8.7267984951800006</c:v>
                </c:pt>
                <c:pt idx="3722">
                  <c:v>8.7359611908700003</c:v>
                </c:pt>
                <c:pt idx="3723">
                  <c:v>8.745119067840001</c:v>
                </c:pt>
                <c:pt idx="3724">
                  <c:v>8.7541699290699988</c:v>
                </c:pt>
                <c:pt idx="3725">
                  <c:v>8.7633788041600003</c:v>
                </c:pt>
                <c:pt idx="3726">
                  <c:v>8.7715950229300006</c:v>
                </c:pt>
                <c:pt idx="3727">
                  <c:v>8.7732623000499999</c:v>
                </c:pt>
                <c:pt idx="3728">
                  <c:v>8.7731394226900008</c:v>
                </c:pt>
                <c:pt idx="3729">
                  <c:v>8.7730622227800001</c:v>
                </c:pt>
                <c:pt idx="3730">
                  <c:v>8.7732460368699989</c:v>
                </c:pt>
                <c:pt idx="3731">
                  <c:v>8.773172551390001</c:v>
                </c:pt>
                <c:pt idx="3732">
                  <c:v>8.7732493497400004</c:v>
                </c:pt>
                <c:pt idx="3733">
                  <c:v>8.7732709335900001</c:v>
                </c:pt>
                <c:pt idx="3734">
                  <c:v>8.7732822776599999</c:v>
                </c:pt>
                <c:pt idx="3735">
                  <c:v>8.7734018421499993</c:v>
                </c:pt>
                <c:pt idx="3736">
                  <c:v>8.7732890037900013</c:v>
                </c:pt>
                <c:pt idx="3737">
                  <c:v>8.7734279435499989</c:v>
                </c:pt>
                <c:pt idx="3738">
                  <c:v>8.7732817757100001</c:v>
                </c:pt>
                <c:pt idx="3739">
                  <c:v>8.7733609834199999</c:v>
                </c:pt>
                <c:pt idx="3740">
                  <c:v>8.7733932086100008</c:v>
                </c:pt>
                <c:pt idx="3741">
                  <c:v>8.7733201246900006</c:v>
                </c:pt>
                <c:pt idx="3742">
                  <c:v>8.77328629326</c:v>
                </c:pt>
                <c:pt idx="3743">
                  <c:v>8.7733576705500003</c:v>
                </c:pt>
                <c:pt idx="3744">
                  <c:v>8.7733487358399991</c:v>
                </c:pt>
                <c:pt idx="3745">
                  <c:v>8.7733867836500004</c:v>
                </c:pt>
                <c:pt idx="3746">
                  <c:v>8.7734716131999999</c:v>
                </c:pt>
                <c:pt idx="3747">
                  <c:v>8.7733500409100014</c:v>
                </c:pt>
                <c:pt idx="3748">
                  <c:v>8.7733922047099995</c:v>
                </c:pt>
                <c:pt idx="3749">
                  <c:v>8.7733413069800008</c:v>
                </c:pt>
                <c:pt idx="3750">
                  <c:v>8.77327776011</c:v>
                </c:pt>
                <c:pt idx="3751">
                  <c:v>8.7732974365499992</c:v>
                </c:pt>
                <c:pt idx="3752">
                  <c:v>8.7733321714900008</c:v>
                </c:pt>
                <c:pt idx="3753">
                  <c:v>8.77327033125</c:v>
                </c:pt>
                <c:pt idx="3754">
                  <c:v>8.7733042630700009</c:v>
                </c:pt>
                <c:pt idx="3755">
                  <c:v>8.7732782620599998</c:v>
                </c:pt>
                <c:pt idx="3756">
                  <c:v>8.7732852893600004</c:v>
                </c:pt>
                <c:pt idx="3757">
                  <c:v>8.7732214413199987</c:v>
                </c:pt>
                <c:pt idx="3758">
                  <c:v>8.7732354959199998</c:v>
                </c:pt>
                <c:pt idx="3759">
                  <c:v>8.7732032707300007</c:v>
                </c:pt>
                <c:pt idx="3760">
                  <c:v>8.7731568905500001</c:v>
                </c:pt>
                <c:pt idx="3761">
                  <c:v>8.7730784859599993</c:v>
                </c:pt>
                <c:pt idx="3762">
                  <c:v>8.7731604041999987</c:v>
                </c:pt>
                <c:pt idx="3763">
                  <c:v>8.773084107799999</c:v>
                </c:pt>
                <c:pt idx="3764">
                  <c:v>8.7731008729300015</c:v>
                </c:pt>
                <c:pt idx="3765">
                  <c:v>8.7730947491400002</c:v>
                </c:pt>
                <c:pt idx="3766">
                  <c:v>8.7730990659099994</c:v>
                </c:pt>
                <c:pt idx="3767">
                  <c:v>8.7730402373700009</c:v>
                </c:pt>
                <c:pt idx="3768">
                  <c:v>8.7730109234900002</c:v>
                </c:pt>
                <c:pt idx="3769">
                  <c:v>8.7730041973600006</c:v>
                </c:pt>
                <c:pt idx="3770">
                  <c:v>8.7729677557900008</c:v>
                </c:pt>
                <c:pt idx="3771">
                  <c:v>8.7729212752199999</c:v>
                </c:pt>
                <c:pt idx="3772">
                  <c:v>8.77297548582</c:v>
                </c:pt>
                <c:pt idx="3773">
                  <c:v>8.7728875441800014</c:v>
                </c:pt>
                <c:pt idx="3774">
                  <c:v>8.7728903550999995</c:v>
                </c:pt>
                <c:pt idx="3775">
                  <c:v>8.7728821231200005</c:v>
                </c:pt>
                <c:pt idx="3776">
                  <c:v>8.7729436621900003</c:v>
                </c:pt>
                <c:pt idx="3777">
                  <c:v>8.7728321289000011</c:v>
                </c:pt>
                <c:pt idx="3778">
                  <c:v>8.77282038327</c:v>
                </c:pt>
                <c:pt idx="3779">
                  <c:v>8.7728711806100002</c:v>
                </c:pt>
                <c:pt idx="3780">
                  <c:v>8.7728452799899994</c:v>
                </c:pt>
                <c:pt idx="3781">
                  <c:v>8.77283805191</c:v>
                </c:pt>
                <c:pt idx="3782">
                  <c:v>8.7728498979299996</c:v>
                </c:pt>
                <c:pt idx="3783">
                  <c:v>8.7727895635400017</c:v>
                </c:pt>
                <c:pt idx="3784">
                  <c:v>8.7728711806100002</c:v>
                </c:pt>
                <c:pt idx="3785">
                  <c:v>8.77280211229</c:v>
                </c:pt>
                <c:pt idx="3786">
                  <c:v>8.7727925752400004</c:v>
                </c:pt>
                <c:pt idx="3787">
                  <c:v>8.7728227926300004</c:v>
                </c:pt>
                <c:pt idx="3788">
                  <c:v>8.7728015099499999</c:v>
                </c:pt>
                <c:pt idx="3789">
                  <c:v>8.7727771151800003</c:v>
                </c:pt>
                <c:pt idx="3790">
                  <c:v>8.7728004056600017</c:v>
                </c:pt>
                <c:pt idx="3791">
                  <c:v>8.7728033169700002</c:v>
                </c:pt>
                <c:pt idx="3792">
                  <c:v>8.7728505002699997</c:v>
                </c:pt>
                <c:pt idx="3793">
                  <c:v>8.7728088384199996</c:v>
                </c:pt>
                <c:pt idx="3794">
                  <c:v>8.7728448784299999</c:v>
                </c:pt>
                <c:pt idx="3795">
                  <c:v>8.7727254143300009</c:v>
                </c:pt>
                <c:pt idx="3796">
                  <c:v>8.7728421679000004</c:v>
                </c:pt>
                <c:pt idx="3797">
                  <c:v>8.7727920732900007</c:v>
                </c:pt>
                <c:pt idx="3798">
                  <c:v>8.77290591555</c:v>
                </c:pt>
                <c:pt idx="3799">
                  <c:v>8.77285973615</c:v>
                </c:pt>
                <c:pt idx="3800">
                  <c:v>8.7728796133699998</c:v>
                </c:pt>
                <c:pt idx="3801">
                  <c:v>8.7728639525300007</c:v>
                </c:pt>
                <c:pt idx="3802">
                  <c:v>8.7729162557200002</c:v>
                </c:pt>
                <c:pt idx="3803">
                  <c:v>8.7728304222700011</c:v>
                </c:pt>
                <c:pt idx="3804">
                  <c:v>8.7729431602400005</c:v>
                </c:pt>
                <c:pt idx="3805">
                  <c:v>8.7729743815300001</c:v>
                </c:pt>
                <c:pt idx="3806">
                  <c:v>8.7729826135100009</c:v>
                </c:pt>
                <c:pt idx="3807">
                  <c:v>8.7730043981400012</c:v>
                </c:pt>
                <c:pt idx="3808">
                  <c:v>8.7729648444800006</c:v>
                </c:pt>
                <c:pt idx="3809">
                  <c:v>8.7730274878399985</c:v>
                </c:pt>
                <c:pt idx="3810">
                  <c:v>8.7730439518000001</c:v>
                </c:pt>
                <c:pt idx="3811">
                  <c:v>8.7731162325999996</c:v>
                </c:pt>
                <c:pt idx="3812">
                  <c:v>8.7731047881399995</c:v>
                </c:pt>
                <c:pt idx="3813">
                  <c:v>8.7730743699699989</c:v>
                </c:pt>
                <c:pt idx="3814">
                  <c:v>8.7731226575600001</c:v>
                </c:pt>
                <c:pt idx="3815">
                  <c:v>8.7731630143399997</c:v>
                </c:pt>
                <c:pt idx="3816">
                  <c:v>8.7731954403100012</c:v>
                </c:pt>
                <c:pt idx="3817">
                  <c:v>8.7732701304699994</c:v>
                </c:pt>
                <c:pt idx="3818">
                  <c:v>8.7731924286100007</c:v>
                </c:pt>
                <c:pt idx="3819">
                  <c:v>8.77328288</c:v>
                </c:pt>
                <c:pt idx="3820">
                  <c:v>8.7733135993400015</c:v>
                </c:pt>
                <c:pt idx="3821">
                  <c:v>8.7732733429499987</c:v>
                </c:pt>
                <c:pt idx="3822">
                  <c:v>8.773274648020001</c:v>
                </c:pt>
                <c:pt idx="3823">
                  <c:v>8.77334903701</c:v>
                </c:pt>
                <c:pt idx="3824">
                  <c:v>8.7733533537799993</c:v>
                </c:pt>
                <c:pt idx="3825">
                  <c:v>8.7734420985399986</c:v>
                </c:pt>
                <c:pt idx="3826">
                  <c:v>8.7731596010800015</c:v>
                </c:pt>
                <c:pt idx="3827">
                  <c:v>8.7733125954400002</c:v>
                </c:pt>
                <c:pt idx="3828">
                  <c:v>8.7734007378599994</c:v>
                </c:pt>
                <c:pt idx="3829">
                  <c:v>8.773469605399999</c:v>
                </c:pt>
                <c:pt idx="3830">
                  <c:v>8.773446214529999</c:v>
                </c:pt>
                <c:pt idx="3831">
                  <c:v>8.7733606822500008</c:v>
                </c:pt>
                <c:pt idx="3832">
                  <c:v>8.7735290362800011</c:v>
                </c:pt>
                <c:pt idx="3833">
                  <c:v>8.7734732194400014</c:v>
                </c:pt>
                <c:pt idx="3834">
                  <c:v>8.7734446082899993</c:v>
                </c:pt>
                <c:pt idx="3835">
                  <c:v>8.7734620761500004</c:v>
                </c:pt>
                <c:pt idx="3836">
                  <c:v>8.7735286347199999</c:v>
                </c:pt>
                <c:pt idx="3837">
                  <c:v>8.7735205031300012</c:v>
                </c:pt>
                <c:pt idx="3838">
                  <c:v>8.7735982049899999</c:v>
                </c:pt>
                <c:pt idx="3839">
                  <c:v>8.7734226228800001</c:v>
                </c:pt>
                <c:pt idx="3840">
                  <c:v>8.7733929074399999</c:v>
                </c:pt>
                <c:pt idx="3841">
                  <c:v>8.77348817755</c:v>
                </c:pt>
                <c:pt idx="3842">
                  <c:v>8.7734602691300001</c:v>
                </c:pt>
                <c:pt idx="3843">
                  <c:v>8.7736139662199992</c:v>
                </c:pt>
                <c:pt idx="3844">
                  <c:v>8.7734395887899996</c:v>
                </c:pt>
                <c:pt idx="3845">
                  <c:v>8.7734583617199995</c:v>
                </c:pt>
                <c:pt idx="3846">
                  <c:v>8.7734289474500002</c:v>
                </c:pt>
                <c:pt idx="3847">
                  <c:v>8.7734584621099998</c:v>
                </c:pt>
                <c:pt idx="3848">
                  <c:v>8.7734751268500002</c:v>
                </c:pt>
                <c:pt idx="3849">
                  <c:v>8.77343627592</c:v>
                </c:pt>
                <c:pt idx="3850">
                  <c:v>8.7734378821599996</c:v>
                </c:pt>
                <c:pt idx="3851">
                  <c:v>8.7733437163399994</c:v>
                </c:pt>
                <c:pt idx="3852">
                  <c:v>8.7733437163399994</c:v>
                </c:pt>
                <c:pt idx="3853">
                  <c:v>8.7734056569700005</c:v>
                </c:pt>
                <c:pt idx="3854">
                  <c:v>8.773396621869999</c:v>
                </c:pt>
                <c:pt idx="3855">
                  <c:v>8.7732958303099995</c:v>
                </c:pt>
                <c:pt idx="3856">
                  <c:v>8.77336329239</c:v>
                </c:pt>
                <c:pt idx="3857">
                  <c:v>8.77331480402</c:v>
                </c:pt>
                <c:pt idx="3858">
                  <c:v>8.7732615973199994</c:v>
                </c:pt>
                <c:pt idx="3859">
                  <c:v>8.7733110895900008</c:v>
                </c:pt>
                <c:pt idx="3860">
                  <c:v>8.7733029580000004</c:v>
                </c:pt>
                <c:pt idx="3861">
                  <c:v>8.7731962434300002</c:v>
                </c:pt>
                <c:pt idx="3862">
                  <c:v>8.7732269627699999</c:v>
                </c:pt>
                <c:pt idx="3863">
                  <c:v>8.7732710339799986</c:v>
                </c:pt>
                <c:pt idx="3864">
                  <c:v>8.7730796906399995</c:v>
                </c:pt>
                <c:pt idx="3865">
                  <c:v>8.7756858150399992</c:v>
                </c:pt>
                <c:pt idx="3866">
                  <c:v>8.7841971804100005</c:v>
                </c:pt>
                <c:pt idx="3867">
                  <c:v>8.7934573547900001</c:v>
                </c:pt>
                <c:pt idx="3868">
                  <c:v>8.8027391130199995</c:v>
                </c:pt>
                <c:pt idx="3869">
                  <c:v>8.8117214078800004</c:v>
                </c:pt>
                <c:pt idx="3870">
                  <c:v>8.8208981581700012</c:v>
                </c:pt>
                <c:pt idx="3871">
                  <c:v>8.8301035196100006</c:v>
                </c:pt>
                <c:pt idx="3872">
                  <c:v>8.839031403089999</c:v>
                </c:pt>
                <c:pt idx="3873">
                  <c:v>8.8482346563400007</c:v>
                </c:pt>
                <c:pt idx="3874">
                  <c:v>8.8572436549399995</c:v>
                </c:pt>
                <c:pt idx="3875">
                  <c:v>8.8663775387000001</c:v>
                </c:pt>
                <c:pt idx="3876">
                  <c:v>8.8757057775000003</c:v>
                </c:pt>
                <c:pt idx="3877">
                  <c:v>8.8848151660999992</c:v>
                </c:pt>
                <c:pt idx="3878">
                  <c:v>8.8938984533000003</c:v>
                </c:pt>
                <c:pt idx="3879">
                  <c:v>8.9030676743400008</c:v>
                </c:pt>
                <c:pt idx="3880">
                  <c:v>8.9121757578700009</c:v>
                </c:pt>
                <c:pt idx="3881">
                  <c:v>8.9212812312600001</c:v>
                </c:pt>
                <c:pt idx="3882">
                  <c:v>8.9303415291500006</c:v>
                </c:pt>
                <c:pt idx="3883">
                  <c:v>8.9395906606299995</c:v>
                </c:pt>
                <c:pt idx="3884">
                  <c:v>8.9486618006400001</c:v>
                </c:pt>
                <c:pt idx="3885">
                  <c:v>8.9578834252600004</c:v>
                </c:pt>
                <c:pt idx="3886">
                  <c:v>8.9669558703399996</c:v>
                </c:pt>
                <c:pt idx="3887">
                  <c:v>8.9761104344399989</c:v>
                </c:pt>
                <c:pt idx="3888">
                  <c:v>8.985169527650001</c:v>
                </c:pt>
                <c:pt idx="3889">
                  <c:v>8.9944076162300011</c:v>
                </c:pt>
                <c:pt idx="3890">
                  <c:v>9.0035398937500002</c:v>
                </c:pt>
                <c:pt idx="3891">
                  <c:v>9.0125559196499996</c:v>
                </c:pt>
                <c:pt idx="3892">
                  <c:v>9.0217193180699997</c:v>
                </c:pt>
                <c:pt idx="3893">
                  <c:v>9.0308871336499994</c:v>
                </c:pt>
                <c:pt idx="3894">
                  <c:v>9.0398740464500005</c:v>
                </c:pt>
                <c:pt idx="3895">
                  <c:v>9.049087740260001</c:v>
                </c:pt>
                <c:pt idx="3896">
                  <c:v>9.0581412116299997</c:v>
                </c:pt>
                <c:pt idx="3897">
                  <c:v>9.067339746550001</c:v>
                </c:pt>
                <c:pt idx="3898">
                  <c:v>9.0764722248499989</c:v>
                </c:pt>
                <c:pt idx="3899">
                  <c:v>9.0856589137500006</c:v>
                </c:pt>
                <c:pt idx="3900">
                  <c:v>9.0946599815400013</c:v>
                </c:pt>
                <c:pt idx="3901">
                  <c:v>9.10378071421</c:v>
                </c:pt>
                <c:pt idx="3902">
                  <c:v>9.1128456300400007</c:v>
                </c:pt>
                <c:pt idx="3903">
                  <c:v>9.1217639764700014</c:v>
                </c:pt>
                <c:pt idx="3904">
                  <c:v>9.1309674305000001</c:v>
                </c:pt>
                <c:pt idx="3905">
                  <c:v>9.1400561387600003</c:v>
                </c:pt>
                <c:pt idx="3906">
                  <c:v>9.1490723654400004</c:v>
                </c:pt>
                <c:pt idx="3907">
                  <c:v>9.1581501311900002</c:v>
                </c:pt>
                <c:pt idx="3908">
                  <c:v>9.167239040230001</c:v>
                </c:pt>
                <c:pt idx="3909">
                  <c:v>9.1763318644799998</c:v>
                </c:pt>
                <c:pt idx="3910">
                  <c:v>9.1853839303900013</c:v>
                </c:pt>
                <c:pt idx="3911">
                  <c:v>9.1944819749200004</c:v>
                </c:pt>
                <c:pt idx="3912">
                  <c:v>9.2035677718700004</c:v>
                </c:pt>
                <c:pt idx="3913">
                  <c:v>9.2125332012100003</c:v>
                </c:pt>
                <c:pt idx="3914">
                  <c:v>9.2216942906600003</c:v>
                </c:pt>
                <c:pt idx="3915">
                  <c:v>9.2308135174800015</c:v>
                </c:pt>
                <c:pt idx="3916">
                  <c:v>9.2398305472800004</c:v>
                </c:pt>
                <c:pt idx="3917">
                  <c:v>9.2489211629499994</c:v>
                </c:pt>
                <c:pt idx="3918">
                  <c:v>9.2579551586599997</c:v>
                </c:pt>
                <c:pt idx="3919">
                  <c:v>9.2671572072300012</c:v>
                </c:pt>
                <c:pt idx="3920">
                  <c:v>9.2761457262700002</c:v>
                </c:pt>
                <c:pt idx="3921">
                  <c:v>9.2852256002099995</c:v>
                </c:pt>
                <c:pt idx="3922">
                  <c:v>9.2941948443700007</c:v>
                </c:pt>
                <c:pt idx="3923">
                  <c:v>9.3033322417799997</c:v>
                </c:pt>
                <c:pt idx="3924">
                  <c:v>9.3125054784200003</c:v>
                </c:pt>
                <c:pt idx="3925">
                  <c:v>9.3214734175100009</c:v>
                </c:pt>
                <c:pt idx="3926">
                  <c:v>9.3304939609600002</c:v>
                </c:pt>
                <c:pt idx="3927">
                  <c:v>9.3395993339600007</c:v>
                </c:pt>
                <c:pt idx="3928">
                  <c:v>9.3486636474499996</c:v>
                </c:pt>
                <c:pt idx="3929">
                  <c:v>9.3577357913599997</c:v>
                </c:pt>
                <c:pt idx="3930">
                  <c:v>9.3668226926000013</c:v>
                </c:pt>
                <c:pt idx="3931">
                  <c:v>9.3757286910600008</c:v>
                </c:pt>
                <c:pt idx="3932">
                  <c:v>9.3848936957200007</c:v>
                </c:pt>
                <c:pt idx="3933">
                  <c:v>9.3938890412799996</c:v>
                </c:pt>
                <c:pt idx="3934">
                  <c:v>9.4029767456400002</c:v>
                </c:pt>
                <c:pt idx="3935">
                  <c:v>9.4119637588299998</c:v>
                </c:pt>
                <c:pt idx="3936">
                  <c:v>9.4210345976699994</c:v>
                </c:pt>
                <c:pt idx="3937">
                  <c:v>9.4300860612400008</c:v>
                </c:pt>
                <c:pt idx="3938">
                  <c:v>9.4391186514900003</c:v>
                </c:pt>
                <c:pt idx="3939">
                  <c:v>9.4481944094399992</c:v>
                </c:pt>
                <c:pt idx="3940">
                  <c:v>9.4571079371500009</c:v>
                </c:pt>
                <c:pt idx="3941">
                  <c:v>9.4661384192100009</c:v>
                </c:pt>
                <c:pt idx="3942">
                  <c:v>9.4752002229500008</c:v>
                </c:pt>
                <c:pt idx="3943">
                  <c:v>9.4841859310699999</c:v>
                </c:pt>
                <c:pt idx="3944">
                  <c:v>9.4932684151500002</c:v>
                </c:pt>
                <c:pt idx="3945">
                  <c:v>9.5022847422200005</c:v>
                </c:pt>
                <c:pt idx="3946">
                  <c:v>9.5111824083100007</c:v>
                </c:pt>
                <c:pt idx="3947">
                  <c:v>9.520164502390001</c:v>
                </c:pt>
                <c:pt idx="3948">
                  <c:v>9.5292413646299998</c:v>
                </c:pt>
                <c:pt idx="3949">
                  <c:v>9.5382136204900014</c:v>
                </c:pt>
                <c:pt idx="3950">
                  <c:v>9.54714612191</c:v>
                </c:pt>
                <c:pt idx="3951">
                  <c:v>9.5561460854100009</c:v>
                </c:pt>
                <c:pt idx="3952">
                  <c:v>9.5652198355599989</c:v>
                </c:pt>
                <c:pt idx="3953">
                  <c:v>9.5741766313600003</c:v>
                </c:pt>
                <c:pt idx="3954">
                  <c:v>9.5832520881400001</c:v>
                </c:pt>
                <c:pt idx="3955">
                  <c:v>9.5921800720099988</c:v>
                </c:pt>
                <c:pt idx="3956">
                  <c:v>9.6011461036900005</c:v>
                </c:pt>
                <c:pt idx="3957">
                  <c:v>9.6100668594799998</c:v>
                </c:pt>
                <c:pt idx="3958">
                  <c:v>9.6190549769600011</c:v>
                </c:pt>
                <c:pt idx="3959">
                  <c:v>9.6280180973299991</c:v>
                </c:pt>
                <c:pt idx="3960">
                  <c:v>9.6370790979500001</c:v>
                </c:pt>
                <c:pt idx="3961">
                  <c:v>9.6459065914300002</c:v>
                </c:pt>
                <c:pt idx="3962">
                  <c:v>9.6548152000299989</c:v>
                </c:pt>
                <c:pt idx="3963">
                  <c:v>9.6638336352900005</c:v>
                </c:pt>
                <c:pt idx="3964">
                  <c:v>9.6700111339399992</c:v>
                </c:pt>
                <c:pt idx="3965">
                  <c:v>9.6701719587199992</c:v>
                </c:pt>
                <c:pt idx="3966">
                  <c:v>9.6703998440200003</c:v>
                </c:pt>
                <c:pt idx="3967">
                  <c:v>9.6703992416800002</c:v>
                </c:pt>
                <c:pt idx="3968">
                  <c:v>9.6703812718700011</c:v>
                </c:pt>
                <c:pt idx="3969">
                  <c:v>9.6702666264899992</c:v>
                </c:pt>
                <c:pt idx="3970">
                  <c:v>9.6704064697600014</c:v>
                </c:pt>
                <c:pt idx="3971">
                  <c:v>9.6704638928399991</c:v>
                </c:pt>
                <c:pt idx="3972">
                  <c:v>9.6703852874699994</c:v>
                </c:pt>
                <c:pt idx="3973">
                  <c:v>9.6703215398199998</c:v>
                </c:pt>
                <c:pt idx="3974">
                  <c:v>9.6703160183700003</c:v>
                </c:pt>
                <c:pt idx="3975">
                  <c:v>9.6703068828800003</c:v>
                </c:pt>
                <c:pt idx="3976">
                  <c:v>9.6703516568200012</c:v>
                </c:pt>
                <c:pt idx="3977">
                  <c:v>9.6701915347699998</c:v>
                </c:pt>
                <c:pt idx="3978">
                  <c:v>9.6702904189200005</c:v>
                </c:pt>
                <c:pt idx="3979">
                  <c:v>9.6701757735399987</c:v>
                </c:pt>
                <c:pt idx="3980">
                  <c:v>9.6702331966199999</c:v>
                </c:pt>
                <c:pt idx="3981">
                  <c:v>9.6701669392199996</c:v>
                </c:pt>
                <c:pt idx="3982">
                  <c:v>9.6700856233200003</c:v>
                </c:pt>
                <c:pt idx="3983">
                  <c:v>9.6698718930100007</c:v>
                </c:pt>
                <c:pt idx="3984">
                  <c:v>9.6701816965500011</c:v>
                </c:pt>
                <c:pt idx="3985">
                  <c:v>9.6701610162100007</c:v>
                </c:pt>
                <c:pt idx="3986">
                  <c:v>9.6702342005200013</c:v>
                </c:pt>
                <c:pt idx="3987">
                  <c:v>9.6700665492199995</c:v>
                </c:pt>
                <c:pt idx="3988">
                  <c:v>9.6701203582600002</c:v>
                </c:pt>
                <c:pt idx="3989">
                  <c:v>9.6701881215099998</c:v>
                </c:pt>
                <c:pt idx="3990">
                  <c:v>9.6702109100399998</c:v>
                </c:pt>
                <c:pt idx="3991">
                  <c:v>9.6701343124699992</c:v>
                </c:pt>
                <c:pt idx="3992">
                  <c:v>9.6701835035700014</c:v>
                </c:pt>
                <c:pt idx="3993">
                  <c:v>9.6701466604400004</c:v>
                </c:pt>
                <c:pt idx="3994">
                  <c:v>9.6702015737699991</c:v>
                </c:pt>
                <c:pt idx="3995">
                  <c:v>9.6701900289200005</c:v>
                </c:pt>
                <c:pt idx="3996">
                  <c:v>9.6701321038900012</c:v>
                </c:pt>
                <c:pt idx="3997">
                  <c:v>9.6701113231600004</c:v>
                </c:pt>
                <c:pt idx="3998">
                  <c:v>9.6701695493600006</c:v>
                </c:pt>
                <c:pt idx="3999">
                  <c:v>9.6701456565400008</c:v>
                </c:pt>
                <c:pt idx="4000">
                  <c:v>9.6701639275200009</c:v>
                </c:pt>
                <c:pt idx="4001">
                  <c:v>9.6700195667000006</c:v>
                </c:pt>
                <c:pt idx="4002">
                  <c:v>9.67016422869</c:v>
                </c:pt>
                <c:pt idx="4003">
                  <c:v>9.6702008710400005</c:v>
                </c:pt>
                <c:pt idx="4004">
                  <c:v>9.6701832024000005</c:v>
                </c:pt>
                <c:pt idx="4005">
                  <c:v>9.6702905193099991</c:v>
                </c:pt>
                <c:pt idx="4006">
                  <c:v>9.6702493594100005</c:v>
                </c:pt>
                <c:pt idx="4007">
                  <c:v>9.67028570059</c:v>
                </c:pt>
                <c:pt idx="4008">
                  <c:v>9.6702235591800001</c:v>
                </c:pt>
                <c:pt idx="4009">
                  <c:v>9.67022466347</c:v>
                </c:pt>
                <c:pt idx="4010">
                  <c:v>9.6702969442699995</c:v>
                </c:pt>
                <c:pt idx="4011">
                  <c:v>9.67031762461</c:v>
                </c:pt>
                <c:pt idx="4012">
                  <c:v>9.67032846673</c:v>
                </c:pt>
                <c:pt idx="4013">
                  <c:v>9.670382878109999</c:v>
                </c:pt>
                <c:pt idx="4014">
                  <c:v>9.6703371002700003</c:v>
                </c:pt>
                <c:pt idx="4015">
                  <c:v>9.6703100953599996</c:v>
                </c:pt>
                <c:pt idx="4016">
                  <c:v>9.6703055778099998</c:v>
                </c:pt>
                <c:pt idx="4017">
                  <c:v>9.670483268109999</c:v>
                </c:pt>
                <c:pt idx="4018">
                  <c:v>9.6703754492500007</c:v>
                </c:pt>
                <c:pt idx="4019">
                  <c:v>9.6705730167699997</c:v>
                </c:pt>
                <c:pt idx="4020">
                  <c:v>9.6705524368199995</c:v>
                </c:pt>
                <c:pt idx="4021">
                  <c:v>9.670520412410001</c:v>
                </c:pt>
                <c:pt idx="4022">
                  <c:v>9.6705978131000006</c:v>
                </c:pt>
                <c:pt idx="4023">
                  <c:v>9.6705133851100005</c:v>
                </c:pt>
                <c:pt idx="4024">
                  <c:v>9.6706168872000013</c:v>
                </c:pt>
                <c:pt idx="4025">
                  <c:v>9.6707019175300015</c:v>
                </c:pt>
                <c:pt idx="4026">
                  <c:v>9.6706764184700003</c:v>
                </c:pt>
                <c:pt idx="4027">
                  <c:v>9.67057994368</c:v>
                </c:pt>
                <c:pt idx="4028">
                  <c:v>9.6707143658899994</c:v>
                </c:pt>
                <c:pt idx="4029">
                  <c:v>9.6707194857799994</c:v>
                </c:pt>
                <c:pt idx="4030">
                  <c:v>9.6706730052100003</c:v>
                </c:pt>
                <c:pt idx="4031">
                  <c:v>9.6707744995000002</c:v>
                </c:pt>
                <c:pt idx="4032">
                  <c:v>9.6707222967000011</c:v>
                </c:pt>
                <c:pt idx="4033">
                  <c:v>9.6708200765600001</c:v>
                </c:pt>
                <c:pt idx="4034">
                  <c:v>9.6707639585499994</c:v>
                </c:pt>
                <c:pt idx="4035">
                  <c:v>9.670697701149999</c:v>
                </c:pt>
                <c:pt idx="4036">
                  <c:v>9.670784438110001</c:v>
                </c:pt>
                <c:pt idx="4037">
                  <c:v>9.6708929597000015</c:v>
                </c:pt>
                <c:pt idx="4038">
                  <c:v>9.6708342315499998</c:v>
                </c:pt>
                <c:pt idx="4039">
                  <c:v>9.6707973884200005</c:v>
                </c:pt>
                <c:pt idx="4040">
                  <c:v>9.6708239917700016</c:v>
                </c:pt>
                <c:pt idx="4041">
                  <c:v>9.6708650512799998</c:v>
                </c:pt>
                <c:pt idx="4042">
                  <c:v>9.6708253972299989</c:v>
                </c:pt>
                <c:pt idx="4043">
                  <c:v>9.6709073154700018</c:v>
                </c:pt>
                <c:pt idx="4044">
                  <c:v>9.6705996201200008</c:v>
                </c:pt>
                <c:pt idx="4045">
                  <c:v>9.6708531048699999</c:v>
                </c:pt>
                <c:pt idx="4046">
                  <c:v>9.6708681633700007</c:v>
                </c:pt>
                <c:pt idx="4047">
                  <c:v>9.6708313202400014</c:v>
                </c:pt>
                <c:pt idx="4048">
                  <c:v>9.6708133504300005</c:v>
                </c:pt>
                <c:pt idx="4049">
                  <c:v>9.6709359266200003</c:v>
                </c:pt>
                <c:pt idx="4050">
                  <c:v>9.6707808240699986</c:v>
                </c:pt>
                <c:pt idx="4051">
                  <c:v>9.6705786386099994</c:v>
                </c:pt>
                <c:pt idx="4052">
                  <c:v>9.6708652520600005</c:v>
                </c:pt>
                <c:pt idx="4053">
                  <c:v>9.6707954810099999</c:v>
                </c:pt>
                <c:pt idx="4054">
                  <c:v>9.6707742987199996</c:v>
                </c:pt>
                <c:pt idx="4055">
                  <c:v>9.670843166260001</c:v>
                </c:pt>
                <c:pt idx="4056">
                  <c:v>9.6707293239999998</c:v>
                </c:pt>
                <c:pt idx="4057">
                  <c:v>9.6707734955999989</c:v>
                </c:pt>
                <c:pt idx="4058">
                  <c:v>9.6707469926399998</c:v>
                </c:pt>
                <c:pt idx="4059">
                  <c:v>9.6707331388200011</c:v>
                </c:pt>
                <c:pt idx="4060">
                  <c:v>9.6707176787599991</c:v>
                </c:pt>
                <c:pt idx="4061">
                  <c:v>9.670782731480001</c:v>
                </c:pt>
                <c:pt idx="4062">
                  <c:v>9.6706969984200004</c:v>
                </c:pt>
                <c:pt idx="4063">
                  <c:v>9.6706486104400007</c:v>
                </c:pt>
                <c:pt idx="4064">
                  <c:v>9.67076927922</c:v>
                </c:pt>
                <c:pt idx="4065">
                  <c:v>9.6707279185400008</c:v>
                </c:pt>
                <c:pt idx="4066">
                  <c:v>9.6706037361099995</c:v>
                </c:pt>
                <c:pt idx="4067">
                  <c:v>9.6707044272800005</c:v>
                </c:pt>
                <c:pt idx="4068">
                  <c:v>9.6706567420300011</c:v>
                </c:pt>
                <c:pt idx="4069">
                  <c:v>9.67064268743</c:v>
                </c:pt>
                <c:pt idx="4070">
                  <c:v>9.6705832565499996</c:v>
                </c:pt>
                <c:pt idx="4071">
                  <c:v>9.6706136747200002</c:v>
                </c:pt>
                <c:pt idx="4072">
                  <c:v>9.6705340654499992</c:v>
                </c:pt>
                <c:pt idx="4073">
                  <c:v>9.6705521356500004</c:v>
                </c:pt>
                <c:pt idx="4074">
                  <c:v>9.6705632789399996</c:v>
                </c:pt>
                <c:pt idx="4075">
                  <c:v>9.6705759280799999</c:v>
                </c:pt>
                <c:pt idx="4076">
                  <c:v>9.6704981258300009</c:v>
                </c:pt>
                <c:pt idx="4077">
                  <c:v>9.6705553481299997</c:v>
                </c:pt>
                <c:pt idx="4078">
                  <c:v>9.67042484113</c:v>
                </c:pt>
                <c:pt idx="4079">
                  <c:v>9.6704531511100011</c:v>
                </c:pt>
                <c:pt idx="4080">
                  <c:v>9.6704977242700014</c:v>
                </c:pt>
                <c:pt idx="4081">
                  <c:v>9.6704332738899996</c:v>
                </c:pt>
                <c:pt idx="4082">
                  <c:v>9.6703863917599993</c:v>
                </c:pt>
                <c:pt idx="4083">
                  <c:v>9.6703585837299997</c:v>
                </c:pt>
                <c:pt idx="4084">
                  <c:v>9.6702802795300009</c:v>
                </c:pt>
                <c:pt idx="4085">
                  <c:v>9.6703844843500004</c:v>
                </c:pt>
                <c:pt idx="4086">
                  <c:v>9.6702701401399995</c:v>
                </c:pt>
                <c:pt idx="4087">
                  <c:v>9.6704280536099994</c:v>
                </c:pt>
                <c:pt idx="4088">
                  <c:v>9.6702725494999999</c:v>
                </c:pt>
                <c:pt idx="4089">
                  <c:v>9.67030678249</c:v>
                </c:pt>
                <c:pt idx="4090">
                  <c:v>9.6703412162599989</c:v>
                </c:pt>
                <c:pt idx="4091">
                  <c:v>9.6702157287600006</c:v>
                </c:pt>
                <c:pt idx="4092">
                  <c:v>9.6702763643199994</c:v>
                </c:pt>
                <c:pt idx="4093">
                  <c:v>9.6703012610400005</c:v>
                </c:pt>
                <c:pt idx="4094">
                  <c:v>9.6702343009099998</c:v>
                </c:pt>
                <c:pt idx="4095">
                  <c:v>9.6702402239200005</c:v>
                </c:pt>
                <c:pt idx="4096">
                  <c:v>9.6702837931800012</c:v>
                </c:pt>
                <c:pt idx="4097">
                  <c:v>9.6702894150200009</c:v>
                </c:pt>
                <c:pt idx="4098">
                  <c:v>9.670211311600001</c:v>
                </c:pt>
                <c:pt idx="4099">
                  <c:v>9.6701917355500004</c:v>
                </c:pt>
                <c:pt idx="4100">
                  <c:v>9.6702155279799999</c:v>
                </c:pt>
                <c:pt idx="4101">
                  <c:v>9.6700737773000007</c:v>
                </c:pt>
                <c:pt idx="4102">
                  <c:v>9.6702939325700008</c:v>
                </c:pt>
                <c:pt idx="4103">
                  <c:v>9.6752095289200017</c:v>
                </c:pt>
                <c:pt idx="4104">
                  <c:v>9.6841566872800016</c:v>
                </c:pt>
                <c:pt idx="4105">
                  <c:v>9.6931104713799989</c:v>
                </c:pt>
                <c:pt idx="4106">
                  <c:v>9.7021309144399996</c:v>
                </c:pt>
                <c:pt idx="4107">
                  <c:v>9.71102747624</c:v>
                </c:pt>
                <c:pt idx="4108">
                  <c:v>9.7200306522200002</c:v>
                </c:pt>
                <c:pt idx="4109">
                  <c:v>9.7289272140200005</c:v>
                </c:pt>
                <c:pt idx="4110">
                  <c:v>9.7377532016500012</c:v>
                </c:pt>
                <c:pt idx="4111">
                  <c:v>9.7468253455600014</c:v>
                </c:pt>
                <c:pt idx="4112">
                  <c:v>9.7559378462499993</c:v>
                </c:pt>
                <c:pt idx="4113">
                  <c:v>9.764842840810001</c:v>
                </c:pt>
                <c:pt idx="4114">
                  <c:v>9.7738374836400013</c:v>
                </c:pt>
                <c:pt idx="4115">
                  <c:v>9.7828116469099999</c:v>
                </c:pt>
                <c:pt idx="4116">
                  <c:v>9.7918130158700016</c:v>
                </c:pt>
                <c:pt idx="4117">
                  <c:v>9.8008037434900004</c:v>
                </c:pt>
                <c:pt idx="4118">
                  <c:v>9.8097913590200001</c:v>
                </c:pt>
                <c:pt idx="4119">
                  <c:v>9.8186824997599995</c:v>
                </c:pt>
                <c:pt idx="4120">
                  <c:v>9.8277153911799999</c:v>
                </c:pt>
                <c:pt idx="4121">
                  <c:v>9.8366851372900008</c:v>
                </c:pt>
                <c:pt idx="4122">
                  <c:v>9.8456438404999993</c:v>
                </c:pt>
                <c:pt idx="4123">
                  <c:v>9.8546135866100002</c:v>
                </c:pt>
                <c:pt idx="4124">
                  <c:v>9.8636156583000005</c:v>
                </c:pt>
                <c:pt idx="4125">
                  <c:v>9.8724661410899994</c:v>
                </c:pt>
                <c:pt idx="4126">
                  <c:v>9.8816188981700002</c:v>
                </c:pt>
                <c:pt idx="4127">
                  <c:v>9.8904655661400014</c:v>
                </c:pt>
                <c:pt idx="4128">
                  <c:v>9.8995360034199997</c:v>
                </c:pt>
                <c:pt idx="4129">
                  <c:v>9.9084936023400001</c:v>
                </c:pt>
                <c:pt idx="4130">
                  <c:v>9.9174885463399995</c:v>
                </c:pt>
                <c:pt idx="4131">
                  <c:v>9.9264578908899992</c:v>
                </c:pt>
                <c:pt idx="4132">
                  <c:v>9.93542191477</c:v>
                </c:pt>
                <c:pt idx="4133">
                  <c:v>9.9443998928599999</c:v>
                </c:pt>
                <c:pt idx="4134">
                  <c:v>9.9533458465399995</c:v>
                </c:pt>
                <c:pt idx="4135">
                  <c:v>9.9622714210499996</c:v>
                </c:pt>
                <c:pt idx="4136">
                  <c:v>9.9711513181099996</c:v>
                </c:pt>
                <c:pt idx="4137">
                  <c:v>9.98010781274</c:v>
                </c:pt>
                <c:pt idx="4138">
                  <c:v>9.9891279546299998</c:v>
                </c:pt>
                <c:pt idx="4139">
                  <c:v>9.9981106510500002</c:v>
                </c:pt>
                <c:pt idx="4140">
                  <c:v>10.00706282891</c:v>
                </c:pt>
                <c:pt idx="4141">
                  <c:v>10.015929574880001</c:v>
                </c:pt>
                <c:pt idx="4142">
                  <c:v>10.024916487680001</c:v>
                </c:pt>
                <c:pt idx="4143">
                  <c:v>10.03368284365</c:v>
                </c:pt>
                <c:pt idx="4144">
                  <c:v>10.042759605500001</c:v>
                </c:pt>
                <c:pt idx="4145">
                  <c:v>10.0516210308</c:v>
                </c:pt>
                <c:pt idx="4146">
                  <c:v>10.060310789200001</c:v>
                </c:pt>
                <c:pt idx="4147">
                  <c:v>10.0694824196</c:v>
                </c:pt>
                <c:pt idx="4148">
                  <c:v>10.078410102299999</c:v>
                </c:pt>
                <c:pt idx="4149">
                  <c:v>10.087154071300001</c:v>
                </c:pt>
                <c:pt idx="4150">
                  <c:v>10.096180136199999</c:v>
                </c:pt>
                <c:pt idx="4151">
                  <c:v>10.1050877409</c:v>
                </c:pt>
                <c:pt idx="4152">
                  <c:v>10.113924068700001</c:v>
                </c:pt>
                <c:pt idx="4153">
                  <c:v>10.122847735800001</c:v>
                </c:pt>
                <c:pt idx="4154">
                  <c:v>10.131808547199999</c:v>
                </c:pt>
                <c:pt idx="4155">
                  <c:v>10.1406318243</c:v>
                </c:pt>
                <c:pt idx="4156">
                  <c:v>10.149539429000001</c:v>
                </c:pt>
                <c:pt idx="4157">
                  <c:v>10.158317530600002</c:v>
                </c:pt>
                <c:pt idx="4158">
                  <c:v>10.1672773381</c:v>
                </c:pt>
                <c:pt idx="4159">
                  <c:v>10.176112662000001</c:v>
                </c:pt>
                <c:pt idx="4160">
                  <c:v>10.185065442200001</c:v>
                </c:pt>
                <c:pt idx="4161">
                  <c:v>10.193871653</c:v>
                </c:pt>
                <c:pt idx="4162">
                  <c:v>10.2028073669</c:v>
                </c:pt>
                <c:pt idx="4163">
                  <c:v>10.211646706400002</c:v>
                </c:pt>
                <c:pt idx="4164">
                  <c:v>10.220464964</c:v>
                </c:pt>
                <c:pt idx="4165">
                  <c:v>10.229401681800001</c:v>
                </c:pt>
                <c:pt idx="4166">
                  <c:v>10.238265114900001</c:v>
                </c:pt>
                <c:pt idx="4167">
                  <c:v>10.247066306199999</c:v>
                </c:pt>
                <c:pt idx="4168">
                  <c:v>10.255946805599999</c:v>
                </c:pt>
                <c:pt idx="4169">
                  <c:v>10.264738961800001</c:v>
                </c:pt>
                <c:pt idx="4170">
                  <c:v>10.273640543100001</c:v>
                </c:pt>
                <c:pt idx="4171">
                  <c:v>10.282474863099999</c:v>
                </c:pt>
                <c:pt idx="4172">
                  <c:v>10.291363393700001</c:v>
                </c:pt>
                <c:pt idx="4173">
                  <c:v>10.300224819</c:v>
                </c:pt>
                <c:pt idx="4174">
                  <c:v>10.309049100000001</c:v>
                </c:pt>
                <c:pt idx="4175">
                  <c:v>10.317887435599999</c:v>
                </c:pt>
                <c:pt idx="4176">
                  <c:v>10.3266243773</c:v>
                </c:pt>
                <c:pt idx="4177">
                  <c:v>10.335537001500001</c:v>
                </c:pt>
                <c:pt idx="4178">
                  <c:v>10.344227763800001</c:v>
                </c:pt>
                <c:pt idx="4179">
                  <c:v>10.353071118900001</c:v>
                </c:pt>
                <c:pt idx="4180">
                  <c:v>10.361991774300002</c:v>
                </c:pt>
                <c:pt idx="4181">
                  <c:v>10.370836133299999</c:v>
                </c:pt>
                <c:pt idx="4182">
                  <c:v>10.379617246600001</c:v>
                </c:pt>
                <c:pt idx="4183">
                  <c:v>10.388395348200001</c:v>
                </c:pt>
                <c:pt idx="4184">
                  <c:v>10.39729191</c:v>
                </c:pt>
                <c:pt idx="4185">
                  <c:v>10.406091093500001</c:v>
                </c:pt>
                <c:pt idx="4186">
                  <c:v>10.414941475899999</c:v>
                </c:pt>
                <c:pt idx="4187">
                  <c:v>10.423708534600001</c:v>
                </c:pt>
                <c:pt idx="4188">
                  <c:v>10.4325579131</c:v>
                </c:pt>
                <c:pt idx="4189">
                  <c:v>10.441424357900001</c:v>
                </c:pt>
                <c:pt idx="4190">
                  <c:v>10.450158287900001</c:v>
                </c:pt>
                <c:pt idx="4191">
                  <c:v>10.459066896500001</c:v>
                </c:pt>
                <c:pt idx="4192">
                  <c:v>10.467764686100001</c:v>
                </c:pt>
                <c:pt idx="4193">
                  <c:v>10.476593986599999</c:v>
                </c:pt>
                <c:pt idx="4194">
                  <c:v>10.485416259800001</c:v>
                </c:pt>
                <c:pt idx="4195">
                  <c:v>10.4942576071</c:v>
                </c:pt>
                <c:pt idx="4196">
                  <c:v>10.503067833500001</c:v>
                </c:pt>
                <c:pt idx="4197">
                  <c:v>10.511952348499999</c:v>
                </c:pt>
                <c:pt idx="4198">
                  <c:v>10.520590908000001</c:v>
                </c:pt>
                <c:pt idx="4199">
                  <c:v>10.529483454200001</c:v>
                </c:pt>
                <c:pt idx="4200">
                  <c:v>10.538285649400001</c:v>
                </c:pt>
                <c:pt idx="4201">
                  <c:v>10.5468569476</c:v>
                </c:pt>
                <c:pt idx="4202">
                  <c:v>10.5503214065</c:v>
                </c:pt>
                <c:pt idx="4203">
                  <c:v>10.550513151399999</c:v>
                </c:pt>
                <c:pt idx="4204">
                  <c:v>10.5504107536</c:v>
                </c:pt>
                <c:pt idx="4205">
                  <c:v>10.5505533074</c:v>
                </c:pt>
                <c:pt idx="4206">
                  <c:v>10.550477011</c:v>
                </c:pt>
                <c:pt idx="4207">
                  <c:v>10.5506647403</c:v>
                </c:pt>
                <c:pt idx="4208">
                  <c:v>10.550662732499999</c:v>
                </c:pt>
                <c:pt idx="4209">
                  <c:v>10.550696865100001</c:v>
                </c:pt>
                <c:pt idx="4210">
                  <c:v>10.5506235804</c:v>
                </c:pt>
                <c:pt idx="4211">
                  <c:v>10.5506938534</c:v>
                </c:pt>
                <c:pt idx="4212">
                  <c:v>10.550583424400001</c:v>
                </c:pt>
                <c:pt idx="4213">
                  <c:v>10.550634623299999</c:v>
                </c:pt>
                <c:pt idx="4214">
                  <c:v>10.5506055102</c:v>
                </c:pt>
                <c:pt idx="4215">
                  <c:v>10.5506787949</c:v>
                </c:pt>
                <c:pt idx="4216">
                  <c:v>10.550551299599999</c:v>
                </c:pt>
                <c:pt idx="4217">
                  <c:v>10.5506406467</c:v>
                </c:pt>
                <c:pt idx="4218">
                  <c:v>10.550677791000002</c:v>
                </c:pt>
                <c:pt idx="4219">
                  <c:v>10.550655705200001</c:v>
                </c:pt>
                <c:pt idx="4220">
                  <c:v>10.550567362000001</c:v>
                </c:pt>
                <c:pt idx="4221">
                  <c:v>10.5506526935</c:v>
                </c:pt>
                <c:pt idx="4222">
                  <c:v>10.5506657442</c:v>
                </c:pt>
                <c:pt idx="4223">
                  <c:v>10.5506526935</c:v>
                </c:pt>
                <c:pt idx="4224">
                  <c:v>10.550680802700001</c:v>
                </c:pt>
                <c:pt idx="4225">
                  <c:v>10.550704896300001</c:v>
                </c:pt>
                <c:pt idx="4226">
                  <c:v>10.550720958700001</c:v>
                </c:pt>
                <c:pt idx="4227">
                  <c:v>10.550713931400001</c:v>
                </c:pt>
                <c:pt idx="4228">
                  <c:v>10.550764126400001</c:v>
                </c:pt>
                <c:pt idx="4229">
                  <c:v>10.550768141999999</c:v>
                </c:pt>
                <c:pt idx="4230">
                  <c:v>10.550743044500001</c:v>
                </c:pt>
                <c:pt idx="4231">
                  <c:v>10.550925754300001</c:v>
                </c:pt>
                <c:pt idx="4232">
                  <c:v>10.550780188799999</c:v>
                </c:pt>
                <c:pt idx="4233">
                  <c:v>10.550831387700001</c:v>
                </c:pt>
                <c:pt idx="4234">
                  <c:v>10.5508835905</c:v>
                </c:pt>
                <c:pt idx="4235">
                  <c:v>10.5508504618</c:v>
                </c:pt>
                <c:pt idx="4236">
                  <c:v>10.550855481299999</c:v>
                </c:pt>
                <c:pt idx="4237">
                  <c:v>10.550942820600001</c:v>
                </c:pt>
                <c:pt idx="4238">
                  <c:v>10.550958883</c:v>
                </c:pt>
                <c:pt idx="4239">
                  <c:v>10.551014097500001</c:v>
                </c:pt>
                <c:pt idx="4240">
                  <c:v>10.5511084641</c:v>
                </c:pt>
                <c:pt idx="4241">
                  <c:v>10.551119507000001</c:v>
                </c:pt>
                <c:pt idx="4242">
                  <c:v>10.550972937599999</c:v>
                </c:pt>
                <c:pt idx="4243">
                  <c:v>10.551023132599999</c:v>
                </c:pt>
                <c:pt idx="4244">
                  <c:v>10.551148620099999</c:v>
                </c:pt>
                <c:pt idx="4245">
                  <c:v>10.551157655200001</c:v>
                </c:pt>
                <c:pt idx="4246">
                  <c:v>10.5510432106</c:v>
                </c:pt>
                <c:pt idx="4247">
                  <c:v>10.551175725399998</c:v>
                </c:pt>
                <c:pt idx="4248">
                  <c:v>10.551165686399999</c:v>
                </c:pt>
                <c:pt idx="4249">
                  <c:v>10.551263064700001</c:v>
                </c:pt>
                <c:pt idx="4250">
                  <c:v>10.5512851505</c:v>
                </c:pt>
                <c:pt idx="4251">
                  <c:v>10.551250014000001</c:v>
                </c:pt>
                <c:pt idx="4252">
                  <c:v>10.551259049099999</c:v>
                </c:pt>
                <c:pt idx="4253">
                  <c:v>10.5513353455</c:v>
                </c:pt>
                <c:pt idx="4254">
                  <c:v>10.551297197299998</c:v>
                </c:pt>
                <c:pt idx="4255">
                  <c:v>10.551321290900001</c:v>
                </c:pt>
                <c:pt idx="4256">
                  <c:v>10.551392567799999</c:v>
                </c:pt>
                <c:pt idx="4257">
                  <c:v>10.5514056185</c:v>
                </c:pt>
                <c:pt idx="4258">
                  <c:v>10.5513945756</c:v>
                </c:pt>
                <c:pt idx="4259">
                  <c:v>10.5514196731</c:v>
                </c:pt>
                <c:pt idx="4260">
                  <c:v>10.551391563899999</c:v>
                </c:pt>
                <c:pt idx="4261">
                  <c:v>10.5514447706</c:v>
                </c:pt>
                <c:pt idx="4262">
                  <c:v>10.5514477823</c:v>
                </c:pt>
                <c:pt idx="4263">
                  <c:v>10.5514317199</c:v>
                </c:pt>
                <c:pt idx="4264">
                  <c:v>10.55149095</c:v>
                </c:pt>
                <c:pt idx="4265">
                  <c:v>10.5514036107</c:v>
                </c:pt>
                <c:pt idx="4266">
                  <c:v>10.551459829100001</c:v>
                </c:pt>
                <c:pt idx="4267">
                  <c:v>10.551513035799999</c:v>
                </c:pt>
                <c:pt idx="4268">
                  <c:v>10.551458825199999</c:v>
                </c:pt>
                <c:pt idx="4269">
                  <c:v>10.551412645800001</c:v>
                </c:pt>
                <c:pt idx="4270">
                  <c:v>10.551478903200001</c:v>
                </c:pt>
                <c:pt idx="4271">
                  <c:v>10.551359439100001</c:v>
                </c:pt>
                <c:pt idx="4272">
                  <c:v>10.551475891499999</c:v>
                </c:pt>
                <c:pt idx="4273">
                  <c:v>10.5513684742</c:v>
                </c:pt>
                <c:pt idx="4274">
                  <c:v>10.551471875900001</c:v>
                </c:pt>
                <c:pt idx="4275">
                  <c:v>10.5514819149</c:v>
                </c:pt>
                <c:pt idx="4276">
                  <c:v>10.5514869344</c:v>
                </c:pt>
                <c:pt idx="4277">
                  <c:v>10.551320286999999</c:v>
                </c:pt>
                <c:pt idx="4278">
                  <c:v>10.551399595099999</c:v>
                </c:pt>
                <c:pt idx="4279">
                  <c:v>10.551387548299999</c:v>
                </c:pt>
                <c:pt idx="4280">
                  <c:v>10.5514156575</c:v>
                </c:pt>
                <c:pt idx="4281">
                  <c:v>10.551267080300001</c:v>
                </c:pt>
                <c:pt idx="4282">
                  <c:v>10.551434731600001</c:v>
                </c:pt>
                <c:pt idx="4283">
                  <c:v>10.5513534157</c:v>
                </c:pt>
                <c:pt idx="4284">
                  <c:v>10.551438747200001</c:v>
                </c:pt>
                <c:pt idx="4285">
                  <c:v>10.551325306499999</c:v>
                </c:pt>
                <c:pt idx="4286">
                  <c:v>10.551330325999999</c:v>
                </c:pt>
                <c:pt idx="4287">
                  <c:v>10.5512480062</c:v>
                </c:pt>
                <c:pt idx="4288">
                  <c:v>10.5513313299</c:v>
                </c:pt>
                <c:pt idx="4289">
                  <c:v>10.551302216800002</c:v>
                </c:pt>
                <c:pt idx="4290">
                  <c:v>10.5513012129</c:v>
                </c:pt>
                <c:pt idx="4291">
                  <c:v>10.551218893100001</c:v>
                </c:pt>
                <c:pt idx="4292">
                  <c:v>10.551275111499999</c:v>
                </c:pt>
                <c:pt idx="4293">
                  <c:v>10.5511927917</c:v>
                </c:pt>
                <c:pt idx="4294">
                  <c:v>10.5512640686</c:v>
                </c:pt>
                <c:pt idx="4295">
                  <c:v>10.551208854099999</c:v>
                </c:pt>
                <c:pt idx="4296">
                  <c:v>10.5512650725</c:v>
                </c:pt>
                <c:pt idx="4297">
                  <c:v>10.551141592800001</c:v>
                </c:pt>
                <c:pt idx="4298">
                  <c:v>10.5511174992</c:v>
                </c:pt>
                <c:pt idx="4299">
                  <c:v>10.551111475800001</c:v>
                </c:pt>
                <c:pt idx="4300">
                  <c:v>10.551219896999999</c:v>
                </c:pt>
                <c:pt idx="4301">
                  <c:v>10.551123522600001</c:v>
                </c:pt>
                <c:pt idx="4302">
                  <c:v>10.551128542100001</c:v>
                </c:pt>
                <c:pt idx="4303">
                  <c:v>10.550910695799999</c:v>
                </c:pt>
                <c:pt idx="4304">
                  <c:v>10.551115491399999</c:v>
                </c:pt>
                <c:pt idx="4305">
                  <c:v>10.5510462223</c:v>
                </c:pt>
                <c:pt idx="4306">
                  <c:v>10.550990003900001</c:v>
                </c:pt>
                <c:pt idx="4307">
                  <c:v>10.550958883</c:v>
                </c:pt>
                <c:pt idx="4308">
                  <c:v>10.550968922000001</c:v>
                </c:pt>
                <c:pt idx="4309">
                  <c:v>10.550931777700001</c:v>
                </c:pt>
                <c:pt idx="4310">
                  <c:v>10.5509960273</c:v>
                </c:pt>
                <c:pt idx="4311">
                  <c:v>10.550864516400001</c:v>
                </c:pt>
                <c:pt idx="4312">
                  <c:v>10.5508715437</c:v>
                </c:pt>
                <c:pt idx="4313">
                  <c:v>10.550855481299999</c:v>
                </c:pt>
                <c:pt idx="4314">
                  <c:v>10.5508966412</c:v>
                </c:pt>
                <c:pt idx="4315">
                  <c:v>10.550935793300001</c:v>
                </c:pt>
                <c:pt idx="4316">
                  <c:v>10.5508243604</c:v>
                </c:pt>
                <c:pt idx="4317">
                  <c:v>10.550691845599999</c:v>
                </c:pt>
                <c:pt idx="4318">
                  <c:v>10.5507450523</c:v>
                </c:pt>
                <c:pt idx="4319">
                  <c:v>10.550804282400001</c:v>
                </c:pt>
                <c:pt idx="4320">
                  <c:v>10.5507490679</c:v>
                </c:pt>
                <c:pt idx="4321">
                  <c:v>10.550609525800001</c:v>
                </c:pt>
                <c:pt idx="4322">
                  <c:v>10.550806290199999</c:v>
                </c:pt>
                <c:pt idx="4323">
                  <c:v>10.5507069041</c:v>
                </c:pt>
                <c:pt idx="4324">
                  <c:v>10.5508795749</c:v>
                </c:pt>
                <c:pt idx="4325">
                  <c:v>10.5507751693</c:v>
                </c:pt>
                <c:pt idx="4326">
                  <c:v>10.550754087400001</c:v>
                </c:pt>
                <c:pt idx="4327">
                  <c:v>10.550727986</c:v>
                </c:pt>
                <c:pt idx="4328">
                  <c:v>10.5507621186</c:v>
                </c:pt>
                <c:pt idx="4329">
                  <c:v>10.550663736400001</c:v>
                </c:pt>
                <c:pt idx="4330">
                  <c:v>10.550804282400001</c:v>
                </c:pt>
                <c:pt idx="4331">
                  <c:v>10.5507069041</c:v>
                </c:pt>
                <c:pt idx="4332">
                  <c:v>10.550748064</c:v>
                </c:pt>
                <c:pt idx="4333">
                  <c:v>10.5506868261</c:v>
                </c:pt>
                <c:pt idx="4334">
                  <c:v>10.550794243399999</c:v>
                </c:pt>
                <c:pt idx="4335">
                  <c:v>10.550574389299999</c:v>
                </c:pt>
                <c:pt idx="4336">
                  <c:v>10.550842430600001</c:v>
                </c:pt>
                <c:pt idx="4337">
                  <c:v>10.550784204399999</c:v>
                </c:pt>
                <c:pt idx="4338">
                  <c:v>10.5507520796</c:v>
                </c:pt>
                <c:pt idx="4339">
                  <c:v>10.5507109197</c:v>
                </c:pt>
                <c:pt idx="4340">
                  <c:v>10.551492957800001</c:v>
                </c:pt>
                <c:pt idx="4341">
                  <c:v>10.5585122266</c:v>
                </c:pt>
                <c:pt idx="4342">
                  <c:v>10.567470026300001</c:v>
                </c:pt>
                <c:pt idx="4343">
                  <c:v>10.5761848822</c:v>
                </c:pt>
                <c:pt idx="4344">
                  <c:v>10.5849398941</c:v>
                </c:pt>
                <c:pt idx="4345">
                  <c:v>10.593783249200001</c:v>
                </c:pt>
                <c:pt idx="4346">
                  <c:v>10.6027008929</c:v>
                </c:pt>
                <c:pt idx="4347">
                  <c:v>10.611428799500001</c:v>
                </c:pt>
                <c:pt idx="4348">
                  <c:v>10.620371540699999</c:v>
                </c:pt>
                <c:pt idx="4349">
                  <c:v>10.6292249348</c:v>
                </c:pt>
                <c:pt idx="4350">
                  <c:v>10.638097403</c:v>
                </c:pt>
                <c:pt idx="4351">
                  <c:v>10.6468724929</c:v>
                </c:pt>
                <c:pt idx="4352">
                  <c:v>10.655810214600001</c:v>
                </c:pt>
                <c:pt idx="4353">
                  <c:v>10.664520051</c:v>
                </c:pt>
                <c:pt idx="4354">
                  <c:v>10.6735069638</c:v>
                </c:pt>
                <c:pt idx="4355">
                  <c:v>10.682337268200001</c:v>
                </c:pt>
                <c:pt idx="4356">
                  <c:v>10.6911163737</c:v>
                </c:pt>
                <c:pt idx="4357">
                  <c:v>10.6999998848</c:v>
                </c:pt>
                <c:pt idx="4358">
                  <c:v>10.7088111151</c:v>
                </c:pt>
                <c:pt idx="4359">
                  <c:v>10.7177990318</c:v>
                </c:pt>
                <c:pt idx="4360">
                  <c:v>10.7264747356</c:v>
                </c:pt>
                <c:pt idx="4361">
                  <c:v>10.7353010244</c:v>
                </c:pt>
                <c:pt idx="4362">
                  <c:v>10.744175500400001</c:v>
                </c:pt>
                <c:pt idx="4363">
                  <c:v>10.7530881246</c:v>
                </c:pt>
                <c:pt idx="4364">
                  <c:v>10.7619003588</c:v>
                </c:pt>
                <c:pt idx="4365">
                  <c:v>10.7707778465</c:v>
                </c:pt>
                <c:pt idx="4366">
                  <c:v>10.7796613576</c:v>
                </c:pt>
                <c:pt idx="4367">
                  <c:v>10.7884464865</c:v>
                </c:pt>
                <c:pt idx="4368">
                  <c:v>10.79704489</c:v>
                </c:pt>
                <c:pt idx="4369">
                  <c:v>10.806008713100001</c:v>
                </c:pt>
                <c:pt idx="4370">
                  <c:v>10.8147577016</c:v>
                </c:pt>
                <c:pt idx="4371">
                  <c:v>10.823672333600001</c:v>
                </c:pt>
                <c:pt idx="4372">
                  <c:v>10.832322939900001</c:v>
                </c:pt>
                <c:pt idx="4373">
                  <c:v>10.841302825400001</c:v>
                </c:pt>
                <c:pt idx="4374">
                  <c:v>10.850034747600001</c:v>
                </c:pt>
                <c:pt idx="4375">
                  <c:v>10.858847985700001</c:v>
                </c:pt>
                <c:pt idx="4376">
                  <c:v>10.867596974200001</c:v>
                </c:pt>
                <c:pt idx="4377">
                  <c:v>10.876268662400001</c:v>
                </c:pt>
                <c:pt idx="4378">
                  <c:v>10.885237505000001</c:v>
                </c:pt>
                <c:pt idx="4379">
                  <c:v>10.8940206261</c:v>
                </c:pt>
                <c:pt idx="4380">
                  <c:v>10.9027033572</c:v>
                </c:pt>
                <c:pt idx="4381">
                  <c:v>10.911459373000001</c:v>
                </c:pt>
                <c:pt idx="4382">
                  <c:v>10.920308751499999</c:v>
                </c:pt>
                <c:pt idx="4383">
                  <c:v>10.928903139399999</c:v>
                </c:pt>
                <c:pt idx="4384">
                  <c:v>10.9377093502</c:v>
                </c:pt>
                <c:pt idx="4385">
                  <c:v>10.946271613299999</c:v>
                </c:pt>
                <c:pt idx="4386">
                  <c:v>10.954847931000002</c:v>
                </c:pt>
                <c:pt idx="4387">
                  <c:v>10.963678235400002</c:v>
                </c:pt>
                <c:pt idx="4388">
                  <c:v>10.972484446199999</c:v>
                </c:pt>
                <c:pt idx="4389">
                  <c:v>10.981261543900001</c:v>
                </c:pt>
                <c:pt idx="4390">
                  <c:v>10.990006516800001</c:v>
                </c:pt>
                <c:pt idx="4391">
                  <c:v>10.9988639265</c:v>
                </c:pt>
                <c:pt idx="4392">
                  <c:v>11.007483411900001</c:v>
                </c:pt>
                <c:pt idx="4393">
                  <c:v>11.0163910166</c:v>
                </c:pt>
                <c:pt idx="4394">
                  <c:v>11.024988416199999</c:v>
                </c:pt>
                <c:pt idx="4395">
                  <c:v>11.033725357900002</c:v>
                </c:pt>
                <c:pt idx="4396">
                  <c:v>11.042481373699999</c:v>
                </c:pt>
                <c:pt idx="4397">
                  <c:v>11.051253451900001</c:v>
                </c:pt>
                <c:pt idx="4398">
                  <c:v>11.060038580800001</c:v>
                </c:pt>
                <c:pt idx="4399">
                  <c:v>11.068720308</c:v>
                </c:pt>
                <c:pt idx="4400">
                  <c:v>11.077303653</c:v>
                </c:pt>
                <c:pt idx="4401">
                  <c:v>11.0860446103</c:v>
                </c:pt>
                <c:pt idx="4402">
                  <c:v>11.0948658796</c:v>
                </c:pt>
                <c:pt idx="4403">
                  <c:v>11.1037252971</c:v>
                </c:pt>
                <c:pt idx="4404">
                  <c:v>11.112339763</c:v>
                </c:pt>
                <c:pt idx="4405">
                  <c:v>11.120931139200001</c:v>
                </c:pt>
                <c:pt idx="4406">
                  <c:v>11.129713256399999</c:v>
                </c:pt>
                <c:pt idx="4407">
                  <c:v>11.138610822099999</c:v>
                </c:pt>
                <c:pt idx="4408">
                  <c:v>11.147277490800001</c:v>
                </c:pt>
                <c:pt idx="4409">
                  <c:v>11.1560786821</c:v>
                </c:pt>
                <c:pt idx="4410">
                  <c:v>11.164605808700001</c:v>
                </c:pt>
                <c:pt idx="4411">
                  <c:v>11.173336727000001</c:v>
                </c:pt>
                <c:pt idx="4412">
                  <c:v>11.182050579</c:v>
                </c:pt>
                <c:pt idx="4413">
                  <c:v>11.190841731299999</c:v>
                </c:pt>
                <c:pt idx="4414">
                  <c:v>11.1995274741</c:v>
                </c:pt>
                <c:pt idx="4415">
                  <c:v>11.208159006300001</c:v>
                </c:pt>
                <c:pt idx="4416">
                  <c:v>11.2167825073</c:v>
                </c:pt>
                <c:pt idx="4417">
                  <c:v>11.225495355400001</c:v>
                </c:pt>
                <c:pt idx="4418">
                  <c:v>11.234235308800001</c:v>
                </c:pt>
                <c:pt idx="4419">
                  <c:v>11.242968234900001</c:v>
                </c:pt>
                <c:pt idx="4420">
                  <c:v>11.251524474600002</c:v>
                </c:pt>
                <c:pt idx="4421">
                  <c:v>11.2603517673</c:v>
                </c:pt>
                <c:pt idx="4422">
                  <c:v>11.2690796739</c:v>
                </c:pt>
                <c:pt idx="4423">
                  <c:v>11.277783486900001</c:v>
                </c:pt>
                <c:pt idx="4424">
                  <c:v>11.2859211003</c:v>
                </c:pt>
                <c:pt idx="4425">
                  <c:v>11.2881316881</c:v>
                </c:pt>
                <c:pt idx="4426">
                  <c:v>11.2881899143</c:v>
                </c:pt>
                <c:pt idx="4427">
                  <c:v>11.2883284525</c:v>
                </c:pt>
                <c:pt idx="4428">
                  <c:v>11.2884208113</c:v>
                </c:pt>
                <c:pt idx="4429">
                  <c:v>11.288644681000001</c:v>
                </c:pt>
                <c:pt idx="4430">
                  <c:v>11.288686844800001</c:v>
                </c:pt>
                <c:pt idx="4431">
                  <c:v>11.288686844800001</c:v>
                </c:pt>
                <c:pt idx="4432">
                  <c:v>11.288574407999999</c:v>
                </c:pt>
                <c:pt idx="4433">
                  <c:v>11.2886185796</c:v>
                </c:pt>
                <c:pt idx="4434">
                  <c:v>11.2885081506</c:v>
                </c:pt>
                <c:pt idx="4435">
                  <c:v>11.288527224700001</c:v>
                </c:pt>
                <c:pt idx="4436">
                  <c:v>11.2884368737</c:v>
                </c:pt>
                <c:pt idx="4437">
                  <c:v>11.2884961038</c:v>
                </c:pt>
                <c:pt idx="4438">
                  <c:v>11.2884619712</c:v>
                </c:pt>
                <c:pt idx="4439">
                  <c:v>11.2882752458</c:v>
                </c:pt>
                <c:pt idx="4440">
                  <c:v>11.288309378399999</c:v>
                </c:pt>
                <c:pt idx="4441">
                  <c:v>11.288321425199999</c:v>
                </c:pt>
                <c:pt idx="4442">
                  <c:v>11.2882190274</c:v>
                </c:pt>
                <c:pt idx="4443">
                  <c:v>11.288134699800001</c:v>
                </c:pt>
                <c:pt idx="4444">
                  <c:v>11.288350538300001</c:v>
                </c:pt>
                <c:pt idx="4445">
                  <c:v>11.288141727100001</c:v>
                </c:pt>
                <c:pt idx="4446">
                  <c:v>11.288264202899999</c:v>
                </c:pt>
                <c:pt idx="4447">
                  <c:v>11.288338491499999</c:v>
                </c:pt>
                <c:pt idx="4448">
                  <c:v>11.288288296499999</c:v>
                </c:pt>
                <c:pt idx="4449">
                  <c:v>11.2882943199</c:v>
                </c:pt>
                <c:pt idx="4450">
                  <c:v>11.288241113200002</c:v>
                </c:pt>
                <c:pt idx="4451">
                  <c:v>11.288221035199999</c:v>
                </c:pt>
                <c:pt idx="4452">
                  <c:v>11.288246132700001</c:v>
                </c:pt>
                <c:pt idx="4453">
                  <c:v>11.2883374876</c:v>
                </c:pt>
                <c:pt idx="4454">
                  <c:v>11.288296327700001</c:v>
                </c:pt>
                <c:pt idx="4455">
                  <c:v>11.2882160157</c:v>
                </c:pt>
                <c:pt idx="4456">
                  <c:v>11.2882521561</c:v>
                </c:pt>
                <c:pt idx="4457">
                  <c:v>11.288260187300001</c:v>
                </c:pt>
                <c:pt idx="4458">
                  <c:v>11.2881407232</c:v>
                </c:pt>
                <c:pt idx="4459">
                  <c:v>11.288172848</c:v>
                </c:pt>
                <c:pt idx="4460">
                  <c:v>11.288239105400001</c:v>
                </c:pt>
                <c:pt idx="4461">
                  <c:v>11.2880975555</c:v>
                </c:pt>
                <c:pt idx="4462">
                  <c:v>11.2882652068</c:v>
                </c:pt>
                <c:pt idx="4463">
                  <c:v>11.288239105400001</c:v>
                </c:pt>
                <c:pt idx="4464">
                  <c:v>11.2882270586</c:v>
                </c:pt>
                <c:pt idx="4465">
                  <c:v>11.288190918200002</c:v>
                </c:pt>
                <c:pt idx="4466">
                  <c:v>11.288152770000002</c:v>
                </c:pt>
                <c:pt idx="4467">
                  <c:v>11.288204972799999</c:v>
                </c:pt>
                <c:pt idx="4468">
                  <c:v>11.288218023500001</c:v>
                </c:pt>
                <c:pt idx="4469">
                  <c:v>11.288175859699999</c:v>
                </c:pt>
                <c:pt idx="4470">
                  <c:v>11.288183890900001</c:v>
                </c:pt>
                <c:pt idx="4471">
                  <c:v>11.288059407299999</c:v>
                </c:pt>
                <c:pt idx="4472">
                  <c:v>11.288092535999999</c:v>
                </c:pt>
                <c:pt idx="4473">
                  <c:v>11.2881236569</c:v>
                </c:pt>
                <c:pt idx="4474">
                  <c:v>11.288229066400001</c:v>
                </c:pt>
                <c:pt idx="4475">
                  <c:v>11.2881437349</c:v>
                </c:pt>
                <c:pt idx="4476">
                  <c:v>11.2882441249</c:v>
                </c:pt>
                <c:pt idx="4477">
                  <c:v>11.2882059767</c:v>
                </c:pt>
                <c:pt idx="4478">
                  <c:v>11.2882752458</c:v>
                </c:pt>
                <c:pt idx="4479">
                  <c:v>11.2882993394</c:v>
                </c:pt>
                <c:pt idx="4480">
                  <c:v>11.2882571756</c:v>
                </c:pt>
                <c:pt idx="4481">
                  <c:v>11.2882491444</c:v>
                </c:pt>
                <c:pt idx="4482">
                  <c:v>11.288306366700001</c:v>
                </c:pt>
                <c:pt idx="4483">
                  <c:v>11.288281269199999</c:v>
                </c:pt>
                <c:pt idx="4484">
                  <c:v>11.2883445149</c:v>
                </c:pt>
                <c:pt idx="4485">
                  <c:v>11.288313394000001</c:v>
                </c:pt>
                <c:pt idx="4486">
                  <c:v>11.2883957138</c:v>
                </c:pt>
                <c:pt idx="4487">
                  <c:v>11.288301347200001</c:v>
                </c:pt>
                <c:pt idx="4488">
                  <c:v>11.2884157918</c:v>
                </c:pt>
                <c:pt idx="4489">
                  <c:v>11.288450928300001</c:v>
                </c:pt>
                <c:pt idx="4490">
                  <c:v>11.288503131100001</c:v>
                </c:pt>
                <c:pt idx="4491">
                  <c:v>11.2883756358</c:v>
                </c:pt>
                <c:pt idx="4492">
                  <c:v>11.2884669907</c:v>
                </c:pt>
                <c:pt idx="4493">
                  <c:v>11.2885161818</c:v>
                </c:pt>
                <c:pt idx="4494">
                  <c:v>11.2884669907</c:v>
                </c:pt>
                <c:pt idx="4495">
                  <c:v>11.288510158400001</c:v>
                </c:pt>
                <c:pt idx="4496">
                  <c:v>11.2886215913</c:v>
                </c:pt>
                <c:pt idx="4497">
                  <c:v>11.288569388499999</c:v>
                </c:pt>
                <c:pt idx="4498">
                  <c:v>11.288711942299999</c:v>
                </c:pt>
                <c:pt idx="4499">
                  <c:v>11.288653716100001</c:v>
                </c:pt>
                <c:pt idx="4500">
                  <c:v>11.288607536699999</c:v>
                </c:pt>
                <c:pt idx="4501">
                  <c:v>11.288703911100001</c:v>
                </c:pt>
                <c:pt idx="4502">
                  <c:v>11.288875578000001</c:v>
                </c:pt>
                <c:pt idx="4503">
                  <c:v>11.2887008994</c:v>
                </c:pt>
                <c:pt idx="4504">
                  <c:v>11.288744067100001</c:v>
                </c:pt>
                <c:pt idx="4505">
                  <c:v>11.288820363500001</c:v>
                </c:pt>
                <c:pt idx="4506">
                  <c:v>11.288795265999999</c:v>
                </c:pt>
                <c:pt idx="4507">
                  <c:v>11.288742059300001</c:v>
                </c:pt>
                <c:pt idx="4508">
                  <c:v>11.2888404415</c:v>
                </c:pt>
                <c:pt idx="4509">
                  <c:v>11.2886898565</c:v>
                </c:pt>
                <c:pt idx="4510">
                  <c:v>11.288719973500001</c:v>
                </c:pt>
                <c:pt idx="4511">
                  <c:v>11.2888896326</c:v>
                </c:pt>
                <c:pt idx="4512">
                  <c:v>11.288875578000001</c:v>
                </c:pt>
                <c:pt idx="4513">
                  <c:v>11.2889197496</c:v>
                </c:pt>
                <c:pt idx="4514">
                  <c:v>11.288795265999999</c:v>
                </c:pt>
                <c:pt idx="4515">
                  <c:v>11.288988014799999</c:v>
                </c:pt>
                <c:pt idx="4516">
                  <c:v>11.288845460999999</c:v>
                </c:pt>
                <c:pt idx="4517">
                  <c:v>11.2888735702</c:v>
                </c:pt>
                <c:pt idx="4518">
                  <c:v>11.288891640400001</c:v>
                </c:pt>
                <c:pt idx="4519">
                  <c:v>11.2889147301</c:v>
                </c:pt>
                <c:pt idx="4520">
                  <c:v>11.289042225400001</c:v>
                </c:pt>
                <c:pt idx="4521">
                  <c:v>11.2889619134</c:v>
                </c:pt>
                <c:pt idx="4522">
                  <c:v>11.289010100599999</c:v>
                </c:pt>
                <c:pt idx="4523">
                  <c:v>11.288970948500001</c:v>
                </c:pt>
                <c:pt idx="4524">
                  <c:v>11.289014116200001</c:v>
                </c:pt>
                <c:pt idx="4525">
                  <c:v>11.2891044672</c:v>
                </c:pt>
                <c:pt idx="4526">
                  <c:v>11.289016124</c:v>
                </c:pt>
                <c:pt idx="4527">
                  <c:v>11.288974964100001</c:v>
                </c:pt>
                <c:pt idx="4528">
                  <c:v>11.288900675499999</c:v>
                </c:pt>
                <c:pt idx="4529">
                  <c:v>11.288825383000001</c:v>
                </c:pt>
                <c:pt idx="4530">
                  <c:v>11.288920753500001</c:v>
                </c:pt>
                <c:pt idx="4531">
                  <c:v>11.2890111045</c:v>
                </c:pt>
                <c:pt idx="4532">
                  <c:v>11.289035198100001</c:v>
                </c:pt>
                <c:pt idx="4533">
                  <c:v>11.2888906365</c:v>
                </c:pt>
                <c:pt idx="4534">
                  <c:v>11.288888628699999</c:v>
                </c:pt>
                <c:pt idx="4535">
                  <c:v>11.2889619134</c:v>
                </c:pt>
                <c:pt idx="4536">
                  <c:v>11.288948862700002</c:v>
                </c:pt>
                <c:pt idx="4537">
                  <c:v>11.288727000800002</c:v>
                </c:pt>
                <c:pt idx="4538">
                  <c:v>11.2889699446</c:v>
                </c:pt>
                <c:pt idx="4539">
                  <c:v>11.288887624800001</c:v>
                </c:pt>
                <c:pt idx="4540">
                  <c:v>11.2888645351</c:v>
                </c:pt>
                <c:pt idx="4541">
                  <c:v>11.288875578000001</c:v>
                </c:pt>
                <c:pt idx="4542">
                  <c:v>11.2887862309</c:v>
                </c:pt>
                <c:pt idx="4543">
                  <c:v>11.2888946521</c:v>
                </c:pt>
                <c:pt idx="4544">
                  <c:v>11.288915734000001</c:v>
                </c:pt>
                <c:pt idx="4545">
                  <c:v>11.2888143401</c:v>
                </c:pt>
                <c:pt idx="4546">
                  <c:v>11.288778199699999</c:v>
                </c:pt>
                <c:pt idx="4547">
                  <c:v>11.2888063089</c:v>
                </c:pt>
                <c:pt idx="4548">
                  <c:v>11.2885593495</c:v>
                </c:pt>
                <c:pt idx="4549">
                  <c:v>11.2888474688</c:v>
                </c:pt>
                <c:pt idx="4550">
                  <c:v>11.2887189696</c:v>
                </c:pt>
                <c:pt idx="4551">
                  <c:v>11.288745070999999</c:v>
                </c:pt>
                <c:pt idx="4552">
                  <c:v>11.288548306600001</c:v>
                </c:pt>
                <c:pt idx="4553">
                  <c:v>11.2887470788</c:v>
                </c:pt>
                <c:pt idx="4554">
                  <c:v>11.288703911100001</c:v>
                </c:pt>
                <c:pt idx="4555">
                  <c:v>11.288674798000001</c:v>
                </c:pt>
                <c:pt idx="4556">
                  <c:v>11.289047244900001</c:v>
                </c:pt>
                <c:pt idx="4557">
                  <c:v>11.288699895500001</c:v>
                </c:pt>
                <c:pt idx="4558">
                  <c:v>11.2886005094</c:v>
                </c:pt>
                <c:pt idx="4559">
                  <c:v>11.2887129462</c:v>
                </c:pt>
                <c:pt idx="4560">
                  <c:v>11.288549310500001</c:v>
                </c:pt>
                <c:pt idx="4561">
                  <c:v>11.2886416693</c:v>
                </c:pt>
                <c:pt idx="4562">
                  <c:v>11.2886306264</c:v>
                </c:pt>
                <c:pt idx="4563">
                  <c:v>11.287037437099999</c:v>
                </c:pt>
                <c:pt idx="4564">
                  <c:v>11.279101607599999</c:v>
                </c:pt>
                <c:pt idx="4565">
                  <c:v>11.270267287599999</c:v>
                </c:pt>
                <c:pt idx="4566">
                  <c:v>11.261328561999999</c:v>
                </c:pt>
                <c:pt idx="4567">
                  <c:v>11.2527191156</c:v>
                </c:pt>
                <c:pt idx="4568">
                  <c:v>11.2440966185</c:v>
                </c:pt>
                <c:pt idx="4569">
                  <c:v>11.235373731399999</c:v>
                </c:pt>
                <c:pt idx="4570">
                  <c:v>11.226764285</c:v>
                </c:pt>
                <c:pt idx="4571">
                  <c:v>11.218242177900001</c:v>
                </c:pt>
                <c:pt idx="4572">
                  <c:v>11.209553423399999</c:v>
                </c:pt>
                <c:pt idx="4573">
                  <c:v>11.200913860000002</c:v>
                </c:pt>
                <c:pt idx="4574">
                  <c:v>11.192415846499999</c:v>
                </c:pt>
                <c:pt idx="4575">
                  <c:v>11.1834971989</c:v>
                </c:pt>
                <c:pt idx="4576">
                  <c:v>11.1748546238</c:v>
                </c:pt>
                <c:pt idx="4577">
                  <c:v>11.166339544000001</c:v>
                </c:pt>
                <c:pt idx="4578">
                  <c:v>11.157610633499999</c:v>
                </c:pt>
                <c:pt idx="4579">
                  <c:v>11.148922882899999</c:v>
                </c:pt>
                <c:pt idx="4580">
                  <c:v>11.140297374099999</c:v>
                </c:pt>
                <c:pt idx="4581">
                  <c:v>11.1316156469</c:v>
                </c:pt>
                <c:pt idx="4582">
                  <c:v>11.122987126400002</c:v>
                </c:pt>
                <c:pt idx="4583">
                  <c:v>11.114413820400001</c:v>
                </c:pt>
                <c:pt idx="4584">
                  <c:v>11.105563437999999</c:v>
                </c:pt>
                <c:pt idx="4585">
                  <c:v>11.0968606289</c:v>
                </c:pt>
                <c:pt idx="4586">
                  <c:v>11.0882009875</c:v>
                </c:pt>
                <c:pt idx="4587">
                  <c:v>11.0796437439</c:v>
                </c:pt>
                <c:pt idx="4588">
                  <c:v>11.070953985500001</c:v>
                </c:pt>
                <c:pt idx="4589">
                  <c:v>11.0622682427</c:v>
                </c:pt>
                <c:pt idx="4590">
                  <c:v>11.0534560085</c:v>
                </c:pt>
                <c:pt idx="4591">
                  <c:v>11.044790343699999</c:v>
                </c:pt>
                <c:pt idx="4592">
                  <c:v>11.0359379535</c:v>
                </c:pt>
                <c:pt idx="4593">
                  <c:v>11.027478088200001</c:v>
                </c:pt>
                <c:pt idx="4594">
                  <c:v>11.018787325900002</c:v>
                </c:pt>
                <c:pt idx="4595">
                  <c:v>11.010083512900001</c:v>
                </c:pt>
                <c:pt idx="4596">
                  <c:v>11.0013606258</c:v>
                </c:pt>
                <c:pt idx="4597">
                  <c:v>10.9927782847</c:v>
                </c:pt>
                <c:pt idx="4598">
                  <c:v>10.984051382000001</c:v>
                </c:pt>
                <c:pt idx="4599">
                  <c:v>10.975378689899999</c:v>
                </c:pt>
                <c:pt idx="4600">
                  <c:v>10.966637732600001</c:v>
                </c:pt>
                <c:pt idx="4601">
                  <c:v>10.9579670483</c:v>
                </c:pt>
                <c:pt idx="4602">
                  <c:v>10.949402777400001</c:v>
                </c:pt>
                <c:pt idx="4603">
                  <c:v>10.9408646079</c:v>
                </c:pt>
                <c:pt idx="4604">
                  <c:v>10.931809429899999</c:v>
                </c:pt>
                <c:pt idx="4605">
                  <c:v>10.923256201899999</c:v>
                </c:pt>
                <c:pt idx="4606">
                  <c:v>10.914687915400002</c:v>
                </c:pt>
                <c:pt idx="4607">
                  <c:v>10.905978079</c:v>
                </c:pt>
                <c:pt idx="4608">
                  <c:v>10.8973917223</c:v>
                </c:pt>
                <c:pt idx="4609">
                  <c:v>10.8886959405</c:v>
                </c:pt>
                <c:pt idx="4610">
                  <c:v>10.880181864599999</c:v>
                </c:pt>
                <c:pt idx="4611">
                  <c:v>10.8714790555</c:v>
                </c:pt>
                <c:pt idx="4612">
                  <c:v>10.862810379000001</c:v>
                </c:pt>
                <c:pt idx="4613">
                  <c:v>10.8540784568</c:v>
                </c:pt>
                <c:pt idx="4614">
                  <c:v>10.845330472200001</c:v>
                </c:pt>
                <c:pt idx="4615">
                  <c:v>10.8366105968</c:v>
                </c:pt>
                <c:pt idx="4616">
                  <c:v>10.827818440600002</c:v>
                </c:pt>
                <c:pt idx="4617">
                  <c:v>10.819142736800002</c:v>
                </c:pt>
                <c:pt idx="4618">
                  <c:v>10.810309420699999</c:v>
                </c:pt>
                <c:pt idx="4619">
                  <c:v>10.8017973526</c:v>
                </c:pt>
                <c:pt idx="4620">
                  <c:v>10.792999173</c:v>
                </c:pt>
                <c:pt idx="4621">
                  <c:v>10.7843114224</c:v>
                </c:pt>
                <c:pt idx="4622">
                  <c:v>10.7754991882</c:v>
                </c:pt>
                <c:pt idx="4623">
                  <c:v>10.766811437599999</c:v>
                </c:pt>
                <c:pt idx="4624">
                  <c:v>10.7582150419</c:v>
                </c:pt>
                <c:pt idx="4625">
                  <c:v>10.749453002700001</c:v>
                </c:pt>
                <c:pt idx="4626">
                  <c:v>10.7406548231</c:v>
                </c:pt>
                <c:pt idx="4627">
                  <c:v>10.731781351</c:v>
                </c:pt>
                <c:pt idx="4628">
                  <c:v>10.723304419400002</c:v>
                </c:pt>
                <c:pt idx="4629">
                  <c:v>10.714539368500001</c:v>
                </c:pt>
                <c:pt idx="4630">
                  <c:v>10.705979113200002</c:v>
                </c:pt>
                <c:pt idx="4631">
                  <c:v>10.696991196500001</c:v>
                </c:pt>
                <c:pt idx="4632">
                  <c:v>10.688382754000001</c:v>
                </c:pt>
                <c:pt idx="4633">
                  <c:v>10.6796558513</c:v>
                </c:pt>
                <c:pt idx="4634">
                  <c:v>10.670944007099999</c:v>
                </c:pt>
                <c:pt idx="4635">
                  <c:v>10.6618807979</c:v>
                </c:pt>
                <c:pt idx="4636">
                  <c:v>10.653552443499999</c:v>
                </c:pt>
                <c:pt idx="4637">
                  <c:v>10.644682986999999</c:v>
                </c:pt>
                <c:pt idx="4638">
                  <c:v>10.635848667000001</c:v>
                </c:pt>
                <c:pt idx="4639">
                  <c:v>10.6271338111</c:v>
                </c:pt>
                <c:pt idx="4640">
                  <c:v>10.618381810899999</c:v>
                </c:pt>
                <c:pt idx="4641">
                  <c:v>10.609609732700001</c:v>
                </c:pt>
                <c:pt idx="4642">
                  <c:v>10.600960130300001</c:v>
                </c:pt>
                <c:pt idx="4643">
                  <c:v>10.592012369600001</c:v>
                </c:pt>
                <c:pt idx="4644">
                  <c:v>10.5833015293</c:v>
                </c:pt>
                <c:pt idx="4645">
                  <c:v>10.574598720200001</c:v>
                </c:pt>
                <c:pt idx="4646">
                  <c:v>10.565781466500001</c:v>
                </c:pt>
                <c:pt idx="4647">
                  <c:v>10.558107654900001</c:v>
                </c:pt>
                <c:pt idx="4648">
                  <c:v>10.556918033399999</c:v>
                </c:pt>
                <c:pt idx="4649">
                  <c:v>10.556913013899999</c:v>
                </c:pt>
                <c:pt idx="4650">
                  <c:v>10.557298511500001</c:v>
                </c:pt>
                <c:pt idx="4651">
                  <c:v>10.557378823500001</c:v>
                </c:pt>
                <c:pt idx="4652">
                  <c:v>10.5574721862</c:v>
                </c:pt>
                <c:pt idx="4653">
                  <c:v>10.557298511500001</c:v>
                </c:pt>
                <c:pt idx="4654">
                  <c:v>10.557406932700001</c:v>
                </c:pt>
                <c:pt idx="4655">
                  <c:v>10.5573667767</c:v>
                </c:pt>
                <c:pt idx="4656">
                  <c:v>10.5573798274</c:v>
                </c:pt>
                <c:pt idx="4657">
                  <c:v>10.5572965037</c:v>
                </c:pt>
                <c:pt idx="4658">
                  <c:v>10.5572884725</c:v>
                </c:pt>
                <c:pt idx="4659">
                  <c:v>10.557330636300001</c:v>
                </c:pt>
                <c:pt idx="4660">
                  <c:v>10.5572623711</c:v>
                </c:pt>
                <c:pt idx="4661">
                  <c:v>10.557339671399999</c:v>
                </c:pt>
                <c:pt idx="4662">
                  <c:v>10.5573205973</c:v>
                </c:pt>
                <c:pt idx="4663">
                  <c:v>10.5574009093</c:v>
                </c:pt>
                <c:pt idx="4664">
                  <c:v>10.557382839099999</c:v>
                </c:pt>
                <c:pt idx="4665">
                  <c:v>10.557381835199999</c:v>
                </c:pt>
                <c:pt idx="4666">
                  <c:v>10.557449096499999</c:v>
                </c:pt>
                <c:pt idx="4667">
                  <c:v>10.557306542699999</c:v>
                </c:pt>
                <c:pt idx="4668">
                  <c:v>10.557458131600001</c:v>
                </c:pt>
                <c:pt idx="4669">
                  <c:v>10.5573517182</c:v>
                </c:pt>
                <c:pt idx="4670">
                  <c:v>10.5573055388</c:v>
                </c:pt>
                <c:pt idx="4671">
                  <c:v>10.557210168300001</c:v>
                </c:pt>
                <c:pt idx="4672">
                  <c:v>10.557521377300001</c:v>
                </c:pt>
                <c:pt idx="4673">
                  <c:v>10.557292488100002</c:v>
                </c:pt>
                <c:pt idx="4674">
                  <c:v>10.557336659700001</c:v>
                </c:pt>
                <c:pt idx="4675">
                  <c:v>10.557378823500001</c:v>
                </c:pt>
                <c:pt idx="4676">
                  <c:v>10.5573557338</c:v>
                </c:pt>
                <c:pt idx="4677">
                  <c:v>10.557381835199999</c:v>
                </c:pt>
                <c:pt idx="4678">
                  <c:v>10.557386854700001</c:v>
                </c:pt>
                <c:pt idx="4679">
                  <c:v>10.5573226051</c:v>
                </c:pt>
                <c:pt idx="4680">
                  <c:v>10.5573717962</c:v>
                </c:pt>
                <c:pt idx="4681">
                  <c:v>10.557227234599999</c:v>
                </c:pt>
                <c:pt idx="4682">
                  <c:v>10.557394885900001</c:v>
                </c:pt>
                <c:pt idx="4683">
                  <c:v>10.5572583555</c:v>
                </c:pt>
                <c:pt idx="4684">
                  <c:v>10.5572342619</c:v>
                </c:pt>
                <c:pt idx="4685">
                  <c:v>10.5572292424</c:v>
                </c:pt>
                <c:pt idx="4686">
                  <c:v>10.5573055388</c:v>
                </c:pt>
                <c:pt idx="4687">
                  <c:v>10.557202137100001</c:v>
                </c:pt>
                <c:pt idx="4688">
                  <c:v>10.557164992800001</c:v>
                </c:pt>
                <c:pt idx="4689">
                  <c:v>10.557328628500001</c:v>
                </c:pt>
                <c:pt idx="4690">
                  <c:v>10.5571248368</c:v>
                </c:pt>
                <c:pt idx="4691">
                  <c:v>10.557110782199999</c:v>
                </c:pt>
                <c:pt idx="4692">
                  <c:v>10.5571961137</c:v>
                </c:pt>
                <c:pt idx="4693">
                  <c:v>10.557043520900001</c:v>
                </c:pt>
                <c:pt idx="4694">
                  <c:v>10.557135879700001</c:v>
                </c:pt>
                <c:pt idx="4695">
                  <c:v>10.557068618400001</c:v>
                </c:pt>
                <c:pt idx="4696">
                  <c:v>10.5570666106</c:v>
                </c:pt>
                <c:pt idx="4697">
                  <c:v>10.557030470200001</c:v>
                </c:pt>
                <c:pt idx="4698">
                  <c:v>10.557052556</c:v>
                </c:pt>
                <c:pt idx="4699">
                  <c:v>10.557062595</c:v>
                </c:pt>
                <c:pt idx="4700">
                  <c:v>10.5570415131</c:v>
                </c:pt>
                <c:pt idx="4701">
                  <c:v>10.557006376599999</c:v>
                </c:pt>
                <c:pt idx="4702">
                  <c:v>10.556982283</c:v>
                </c:pt>
                <c:pt idx="4703">
                  <c:v>10.556942127000001</c:v>
                </c:pt>
                <c:pt idx="4704">
                  <c:v>10.5570415131</c:v>
                </c:pt>
                <c:pt idx="4705">
                  <c:v>10.556908998300001</c:v>
                </c:pt>
                <c:pt idx="4706">
                  <c:v>10.556921045100001</c:v>
                </c:pt>
                <c:pt idx="4707">
                  <c:v>10.556917029500001</c:v>
                </c:pt>
                <c:pt idx="4708">
                  <c:v>10.5569310841</c:v>
                </c:pt>
                <c:pt idx="4709">
                  <c:v>10.556846756499999</c:v>
                </c:pt>
                <c:pt idx="4710">
                  <c:v>10.556828686300001</c:v>
                </c:pt>
                <c:pt idx="4711">
                  <c:v>10.5568055966</c:v>
                </c:pt>
                <c:pt idx="4712">
                  <c:v>10.556691151999999</c:v>
                </c:pt>
                <c:pt idx="4713">
                  <c:v>10.5567523899</c:v>
                </c:pt>
                <c:pt idx="4714">
                  <c:v>10.556716249500001</c:v>
                </c:pt>
                <c:pt idx="4715">
                  <c:v>10.5567102261</c:v>
                </c:pt>
                <c:pt idx="4716">
                  <c:v>10.5567303041</c:v>
                </c:pt>
                <c:pt idx="4717">
                  <c:v>10.5567303041</c:v>
                </c:pt>
                <c:pt idx="4718">
                  <c:v>10.5565676723</c:v>
                </c:pt>
                <c:pt idx="4719">
                  <c:v>10.556761425000001</c:v>
                </c:pt>
                <c:pt idx="4720">
                  <c:v>10.556678101300001</c:v>
                </c:pt>
                <c:pt idx="4721">
                  <c:v>10.556724280699999</c:v>
                </c:pt>
                <c:pt idx="4722">
                  <c:v>10.5566690662</c:v>
                </c:pt>
                <c:pt idx="4723">
                  <c:v>10.556675089599999</c:v>
                </c:pt>
                <c:pt idx="4724">
                  <c:v>10.5564622628</c:v>
                </c:pt>
                <c:pt idx="4725">
                  <c:v>10.556644972600001</c:v>
                </c:pt>
                <c:pt idx="4726">
                  <c:v>10.5566379453</c:v>
                </c:pt>
                <c:pt idx="4727">
                  <c:v>10.5566600311</c:v>
                </c:pt>
                <c:pt idx="4728">
                  <c:v>10.556599797100001</c:v>
                </c:pt>
                <c:pt idx="4729">
                  <c:v>10.556649992100001</c:v>
                </c:pt>
                <c:pt idx="4730">
                  <c:v>10.556636941399999</c:v>
                </c:pt>
                <c:pt idx="4731">
                  <c:v>10.556635937499999</c:v>
                </c:pt>
                <c:pt idx="4732">
                  <c:v>10.5565385592</c:v>
                </c:pt>
                <c:pt idx="4733">
                  <c:v>10.556546590400002</c:v>
                </c:pt>
                <c:pt idx="4734">
                  <c:v>10.5565224968</c:v>
                </c:pt>
                <c:pt idx="4735">
                  <c:v>10.556610839999999</c:v>
                </c:pt>
                <c:pt idx="4736">
                  <c:v>10.556598793199999</c:v>
                </c:pt>
                <c:pt idx="4737">
                  <c:v>10.5564331497</c:v>
                </c:pt>
                <c:pt idx="4738">
                  <c:v>10.556600801</c:v>
                </c:pt>
                <c:pt idx="4739">
                  <c:v>10.556686132499999</c:v>
                </c:pt>
                <c:pt idx="4740">
                  <c:v>10.556586746399999</c:v>
                </c:pt>
                <c:pt idx="4741">
                  <c:v>10.556686132499999</c:v>
                </c:pt>
                <c:pt idx="4742">
                  <c:v>10.556532535800001</c:v>
                </c:pt>
                <c:pt idx="4743">
                  <c:v>10.5566630428</c:v>
                </c:pt>
                <c:pt idx="4744">
                  <c:v>10.5565887542</c:v>
                </c:pt>
                <c:pt idx="4745">
                  <c:v>10.5565937737</c:v>
                </c:pt>
                <c:pt idx="4746">
                  <c:v>10.5564421848</c:v>
                </c:pt>
                <c:pt idx="4747">
                  <c:v>10.5565957815</c:v>
                </c:pt>
                <c:pt idx="4748">
                  <c:v>10.556640957000001</c:v>
                </c:pt>
                <c:pt idx="4749">
                  <c:v>10.556564660599999</c:v>
                </c:pt>
                <c:pt idx="4750">
                  <c:v>10.556610839999999</c:v>
                </c:pt>
                <c:pt idx="4751">
                  <c:v>10.556550606</c:v>
                </c:pt>
                <c:pt idx="4752">
                  <c:v>10.556601804900001</c:v>
                </c:pt>
                <c:pt idx="4753">
                  <c:v>10.5566981793</c:v>
                </c:pt>
                <c:pt idx="4754">
                  <c:v>10.5566550116</c:v>
                </c:pt>
                <c:pt idx="4755">
                  <c:v>10.5565877503</c:v>
                </c:pt>
                <c:pt idx="4756">
                  <c:v>10.5567423509</c:v>
                </c:pt>
                <c:pt idx="4757">
                  <c:v>10.5567483743</c:v>
                </c:pt>
                <c:pt idx="4758">
                  <c:v>10.556691151999999</c:v>
                </c:pt>
                <c:pt idx="4759">
                  <c:v>10.5566550116</c:v>
                </c:pt>
                <c:pt idx="4760">
                  <c:v>10.5567192612</c:v>
                </c:pt>
                <c:pt idx="4761">
                  <c:v>10.5568146317</c:v>
                </c:pt>
                <c:pt idx="4762">
                  <c:v>10.5567272924</c:v>
                </c:pt>
                <c:pt idx="4763">
                  <c:v>10.5568487643</c:v>
                </c:pt>
                <c:pt idx="4764">
                  <c:v>10.556732311899999</c:v>
                </c:pt>
                <c:pt idx="4765">
                  <c:v>10.5569310841</c:v>
                </c:pt>
                <c:pt idx="4766">
                  <c:v>10.556844748700001</c:v>
                </c:pt>
                <c:pt idx="4767">
                  <c:v>10.556894943700001</c:v>
                </c:pt>
                <c:pt idx="4768">
                  <c:v>10.556921045100001</c:v>
                </c:pt>
                <c:pt idx="4769">
                  <c:v>10.556918033399999</c:v>
                </c:pt>
                <c:pt idx="4770">
                  <c:v>10.556984290799999</c:v>
                </c:pt>
                <c:pt idx="4771">
                  <c:v>10.5570154117</c:v>
                </c:pt>
                <c:pt idx="4772">
                  <c:v>10.556997341500001</c:v>
                </c:pt>
                <c:pt idx="4773">
                  <c:v>10.5569732479</c:v>
                </c:pt>
                <c:pt idx="4774">
                  <c:v>10.557054563800001</c:v>
                </c:pt>
                <c:pt idx="4775">
                  <c:v>10.557087692500001</c:v>
                </c:pt>
                <c:pt idx="4776">
                  <c:v>10.557147926500001</c:v>
                </c:pt>
                <c:pt idx="4777">
                  <c:v>10.5570113961</c:v>
                </c:pt>
                <c:pt idx="4778">
                  <c:v>10.557154953800001</c:v>
                </c:pt>
                <c:pt idx="4779">
                  <c:v>10.557139895299999</c:v>
                </c:pt>
                <c:pt idx="4780">
                  <c:v>10.5572001293</c:v>
                </c:pt>
                <c:pt idx="4781">
                  <c:v>10.5571288524</c:v>
                </c:pt>
                <c:pt idx="4782">
                  <c:v>10.5571419031</c:v>
                </c:pt>
                <c:pt idx="4783">
                  <c:v>10.5571750318</c:v>
                </c:pt>
                <c:pt idx="4784">
                  <c:v>10.557227234599999</c:v>
                </c:pt>
                <c:pt idx="4785">
                  <c:v>10.5571579655</c:v>
                </c:pt>
                <c:pt idx="4786">
                  <c:v>10.554553848899999</c:v>
                </c:pt>
                <c:pt idx="4787">
                  <c:v>10.546059850999999</c:v>
                </c:pt>
                <c:pt idx="4788">
                  <c:v>10.537064907000001</c:v>
                </c:pt>
                <c:pt idx="4789">
                  <c:v>10.5281332087</c:v>
                </c:pt>
                <c:pt idx="4790">
                  <c:v>10.5192235962</c:v>
                </c:pt>
                <c:pt idx="4791">
                  <c:v>10.510340085100001</c:v>
                </c:pt>
                <c:pt idx="4792">
                  <c:v>10.501720599699999</c:v>
                </c:pt>
                <c:pt idx="4793">
                  <c:v>10.4928491354</c:v>
                </c:pt>
                <c:pt idx="4794">
                  <c:v>10.484054971400001</c:v>
                </c:pt>
                <c:pt idx="4795">
                  <c:v>10.475191538300001</c:v>
                </c:pt>
                <c:pt idx="4796">
                  <c:v>10.4664636317</c:v>
                </c:pt>
                <c:pt idx="4797">
                  <c:v>10.457664448199999</c:v>
                </c:pt>
                <c:pt idx="4798">
                  <c:v>10.448745800599999</c:v>
                </c:pt>
                <c:pt idx="4799">
                  <c:v>10.440032952500001</c:v>
                </c:pt>
                <c:pt idx="4800">
                  <c:v>10.4311705233</c:v>
                </c:pt>
                <c:pt idx="4801">
                  <c:v>10.422368328099999</c:v>
                </c:pt>
                <c:pt idx="4802">
                  <c:v>10.4135269808</c:v>
                </c:pt>
                <c:pt idx="4803">
                  <c:v>10.404686637400001</c:v>
                </c:pt>
                <c:pt idx="4804">
                  <c:v>10.395762970300002</c:v>
                </c:pt>
                <c:pt idx="4805">
                  <c:v>10.386972821900001</c:v>
                </c:pt>
                <c:pt idx="4806">
                  <c:v>10.3781897008</c:v>
                </c:pt>
                <c:pt idx="4807">
                  <c:v>10.3692720571</c:v>
                </c:pt>
                <c:pt idx="4808">
                  <c:v>10.3605722597</c:v>
                </c:pt>
                <c:pt idx="4809">
                  <c:v>10.3515823352</c:v>
                </c:pt>
                <c:pt idx="4810">
                  <c:v>10.3427470113</c:v>
                </c:pt>
                <c:pt idx="4811">
                  <c:v>10.333886589900001</c:v>
                </c:pt>
                <c:pt idx="4812">
                  <c:v>10.325038215299999</c:v>
                </c:pt>
                <c:pt idx="4813">
                  <c:v>10.3159589437</c:v>
                </c:pt>
                <c:pt idx="4814">
                  <c:v>10.307399692300001</c:v>
                </c:pt>
                <c:pt idx="4815">
                  <c:v>10.298388685900001</c:v>
                </c:pt>
                <c:pt idx="4816">
                  <c:v>10.289599541399999</c:v>
                </c:pt>
                <c:pt idx="4817">
                  <c:v>10.2806628236</c:v>
                </c:pt>
                <c:pt idx="4818">
                  <c:v>10.271593591</c:v>
                </c:pt>
                <c:pt idx="4819">
                  <c:v>10.2630182772</c:v>
                </c:pt>
                <c:pt idx="4820">
                  <c:v>10.254131754399999</c:v>
                </c:pt>
                <c:pt idx="4821">
                  <c:v>10.2451327948</c:v>
                </c:pt>
                <c:pt idx="4822">
                  <c:v>10.2363737673</c:v>
                </c:pt>
                <c:pt idx="4823">
                  <c:v>10.227503306899999</c:v>
                </c:pt>
                <c:pt idx="4824">
                  <c:v>10.2187754003</c:v>
                </c:pt>
                <c:pt idx="4825">
                  <c:v>10.209817600600001</c:v>
                </c:pt>
                <c:pt idx="4826">
                  <c:v>10.200802578600001</c:v>
                </c:pt>
                <c:pt idx="4827">
                  <c:v>10.1918066307</c:v>
                </c:pt>
                <c:pt idx="4828">
                  <c:v>10.1831831297</c:v>
                </c:pt>
                <c:pt idx="4829">
                  <c:v>10.1742474158</c:v>
                </c:pt>
                <c:pt idx="4830">
                  <c:v>10.1655606691</c:v>
                </c:pt>
                <c:pt idx="4831">
                  <c:v>10.1565245652</c:v>
                </c:pt>
                <c:pt idx="4832">
                  <c:v>10.147758510399999</c:v>
                </c:pt>
                <c:pt idx="4833">
                  <c:v>10.1387886639</c:v>
                </c:pt>
                <c:pt idx="4834">
                  <c:v>10.129900133300001</c:v>
                </c:pt>
                <c:pt idx="4835">
                  <c:v>10.1209895169</c:v>
                </c:pt>
                <c:pt idx="4836">
                  <c:v>10.112169251499999</c:v>
                </c:pt>
                <c:pt idx="4837">
                  <c:v>10.103274697500002</c:v>
                </c:pt>
                <c:pt idx="4838">
                  <c:v>10.0944303385</c:v>
                </c:pt>
                <c:pt idx="4839">
                  <c:v>10.085299868</c:v>
                </c:pt>
                <c:pt idx="4840">
                  <c:v>10.0766823904</c:v>
                </c:pt>
                <c:pt idx="4841">
                  <c:v>10.0677486843</c:v>
                </c:pt>
                <c:pt idx="4842">
                  <c:v>10.058897298</c:v>
                </c:pt>
                <c:pt idx="4843">
                  <c:v>10.0498200342</c:v>
                </c:pt>
                <c:pt idx="4844">
                  <c:v>10.040916445099999</c:v>
                </c:pt>
                <c:pt idx="4845">
                  <c:v>10.03219205215</c:v>
                </c:pt>
                <c:pt idx="4846">
                  <c:v>10.02326527296</c:v>
                </c:pt>
                <c:pt idx="4847">
                  <c:v>10.014316106800001</c:v>
                </c:pt>
                <c:pt idx="4848">
                  <c:v>10.00544735303</c:v>
                </c:pt>
                <c:pt idx="4849">
                  <c:v>9.9964439762699993</c:v>
                </c:pt>
                <c:pt idx="4850">
                  <c:v>9.98778443526</c:v>
                </c:pt>
                <c:pt idx="4851">
                  <c:v>9.9786546674899999</c:v>
                </c:pt>
                <c:pt idx="4852">
                  <c:v>9.9697574029600009</c:v>
                </c:pt>
                <c:pt idx="4853">
                  <c:v>9.960846385</c:v>
                </c:pt>
                <c:pt idx="4854">
                  <c:v>9.9519226175100002</c:v>
                </c:pt>
                <c:pt idx="4855">
                  <c:v>9.9430282642899996</c:v>
                </c:pt>
                <c:pt idx="4856">
                  <c:v>9.9340369343300008</c:v>
                </c:pt>
                <c:pt idx="4857">
                  <c:v>9.9250180975099997</c:v>
                </c:pt>
                <c:pt idx="4858">
                  <c:v>9.9162477259399999</c:v>
                </c:pt>
                <c:pt idx="4859">
                  <c:v>9.9074233445500006</c:v>
                </c:pt>
                <c:pt idx="4860">
                  <c:v>9.8983668614799996</c:v>
                </c:pt>
                <c:pt idx="4861">
                  <c:v>9.8894916827500001</c:v>
                </c:pt>
                <c:pt idx="4862">
                  <c:v>9.8805529571499999</c:v>
                </c:pt>
                <c:pt idx="4863">
                  <c:v>9.8716176448099997</c:v>
                </c:pt>
                <c:pt idx="4864">
                  <c:v>9.8627065264600002</c:v>
                </c:pt>
                <c:pt idx="4865">
                  <c:v>9.8538192005400003</c:v>
                </c:pt>
                <c:pt idx="4866">
                  <c:v>9.8448320869600003</c:v>
                </c:pt>
                <c:pt idx="4867">
                  <c:v>9.8359473711799996</c:v>
                </c:pt>
                <c:pt idx="4868">
                  <c:v>9.827018283020001</c:v>
                </c:pt>
                <c:pt idx="4869">
                  <c:v>9.81798689745</c:v>
                </c:pt>
                <c:pt idx="4870">
                  <c:v>9.8088876482399989</c:v>
                </c:pt>
                <c:pt idx="4871">
                  <c:v>9.800237644280001</c:v>
                </c:pt>
                <c:pt idx="4872">
                  <c:v>9.7912206144800003</c:v>
                </c:pt>
                <c:pt idx="4873">
                  <c:v>9.7823672203799994</c:v>
                </c:pt>
                <c:pt idx="4874">
                  <c:v>9.7733689635100003</c:v>
                </c:pt>
                <c:pt idx="4875">
                  <c:v>9.7643828538299999</c:v>
                </c:pt>
                <c:pt idx="4876">
                  <c:v>9.7554591867300005</c:v>
                </c:pt>
                <c:pt idx="4877">
                  <c:v>9.7466209515200006</c:v>
                </c:pt>
                <c:pt idx="4878">
                  <c:v>9.7375878593199996</c:v>
                </c:pt>
                <c:pt idx="4879">
                  <c:v>9.7286146999499987</c:v>
                </c:pt>
                <c:pt idx="4880">
                  <c:v>9.7198175242500007</c:v>
                </c:pt>
                <c:pt idx="4881">
                  <c:v>9.7108399477200003</c:v>
                </c:pt>
                <c:pt idx="4882">
                  <c:v>9.70168448011</c:v>
                </c:pt>
                <c:pt idx="4883">
                  <c:v>9.6929064788999995</c:v>
                </c:pt>
                <c:pt idx="4884">
                  <c:v>9.6838095386600003</c:v>
                </c:pt>
                <c:pt idx="4885">
                  <c:v>9.6780505659199996</c:v>
                </c:pt>
                <c:pt idx="4886">
                  <c:v>9.6777843316400016</c:v>
                </c:pt>
                <c:pt idx="4887">
                  <c:v>9.6779222675000014</c:v>
                </c:pt>
                <c:pt idx="4888">
                  <c:v>9.6781380056100001</c:v>
                </c:pt>
                <c:pt idx="4889">
                  <c:v>9.6782736324999998</c:v>
                </c:pt>
                <c:pt idx="4890">
                  <c:v>9.6782126957700001</c:v>
                </c:pt>
                <c:pt idx="4891">
                  <c:v>9.6781754510799995</c:v>
                </c:pt>
                <c:pt idx="4892">
                  <c:v>9.6780984519499995</c:v>
                </c:pt>
                <c:pt idx="4893">
                  <c:v>9.6781542687899993</c:v>
                </c:pt>
                <c:pt idx="4894">
                  <c:v>9.6781132092799993</c:v>
                </c:pt>
                <c:pt idx="4895">
                  <c:v>9.6781723389900005</c:v>
                </c:pt>
                <c:pt idx="4896">
                  <c:v>9.678111402259999</c:v>
                </c:pt>
                <c:pt idx="4897">
                  <c:v>9.6779324068899992</c:v>
                </c:pt>
                <c:pt idx="4898">
                  <c:v>9.6781204373600005</c:v>
                </c:pt>
                <c:pt idx="4899">
                  <c:v>9.6781453340799999</c:v>
                </c:pt>
                <c:pt idx="4900">
                  <c:v>9.6782106879700009</c:v>
                </c:pt>
                <c:pt idx="4901">
                  <c:v>9.678100058190001</c:v>
                </c:pt>
                <c:pt idx="4902">
                  <c:v>9.6782148039600013</c:v>
                </c:pt>
                <c:pt idx="4903">
                  <c:v>9.6782866832000014</c:v>
                </c:pt>
                <c:pt idx="4904">
                  <c:v>9.6782305651899989</c:v>
                </c:pt>
                <c:pt idx="4905">
                  <c:v>9.6782843742300013</c:v>
                </c:pt>
                <c:pt idx="4906">
                  <c:v>9.6781685241700011</c:v>
                </c:pt>
                <c:pt idx="4907">
                  <c:v>9.6783448090100013</c:v>
                </c:pt>
                <c:pt idx="4908">
                  <c:v>9.6783174025399994</c:v>
                </c:pt>
                <c:pt idx="4909">
                  <c:v>9.6783502300700004</c:v>
                </c:pt>
                <c:pt idx="4910">
                  <c:v>9.6780617092100005</c:v>
                </c:pt>
                <c:pt idx="4911">
                  <c:v>9.67839400011</c:v>
                </c:pt>
                <c:pt idx="4912">
                  <c:v>9.6783971122000008</c:v>
                </c:pt>
                <c:pt idx="4913">
                  <c:v>9.6783727174300012</c:v>
                </c:pt>
                <c:pt idx="4914">
                  <c:v>9.6783153947400002</c:v>
                </c:pt>
                <c:pt idx="4915">
                  <c:v>9.6784589524400015</c:v>
                </c:pt>
                <c:pt idx="4916">
                  <c:v>9.678454133719999</c:v>
                </c:pt>
                <c:pt idx="4917">
                  <c:v>9.6785185841000008</c:v>
                </c:pt>
                <c:pt idx="4918">
                  <c:v>9.6783275419300008</c:v>
                </c:pt>
                <c:pt idx="4919">
                  <c:v>9.6784027340400005</c:v>
                </c:pt>
                <c:pt idx="4920">
                  <c:v>9.6784588520499995</c:v>
                </c:pt>
                <c:pt idx="4921">
                  <c:v>9.67855653152</c:v>
                </c:pt>
                <c:pt idx="4922">
                  <c:v>9.6785155724000003</c:v>
                </c:pt>
                <c:pt idx="4923">
                  <c:v>9.6784642731100003</c:v>
                </c:pt>
                <c:pt idx="4924">
                  <c:v>9.6785220977500011</c:v>
                </c:pt>
                <c:pt idx="4925">
                  <c:v>9.6785628560900001</c:v>
                </c:pt>
                <c:pt idx="4926">
                  <c:v>9.678530630900001</c:v>
                </c:pt>
                <c:pt idx="4927">
                  <c:v>9.6783921930899997</c:v>
                </c:pt>
                <c:pt idx="4928">
                  <c:v>9.6785419749700008</c:v>
                </c:pt>
                <c:pt idx="4929">
                  <c:v>9.6786770999100007</c:v>
                </c:pt>
                <c:pt idx="4930">
                  <c:v>9.6786379478100013</c:v>
                </c:pt>
                <c:pt idx="4931">
                  <c:v>9.6786280092000005</c:v>
                </c:pt>
                <c:pt idx="4932">
                  <c:v>9.6786385501500014</c:v>
                </c:pt>
                <c:pt idx="4933">
                  <c:v>9.6785518131899995</c:v>
                </c:pt>
                <c:pt idx="4934">
                  <c:v>9.6786123483599997</c:v>
                </c:pt>
                <c:pt idx="4935">
                  <c:v>9.6786014058499994</c:v>
                </c:pt>
                <c:pt idx="4936">
                  <c:v>9.678580825900001</c:v>
                </c:pt>
                <c:pt idx="4937">
                  <c:v>9.6786627441400004</c:v>
                </c:pt>
                <c:pt idx="4938">
                  <c:v>9.6786806135599992</c:v>
                </c:pt>
                <c:pt idx="4939">
                  <c:v>9.6786296154400002</c:v>
                </c:pt>
                <c:pt idx="4940">
                  <c:v>9.678604116379999</c:v>
                </c:pt>
                <c:pt idx="4941">
                  <c:v>9.67861415538</c:v>
                </c:pt>
                <c:pt idx="4942">
                  <c:v>9.6785889574900015</c:v>
                </c:pt>
                <c:pt idx="4943">
                  <c:v>9.6786755940599996</c:v>
                </c:pt>
                <c:pt idx="4944">
                  <c:v>9.6785679759800001</c:v>
                </c:pt>
                <c:pt idx="4945">
                  <c:v>9.6785171786399999</c:v>
                </c:pt>
                <c:pt idx="4946">
                  <c:v>9.6786935638700005</c:v>
                </c:pt>
                <c:pt idx="4947">
                  <c:v>9.6786439712100005</c:v>
                </c:pt>
                <c:pt idx="4948">
                  <c:v>9.6786080315900005</c:v>
                </c:pt>
                <c:pt idx="4949">
                  <c:v>9.6785520139700001</c:v>
                </c:pt>
                <c:pt idx="4950">
                  <c:v>9.6785291250499998</c:v>
                </c:pt>
                <c:pt idx="4951">
                  <c:v>9.678614958499999</c:v>
                </c:pt>
                <c:pt idx="4952">
                  <c:v>9.67869456777</c:v>
                </c:pt>
                <c:pt idx="4953">
                  <c:v>9.6785213950199989</c:v>
                </c:pt>
                <c:pt idx="4954">
                  <c:v>9.67846587935</c:v>
                </c:pt>
                <c:pt idx="4955">
                  <c:v>9.678521997359999</c:v>
                </c:pt>
                <c:pt idx="4956">
                  <c:v>9.6786631457000016</c:v>
                </c:pt>
                <c:pt idx="4957">
                  <c:v>9.6785542225499999</c:v>
                </c:pt>
                <c:pt idx="4958">
                  <c:v>9.6785824321399989</c:v>
                </c:pt>
                <c:pt idx="4959">
                  <c:v>9.678484451500001</c:v>
                </c:pt>
                <c:pt idx="4960">
                  <c:v>9.6785428784800001</c:v>
                </c:pt>
                <c:pt idx="4961">
                  <c:v>9.6785344457200004</c:v>
                </c:pt>
                <c:pt idx="4962">
                  <c:v>9.6786087343199991</c:v>
                </c:pt>
                <c:pt idx="4963">
                  <c:v>9.6784744125</c:v>
                </c:pt>
                <c:pt idx="4964">
                  <c:v>9.6785674740299985</c:v>
                </c:pt>
                <c:pt idx="4965">
                  <c:v>9.6785682771499992</c:v>
                </c:pt>
                <c:pt idx="4966">
                  <c:v>9.6785642615500009</c:v>
                </c:pt>
                <c:pt idx="4967">
                  <c:v>9.6784871620300006</c:v>
                </c:pt>
                <c:pt idx="4968">
                  <c:v>9.678524306329999</c:v>
                </c:pt>
                <c:pt idx="4969">
                  <c:v>9.6784493149999999</c:v>
                </c:pt>
                <c:pt idx="4970">
                  <c:v>9.6784458013499997</c:v>
                </c:pt>
                <c:pt idx="4971">
                  <c:v>9.6784247194499997</c:v>
                </c:pt>
                <c:pt idx="4972">
                  <c:v>9.6783835595500012</c:v>
                </c:pt>
                <c:pt idx="4973">
                  <c:v>9.6783748256200006</c:v>
                </c:pt>
                <c:pt idx="4974">
                  <c:v>9.6783860693000001</c:v>
                </c:pt>
                <c:pt idx="4975">
                  <c:v>9.6783672963700003</c:v>
                </c:pt>
                <c:pt idx="4976">
                  <c:v>9.6784099621199999</c:v>
                </c:pt>
                <c:pt idx="4977">
                  <c:v>9.6783506316299999</c:v>
                </c:pt>
                <c:pt idx="4978">
                  <c:v>9.6783282446599994</c:v>
                </c:pt>
                <c:pt idx="4979">
                  <c:v>9.6782609833599995</c:v>
                </c:pt>
                <c:pt idx="4980">
                  <c:v>9.6782677094900009</c:v>
                </c:pt>
                <c:pt idx="4981">
                  <c:v>9.6781954286900014</c:v>
                </c:pt>
                <c:pt idx="4982">
                  <c:v>9.6782243410100008</c:v>
                </c:pt>
                <c:pt idx="4983">
                  <c:v>9.6781934208900005</c:v>
                </c:pt>
                <c:pt idx="4984">
                  <c:v>9.6782663040300001</c:v>
                </c:pt>
                <c:pt idx="4985">
                  <c:v>9.6782156070800003</c:v>
                </c:pt>
                <c:pt idx="4986">
                  <c:v>9.6781465387600001</c:v>
                </c:pt>
                <c:pt idx="4987">
                  <c:v>9.6781497512400012</c:v>
                </c:pt>
                <c:pt idx="4988">
                  <c:v>9.6782688137800008</c:v>
                </c:pt>
                <c:pt idx="4989">
                  <c:v>9.6780982511699989</c:v>
                </c:pt>
                <c:pt idx="4990">
                  <c:v>9.6779647324700004</c:v>
                </c:pt>
                <c:pt idx="4991">
                  <c:v>9.6780889149000018</c:v>
                </c:pt>
                <c:pt idx="4992">
                  <c:v>9.6781409169200003</c:v>
                </c:pt>
                <c:pt idx="4993">
                  <c:v>9.6781337892299995</c:v>
                </c:pt>
                <c:pt idx="4994">
                  <c:v>9.6780830922800014</c:v>
                </c:pt>
                <c:pt idx="4995">
                  <c:v>9.6778733775700001</c:v>
                </c:pt>
                <c:pt idx="4996">
                  <c:v>9.6780827911100005</c:v>
                </c:pt>
                <c:pt idx="4997">
                  <c:v>9.6780666283200016</c:v>
                </c:pt>
                <c:pt idx="4998">
                  <c:v>9.6779666398800011</c:v>
                </c:pt>
                <c:pt idx="4999">
                  <c:v>9.6780731536700007</c:v>
                </c:pt>
                <c:pt idx="5000">
                  <c:v>9.6780259703699993</c:v>
                </c:pt>
                <c:pt idx="5001">
                  <c:v>9.6780122169399991</c:v>
                </c:pt>
                <c:pt idx="5002">
                  <c:v>9.6780793778500005</c:v>
                </c:pt>
                <c:pt idx="5003">
                  <c:v>9.6779493728000006</c:v>
                </c:pt>
                <c:pt idx="5004">
                  <c:v>9.6780438397899999</c:v>
                </c:pt>
                <c:pt idx="5005">
                  <c:v>9.6780215532099998</c:v>
                </c:pt>
                <c:pt idx="5006">
                  <c:v>9.6780414304300013</c:v>
                </c:pt>
                <c:pt idx="5007">
                  <c:v>9.6780079001699999</c:v>
                </c:pt>
                <c:pt idx="5008">
                  <c:v>9.6780483573399998</c:v>
                </c:pt>
                <c:pt idx="5009">
                  <c:v>9.6780195454100006</c:v>
                </c:pt>
                <c:pt idx="5010">
                  <c:v>9.6780045873000002</c:v>
                </c:pt>
                <c:pt idx="5011">
                  <c:v>9.6779945483000009</c:v>
                </c:pt>
                <c:pt idx="5012">
                  <c:v>9.6779734663999992</c:v>
                </c:pt>
                <c:pt idx="5013">
                  <c:v>9.6780082013399991</c:v>
                </c:pt>
                <c:pt idx="5014">
                  <c:v>9.6780899187999996</c:v>
                </c:pt>
                <c:pt idx="5015">
                  <c:v>9.6780592998500001</c:v>
                </c:pt>
                <c:pt idx="5016">
                  <c:v>9.6779857139800001</c:v>
                </c:pt>
                <c:pt idx="5017">
                  <c:v>9.6779772812200004</c:v>
                </c:pt>
                <c:pt idx="5018">
                  <c:v>9.6780932316699992</c:v>
                </c:pt>
                <c:pt idx="5019">
                  <c:v>9.6780168348800011</c:v>
                </c:pt>
                <c:pt idx="5020">
                  <c:v>9.6778841193000016</c:v>
                </c:pt>
                <c:pt idx="5021">
                  <c:v>9.6780715474299992</c:v>
                </c:pt>
                <c:pt idx="5022">
                  <c:v>9.6780296848000003</c:v>
                </c:pt>
                <c:pt idx="5023">
                  <c:v>9.6778826134499987</c:v>
                </c:pt>
                <c:pt idx="5024">
                  <c:v>9.6726866278300001</c:v>
                </c:pt>
                <c:pt idx="5025">
                  <c:v>9.6634375967400015</c:v>
                </c:pt>
                <c:pt idx="5026">
                  <c:v>9.6545456528800013</c:v>
                </c:pt>
                <c:pt idx="5027">
                  <c:v>9.6453749259900015</c:v>
                </c:pt>
                <c:pt idx="5028">
                  <c:v>9.6362571046300012</c:v>
                </c:pt>
                <c:pt idx="5029">
                  <c:v>9.6272620602400014</c:v>
                </c:pt>
                <c:pt idx="5030">
                  <c:v>9.6184493240900011</c:v>
                </c:pt>
                <c:pt idx="5031">
                  <c:v>9.6094254677700004</c:v>
                </c:pt>
                <c:pt idx="5032">
                  <c:v>9.6004288171399992</c:v>
                </c:pt>
                <c:pt idx="5033">
                  <c:v>9.5915444025299994</c:v>
                </c:pt>
                <c:pt idx="5034">
                  <c:v>9.5825336972999988</c:v>
                </c:pt>
                <c:pt idx="5035">
                  <c:v>9.5734162774999998</c:v>
                </c:pt>
                <c:pt idx="5036">
                  <c:v>9.5646276349499999</c:v>
                </c:pt>
                <c:pt idx="5037">
                  <c:v>9.5554397413700016</c:v>
                </c:pt>
                <c:pt idx="5038">
                  <c:v>9.5464339552500004</c:v>
                </c:pt>
                <c:pt idx="5039">
                  <c:v>9.5376402932000008</c:v>
                </c:pt>
                <c:pt idx="5040">
                  <c:v>9.5286469554399993</c:v>
                </c:pt>
                <c:pt idx="5041">
                  <c:v>9.5195720006100011</c:v>
                </c:pt>
                <c:pt idx="5042">
                  <c:v>9.5104396226999999</c:v>
                </c:pt>
                <c:pt idx="5043">
                  <c:v>9.5016450571399993</c:v>
                </c:pt>
                <c:pt idx="5044">
                  <c:v>9.4925369736100009</c:v>
                </c:pt>
                <c:pt idx="5045">
                  <c:v>9.4835821856100004</c:v>
                </c:pt>
                <c:pt idx="5046">
                  <c:v>9.4743849557599997</c:v>
                </c:pt>
                <c:pt idx="5047">
                  <c:v>9.4657082480600003</c:v>
                </c:pt>
                <c:pt idx="5048">
                  <c:v>9.4565081069000012</c:v>
                </c:pt>
                <c:pt idx="5049">
                  <c:v>9.4475714894899987</c:v>
                </c:pt>
                <c:pt idx="5050">
                  <c:v>9.4385192228000001</c:v>
                </c:pt>
                <c:pt idx="5051">
                  <c:v>9.4294936598500012</c:v>
                </c:pt>
                <c:pt idx="5052">
                  <c:v>9.4202481424100011</c:v>
                </c:pt>
                <c:pt idx="5053">
                  <c:v>9.4114879102300009</c:v>
                </c:pt>
                <c:pt idx="5054">
                  <c:v>9.4024267088299993</c:v>
                </c:pt>
                <c:pt idx="5055">
                  <c:v>9.3932720443399997</c:v>
                </c:pt>
                <c:pt idx="5056">
                  <c:v>9.3842907533800002</c:v>
                </c:pt>
                <c:pt idx="5057">
                  <c:v>9.3752435061899995</c:v>
                </c:pt>
                <c:pt idx="5058">
                  <c:v>9.3663275691199992</c:v>
                </c:pt>
                <c:pt idx="5059">
                  <c:v>9.3572852410399996</c:v>
                </c:pt>
                <c:pt idx="5060">
                  <c:v>9.3481969343400007</c:v>
                </c:pt>
                <c:pt idx="5061">
                  <c:v>9.3391809084399995</c:v>
                </c:pt>
                <c:pt idx="5062">
                  <c:v>9.3301430979099997</c:v>
                </c:pt>
                <c:pt idx="5063">
                  <c:v>9.3211673283999996</c:v>
                </c:pt>
                <c:pt idx="5064">
                  <c:v>9.3121294174799996</c:v>
                </c:pt>
                <c:pt idx="5065">
                  <c:v>9.303077652739999</c:v>
                </c:pt>
                <c:pt idx="5066">
                  <c:v>9.2939129492500001</c:v>
                </c:pt>
                <c:pt idx="5067">
                  <c:v>9.2850872627900003</c:v>
                </c:pt>
                <c:pt idx="5068">
                  <c:v>9.2760234512499995</c:v>
                </c:pt>
                <c:pt idx="5069">
                  <c:v>9.2669380558600007</c:v>
                </c:pt>
                <c:pt idx="5070">
                  <c:v>9.2578313777899996</c:v>
                </c:pt>
                <c:pt idx="5071">
                  <c:v>9.2489276883000002</c:v>
                </c:pt>
                <c:pt idx="5072">
                  <c:v>9.2398596603800005</c:v>
                </c:pt>
                <c:pt idx="5073">
                  <c:v>9.2308127143600007</c:v>
                </c:pt>
                <c:pt idx="5074">
                  <c:v>9.2216688919900012</c:v>
                </c:pt>
                <c:pt idx="5075">
                  <c:v>9.2126959334000009</c:v>
                </c:pt>
                <c:pt idx="5076">
                  <c:v>9.2036736833200017</c:v>
                </c:pt>
                <c:pt idx="5077">
                  <c:v>9.1945516455800007</c:v>
                </c:pt>
                <c:pt idx="5078">
                  <c:v>9.1854811079100003</c:v>
                </c:pt>
                <c:pt idx="5079">
                  <c:v>9.176521501189999</c:v>
                </c:pt>
                <c:pt idx="5080">
                  <c:v>9.16744744987</c:v>
                </c:pt>
                <c:pt idx="5081">
                  <c:v>9.1583140680599993</c:v>
                </c:pt>
                <c:pt idx="5082">
                  <c:v>9.1491413333700002</c:v>
                </c:pt>
                <c:pt idx="5083">
                  <c:v>9.1401223961600007</c:v>
                </c:pt>
                <c:pt idx="5084">
                  <c:v>9.131131367370001</c:v>
                </c:pt>
                <c:pt idx="5085">
                  <c:v>9.1220765909299999</c:v>
                </c:pt>
                <c:pt idx="5086">
                  <c:v>9.1129237334600006</c:v>
                </c:pt>
                <c:pt idx="5087">
                  <c:v>9.1038276967299989</c:v>
                </c:pt>
                <c:pt idx="5088">
                  <c:v>9.0948759204300007</c:v>
                </c:pt>
                <c:pt idx="5089">
                  <c:v>9.0857460522700002</c:v>
                </c:pt>
                <c:pt idx="5090">
                  <c:v>9.0766826422900007</c:v>
                </c:pt>
                <c:pt idx="5091">
                  <c:v>9.0675010732800008</c:v>
                </c:pt>
                <c:pt idx="5092">
                  <c:v>9.058462058069999</c:v>
                </c:pt>
                <c:pt idx="5093">
                  <c:v>9.0494178225799988</c:v>
                </c:pt>
                <c:pt idx="5094">
                  <c:v>9.0402902633900002</c:v>
                </c:pt>
                <c:pt idx="5095">
                  <c:v>9.03120155513</c:v>
                </c:pt>
                <c:pt idx="5096">
                  <c:v>9.0220263106900003</c:v>
                </c:pt>
                <c:pt idx="5097">
                  <c:v>9.0129895040600001</c:v>
                </c:pt>
                <c:pt idx="5098">
                  <c:v>9.0039829148199999</c:v>
                </c:pt>
                <c:pt idx="5099">
                  <c:v>8.9947732366100013</c:v>
                </c:pt>
                <c:pt idx="5100">
                  <c:v>8.9856869377099997</c:v>
                </c:pt>
                <c:pt idx="5101">
                  <c:v>8.9765790549600002</c:v>
                </c:pt>
                <c:pt idx="5102">
                  <c:v>8.96738825007</c:v>
                </c:pt>
                <c:pt idx="5103">
                  <c:v>8.9585254193099999</c:v>
                </c:pt>
                <c:pt idx="5104">
                  <c:v>8.9492017984499999</c:v>
                </c:pt>
                <c:pt idx="5105">
                  <c:v>8.9399645129900005</c:v>
                </c:pt>
                <c:pt idx="5106">
                  <c:v>8.9309925582999998</c:v>
                </c:pt>
                <c:pt idx="5107">
                  <c:v>8.9219322604099993</c:v>
                </c:pt>
                <c:pt idx="5108">
                  <c:v>8.9126867429699992</c:v>
                </c:pt>
                <c:pt idx="5109">
                  <c:v>8.90355787871</c:v>
                </c:pt>
                <c:pt idx="5110">
                  <c:v>8.894525991190001</c:v>
                </c:pt>
                <c:pt idx="5111">
                  <c:v>8.8853195254599999</c:v>
                </c:pt>
                <c:pt idx="5112">
                  <c:v>8.8761992947399992</c:v>
                </c:pt>
                <c:pt idx="5113">
                  <c:v>8.86707896363</c:v>
                </c:pt>
                <c:pt idx="5114">
                  <c:v>8.8579242991400005</c:v>
                </c:pt>
                <c:pt idx="5115">
                  <c:v>8.8487541745900007</c:v>
                </c:pt>
                <c:pt idx="5116">
                  <c:v>8.8397326272400001</c:v>
                </c:pt>
                <c:pt idx="5117">
                  <c:v>8.8304360112900007</c:v>
                </c:pt>
                <c:pt idx="5118">
                  <c:v>8.8212653847899993</c:v>
                </c:pt>
                <c:pt idx="5119">
                  <c:v>8.8121549922900009</c:v>
                </c:pt>
                <c:pt idx="5120">
                  <c:v>8.8031072431500004</c:v>
                </c:pt>
                <c:pt idx="5121">
                  <c:v>8.793955489970001</c:v>
                </c:pt>
                <c:pt idx="5122">
                  <c:v>8.7850075284900004</c:v>
                </c:pt>
                <c:pt idx="5123">
                  <c:v>8.7815704760600006</c:v>
                </c:pt>
                <c:pt idx="5124">
                  <c:v>8.7815891486000002</c:v>
                </c:pt>
                <c:pt idx="5125">
                  <c:v>8.7817562979499986</c:v>
                </c:pt>
                <c:pt idx="5126">
                  <c:v>8.7817416410099991</c:v>
                </c:pt>
                <c:pt idx="5127">
                  <c:v>8.7815109447899999</c:v>
                </c:pt>
                <c:pt idx="5128">
                  <c:v>8.7816531974200007</c:v>
                </c:pt>
                <c:pt idx="5129">
                  <c:v>8.7817166438999994</c:v>
                </c:pt>
                <c:pt idx="5130">
                  <c:v>8.7815738893200006</c:v>
                </c:pt>
                <c:pt idx="5131">
                  <c:v>8.7815340344900008</c:v>
                </c:pt>
                <c:pt idx="5132">
                  <c:v>8.781495886290001</c:v>
                </c:pt>
                <c:pt idx="5133">
                  <c:v>8.7814727965900001</c:v>
                </c:pt>
                <c:pt idx="5134">
                  <c:v>8.7816599235500004</c:v>
                </c:pt>
                <c:pt idx="5135">
                  <c:v>8.7814810285699991</c:v>
                </c:pt>
                <c:pt idx="5136">
                  <c:v>8.78150753153</c:v>
                </c:pt>
                <c:pt idx="5137">
                  <c:v>8.7814357526800002</c:v>
                </c:pt>
                <c:pt idx="5138">
                  <c:v>8.78150411827</c:v>
                </c:pt>
                <c:pt idx="5139">
                  <c:v>8.7815158638999993</c:v>
                </c:pt>
                <c:pt idx="5140">
                  <c:v>8.7813977048699989</c:v>
                </c:pt>
                <c:pt idx="5141">
                  <c:v>8.7814112575200003</c:v>
                </c:pt>
                <c:pt idx="5142">
                  <c:v>8.7814830363700001</c:v>
                </c:pt>
                <c:pt idx="5143">
                  <c:v>8.781419389109999</c:v>
                </c:pt>
                <c:pt idx="5144">
                  <c:v>8.7815687694299989</c:v>
                </c:pt>
                <c:pt idx="5145">
                  <c:v>8.7813693948899996</c:v>
                </c:pt>
                <c:pt idx="5146">
                  <c:v>8.7815182732599997</c:v>
                </c:pt>
                <c:pt idx="5147">
                  <c:v>8.7813791327199997</c:v>
                </c:pt>
                <c:pt idx="5148">
                  <c:v>8.78146135213</c:v>
                </c:pt>
                <c:pt idx="5149">
                  <c:v>8.7815516027400005</c:v>
                </c:pt>
                <c:pt idx="5150">
                  <c:v>8.7813688929399998</c:v>
                </c:pt>
                <c:pt idx="5151">
                  <c:v>8.7814126629799993</c:v>
                </c:pt>
                <c:pt idx="5152">
                  <c:v>8.7814692829399998</c:v>
                </c:pt>
                <c:pt idx="5153">
                  <c:v>8.7813791327199997</c:v>
                </c:pt>
                <c:pt idx="5154">
                  <c:v>8.7814861484600009</c:v>
                </c:pt>
                <c:pt idx="5155">
                  <c:v>8.7815064272400001</c:v>
                </c:pt>
                <c:pt idx="5156">
                  <c:v>8.7815856349499999</c:v>
                </c:pt>
                <c:pt idx="5157">
                  <c:v>8.7814300304499984</c:v>
                </c:pt>
                <c:pt idx="5158">
                  <c:v>8.7813353626800001</c:v>
                </c:pt>
                <c:pt idx="5159">
                  <c:v>8.7814243082200001</c:v>
                </c:pt>
                <c:pt idx="5160">
                  <c:v>8.7813884689900004</c:v>
                </c:pt>
                <c:pt idx="5161">
                  <c:v>8.7815231923700008</c:v>
                </c:pt>
                <c:pt idx="5162">
                  <c:v>8.7814382624300009</c:v>
                </c:pt>
                <c:pt idx="5163">
                  <c:v>8.7814412741299996</c:v>
                </c:pt>
                <c:pt idx="5164">
                  <c:v>8.7814481006499996</c:v>
                </c:pt>
                <c:pt idx="5165">
                  <c:v>8.7815035159299999</c:v>
                </c:pt>
                <c:pt idx="5166">
                  <c:v>8.7815221884700012</c:v>
                </c:pt>
                <c:pt idx="5167">
                  <c:v>8.7814897624999997</c:v>
                </c:pt>
                <c:pt idx="5168">
                  <c:v>8.7815489925999994</c:v>
                </c:pt>
                <c:pt idx="5169">
                  <c:v>8.78163301903</c:v>
                </c:pt>
                <c:pt idx="5170">
                  <c:v>8.7816537997600008</c:v>
                </c:pt>
                <c:pt idx="5171">
                  <c:v>8.7815418649100003</c:v>
                </c:pt>
                <c:pt idx="5172">
                  <c:v>8.7815892489900005</c:v>
                </c:pt>
                <c:pt idx="5173">
                  <c:v>8.7815493941599989</c:v>
                </c:pt>
                <c:pt idx="5174">
                  <c:v>8.7816102305000001</c:v>
                </c:pt>
                <c:pt idx="5175">
                  <c:v>8.7816792988200003</c:v>
                </c:pt>
                <c:pt idx="5176">
                  <c:v>8.7816158523399999</c:v>
                </c:pt>
                <c:pt idx="5177">
                  <c:v>8.7816409498399999</c:v>
                </c:pt>
                <c:pt idx="5178">
                  <c:v>8.781608724649999</c:v>
                </c:pt>
                <c:pt idx="5179">
                  <c:v>8.7817340113699984</c:v>
                </c:pt>
                <c:pt idx="5180">
                  <c:v>8.7816473748000003</c:v>
                </c:pt>
                <c:pt idx="5181">
                  <c:v>8.7815745920499992</c:v>
                </c:pt>
                <c:pt idx="5182">
                  <c:v>8.7818120143999998</c:v>
                </c:pt>
                <c:pt idx="5183">
                  <c:v>8.7817247754899999</c:v>
                </c:pt>
                <c:pt idx="5184">
                  <c:v>8.7817927395200002</c:v>
                </c:pt>
                <c:pt idx="5185">
                  <c:v>8.7817586069200004</c:v>
                </c:pt>
                <c:pt idx="5186">
                  <c:v>8.7817475640200016</c:v>
                </c:pt>
                <c:pt idx="5187">
                  <c:v>8.7818310884999988</c:v>
                </c:pt>
                <c:pt idx="5188">
                  <c:v>8.7817637268100004</c:v>
                </c:pt>
                <c:pt idx="5189">
                  <c:v>8.7817545913200004</c:v>
                </c:pt>
                <c:pt idx="5190">
                  <c:v>8.7817635260299998</c:v>
                </c:pt>
                <c:pt idx="5191">
                  <c:v>8.7818843955899997</c:v>
                </c:pt>
                <c:pt idx="5192">
                  <c:v>8.78190618022</c:v>
                </c:pt>
                <c:pt idx="5193">
                  <c:v>8.7819286675800008</c:v>
                </c:pt>
                <c:pt idx="5194">
                  <c:v>8.781901361500001</c:v>
                </c:pt>
                <c:pt idx="5195">
                  <c:v>8.7818774686799994</c:v>
                </c:pt>
                <c:pt idx="5196">
                  <c:v>8.7819779590699998</c:v>
                </c:pt>
                <c:pt idx="5197">
                  <c:v>8.781931578890001</c:v>
                </c:pt>
                <c:pt idx="5198">
                  <c:v>8.7818682328000008</c:v>
                </c:pt>
                <c:pt idx="5199">
                  <c:v>8.7819499502599996</c:v>
                </c:pt>
                <c:pt idx="5200">
                  <c:v>8.7819840828600011</c:v>
                </c:pt>
                <c:pt idx="5201">
                  <c:v>8.7819197328699996</c:v>
                </c:pt>
                <c:pt idx="5202">
                  <c:v>8.7819261578300001</c:v>
                </c:pt>
                <c:pt idx="5203">
                  <c:v>8.7819712329400001</c:v>
                </c:pt>
                <c:pt idx="5204">
                  <c:v>8.7818420310100009</c:v>
                </c:pt>
                <c:pt idx="5205">
                  <c:v>8.7819823762300011</c:v>
                </c:pt>
                <c:pt idx="5206">
                  <c:v>8.7818957396600013</c:v>
                </c:pt>
                <c:pt idx="5207">
                  <c:v>8.7818699394300008</c:v>
                </c:pt>
                <c:pt idx="5208">
                  <c:v>8.781853375079999</c:v>
                </c:pt>
                <c:pt idx="5209">
                  <c:v>8.7820235361299996</c:v>
                </c:pt>
                <c:pt idx="5210">
                  <c:v>8.7818981490199999</c:v>
                </c:pt>
                <c:pt idx="5211">
                  <c:v>8.7820079756799991</c:v>
                </c:pt>
                <c:pt idx="5212">
                  <c:v>8.7818053886600005</c:v>
                </c:pt>
                <c:pt idx="5213">
                  <c:v>8.7819225437899995</c:v>
                </c:pt>
                <c:pt idx="5214">
                  <c:v>8.7819548693700007</c:v>
                </c:pt>
                <c:pt idx="5215">
                  <c:v>8.7820279532899992</c:v>
                </c:pt>
                <c:pt idx="5216">
                  <c:v>8.7818532746900004</c:v>
                </c:pt>
                <c:pt idx="5217">
                  <c:v>8.7819058790499991</c:v>
                </c:pt>
                <c:pt idx="5218">
                  <c:v>8.7818457454400001</c:v>
                </c:pt>
                <c:pt idx="5219">
                  <c:v>8.7819142114200002</c:v>
                </c:pt>
                <c:pt idx="5220">
                  <c:v>8.7818786733599996</c:v>
                </c:pt>
                <c:pt idx="5221">
                  <c:v>8.7819573791200014</c:v>
                </c:pt>
                <c:pt idx="5222">
                  <c:v>8.7818176362399996</c:v>
                </c:pt>
                <c:pt idx="5223">
                  <c:v>8.7819746462000001</c:v>
                </c:pt>
                <c:pt idx="5224">
                  <c:v>8.7817175474099987</c:v>
                </c:pt>
                <c:pt idx="5225">
                  <c:v>8.7817956508300004</c:v>
                </c:pt>
                <c:pt idx="5226">
                  <c:v>8.7817375250199987</c:v>
                </c:pt>
                <c:pt idx="5227">
                  <c:v>8.78189704473</c:v>
                </c:pt>
                <c:pt idx="5228">
                  <c:v>8.7818266713399993</c:v>
                </c:pt>
                <c:pt idx="5229">
                  <c:v>8.7818081995800004</c:v>
                </c:pt>
                <c:pt idx="5230">
                  <c:v>8.7817796888200004</c:v>
                </c:pt>
                <c:pt idx="5231">
                  <c:v>8.7817967551200002</c:v>
                </c:pt>
                <c:pt idx="5232">
                  <c:v>8.7816713680100005</c:v>
                </c:pt>
                <c:pt idx="5233">
                  <c:v>8.7818112112800009</c:v>
                </c:pt>
                <c:pt idx="5234">
                  <c:v>8.7816184624800009</c:v>
                </c:pt>
                <c:pt idx="5235">
                  <c:v>8.7817092150399993</c:v>
                </c:pt>
                <c:pt idx="5236">
                  <c:v>8.78168261169</c:v>
                </c:pt>
                <c:pt idx="5237">
                  <c:v>8.781651490789999</c:v>
                </c:pt>
                <c:pt idx="5238">
                  <c:v>8.7815562206800006</c:v>
                </c:pt>
                <c:pt idx="5239">
                  <c:v>8.7816323162999996</c:v>
                </c:pt>
                <c:pt idx="5240">
                  <c:v>8.7815479886999999</c:v>
                </c:pt>
                <c:pt idx="5241">
                  <c:v>8.7816197675499996</c:v>
                </c:pt>
                <c:pt idx="5242">
                  <c:v>8.7815837275399993</c:v>
                </c:pt>
                <c:pt idx="5243">
                  <c:v>8.7816387412600001</c:v>
                </c:pt>
                <c:pt idx="5244">
                  <c:v>8.7815944692700008</c:v>
                </c:pt>
                <c:pt idx="5245">
                  <c:v>8.7815474867500001</c:v>
                </c:pt>
                <c:pt idx="5246">
                  <c:v>8.7815316251300004</c:v>
                </c:pt>
                <c:pt idx="5247">
                  <c:v>8.7815500968900011</c:v>
                </c:pt>
                <c:pt idx="5248">
                  <c:v>8.7814872527500007</c:v>
                </c:pt>
                <c:pt idx="5249">
                  <c:v>8.7814163774100003</c:v>
                </c:pt>
                <c:pt idx="5250">
                  <c:v>8.7815234935399999</c:v>
                </c:pt>
                <c:pt idx="5251">
                  <c:v>8.7815641514900005</c:v>
                </c:pt>
                <c:pt idx="5252">
                  <c:v>8.7814585412100001</c:v>
                </c:pt>
                <c:pt idx="5253">
                  <c:v>8.7814261152400004</c:v>
                </c:pt>
                <c:pt idx="5254">
                  <c:v>8.7812301539599993</c:v>
                </c:pt>
                <c:pt idx="5255">
                  <c:v>8.78146305876</c:v>
                </c:pt>
                <c:pt idx="5256">
                  <c:v>8.7813756190699994</c:v>
                </c:pt>
                <c:pt idx="5257">
                  <c:v>8.7813606609600008</c:v>
                </c:pt>
                <c:pt idx="5258">
                  <c:v>8.7814378608699997</c:v>
                </c:pt>
                <c:pt idx="5259">
                  <c:v>8.7814073423100005</c:v>
                </c:pt>
                <c:pt idx="5260">
                  <c:v>8.7814573365300017</c:v>
                </c:pt>
                <c:pt idx="5261">
                  <c:v>8.7802376984200006</c:v>
                </c:pt>
                <c:pt idx="5262">
                  <c:v>8.7727811307800003</c:v>
                </c:pt>
                <c:pt idx="5263">
                  <c:v>8.7636309838400006</c:v>
                </c:pt>
                <c:pt idx="5264">
                  <c:v>8.7542705198499995</c:v>
                </c:pt>
                <c:pt idx="5265">
                  <c:v>8.7450962793099993</c:v>
                </c:pt>
                <c:pt idx="5266">
                  <c:v>8.7359539627899991</c:v>
                </c:pt>
                <c:pt idx="5267">
                  <c:v>8.7268207817600008</c:v>
                </c:pt>
                <c:pt idx="5268">
                  <c:v>8.7175833959100011</c:v>
                </c:pt>
                <c:pt idx="5269">
                  <c:v>8.7085235999700004</c:v>
                </c:pt>
                <c:pt idx="5270">
                  <c:v>8.69937154562</c:v>
                </c:pt>
                <c:pt idx="5271">
                  <c:v>8.6902426813599991</c:v>
                </c:pt>
                <c:pt idx="5272">
                  <c:v>8.6809384357700008</c:v>
                </c:pt>
                <c:pt idx="5273">
                  <c:v>8.6718792421700002</c:v>
                </c:pt>
                <c:pt idx="5274">
                  <c:v>8.6625258054799996</c:v>
                </c:pt>
                <c:pt idx="5275">
                  <c:v>8.6534387034599991</c:v>
                </c:pt>
                <c:pt idx="5276">
                  <c:v>8.6442712894400007</c:v>
                </c:pt>
                <c:pt idx="5277">
                  <c:v>8.6348372395799995</c:v>
                </c:pt>
                <c:pt idx="5278">
                  <c:v>8.62581147585</c:v>
                </c:pt>
                <c:pt idx="5279">
                  <c:v>8.6168024772499994</c:v>
                </c:pt>
                <c:pt idx="5280">
                  <c:v>8.6075465192500005</c:v>
                </c:pt>
                <c:pt idx="5281">
                  <c:v>8.5981991059600009</c:v>
                </c:pt>
                <c:pt idx="5282">
                  <c:v>8.5891970342699988</c:v>
                </c:pt>
                <c:pt idx="5283">
                  <c:v>8.5799052370400002</c:v>
                </c:pt>
                <c:pt idx="5284">
                  <c:v>8.5708054858800011</c:v>
                </c:pt>
                <c:pt idx="5285">
                  <c:v>8.5615515356799996</c:v>
                </c:pt>
                <c:pt idx="5286">
                  <c:v>8.5521976974299996</c:v>
                </c:pt>
                <c:pt idx="5287">
                  <c:v>8.5429848067399998</c:v>
                </c:pt>
                <c:pt idx="5288">
                  <c:v>8.5339815303700011</c:v>
                </c:pt>
                <c:pt idx="5289">
                  <c:v>8.5246747750300003</c:v>
                </c:pt>
                <c:pt idx="5290">
                  <c:v>8.5154519457300015</c:v>
                </c:pt>
                <c:pt idx="5291">
                  <c:v>8.5063327189100004</c:v>
                </c:pt>
                <c:pt idx="5292">
                  <c:v>8.4972402962199993</c:v>
                </c:pt>
                <c:pt idx="5293">
                  <c:v>8.4878495144499997</c:v>
                </c:pt>
                <c:pt idx="5294">
                  <c:v>8.4787561882500011</c:v>
                </c:pt>
                <c:pt idx="5295">
                  <c:v>8.4694665996000005</c:v>
                </c:pt>
                <c:pt idx="5296">
                  <c:v>8.4603294029700002</c:v>
                </c:pt>
                <c:pt idx="5297">
                  <c:v>8.4511827696800008</c:v>
                </c:pt>
                <c:pt idx="5298">
                  <c:v>8.4420649483200005</c:v>
                </c:pt>
                <c:pt idx="5299">
                  <c:v>8.4326399335600009</c:v>
                </c:pt>
                <c:pt idx="5300">
                  <c:v>8.4235616658600012</c:v>
                </c:pt>
                <c:pt idx="5301">
                  <c:v>8.4143832089400004</c:v>
                </c:pt>
                <c:pt idx="5302">
                  <c:v>8.4051796545199995</c:v>
                </c:pt>
                <c:pt idx="5303">
                  <c:v>8.39597027748</c:v>
                </c:pt>
                <c:pt idx="5304">
                  <c:v>8.3867411236100011</c:v>
                </c:pt>
                <c:pt idx="5305">
                  <c:v>8.3774148926100018</c:v>
                </c:pt>
                <c:pt idx="5306">
                  <c:v>8.3684278794200004</c:v>
                </c:pt>
                <c:pt idx="5307">
                  <c:v>8.3591067683099993</c:v>
                </c:pt>
                <c:pt idx="5308">
                  <c:v>8.3498847421299995</c:v>
                </c:pt>
                <c:pt idx="5309">
                  <c:v>8.3406714498800003</c:v>
                </c:pt>
                <c:pt idx="5310">
                  <c:v>8.3314866683899993</c:v>
                </c:pt>
                <c:pt idx="5311">
                  <c:v>8.3222378380799995</c:v>
                </c:pt>
                <c:pt idx="5312">
                  <c:v>8.3130877915300001</c:v>
                </c:pt>
                <c:pt idx="5313">
                  <c:v>8.303843177600001</c:v>
                </c:pt>
                <c:pt idx="5314">
                  <c:v>8.294585713750001</c:v>
                </c:pt>
                <c:pt idx="5315">
                  <c:v>8.2854079595600005</c:v>
                </c:pt>
                <c:pt idx="5316">
                  <c:v>8.2761929606799995</c:v>
                </c:pt>
                <c:pt idx="5317">
                  <c:v>8.266735821120001</c:v>
                </c:pt>
                <c:pt idx="5318">
                  <c:v>8.2576286411000002</c:v>
                </c:pt>
                <c:pt idx="5319">
                  <c:v>8.24831696665</c:v>
                </c:pt>
                <c:pt idx="5320">
                  <c:v>8.2390963459299993</c:v>
                </c:pt>
                <c:pt idx="5321">
                  <c:v>8.229839384029999</c:v>
                </c:pt>
                <c:pt idx="5322">
                  <c:v>8.2205587300899996</c:v>
                </c:pt>
                <c:pt idx="5323">
                  <c:v>8.21135216397</c:v>
                </c:pt>
                <c:pt idx="5324">
                  <c:v>8.2020899817900013</c:v>
                </c:pt>
                <c:pt idx="5325">
                  <c:v>8.192842054989999</c:v>
                </c:pt>
                <c:pt idx="5326">
                  <c:v>8.183369053809999</c:v>
                </c:pt>
                <c:pt idx="5327">
                  <c:v>8.174221717790001</c:v>
                </c:pt>
                <c:pt idx="5328">
                  <c:v>8.1650428593099988</c:v>
                </c:pt>
                <c:pt idx="5329">
                  <c:v>8.1557062881399993</c:v>
                </c:pt>
                <c:pt idx="5330">
                  <c:v>8.1464926947200009</c:v>
                </c:pt>
                <c:pt idx="5331">
                  <c:v>8.1371106468800001</c:v>
                </c:pt>
                <c:pt idx="5332">
                  <c:v>8.1279567855099994</c:v>
                </c:pt>
                <c:pt idx="5333">
                  <c:v>8.1186741237700009</c:v>
                </c:pt>
                <c:pt idx="5334">
                  <c:v>8.1093733918300011</c:v>
                </c:pt>
                <c:pt idx="5335">
                  <c:v>8.0999641383000007</c:v>
                </c:pt>
                <c:pt idx="5336">
                  <c:v>8.0906896081500008</c:v>
                </c:pt>
                <c:pt idx="5337">
                  <c:v>8.0814278275299998</c:v>
                </c:pt>
                <c:pt idx="5338">
                  <c:v>8.0720490925600004</c:v>
                </c:pt>
                <c:pt idx="5339">
                  <c:v>8.0628912155899997</c:v>
                </c:pt>
                <c:pt idx="5340">
                  <c:v>8.0534280526300002</c:v>
                </c:pt>
                <c:pt idx="5341">
                  <c:v>8.0442119494599993</c:v>
                </c:pt>
                <c:pt idx="5342">
                  <c:v>8.0349088081600009</c:v>
                </c:pt>
                <c:pt idx="5343">
                  <c:v>8.0256126941600012</c:v>
                </c:pt>
                <c:pt idx="5344">
                  <c:v>8.0162103675399994</c:v>
                </c:pt>
                <c:pt idx="5345">
                  <c:v>8.0069049172700009</c:v>
                </c:pt>
                <c:pt idx="5346">
                  <c:v>7.99754595913</c:v>
                </c:pt>
                <c:pt idx="5347">
                  <c:v>7.9883323657099998</c:v>
                </c:pt>
                <c:pt idx="5348">
                  <c:v>7.9789081540700009</c:v>
                </c:pt>
                <c:pt idx="5349">
                  <c:v>7.9694893634900001</c:v>
                </c:pt>
                <c:pt idx="5350">
                  <c:v>7.9602629201499999</c:v>
                </c:pt>
                <c:pt idx="5351">
                  <c:v>7.9509876872700005</c:v>
                </c:pt>
                <c:pt idx="5352">
                  <c:v>7.9415717076100005</c:v>
                </c:pt>
                <c:pt idx="5353">
                  <c:v>7.9322805127200002</c:v>
                </c:pt>
                <c:pt idx="5354">
                  <c:v>7.9227491849500007</c:v>
                </c:pt>
                <c:pt idx="5355">
                  <c:v>7.9135312747600004</c:v>
                </c:pt>
                <c:pt idx="5356">
                  <c:v>7.9041922942299996</c:v>
                </c:pt>
                <c:pt idx="5357">
                  <c:v>7.8948111498999998</c:v>
                </c:pt>
                <c:pt idx="5358">
                  <c:v>7.8853877413800006</c:v>
                </c:pt>
                <c:pt idx="5359">
                  <c:v>7.8760453475899999</c:v>
                </c:pt>
                <c:pt idx="5360">
                  <c:v>7.8679739915900004</c:v>
                </c:pt>
                <c:pt idx="5361">
                  <c:v>7.8667654967700003</c:v>
                </c:pt>
                <c:pt idx="5362">
                  <c:v>7.8668754238199998</c:v>
                </c:pt>
                <c:pt idx="5363">
                  <c:v>7.8671795051300002</c:v>
                </c:pt>
                <c:pt idx="5364">
                  <c:v>7.8672540948999998</c:v>
                </c:pt>
                <c:pt idx="5365">
                  <c:v>7.86741210876</c:v>
                </c:pt>
                <c:pt idx="5366">
                  <c:v>7.8673515735899997</c:v>
                </c:pt>
                <c:pt idx="5367">
                  <c:v>7.8673261749199996</c:v>
                </c:pt>
                <c:pt idx="5368">
                  <c:v>7.8669907719300003</c:v>
                </c:pt>
                <c:pt idx="5369">
                  <c:v>7.8671733813400007</c:v>
                </c:pt>
                <c:pt idx="5370">
                  <c:v>7.8670726901699997</c:v>
                </c:pt>
                <c:pt idx="5371">
                  <c:v>7.8670394610800001</c:v>
                </c:pt>
                <c:pt idx="5372">
                  <c:v>7.8669440905800005</c:v>
                </c:pt>
                <c:pt idx="5373">
                  <c:v>7.8669666783299999</c:v>
                </c:pt>
                <c:pt idx="5374">
                  <c:v>7.8670068343300006</c:v>
                </c:pt>
                <c:pt idx="5375">
                  <c:v>7.8669770185000001</c:v>
                </c:pt>
                <c:pt idx="5376">
                  <c:v>7.8668847600900005</c:v>
                </c:pt>
                <c:pt idx="5377">
                  <c:v>7.8668216147800001</c:v>
                </c:pt>
                <c:pt idx="5378">
                  <c:v>7.8669307387099998</c:v>
                </c:pt>
                <c:pt idx="5379">
                  <c:v>7.8668428974599998</c:v>
                </c:pt>
                <c:pt idx="5380">
                  <c:v>7.8667557589400001</c:v>
                </c:pt>
                <c:pt idx="5381">
                  <c:v>7.8668445037000003</c:v>
                </c:pt>
                <c:pt idx="5382">
                  <c:v>7.8667348778199999</c:v>
                </c:pt>
                <c:pt idx="5383">
                  <c:v>7.8667832658000005</c:v>
                </c:pt>
                <c:pt idx="5384">
                  <c:v>7.86675174334</c:v>
                </c:pt>
                <c:pt idx="5385">
                  <c:v>7.8666834781400006</c:v>
                </c:pt>
                <c:pt idx="5386">
                  <c:v>7.8666539634800001</c:v>
                </c:pt>
                <c:pt idx="5387">
                  <c:v>7.8668648828699999</c:v>
                </c:pt>
                <c:pt idx="5388">
                  <c:v>7.8665865014000005</c:v>
                </c:pt>
                <c:pt idx="5389">
                  <c:v>7.8666881964700002</c:v>
                </c:pt>
                <c:pt idx="5390">
                  <c:v>7.8667390942000006</c:v>
                </c:pt>
                <c:pt idx="5391">
                  <c:v>7.86671951815</c:v>
                </c:pt>
                <c:pt idx="5392">
                  <c:v>7.8666403104400002</c:v>
                </c:pt>
                <c:pt idx="5393">
                  <c:v>7.8666815707300008</c:v>
                </c:pt>
                <c:pt idx="5394">
                  <c:v>7.866759172200001</c:v>
                </c:pt>
                <c:pt idx="5395">
                  <c:v>7.8666003552200001</c:v>
                </c:pt>
                <c:pt idx="5396">
                  <c:v>7.86653700913</c:v>
                </c:pt>
                <c:pt idx="5397">
                  <c:v>7.86663539133</c:v>
                </c:pt>
                <c:pt idx="5398">
                  <c:v>7.8666155141100003</c:v>
                </c:pt>
                <c:pt idx="5399">
                  <c:v>7.8666677169100003</c:v>
                </c:pt>
                <c:pt idx="5400">
                  <c:v>7.8665648171600004</c:v>
                </c:pt>
                <c:pt idx="5401">
                  <c:v>7.8667543534800002</c:v>
                </c:pt>
                <c:pt idx="5402">
                  <c:v>7.8665984478100004</c:v>
                </c:pt>
                <c:pt idx="5403">
                  <c:v>7.8667142978700006</c:v>
                </c:pt>
                <c:pt idx="5404">
                  <c:v>7.8666760492800005</c:v>
                </c:pt>
                <c:pt idx="5405">
                  <c:v>7.8665859994499998</c:v>
                </c:pt>
                <c:pt idx="5406">
                  <c:v>7.8665916212899996</c:v>
                </c:pt>
                <c:pt idx="5407">
                  <c:v>7.8665439360399994</c:v>
                </c:pt>
                <c:pt idx="5408">
                  <c:v>7.8666658094999997</c:v>
                </c:pt>
                <c:pt idx="5409">
                  <c:v>7.8666280628600003</c:v>
                </c:pt>
                <c:pt idx="5410">
                  <c:v>7.8666763504499997</c:v>
                </c:pt>
                <c:pt idx="5411">
                  <c:v>7.8665602996099997</c:v>
                </c:pt>
                <c:pt idx="5412">
                  <c:v>7.8664861113999995</c:v>
                </c:pt>
                <c:pt idx="5413">
                  <c:v>7.8665792733200002</c:v>
                </c:pt>
                <c:pt idx="5414">
                  <c:v>7.8666972315699999</c:v>
                </c:pt>
                <c:pt idx="5415">
                  <c:v>7.8665748561599997</c:v>
                </c:pt>
                <c:pt idx="5416">
                  <c:v>7.8665071933000004</c:v>
                </c:pt>
                <c:pt idx="5417">
                  <c:v>7.8666477393000003</c:v>
                </c:pt>
                <c:pt idx="5418">
                  <c:v>7.8667201204900001</c:v>
                </c:pt>
                <c:pt idx="5419">
                  <c:v>7.86657836981</c:v>
                </c:pt>
                <c:pt idx="5420">
                  <c:v>7.8665983474200001</c:v>
                </c:pt>
                <c:pt idx="5421">
                  <c:v>7.8666324800199998</c:v>
                </c:pt>
                <c:pt idx="5422">
                  <c:v>7.8665951349399998</c:v>
                </c:pt>
                <c:pt idx="5423">
                  <c:v>7.8666323796299995</c:v>
                </c:pt>
                <c:pt idx="5424">
                  <c:v>7.8665504613900001</c:v>
                </c:pt>
                <c:pt idx="5425">
                  <c:v>7.8666351905499994</c:v>
                </c:pt>
                <c:pt idx="5426">
                  <c:v>7.8666457315000002</c:v>
                </c:pt>
                <c:pt idx="5427">
                  <c:v>7.8667428086299998</c:v>
                </c:pt>
                <c:pt idx="5428">
                  <c:v>7.8666067801800006</c:v>
                </c:pt>
                <c:pt idx="5429">
                  <c:v>7.8665372099100006</c:v>
                </c:pt>
                <c:pt idx="5430">
                  <c:v>7.8668123788999997</c:v>
                </c:pt>
                <c:pt idx="5431">
                  <c:v>7.8667537511400001</c:v>
                </c:pt>
                <c:pt idx="5432">
                  <c:v>7.86684982437</c:v>
                </c:pt>
                <c:pt idx="5433">
                  <c:v>7.86678366736</c:v>
                </c:pt>
                <c:pt idx="5434">
                  <c:v>7.8668258311599999</c:v>
                </c:pt>
                <c:pt idx="5435">
                  <c:v>7.8667529480200002</c:v>
                </c:pt>
                <c:pt idx="5436">
                  <c:v>7.8668266342799997</c:v>
                </c:pt>
                <c:pt idx="5437">
                  <c:v>7.8667852735999997</c:v>
                </c:pt>
                <c:pt idx="5438">
                  <c:v>7.8668074597900004</c:v>
                </c:pt>
                <c:pt idx="5439">
                  <c:v>7.86678878725</c:v>
                </c:pt>
                <c:pt idx="5440">
                  <c:v>7.8668563497199999</c:v>
                </c:pt>
                <c:pt idx="5441">
                  <c:v>7.8669399745900002</c:v>
                </c:pt>
                <c:pt idx="5442">
                  <c:v>7.8668918877799996</c:v>
                </c:pt>
                <c:pt idx="5443">
                  <c:v>7.8667880845200004</c:v>
                </c:pt>
                <c:pt idx="5444">
                  <c:v>7.86698183722</c:v>
                </c:pt>
                <c:pt idx="5445">
                  <c:v>7.8668833546300005</c:v>
                </c:pt>
                <c:pt idx="5446">
                  <c:v>7.8669460983800006</c:v>
                </c:pt>
                <c:pt idx="5447">
                  <c:v>7.8668957025999999</c:v>
                </c:pt>
                <c:pt idx="5448">
                  <c:v>7.8668133828000002</c:v>
                </c:pt>
                <c:pt idx="5449">
                  <c:v>7.8670145643599998</c:v>
                </c:pt>
                <c:pt idx="5450">
                  <c:v>7.8670661648199998</c:v>
                </c:pt>
                <c:pt idx="5451">
                  <c:v>7.8669725009500002</c:v>
                </c:pt>
                <c:pt idx="5452">
                  <c:v>7.8669971968899999</c:v>
                </c:pt>
                <c:pt idx="5453">
                  <c:v>7.8669699911999995</c:v>
                </c:pt>
                <c:pt idx="5454">
                  <c:v>7.8670888529600003</c:v>
                </c:pt>
                <c:pt idx="5455">
                  <c:v>7.8669260203800002</c:v>
                </c:pt>
                <c:pt idx="5456">
                  <c:v>7.8670233986799998</c:v>
                </c:pt>
                <c:pt idx="5457">
                  <c:v>7.8669435886299999</c:v>
                </c:pt>
                <c:pt idx="5458">
                  <c:v>7.8669099579799999</c:v>
                </c:pt>
                <c:pt idx="5459">
                  <c:v>7.8670653617000008</c:v>
                </c:pt>
                <c:pt idx="5460">
                  <c:v>7.8670385575699999</c:v>
                </c:pt>
                <c:pt idx="5461">
                  <c:v>7.8669924785600003</c:v>
                </c:pt>
                <c:pt idx="5462">
                  <c:v>7.8670075370600001</c:v>
                </c:pt>
                <c:pt idx="5463">
                  <c:v>7.8670099464200005</c:v>
                </c:pt>
                <c:pt idx="5464">
                  <c:v>7.8670859416500001</c:v>
                </c:pt>
                <c:pt idx="5465">
                  <c:v>7.8668593614199995</c:v>
                </c:pt>
                <c:pt idx="5466">
                  <c:v>7.8669755126499998</c:v>
                </c:pt>
                <c:pt idx="5467">
                  <c:v>7.8669235106300004</c:v>
                </c:pt>
                <c:pt idx="5468">
                  <c:v>7.8671888414</c:v>
                </c:pt>
                <c:pt idx="5469">
                  <c:v>7.8670738948500007</c:v>
                </c:pt>
                <c:pt idx="5470">
                  <c:v>7.8669803313699997</c:v>
                </c:pt>
                <c:pt idx="5471">
                  <c:v>7.8669320437800003</c:v>
                </c:pt>
                <c:pt idx="5472">
                  <c:v>7.8670591375200001</c:v>
                </c:pt>
                <c:pt idx="5473">
                  <c:v>7.8669553342600009</c:v>
                </c:pt>
                <c:pt idx="5474">
                  <c:v>7.8670690761299999</c:v>
                </c:pt>
                <c:pt idx="5475">
                  <c:v>7.8669901695900002</c:v>
                </c:pt>
                <c:pt idx="5476">
                  <c:v>7.8669605545400003</c:v>
                </c:pt>
                <c:pt idx="5477">
                  <c:v>7.8668931928500001</c:v>
                </c:pt>
                <c:pt idx="5478">
                  <c:v>7.8670301248099994</c:v>
                </c:pt>
                <c:pt idx="5479">
                  <c:v>7.8669673810600003</c:v>
                </c:pt>
                <c:pt idx="5480">
                  <c:v>7.8670135604599993</c:v>
                </c:pt>
                <c:pt idx="5481">
                  <c:v>7.8668666898900002</c:v>
                </c:pt>
                <c:pt idx="5482">
                  <c:v>7.8669235106300004</c:v>
                </c:pt>
                <c:pt idx="5483">
                  <c:v>7.8670048265300005</c:v>
                </c:pt>
                <c:pt idx="5484">
                  <c:v>7.8668872698400003</c:v>
                </c:pt>
                <c:pt idx="5485">
                  <c:v>7.8668544423100002</c:v>
                </c:pt>
                <c:pt idx="5486">
                  <c:v>7.8669743079700005</c:v>
                </c:pt>
                <c:pt idx="5487">
                  <c:v>7.8668937951900002</c:v>
                </c:pt>
                <c:pt idx="5488">
                  <c:v>7.8668756245999996</c:v>
                </c:pt>
                <c:pt idx="5489">
                  <c:v>7.8668371752299997</c:v>
                </c:pt>
                <c:pt idx="5490">
                  <c:v>7.8668946986999995</c:v>
                </c:pt>
                <c:pt idx="5491">
                  <c:v>7.8667867794500008</c:v>
                </c:pt>
                <c:pt idx="5492">
                  <c:v>7.8668529364600008</c:v>
                </c:pt>
                <c:pt idx="5493">
                  <c:v>7.8668212132199997</c:v>
                </c:pt>
                <c:pt idx="5494">
                  <c:v>7.8667048612099997</c:v>
                </c:pt>
                <c:pt idx="5495">
                  <c:v>7.8667972200100005</c:v>
                </c:pt>
                <c:pt idx="5496">
                  <c:v>7.8668191050300003</c:v>
                </c:pt>
                <c:pt idx="5497">
                  <c:v>7.8667290551999995</c:v>
                </c:pt>
                <c:pt idx="5498">
                  <c:v>7.8667820611200003</c:v>
                </c:pt>
                <c:pt idx="5499">
                  <c:v>7.8637596193899997</c:v>
                </c:pt>
                <c:pt idx="5500">
                  <c:v>7.8546993215000001</c:v>
                </c:pt>
                <c:pt idx="5501">
                  <c:v>7.8450780442900001</c:v>
                </c:pt>
                <c:pt idx="5502">
                  <c:v>7.8354550604500002</c:v>
                </c:pt>
                <c:pt idx="5503">
                  <c:v>7.8257899128099995</c:v>
                </c:pt>
                <c:pt idx="5504">
                  <c:v>7.8165473066799995</c:v>
                </c:pt>
                <c:pt idx="5505">
                  <c:v>7.8071719849700001</c:v>
                </c:pt>
                <c:pt idx="5506">
                  <c:v>7.7977299039099996</c:v>
                </c:pt>
                <c:pt idx="5507">
                  <c:v>7.7885158085399997</c:v>
                </c:pt>
                <c:pt idx="5508">
                  <c:v>7.77899582484</c:v>
                </c:pt>
                <c:pt idx="5509">
                  <c:v>7.7696752156799995</c:v>
                </c:pt>
                <c:pt idx="5510">
                  <c:v>7.7603755880300005</c:v>
                </c:pt>
                <c:pt idx="5511">
                  <c:v>7.7508916443400002</c:v>
                </c:pt>
                <c:pt idx="5512">
                  <c:v>7.7413491732800006</c:v>
                </c:pt>
                <c:pt idx="5513">
                  <c:v>7.7319677277799999</c:v>
                </c:pt>
                <c:pt idx="5514">
                  <c:v>7.7225382958599997</c:v>
                </c:pt>
                <c:pt idx="5515">
                  <c:v>7.7132056399</c:v>
                </c:pt>
                <c:pt idx="5516">
                  <c:v>7.7037419749900007</c:v>
                </c:pt>
                <c:pt idx="5517">
                  <c:v>7.69429668145</c:v>
                </c:pt>
                <c:pt idx="5518">
                  <c:v>7.6848524922000001</c:v>
                </c:pt>
                <c:pt idx="5519">
                  <c:v>7.6755132105000001</c:v>
                </c:pt>
                <c:pt idx="5520">
                  <c:v>7.6660660095500006</c:v>
                </c:pt>
                <c:pt idx="5521">
                  <c:v>7.6565832705400005</c:v>
                </c:pt>
                <c:pt idx="5522">
                  <c:v>7.6471280383900009</c:v>
                </c:pt>
                <c:pt idx="5523">
                  <c:v>7.6378107421000001</c:v>
                </c:pt>
                <c:pt idx="5524">
                  <c:v>7.6281875574799995</c:v>
                </c:pt>
                <c:pt idx="5525">
                  <c:v>7.6188763849800001</c:v>
                </c:pt>
                <c:pt idx="5526">
                  <c:v>7.6093652356000003</c:v>
                </c:pt>
                <c:pt idx="5527">
                  <c:v>7.5999538738800005</c:v>
                </c:pt>
                <c:pt idx="5528">
                  <c:v>7.5904856914200005</c:v>
                </c:pt>
                <c:pt idx="5529">
                  <c:v>7.5811421933399998</c:v>
                </c:pt>
                <c:pt idx="5530">
                  <c:v>7.5715477202599999</c:v>
                </c:pt>
                <c:pt idx="5531">
                  <c:v>7.5622131568899995</c:v>
                </c:pt>
                <c:pt idx="5532">
                  <c:v>7.55262139434</c:v>
                </c:pt>
                <c:pt idx="5533">
                  <c:v>7.5431733902699998</c:v>
                </c:pt>
                <c:pt idx="5534">
                  <c:v>7.5337436571800005</c:v>
                </c:pt>
                <c:pt idx="5535">
                  <c:v>7.5244488482499996</c:v>
                </c:pt>
                <c:pt idx="5536">
                  <c:v>7.5148651169000003</c:v>
                </c:pt>
                <c:pt idx="5537">
                  <c:v>7.5055216188199996</c:v>
                </c:pt>
                <c:pt idx="5538">
                  <c:v>7.4960552433799998</c:v>
                </c:pt>
                <c:pt idx="5539">
                  <c:v>7.48644882389</c:v>
                </c:pt>
                <c:pt idx="5540">
                  <c:v>7.4770524202799997</c:v>
                </c:pt>
                <c:pt idx="5541">
                  <c:v>7.4677537965299994</c:v>
                </c:pt>
                <c:pt idx="5542">
                  <c:v>7.4582298976199999</c:v>
                </c:pt>
                <c:pt idx="5543">
                  <c:v>7.4487722561099998</c:v>
                </c:pt>
                <c:pt idx="5544">
                  <c:v>7.4392900190500004</c:v>
                </c:pt>
                <c:pt idx="5545">
                  <c:v>7.4299162031900003</c:v>
                </c:pt>
                <c:pt idx="5546">
                  <c:v>7.42034953814</c:v>
                </c:pt>
                <c:pt idx="5547">
                  <c:v>7.4108851704999994</c:v>
                </c:pt>
                <c:pt idx="5548">
                  <c:v>7.4014886664999997</c:v>
                </c:pt>
                <c:pt idx="5549">
                  <c:v>7.3919685824099997</c:v>
                </c:pt>
                <c:pt idx="5550">
                  <c:v>7.3825132498699997</c:v>
                </c:pt>
                <c:pt idx="5551">
                  <c:v>7.37313471568</c:v>
                </c:pt>
                <c:pt idx="5552">
                  <c:v>7.3635817036700004</c:v>
                </c:pt>
                <c:pt idx="5553">
                  <c:v>7.3541517697999996</c:v>
                </c:pt>
                <c:pt idx="5554">
                  <c:v>7.34465949374</c:v>
                </c:pt>
                <c:pt idx="5555">
                  <c:v>7.3351508541100001</c:v>
                </c:pt>
                <c:pt idx="5556">
                  <c:v>7.3256158119100006</c:v>
                </c:pt>
                <c:pt idx="5557">
                  <c:v>7.3161284549600003</c:v>
                </c:pt>
                <c:pt idx="5558">
                  <c:v>7.3066603728900006</c:v>
                </c:pt>
                <c:pt idx="5559">
                  <c:v>7.29724589908</c:v>
                </c:pt>
                <c:pt idx="5560">
                  <c:v>7.2879136446799997</c:v>
                </c:pt>
                <c:pt idx="5561">
                  <c:v>7.2782483966500005</c:v>
                </c:pt>
                <c:pt idx="5562">
                  <c:v>7.2687431702800005</c:v>
                </c:pt>
                <c:pt idx="5563">
                  <c:v>7.2591448823800002</c:v>
                </c:pt>
                <c:pt idx="5564">
                  <c:v>7.2496372466499999</c:v>
                </c:pt>
                <c:pt idx="5565">
                  <c:v>7.2403313948200001</c:v>
                </c:pt>
                <c:pt idx="5566">
                  <c:v>7.2306777920299998</c:v>
                </c:pt>
                <c:pt idx="5567">
                  <c:v>7.2211101230799999</c:v>
                </c:pt>
                <c:pt idx="5568">
                  <c:v>7.21160861114</c:v>
                </c:pt>
                <c:pt idx="5569">
                  <c:v>7.2021735573800001</c:v>
                </c:pt>
                <c:pt idx="5570">
                  <c:v>7.1925930385100001</c:v>
                </c:pt>
                <c:pt idx="5571">
                  <c:v>7.1829157436799997</c:v>
                </c:pt>
                <c:pt idx="5572">
                  <c:v>7.1735917212599993</c:v>
                </c:pt>
                <c:pt idx="5573">
                  <c:v>7.16408870347</c:v>
                </c:pt>
                <c:pt idx="5574">
                  <c:v>7.15452414661</c:v>
                </c:pt>
                <c:pt idx="5575">
                  <c:v>7.1450204260899994</c:v>
                </c:pt>
                <c:pt idx="5576">
                  <c:v>7.1353454402300001</c:v>
                </c:pt>
                <c:pt idx="5577">
                  <c:v>7.1259438163399995</c:v>
                </c:pt>
                <c:pt idx="5578">
                  <c:v>7.1162464435100006</c:v>
                </c:pt>
                <c:pt idx="5579">
                  <c:v>7.1067077872700004</c:v>
                </c:pt>
                <c:pt idx="5580">
                  <c:v>7.0969992711499996</c:v>
                </c:pt>
                <c:pt idx="5581">
                  <c:v>7.0876259572400002</c:v>
                </c:pt>
                <c:pt idx="5582">
                  <c:v>7.0780958341500009</c:v>
                </c:pt>
                <c:pt idx="5583">
                  <c:v>7.0683910324600001</c:v>
                </c:pt>
                <c:pt idx="5584">
                  <c:v>7.0589799719100004</c:v>
                </c:pt>
                <c:pt idx="5585">
                  <c:v>7.0493477521900001</c:v>
                </c:pt>
                <c:pt idx="5586">
                  <c:v>7.0397713493099996</c:v>
                </c:pt>
                <c:pt idx="5587">
                  <c:v>7.0303056766000003</c:v>
                </c:pt>
                <c:pt idx="5588">
                  <c:v>7.0206465523600006</c:v>
                </c:pt>
                <c:pt idx="5589">
                  <c:v>7.0109188617499996</c:v>
                </c:pt>
                <c:pt idx="5590">
                  <c:v>7.0015654250599999</c:v>
                </c:pt>
                <c:pt idx="5591">
                  <c:v>6.9919260776500005</c:v>
                </c:pt>
                <c:pt idx="5592">
                  <c:v>6.9822928540299998</c:v>
                </c:pt>
                <c:pt idx="5593">
                  <c:v>6.9726482863400001</c:v>
                </c:pt>
                <c:pt idx="5594">
                  <c:v>6.9631041086499996</c:v>
                </c:pt>
                <c:pt idx="5595">
                  <c:v>6.9534956813600006</c:v>
                </c:pt>
                <c:pt idx="5596">
                  <c:v>6.9439784081900005</c:v>
                </c:pt>
                <c:pt idx="5597">
                  <c:v>6.93426286477</c:v>
                </c:pt>
                <c:pt idx="5598">
                  <c:v>6.9280914899100008</c:v>
                </c:pt>
                <c:pt idx="5599">
                  <c:v>6.9278648092900008</c:v>
                </c:pt>
                <c:pt idx="5600">
                  <c:v>6.9281027335899994</c:v>
                </c:pt>
                <c:pt idx="5601">
                  <c:v>6.9282528166399997</c:v>
                </c:pt>
                <c:pt idx="5602">
                  <c:v>6.9282749024400001</c:v>
                </c:pt>
                <c:pt idx="5603">
                  <c:v>6.9282926714700004</c:v>
                </c:pt>
                <c:pt idx="5604">
                  <c:v>6.9282269160200007</c:v>
                </c:pt>
                <c:pt idx="5605">
                  <c:v>6.9281338544899995</c:v>
                </c:pt>
                <c:pt idx="5606">
                  <c:v>6.9280985172100005</c:v>
                </c:pt>
                <c:pt idx="5607">
                  <c:v>6.9279880882100002</c:v>
                </c:pt>
                <c:pt idx="5608">
                  <c:v>6.9279681106000002</c:v>
                </c:pt>
                <c:pt idx="5609">
                  <c:v>6.9279965209699998</c:v>
                </c:pt>
                <c:pt idx="5610">
                  <c:v>6.9278767556999998</c:v>
                </c:pt>
                <c:pt idx="5611">
                  <c:v>6.9279874858700001</c:v>
                </c:pt>
                <c:pt idx="5612">
                  <c:v>6.9279874858700001</c:v>
                </c:pt>
                <c:pt idx="5613">
                  <c:v>6.9276962544800007</c:v>
                </c:pt>
                <c:pt idx="5614">
                  <c:v>6.9279380939899999</c:v>
                </c:pt>
                <c:pt idx="5615">
                  <c:v>6.9279390978900004</c:v>
                </c:pt>
                <c:pt idx="5616">
                  <c:v>6.9278814740300003</c:v>
                </c:pt>
                <c:pt idx="5617">
                  <c:v>6.9279065715299994</c:v>
                </c:pt>
                <c:pt idx="5618">
                  <c:v>6.9278305762999999</c:v>
                </c:pt>
                <c:pt idx="5619">
                  <c:v>6.92801880755</c:v>
                </c:pt>
                <c:pt idx="5620">
                  <c:v>6.9278281669400004</c:v>
                </c:pt>
                <c:pt idx="5621">
                  <c:v>6.9278057799699999</c:v>
                </c:pt>
                <c:pt idx="5622">
                  <c:v>6.9277681337200008</c:v>
                </c:pt>
                <c:pt idx="5623">
                  <c:v>6.9277306882499996</c:v>
                </c:pt>
                <c:pt idx="5624">
                  <c:v>6.9277231590000001</c:v>
                </c:pt>
                <c:pt idx="5625">
                  <c:v>6.92773108981</c:v>
                </c:pt>
                <c:pt idx="5626">
                  <c:v>6.9276907330300004</c:v>
                </c:pt>
                <c:pt idx="5627">
                  <c:v>6.9276863158699999</c:v>
                </c:pt>
                <c:pt idx="5628">
                  <c:v>6.9276002816400002</c:v>
                </c:pt>
                <c:pt idx="5629">
                  <c:v>6.9275395456900002</c:v>
                </c:pt>
                <c:pt idx="5630">
                  <c:v>6.9276750721899996</c:v>
                </c:pt>
                <c:pt idx="5631">
                  <c:v>6.9275630369500005</c:v>
                </c:pt>
                <c:pt idx="5632">
                  <c:v>6.9276004824199999</c:v>
                </c:pt>
                <c:pt idx="5633">
                  <c:v>6.9275793001300006</c:v>
                </c:pt>
                <c:pt idx="5634">
                  <c:v>6.9275451675299999</c:v>
                </c:pt>
                <c:pt idx="5635">
                  <c:v>6.9274848331400003</c:v>
                </c:pt>
                <c:pt idx="5636">
                  <c:v>6.9275235836800002</c:v>
                </c:pt>
                <c:pt idx="5637">
                  <c:v>6.9273914704399999</c:v>
                </c:pt>
                <c:pt idx="5638">
                  <c:v>6.9275568127699998</c:v>
                </c:pt>
                <c:pt idx="5639">
                  <c:v>6.9275388429600007</c:v>
                </c:pt>
                <c:pt idx="5640">
                  <c:v>6.9274646547499996</c:v>
                </c:pt>
                <c:pt idx="5641">
                  <c:v>6.9275648439699999</c:v>
                </c:pt>
                <c:pt idx="5642">
                  <c:v>6.9274503993700005</c:v>
                </c:pt>
                <c:pt idx="5643">
                  <c:v>6.9275390437399995</c:v>
                </c:pt>
                <c:pt idx="5644">
                  <c:v>6.92745622199</c:v>
                </c:pt>
                <c:pt idx="5645">
                  <c:v>6.9272983085200002</c:v>
                </c:pt>
                <c:pt idx="5646">
                  <c:v>6.9274466849400005</c:v>
                </c:pt>
                <c:pt idx="5647">
                  <c:v>6.9274303213700001</c:v>
                </c:pt>
                <c:pt idx="5648">
                  <c:v>6.9273541253599999</c:v>
                </c:pt>
                <c:pt idx="5649">
                  <c:v>6.9273763115499998</c:v>
                </c:pt>
                <c:pt idx="5650">
                  <c:v>6.92730282607</c:v>
                </c:pt>
                <c:pt idx="5651">
                  <c:v>6.9274926635599998</c:v>
                </c:pt>
                <c:pt idx="5652">
                  <c:v>6.9274468857200002</c:v>
                </c:pt>
                <c:pt idx="5653">
                  <c:v>6.92736356202</c:v>
                </c:pt>
                <c:pt idx="5654">
                  <c:v>6.9273448894800005</c:v>
                </c:pt>
                <c:pt idx="5655">
                  <c:v>6.9274423681699995</c:v>
                </c:pt>
                <c:pt idx="5656">
                  <c:v>6.9274861382100008</c:v>
                </c:pt>
                <c:pt idx="5657">
                  <c:v>6.9274022121700005</c:v>
                </c:pt>
                <c:pt idx="5658">
                  <c:v>6.92744568104</c:v>
                </c:pt>
                <c:pt idx="5659">
                  <c:v>6.9274310241000006</c:v>
                </c:pt>
                <c:pt idx="5660">
                  <c:v>6.9274341361899996</c:v>
                </c:pt>
                <c:pt idx="5661">
                  <c:v>6.9274589325199996</c:v>
                </c:pt>
                <c:pt idx="5662">
                  <c:v>6.9273459937699995</c:v>
                </c:pt>
                <c:pt idx="5663">
                  <c:v>6.9273267188899998</c:v>
                </c:pt>
                <c:pt idx="5664">
                  <c:v>6.9273682803499996</c:v>
                </c:pt>
                <c:pt idx="5665">
                  <c:v>6.9275017990499999</c:v>
                </c:pt>
                <c:pt idx="5666">
                  <c:v>6.9273894626400008</c:v>
                </c:pt>
                <c:pt idx="5667">
                  <c:v>6.9273552296499998</c:v>
                </c:pt>
                <c:pt idx="5668">
                  <c:v>6.9273560327700006</c:v>
                </c:pt>
                <c:pt idx="5669">
                  <c:v>6.9274364451600006</c:v>
                </c:pt>
                <c:pt idx="5670">
                  <c:v>6.9274519052199999</c:v>
                </c:pt>
                <c:pt idx="5671">
                  <c:v>6.9274290162999996</c:v>
                </c:pt>
                <c:pt idx="5672">
                  <c:v>6.9273857482099999</c:v>
                </c:pt>
                <c:pt idx="5673">
                  <c:v>6.9274976830599995</c:v>
                </c:pt>
                <c:pt idx="5674">
                  <c:v>6.9274795124699997</c:v>
                </c:pt>
                <c:pt idx="5675">
                  <c:v>6.9275954629200003</c:v>
                </c:pt>
                <c:pt idx="5676">
                  <c:v>6.9273802267600004</c:v>
                </c:pt>
                <c:pt idx="5677">
                  <c:v>6.9274387541300007</c:v>
                </c:pt>
                <c:pt idx="5678">
                  <c:v>6.9274529091200003</c:v>
                </c:pt>
                <c:pt idx="5679">
                  <c:v>6.9275254910899999</c:v>
                </c:pt>
                <c:pt idx="5680">
                  <c:v>6.9275336226799995</c:v>
                </c:pt>
                <c:pt idx="5681">
                  <c:v>6.92734930664</c:v>
                </c:pt>
                <c:pt idx="5682">
                  <c:v>6.9275261938200003</c:v>
                </c:pt>
                <c:pt idx="5683">
                  <c:v>6.9275627357800005</c:v>
                </c:pt>
                <c:pt idx="5684">
                  <c:v>6.9276321052699998</c:v>
                </c:pt>
                <c:pt idx="5685">
                  <c:v>6.9275570135500004</c:v>
                </c:pt>
                <c:pt idx="5686">
                  <c:v>6.9275927523899998</c:v>
                </c:pt>
                <c:pt idx="5687">
                  <c:v>6.9276736667300005</c:v>
                </c:pt>
                <c:pt idx="5688">
                  <c:v>6.9275758868699997</c:v>
                </c:pt>
                <c:pt idx="5689">
                  <c:v>6.9275618322700003</c:v>
                </c:pt>
                <c:pt idx="5690">
                  <c:v>6.9276037952900005</c:v>
                </c:pt>
                <c:pt idx="5691">
                  <c:v>6.9275932543400005</c:v>
                </c:pt>
                <c:pt idx="5692">
                  <c:v>6.9276077105000002</c:v>
                </c:pt>
                <c:pt idx="5693">
                  <c:v>6.9276858139200002</c:v>
                </c:pt>
                <c:pt idx="5694">
                  <c:v>6.9277284796699998</c:v>
                </c:pt>
                <c:pt idx="5695">
                  <c:v>6.9277010732000006</c:v>
                </c:pt>
                <c:pt idx="5696">
                  <c:v>6.9277138227299995</c:v>
                </c:pt>
                <c:pt idx="5697">
                  <c:v>6.9277388198400001</c:v>
                </c:pt>
                <c:pt idx="5698">
                  <c:v>6.9277235605600005</c:v>
                </c:pt>
                <c:pt idx="5699">
                  <c:v>6.9277712458099998</c:v>
                </c:pt>
                <c:pt idx="5700">
                  <c:v>6.9276785858399998</c:v>
                </c:pt>
                <c:pt idx="5701">
                  <c:v>6.9277932312199999</c:v>
                </c:pt>
                <c:pt idx="5702">
                  <c:v>6.9275497854700001</c:v>
                </c:pt>
                <c:pt idx="5703">
                  <c:v>6.9278704311300006</c:v>
                </c:pt>
                <c:pt idx="5704">
                  <c:v>6.9277209504200004</c:v>
                </c:pt>
                <c:pt idx="5705">
                  <c:v>6.9277682341100002</c:v>
                </c:pt>
                <c:pt idx="5706">
                  <c:v>6.9277787750600002</c:v>
                </c:pt>
                <c:pt idx="5707">
                  <c:v>6.9277019767100008</c:v>
                </c:pt>
                <c:pt idx="5708">
                  <c:v>6.9277865050900003</c:v>
                </c:pt>
                <c:pt idx="5709">
                  <c:v>6.9275764892099998</c:v>
                </c:pt>
                <c:pt idx="5710">
                  <c:v>6.9277757633600006</c:v>
                </c:pt>
                <c:pt idx="5711">
                  <c:v>6.9277823890999999</c:v>
                </c:pt>
                <c:pt idx="5712">
                  <c:v>6.9277406268600004</c:v>
                </c:pt>
                <c:pt idx="5713">
                  <c:v>6.9276877213300008</c:v>
                </c:pt>
                <c:pt idx="5714">
                  <c:v>6.9276890263999995</c:v>
                </c:pt>
                <c:pt idx="5715">
                  <c:v>6.9276877213300008</c:v>
                </c:pt>
                <c:pt idx="5716">
                  <c:v>6.9277037837300002</c:v>
                </c:pt>
                <c:pt idx="5717">
                  <c:v>6.9278129076599999</c:v>
                </c:pt>
                <c:pt idx="5718">
                  <c:v>6.9276930420000005</c:v>
                </c:pt>
                <c:pt idx="5719">
                  <c:v>6.9277862039200002</c:v>
                </c:pt>
                <c:pt idx="5720">
                  <c:v>6.9278214408099998</c:v>
                </c:pt>
                <c:pt idx="5721">
                  <c:v>6.9277297847399995</c:v>
                </c:pt>
                <c:pt idx="5722">
                  <c:v>6.9277904203000009</c:v>
                </c:pt>
                <c:pt idx="5723">
                  <c:v>6.9275706665900003</c:v>
                </c:pt>
                <c:pt idx="5724">
                  <c:v>6.9277404260800006</c:v>
                </c:pt>
                <c:pt idx="5725">
                  <c:v>6.9277273753799999</c:v>
                </c:pt>
                <c:pt idx="5726">
                  <c:v>6.9277181395000005</c:v>
                </c:pt>
                <c:pt idx="5727">
                  <c:v>6.9277789758400008</c:v>
                </c:pt>
                <c:pt idx="5728">
                  <c:v>6.9276247768000001</c:v>
                </c:pt>
                <c:pt idx="5729">
                  <c:v>6.9277860031399996</c:v>
                </c:pt>
                <c:pt idx="5730">
                  <c:v>6.9277700411300005</c:v>
                </c:pt>
                <c:pt idx="5731">
                  <c:v>6.9276823002700008</c:v>
                </c:pt>
                <c:pt idx="5732">
                  <c:v>6.9277174367700001</c:v>
                </c:pt>
                <c:pt idx="5733">
                  <c:v>6.9276424454400001</c:v>
                </c:pt>
                <c:pt idx="5734">
                  <c:v>6.9276109229799996</c:v>
                </c:pt>
                <c:pt idx="5735">
                  <c:v>6.9276970575999997</c:v>
                </c:pt>
                <c:pt idx="5736">
                  <c:v>6.9275341246300002</c:v>
                </c:pt>
                <c:pt idx="5737">
                  <c:v>6.9217608965100004</c:v>
                </c:pt>
                <c:pt idx="5738">
                  <c:v>6.9119602223699994</c:v>
                </c:pt>
                <c:pt idx="5739">
                  <c:v>6.9022096428399999</c:v>
                </c:pt>
                <c:pt idx="5740">
                  <c:v>6.8924717124499999</c:v>
                </c:pt>
                <c:pt idx="5741">
                  <c:v>6.88270416701</c:v>
                </c:pt>
                <c:pt idx="5742">
                  <c:v>6.8729285903699999</c:v>
                </c:pt>
                <c:pt idx="5743">
                  <c:v>6.86345759699</c:v>
                </c:pt>
                <c:pt idx="5744">
                  <c:v>6.8538818968399999</c:v>
                </c:pt>
                <c:pt idx="5745">
                  <c:v>6.8442176527100003</c:v>
                </c:pt>
                <c:pt idx="5746">
                  <c:v>6.83450160734</c:v>
                </c:pt>
                <c:pt idx="5747">
                  <c:v>6.8249038213899995</c:v>
                </c:pt>
                <c:pt idx="5748">
                  <c:v>6.8153317352800009</c:v>
                </c:pt>
                <c:pt idx="5749">
                  <c:v>6.8055442122300001</c:v>
                </c:pt>
                <c:pt idx="5750">
                  <c:v>6.7959551602100001</c:v>
                </c:pt>
                <c:pt idx="5751">
                  <c:v>6.7861677375500005</c:v>
                </c:pt>
                <c:pt idx="5752">
                  <c:v>6.7765557966100003</c:v>
                </c:pt>
                <c:pt idx="5753">
                  <c:v>6.76676817317</c:v>
                </c:pt>
                <c:pt idx="5754">
                  <c:v>6.7570906775599999</c:v>
                </c:pt>
                <c:pt idx="5755">
                  <c:v>6.7473669021599996</c:v>
                </c:pt>
                <c:pt idx="5756">
                  <c:v>6.7376385088199999</c:v>
                </c:pt>
                <c:pt idx="5757">
                  <c:v>6.7280784695100007</c:v>
                </c:pt>
                <c:pt idx="5758">
                  <c:v>6.7182918499700008</c:v>
                </c:pt>
                <c:pt idx="5759">
                  <c:v>6.7086348339199997</c:v>
                </c:pt>
                <c:pt idx="5760">
                  <c:v>6.6989146725599999</c:v>
                </c:pt>
                <c:pt idx="5761">
                  <c:v>6.6891977236800004</c:v>
                </c:pt>
                <c:pt idx="5762">
                  <c:v>6.6795782534899999</c:v>
                </c:pt>
                <c:pt idx="5763">
                  <c:v>6.66972517577</c:v>
                </c:pt>
                <c:pt idx="5764">
                  <c:v>6.6599995933500002</c:v>
                </c:pt>
                <c:pt idx="5765">
                  <c:v>6.65032832192</c:v>
                </c:pt>
                <c:pt idx="5766">
                  <c:v>6.6406271342700007</c:v>
                </c:pt>
                <c:pt idx="5767">
                  <c:v>6.6308118031900003</c:v>
                </c:pt>
                <c:pt idx="5768">
                  <c:v>6.6212531693400001</c:v>
                </c:pt>
                <c:pt idx="5769">
                  <c:v>6.6113842300000005</c:v>
                </c:pt>
                <c:pt idx="5770">
                  <c:v>6.6017967842199994</c:v>
                </c:pt>
                <c:pt idx="5771">
                  <c:v>6.5919893839500006</c:v>
                </c:pt>
                <c:pt idx="5772">
                  <c:v>6.5822925130700005</c:v>
                </c:pt>
                <c:pt idx="5773">
                  <c:v>6.5726354970200003</c:v>
                </c:pt>
                <c:pt idx="5774">
                  <c:v>6.5629286875300004</c:v>
                </c:pt>
                <c:pt idx="5775">
                  <c:v>6.5531600377999997</c:v>
                </c:pt>
                <c:pt idx="5776">
                  <c:v>6.54359417587</c:v>
                </c:pt>
                <c:pt idx="5777">
                  <c:v>6.5337968146000005</c:v>
                </c:pt>
                <c:pt idx="5778">
                  <c:v>6.5240895031599999</c:v>
                </c:pt>
                <c:pt idx="5779">
                  <c:v>6.5143201506999997</c:v>
                </c:pt>
                <c:pt idx="5780">
                  <c:v>6.5046175575900005</c:v>
                </c:pt>
                <c:pt idx="5781">
                  <c:v>6.4949261077699996</c:v>
                </c:pt>
                <c:pt idx="5782">
                  <c:v>6.4853118578600002</c:v>
                </c:pt>
                <c:pt idx="5783">
                  <c:v>6.4754939166400005</c:v>
                </c:pt>
                <c:pt idx="5784">
                  <c:v>6.4657554842999998</c:v>
                </c:pt>
                <c:pt idx="5785">
                  <c:v>6.4559523004099999</c:v>
                </c:pt>
                <c:pt idx="5786">
                  <c:v>6.4463060260900003</c:v>
                </c:pt>
                <c:pt idx="5787">
                  <c:v>6.4366521221300008</c:v>
                </c:pt>
                <c:pt idx="5788">
                  <c:v>6.4269236284</c:v>
                </c:pt>
                <c:pt idx="5789">
                  <c:v>6.4172160157900002</c:v>
                </c:pt>
                <c:pt idx="5790">
                  <c:v>6.4073881359599998</c:v>
                </c:pt>
                <c:pt idx="5791">
                  <c:v>6.3976665691400001</c:v>
                </c:pt>
                <c:pt idx="5792">
                  <c:v>6.3880012207199997</c:v>
                </c:pt>
                <c:pt idx="5793">
                  <c:v>6.3782019520400004</c:v>
                </c:pt>
                <c:pt idx="5794">
                  <c:v>6.3684931347499996</c:v>
                </c:pt>
                <c:pt idx="5795">
                  <c:v>6.3588079091100003</c:v>
                </c:pt>
                <c:pt idx="5796">
                  <c:v>6.3490003080599999</c:v>
                </c:pt>
                <c:pt idx="5797">
                  <c:v>6.3393080551200001</c:v>
                </c:pt>
                <c:pt idx="5798">
                  <c:v>6.3294881061000003</c:v>
                </c:pt>
                <c:pt idx="5799">
                  <c:v>6.3198489594699998</c:v>
                </c:pt>
                <c:pt idx="5800">
                  <c:v>6.31013562463</c:v>
                </c:pt>
                <c:pt idx="5801">
                  <c:v>6.3003758092200002</c:v>
                </c:pt>
                <c:pt idx="5802">
                  <c:v>6.2906146887399998</c:v>
                </c:pt>
                <c:pt idx="5803">
                  <c:v>6.2807319959700001</c:v>
                </c:pt>
                <c:pt idx="5804">
                  <c:v>6.2711001778100002</c:v>
                </c:pt>
                <c:pt idx="5805">
                  <c:v>6.2613778078700006</c:v>
                </c:pt>
                <c:pt idx="5806">
                  <c:v>6.2516115675000004</c:v>
                </c:pt>
                <c:pt idx="5807">
                  <c:v>6.2418177198800002</c:v>
                </c:pt>
                <c:pt idx="5808">
                  <c:v>6.2320192543199999</c:v>
                </c:pt>
                <c:pt idx="5809">
                  <c:v>6.2222281172300002</c:v>
                </c:pt>
                <c:pt idx="5810">
                  <c:v>6.2126546256599999</c:v>
                </c:pt>
                <c:pt idx="5811">
                  <c:v>6.2028526464500002</c:v>
                </c:pt>
                <c:pt idx="5812">
                  <c:v>6.1930912247999998</c:v>
                </c:pt>
                <c:pt idx="5813">
                  <c:v>6.1832977787400001</c:v>
                </c:pt>
                <c:pt idx="5814">
                  <c:v>6.1732412104900005</c:v>
                </c:pt>
                <c:pt idx="5815">
                  <c:v>6.1637549578300002</c:v>
                </c:pt>
                <c:pt idx="5816">
                  <c:v>6.1539555887599997</c:v>
                </c:pt>
                <c:pt idx="5817">
                  <c:v>6.1442526944800004</c:v>
                </c:pt>
                <c:pt idx="5818">
                  <c:v>6.1343504256600001</c:v>
                </c:pt>
                <c:pt idx="5819">
                  <c:v>6.1246516473699995</c:v>
                </c:pt>
                <c:pt idx="5820">
                  <c:v>6.1147965618500004</c:v>
                </c:pt>
                <c:pt idx="5821">
                  <c:v>6.1050694735800004</c:v>
                </c:pt>
                <c:pt idx="5822">
                  <c:v>6.0952294465599994</c:v>
                </c:pt>
                <c:pt idx="5823">
                  <c:v>6.0854448348199996</c:v>
                </c:pt>
                <c:pt idx="5824">
                  <c:v>6.0756894365700003</c:v>
                </c:pt>
                <c:pt idx="5825">
                  <c:v>6.0659156669500005</c:v>
                </c:pt>
                <c:pt idx="5826">
                  <c:v>6.0559939224700008</c:v>
                </c:pt>
                <c:pt idx="5827">
                  <c:v>6.0461757804700005</c:v>
                </c:pt>
                <c:pt idx="5828">
                  <c:v>6.03643684618</c:v>
                </c:pt>
                <c:pt idx="5829">
                  <c:v>6.0267389714000004</c:v>
                </c:pt>
                <c:pt idx="5830">
                  <c:v>6.0168695301100001</c:v>
                </c:pt>
                <c:pt idx="5831">
                  <c:v>6.00712015526</c:v>
                </c:pt>
                <c:pt idx="5832">
                  <c:v>5.9971855608600002</c:v>
                </c:pt>
                <c:pt idx="5833">
                  <c:v>5.9873957288400002</c:v>
                </c:pt>
                <c:pt idx="5834">
                  <c:v>5.9776046921399999</c:v>
                </c:pt>
                <c:pt idx="5835">
                  <c:v>5.9679700630600001</c:v>
                </c:pt>
                <c:pt idx="5836">
                  <c:v>5.9644805066600002</c:v>
                </c:pt>
                <c:pt idx="5837">
                  <c:v>5.9649034497300004</c:v>
                </c:pt>
                <c:pt idx="5838">
                  <c:v>5.9650781283300001</c:v>
                </c:pt>
                <c:pt idx="5839">
                  <c:v>5.9652192766700001</c:v>
                </c:pt>
                <c:pt idx="5840">
                  <c:v>5.9651935768300008</c:v>
                </c:pt>
                <c:pt idx="5841">
                  <c:v>5.9652096392300002</c:v>
                </c:pt>
                <c:pt idx="5842">
                  <c:v>5.9650470074300008</c:v>
                </c:pt>
                <c:pt idx="5843">
                  <c:v>5.9651433818299999</c:v>
                </c:pt>
                <c:pt idx="5844">
                  <c:v>5.9649352733600001</c:v>
                </c:pt>
                <c:pt idx="5845">
                  <c:v>5.9650924841000004</c:v>
                </c:pt>
                <c:pt idx="5846">
                  <c:v>5.9649466174299999</c:v>
                </c:pt>
                <c:pt idx="5847">
                  <c:v>5.9649746262400001</c:v>
                </c:pt>
                <c:pt idx="5848">
                  <c:v>5.9648842752399993</c:v>
                </c:pt>
                <c:pt idx="5849">
                  <c:v>5.9650430922200002</c:v>
                </c:pt>
                <c:pt idx="5850">
                  <c:v>5.96496177632</c:v>
                </c:pt>
                <c:pt idx="5851">
                  <c:v>5.9649018434899999</c:v>
                </c:pt>
                <c:pt idx="5852">
                  <c:v>5.9649431037799996</c:v>
                </c:pt>
                <c:pt idx="5853">
                  <c:v>5.9649813523699997</c:v>
                </c:pt>
                <c:pt idx="5854">
                  <c:v>5.9648326747800002</c:v>
                </c:pt>
                <c:pt idx="5855">
                  <c:v>5.9649721164900003</c:v>
                </c:pt>
                <c:pt idx="5856">
                  <c:v>5.96486339412</c:v>
                </c:pt>
                <c:pt idx="5857">
                  <c:v>5.9647685255699994</c:v>
                </c:pt>
                <c:pt idx="5858">
                  <c:v>5.9649086700100007</c:v>
                </c:pt>
                <c:pt idx="5859">
                  <c:v>5.9648418102700003</c:v>
                </c:pt>
                <c:pt idx="5860">
                  <c:v>5.9647932215099999</c:v>
                </c:pt>
                <c:pt idx="5861">
                  <c:v>5.9647757536500006</c:v>
                </c:pt>
                <c:pt idx="5862">
                  <c:v>5.9647558764299999</c:v>
                </c:pt>
                <c:pt idx="5863">
                  <c:v>5.9648242420199997</c:v>
                </c:pt>
                <c:pt idx="5864">
                  <c:v>5.9648589769600004</c:v>
                </c:pt>
                <c:pt idx="5865">
                  <c:v>5.9647364007699997</c:v>
                </c:pt>
                <c:pt idx="5866">
                  <c:v>5.9647208403200001</c:v>
                </c:pt>
                <c:pt idx="5867">
                  <c:v>5.9647361999899999</c:v>
                </c:pt>
                <c:pt idx="5868">
                  <c:v>5.9648449223600002</c:v>
                </c:pt>
                <c:pt idx="5869">
                  <c:v>5.9648159096499995</c:v>
                </c:pt>
                <c:pt idx="5870">
                  <c:v>5.9647307789299999</c:v>
                </c:pt>
                <c:pt idx="5871">
                  <c:v>5.9647130098999996</c:v>
                </c:pt>
                <c:pt idx="5872">
                  <c:v>5.9646907233200004</c:v>
                </c:pt>
                <c:pt idx="5873">
                  <c:v>5.9647386093500003</c:v>
                </c:pt>
                <c:pt idx="5874">
                  <c:v>5.9647360995999996</c:v>
                </c:pt>
                <c:pt idx="5875">
                  <c:v>5.9646410302700001</c:v>
                </c:pt>
                <c:pt idx="5876">
                  <c:v>5.9646177397900004</c:v>
                </c:pt>
                <c:pt idx="5877">
                  <c:v>5.9647123071700001</c:v>
                </c:pt>
                <c:pt idx="5878">
                  <c:v>5.9645826032900002</c:v>
                </c:pt>
                <c:pt idx="5879">
                  <c:v>5.9646464513300002</c:v>
                </c:pt>
                <c:pt idx="5880">
                  <c:v>5.9646178401799999</c:v>
                </c:pt>
                <c:pt idx="5881">
                  <c:v>5.9646051910399995</c:v>
                </c:pt>
                <c:pt idx="5882">
                  <c:v>5.9646092066400005</c:v>
                </c:pt>
                <c:pt idx="5883">
                  <c:v>5.9645416441699997</c:v>
                </c:pt>
                <c:pt idx="5884">
                  <c:v>5.9645913372199999</c:v>
                </c:pt>
                <c:pt idx="5885">
                  <c:v>5.9645220681200009</c:v>
                </c:pt>
                <c:pt idx="5886">
                  <c:v>5.9645659385500007</c:v>
                </c:pt>
                <c:pt idx="5887">
                  <c:v>5.9644753867699993</c:v>
                </c:pt>
                <c:pt idx="5888">
                  <c:v>5.9645398371500002</c:v>
                </c:pt>
                <c:pt idx="5889">
                  <c:v>5.9644594247600002</c:v>
                </c:pt>
                <c:pt idx="5890">
                  <c:v>5.9644215777300005</c:v>
                </c:pt>
                <c:pt idx="5891">
                  <c:v>5.9645263848900001</c:v>
                </c:pt>
                <c:pt idx="5892">
                  <c:v>5.9644613321700009</c:v>
                </c:pt>
                <c:pt idx="5893">
                  <c:v>5.9644094305399999</c:v>
                </c:pt>
                <c:pt idx="5894">
                  <c:v>5.9645109248300008</c:v>
                </c:pt>
                <c:pt idx="5895">
                  <c:v>5.9644126430200002</c:v>
                </c:pt>
                <c:pt idx="5896">
                  <c:v>5.9645278907399994</c:v>
                </c:pt>
                <c:pt idx="5897">
                  <c:v>5.9644343272600002</c:v>
                </c:pt>
                <c:pt idx="5898">
                  <c:v>5.9644963682799998</c:v>
                </c:pt>
                <c:pt idx="5899">
                  <c:v>5.9644147512099996</c:v>
                </c:pt>
                <c:pt idx="5900">
                  <c:v>5.9643048241600001</c:v>
                </c:pt>
                <c:pt idx="5901">
                  <c:v>5.9644812093899997</c:v>
                </c:pt>
                <c:pt idx="5902">
                  <c:v>5.9644421576799997</c:v>
                </c:pt>
                <c:pt idx="5903">
                  <c:v>5.9644312151699994</c:v>
                </c:pt>
                <c:pt idx="5904">
                  <c:v>5.9644471771800003</c:v>
                </c:pt>
                <c:pt idx="5905">
                  <c:v>5.9644231839700002</c:v>
                </c:pt>
                <c:pt idx="5906">
                  <c:v>5.9644602278800001</c:v>
                </c:pt>
                <c:pt idx="5907">
                  <c:v>5.9643996927099998</c:v>
                </c:pt>
                <c:pt idx="5908">
                  <c:v>5.9644234851400002</c:v>
                </c:pt>
                <c:pt idx="5909">
                  <c:v>5.9642723981900003</c:v>
                </c:pt>
                <c:pt idx="5910">
                  <c:v>5.9645185544700006</c:v>
                </c:pt>
                <c:pt idx="5911">
                  <c:v>5.9644263964499995</c:v>
                </c:pt>
                <c:pt idx="5912">
                  <c:v>5.9644280026900001</c:v>
                </c:pt>
                <c:pt idx="5913">
                  <c:v>5.9643518066799999</c:v>
                </c:pt>
                <c:pt idx="5914">
                  <c:v>5.9645136353600003</c:v>
                </c:pt>
                <c:pt idx="5915">
                  <c:v>5.9643656604999995</c:v>
                </c:pt>
                <c:pt idx="5916">
                  <c:v>5.9645062064999994</c:v>
                </c:pt>
                <c:pt idx="5917">
                  <c:v>5.9643965806199999</c:v>
                </c:pt>
                <c:pt idx="5918">
                  <c:v>5.9644482814700002</c:v>
                </c:pt>
                <c:pt idx="5919">
                  <c:v>5.9643750971600005</c:v>
                </c:pt>
                <c:pt idx="5920">
                  <c:v>5.9643969821800003</c:v>
                </c:pt>
                <c:pt idx="5921">
                  <c:v>5.9644386440300003</c:v>
                </c:pt>
                <c:pt idx="5922">
                  <c:v>5.9644801051000007</c:v>
                </c:pt>
                <c:pt idx="5923">
                  <c:v>5.9644997815400007</c:v>
                </c:pt>
                <c:pt idx="5924">
                  <c:v>5.9645100213199997</c:v>
                </c:pt>
                <c:pt idx="5925">
                  <c:v>5.9644258944999997</c:v>
                </c:pt>
                <c:pt idx="5926">
                  <c:v>5.9645214657799999</c:v>
                </c:pt>
                <c:pt idx="5927">
                  <c:v>5.9644565134500001</c:v>
                </c:pt>
                <c:pt idx="5928">
                  <c:v>5.9644985768599996</c:v>
                </c:pt>
                <c:pt idx="5929">
                  <c:v>5.9644837191399995</c:v>
                </c:pt>
                <c:pt idx="5930">
                  <c:v>5.96463299907</c:v>
                </c:pt>
                <c:pt idx="5931">
                  <c:v>5.9644224812400006</c:v>
                </c:pt>
                <c:pt idx="5932">
                  <c:v>5.96450068505</c:v>
                </c:pt>
                <c:pt idx="5933">
                  <c:v>5.9645852134300004</c:v>
                </c:pt>
                <c:pt idx="5934">
                  <c:v>5.9646071988400005</c:v>
                </c:pt>
                <c:pt idx="5935">
                  <c:v>5.9645472660099994</c:v>
                </c:pt>
                <c:pt idx="5936">
                  <c:v>5.9644591235900002</c:v>
                </c:pt>
                <c:pt idx="5937">
                  <c:v>5.9646047894800001</c:v>
                </c:pt>
                <c:pt idx="5938">
                  <c:v>5.9645918391699997</c:v>
                </c:pt>
                <c:pt idx="5939">
                  <c:v>5.9646527758999994</c:v>
                </c:pt>
                <c:pt idx="5940">
                  <c:v>5.9646539805800005</c:v>
                </c:pt>
                <c:pt idx="5941">
                  <c:v>5.9646092066400005</c:v>
                </c:pt>
                <c:pt idx="5942">
                  <c:v>5.9645976617900001</c:v>
                </c:pt>
                <c:pt idx="5943">
                  <c:v>5.9646501657600002</c:v>
                </c:pt>
                <c:pt idx="5944">
                  <c:v>5.9646483587399999</c:v>
                </c:pt>
                <c:pt idx="5945">
                  <c:v>5.9646456482100003</c:v>
                </c:pt>
                <c:pt idx="5946">
                  <c:v>5.9646793792500006</c:v>
                </c:pt>
                <c:pt idx="5947">
                  <c:v>5.9646674328399998</c:v>
                </c:pt>
                <c:pt idx="5948">
                  <c:v>5.9646958432100003</c:v>
                </c:pt>
                <c:pt idx="5949">
                  <c:v>5.9647166239400002</c:v>
                </c:pt>
                <c:pt idx="5950">
                  <c:v>5.9646982525699999</c:v>
                </c:pt>
                <c:pt idx="5951">
                  <c:v>5.9647790665200002</c:v>
                </c:pt>
                <c:pt idx="5952">
                  <c:v>5.9645180525199999</c:v>
                </c:pt>
                <c:pt idx="5953">
                  <c:v>5.9647392116900004</c:v>
                </c:pt>
                <c:pt idx="5954">
                  <c:v>5.9648153073099994</c:v>
                </c:pt>
                <c:pt idx="5955">
                  <c:v>5.9646541813600003</c:v>
                </c:pt>
                <c:pt idx="5956">
                  <c:v>5.9645799931500001</c:v>
                </c:pt>
                <c:pt idx="5957">
                  <c:v>5.96477615521</c:v>
                </c:pt>
                <c:pt idx="5958">
                  <c:v>5.9647201375900005</c:v>
                </c:pt>
                <c:pt idx="5959">
                  <c:v>5.96475788423</c:v>
                </c:pt>
                <c:pt idx="5960">
                  <c:v>5.9647261609900006</c:v>
                </c:pt>
                <c:pt idx="5961">
                  <c:v>5.9646898198100002</c:v>
                </c:pt>
                <c:pt idx="5962">
                  <c:v>5.9647035732400004</c:v>
                </c:pt>
                <c:pt idx="5963">
                  <c:v>5.9648435169000003</c:v>
                </c:pt>
                <c:pt idx="5964">
                  <c:v>5.9646386209099997</c:v>
                </c:pt>
                <c:pt idx="5965">
                  <c:v>5.9648076776699996</c:v>
                </c:pt>
                <c:pt idx="5966">
                  <c:v>5.9646424357300001</c:v>
                </c:pt>
                <c:pt idx="5967">
                  <c:v>5.9647583861799998</c:v>
                </c:pt>
                <c:pt idx="5968">
                  <c:v>5.9647144153600005</c:v>
                </c:pt>
                <c:pt idx="5969">
                  <c:v>5.9647031716800001</c:v>
                </c:pt>
                <c:pt idx="5970">
                  <c:v>5.9647099982000009</c:v>
                </c:pt>
                <c:pt idx="5971">
                  <c:v>5.9647679232300002</c:v>
                </c:pt>
                <c:pt idx="5972">
                  <c:v>5.96478298173</c:v>
                </c:pt>
                <c:pt idx="5973">
                  <c:v>5.9647438296299997</c:v>
                </c:pt>
                <c:pt idx="5974">
                  <c:v>5.9635855298099996</c:v>
                </c:pt>
                <c:pt idx="5975">
                  <c:v>5.9554604651599998</c:v>
                </c:pt>
                <c:pt idx="5976">
                  <c:v>5.94525411503</c:v>
                </c:pt>
                <c:pt idx="5977">
                  <c:v>5.9351179375100003</c:v>
                </c:pt>
                <c:pt idx="5978">
                  <c:v>5.9250695008500003</c:v>
                </c:pt>
                <c:pt idx="5979">
                  <c:v>5.9153372926900003</c:v>
                </c:pt>
                <c:pt idx="5980">
                  <c:v>5.9055079070100005</c:v>
                </c:pt>
                <c:pt idx="5981">
                  <c:v>5.8957889503300001</c:v>
                </c:pt>
                <c:pt idx="5982">
                  <c:v>5.8860711983299998</c:v>
                </c:pt>
                <c:pt idx="5983">
                  <c:v>5.8760383221200003</c:v>
                </c:pt>
                <c:pt idx="5984">
                  <c:v>5.8662109442400006</c:v>
                </c:pt>
                <c:pt idx="5985">
                  <c:v>5.8563914971699997</c:v>
                </c:pt>
                <c:pt idx="5986">
                  <c:v>5.8464243764099999</c:v>
                </c:pt>
                <c:pt idx="5987">
                  <c:v>5.83661948589</c:v>
                </c:pt>
                <c:pt idx="5988">
                  <c:v>5.8266469440700002</c:v>
                </c:pt>
                <c:pt idx="5989">
                  <c:v>5.8167446752500007</c:v>
                </c:pt>
                <c:pt idx="5990">
                  <c:v>5.8068857749100005</c:v>
                </c:pt>
                <c:pt idx="5991">
                  <c:v>5.7970078004699994</c:v>
                </c:pt>
                <c:pt idx="5992">
                  <c:v>5.7870673834500002</c:v>
                </c:pt>
                <c:pt idx="5993">
                  <c:v>5.7771194371799997</c:v>
                </c:pt>
                <c:pt idx="5994">
                  <c:v>5.7672590309900009</c:v>
                </c:pt>
                <c:pt idx="5995">
                  <c:v>5.7573011461099997</c:v>
                </c:pt>
                <c:pt idx="5996">
                  <c:v>5.7474362223699993</c:v>
                </c:pt>
                <c:pt idx="5997">
                  <c:v>5.7375708970700003</c:v>
                </c:pt>
                <c:pt idx="5998">
                  <c:v>5.7275754663300003</c:v>
                </c:pt>
                <c:pt idx="5999">
                  <c:v>5.7175694946400002</c:v>
                </c:pt>
                <c:pt idx="6000">
                  <c:v>5.70768067808</c:v>
                </c:pt>
                <c:pt idx="6001">
                  <c:v>5.6978946608800003</c:v>
                </c:pt>
                <c:pt idx="6002">
                  <c:v>5.6877929171299995</c:v>
                </c:pt>
                <c:pt idx="6003">
                  <c:v>5.6780242674000005</c:v>
                </c:pt>
                <c:pt idx="6004">
                  <c:v>5.6679446094500001</c:v>
                </c:pt>
                <c:pt idx="6005">
                  <c:v>5.6582589822500005</c:v>
                </c:pt>
                <c:pt idx="6006">
                  <c:v>5.6482621460500004</c:v>
                </c:pt>
                <c:pt idx="6007">
                  <c:v>5.6384257330700001</c:v>
                </c:pt>
                <c:pt idx="6008">
                  <c:v>5.6284136375900005</c:v>
                </c:pt>
                <c:pt idx="6009">
                  <c:v>5.6186128630600001</c:v>
                </c:pt>
                <c:pt idx="6010">
                  <c:v>5.6086670249799999</c:v>
                </c:pt>
                <c:pt idx="6011">
                  <c:v>5.5987627483600004</c:v>
                </c:pt>
                <c:pt idx="6012">
                  <c:v>5.5886917239499994</c:v>
                </c:pt>
                <c:pt idx="6013">
                  <c:v>5.5788789026200005</c:v>
                </c:pt>
                <c:pt idx="6014">
                  <c:v>5.5689120830300007</c:v>
                </c:pt>
                <c:pt idx="6015">
                  <c:v>5.5590368191200001</c:v>
                </c:pt>
                <c:pt idx="6016">
                  <c:v>5.5490476125599999</c:v>
                </c:pt>
                <c:pt idx="6017">
                  <c:v>5.5391051877399997</c:v>
                </c:pt>
                <c:pt idx="6018">
                  <c:v>5.5291983009800001</c:v>
                </c:pt>
                <c:pt idx="6019">
                  <c:v>5.5193013528300003</c:v>
                </c:pt>
                <c:pt idx="6020">
                  <c:v>5.5092299268599998</c:v>
                </c:pt>
                <c:pt idx="6021">
                  <c:v>5.49927906928</c:v>
                </c:pt>
                <c:pt idx="6022">
                  <c:v>5.4893535099799999</c:v>
                </c:pt>
                <c:pt idx="6023">
                  <c:v>5.4793061776099998</c:v>
                </c:pt>
                <c:pt idx="6024">
                  <c:v>5.46957657959</c:v>
                </c:pt>
                <c:pt idx="6025">
                  <c:v>5.4596466031299995</c:v>
                </c:pt>
                <c:pt idx="6026">
                  <c:v>5.4495795943199994</c:v>
                </c:pt>
                <c:pt idx="6027">
                  <c:v>5.4396634716800003</c:v>
                </c:pt>
                <c:pt idx="6028">
                  <c:v>5.4296031889999998</c:v>
                </c:pt>
                <c:pt idx="6029">
                  <c:v>5.4198016113499996</c:v>
                </c:pt>
                <c:pt idx="6030">
                  <c:v>5.4098495490900005</c:v>
                </c:pt>
                <c:pt idx="6031">
                  <c:v>5.3999605317500006</c:v>
                </c:pt>
                <c:pt idx="6032">
                  <c:v>5.3897598034599996</c:v>
                </c:pt>
                <c:pt idx="6033">
                  <c:v>5.3798935746500005</c:v>
                </c:pt>
                <c:pt idx="6034">
                  <c:v>5.3700321645600004</c:v>
                </c:pt>
                <c:pt idx="6035">
                  <c:v>5.3599699744699993</c:v>
                </c:pt>
                <c:pt idx="6036">
                  <c:v>5.3501292447200006</c:v>
                </c:pt>
                <c:pt idx="6037">
                  <c:v>5.3399179754799997</c:v>
                </c:pt>
                <c:pt idx="6038">
                  <c:v>5.32997484793</c:v>
                </c:pt>
                <c:pt idx="6039">
                  <c:v>5.3201226737200003</c:v>
                </c:pt>
                <c:pt idx="6040">
                  <c:v>5.3101914925799996</c:v>
                </c:pt>
                <c:pt idx="6041">
                  <c:v>5.3001909419500004</c:v>
                </c:pt>
                <c:pt idx="6042">
                  <c:v>5.29012011832</c:v>
                </c:pt>
                <c:pt idx="6043">
                  <c:v>5.2801623338299999</c:v>
                </c:pt>
                <c:pt idx="6044">
                  <c:v>5.2702216156400006</c:v>
                </c:pt>
                <c:pt idx="6045">
                  <c:v>5.2602296985500008</c:v>
                </c:pt>
                <c:pt idx="6046">
                  <c:v>5.2503028341800002</c:v>
                </c:pt>
                <c:pt idx="6047">
                  <c:v>5.2403172416599997</c:v>
                </c:pt>
                <c:pt idx="6048">
                  <c:v>5.2303533333800001</c:v>
                </c:pt>
                <c:pt idx="6049">
                  <c:v>5.2203959504500004</c:v>
                </c:pt>
                <c:pt idx="6050">
                  <c:v>5.2104341503600002</c:v>
                </c:pt>
                <c:pt idx="6051">
                  <c:v>5.2004199466900003</c:v>
                </c:pt>
                <c:pt idx="6052">
                  <c:v>5.1905696798900003</c:v>
                </c:pt>
                <c:pt idx="6053">
                  <c:v>5.1806959218299999</c:v>
                </c:pt>
                <c:pt idx="6054">
                  <c:v>5.1706588292400006</c:v>
                </c:pt>
                <c:pt idx="6055">
                  <c:v>5.16052435835</c:v>
                </c:pt>
                <c:pt idx="6056">
                  <c:v>5.1506856364000004</c:v>
                </c:pt>
                <c:pt idx="6057">
                  <c:v>5.1406569765699999</c:v>
                </c:pt>
                <c:pt idx="6058">
                  <c:v>5.1307610323200006</c:v>
                </c:pt>
                <c:pt idx="6059">
                  <c:v>5.1207239397300004</c:v>
                </c:pt>
                <c:pt idx="6060">
                  <c:v>5.1106987935500001</c:v>
                </c:pt>
                <c:pt idx="6061">
                  <c:v>5.1007779525800006</c:v>
                </c:pt>
                <c:pt idx="6062">
                  <c:v>5.0908591194100001</c:v>
                </c:pt>
                <c:pt idx="6063">
                  <c:v>5.0807913074800002</c:v>
                </c:pt>
                <c:pt idx="6064">
                  <c:v>5.0707896525599994</c:v>
                </c:pt>
                <c:pt idx="6065">
                  <c:v>5.06065216997</c:v>
                </c:pt>
                <c:pt idx="6066">
                  <c:v>5.0508621371700002</c:v>
                </c:pt>
                <c:pt idx="6067">
                  <c:v>5.04081791689</c:v>
                </c:pt>
                <c:pt idx="6068">
                  <c:v>5.0308698702300001</c:v>
                </c:pt>
                <c:pt idx="6069">
                  <c:v>5.0208843780999999</c:v>
                </c:pt>
                <c:pt idx="6070">
                  <c:v>5.0107857464399999</c:v>
                </c:pt>
                <c:pt idx="6071">
                  <c:v>5.0007634111800003</c:v>
                </c:pt>
                <c:pt idx="6072">
                  <c:v>4.9909058159100006</c:v>
                </c:pt>
                <c:pt idx="6073">
                  <c:v>4.9823034972000002</c:v>
                </c:pt>
                <c:pt idx="6074">
                  <c:v>4.98097865037</c:v>
                </c:pt>
                <c:pt idx="6075">
                  <c:v>4.98120191773</c:v>
                </c:pt>
                <c:pt idx="6076">
                  <c:v>4.9814443595800002</c:v>
                </c:pt>
                <c:pt idx="6077">
                  <c:v>4.9814626305600003</c:v>
                </c:pt>
                <c:pt idx="6078">
                  <c:v>4.9814783917899996</c:v>
                </c:pt>
                <c:pt idx="6079">
                  <c:v>4.9814272932800003</c:v>
                </c:pt>
                <c:pt idx="6080">
                  <c:v>4.9814881296200006</c:v>
                </c:pt>
                <c:pt idx="6081">
                  <c:v>4.98136073471</c:v>
                </c:pt>
                <c:pt idx="6082">
                  <c:v>4.9813568195000002</c:v>
                </c:pt>
                <c:pt idx="6083">
                  <c:v>4.9813099373699998</c:v>
                </c:pt>
                <c:pt idx="6084">
                  <c:v>4.9812701829300003</c:v>
                </c:pt>
                <c:pt idx="6085">
                  <c:v>4.9813557152100003</c:v>
                </c:pt>
                <c:pt idx="6086">
                  <c:v>4.9813727815100002</c:v>
                </c:pt>
                <c:pt idx="6087">
                  <c:v>4.9813122463399999</c:v>
                </c:pt>
                <c:pt idx="6088">
                  <c:v>4.9813491898599995</c:v>
                </c:pt>
                <c:pt idx="6089">
                  <c:v>4.9813132502400004</c:v>
                </c:pt>
                <c:pt idx="6090">
                  <c:v>4.9812899597600007</c:v>
                </c:pt>
                <c:pt idx="6091">
                  <c:v>4.9812965855</c:v>
                </c:pt>
                <c:pt idx="6092">
                  <c:v>4.9812727930700005</c:v>
                </c:pt>
                <c:pt idx="6093">
                  <c:v>4.9812541205300009</c:v>
                </c:pt>
                <c:pt idx="6094">
                  <c:v>4.9813078291800004</c:v>
                </c:pt>
                <c:pt idx="6095">
                  <c:v>4.9812965855</c:v>
                </c:pt>
                <c:pt idx="6096">
                  <c:v>4.9812653642099995</c:v>
                </c:pt>
                <c:pt idx="6097">
                  <c:v>4.9812072383999997</c:v>
                </c:pt>
                <c:pt idx="6098">
                  <c:v>4.9812684762999995</c:v>
                </c:pt>
                <c:pt idx="6099">
                  <c:v>4.9813043155300001</c:v>
                </c:pt>
                <c:pt idx="6100">
                  <c:v>4.9812685766899998</c:v>
                </c:pt>
                <c:pt idx="6101">
                  <c:v>4.9812715883900003</c:v>
                </c:pt>
                <c:pt idx="6102">
                  <c:v>4.98117139917</c:v>
                </c:pt>
                <c:pt idx="6103">
                  <c:v>4.9812658661600002</c:v>
                </c:pt>
                <c:pt idx="6104">
                  <c:v>4.9813466801099997</c:v>
                </c:pt>
                <c:pt idx="6105">
                  <c:v>4.9812137637499996</c:v>
                </c:pt>
                <c:pt idx="6106">
                  <c:v>4.9812165746700003</c:v>
                </c:pt>
                <c:pt idx="6107">
                  <c:v>4.9812043270900004</c:v>
                </c:pt>
                <c:pt idx="6108">
                  <c:v>4.9812426760699999</c:v>
                </c:pt>
                <c:pt idx="6109">
                  <c:v>4.9811864576699998</c:v>
                </c:pt>
                <c:pt idx="6110">
                  <c:v>4.9811630667999998</c:v>
                </c:pt>
                <c:pt idx="6111">
                  <c:v>4.9811484098600003</c:v>
                </c:pt>
                <c:pt idx="6112">
                  <c:v>4.9812427764600002</c:v>
                </c:pt>
                <c:pt idx="6113">
                  <c:v>4.9811824420699997</c:v>
                </c:pt>
                <c:pt idx="6114">
                  <c:v>4.9811568426199999</c:v>
                </c:pt>
                <c:pt idx="6115">
                  <c:v>4.9811419848999998</c:v>
                </c:pt>
                <c:pt idx="6116">
                  <c:v>4.9811020296800006</c:v>
                </c:pt>
                <c:pt idx="6117">
                  <c:v>4.9812673720100005</c:v>
                </c:pt>
                <c:pt idx="6118">
                  <c:v>4.98112321197</c:v>
                </c:pt>
                <c:pt idx="6119">
                  <c:v>4.9812226984599999</c:v>
                </c:pt>
                <c:pt idx="6120">
                  <c:v>4.9811105628299996</c:v>
                </c:pt>
                <c:pt idx="6121">
                  <c:v>4.9811091573699997</c:v>
                </c:pt>
                <c:pt idx="6122">
                  <c:v>4.9811117675099998</c:v>
                </c:pt>
                <c:pt idx="6123">
                  <c:v>4.9810994195400005</c:v>
                </c:pt>
                <c:pt idx="6124">
                  <c:v>4.9810735189200006</c:v>
                </c:pt>
                <c:pt idx="6125">
                  <c:v>4.9811310423900004</c:v>
                </c:pt>
                <c:pt idx="6126">
                  <c:v>4.9810336640899999</c:v>
                </c:pt>
                <c:pt idx="6127">
                  <c:v>4.9810208141699999</c:v>
                </c:pt>
                <c:pt idx="6128">
                  <c:v>4.9810070607400005</c:v>
                </c:pt>
                <c:pt idx="6129">
                  <c:v>4.9810744224300008</c:v>
                </c:pt>
                <c:pt idx="6130">
                  <c:v>4.9809598774400001</c:v>
                </c:pt>
                <c:pt idx="6131">
                  <c:v>4.9810029447499993</c:v>
                </c:pt>
                <c:pt idx="6132">
                  <c:v>4.98100575567</c:v>
                </c:pt>
                <c:pt idx="6133">
                  <c:v>4.9810806466099997</c:v>
                </c:pt>
                <c:pt idx="6134">
                  <c:v>4.98102001105</c:v>
                </c:pt>
                <c:pt idx="6135">
                  <c:v>4.9810067595699996</c:v>
                </c:pt>
                <c:pt idx="6136">
                  <c:v>4.9809341776</c:v>
                </c:pt>
                <c:pt idx="6137">
                  <c:v>4.9810493249300007</c:v>
                </c:pt>
                <c:pt idx="6138">
                  <c:v>4.9809674066899996</c:v>
                </c:pt>
                <c:pt idx="6139">
                  <c:v>4.9810324594100006</c:v>
                </c:pt>
                <c:pt idx="6140">
                  <c:v>4.9808865927400001</c:v>
                </c:pt>
                <c:pt idx="6141">
                  <c:v>4.9810931953600006</c:v>
                </c:pt>
                <c:pt idx="6142">
                  <c:v>4.9809579700300004</c:v>
                </c:pt>
                <c:pt idx="6143">
                  <c:v>4.9810080646400001</c:v>
                </c:pt>
                <c:pt idx="6144">
                  <c:v>4.9809774456900007</c:v>
                </c:pt>
                <c:pt idx="6145">
                  <c:v>4.9809382935900004</c:v>
                </c:pt>
                <c:pt idx="6146">
                  <c:v>4.9809762410099996</c:v>
                </c:pt>
                <c:pt idx="6147">
                  <c:v>4.9810332625299996</c:v>
                </c:pt>
                <c:pt idx="6148">
                  <c:v>4.9809300616100005</c:v>
                </c:pt>
                <c:pt idx="6149">
                  <c:v>4.9809475294699999</c:v>
                </c:pt>
                <c:pt idx="6150">
                  <c:v>4.9809554602800006</c:v>
                </c:pt>
                <c:pt idx="6151">
                  <c:v>4.9810163970100003</c:v>
                </c:pt>
                <c:pt idx="6152">
                  <c:v>4.9809797546599999</c:v>
                </c:pt>
                <c:pt idx="6153">
                  <c:v>4.9809848745499998</c:v>
                </c:pt>
                <c:pt idx="6154">
                  <c:v>4.9808947243300006</c:v>
                </c:pt>
                <c:pt idx="6155">
                  <c:v>4.9810021416300003</c:v>
                </c:pt>
                <c:pt idx="6156">
                  <c:v>4.9809811601199998</c:v>
                </c:pt>
                <c:pt idx="6157">
                  <c:v>4.9809693141000002</c:v>
                </c:pt>
                <c:pt idx="6158">
                  <c:v>4.9809198218300006</c:v>
                </c:pt>
                <c:pt idx="6159">
                  <c:v>4.9809883882000001</c:v>
                </c:pt>
                <c:pt idx="6160">
                  <c:v>4.9809340772099997</c:v>
                </c:pt>
                <c:pt idx="6161">
                  <c:v>4.9810354711100002</c:v>
                </c:pt>
                <c:pt idx="6162">
                  <c:v>4.9809965197900006</c:v>
                </c:pt>
                <c:pt idx="6163">
                  <c:v>4.9809941104300002</c:v>
                </c:pt>
                <c:pt idx="6164">
                  <c:v>4.9809618852400002</c:v>
                </c:pt>
                <c:pt idx="6165">
                  <c:v>4.9810208141699999</c:v>
                </c:pt>
                <c:pt idx="6166">
                  <c:v>4.9810812489499998</c:v>
                </c:pt>
                <c:pt idx="6167">
                  <c:v>4.98097523711</c:v>
                </c:pt>
                <c:pt idx="6168">
                  <c:v>4.9810325598</c:v>
                </c:pt>
                <c:pt idx="6169">
                  <c:v>4.98107191268</c:v>
                </c:pt>
                <c:pt idx="6170">
                  <c:v>4.9810412937300006</c:v>
                </c:pt>
                <c:pt idx="6171">
                  <c:v>4.9810791407600004</c:v>
                </c:pt>
                <c:pt idx="6172">
                  <c:v>4.9810286445900003</c:v>
                </c:pt>
                <c:pt idx="6173">
                  <c:v>4.9810545452100001</c:v>
                </c:pt>
                <c:pt idx="6174">
                  <c:v>4.9810889789799999</c:v>
                </c:pt>
                <c:pt idx="6175">
                  <c:v>4.9811061456700001</c:v>
                </c:pt>
                <c:pt idx="6176">
                  <c:v>4.9810348687700001</c:v>
                </c:pt>
                <c:pt idx="6177">
                  <c:v>4.9810552479399997</c:v>
                </c:pt>
                <c:pt idx="6178">
                  <c:v>4.9811430891900006</c:v>
                </c:pt>
                <c:pt idx="6179">
                  <c:v>4.9812084430799999</c:v>
                </c:pt>
                <c:pt idx="6180">
                  <c:v>4.9811746116500002</c:v>
                </c:pt>
                <c:pt idx="6181">
                  <c:v>4.9811520239</c:v>
                </c:pt>
                <c:pt idx="6182">
                  <c:v>4.98113064083</c:v>
                </c:pt>
                <c:pt idx="6183">
                  <c:v>4.9812075395699997</c:v>
                </c:pt>
                <c:pt idx="6184">
                  <c:v>4.9811804342699997</c:v>
                </c:pt>
                <c:pt idx="6185">
                  <c:v>4.9811872607900005</c:v>
                </c:pt>
                <c:pt idx="6186">
                  <c:v>4.9811812373900004</c:v>
                </c:pt>
                <c:pt idx="6187">
                  <c:v>4.9811464020600003</c:v>
                </c:pt>
                <c:pt idx="6188">
                  <c:v>4.9812640591399999</c:v>
                </c:pt>
                <c:pt idx="6189">
                  <c:v>4.9812492014199998</c:v>
                </c:pt>
                <c:pt idx="6190">
                  <c:v>4.9812082423000001</c:v>
                </c:pt>
                <c:pt idx="6191">
                  <c:v>4.9812350464299993</c:v>
                </c:pt>
                <c:pt idx="6192">
                  <c:v>4.9812408690499996</c:v>
                </c:pt>
                <c:pt idx="6193">
                  <c:v>4.9812442823099996</c:v>
                </c:pt>
                <c:pt idx="6194">
                  <c:v>4.9813166635000004</c:v>
                </c:pt>
                <c:pt idx="6195">
                  <c:v>4.9812753028200003</c:v>
                </c:pt>
                <c:pt idx="6196">
                  <c:v>4.9812097481500004</c:v>
                </c:pt>
                <c:pt idx="6197">
                  <c:v>4.9812541205300009</c:v>
                </c:pt>
                <c:pt idx="6198">
                  <c:v>4.98123926281</c:v>
                </c:pt>
                <c:pt idx="6199">
                  <c:v>4.9812009138300004</c:v>
                </c:pt>
                <c:pt idx="6200">
                  <c:v>4.9812403671000007</c:v>
                </c:pt>
                <c:pt idx="6201">
                  <c:v>4.9812256097700001</c:v>
                </c:pt>
                <c:pt idx="6202">
                  <c:v>4.9812975894000004</c:v>
                </c:pt>
                <c:pt idx="6203">
                  <c:v>4.9812481975200003</c:v>
                </c:pt>
                <c:pt idx="6204">
                  <c:v>4.9812331390199995</c:v>
                </c:pt>
                <c:pt idx="6205">
                  <c:v>4.98121988754</c:v>
                </c:pt>
                <c:pt idx="6206">
                  <c:v>4.9812701829300003</c:v>
                </c:pt>
                <c:pt idx="6207">
                  <c:v>4.9812514100000005</c:v>
                </c:pt>
                <c:pt idx="6208">
                  <c:v>4.9812561283300001</c:v>
                </c:pt>
                <c:pt idx="6209">
                  <c:v>4.98121105322</c:v>
                </c:pt>
                <c:pt idx="6210">
                  <c:v>4.98116969254</c:v>
                </c:pt>
                <c:pt idx="6211">
                  <c:v>4.9812791176399998</c:v>
                </c:pt>
                <c:pt idx="6212">
                  <c:v>4.9780916347500002</c:v>
                </c:pt>
                <c:pt idx="6213">
                  <c:v>4.9682435765299999</c:v>
                </c:pt>
                <c:pt idx="6214">
                  <c:v>4.95797960254</c:v>
                </c:pt>
                <c:pt idx="6215">
                  <c:v>4.9476688468100001</c:v>
                </c:pt>
                <c:pt idx="6216">
                  <c:v>4.9376865671600001</c:v>
                </c:pt>
                <c:pt idx="6217">
                  <c:v>4.9275527989999999</c:v>
                </c:pt>
                <c:pt idx="6218">
                  <c:v>4.9176483216000006</c:v>
                </c:pt>
                <c:pt idx="6219">
                  <c:v>4.9076251832200004</c:v>
                </c:pt>
                <c:pt idx="6220">
                  <c:v>4.8976722174500003</c:v>
                </c:pt>
                <c:pt idx="6221">
                  <c:v>4.8876840147900005</c:v>
                </c:pt>
                <c:pt idx="6222">
                  <c:v>4.8776946074500005</c:v>
                </c:pt>
                <c:pt idx="6223">
                  <c:v>4.8674949834500003</c:v>
                </c:pt>
                <c:pt idx="6224">
                  <c:v>4.85746612284</c:v>
                </c:pt>
                <c:pt idx="6225">
                  <c:v>4.8474371618400003</c:v>
                </c:pt>
                <c:pt idx="6226">
                  <c:v>4.8374321940499998</c:v>
                </c:pt>
                <c:pt idx="6227">
                  <c:v>4.8273071598200001</c:v>
                </c:pt>
                <c:pt idx="6228">
                  <c:v>4.8173184552099997</c:v>
                </c:pt>
                <c:pt idx="6229">
                  <c:v>4.8071847874400007</c:v>
                </c:pt>
                <c:pt idx="6230">
                  <c:v>4.79722880997</c:v>
                </c:pt>
                <c:pt idx="6231">
                  <c:v>4.7872272554399995</c:v>
                </c:pt>
                <c:pt idx="6232">
                  <c:v>4.7770483117799998</c:v>
                </c:pt>
                <c:pt idx="6233">
                  <c:v>4.7670039911100002</c:v>
                </c:pt>
                <c:pt idx="6234">
                  <c:v>4.7569599716099997</c:v>
                </c:pt>
                <c:pt idx="6235">
                  <c:v>4.7469438605300001</c:v>
                </c:pt>
                <c:pt idx="6236">
                  <c:v>4.7369481286199999</c:v>
                </c:pt>
                <c:pt idx="6237">
                  <c:v>4.7267557327</c:v>
                </c:pt>
                <c:pt idx="6238">
                  <c:v>4.71675006218</c:v>
                </c:pt>
                <c:pt idx="6239">
                  <c:v>4.70671929416</c:v>
                </c:pt>
                <c:pt idx="6240">
                  <c:v>4.6968083918000003</c:v>
                </c:pt>
                <c:pt idx="6241">
                  <c:v>4.6866317571099998</c:v>
                </c:pt>
                <c:pt idx="6242">
                  <c:v>4.6765432648400003</c:v>
                </c:pt>
                <c:pt idx="6243">
                  <c:v>4.6664113037000003</c:v>
                </c:pt>
                <c:pt idx="6244">
                  <c:v>4.6565386499299999</c:v>
                </c:pt>
                <c:pt idx="6245">
                  <c:v>4.6463729577500006</c:v>
                </c:pt>
                <c:pt idx="6246">
                  <c:v>4.6364147717000002</c:v>
                </c:pt>
                <c:pt idx="6247">
                  <c:v>4.6263951469700002</c:v>
                </c:pt>
                <c:pt idx="6248">
                  <c:v>4.6164073458699999</c:v>
                </c:pt>
                <c:pt idx="6249">
                  <c:v>4.6063137337099995</c:v>
                </c:pt>
                <c:pt idx="6250">
                  <c:v>4.5963040475900003</c:v>
                </c:pt>
                <c:pt idx="6251">
                  <c:v>4.5860748085400003</c:v>
                </c:pt>
                <c:pt idx="6252">
                  <c:v>4.5763866715899999</c:v>
                </c:pt>
                <c:pt idx="6253">
                  <c:v>4.5662930594300004</c:v>
                </c:pt>
                <c:pt idx="6254">
                  <c:v>4.5560794812200003</c:v>
                </c:pt>
                <c:pt idx="6255">
                  <c:v>4.54610051444</c:v>
                </c:pt>
                <c:pt idx="6256">
                  <c:v>4.53612566365</c:v>
                </c:pt>
                <c:pt idx="6257">
                  <c:v>4.5260963010899999</c:v>
                </c:pt>
                <c:pt idx="6258">
                  <c:v>4.5161689347700005</c:v>
                </c:pt>
                <c:pt idx="6259">
                  <c:v>4.5060515301799997</c:v>
                </c:pt>
                <c:pt idx="6260">
                  <c:v>4.49597608861</c:v>
                </c:pt>
                <c:pt idx="6261">
                  <c:v>4.4860763295400004</c:v>
                </c:pt>
                <c:pt idx="6262">
                  <c:v>4.4760520868700002</c:v>
                </c:pt>
                <c:pt idx="6263">
                  <c:v>4.4660977156400001</c:v>
                </c:pt>
                <c:pt idx="6264">
                  <c:v>4.4559122466300005</c:v>
                </c:pt>
                <c:pt idx="6265">
                  <c:v>4.4459111940499998</c:v>
                </c:pt>
                <c:pt idx="6266">
                  <c:v>4.4358721940500008</c:v>
                </c:pt>
                <c:pt idx="6267">
                  <c:v>4.4258854972400004</c:v>
                </c:pt>
                <c:pt idx="6268">
                  <c:v>4.4158181872600002</c:v>
                </c:pt>
                <c:pt idx="6269">
                  <c:v>4.4057314016200007</c:v>
                </c:pt>
                <c:pt idx="6270">
                  <c:v>4.3956651959300004</c:v>
                </c:pt>
                <c:pt idx="6271">
                  <c:v>4.3857570040999994</c:v>
                </c:pt>
                <c:pt idx="6272">
                  <c:v>4.3757988180499998</c:v>
                </c:pt>
                <c:pt idx="6273">
                  <c:v>4.3657545977699996</c:v>
                </c:pt>
                <c:pt idx="6274">
                  <c:v>4.35564241346</c:v>
                </c:pt>
                <c:pt idx="6275">
                  <c:v>4.3455337427999998</c:v>
                </c:pt>
                <c:pt idx="6276">
                  <c:v>4.3356183228900003</c:v>
                </c:pt>
                <c:pt idx="6277">
                  <c:v>4.3257938563199998</c:v>
                </c:pt>
                <c:pt idx="6278">
                  <c:v>4.3155200441099995</c:v>
                </c:pt>
                <c:pt idx="6279">
                  <c:v>4.3055244125900005</c:v>
                </c:pt>
                <c:pt idx="6280">
                  <c:v>4.29562666132</c:v>
                </c:pt>
                <c:pt idx="6281">
                  <c:v>4.2856139634999995</c:v>
                </c:pt>
                <c:pt idx="6282">
                  <c:v>4.2756103007800004</c:v>
                </c:pt>
                <c:pt idx="6283">
                  <c:v>4.26555433487</c:v>
                </c:pt>
                <c:pt idx="6284">
                  <c:v>4.2555008787099995</c:v>
                </c:pt>
                <c:pt idx="6285">
                  <c:v>4.2455613651999995</c:v>
                </c:pt>
                <c:pt idx="6286">
                  <c:v>4.23546604641</c:v>
                </c:pt>
                <c:pt idx="6287">
                  <c:v>4.2254327686400002</c:v>
                </c:pt>
                <c:pt idx="6288">
                  <c:v>4.2153116496200003</c:v>
                </c:pt>
                <c:pt idx="6289">
                  <c:v>4.2053474401699997</c:v>
                </c:pt>
                <c:pt idx="6290">
                  <c:v>4.1953140620099996</c:v>
                </c:pt>
                <c:pt idx="6291">
                  <c:v>4.1854172142500001</c:v>
                </c:pt>
                <c:pt idx="6292">
                  <c:v>4.1752951917200001</c:v>
                </c:pt>
                <c:pt idx="6293">
                  <c:v>4.1652423378999996</c:v>
                </c:pt>
                <c:pt idx="6294">
                  <c:v>4.1551687033500002</c:v>
                </c:pt>
                <c:pt idx="6295">
                  <c:v>4.1451790952299996</c:v>
                </c:pt>
                <c:pt idx="6296">
                  <c:v>4.1351362804100003</c:v>
                </c:pt>
                <c:pt idx="6297">
                  <c:v>4.1251462707300002</c:v>
                </c:pt>
                <c:pt idx="6298">
                  <c:v>4.1150834783000008</c:v>
                </c:pt>
                <c:pt idx="6299">
                  <c:v>4.1050851362499996</c:v>
                </c:pt>
                <c:pt idx="6300">
                  <c:v>4.0949438388399999</c:v>
                </c:pt>
                <c:pt idx="6301">
                  <c:v>4.0850233994300007</c:v>
                </c:pt>
                <c:pt idx="6302">
                  <c:v>4.0749605066100001</c:v>
                </c:pt>
                <c:pt idx="6303">
                  <c:v>4.06492742962</c:v>
                </c:pt>
                <c:pt idx="6304">
                  <c:v>4.0549695447399996</c:v>
                </c:pt>
                <c:pt idx="6305">
                  <c:v>4.0449978060400005</c:v>
                </c:pt>
                <c:pt idx="6306">
                  <c:v>4.0348385388200008</c:v>
                </c:pt>
                <c:pt idx="6307">
                  <c:v>4.0248170066799993</c:v>
                </c:pt>
                <c:pt idx="6308">
                  <c:v>4.0147972815599999</c:v>
                </c:pt>
                <c:pt idx="6309">
                  <c:v>4.0048749347400001</c:v>
                </c:pt>
                <c:pt idx="6310">
                  <c:v>3.9947150651800003</c:v>
                </c:pt>
                <c:pt idx="6311">
                  <c:v>3.9885214037400001</c:v>
                </c:pt>
                <c:pt idx="6312">
                  <c:v>3.9882834794400002</c:v>
                </c:pt>
                <c:pt idx="6313">
                  <c:v>3.9885960939000005</c:v>
                </c:pt>
                <c:pt idx="6314">
                  <c:v>3.9888072140700004</c:v>
                </c:pt>
                <c:pt idx="6315">
                  <c:v>3.9889237668599997</c:v>
                </c:pt>
                <c:pt idx="6316">
                  <c:v>3.98889776585</c:v>
                </c:pt>
                <c:pt idx="6317">
                  <c:v>3.9889023837900002</c:v>
                </c:pt>
                <c:pt idx="6318">
                  <c:v>3.98882919948</c:v>
                </c:pt>
                <c:pt idx="6319">
                  <c:v>3.9887930590800003</c:v>
                </c:pt>
                <c:pt idx="6320">
                  <c:v>3.9887442695399997</c:v>
                </c:pt>
                <c:pt idx="6321">
                  <c:v>3.9887828192999999</c:v>
                </c:pt>
                <c:pt idx="6322">
                  <c:v>3.9886939741500003</c:v>
                </c:pt>
                <c:pt idx="6323">
                  <c:v>3.9888657414399997</c:v>
                </c:pt>
                <c:pt idx="6324">
                  <c:v>3.98874607656</c:v>
                </c:pt>
                <c:pt idx="6325">
                  <c:v>3.9887617374000004</c:v>
                </c:pt>
                <c:pt idx="6326">
                  <c:v>3.9887538065899997</c:v>
                </c:pt>
                <c:pt idx="6327">
                  <c:v>3.9887380453600003</c:v>
                </c:pt>
                <c:pt idx="6328">
                  <c:v>3.9887606331100001</c:v>
                </c:pt>
                <c:pt idx="6329">
                  <c:v>3.9887748884900001</c:v>
                </c:pt>
                <c:pt idx="6330">
                  <c:v>3.9887746877099999</c:v>
                </c:pt>
                <c:pt idx="6331">
                  <c:v>3.98875460971</c:v>
                </c:pt>
                <c:pt idx="6332">
                  <c:v>3.9887750892700002</c:v>
                </c:pt>
                <c:pt idx="6333">
                  <c:v>3.9887786029199996</c:v>
                </c:pt>
                <c:pt idx="6334">
                  <c:v>3.9887578221899997</c:v>
                </c:pt>
                <c:pt idx="6335">
                  <c:v>3.9887137509799997</c:v>
                </c:pt>
                <c:pt idx="6336">
                  <c:v>3.9886941749300004</c:v>
                </c:pt>
                <c:pt idx="6337">
                  <c:v>3.9887611350599999</c:v>
                </c:pt>
                <c:pt idx="6338">
                  <c:v>3.9887475824100003</c:v>
                </c:pt>
                <c:pt idx="6339">
                  <c:v>3.9886904605</c:v>
                </c:pt>
                <c:pt idx="6340">
                  <c:v>3.9887035112000002</c:v>
                </c:pt>
                <c:pt idx="6341">
                  <c:v>3.9886423736899999</c:v>
                </c:pt>
                <c:pt idx="6342">
                  <c:v>3.9887731818600001</c:v>
                </c:pt>
                <c:pt idx="6343">
                  <c:v>3.9886943757099997</c:v>
                </c:pt>
                <c:pt idx="6344">
                  <c:v>3.98872097906</c:v>
                </c:pt>
                <c:pt idx="6345">
                  <c:v>3.98867650629</c:v>
                </c:pt>
                <c:pt idx="6346">
                  <c:v>3.9886627528599998</c:v>
                </c:pt>
                <c:pt idx="6347">
                  <c:v>3.9887163611200003</c:v>
                </c:pt>
                <c:pt idx="6348">
                  <c:v>3.98868433671</c:v>
                </c:pt>
                <c:pt idx="6349">
                  <c:v>3.9886367518500001</c:v>
                </c:pt>
                <c:pt idx="6350">
                  <c:v>3.9886445822700001</c:v>
                </c:pt>
                <c:pt idx="6351">
                  <c:v>3.98862189413</c:v>
                </c:pt>
                <c:pt idx="6352">
                  <c:v>3.98862430349</c:v>
                </c:pt>
                <c:pt idx="6353">
                  <c:v>3.98861577034</c:v>
                </c:pt>
                <c:pt idx="6354">
                  <c:v>3.98867279186</c:v>
                </c:pt>
                <c:pt idx="6355">
                  <c:v>3.9885337517100004</c:v>
                </c:pt>
                <c:pt idx="6356">
                  <c:v>3.9885963950700001</c:v>
                </c:pt>
                <c:pt idx="6357">
                  <c:v>3.9886373541900002</c:v>
                </c:pt>
                <c:pt idx="6358">
                  <c:v>3.9885874603600002</c:v>
                </c:pt>
                <c:pt idx="6359">
                  <c:v>3.98860151496</c:v>
                </c:pt>
                <c:pt idx="6360">
                  <c:v>3.9886182800899999</c:v>
                </c:pt>
                <c:pt idx="6361">
                  <c:v>3.98856928977</c:v>
                </c:pt>
                <c:pt idx="6362">
                  <c:v>3.9886463892899999</c:v>
                </c:pt>
                <c:pt idx="6363">
                  <c:v>3.9885260216799998</c:v>
                </c:pt>
                <c:pt idx="6364">
                  <c:v>3.9884964066300004</c:v>
                </c:pt>
                <c:pt idx="6365">
                  <c:v>3.9885789272099998</c:v>
                </c:pt>
                <c:pt idx="6366">
                  <c:v>3.9885589495999998</c:v>
                </c:pt>
                <c:pt idx="6367">
                  <c:v>3.9885016269100002</c:v>
                </c:pt>
                <c:pt idx="6368">
                  <c:v>3.9885133725399999</c:v>
                </c:pt>
                <c:pt idx="6369">
                  <c:v>3.98858153735</c:v>
                </c:pt>
                <c:pt idx="6370">
                  <c:v>3.98854348954</c:v>
                </c:pt>
                <c:pt idx="6371">
                  <c:v>3.9885104612300002</c:v>
                </c:pt>
                <c:pt idx="6372">
                  <c:v>3.9886108512300003</c:v>
                </c:pt>
                <c:pt idx="6373">
                  <c:v>3.9885111639600002</c:v>
                </c:pt>
                <c:pt idx="6374">
                  <c:v>3.9885369641899997</c:v>
                </c:pt>
                <c:pt idx="6375">
                  <c:v>3.98847191147</c:v>
                </c:pt>
                <c:pt idx="6376">
                  <c:v>3.9885519223000001</c:v>
                </c:pt>
                <c:pt idx="6377">
                  <c:v>3.9885905724500001</c:v>
                </c:pt>
                <c:pt idx="6378">
                  <c:v>3.9886034223699998</c:v>
                </c:pt>
                <c:pt idx="6379">
                  <c:v>3.9885539301000001</c:v>
                </c:pt>
                <c:pt idx="6380">
                  <c:v>3.9885545324400002</c:v>
                </c:pt>
                <c:pt idx="6381">
                  <c:v>3.9884946999999999</c:v>
                </c:pt>
                <c:pt idx="6382">
                  <c:v>3.9884985148199998</c:v>
                </c:pt>
                <c:pt idx="6383">
                  <c:v>3.9885582468700003</c:v>
                </c:pt>
                <c:pt idx="6384">
                  <c:v>3.9885961942899999</c:v>
                </c:pt>
                <c:pt idx="6385">
                  <c:v>3.9885410801800001</c:v>
                </c:pt>
                <c:pt idx="6386">
                  <c:v>3.9885661776800001</c:v>
                </c:pt>
                <c:pt idx="6387">
                  <c:v>3.9884930937599998</c:v>
                </c:pt>
                <c:pt idx="6388">
                  <c:v>3.9884920898600003</c:v>
                </c:pt>
                <c:pt idx="6389">
                  <c:v>3.9885287322099998</c:v>
                </c:pt>
                <c:pt idx="6390">
                  <c:v>3.98856085701</c:v>
                </c:pt>
                <c:pt idx="6391">
                  <c:v>3.9884711083500002</c:v>
                </c:pt>
                <c:pt idx="6392">
                  <c:v>3.98850684719</c:v>
                </c:pt>
                <c:pt idx="6393">
                  <c:v>3.9885438911</c:v>
                </c:pt>
                <c:pt idx="6394">
                  <c:v>3.9885769194099998</c:v>
                </c:pt>
                <c:pt idx="6395">
                  <c:v>3.9885134729299998</c:v>
                </c:pt>
                <c:pt idx="6396">
                  <c:v>3.9885293345499999</c:v>
                </c:pt>
                <c:pt idx="6397">
                  <c:v>3.9885674827499997</c:v>
                </c:pt>
                <c:pt idx="6398">
                  <c:v>3.9885238131</c:v>
                </c:pt>
                <c:pt idx="6399">
                  <c:v>3.9885283306500003</c:v>
                </c:pt>
                <c:pt idx="6400">
                  <c:v>3.9885230099799998</c:v>
                </c:pt>
                <c:pt idx="6401">
                  <c:v>3.9886192839900003</c:v>
                </c:pt>
                <c:pt idx="6402">
                  <c:v>3.9885722010800002</c:v>
                </c:pt>
                <c:pt idx="6403">
                  <c:v>3.9885332497600001</c:v>
                </c:pt>
                <c:pt idx="6404">
                  <c:v>3.9886278171400003</c:v>
                </c:pt>
                <c:pt idx="6405">
                  <c:v>3.9885162838500001</c:v>
                </c:pt>
                <c:pt idx="6406">
                  <c:v>3.9885021288600004</c:v>
                </c:pt>
                <c:pt idx="6407">
                  <c:v>3.9886600423299998</c:v>
                </c:pt>
                <c:pt idx="6408">
                  <c:v>3.9886163726800001</c:v>
                </c:pt>
                <c:pt idx="6409">
                  <c:v>3.9886499029400002</c:v>
                </c:pt>
                <c:pt idx="6410">
                  <c:v>3.988665363</c:v>
                </c:pt>
                <c:pt idx="6411">
                  <c:v>3.9886418717400001</c:v>
                </c:pt>
                <c:pt idx="6412">
                  <c:v>3.9885829428099999</c:v>
                </c:pt>
                <c:pt idx="6413">
                  <c:v>3.9886837343699999</c:v>
                </c:pt>
                <c:pt idx="6414">
                  <c:v>3.9886516095699998</c:v>
                </c:pt>
                <c:pt idx="6415">
                  <c:v>3.9887004995000002</c:v>
                </c:pt>
                <c:pt idx="6416">
                  <c:v>3.9886387596500001</c:v>
                </c:pt>
                <c:pt idx="6417">
                  <c:v>3.9886761047300001</c:v>
                </c:pt>
                <c:pt idx="6418">
                  <c:v>3.9886571310200001</c:v>
                </c:pt>
                <c:pt idx="6419">
                  <c:v>3.9887191720399997</c:v>
                </c:pt>
                <c:pt idx="6420">
                  <c:v>3.98871184357</c:v>
                </c:pt>
                <c:pt idx="6421">
                  <c:v>3.9887258981700002</c:v>
                </c:pt>
                <c:pt idx="6422">
                  <c:v>3.9887317207899997</c:v>
                </c:pt>
                <c:pt idx="6423">
                  <c:v>3.9888423505700001</c:v>
                </c:pt>
                <c:pt idx="6424">
                  <c:v>3.9886514087900005</c:v>
                </c:pt>
                <c:pt idx="6425">
                  <c:v>3.98883361664</c:v>
                </c:pt>
                <c:pt idx="6426">
                  <c:v>3.9888086195300003</c:v>
                </c:pt>
                <c:pt idx="6427">
                  <c:v>3.98874778319</c:v>
                </c:pt>
                <c:pt idx="6428">
                  <c:v>3.9887349332699999</c:v>
                </c:pt>
                <c:pt idx="6429">
                  <c:v>3.9887538065899997</c:v>
                </c:pt>
                <c:pt idx="6430">
                  <c:v>3.9887294118200001</c:v>
                </c:pt>
                <c:pt idx="6431">
                  <c:v>3.9887289098699998</c:v>
                </c:pt>
                <c:pt idx="6432">
                  <c:v>3.9887627413</c:v>
                </c:pt>
                <c:pt idx="6433">
                  <c:v>3.9887897462099997</c:v>
                </c:pt>
                <c:pt idx="6434">
                  <c:v>3.9887754908300002</c:v>
                </c:pt>
                <c:pt idx="6435">
                  <c:v>3.9887577218000003</c:v>
                </c:pt>
                <c:pt idx="6436">
                  <c:v>3.9887120443500002</c:v>
                </c:pt>
                <c:pt idx="6437">
                  <c:v>3.98877900448</c:v>
                </c:pt>
                <c:pt idx="6438">
                  <c:v>3.9887296126000003</c:v>
                </c:pt>
                <c:pt idx="6439">
                  <c:v>3.9887816146200001</c:v>
                </c:pt>
                <c:pt idx="6440">
                  <c:v>3.9887238903700002</c:v>
                </c:pt>
                <c:pt idx="6441">
                  <c:v>3.9886337401500001</c:v>
                </c:pt>
                <c:pt idx="6442">
                  <c:v>3.98870300925</c:v>
                </c:pt>
                <c:pt idx="6443">
                  <c:v>3.9888585133600003</c:v>
                </c:pt>
                <c:pt idx="6444">
                  <c:v>3.9887989820900001</c:v>
                </c:pt>
                <c:pt idx="6445">
                  <c:v>3.98876203857</c:v>
                </c:pt>
                <c:pt idx="6446">
                  <c:v>3.9887034108099999</c:v>
                </c:pt>
                <c:pt idx="6447">
                  <c:v>3.98871043811</c:v>
                </c:pt>
                <c:pt idx="6448">
                  <c:v>3.9887634440299999</c:v>
                </c:pt>
                <c:pt idx="6449">
                  <c:v>3.9886336397599997</c:v>
                </c:pt>
                <c:pt idx="6450">
                  <c:v>3.9824703964899997</c:v>
                </c:pt>
                <c:pt idx="6451">
                  <c:v>3.9720902712700004</c:v>
                </c:pt>
                <c:pt idx="6452">
                  <c:v>3.9617649589899999</c:v>
                </c:pt>
                <c:pt idx="6453">
                  <c:v>3.9515245766500002</c:v>
                </c:pt>
                <c:pt idx="6454">
                  <c:v>3.9413123035100002</c:v>
                </c:pt>
                <c:pt idx="6455">
                  <c:v>3.9312060422100004</c:v>
                </c:pt>
                <c:pt idx="6456">
                  <c:v>3.92119083464</c:v>
                </c:pt>
                <c:pt idx="6457">
                  <c:v>3.9112775229199999</c:v>
                </c:pt>
                <c:pt idx="6458">
                  <c:v>3.9012820921800002</c:v>
                </c:pt>
                <c:pt idx="6459">
                  <c:v>3.89118255701</c:v>
                </c:pt>
                <c:pt idx="6460">
                  <c:v>3.8810366416600002</c:v>
                </c:pt>
                <c:pt idx="6461">
                  <c:v>3.8708941395700003</c:v>
                </c:pt>
                <c:pt idx="6462">
                  <c:v>3.8609490042200001</c:v>
                </c:pt>
                <c:pt idx="6463">
                  <c:v>3.8508482643700002</c:v>
                </c:pt>
                <c:pt idx="6464">
                  <c:v>3.8407614787300002</c:v>
                </c:pt>
                <c:pt idx="6465">
                  <c:v>3.8307337224100002</c:v>
                </c:pt>
                <c:pt idx="6466">
                  <c:v>3.8206329825599998</c:v>
                </c:pt>
                <c:pt idx="6467">
                  <c:v>3.8105011218100002</c:v>
                </c:pt>
                <c:pt idx="6468">
                  <c:v>3.8005282788199999</c:v>
                </c:pt>
                <c:pt idx="6469">
                  <c:v>3.7904593626</c:v>
                </c:pt>
                <c:pt idx="6470">
                  <c:v>3.78034547166</c:v>
                </c:pt>
                <c:pt idx="6471">
                  <c:v>3.7702825788400003</c:v>
                </c:pt>
                <c:pt idx="6472">
                  <c:v>3.7602641587900001</c:v>
                </c:pt>
                <c:pt idx="6473">
                  <c:v>3.7500193592900004</c:v>
                </c:pt>
                <c:pt idx="6474">
                  <c:v>3.7399874869800001</c:v>
                </c:pt>
                <c:pt idx="6475">
                  <c:v>3.7299349343300001</c:v>
                </c:pt>
                <c:pt idx="6476">
                  <c:v>3.7197453493300001</c:v>
                </c:pt>
                <c:pt idx="6477">
                  <c:v>3.7098010171000002</c:v>
                </c:pt>
                <c:pt idx="6478">
                  <c:v>3.6997102158599997</c:v>
                </c:pt>
                <c:pt idx="6479">
                  <c:v>3.6896282489400001</c:v>
                </c:pt>
                <c:pt idx="6480">
                  <c:v>3.6796656457300001</c:v>
                </c:pt>
                <c:pt idx="6481">
                  <c:v>3.66942927899</c:v>
                </c:pt>
                <c:pt idx="6482">
                  <c:v>3.6593898774300002</c:v>
                </c:pt>
                <c:pt idx="6483">
                  <c:v>3.6492414523300001</c:v>
                </c:pt>
                <c:pt idx="6484">
                  <c:v>3.63935353928</c:v>
                </c:pt>
                <c:pt idx="6485">
                  <c:v>3.6291496989000001</c:v>
                </c:pt>
                <c:pt idx="6486">
                  <c:v>3.6190831920400002</c:v>
                </c:pt>
                <c:pt idx="6487">
                  <c:v>3.6090502154400004</c:v>
                </c:pt>
                <c:pt idx="6488">
                  <c:v>3.59892538199</c:v>
                </c:pt>
                <c:pt idx="6489">
                  <c:v>3.58882574643</c:v>
                </c:pt>
                <c:pt idx="6490">
                  <c:v>3.5789919435900002</c:v>
                </c:pt>
                <c:pt idx="6491">
                  <c:v>3.5687178302099998</c:v>
                </c:pt>
                <c:pt idx="6492">
                  <c:v>3.5586996109400002</c:v>
                </c:pt>
                <c:pt idx="6493">
                  <c:v>3.5487205437700005</c:v>
                </c:pt>
                <c:pt idx="6494">
                  <c:v>3.53863887802</c:v>
                </c:pt>
                <c:pt idx="6495">
                  <c:v>3.5285832132800001</c:v>
                </c:pt>
                <c:pt idx="6496">
                  <c:v>3.5185913965800002</c:v>
                </c:pt>
                <c:pt idx="6497">
                  <c:v>3.5084473886400001</c:v>
                </c:pt>
                <c:pt idx="6498">
                  <c:v>3.49846280002</c:v>
                </c:pt>
                <c:pt idx="6499">
                  <c:v>3.4884622493899999</c:v>
                </c:pt>
                <c:pt idx="6500">
                  <c:v>3.47848127481</c:v>
                </c:pt>
                <c:pt idx="6501">
                  <c:v>3.4683732064899999</c:v>
                </c:pt>
                <c:pt idx="6502">
                  <c:v>3.4582050045599999</c:v>
                </c:pt>
                <c:pt idx="6503">
                  <c:v>3.4482403935500003</c:v>
                </c:pt>
                <c:pt idx="6504">
                  <c:v>3.4382366304400001</c:v>
                </c:pt>
                <c:pt idx="6505">
                  <c:v>3.4281385007299998</c:v>
                </c:pt>
                <c:pt idx="6506">
                  <c:v>3.4181429695999999</c:v>
                </c:pt>
                <c:pt idx="6507">
                  <c:v>3.4079985601000002</c:v>
                </c:pt>
                <c:pt idx="6508">
                  <c:v>3.39810231468</c:v>
                </c:pt>
                <c:pt idx="6509">
                  <c:v>3.3880974472799998</c:v>
                </c:pt>
                <c:pt idx="6510">
                  <c:v>3.3780906724699999</c:v>
                </c:pt>
                <c:pt idx="6511">
                  <c:v>3.3679271888700004</c:v>
                </c:pt>
                <c:pt idx="6512">
                  <c:v>3.3579562532900002</c:v>
                </c:pt>
                <c:pt idx="6513">
                  <c:v>3.3479674482900004</c:v>
                </c:pt>
                <c:pt idx="6514">
                  <c:v>3.3378625924499996</c:v>
                </c:pt>
                <c:pt idx="6515">
                  <c:v>3.3279617290900001</c:v>
                </c:pt>
                <c:pt idx="6516">
                  <c:v>3.3179029522599999</c:v>
                </c:pt>
                <c:pt idx="6517">
                  <c:v>3.3077551294999998</c:v>
                </c:pt>
                <c:pt idx="6518">
                  <c:v>3.2978254542100003</c:v>
                </c:pt>
                <c:pt idx="6519">
                  <c:v>3.2877448927500001</c:v>
                </c:pt>
                <c:pt idx="6520">
                  <c:v>3.2778257584099997</c:v>
                </c:pt>
                <c:pt idx="6521">
                  <c:v>3.2677615605199999</c:v>
                </c:pt>
                <c:pt idx="6522">
                  <c:v>3.2576645351</c:v>
                </c:pt>
                <c:pt idx="6523">
                  <c:v>3.2476230253499998</c:v>
                </c:pt>
                <c:pt idx="6524">
                  <c:v>3.2377275830500003</c:v>
                </c:pt>
                <c:pt idx="6525">
                  <c:v>3.2276250361800001</c:v>
                </c:pt>
                <c:pt idx="6526">
                  <c:v>3.2176273968599998</c:v>
                </c:pt>
                <c:pt idx="6527">
                  <c:v>3.2075930148</c:v>
                </c:pt>
                <c:pt idx="6528">
                  <c:v>3.1975872438899997</c:v>
                </c:pt>
                <c:pt idx="6529">
                  <c:v>3.1874927282200001</c:v>
                </c:pt>
                <c:pt idx="6530">
                  <c:v>3.1775603424000001</c:v>
                </c:pt>
                <c:pt idx="6531">
                  <c:v>3.1675066854600002</c:v>
                </c:pt>
                <c:pt idx="6532">
                  <c:v>3.1573762301699997</c:v>
                </c:pt>
                <c:pt idx="6533">
                  <c:v>3.1474359135399999</c:v>
                </c:pt>
                <c:pt idx="6534">
                  <c:v>3.1374845540099998</c:v>
                </c:pt>
                <c:pt idx="6535">
                  <c:v>3.1273375343700001</c:v>
                </c:pt>
                <c:pt idx="6536">
                  <c:v>3.1173212225099998</c:v>
                </c:pt>
                <c:pt idx="6537">
                  <c:v>3.1073072196200004</c:v>
                </c:pt>
                <c:pt idx="6538">
                  <c:v>3.0972161172100003</c:v>
                </c:pt>
                <c:pt idx="6539">
                  <c:v>3.08722630831</c:v>
                </c:pt>
                <c:pt idx="6540">
                  <c:v>3.0771359086300003</c:v>
                </c:pt>
                <c:pt idx="6541">
                  <c:v>3.06699541434</c:v>
                </c:pt>
                <c:pt idx="6542">
                  <c:v>3.0571656270999998</c:v>
                </c:pt>
                <c:pt idx="6543">
                  <c:v>3.0470846640800002</c:v>
                </c:pt>
                <c:pt idx="6544">
                  <c:v>3.0369706727499999</c:v>
                </c:pt>
                <c:pt idx="6545">
                  <c:v>3.02701238631</c:v>
                </c:pt>
                <c:pt idx="6546">
                  <c:v>3.01698904715</c:v>
                </c:pt>
                <c:pt idx="6547">
                  <c:v>3.0070564605500003</c:v>
                </c:pt>
                <c:pt idx="6548">
                  <c:v>2.9972489598899998</c:v>
                </c:pt>
                <c:pt idx="6549">
                  <c:v>2.9937790799300004</c:v>
                </c:pt>
                <c:pt idx="6550">
                  <c:v>2.9939606854399998</c:v>
                </c:pt>
                <c:pt idx="6551">
                  <c:v>2.9941712032700001</c:v>
                </c:pt>
                <c:pt idx="6552">
                  <c:v>2.99439758272</c:v>
                </c:pt>
                <c:pt idx="6553">
                  <c:v>2.9944187650100003</c:v>
                </c:pt>
                <c:pt idx="6554">
                  <c:v>2.9943590329600003</c:v>
                </c:pt>
                <c:pt idx="6555">
                  <c:v>2.9943255026999998</c:v>
                </c:pt>
                <c:pt idx="6556">
                  <c:v>2.99427068976</c:v>
                </c:pt>
                <c:pt idx="6557">
                  <c:v>2.9942814314900001</c:v>
                </c:pt>
                <c:pt idx="6558">
                  <c:v>2.9942351517000003</c:v>
                </c:pt>
                <c:pt idx="6559">
                  <c:v>2.9942528203400003</c:v>
                </c:pt>
                <c:pt idx="6560">
                  <c:v>2.99419911169</c:v>
                </c:pt>
                <c:pt idx="6561">
                  <c:v>2.9943008067600001</c:v>
                </c:pt>
                <c:pt idx="6562">
                  <c:v>2.9942553300900001</c:v>
                </c:pt>
                <c:pt idx="6563">
                  <c:v>2.9942398700299999</c:v>
                </c:pt>
                <c:pt idx="6564">
                  <c:v>2.9942693846899999</c:v>
                </c:pt>
                <c:pt idx="6565">
                  <c:v>2.9942799256399999</c:v>
                </c:pt>
                <c:pt idx="6566">
                  <c:v>2.9942736010700002</c:v>
                </c:pt>
                <c:pt idx="6567">
                  <c:v>2.9942872541100001</c:v>
                </c:pt>
                <c:pt idx="6568">
                  <c:v>2.9942214986600004</c:v>
                </c:pt>
                <c:pt idx="6569">
                  <c:v>2.9941988105199999</c:v>
                </c:pt>
                <c:pt idx="6570">
                  <c:v>2.99422591582</c:v>
                </c:pt>
                <c:pt idx="6571">
                  <c:v>2.9942392676900003</c:v>
                </c:pt>
                <c:pt idx="6572">
                  <c:v>2.9942322403900001</c:v>
                </c:pt>
                <c:pt idx="6573">
                  <c:v>2.9942491059100003</c:v>
                </c:pt>
                <c:pt idx="6574">
                  <c:v>2.9941540365799999</c:v>
                </c:pt>
                <c:pt idx="6575">
                  <c:v>2.9942334450699999</c:v>
                </c:pt>
                <c:pt idx="6576">
                  <c:v>2.9942071428900001</c:v>
                </c:pt>
                <c:pt idx="6577">
                  <c:v>2.99422049476</c:v>
                </c:pt>
                <c:pt idx="6578">
                  <c:v>2.99420212339</c:v>
                </c:pt>
                <c:pt idx="6579">
                  <c:v>2.9942501098100003</c:v>
                </c:pt>
                <c:pt idx="6580">
                  <c:v>2.99415363502</c:v>
                </c:pt>
                <c:pt idx="6581">
                  <c:v>2.99426085154</c:v>
                </c:pt>
                <c:pt idx="6582">
                  <c:v>2.9942091506899997</c:v>
                </c:pt>
                <c:pt idx="6583">
                  <c:v>2.9942195912500003</c:v>
                </c:pt>
                <c:pt idx="6584">
                  <c:v>2.9941561447700002</c:v>
                </c:pt>
                <c:pt idx="6585">
                  <c:v>2.9942127647300003</c:v>
                </c:pt>
                <c:pt idx="6586">
                  <c:v>2.9941540365799999</c:v>
                </c:pt>
                <c:pt idx="6587">
                  <c:v>2.9942147725299999</c:v>
                </c:pt>
                <c:pt idx="6588">
                  <c:v>2.9941284371300001</c:v>
                </c:pt>
                <c:pt idx="6589">
                  <c:v>2.9941846555299998</c:v>
                </c:pt>
                <c:pt idx="6590">
                  <c:v>2.9940856709900001</c:v>
                </c:pt>
                <c:pt idx="6591">
                  <c:v>2.9942496078600001</c:v>
                </c:pt>
                <c:pt idx="6592">
                  <c:v>2.9941338581900001</c:v>
                </c:pt>
                <c:pt idx="6593">
                  <c:v>2.9941979070100002</c:v>
                </c:pt>
                <c:pt idx="6594">
                  <c:v>2.9940881807399999</c:v>
                </c:pt>
                <c:pt idx="6595">
                  <c:v>2.9942379626200002</c:v>
                </c:pt>
                <c:pt idx="6596">
                  <c:v>2.9940702109299999</c:v>
                </c:pt>
                <c:pt idx="6597">
                  <c:v>2.9941619673900002</c:v>
                </c:pt>
                <c:pt idx="6598">
                  <c:v>2.99405485126</c:v>
                </c:pt>
                <c:pt idx="6599">
                  <c:v>2.9941121739500001</c:v>
                </c:pt>
                <c:pt idx="6600">
                  <c:v>2.9940504341</c:v>
                </c:pt>
                <c:pt idx="6601">
                  <c:v>2.9942015210499999</c:v>
                </c:pt>
                <c:pt idx="6602">
                  <c:v>2.9941439975800002</c:v>
                </c:pt>
                <c:pt idx="6603">
                  <c:v>2.9940740257499998</c:v>
                </c:pt>
                <c:pt idx="6604">
                  <c:v>2.9940707128800002</c:v>
                </c:pt>
                <c:pt idx="6605">
                  <c:v>2.9940706124900003</c:v>
                </c:pt>
                <c:pt idx="6606">
                  <c:v>2.9940839643600001</c:v>
                </c:pt>
                <c:pt idx="6607">
                  <c:v>2.9941488163000001</c:v>
                </c:pt>
                <c:pt idx="6608">
                  <c:v>2.9940316611700002</c:v>
                </c:pt>
                <c:pt idx="6609">
                  <c:v>2.99405726062</c:v>
                </c:pt>
                <c:pt idx="6610">
                  <c:v>2.9940825589000002</c:v>
                </c:pt>
                <c:pt idx="6611">
                  <c:v>2.9941364683299998</c:v>
                </c:pt>
                <c:pt idx="6612">
                  <c:v>2.9940298541499999</c:v>
                </c:pt>
                <c:pt idx="6613">
                  <c:v>2.9940744273100002</c:v>
                </c:pt>
                <c:pt idx="6614">
                  <c:v>2.99410273729</c:v>
                </c:pt>
                <c:pt idx="6615">
                  <c:v>2.99411799657</c:v>
                </c:pt>
                <c:pt idx="6616">
                  <c:v>2.9940635851900002</c:v>
                </c:pt>
                <c:pt idx="6617">
                  <c:v>2.9940770374499999</c:v>
                </c:pt>
                <c:pt idx="6618">
                  <c:v>2.99403246429</c:v>
                </c:pt>
                <c:pt idx="6619">
                  <c:v>2.99410002676</c:v>
                </c:pt>
                <c:pt idx="6620">
                  <c:v>2.9940434067999999</c:v>
                </c:pt>
                <c:pt idx="6621">
                  <c:v>2.9941630716800001</c:v>
                </c:pt>
                <c:pt idx="6622">
                  <c:v>2.99403788535</c:v>
                </c:pt>
                <c:pt idx="6623">
                  <c:v>2.99405284346</c:v>
                </c:pt>
                <c:pt idx="6624">
                  <c:v>2.9940834624099999</c:v>
                </c:pt>
                <c:pt idx="6625">
                  <c:v>2.99412853752</c:v>
                </c:pt>
                <c:pt idx="6626">
                  <c:v>2.9940305568800003</c:v>
                </c:pt>
                <c:pt idx="6627">
                  <c:v>2.9940398931500001</c:v>
                </c:pt>
                <c:pt idx="6628">
                  <c:v>2.9940048570399997</c:v>
                </c:pt>
                <c:pt idx="6629">
                  <c:v>2.9940514380000001</c:v>
                </c:pt>
                <c:pt idx="6630">
                  <c:v>2.9940777401800003</c:v>
                </c:pt>
                <c:pt idx="6631">
                  <c:v>2.99400566016</c:v>
                </c:pt>
                <c:pt idx="6632">
                  <c:v>2.9940900881500001</c:v>
                </c:pt>
                <c:pt idx="6633">
                  <c:v>2.9939714271700004</c:v>
                </c:pt>
                <c:pt idx="6634">
                  <c:v>2.9940681027400005</c:v>
                </c:pt>
                <c:pt idx="6635">
                  <c:v>2.9940721183400001</c:v>
                </c:pt>
                <c:pt idx="6636">
                  <c:v>2.994071516</c:v>
                </c:pt>
                <c:pt idx="6637">
                  <c:v>2.9940684039100001</c:v>
                </c:pt>
                <c:pt idx="6638">
                  <c:v>2.9940892850299998</c:v>
                </c:pt>
                <c:pt idx="6639">
                  <c:v>2.9940938025800001</c:v>
                </c:pt>
                <c:pt idx="6640">
                  <c:v>2.9940484263</c:v>
                </c:pt>
                <c:pt idx="6641">
                  <c:v>2.9940735238</c:v>
                </c:pt>
                <c:pt idx="6642">
                  <c:v>2.99401820891</c:v>
                </c:pt>
                <c:pt idx="6643">
                  <c:v>2.9940642879200001</c:v>
                </c:pt>
                <c:pt idx="6644">
                  <c:v>2.9941195024199998</c:v>
                </c:pt>
                <c:pt idx="6645">
                  <c:v>2.9941056485999997</c:v>
                </c:pt>
                <c:pt idx="6646">
                  <c:v>2.9940950072599999</c:v>
                </c:pt>
                <c:pt idx="6647">
                  <c:v>2.9940618785600002</c:v>
                </c:pt>
                <c:pt idx="6648">
                  <c:v>2.9940436075800001</c:v>
                </c:pt>
                <c:pt idx="6649">
                  <c:v>2.9941306457099999</c:v>
                </c:pt>
                <c:pt idx="6650">
                  <c:v>2.9941290394699998</c:v>
                </c:pt>
                <c:pt idx="6651">
                  <c:v>2.9940969146700001</c:v>
                </c:pt>
                <c:pt idx="6652">
                  <c:v>2.9941143825299998</c:v>
                </c:pt>
                <c:pt idx="6653">
                  <c:v>2.9941419897800001</c:v>
                </c:pt>
                <c:pt idx="6654">
                  <c:v>2.9941395804200002</c:v>
                </c:pt>
                <c:pt idx="6655">
                  <c:v>2.9941856594299998</c:v>
                </c:pt>
                <c:pt idx="6656">
                  <c:v>2.9942182861800002</c:v>
                </c:pt>
                <c:pt idx="6657">
                  <c:v>2.9941002275399997</c:v>
                </c:pt>
                <c:pt idx="6658">
                  <c:v>2.99420081832</c:v>
                </c:pt>
                <c:pt idx="6659">
                  <c:v>2.9941661837700004</c:v>
                </c:pt>
                <c:pt idx="6660">
                  <c:v>2.9941903777599999</c:v>
                </c:pt>
                <c:pt idx="6661">
                  <c:v>2.9941035404100003</c:v>
                </c:pt>
                <c:pt idx="6662">
                  <c:v>2.9942150737</c:v>
                </c:pt>
                <c:pt idx="6663">
                  <c:v>2.9943237960699998</c:v>
                </c:pt>
                <c:pt idx="6664">
                  <c:v>2.99417501809</c:v>
                </c:pt>
                <c:pt idx="6665">
                  <c:v>2.9942145717500002</c:v>
                </c:pt>
                <c:pt idx="6666">
                  <c:v>2.9942365571600003</c:v>
                </c:pt>
                <c:pt idx="6667">
                  <c:v>2.9942305337600001</c:v>
                </c:pt>
                <c:pt idx="6668">
                  <c:v>2.9942996020799999</c:v>
                </c:pt>
                <c:pt idx="6669">
                  <c:v>2.9942607511500001</c:v>
                </c:pt>
                <c:pt idx="6670">
                  <c:v>2.99425101332</c:v>
                </c:pt>
                <c:pt idx="6671">
                  <c:v>2.9941968027199999</c:v>
                </c:pt>
                <c:pt idx="6672">
                  <c:v>2.9942678788400001</c:v>
                </c:pt>
                <c:pt idx="6673">
                  <c:v>2.9942186877400001</c:v>
                </c:pt>
                <c:pt idx="6674">
                  <c:v>2.99430903874</c:v>
                </c:pt>
                <c:pt idx="6675">
                  <c:v>2.9942391672999999</c:v>
                </c:pt>
                <c:pt idx="6676">
                  <c:v>2.9942420786100001</c:v>
                </c:pt>
                <c:pt idx="6677">
                  <c:v>2.9942763116000002</c:v>
                </c:pt>
                <c:pt idx="6678">
                  <c:v>2.9943089383500001</c:v>
                </c:pt>
                <c:pt idx="6679">
                  <c:v>2.99420724328</c:v>
                </c:pt>
                <c:pt idx="6680">
                  <c:v>2.9943031157299997</c:v>
                </c:pt>
                <c:pt idx="6681">
                  <c:v>2.9942056370399999</c:v>
                </c:pt>
                <c:pt idx="6682">
                  <c:v>2.9942342481899997</c:v>
                </c:pt>
                <c:pt idx="6683">
                  <c:v>2.9941933894599999</c:v>
                </c:pt>
                <c:pt idx="6684">
                  <c:v>2.9942558320400003</c:v>
                </c:pt>
                <c:pt idx="6685">
                  <c:v>2.9941309468799999</c:v>
                </c:pt>
                <c:pt idx="6686">
                  <c:v>2.9942351517000003</c:v>
                </c:pt>
                <c:pt idx="6687">
                  <c:v>2.9929769638299999</c:v>
                </c:pt>
                <c:pt idx="6688">
                  <c:v>2.9845424972000001</c:v>
                </c:pt>
                <c:pt idx="6689">
                  <c:v>2.9740939060000002</c:v>
                </c:pt>
                <c:pt idx="6690">
                  <c:v>2.9638019231999997</c:v>
                </c:pt>
                <c:pt idx="6691">
                  <c:v>2.9535792095000004</c:v>
                </c:pt>
                <c:pt idx="6692">
                  <c:v>2.9434522678600001</c:v>
                </c:pt>
                <c:pt idx="6693">
                  <c:v>2.93335233113</c:v>
                </c:pt>
                <c:pt idx="6694">
                  <c:v>2.92326183106</c:v>
                </c:pt>
                <c:pt idx="6695">
                  <c:v>2.9131882969</c:v>
                </c:pt>
                <c:pt idx="6696">
                  <c:v>2.9031356438600002</c:v>
                </c:pt>
                <c:pt idx="6697">
                  <c:v>2.8930328962099998</c:v>
                </c:pt>
                <c:pt idx="6698">
                  <c:v>2.88288798476</c:v>
                </c:pt>
                <c:pt idx="6699">
                  <c:v>2.8728390461500002</c:v>
                </c:pt>
                <c:pt idx="6700">
                  <c:v>2.8626806824399997</c:v>
                </c:pt>
                <c:pt idx="6701">
                  <c:v>2.8526634670700002</c:v>
                </c:pt>
                <c:pt idx="6702">
                  <c:v>2.8424913499300004</c:v>
                </c:pt>
                <c:pt idx="6703">
                  <c:v>2.83254872433</c:v>
                </c:pt>
                <c:pt idx="6704">
                  <c:v>2.8224018050799997</c:v>
                </c:pt>
                <c:pt idx="6705">
                  <c:v>2.8124381979700002</c:v>
                </c:pt>
                <c:pt idx="6706">
                  <c:v>2.8025659457600001</c:v>
                </c:pt>
                <c:pt idx="6707">
                  <c:v>2.7924123003800001</c:v>
                </c:pt>
                <c:pt idx="6708">
                  <c:v>2.7824262059100002</c:v>
                </c:pt>
                <c:pt idx="6709">
                  <c:v>2.77234976044</c:v>
                </c:pt>
                <c:pt idx="6710">
                  <c:v>2.76247951603</c:v>
                </c:pt>
                <c:pt idx="6711">
                  <c:v>2.7525885912800003</c:v>
                </c:pt>
                <c:pt idx="6712">
                  <c:v>2.7425062227999999</c:v>
                </c:pt>
                <c:pt idx="6713">
                  <c:v>2.7325772502400003</c:v>
                </c:pt>
                <c:pt idx="6714">
                  <c:v>2.7224646643699999</c:v>
                </c:pt>
                <c:pt idx="6715">
                  <c:v>2.7123882189000001</c:v>
                </c:pt>
                <c:pt idx="6716">
                  <c:v>2.7025978849299999</c:v>
                </c:pt>
                <c:pt idx="6717">
                  <c:v>2.6924846967200002</c:v>
                </c:pt>
                <c:pt idx="6718">
                  <c:v>2.6824915749499998</c:v>
                </c:pt>
                <c:pt idx="6719">
                  <c:v>2.67269983552</c:v>
                </c:pt>
                <c:pt idx="6720">
                  <c:v>2.6626889447199997</c:v>
                </c:pt>
                <c:pt idx="6721">
                  <c:v>2.6525795713300004</c:v>
                </c:pt>
                <c:pt idx="6722">
                  <c:v>2.6424648772700001</c:v>
                </c:pt>
                <c:pt idx="6723">
                  <c:v>2.63243993187</c:v>
                </c:pt>
                <c:pt idx="6724">
                  <c:v>2.62240103226</c:v>
                </c:pt>
                <c:pt idx="6725">
                  <c:v>2.61236755371</c:v>
                </c:pt>
                <c:pt idx="6726">
                  <c:v>2.6023572652500002</c:v>
                </c:pt>
                <c:pt idx="6727">
                  <c:v>2.5922931677499998</c:v>
                </c:pt>
                <c:pt idx="6728">
                  <c:v>2.5821460477200002</c:v>
                </c:pt>
                <c:pt idx="6729">
                  <c:v>2.5721264229900003</c:v>
                </c:pt>
                <c:pt idx="6730">
                  <c:v>2.5620652368000001</c:v>
                </c:pt>
                <c:pt idx="6731">
                  <c:v>2.5520192095000001</c:v>
                </c:pt>
                <c:pt idx="6732">
                  <c:v>2.5418745992199998</c:v>
                </c:pt>
                <c:pt idx="6733">
                  <c:v>2.5318703341599997</c:v>
                </c:pt>
                <c:pt idx="6734">
                  <c:v>2.5218920701100003</c:v>
                </c:pt>
                <c:pt idx="6735">
                  <c:v>2.5118077942200001</c:v>
                </c:pt>
                <c:pt idx="6736">
                  <c:v>2.5017719063100001</c:v>
                </c:pt>
                <c:pt idx="6737">
                  <c:v>2.4967796120000001</c:v>
                </c:pt>
                <c:pt idx="6738">
                  <c:v>2.4968965663500002</c:v>
                </c:pt>
                <c:pt idx="6739">
                  <c:v>2.4970091035399999</c:v>
                </c:pt>
                <c:pt idx="6740">
                  <c:v>2.4972595765900003</c:v>
                </c:pt>
                <c:pt idx="6741">
                  <c:v>2.4972269498399999</c:v>
                </c:pt>
                <c:pt idx="6742">
                  <c:v>2.4971714341700002</c:v>
                </c:pt>
                <c:pt idx="6743">
                  <c:v>2.49720486404</c:v>
                </c:pt>
                <c:pt idx="6744">
                  <c:v>2.4971041728699999</c:v>
                </c:pt>
                <c:pt idx="6745">
                  <c:v>2.4971098950999999</c:v>
                </c:pt>
                <c:pt idx="6746">
                  <c:v>2.4970950373800003</c:v>
                </c:pt>
                <c:pt idx="6747">
                  <c:v>2.4970917245099997</c:v>
                </c:pt>
                <c:pt idx="6748">
                  <c:v>2.4971192313699997</c:v>
                </c:pt>
                <c:pt idx="6749">
                  <c:v>2.4971364984500002</c:v>
                </c:pt>
                <c:pt idx="6750">
                  <c:v>2.4970997557100003</c:v>
                </c:pt>
                <c:pt idx="6751">
                  <c:v>2.4971450316000001</c:v>
                </c:pt>
                <c:pt idx="6752">
                  <c:v>2.4970866046200002</c:v>
                </c:pt>
                <c:pt idx="6753">
                  <c:v>2.4971631018</c:v>
                </c:pt>
                <c:pt idx="6754">
                  <c:v>2.49713188051</c:v>
                </c:pt>
                <c:pt idx="6755">
                  <c:v>2.4971456339399998</c:v>
                </c:pt>
                <c:pt idx="6756">
                  <c:v>2.4970671289599999</c:v>
                </c:pt>
                <c:pt idx="6757">
                  <c:v>2.49710608028</c:v>
                </c:pt>
                <c:pt idx="6758">
                  <c:v>2.4971248532099999</c:v>
                </c:pt>
                <c:pt idx="6759">
                  <c:v>2.4971819751200002</c:v>
                </c:pt>
                <c:pt idx="6760">
                  <c:v>2.49721911942</c:v>
                </c:pt>
                <c:pt idx="6761">
                  <c:v>2.49715768074</c:v>
                </c:pt>
                <c:pt idx="6762">
                  <c:v>2.49714814369</c:v>
                </c:pt>
                <c:pt idx="6763">
                  <c:v>2.4971779595200001</c:v>
                </c:pt>
                <c:pt idx="6764">
                  <c:v>2.4971502518799999</c:v>
                </c:pt>
                <c:pt idx="6765">
                  <c:v>2.4972060687200002</c:v>
                </c:pt>
                <c:pt idx="6766">
                  <c:v>2.4971639049199998</c:v>
                </c:pt>
                <c:pt idx="6767">
                  <c:v>2.4972053659900002</c:v>
                </c:pt>
                <c:pt idx="6768">
                  <c:v>2.49723267207</c:v>
                </c:pt>
                <c:pt idx="6769">
                  <c:v>2.4972630902399997</c:v>
                </c:pt>
                <c:pt idx="6770">
                  <c:v>2.4971764536699999</c:v>
                </c:pt>
                <c:pt idx="6771">
                  <c:v>2.4971944234799999</c:v>
                </c:pt>
                <c:pt idx="6772">
                  <c:v>2.49717665445</c:v>
                </c:pt>
                <c:pt idx="6773">
                  <c:v>2.49724281146</c:v>
                </c:pt>
                <c:pt idx="6774">
                  <c:v>2.4972478309599997</c:v>
                </c:pt>
                <c:pt idx="6775">
                  <c:v>2.4972072734000004</c:v>
                </c:pt>
                <c:pt idx="6776">
                  <c:v>2.4972305638800001</c:v>
                </c:pt>
                <c:pt idx="6777">
                  <c:v>2.4972559625499997</c:v>
                </c:pt>
                <c:pt idx="6778">
                  <c:v>2.4972175131799998</c:v>
                </c:pt>
                <c:pt idx="6779">
                  <c:v>2.4972710210500004</c:v>
                </c:pt>
                <c:pt idx="6780">
                  <c:v>2.4972383943000001</c:v>
                </c:pt>
                <c:pt idx="6781">
                  <c:v>2.4971927168499999</c:v>
                </c:pt>
                <c:pt idx="6782">
                  <c:v>2.4972399001499999</c:v>
                </c:pt>
                <c:pt idx="6783">
                  <c:v>2.4973270386699999</c:v>
                </c:pt>
                <c:pt idx="6784">
                  <c:v>2.4972101847100001</c:v>
                </c:pt>
                <c:pt idx="6785">
                  <c:v>2.4972372900100002</c:v>
                </c:pt>
                <c:pt idx="6786">
                  <c:v>2.4972702179300001</c:v>
                </c:pt>
                <c:pt idx="6787">
                  <c:v>2.4973124821200003</c:v>
                </c:pt>
                <c:pt idx="6788">
                  <c:v>2.4972887900800003</c:v>
                </c:pt>
                <c:pt idx="6789">
                  <c:v>2.4972994314200001</c:v>
                </c:pt>
                <c:pt idx="6790">
                  <c:v>2.4972511438300002</c:v>
                </c:pt>
                <c:pt idx="6791">
                  <c:v>2.4972250424300002</c:v>
                </c:pt>
                <c:pt idx="6792">
                  <c:v>2.4973389850799999</c:v>
                </c:pt>
                <c:pt idx="6793">
                  <c:v>2.49726489726</c:v>
                </c:pt>
                <c:pt idx="6794">
                  <c:v>2.49736026776</c:v>
                </c:pt>
                <c:pt idx="6795">
                  <c:v>2.4972763417200001</c:v>
                </c:pt>
                <c:pt idx="6796">
                  <c:v>2.4973006360999999</c:v>
                </c:pt>
                <c:pt idx="6797">
                  <c:v>2.4972902959300001</c:v>
                </c:pt>
                <c:pt idx="6798">
                  <c:v>2.4972907978799999</c:v>
                </c:pt>
                <c:pt idx="6799">
                  <c:v>2.4973341663599999</c:v>
                </c:pt>
                <c:pt idx="6800">
                  <c:v>2.4972657003799998</c:v>
                </c:pt>
                <c:pt idx="6801">
                  <c:v>2.4972912998300001</c:v>
                </c:pt>
                <c:pt idx="6802">
                  <c:v>2.4973328612900003</c:v>
                </c:pt>
                <c:pt idx="6803">
                  <c:v>2.4972857783800002</c:v>
                </c:pt>
                <c:pt idx="6804">
                  <c:v>2.4972639937500003</c:v>
                </c:pt>
                <c:pt idx="6805">
                  <c:v>2.4972782491299998</c:v>
                </c:pt>
                <c:pt idx="6806">
                  <c:v>2.4973454100400003</c:v>
                </c:pt>
                <c:pt idx="6807">
                  <c:v>2.4973516342199997</c:v>
                </c:pt>
                <c:pt idx="6808">
                  <c:v>2.4973285445200002</c:v>
                </c:pt>
                <c:pt idx="6809">
                  <c:v>2.4972536535800001</c:v>
                </c:pt>
                <c:pt idx="6810">
                  <c:v>2.4973287452999999</c:v>
                </c:pt>
                <c:pt idx="6811">
                  <c:v>2.4972777471800001</c:v>
                </c:pt>
                <c:pt idx="6812">
                  <c:v>2.4973307531</c:v>
                </c:pt>
                <c:pt idx="6813">
                  <c:v>2.4972448192600001</c:v>
                </c:pt>
                <c:pt idx="6814">
                  <c:v>2.4972733300200001</c:v>
                </c:pt>
                <c:pt idx="6815">
                  <c:v>2.4972471282300002</c:v>
                </c:pt>
                <c:pt idx="6816">
                  <c:v>2.4972938095799999</c:v>
                </c:pt>
                <c:pt idx="6817">
                  <c:v>2.49735344124</c:v>
                </c:pt>
                <c:pt idx="6818">
                  <c:v>2.4972615843899999</c:v>
                </c:pt>
                <c:pt idx="6819">
                  <c:v>2.4972003464900001</c:v>
                </c:pt>
                <c:pt idx="6820">
                  <c:v>2.4973036477999999</c:v>
                </c:pt>
                <c:pt idx="6821">
                  <c:v>2.4972305638800001</c:v>
                </c:pt>
                <c:pt idx="6822">
                  <c:v>2.49723166817</c:v>
                </c:pt>
                <c:pt idx="6823">
                  <c:v>2.4972032578000003</c:v>
                </c:pt>
                <c:pt idx="6824">
                  <c:v>2.4972036593599998</c:v>
                </c:pt>
                <c:pt idx="6825">
                  <c:v>2.4971975355700002</c:v>
                </c:pt>
                <c:pt idx="6826">
                  <c:v>2.4973315562200002</c:v>
                </c:pt>
                <c:pt idx="6827">
                  <c:v>2.4972079761299999</c:v>
                </c:pt>
                <c:pt idx="6828">
                  <c:v>2.4972159069399997</c:v>
                </c:pt>
                <c:pt idx="6829">
                  <c:v>2.4971860911100001</c:v>
                </c:pt>
                <c:pt idx="6830">
                  <c:v>2.4972474294000002</c:v>
                </c:pt>
                <c:pt idx="6831">
                  <c:v>2.4971869946199998</c:v>
                </c:pt>
                <c:pt idx="6832">
                  <c:v>2.4972404021000001</c:v>
                </c:pt>
                <c:pt idx="6833">
                  <c:v>2.4971637041400001</c:v>
                </c:pt>
                <c:pt idx="6834">
                  <c:v>2.4971855891599999</c:v>
                </c:pt>
                <c:pt idx="6835">
                  <c:v>2.4971816739500001</c:v>
                </c:pt>
                <c:pt idx="6836">
                  <c:v>2.4972337763600003</c:v>
                </c:pt>
                <c:pt idx="6837">
                  <c:v>2.4971725384600001</c:v>
                </c:pt>
                <c:pt idx="6838">
                  <c:v>2.4971607928299999</c:v>
                </c:pt>
                <c:pt idx="6839">
                  <c:v>2.4971669166199999</c:v>
                </c:pt>
                <c:pt idx="6840">
                  <c:v>2.4972293592000003</c:v>
                </c:pt>
                <c:pt idx="6841">
                  <c:v>2.4971369000100001</c:v>
                </c:pt>
                <c:pt idx="6842">
                  <c:v>2.49716922559</c:v>
                </c:pt>
                <c:pt idx="6843">
                  <c:v>2.49715256085</c:v>
                </c:pt>
                <c:pt idx="6844">
                  <c:v>2.4972019527300002</c:v>
                </c:pt>
                <c:pt idx="6845">
                  <c:v>2.4971697275400002</c:v>
                </c:pt>
                <c:pt idx="6846">
                  <c:v>2.4971331855800001</c:v>
                </c:pt>
                <c:pt idx="6847">
                  <c:v>2.4971966320599996</c:v>
                </c:pt>
                <c:pt idx="6848">
                  <c:v>2.4971578815199997</c:v>
                </c:pt>
                <c:pt idx="6849">
                  <c:v>2.4971273629600002</c:v>
                </c:pt>
                <c:pt idx="6850">
                  <c:v>2.4971274633500005</c:v>
                </c:pt>
                <c:pt idx="6851">
                  <c:v>2.4970955393300001</c:v>
                </c:pt>
                <c:pt idx="6852">
                  <c:v>2.4970963424499999</c:v>
                </c:pt>
                <c:pt idx="6853">
                  <c:v>2.4971497499299997</c:v>
                </c:pt>
                <c:pt idx="6854">
                  <c:v>2.49714312419</c:v>
                </c:pt>
                <c:pt idx="6855">
                  <c:v>2.4972005472700003</c:v>
                </c:pt>
                <c:pt idx="6856">
                  <c:v>2.4970784730300002</c:v>
                </c:pt>
                <c:pt idx="6857">
                  <c:v>2.4972032578000003</c:v>
                </c:pt>
                <c:pt idx="6858">
                  <c:v>2.4970831913600002</c:v>
                </c:pt>
                <c:pt idx="6859">
                  <c:v>2.4970958404999997</c:v>
                </c:pt>
                <c:pt idx="6860">
                  <c:v>2.49712003449</c:v>
                </c:pt>
                <c:pt idx="6861">
                  <c:v>2.4971154165499998</c:v>
                </c:pt>
                <c:pt idx="6862">
                  <c:v>2.49708640384</c:v>
                </c:pt>
                <c:pt idx="6863">
                  <c:v>2.4971273629600002</c:v>
                </c:pt>
                <c:pt idx="6864">
                  <c:v>2.4971075861300003</c:v>
                </c:pt>
                <c:pt idx="6865">
                  <c:v>2.49717223729</c:v>
                </c:pt>
                <c:pt idx="6866">
                  <c:v>2.4971774575699999</c:v>
                </c:pt>
                <c:pt idx="6867">
                  <c:v>2.4971353941600003</c:v>
                </c:pt>
                <c:pt idx="6868">
                  <c:v>2.4971207372199999</c:v>
                </c:pt>
                <c:pt idx="6869">
                  <c:v>2.4971155169400001</c:v>
                </c:pt>
                <c:pt idx="6870">
                  <c:v>2.4971450316000001</c:v>
                </c:pt>
                <c:pt idx="6871">
                  <c:v>2.49714141756</c:v>
                </c:pt>
                <c:pt idx="6872">
                  <c:v>2.4970794769299998</c:v>
                </c:pt>
                <c:pt idx="6873">
                  <c:v>2.4971293707600002</c:v>
                </c:pt>
                <c:pt idx="6874">
                  <c:v>2.4971195325399997</c:v>
                </c:pt>
                <c:pt idx="6875">
                  <c:v>2.49664669564</c:v>
                </c:pt>
                <c:pt idx="6876">
                  <c:v>2.4892298824400001</c:v>
                </c:pt>
                <c:pt idx="6877">
                  <c:v>2.4789274590800003</c:v>
                </c:pt>
                <c:pt idx="6878">
                  <c:v>2.4686323641899999</c:v>
                </c:pt>
                <c:pt idx="6879">
                  <c:v>2.4584696837099997</c:v>
                </c:pt>
                <c:pt idx="6880">
                  <c:v>2.4483424408999999</c:v>
                </c:pt>
                <c:pt idx="6881">
                  <c:v>2.43823788623</c:v>
                </c:pt>
                <c:pt idx="6882">
                  <c:v>2.4282229798300001</c:v>
                </c:pt>
                <c:pt idx="6883">
                  <c:v>2.4181959262400001</c:v>
                </c:pt>
                <c:pt idx="6884">
                  <c:v>2.4080991016000004</c:v>
                </c:pt>
                <c:pt idx="6885">
                  <c:v>2.3979396336000001</c:v>
                </c:pt>
                <c:pt idx="6886">
                  <c:v>2.3878760380499999</c:v>
                </c:pt>
                <c:pt idx="6887">
                  <c:v>2.3778305127000001</c:v>
                </c:pt>
                <c:pt idx="6888">
                  <c:v>2.3677215408699999</c:v>
                </c:pt>
                <c:pt idx="6889">
                  <c:v>2.35758305438</c:v>
                </c:pt>
                <c:pt idx="6890">
                  <c:v>2.3474709704600003</c:v>
                </c:pt>
                <c:pt idx="6891">
                  <c:v>2.3373696282699998</c:v>
                </c:pt>
                <c:pt idx="6892">
                  <c:v>2.3272091563699999</c:v>
                </c:pt>
                <c:pt idx="6893">
                  <c:v>2.3173645114100001</c:v>
                </c:pt>
                <c:pt idx="6894">
                  <c:v>2.3073421761500001</c:v>
                </c:pt>
                <c:pt idx="6895">
                  <c:v>2.2973608000100003</c:v>
                </c:pt>
                <c:pt idx="6896">
                  <c:v>2.2873256148299999</c:v>
                </c:pt>
                <c:pt idx="6897">
                  <c:v>2.2774529610600003</c:v>
                </c:pt>
                <c:pt idx="6898">
                  <c:v>2.2673801296300002</c:v>
                </c:pt>
                <c:pt idx="6899">
                  <c:v>2.2573984523199999</c:v>
                </c:pt>
                <c:pt idx="6900">
                  <c:v>2.2474372545699999</c:v>
                </c:pt>
                <c:pt idx="6901">
                  <c:v>2.2375921076599998</c:v>
                </c:pt>
                <c:pt idx="6902">
                  <c:v>2.2275440725599998</c:v>
                </c:pt>
                <c:pt idx="6903">
                  <c:v>2.21756430266</c:v>
                </c:pt>
                <c:pt idx="6904">
                  <c:v>2.20750301608</c:v>
                </c:pt>
                <c:pt idx="6905">
                  <c:v>2.1975752482000002</c:v>
                </c:pt>
                <c:pt idx="6906">
                  <c:v>2.18756495974</c:v>
                </c:pt>
                <c:pt idx="6907">
                  <c:v>2.1775024684800002</c:v>
                </c:pt>
                <c:pt idx="6908">
                  <c:v>2.1676843264799999</c:v>
                </c:pt>
                <c:pt idx="6909">
                  <c:v>2.1575584891299999</c:v>
                </c:pt>
                <c:pt idx="6910">
                  <c:v>2.1475547260200001</c:v>
                </c:pt>
                <c:pt idx="6911">
                  <c:v>2.1374898253999999</c:v>
                </c:pt>
                <c:pt idx="6912">
                  <c:v>2.1273782434300004</c:v>
                </c:pt>
                <c:pt idx="6913">
                  <c:v>2.1174348147100002</c:v>
                </c:pt>
                <c:pt idx="6914">
                  <c:v>2.10730576488</c:v>
                </c:pt>
                <c:pt idx="6915">
                  <c:v>2.0972923643299999</c:v>
                </c:pt>
                <c:pt idx="6916">
                  <c:v>2.0872603916300001</c:v>
                </c:pt>
                <c:pt idx="6917">
                  <c:v>2.0772932708699998</c:v>
                </c:pt>
                <c:pt idx="6918">
                  <c:v>2.0671910251699996</c:v>
                </c:pt>
                <c:pt idx="6919">
                  <c:v>2.0570872736200001</c:v>
                </c:pt>
                <c:pt idx="6920">
                  <c:v>2.0470447599699999</c:v>
                </c:pt>
                <c:pt idx="6921">
                  <c:v>2.0370991226699999</c:v>
                </c:pt>
                <c:pt idx="6922">
                  <c:v>2.0269357394599998</c:v>
                </c:pt>
                <c:pt idx="6923">
                  <c:v>2.0169125006899997</c:v>
                </c:pt>
                <c:pt idx="6924">
                  <c:v>2.00681326669</c:v>
                </c:pt>
                <c:pt idx="6925">
                  <c:v>2.0002731593599998</c:v>
                </c:pt>
                <c:pt idx="6926">
                  <c:v>2.0000868355199999</c:v>
                </c:pt>
                <c:pt idx="6927">
                  <c:v>2.0003048826000001</c:v>
                </c:pt>
                <c:pt idx="6928">
                  <c:v>2.0004568730600001</c:v>
                </c:pt>
                <c:pt idx="6929">
                  <c:v>2.0004738389700001</c:v>
                </c:pt>
                <c:pt idx="6930">
                  <c:v>2.00050004076</c:v>
                </c:pt>
                <c:pt idx="6931">
                  <c:v>2.0004120991200001</c:v>
                </c:pt>
                <c:pt idx="6932">
                  <c:v>2.0004505484899999</c:v>
                </c:pt>
                <c:pt idx="6933">
                  <c:v>2.0004066780600001</c:v>
                </c:pt>
                <c:pt idx="6934">
                  <c:v>2.0003747540400001</c:v>
                </c:pt>
                <c:pt idx="6935">
                  <c:v>2.0003956351599999</c:v>
                </c:pt>
                <c:pt idx="6936">
                  <c:v>2.0003064888400002</c:v>
                </c:pt>
                <c:pt idx="6937">
                  <c:v>2.0003820825100003</c:v>
                </c:pt>
                <c:pt idx="6938">
                  <c:v>2.0003170297900001</c:v>
                </c:pt>
                <c:pt idx="6939">
                  <c:v>2.00034092261</c:v>
                </c:pt>
                <c:pt idx="6940">
                  <c:v>2.0004010562199999</c:v>
                </c:pt>
                <c:pt idx="6941">
                  <c:v>2.0002906272200001</c:v>
                </c:pt>
                <c:pt idx="6942">
                  <c:v>2.0003773641800002</c:v>
                </c:pt>
                <c:pt idx="6943">
                  <c:v>2.00035076083</c:v>
                </c:pt>
                <c:pt idx="6944">
                  <c:v>2.0004047706499999</c:v>
                </c:pt>
                <c:pt idx="6945">
                  <c:v>2.0002904264399999</c:v>
                </c:pt>
                <c:pt idx="6946">
                  <c:v>2.00031542355</c:v>
                </c:pt>
                <c:pt idx="6947">
                  <c:v>2.0002851057700002</c:v>
                </c:pt>
                <c:pt idx="6948">
                  <c:v>2.00032124617</c:v>
                </c:pt>
                <c:pt idx="6949">
                  <c:v>2.0002956467200002</c:v>
                </c:pt>
                <c:pt idx="6950">
                  <c:v>2.0003438339200001</c:v>
                </c:pt>
                <c:pt idx="6951">
                  <c:v>2.0002358142799999</c:v>
                </c:pt>
                <c:pt idx="6952">
                  <c:v>2.0002897237099999</c:v>
                </c:pt>
                <c:pt idx="6953">
                  <c:v>2.00034021988</c:v>
                </c:pt>
                <c:pt idx="6954">
                  <c:v>2.0002845034300001</c:v>
                </c:pt>
                <c:pt idx="6955">
                  <c:v>2.0002904264399999</c:v>
                </c:pt>
                <c:pt idx="6956">
                  <c:v>2.0002899244900001</c:v>
                </c:pt>
                <c:pt idx="6957">
                  <c:v>2.00026352192</c:v>
                </c:pt>
                <c:pt idx="6958">
                  <c:v>2.0003098017099998</c:v>
                </c:pt>
                <c:pt idx="6959">
                  <c:v>2.0002671359600002</c:v>
                </c:pt>
                <c:pt idx="6960">
                  <c:v>2.0002654293300002</c:v>
                </c:pt>
                <c:pt idx="6961">
                  <c:v>2.0002546876</c:v>
                </c:pt>
                <c:pt idx="6962">
                  <c:v>2.0002868124000002</c:v>
                </c:pt>
                <c:pt idx="6963">
                  <c:v>2.0002317986799998</c:v>
                </c:pt>
                <c:pt idx="6964">
                  <c:v>2.0003076935199999</c:v>
                </c:pt>
                <c:pt idx="6965">
                  <c:v>2.0002296904899999</c:v>
                </c:pt>
                <c:pt idx="6966">
                  <c:v>2.0002950443800001</c:v>
                </c:pt>
                <c:pt idx="6967">
                  <c:v>2.0002388259799999</c:v>
                </c:pt>
                <c:pt idx="6968">
                  <c:v>2.00029916037</c:v>
                </c:pt>
                <c:pt idx="6969">
                  <c:v>2.0002442470399999</c:v>
                </c:pt>
                <c:pt idx="6970">
                  <c:v>2.0002528805800002</c:v>
                </c:pt>
                <c:pt idx="6971">
                  <c:v>2.0002343084300001</c:v>
                </c:pt>
                <c:pt idx="6972">
                  <c:v>2.00028048783</c:v>
                </c:pt>
                <c:pt idx="6973">
                  <c:v>2.0002593055399998</c:v>
                </c:pt>
                <c:pt idx="6974">
                  <c:v>2.0003165278399999</c:v>
                </c:pt>
                <c:pt idx="6975">
                  <c:v>2.0002420384599997</c:v>
                </c:pt>
                <c:pt idx="6976">
                  <c:v>2.00021061639</c:v>
                </c:pt>
                <c:pt idx="6977">
                  <c:v>2.0001995734900002</c:v>
                </c:pt>
                <c:pt idx="6978">
                  <c:v>2.00027948393</c:v>
                </c:pt>
                <c:pt idx="6979">
                  <c:v>2.0001716650699999</c:v>
                </c:pt>
                <c:pt idx="6980">
                  <c:v>2.0001927469700003</c:v>
                </c:pt>
                <c:pt idx="6981">
                  <c:v>2.0002496680999999</c:v>
                </c:pt>
                <c:pt idx="6982">
                  <c:v>2.0002276826899998</c:v>
                </c:pt>
                <c:pt idx="6983">
                  <c:v>2.0002309955599999</c:v>
                </c:pt>
                <c:pt idx="6984">
                  <c:v>2.0002382236399998</c:v>
                </c:pt>
                <c:pt idx="6985">
                  <c:v>2.0001887313700002</c:v>
                </c:pt>
                <c:pt idx="6986">
                  <c:v>2.00028962332</c:v>
                </c:pt>
                <c:pt idx="6987">
                  <c:v>2.0001622284100002</c:v>
                </c:pt>
                <c:pt idx="6988">
                  <c:v>2.0001977664699999</c:v>
                </c:pt>
                <c:pt idx="6989">
                  <c:v>2.0002901252700003</c:v>
                </c:pt>
                <c:pt idx="6990">
                  <c:v>2.0002125238000001</c:v>
                </c:pt>
                <c:pt idx="6991">
                  <c:v>2.0001987703699999</c:v>
                </c:pt>
                <c:pt idx="6992">
                  <c:v>2.0002541856500002</c:v>
                </c:pt>
                <c:pt idx="6993">
                  <c:v>2.0002226631900002</c:v>
                </c:pt>
                <c:pt idx="6994">
                  <c:v>2.0002306943899999</c:v>
                </c:pt>
                <c:pt idx="6995">
                  <c:v>2.0002332041400002</c:v>
                </c:pt>
                <c:pt idx="6996">
                  <c:v>2.0002904264399999</c:v>
                </c:pt>
                <c:pt idx="6997">
                  <c:v>2.0002793835400001</c:v>
                </c:pt>
                <c:pt idx="6998">
                  <c:v>2.0002239682600003</c:v>
                </c:pt>
                <c:pt idx="6999">
                  <c:v>2.0002711515599998</c:v>
                </c:pt>
                <c:pt idx="7000">
                  <c:v>2.0001737732599998</c:v>
                </c:pt>
                <c:pt idx="7001">
                  <c:v>2.0002546876</c:v>
                </c:pt>
                <c:pt idx="7002">
                  <c:v>2.0002478610800001</c:v>
                </c:pt>
                <c:pt idx="7003">
                  <c:v>2.0002607110000001</c:v>
                </c:pt>
                <c:pt idx="7004">
                  <c:v>2.00020278597</c:v>
                </c:pt>
                <c:pt idx="7005">
                  <c:v>2.0003116087300001</c:v>
                </c:pt>
                <c:pt idx="7006">
                  <c:v>2.0002270803500002</c:v>
                </c:pt>
                <c:pt idx="7007">
                  <c:v>2.00027165351</c:v>
                </c:pt>
                <c:pt idx="7008">
                  <c:v>2.0003576877400002</c:v>
                </c:pt>
                <c:pt idx="7009">
                  <c:v>2.0002908280000002</c:v>
                </c:pt>
                <c:pt idx="7010">
                  <c:v>2.0003132149699998</c:v>
                </c:pt>
                <c:pt idx="7011">
                  <c:v>2.00031612628</c:v>
                </c:pt>
                <c:pt idx="7012">
                  <c:v>2.0002788815899999</c:v>
                </c:pt>
                <c:pt idx="7013">
                  <c:v>2.0003312851700001</c:v>
                </c:pt>
                <c:pt idx="7014">
                  <c:v>2.00030729196</c:v>
                </c:pt>
                <c:pt idx="7015">
                  <c:v>2.0003179333000003</c:v>
                </c:pt>
                <c:pt idx="7016">
                  <c:v>2.0002787812</c:v>
                </c:pt>
                <c:pt idx="7017">
                  <c:v>2.0002942412600002</c:v>
                </c:pt>
                <c:pt idx="7018">
                  <c:v>2.0003202422699999</c:v>
                </c:pt>
                <c:pt idx="7019">
                  <c:v>2.0003648154300002</c:v>
                </c:pt>
                <c:pt idx="7020">
                  <c:v>2.0003105044399998</c:v>
                </c:pt>
                <c:pt idx="7021">
                  <c:v>2.0003723446800001</c:v>
                </c:pt>
                <c:pt idx="7022">
                  <c:v>2.0003308836100002</c:v>
                </c:pt>
                <c:pt idx="7023">
                  <c:v>2.00037927159</c:v>
                </c:pt>
                <c:pt idx="7024">
                  <c:v>2.0003406214399999</c:v>
                </c:pt>
                <c:pt idx="7025">
                  <c:v>2.0003595951499999</c:v>
                </c:pt>
                <c:pt idx="7026">
                  <c:v>2.0003528690199999</c:v>
                </c:pt>
                <c:pt idx="7027">
                  <c:v>2.0003442354800001</c:v>
                </c:pt>
                <c:pt idx="7028">
                  <c:v>2.00032255124</c:v>
                </c:pt>
                <c:pt idx="7029">
                  <c:v>2.0003686302500001</c:v>
                </c:pt>
                <c:pt idx="7030">
                  <c:v>2.00032767113</c:v>
                </c:pt>
                <c:pt idx="7031">
                  <c:v>2.0004085854699998</c:v>
                </c:pt>
                <c:pt idx="7032">
                  <c:v>2.0004190260299999</c:v>
                </c:pt>
                <c:pt idx="7033">
                  <c:v>2.00038158056</c:v>
                </c:pt>
                <c:pt idx="7034">
                  <c:v>2.00030428026</c:v>
                </c:pt>
                <c:pt idx="7035">
                  <c:v>2.00042775996</c:v>
                </c:pt>
                <c:pt idx="7036">
                  <c:v>2.00036802791</c:v>
                </c:pt>
                <c:pt idx="7037">
                  <c:v>2.0004443243100001</c:v>
                </c:pt>
                <c:pt idx="7038">
                  <c:v>2.0003461428900002</c:v>
                </c:pt>
                <c:pt idx="7039">
                  <c:v>2.0003974421800002</c:v>
                </c:pt>
                <c:pt idx="7040">
                  <c:v>2.00033138556</c:v>
                </c:pt>
                <c:pt idx="7041">
                  <c:v>2.0004274587899999</c:v>
                </c:pt>
                <c:pt idx="7042">
                  <c:v>2.0003512627799998</c:v>
                </c:pt>
                <c:pt idx="7043">
                  <c:v>2.00039182034</c:v>
                </c:pt>
                <c:pt idx="7044">
                  <c:v>2.0003373085700002</c:v>
                </c:pt>
                <c:pt idx="7045">
                  <c:v>2.00042575216</c:v>
                </c:pt>
                <c:pt idx="7046">
                  <c:v>2.0003980445200003</c:v>
                </c:pt>
                <c:pt idx="7047">
                  <c:v>2.0004007550500003</c:v>
                </c:pt>
                <c:pt idx="7048">
                  <c:v>2.0003557803300001</c:v>
                </c:pt>
                <c:pt idx="7049">
                  <c:v>2.0004381001300002</c:v>
                </c:pt>
                <c:pt idx="7050">
                  <c:v>2.0003658193299998</c:v>
                </c:pt>
                <c:pt idx="7051">
                  <c:v>2.0004303701000001</c:v>
                </c:pt>
                <c:pt idx="7052">
                  <c:v>2.0004310728300001</c:v>
                </c:pt>
                <c:pt idx="7053">
                  <c:v>2.0003671243999999</c:v>
                </c:pt>
                <c:pt idx="7054">
                  <c:v>2.0003416253399999</c:v>
                </c:pt>
                <c:pt idx="7055">
                  <c:v>2.0004484403</c:v>
                </c:pt>
                <c:pt idx="7056">
                  <c:v>2.0003903144900002</c:v>
                </c:pt>
                <c:pt idx="7057">
                  <c:v>2.0004805651000002</c:v>
                </c:pt>
                <c:pt idx="7058">
                  <c:v>2.0003505600499998</c:v>
                </c:pt>
                <c:pt idx="7059">
                  <c:v>2.0003722442899998</c:v>
                </c:pt>
                <c:pt idx="7060">
                  <c:v>2.0003044810400001</c:v>
                </c:pt>
                <c:pt idx="7061">
                  <c:v>2.00036602011</c:v>
                </c:pt>
                <c:pt idx="7062">
                  <c:v>2.00038740318</c:v>
                </c:pt>
                <c:pt idx="7063">
                  <c:v>2.0002343084300001</c:v>
                </c:pt>
                <c:pt idx="7064">
                  <c:v>1.9944508405299999</c:v>
                </c:pt>
                <c:pt idx="7065">
                  <c:v>1.9840861753699999</c:v>
                </c:pt>
                <c:pt idx="7066">
                  <c:v>1.9736526426700001</c:v>
                </c:pt>
                <c:pt idx="7067">
                  <c:v>1.9634444855199999</c:v>
                </c:pt>
                <c:pt idx="7068">
                  <c:v>1.95324787322</c:v>
                </c:pt>
                <c:pt idx="7069">
                  <c:v>1.9431549637900001</c:v>
                </c:pt>
                <c:pt idx="7070">
                  <c:v>1.9331597338299999</c:v>
                </c:pt>
                <c:pt idx="7071">
                  <c:v>1.9231264560599999</c:v>
                </c:pt>
                <c:pt idx="7072">
                  <c:v>1.91298957581</c:v>
                </c:pt>
                <c:pt idx="7073">
                  <c:v>1.9029948478000001</c:v>
                </c:pt>
                <c:pt idx="7074">
                  <c:v>1.8928255415799999</c:v>
                </c:pt>
                <c:pt idx="7075">
                  <c:v>1.8827298212300001</c:v>
                </c:pt>
                <c:pt idx="7076">
                  <c:v>1.87252387266</c:v>
                </c:pt>
                <c:pt idx="7077">
                  <c:v>1.86232424866</c:v>
                </c:pt>
                <c:pt idx="7078">
                  <c:v>1.8522626609099999</c:v>
                </c:pt>
                <c:pt idx="7079">
                  <c:v>1.84215629922</c:v>
                </c:pt>
                <c:pt idx="7080">
                  <c:v>1.83194874441</c:v>
                </c:pt>
                <c:pt idx="7081">
                  <c:v>1.8220751871300001</c:v>
                </c:pt>
                <c:pt idx="7082">
                  <c:v>1.8120054677899999</c:v>
                </c:pt>
                <c:pt idx="7083">
                  <c:v>1.80201435382</c:v>
                </c:pt>
                <c:pt idx="7084">
                  <c:v>1.7920678130100001</c:v>
                </c:pt>
                <c:pt idx="7085">
                  <c:v>1.78193474758</c:v>
                </c:pt>
                <c:pt idx="7086">
                  <c:v>1.77193048252</c:v>
                </c:pt>
                <c:pt idx="7087">
                  <c:v>1.76190393088</c:v>
                </c:pt>
                <c:pt idx="7088">
                  <c:v>1.7519651200999999</c:v>
                </c:pt>
                <c:pt idx="7089">
                  <c:v>1.74187321457</c:v>
                </c:pt>
                <c:pt idx="7090">
                  <c:v>1.7319897186800002</c:v>
                </c:pt>
                <c:pt idx="7091">
                  <c:v>1.7219904731200002</c:v>
                </c:pt>
                <c:pt idx="7092">
                  <c:v>1.7119487625900001</c:v>
                </c:pt>
                <c:pt idx="7093">
                  <c:v>1.7019549380900001</c:v>
                </c:pt>
                <c:pt idx="7094">
                  <c:v>1.69201040508</c:v>
                </c:pt>
                <c:pt idx="7095">
                  <c:v>1.6820373613099999</c:v>
                </c:pt>
                <c:pt idx="7096">
                  <c:v>1.67211983321</c:v>
                </c:pt>
                <c:pt idx="7097">
                  <c:v>1.6621193829699998</c:v>
                </c:pt>
                <c:pt idx="7098">
                  <c:v>1.6520611080900001</c:v>
                </c:pt>
                <c:pt idx="7099">
                  <c:v>1.6419912883600001</c:v>
                </c:pt>
                <c:pt idx="7100">
                  <c:v>1.63208189185</c:v>
                </c:pt>
                <c:pt idx="7101">
                  <c:v>1.62201819591</c:v>
                </c:pt>
                <c:pt idx="7102">
                  <c:v>1.6120131277300001</c:v>
                </c:pt>
                <c:pt idx="7103">
                  <c:v>1.6019436091699999</c:v>
                </c:pt>
                <c:pt idx="7104">
                  <c:v>1.5920416415200001</c:v>
                </c:pt>
                <c:pt idx="7105">
                  <c:v>1.5818932164200001</c:v>
                </c:pt>
                <c:pt idx="7106">
                  <c:v>1.57191344652</c:v>
                </c:pt>
                <c:pt idx="7107">
                  <c:v>1.56183629832</c:v>
                </c:pt>
                <c:pt idx="7108">
                  <c:v>1.5518022174300001</c:v>
                </c:pt>
                <c:pt idx="7109">
                  <c:v>1.5417233626</c:v>
                </c:pt>
                <c:pt idx="7110">
                  <c:v>1.5317517242900001</c:v>
                </c:pt>
                <c:pt idx="7111">
                  <c:v>1.52170399036</c:v>
                </c:pt>
                <c:pt idx="7112">
                  <c:v>1.5117805392499999</c:v>
                </c:pt>
                <c:pt idx="7113">
                  <c:v>1.5037213304400001</c:v>
                </c:pt>
                <c:pt idx="7114">
                  <c:v>1.50302341916</c:v>
                </c:pt>
                <c:pt idx="7115">
                  <c:v>1.5032238979900001</c:v>
                </c:pt>
                <c:pt idx="7116">
                  <c:v>1.5033719732400002</c:v>
                </c:pt>
                <c:pt idx="7117">
                  <c:v>1.5033808075600001</c:v>
                </c:pt>
                <c:pt idx="7118">
                  <c:v>1.5034636293100001</c:v>
                </c:pt>
                <c:pt idx="7119">
                  <c:v>1.5033209751200001</c:v>
                </c:pt>
                <c:pt idx="7120">
                  <c:v>1.5033316164599999</c:v>
                </c:pt>
                <c:pt idx="7121">
                  <c:v>1.50324247014</c:v>
                </c:pt>
                <c:pt idx="7122">
                  <c:v>1.50328523628</c:v>
                </c:pt>
                <c:pt idx="7123">
                  <c:v>1.5032414662400002</c:v>
                </c:pt>
                <c:pt idx="7124">
                  <c:v>1.5032790120999999</c:v>
                </c:pt>
                <c:pt idx="7125">
                  <c:v>1.50330390882</c:v>
                </c:pt>
                <c:pt idx="7126">
                  <c:v>1.5033114380699999</c:v>
                </c:pt>
                <c:pt idx="7127">
                  <c:v>1.5032450802799999</c:v>
                </c:pt>
                <c:pt idx="7128">
                  <c:v>1.50333241958</c:v>
                </c:pt>
                <c:pt idx="7129">
                  <c:v>1.5033456710600002</c:v>
                </c:pt>
                <c:pt idx="7130">
                  <c:v>1.5032834292600001</c:v>
                </c:pt>
                <c:pt idx="7131">
                  <c:v>1.50336906193</c:v>
                </c:pt>
                <c:pt idx="7132">
                  <c:v>1.5033316164599999</c:v>
                </c:pt>
                <c:pt idx="7133">
                  <c:v>1.50324437755</c:v>
                </c:pt>
                <c:pt idx="7134">
                  <c:v>1.50330963105</c:v>
                </c:pt>
                <c:pt idx="7135">
                  <c:v>1.5033061174</c:v>
                </c:pt>
                <c:pt idx="7136">
                  <c:v>1.50334918471</c:v>
                </c:pt>
                <c:pt idx="7137">
                  <c:v>1.50327961444</c:v>
                </c:pt>
                <c:pt idx="7138">
                  <c:v>1.5033370375199999</c:v>
                </c:pt>
                <c:pt idx="7139">
                  <c:v>1.5033451691100002</c:v>
                </c:pt>
                <c:pt idx="7140">
                  <c:v>1.50340158829</c:v>
                </c:pt>
                <c:pt idx="7141">
                  <c:v>1.50337297714</c:v>
                </c:pt>
                <c:pt idx="7142">
                  <c:v>1.50334918471</c:v>
                </c:pt>
                <c:pt idx="7143">
                  <c:v>1.5033761896200002</c:v>
                </c:pt>
                <c:pt idx="7144">
                  <c:v>1.5033477792500001</c:v>
                </c:pt>
                <c:pt idx="7145">
                  <c:v>1.5033199712200001</c:v>
                </c:pt>
                <c:pt idx="7146">
                  <c:v>1.5033935570899999</c:v>
                </c:pt>
                <c:pt idx="7147">
                  <c:v>1.5033554088900001</c:v>
                </c:pt>
                <c:pt idx="7148">
                  <c:v>1.50336072956</c:v>
                </c:pt>
                <c:pt idx="7149">
                  <c:v>1.503370367</c:v>
                </c:pt>
                <c:pt idx="7150">
                  <c:v>1.5033823134100002</c:v>
                </c:pt>
                <c:pt idx="7151">
                  <c:v>1.5033712705100002</c:v>
                </c:pt>
                <c:pt idx="7152">
                  <c:v>1.50335852098</c:v>
                </c:pt>
                <c:pt idx="7153">
                  <c:v>1.50336544789</c:v>
                </c:pt>
                <c:pt idx="7154">
                  <c:v>1.503390445</c:v>
                </c:pt>
                <c:pt idx="7155">
                  <c:v>1.50340329492</c:v>
                </c:pt>
                <c:pt idx="7156">
                  <c:v>1.50336956388</c:v>
                </c:pt>
                <c:pt idx="7157">
                  <c:v>1.5033323191900001</c:v>
                </c:pt>
                <c:pt idx="7158">
                  <c:v>1.5033832169199999</c:v>
                </c:pt>
                <c:pt idx="7159">
                  <c:v>1.50339988166</c:v>
                </c:pt>
                <c:pt idx="7160">
                  <c:v>1.50343200646</c:v>
                </c:pt>
                <c:pt idx="7161">
                  <c:v>1.5033927539700001</c:v>
                </c:pt>
                <c:pt idx="7162">
                  <c:v>1.50340741091</c:v>
                </c:pt>
                <c:pt idx="7163">
                  <c:v>1.5033815102900001</c:v>
                </c:pt>
                <c:pt idx="7164">
                  <c:v>1.5033672549100001</c:v>
                </c:pt>
                <c:pt idx="7165">
                  <c:v>1.50340741091</c:v>
                </c:pt>
                <c:pt idx="7166">
                  <c:v>1.50339586606</c:v>
                </c:pt>
                <c:pt idx="7167">
                  <c:v>1.5033840200399999</c:v>
                </c:pt>
                <c:pt idx="7168">
                  <c:v>1.5033684595900001</c:v>
                </c:pt>
                <c:pt idx="7169">
                  <c:v>1.50333462816</c:v>
                </c:pt>
                <c:pt idx="7170">
                  <c:v>1.50334577145</c:v>
                </c:pt>
                <c:pt idx="7171">
                  <c:v>1.5034034957</c:v>
                </c:pt>
                <c:pt idx="7172">
                  <c:v>1.5034366243999999</c:v>
                </c:pt>
                <c:pt idx="7173">
                  <c:v>1.5034186545899999</c:v>
                </c:pt>
                <c:pt idx="7174">
                  <c:v>1.5034135347000002</c:v>
                </c:pt>
                <c:pt idx="7175">
                  <c:v>1.5033914489000002</c:v>
                </c:pt>
                <c:pt idx="7176">
                  <c:v>1.5033306125600001</c:v>
                </c:pt>
                <c:pt idx="7177">
                  <c:v>1.5034638300900001</c:v>
                </c:pt>
                <c:pt idx="7178">
                  <c:v>1.50333643518</c:v>
                </c:pt>
                <c:pt idx="7179">
                  <c:v>1.50336344009</c:v>
                </c:pt>
                <c:pt idx="7180">
                  <c:v>1.50335701513</c:v>
                </c:pt>
                <c:pt idx="7181">
                  <c:v>1.5033304117800002</c:v>
                </c:pt>
                <c:pt idx="7182">
                  <c:v>1.5032954760599999</c:v>
                </c:pt>
                <c:pt idx="7183">
                  <c:v>1.50340058439</c:v>
                </c:pt>
                <c:pt idx="7184">
                  <c:v>1.5033686603700001</c:v>
                </c:pt>
                <c:pt idx="7185">
                  <c:v>1.5033813095099999</c:v>
                </c:pt>
                <c:pt idx="7186">
                  <c:v>1.50336986505</c:v>
                </c:pt>
                <c:pt idx="7187">
                  <c:v>1.5033323191900001</c:v>
                </c:pt>
                <c:pt idx="7188">
                  <c:v>1.50331866615</c:v>
                </c:pt>
                <c:pt idx="7189">
                  <c:v>1.5033832169199999</c:v>
                </c:pt>
                <c:pt idx="7190">
                  <c:v>1.5033772939100001</c:v>
                </c:pt>
                <c:pt idx="7191">
                  <c:v>1.5033298094400001</c:v>
                </c:pt>
                <c:pt idx="7192">
                  <c:v>1.50334547028</c:v>
                </c:pt>
                <c:pt idx="7193">
                  <c:v>1.5033209751200001</c:v>
                </c:pt>
                <c:pt idx="7194">
                  <c:v>1.5033200716100001</c:v>
                </c:pt>
                <c:pt idx="7195">
                  <c:v>1.50338191185</c:v>
                </c:pt>
                <c:pt idx="7196">
                  <c:v>1.5033389449300001</c:v>
                </c:pt>
                <c:pt idx="7197">
                  <c:v>1.5033467753500001</c:v>
                </c:pt>
                <c:pt idx="7198">
                  <c:v>1.5033421574100001</c:v>
                </c:pt>
                <c:pt idx="7199">
                  <c:v>1.5033261954000001</c:v>
                </c:pt>
                <c:pt idx="7200">
                  <c:v>1.5032878464199999</c:v>
                </c:pt>
                <c:pt idx="7201">
                  <c:v>1.5033514936799999</c:v>
                </c:pt>
                <c:pt idx="7202">
                  <c:v>1.50330932988</c:v>
                </c:pt>
                <c:pt idx="7203">
                  <c:v>1.5033502889999999</c:v>
                </c:pt>
                <c:pt idx="7204">
                  <c:v>1.5032602391699998</c:v>
                </c:pt>
                <c:pt idx="7205">
                  <c:v>1.5033057158400001</c:v>
                </c:pt>
                <c:pt idx="7206">
                  <c:v>1.5033332227</c:v>
                </c:pt>
                <c:pt idx="7207">
                  <c:v>1.50330591662</c:v>
                </c:pt>
                <c:pt idx="7208">
                  <c:v>1.5032944721600001</c:v>
                </c:pt>
                <c:pt idx="7209">
                  <c:v>1.50331304431</c:v>
                </c:pt>
                <c:pt idx="7210">
                  <c:v>1.5032941709899998</c:v>
                </c:pt>
                <c:pt idx="7211">
                  <c:v>1.50331846537</c:v>
                </c:pt>
                <c:pt idx="7212">
                  <c:v>1.50328724408</c:v>
                </c:pt>
                <c:pt idx="7213">
                  <c:v>1.5033303113900001</c:v>
                </c:pt>
                <c:pt idx="7214">
                  <c:v>1.50333151607</c:v>
                </c:pt>
                <c:pt idx="7215">
                  <c:v>1.5033026037499999</c:v>
                </c:pt>
                <c:pt idx="7216">
                  <c:v>1.5033281028100001</c:v>
                </c:pt>
                <c:pt idx="7217">
                  <c:v>1.5033091291</c:v>
                </c:pt>
                <c:pt idx="7218">
                  <c:v>1.5032817226299999</c:v>
                </c:pt>
                <c:pt idx="7219">
                  <c:v>1.5033232840899999</c:v>
                </c:pt>
                <c:pt idx="7220">
                  <c:v>1.5032727879199999</c:v>
                </c:pt>
                <c:pt idx="7221">
                  <c:v>1.5033031056999999</c:v>
                </c:pt>
                <c:pt idx="7222">
                  <c:v>1.5032537138199999</c:v>
                </c:pt>
                <c:pt idx="7223">
                  <c:v>1.5032666641300001</c:v>
                </c:pt>
                <c:pt idx="7224">
                  <c:v>1.5032725871400001</c:v>
                </c:pt>
                <c:pt idx="7225">
                  <c:v>1.5032507021199999</c:v>
                </c:pt>
                <c:pt idx="7226">
                  <c:v>1.5032568259099999</c:v>
                </c:pt>
                <c:pt idx="7227">
                  <c:v>1.5032657606199999</c:v>
                </c:pt>
                <c:pt idx="7228">
                  <c:v>1.5032459837900001</c:v>
                </c:pt>
                <c:pt idx="7229">
                  <c:v>1.5032266085199999</c:v>
                </c:pt>
                <c:pt idx="7230">
                  <c:v>1.5032789117099998</c:v>
                </c:pt>
                <c:pt idx="7231">
                  <c:v>1.5032781085900002</c:v>
                </c:pt>
                <c:pt idx="7232">
                  <c:v>1.50329035617</c:v>
                </c:pt>
                <c:pt idx="7233">
                  <c:v>1.5033087275399999</c:v>
                </c:pt>
                <c:pt idx="7234">
                  <c:v>1.50326064073</c:v>
                </c:pt>
                <c:pt idx="7235">
                  <c:v>1.5032482927600002</c:v>
                </c:pt>
                <c:pt idx="7236">
                  <c:v>1.50329798581</c:v>
                </c:pt>
                <c:pt idx="7237">
                  <c:v>1.5032792128800001</c:v>
                </c:pt>
                <c:pt idx="7238">
                  <c:v>1.5033044107700002</c:v>
                </c:pt>
                <c:pt idx="7239">
                  <c:v>1.50327760664</c:v>
                </c:pt>
                <c:pt idx="7240">
                  <c:v>1.50324568262</c:v>
                </c:pt>
                <c:pt idx="7241">
                  <c:v>1.5032342381599999</c:v>
                </c:pt>
                <c:pt idx="7242">
                  <c:v>1.5032996924399999</c:v>
                </c:pt>
                <c:pt idx="7243">
                  <c:v>1.5032952752800002</c:v>
                </c:pt>
                <c:pt idx="7244">
                  <c:v>1.5033021018000001</c:v>
                </c:pt>
                <c:pt idx="7245">
                  <c:v>1.5032918620200002</c:v>
                </c:pt>
                <c:pt idx="7246">
                  <c:v>1.5032765023500001</c:v>
                </c:pt>
                <c:pt idx="7247">
                  <c:v>1.50321536484</c:v>
                </c:pt>
                <c:pt idx="7248">
                  <c:v>1.5032986885400001</c:v>
                </c:pt>
                <c:pt idx="7249">
                  <c:v>1.50325642435</c:v>
                </c:pt>
                <c:pt idx="7250">
                  <c:v>1.5033380414200002</c:v>
                </c:pt>
                <c:pt idx="7251">
                  <c:v>1.5033227821400001</c:v>
                </c:pt>
                <c:pt idx="7252">
                  <c:v>1.49914053474</c:v>
                </c:pt>
                <c:pt idx="7253">
                  <c:v>1.4889921096400001</c:v>
                </c:pt>
                <c:pt idx="7254">
                  <c:v>1.4787624690300001</c:v>
                </c:pt>
                <c:pt idx="7255">
                  <c:v>1.46849899699</c:v>
                </c:pt>
                <c:pt idx="7256">
                  <c:v>1.4583909286700001</c:v>
                </c:pt>
                <c:pt idx="7257">
                  <c:v>1.44832301635</c:v>
                </c:pt>
                <c:pt idx="7258">
                  <c:v>1.4383931402800001</c:v>
                </c:pt>
                <c:pt idx="7259">
                  <c:v>1.42833627086</c:v>
                </c:pt>
                <c:pt idx="7260">
                  <c:v>1.41835961305</c:v>
                </c:pt>
                <c:pt idx="7261">
                  <c:v>1.40828457304</c:v>
                </c:pt>
                <c:pt idx="7262">
                  <c:v>1.3982016022199999</c:v>
                </c:pt>
                <c:pt idx="7263">
                  <c:v>1.3881533663399999</c:v>
                </c:pt>
                <c:pt idx="7264">
                  <c:v>1.3780355601900001</c:v>
                </c:pt>
                <c:pt idx="7265">
                  <c:v>1.36789928228</c:v>
                </c:pt>
                <c:pt idx="7266">
                  <c:v>1.3578458261200002</c:v>
                </c:pt>
                <c:pt idx="7267">
                  <c:v>1.3477085443100001</c:v>
                </c:pt>
                <c:pt idx="7268">
                  <c:v>1.3376794829200001</c:v>
                </c:pt>
                <c:pt idx="7269">
                  <c:v>1.3277833378899999</c:v>
                </c:pt>
                <c:pt idx="7270">
                  <c:v>1.3178338857699998</c:v>
                </c:pt>
                <c:pt idx="7271">
                  <c:v>1.30785742874</c:v>
                </c:pt>
                <c:pt idx="7272">
                  <c:v>1.29796288995</c:v>
                </c:pt>
                <c:pt idx="7273">
                  <c:v>1.28795531202</c:v>
                </c:pt>
                <c:pt idx="7274">
                  <c:v>1.27811588734</c:v>
                </c:pt>
                <c:pt idx="7275">
                  <c:v>1.26807206862</c:v>
                </c:pt>
                <c:pt idx="7276">
                  <c:v>1.25816969941</c:v>
                </c:pt>
                <c:pt idx="7277">
                  <c:v>1.2481385298300001</c:v>
                </c:pt>
                <c:pt idx="7278">
                  <c:v>1.23822692474</c:v>
                </c:pt>
                <c:pt idx="7279">
                  <c:v>1.2282394248099999</c:v>
                </c:pt>
                <c:pt idx="7280">
                  <c:v>1.2183293255700001</c:v>
                </c:pt>
                <c:pt idx="7281">
                  <c:v>1.2083224503700001</c:v>
                </c:pt>
                <c:pt idx="7282">
                  <c:v>1.1984171698499999</c:v>
                </c:pt>
                <c:pt idx="7283">
                  <c:v>1.1884208356000001</c:v>
                </c:pt>
                <c:pt idx="7284">
                  <c:v>1.17851977146</c:v>
                </c:pt>
                <c:pt idx="7285">
                  <c:v>1.1684791652200002</c:v>
                </c:pt>
                <c:pt idx="7286">
                  <c:v>1.15849106295</c:v>
                </c:pt>
                <c:pt idx="7287">
                  <c:v>1.1484123085100002</c:v>
                </c:pt>
                <c:pt idx="7288">
                  <c:v>1.1384891585699999</c:v>
                </c:pt>
                <c:pt idx="7289">
                  <c:v>1.1283998631800001</c:v>
                </c:pt>
                <c:pt idx="7290">
                  <c:v>1.11837301037</c:v>
                </c:pt>
                <c:pt idx="7291">
                  <c:v>1.1083681429700001</c:v>
                </c:pt>
                <c:pt idx="7292">
                  <c:v>1.0983422940599998</c:v>
                </c:pt>
                <c:pt idx="7293">
                  <c:v>1.0883160435900001</c:v>
                </c:pt>
                <c:pt idx="7294">
                  <c:v>1.0783145894500001</c:v>
                </c:pt>
                <c:pt idx="7295">
                  <c:v>1.0682947639400002</c:v>
                </c:pt>
                <c:pt idx="7296">
                  <c:v>1.0582735329699999</c:v>
                </c:pt>
                <c:pt idx="7297">
                  <c:v>1.04819979803</c:v>
                </c:pt>
                <c:pt idx="7298">
                  <c:v>1.03824954279</c:v>
                </c:pt>
                <c:pt idx="7299">
                  <c:v>1.0281953839</c:v>
                </c:pt>
                <c:pt idx="7300">
                  <c:v>1.01820206135</c:v>
                </c:pt>
                <c:pt idx="7301">
                  <c:v>1.0092518912900001</c:v>
                </c:pt>
                <c:pt idx="7302">
                  <c:v>1.0076191483299999</c:v>
                </c:pt>
                <c:pt idx="7303">
                  <c:v>1.00781741858</c:v>
                </c:pt>
                <c:pt idx="7304">
                  <c:v>1.00799159523</c:v>
                </c:pt>
                <c:pt idx="7305">
                  <c:v>1.008026029</c:v>
                </c:pt>
                <c:pt idx="7306">
                  <c:v>1.0080806411600001</c:v>
                </c:pt>
                <c:pt idx="7307">
                  <c:v>1.0080333574700002</c:v>
                </c:pt>
                <c:pt idx="7308">
                  <c:v>1.0079464197299999</c:v>
                </c:pt>
                <c:pt idx="7309">
                  <c:v>1.0079854714400001</c:v>
                </c:pt>
                <c:pt idx="7310">
                  <c:v>1.0079477247999999</c:v>
                </c:pt>
                <c:pt idx="7311">
                  <c:v>1.00789120523</c:v>
                </c:pt>
                <c:pt idx="7312">
                  <c:v>1.0078824713000001</c:v>
                </c:pt>
                <c:pt idx="7313">
                  <c:v>1.0078856837799999</c:v>
                </c:pt>
                <c:pt idx="7314">
                  <c:v>1.00791931443</c:v>
                </c:pt>
                <c:pt idx="7315">
                  <c:v>1.00787132801</c:v>
                </c:pt>
                <c:pt idx="7316">
                  <c:v>1.0079586673100001</c:v>
                </c:pt>
                <c:pt idx="7317">
                  <c:v>1.00791479688</c:v>
                </c:pt>
                <c:pt idx="7318">
                  <c:v>1.0079119859599999</c:v>
                </c:pt>
                <c:pt idx="7319">
                  <c:v>1.00793206396</c:v>
                </c:pt>
                <c:pt idx="7320">
                  <c:v>1.0078905025</c:v>
                </c:pt>
                <c:pt idx="7321">
                  <c:v>1.00790445671</c:v>
                </c:pt>
                <c:pt idx="7322">
                  <c:v>1.00791509805</c:v>
                </c:pt>
                <c:pt idx="7323">
                  <c:v>1.0079366819</c:v>
                </c:pt>
                <c:pt idx="7324">
                  <c:v>1.00788257169</c:v>
                </c:pt>
                <c:pt idx="7325">
                  <c:v>1.0079136925900001</c:v>
                </c:pt>
                <c:pt idx="7326">
                  <c:v>1.00790084267</c:v>
                </c:pt>
                <c:pt idx="7327">
                  <c:v>1.0079027500800002</c:v>
                </c:pt>
                <c:pt idx="7328">
                  <c:v>1.0078908036700001</c:v>
                </c:pt>
                <c:pt idx="7329">
                  <c:v>1.00791931443</c:v>
                </c:pt>
                <c:pt idx="7330">
                  <c:v>1.0078664089</c:v>
                </c:pt>
                <c:pt idx="7331">
                  <c:v>1.0079260405600001</c:v>
                </c:pt>
                <c:pt idx="7332">
                  <c:v>1.00783046928</c:v>
                </c:pt>
                <c:pt idx="7333">
                  <c:v>1.0078936145900002</c:v>
                </c:pt>
                <c:pt idx="7334">
                  <c:v>1.00786470227</c:v>
                </c:pt>
                <c:pt idx="7335">
                  <c:v>1.0078739381499999</c:v>
                </c:pt>
                <c:pt idx="7336">
                  <c:v>1.0078345852699999</c:v>
                </c:pt>
                <c:pt idx="7337">
                  <c:v>1.00794140023</c:v>
                </c:pt>
                <c:pt idx="7338">
                  <c:v>1.0078672120200001</c:v>
                </c:pt>
                <c:pt idx="7339">
                  <c:v>1.00787674907</c:v>
                </c:pt>
                <c:pt idx="7340">
                  <c:v>1.00786098784</c:v>
                </c:pt>
                <c:pt idx="7341">
                  <c:v>1.0078909040600001</c:v>
                </c:pt>
                <c:pt idx="7342">
                  <c:v>1.0078151096099999</c:v>
                </c:pt>
                <c:pt idx="7343">
                  <c:v>1.0078908036700001</c:v>
                </c:pt>
                <c:pt idx="7344">
                  <c:v>1.00785948199</c:v>
                </c:pt>
                <c:pt idx="7345">
                  <c:v>1.0078772510199998</c:v>
                </c:pt>
                <c:pt idx="7346">
                  <c:v>1.0078478367499999</c:v>
                </c:pt>
                <c:pt idx="7347">
                  <c:v>1.00790475788</c:v>
                </c:pt>
                <c:pt idx="7348">
                  <c:v>1.00783840009</c:v>
                </c:pt>
                <c:pt idx="7349">
                  <c:v>1.00788558339</c:v>
                </c:pt>
                <c:pt idx="7350">
                  <c:v>1.0078700229399999</c:v>
                </c:pt>
                <c:pt idx="7351">
                  <c:v>1.0078948192699999</c:v>
                </c:pt>
                <c:pt idx="7352">
                  <c:v>1.00783147318</c:v>
                </c:pt>
                <c:pt idx="7353">
                  <c:v>1.00787795375</c:v>
                </c:pt>
                <c:pt idx="7354">
                  <c:v>1.0078914060099999</c:v>
                </c:pt>
                <c:pt idx="7355">
                  <c:v>1.0078704244999999</c:v>
                </c:pt>
                <c:pt idx="7356">
                  <c:v>1.00784894104</c:v>
                </c:pt>
                <c:pt idx="7357">
                  <c:v>1.00791088167</c:v>
                </c:pt>
                <c:pt idx="7358">
                  <c:v>1.00781400532</c:v>
                </c:pt>
                <c:pt idx="7359">
                  <c:v>1.0078989352600001</c:v>
                </c:pt>
                <c:pt idx="7360">
                  <c:v>1.0078446242700001</c:v>
                </c:pt>
                <c:pt idx="7361">
                  <c:v>1.0079124879099999</c:v>
                </c:pt>
                <c:pt idx="7362">
                  <c:v>1.00785948199</c:v>
                </c:pt>
                <c:pt idx="7363">
                  <c:v>1.0079009430599999</c:v>
                </c:pt>
                <c:pt idx="7364">
                  <c:v>1.0078627948599999</c:v>
                </c:pt>
                <c:pt idx="7365">
                  <c:v>1.00789291186</c:v>
                </c:pt>
                <c:pt idx="7366">
                  <c:v>1.0078677139699999</c:v>
                </c:pt>
                <c:pt idx="7367">
                  <c:v>1.00792734563</c:v>
                </c:pt>
                <c:pt idx="7368">
                  <c:v>1.00784723441</c:v>
                </c:pt>
                <c:pt idx="7369">
                  <c:v>1.0079346740999999</c:v>
                </c:pt>
                <c:pt idx="7370">
                  <c:v>1.00784422271</c:v>
                </c:pt>
                <c:pt idx="7371">
                  <c:v>1.0079021477399999</c:v>
                </c:pt>
                <c:pt idx="7372">
                  <c:v>1.0078688182600002</c:v>
                </c:pt>
                <c:pt idx="7373">
                  <c:v>1.0078483386999999</c:v>
                </c:pt>
                <c:pt idx="7374">
                  <c:v>1.0078810658399999</c:v>
                </c:pt>
                <c:pt idx="7375">
                  <c:v>1.0078574741899999</c:v>
                </c:pt>
                <c:pt idx="7376">
                  <c:v>1.0078650034400001</c:v>
                </c:pt>
                <c:pt idx="7377">
                  <c:v>1.0079301565500001</c:v>
                </c:pt>
                <c:pt idx="7378">
                  <c:v>1.0079038543700001</c:v>
                </c:pt>
                <c:pt idx="7379">
                  <c:v>1.0078810658399999</c:v>
                </c:pt>
                <c:pt idx="7380">
                  <c:v>1.0078678143599999</c:v>
                </c:pt>
                <c:pt idx="7381">
                  <c:v>1.0078957227800001</c:v>
                </c:pt>
                <c:pt idx="7382">
                  <c:v>1.0078461301200001</c:v>
                </c:pt>
                <c:pt idx="7383">
                  <c:v>1.0079124879099999</c:v>
                </c:pt>
                <c:pt idx="7384">
                  <c:v>1.00794039633</c:v>
                </c:pt>
                <c:pt idx="7385">
                  <c:v>1.0078994372099999</c:v>
                </c:pt>
                <c:pt idx="7386">
                  <c:v>1.0078963251199999</c:v>
                </c:pt>
                <c:pt idx="7387">
                  <c:v>1.00790646451</c:v>
                </c:pt>
                <c:pt idx="7388">
                  <c:v>1.0078635979799999</c:v>
                </c:pt>
                <c:pt idx="7389">
                  <c:v>1.0078960239499999</c:v>
                </c:pt>
                <c:pt idx="7390">
                  <c:v>1.00793136123</c:v>
                </c:pt>
                <c:pt idx="7391">
                  <c:v>1.00785014572</c:v>
                </c:pt>
                <c:pt idx="7392">
                  <c:v>1.0079027500800002</c:v>
                </c:pt>
                <c:pt idx="7393">
                  <c:v>1.0079344733200002</c:v>
                </c:pt>
                <c:pt idx="7394">
                  <c:v>1.0079272452399999</c:v>
                </c:pt>
                <c:pt idx="7395">
                  <c:v>1.00788267208</c:v>
                </c:pt>
                <c:pt idx="7396">
                  <c:v>1.00793919165</c:v>
                </c:pt>
                <c:pt idx="7397">
                  <c:v>1.0079048582700001</c:v>
                </c:pt>
                <c:pt idx="7398">
                  <c:v>1.00791610195</c:v>
                </c:pt>
                <c:pt idx="7399">
                  <c:v>1.00790947621</c:v>
                </c:pt>
                <c:pt idx="7400">
                  <c:v>1.00795957082</c:v>
                </c:pt>
                <c:pt idx="7401">
                  <c:v>1.0079464197299999</c:v>
                </c:pt>
                <c:pt idx="7402">
                  <c:v>1.00793919165</c:v>
                </c:pt>
                <c:pt idx="7403">
                  <c:v>1.0079292530399999</c:v>
                </c:pt>
                <c:pt idx="7404">
                  <c:v>1.0079531458600002</c:v>
                </c:pt>
                <c:pt idx="7405">
                  <c:v>1.00792935343</c:v>
                </c:pt>
                <c:pt idx="7406">
                  <c:v>1.00793407176</c:v>
                </c:pt>
                <c:pt idx="7407">
                  <c:v>1.0079115844000002</c:v>
                </c:pt>
                <c:pt idx="7408">
                  <c:v>1.0079668992900002</c:v>
                </c:pt>
                <c:pt idx="7409">
                  <c:v>1.00794832714</c:v>
                </c:pt>
                <c:pt idx="7410">
                  <c:v>1.0079921975699999</c:v>
                </c:pt>
                <c:pt idx="7411">
                  <c:v>1.00792955421</c:v>
                </c:pt>
                <c:pt idx="7412">
                  <c:v>1.0079311604499999</c:v>
                </c:pt>
                <c:pt idx="7413">
                  <c:v>1.0078481379200002</c:v>
                </c:pt>
                <c:pt idx="7414">
                  <c:v>1.0079290522600002</c:v>
                </c:pt>
                <c:pt idx="7415">
                  <c:v>1.00789692746</c:v>
                </c:pt>
                <c:pt idx="7416">
                  <c:v>1.0079597715999999</c:v>
                </c:pt>
                <c:pt idx="7417">
                  <c:v>1.0079476244100001</c:v>
                </c:pt>
                <c:pt idx="7418">
                  <c:v>1.00791288947</c:v>
                </c:pt>
                <c:pt idx="7419">
                  <c:v>1.0079124879099999</c:v>
                </c:pt>
                <c:pt idx="7420">
                  <c:v>1.0079608758899998</c:v>
                </c:pt>
                <c:pt idx="7421">
                  <c:v>1.00791439532</c:v>
                </c:pt>
                <c:pt idx="7422">
                  <c:v>1.0079286507</c:v>
                </c:pt>
                <c:pt idx="7423">
                  <c:v>1.0078917071800002</c:v>
                </c:pt>
                <c:pt idx="7424">
                  <c:v>1.0079642891499998</c:v>
                </c:pt>
                <c:pt idx="7425">
                  <c:v>1.00790766919</c:v>
                </c:pt>
                <c:pt idx="7426">
                  <c:v>1.0079276468</c:v>
                </c:pt>
                <c:pt idx="7427">
                  <c:v>1.0079220249600001</c:v>
                </c:pt>
                <c:pt idx="7428">
                  <c:v>1.00794481349</c:v>
                </c:pt>
                <c:pt idx="7429">
                  <c:v>1.0079062637299998</c:v>
                </c:pt>
                <c:pt idx="7430">
                  <c:v>1.0079575630199999</c:v>
                </c:pt>
                <c:pt idx="7431">
                  <c:v>1.0079112832299999</c:v>
                </c:pt>
                <c:pt idx="7432">
                  <c:v>1.00794310686</c:v>
                </c:pt>
                <c:pt idx="7433">
                  <c:v>1.0078882939200002</c:v>
                </c:pt>
                <c:pt idx="7434">
                  <c:v>1.0078948192699999</c:v>
                </c:pt>
                <c:pt idx="7435">
                  <c:v>1.00782996733</c:v>
                </c:pt>
                <c:pt idx="7436">
                  <c:v>1.0079484275299999</c:v>
                </c:pt>
                <c:pt idx="7437">
                  <c:v>1.0078433192</c:v>
                </c:pt>
                <c:pt idx="7438">
                  <c:v>1.00792021794</c:v>
                </c:pt>
                <c:pt idx="7439">
                  <c:v>1.0078854830000001</c:v>
                </c:pt>
                <c:pt idx="7440">
                  <c:v>1.00521741797</c:v>
                </c:pt>
                <c:pt idx="7441">
                  <c:v>0.99554639751500007</c:v>
                </c:pt>
                <c:pt idx="7442">
                  <c:v>0.985343651386</c:v>
                </c:pt>
                <c:pt idx="7443">
                  <c:v>0.975048265365</c:v>
                </c:pt>
                <c:pt idx="7444">
                  <c:v>0.96497569494900004</c:v>
                </c:pt>
                <c:pt idx="7445">
                  <c:v>0.95486449446100008</c:v>
                </c:pt>
                <c:pt idx="7446">
                  <c:v>0.94490068657100001</c:v>
                </c:pt>
                <c:pt idx="7447">
                  <c:v>0.93487216728699996</c:v>
                </c:pt>
                <c:pt idx="7448">
                  <c:v>0.92488127417499999</c:v>
                </c:pt>
                <c:pt idx="7449">
                  <c:v>0.91481000882899999</c:v>
                </c:pt>
                <c:pt idx="7450">
                  <c:v>0.90477993349999997</c:v>
                </c:pt>
                <c:pt idx="7451">
                  <c:v>0.89472153815200006</c:v>
                </c:pt>
                <c:pt idx="7452">
                  <c:v>0.88468875229300004</c:v>
                </c:pt>
                <c:pt idx="7453">
                  <c:v>0.87459813175500001</c:v>
                </c:pt>
                <c:pt idx="7454">
                  <c:v>0.86457822593300004</c:v>
                </c:pt>
                <c:pt idx="7455">
                  <c:v>0.85446350175600005</c:v>
                </c:pt>
                <c:pt idx="7456">
                  <c:v>0.84451217234300002</c:v>
                </c:pt>
                <c:pt idx="7457">
                  <c:v>0.83454502146600007</c:v>
                </c:pt>
                <c:pt idx="7458">
                  <c:v>0.8246648183680001</c:v>
                </c:pt>
                <c:pt idx="7459">
                  <c:v>0.81477836097300005</c:v>
                </c:pt>
                <c:pt idx="7460">
                  <c:v>0.80482159042199997</c:v>
                </c:pt>
                <c:pt idx="7461">
                  <c:v>0.79490566856200007</c:v>
                </c:pt>
                <c:pt idx="7462">
                  <c:v>0.78500842928100001</c:v>
                </c:pt>
                <c:pt idx="7463">
                  <c:v>0.77506496040499995</c:v>
                </c:pt>
                <c:pt idx="7464">
                  <c:v>0.76990048720600002</c:v>
                </c:pt>
                <c:pt idx="7465">
                  <c:v>0.76997097102500001</c:v>
                </c:pt>
                <c:pt idx="7466">
                  <c:v>0.77018047491599995</c:v>
                </c:pt>
                <c:pt idx="7467">
                  <c:v>0.77029755977300007</c:v>
                </c:pt>
                <c:pt idx="7468">
                  <c:v>0.77027401831800002</c:v>
                </c:pt>
                <c:pt idx="7469">
                  <c:v>0.77027421909799998</c:v>
                </c:pt>
                <c:pt idx="7470">
                  <c:v>0.77026568594800005</c:v>
                </c:pt>
                <c:pt idx="7471">
                  <c:v>0.77018845592099994</c:v>
                </c:pt>
                <c:pt idx="7472">
                  <c:v>0.77018291439300002</c:v>
                </c:pt>
                <c:pt idx="7473">
                  <c:v>0.770187743152</c:v>
                </c:pt>
                <c:pt idx="7474">
                  <c:v>0.77011933740600003</c:v>
                </c:pt>
                <c:pt idx="7475">
                  <c:v>0.77019246148200005</c:v>
                </c:pt>
                <c:pt idx="7476">
                  <c:v>0.77015493570000004</c:v>
                </c:pt>
                <c:pt idx="7477">
                  <c:v>0.77021594270299998</c:v>
                </c:pt>
                <c:pt idx="7478">
                  <c:v>0.77019824394600001</c:v>
                </c:pt>
                <c:pt idx="7479">
                  <c:v>0.770233029081</c:v>
                </c:pt>
                <c:pt idx="7480">
                  <c:v>0.77018306497799993</c:v>
                </c:pt>
                <c:pt idx="7481">
                  <c:v>0.77020102474899999</c:v>
                </c:pt>
                <c:pt idx="7482">
                  <c:v>0.770161129763</c:v>
                </c:pt>
                <c:pt idx="7483">
                  <c:v>0.77023362138200002</c:v>
                </c:pt>
                <c:pt idx="7484">
                  <c:v>0.77014912311900008</c:v>
                </c:pt>
                <c:pt idx="7485">
                  <c:v>0.77019378663000004</c:v>
                </c:pt>
                <c:pt idx="7486">
                  <c:v>0.77020877485700001</c:v>
                </c:pt>
                <c:pt idx="7487">
                  <c:v>0.77017806555599999</c:v>
                </c:pt>
                <c:pt idx="7488">
                  <c:v>0.77015697361700008</c:v>
                </c:pt>
                <c:pt idx="7489">
                  <c:v>0.77015878063699994</c:v>
                </c:pt>
                <c:pt idx="7490">
                  <c:v>0.77014146336199996</c:v>
                </c:pt>
                <c:pt idx="7491">
                  <c:v>0.77024185336200002</c:v>
                </c:pt>
                <c:pt idx="7492">
                  <c:v>0.77015498589499998</c:v>
                </c:pt>
                <c:pt idx="7493">
                  <c:v>0.77019946870400002</c:v>
                </c:pt>
                <c:pt idx="7494">
                  <c:v>0.77018984130300006</c:v>
                </c:pt>
                <c:pt idx="7495">
                  <c:v>0.7701894497820001</c:v>
                </c:pt>
                <c:pt idx="7496">
                  <c:v>0.77013075174900003</c:v>
                </c:pt>
                <c:pt idx="7497">
                  <c:v>0.77024608981999998</c:v>
                </c:pt>
                <c:pt idx="7498">
                  <c:v>0.77015866016900003</c:v>
                </c:pt>
                <c:pt idx="7499">
                  <c:v>0.77021788023000004</c:v>
                </c:pt>
                <c:pt idx="7500">
                  <c:v>0.77014011813600003</c:v>
                </c:pt>
                <c:pt idx="7501">
                  <c:v>0.77022292984700003</c:v>
                </c:pt>
                <c:pt idx="7502">
                  <c:v>0.77017738290400006</c:v>
                </c:pt>
                <c:pt idx="7503">
                  <c:v>0.77022492760799999</c:v>
                </c:pt>
                <c:pt idx="7504">
                  <c:v>0.77020660643299999</c:v>
                </c:pt>
                <c:pt idx="7505">
                  <c:v>0.7702284914530001</c:v>
                </c:pt>
                <c:pt idx="7506">
                  <c:v>0.77020050272099994</c:v>
                </c:pt>
                <c:pt idx="7507">
                  <c:v>0.77023089077399998</c:v>
                </c:pt>
                <c:pt idx="7508">
                  <c:v>0.77020371520100006</c:v>
                </c:pt>
                <c:pt idx="7509">
                  <c:v>0.77022337156300003</c:v>
                </c:pt>
                <c:pt idx="7510">
                  <c:v>0.77021705703200005</c:v>
                </c:pt>
                <c:pt idx="7511">
                  <c:v>0.77020330360199996</c:v>
                </c:pt>
                <c:pt idx="7512">
                  <c:v>0.77021980771800003</c:v>
                </c:pt>
                <c:pt idx="7513">
                  <c:v>0.77027039423900001</c:v>
                </c:pt>
                <c:pt idx="7514">
                  <c:v>0.77018861654500004</c:v>
                </c:pt>
                <c:pt idx="7515">
                  <c:v>0.77023179428400002</c:v>
                </c:pt>
                <c:pt idx="7516">
                  <c:v>0.77020148654300002</c:v>
                </c:pt>
                <c:pt idx="7517">
                  <c:v>0.77026076683799993</c:v>
                </c:pt>
                <c:pt idx="7518">
                  <c:v>0.77022115294399995</c:v>
                </c:pt>
                <c:pt idx="7519">
                  <c:v>0.77021708714900006</c:v>
                </c:pt>
                <c:pt idx="7520">
                  <c:v>0.77024348971899992</c:v>
                </c:pt>
                <c:pt idx="7521">
                  <c:v>0.770221644855</c:v>
                </c:pt>
                <c:pt idx="7522">
                  <c:v>0.77023682382300007</c:v>
                </c:pt>
                <c:pt idx="7523">
                  <c:v>0.77021378431800003</c:v>
                </c:pt>
                <c:pt idx="7524">
                  <c:v>0.7702599637180001</c:v>
                </c:pt>
                <c:pt idx="7525">
                  <c:v>0.770277019979</c:v>
                </c:pt>
                <c:pt idx="7526">
                  <c:v>0.77024089965700004</c:v>
                </c:pt>
                <c:pt idx="7527">
                  <c:v>0.77022304027599997</c:v>
                </c:pt>
                <c:pt idx="7528">
                  <c:v>0.77024179312800001</c:v>
                </c:pt>
                <c:pt idx="7529">
                  <c:v>0.77023398278599997</c:v>
                </c:pt>
                <c:pt idx="7530">
                  <c:v>0.77020022162900004</c:v>
                </c:pt>
                <c:pt idx="7531">
                  <c:v>0.77025088846200007</c:v>
                </c:pt>
                <c:pt idx="7532">
                  <c:v>0.77024635083399995</c:v>
                </c:pt>
                <c:pt idx="7533">
                  <c:v>0.77024542724599998</c:v>
                </c:pt>
                <c:pt idx="7534">
                  <c:v>0.77020151666000003</c:v>
                </c:pt>
                <c:pt idx="7535">
                  <c:v>0.77024010657600006</c:v>
                </c:pt>
                <c:pt idx="7536">
                  <c:v>0.77024680258900002</c:v>
                </c:pt>
                <c:pt idx="7537">
                  <c:v>0.77027485155499997</c:v>
                </c:pt>
                <c:pt idx="7538">
                  <c:v>0.77027678908200004</c:v>
                </c:pt>
                <c:pt idx="7539">
                  <c:v>0.77024552763599996</c:v>
                </c:pt>
                <c:pt idx="7540">
                  <c:v>0.77020185798599994</c:v>
                </c:pt>
                <c:pt idx="7541">
                  <c:v>0.77020870458400004</c:v>
                </c:pt>
                <c:pt idx="7542">
                  <c:v>0.77022408433199996</c:v>
                </c:pt>
                <c:pt idx="7543">
                  <c:v>0.77021207768800004</c:v>
                </c:pt>
                <c:pt idx="7544">
                  <c:v>0.77025323758800002</c:v>
                </c:pt>
                <c:pt idx="7545">
                  <c:v>0.77021187690800008</c:v>
                </c:pt>
                <c:pt idx="7546">
                  <c:v>0.77025559675300004</c:v>
                </c:pt>
                <c:pt idx="7547">
                  <c:v>0.77020605428800004</c:v>
                </c:pt>
                <c:pt idx="7548">
                  <c:v>0.77022807985399999</c:v>
                </c:pt>
                <c:pt idx="7549">
                  <c:v>0.77021591258600008</c:v>
                </c:pt>
                <c:pt idx="7550">
                  <c:v>0.77027238196100001</c:v>
                </c:pt>
                <c:pt idx="7551">
                  <c:v>0.77020983899099993</c:v>
                </c:pt>
                <c:pt idx="7552">
                  <c:v>0.77024186340100009</c:v>
                </c:pt>
                <c:pt idx="7553">
                  <c:v>0.77025983321100011</c:v>
                </c:pt>
                <c:pt idx="7554">
                  <c:v>0.77022475694500003</c:v>
                </c:pt>
                <c:pt idx="7555">
                  <c:v>0.770182352209</c:v>
                </c:pt>
                <c:pt idx="7556">
                  <c:v>0.77024369049899999</c:v>
                </c:pt>
                <c:pt idx="7557">
                  <c:v>0.77019115641200009</c:v>
                </c:pt>
                <c:pt idx="7558">
                  <c:v>0.77021915518299999</c:v>
                </c:pt>
                <c:pt idx="7559">
                  <c:v>0.77018661878399997</c:v>
                </c:pt>
                <c:pt idx="7560">
                  <c:v>0.77021347310900001</c:v>
                </c:pt>
                <c:pt idx="7561">
                  <c:v>0.770209377197</c:v>
                </c:pt>
                <c:pt idx="7562">
                  <c:v>0.770231011242</c:v>
                </c:pt>
                <c:pt idx="7563">
                  <c:v>0.77020779103500003</c:v>
                </c:pt>
                <c:pt idx="7564">
                  <c:v>0.770244664282</c:v>
                </c:pt>
                <c:pt idx="7565">
                  <c:v>0.77020964825000005</c:v>
                </c:pt>
                <c:pt idx="7566">
                  <c:v>0.77021771960599994</c:v>
                </c:pt>
                <c:pt idx="7567">
                  <c:v>0.77019569403999999</c:v>
                </c:pt>
                <c:pt idx="7568">
                  <c:v>0.77026360787499992</c:v>
                </c:pt>
                <c:pt idx="7569">
                  <c:v>0.7701890683</c:v>
                </c:pt>
                <c:pt idx="7570">
                  <c:v>0.77022201629799991</c:v>
                </c:pt>
                <c:pt idx="7571">
                  <c:v>0.77020973860100006</c:v>
                </c:pt>
                <c:pt idx="7572">
                  <c:v>0.770207831191</c:v>
                </c:pt>
                <c:pt idx="7573">
                  <c:v>0.77018442024299993</c:v>
                </c:pt>
                <c:pt idx="7574">
                  <c:v>0.77025897989600001</c:v>
                </c:pt>
                <c:pt idx="7575">
                  <c:v>0.770190865281</c:v>
                </c:pt>
                <c:pt idx="7576">
                  <c:v>0.770218743584</c:v>
                </c:pt>
                <c:pt idx="7577">
                  <c:v>0.77012608361399992</c:v>
                </c:pt>
                <c:pt idx="7578">
                  <c:v>0.770241763011</c:v>
                </c:pt>
                <c:pt idx="7579">
                  <c:v>0.77015688326600007</c:v>
                </c:pt>
                <c:pt idx="7580">
                  <c:v>0.77021461755499998</c:v>
                </c:pt>
                <c:pt idx="7581">
                  <c:v>0.77019533263599993</c:v>
                </c:pt>
                <c:pt idx="7582">
                  <c:v>0.77018681956400004</c:v>
                </c:pt>
                <c:pt idx="7583">
                  <c:v>0.77016445267200007</c:v>
                </c:pt>
                <c:pt idx="7584">
                  <c:v>0.77019895671500005</c:v>
                </c:pt>
                <c:pt idx="7585">
                  <c:v>0.77018104713899993</c:v>
                </c:pt>
                <c:pt idx="7586">
                  <c:v>0.77020029190200001</c:v>
                </c:pt>
                <c:pt idx="7587">
                  <c:v>0.77016325803099994</c:v>
                </c:pt>
                <c:pt idx="7588">
                  <c:v>0.77017969187400004</c:v>
                </c:pt>
                <c:pt idx="7589">
                  <c:v>0.77015136181600008</c:v>
                </c:pt>
                <c:pt idx="7590">
                  <c:v>0.77022240781900009</c:v>
                </c:pt>
                <c:pt idx="7591">
                  <c:v>0.77016454302300008</c:v>
                </c:pt>
                <c:pt idx="7592">
                  <c:v>0.77017307617300002</c:v>
                </c:pt>
                <c:pt idx="7593">
                  <c:v>0.77016061777399991</c:v>
                </c:pt>
                <c:pt idx="7594">
                  <c:v>0.77017463221800009</c:v>
                </c:pt>
                <c:pt idx="7595">
                  <c:v>0.77011921693800001</c:v>
                </c:pt>
                <c:pt idx="7596">
                  <c:v>0.77018005327799999</c:v>
                </c:pt>
                <c:pt idx="7597">
                  <c:v>0.77016624965300007</c:v>
                </c:pt>
                <c:pt idx="7598">
                  <c:v>0.77017291554900003</c:v>
                </c:pt>
                <c:pt idx="7599">
                  <c:v>0.77013273947100003</c:v>
                </c:pt>
                <c:pt idx="7600">
                  <c:v>0.77018432989199992</c:v>
                </c:pt>
                <c:pt idx="7601">
                  <c:v>0.770148671364</c:v>
                </c:pt>
                <c:pt idx="7602">
                  <c:v>0.77017351788900001</c:v>
                </c:pt>
                <c:pt idx="7603">
                  <c:v>0.77021258967700001</c:v>
                </c:pt>
                <c:pt idx="7604">
                  <c:v>0.7701908050470001</c:v>
                </c:pt>
                <c:pt idx="7605">
                  <c:v>0.77016639019900002</c:v>
                </c:pt>
                <c:pt idx="7606">
                  <c:v>0.77019090543699997</c:v>
                </c:pt>
                <c:pt idx="7607">
                  <c:v>0.77015872040300004</c:v>
                </c:pt>
                <c:pt idx="7608">
                  <c:v>0.77018259314500004</c:v>
                </c:pt>
                <c:pt idx="7609">
                  <c:v>0.77020198849299992</c:v>
                </c:pt>
                <c:pt idx="7610">
                  <c:v>0.77014271823699998</c:v>
                </c:pt>
                <c:pt idx="7611">
                  <c:v>0.77017869801299998</c:v>
                </c:pt>
                <c:pt idx="7612">
                  <c:v>0.77017515424600003</c:v>
                </c:pt>
                <c:pt idx="7613">
                  <c:v>0.77013403450200002</c:v>
                </c:pt>
                <c:pt idx="7614">
                  <c:v>0.77016022625299996</c:v>
                </c:pt>
                <c:pt idx="7615">
                  <c:v>0.77018880728600003</c:v>
                </c:pt>
                <c:pt idx="7616">
                  <c:v>0.77019695895399998</c:v>
                </c:pt>
                <c:pt idx="7617">
                  <c:v>0.770162043312</c:v>
                </c:pt>
                <c:pt idx="7618">
                  <c:v>0.77020645584800007</c:v>
                </c:pt>
                <c:pt idx="7619">
                  <c:v>0.77015947332800005</c:v>
                </c:pt>
                <c:pt idx="7620">
                  <c:v>0.77014828988200001</c:v>
                </c:pt>
                <c:pt idx="7621">
                  <c:v>0.77017483299800005</c:v>
                </c:pt>
                <c:pt idx="7622">
                  <c:v>0.77019200972699997</c:v>
                </c:pt>
                <c:pt idx="7623">
                  <c:v>0.77021001969299996</c:v>
                </c:pt>
                <c:pt idx="7624">
                  <c:v>0.77014287886099997</c:v>
                </c:pt>
                <c:pt idx="7625">
                  <c:v>0.77016862889600002</c:v>
                </c:pt>
                <c:pt idx="7626">
                  <c:v>0.76958584486799997</c:v>
                </c:pt>
                <c:pt idx="7627">
                  <c:v>0.76202388780599994</c:v>
                </c:pt>
                <c:pt idx="7628">
                  <c:v>0.75168549470900003</c:v>
                </c:pt>
                <c:pt idx="7629">
                  <c:v>0.74137014111700006</c:v>
                </c:pt>
                <c:pt idx="7630">
                  <c:v>0.73116977423100005</c:v>
                </c:pt>
                <c:pt idx="7631">
                  <c:v>0.72102467203999998</c:v>
                </c:pt>
                <c:pt idx="7632">
                  <c:v>0.71104960039199994</c:v>
                </c:pt>
                <c:pt idx="7633">
                  <c:v>0.70117828180899999</c:v>
                </c:pt>
                <c:pt idx="7634">
                  <c:v>0.69125697904500005</c:v>
                </c:pt>
                <c:pt idx="7635">
                  <c:v>0.68141229392899993</c:v>
                </c:pt>
                <c:pt idx="7636">
                  <c:v>0.67149174409000001</c:v>
                </c:pt>
                <c:pt idx="7637">
                  <c:v>0.66160114058800001</c:v>
                </c:pt>
                <c:pt idx="7638">
                  <c:v>0.65160333060499998</c:v>
                </c:pt>
                <c:pt idx="7639">
                  <c:v>0.64175699909299999</c:v>
                </c:pt>
                <c:pt idx="7640">
                  <c:v>0.63176458005299996</c:v>
                </c:pt>
                <c:pt idx="7641">
                  <c:v>0.62182252667600002</c:v>
                </c:pt>
                <c:pt idx="7642">
                  <c:v>0.61313617149699995</c:v>
                </c:pt>
                <c:pt idx="7643">
                  <c:v>0.61180235983999998</c:v>
                </c:pt>
                <c:pt idx="7644">
                  <c:v>0.611906986298</c:v>
                </c:pt>
                <c:pt idx="7645">
                  <c:v>0.61215611412200011</c:v>
                </c:pt>
                <c:pt idx="7646">
                  <c:v>0.6121196926300001</c:v>
                </c:pt>
                <c:pt idx="7647">
                  <c:v>0.61217738676299993</c:v>
                </c:pt>
                <c:pt idx="7648">
                  <c:v>0.61211330782599993</c:v>
                </c:pt>
                <c:pt idx="7649">
                  <c:v>0.612073995102</c:v>
                </c:pt>
                <c:pt idx="7650">
                  <c:v>0.61203556580999996</c:v>
                </c:pt>
                <c:pt idx="7651">
                  <c:v>0.61204282400700005</c:v>
                </c:pt>
                <c:pt idx="7652">
                  <c:v>0.61200531830299998</c:v>
                </c:pt>
                <c:pt idx="7653">
                  <c:v>0.612062390018</c:v>
                </c:pt>
                <c:pt idx="7654">
                  <c:v>0.61201815818399996</c:v>
                </c:pt>
                <c:pt idx="7655">
                  <c:v>0.61207178652200001</c:v>
                </c:pt>
                <c:pt idx="7656">
                  <c:v>0.61203788481900001</c:v>
                </c:pt>
                <c:pt idx="7657">
                  <c:v>0.61207552103000007</c:v>
                </c:pt>
                <c:pt idx="7658">
                  <c:v>0.61203928023999998</c:v>
                </c:pt>
                <c:pt idx="7659">
                  <c:v>0.61202495458700001</c:v>
                </c:pt>
                <c:pt idx="7660">
                  <c:v>0.61202290663100001</c:v>
                </c:pt>
                <c:pt idx="7661">
                  <c:v>0.612057661649</c:v>
                </c:pt>
                <c:pt idx="7662">
                  <c:v>0.61206257072000003</c:v>
                </c:pt>
                <c:pt idx="7663">
                  <c:v>0.61203918988900008</c:v>
                </c:pt>
                <c:pt idx="7664">
                  <c:v>0.6120383968080001</c:v>
                </c:pt>
                <c:pt idx="7665">
                  <c:v>0.612030887636</c:v>
                </c:pt>
                <c:pt idx="7666">
                  <c:v>0.612040916597</c:v>
                </c:pt>
                <c:pt idx="7667">
                  <c:v>0.61209139268899992</c:v>
                </c:pt>
                <c:pt idx="7668">
                  <c:v>0.61201117104000002</c:v>
                </c:pt>
                <c:pt idx="7669">
                  <c:v>0.61205015247700001</c:v>
                </c:pt>
                <c:pt idx="7670">
                  <c:v>0.61199298037200001</c:v>
                </c:pt>
                <c:pt idx="7671">
                  <c:v>0.61206164713199995</c:v>
                </c:pt>
                <c:pt idx="7672">
                  <c:v>0.61203216258900006</c:v>
                </c:pt>
                <c:pt idx="7673">
                  <c:v>0.61208974629300006</c:v>
                </c:pt>
                <c:pt idx="7674">
                  <c:v>0.61205560365400002</c:v>
                </c:pt>
                <c:pt idx="7675">
                  <c:v>0.61202218382300011</c:v>
                </c:pt>
                <c:pt idx="7676">
                  <c:v>0.61203596736999999</c:v>
                </c:pt>
                <c:pt idx="7677">
                  <c:v>0.61206067334899994</c:v>
                </c:pt>
                <c:pt idx="7678">
                  <c:v>0.61201901149900007</c:v>
                </c:pt>
                <c:pt idx="7679">
                  <c:v>0.61207941616200001</c:v>
                </c:pt>
                <c:pt idx="7680">
                  <c:v>0.61202336842500005</c:v>
                </c:pt>
                <c:pt idx="7681">
                  <c:v>0.61204573531700002</c:v>
                </c:pt>
                <c:pt idx="7682">
                  <c:v>0.61200097141600007</c:v>
                </c:pt>
                <c:pt idx="7683">
                  <c:v>0.61209490633899999</c:v>
                </c:pt>
                <c:pt idx="7684">
                  <c:v>0.61199755815599999</c:v>
                </c:pt>
                <c:pt idx="7685">
                  <c:v>0.61204098687000008</c:v>
                </c:pt>
                <c:pt idx="7686">
                  <c:v>0.611998090223</c:v>
                </c:pt>
                <c:pt idx="7687">
                  <c:v>0.61205226066700003</c:v>
                </c:pt>
                <c:pt idx="7688">
                  <c:v>0.61205172860000001</c:v>
                </c:pt>
                <c:pt idx="7689">
                  <c:v>0.61205745083000007</c:v>
                </c:pt>
                <c:pt idx="7690">
                  <c:v>0.61201307844999997</c:v>
                </c:pt>
                <c:pt idx="7691">
                  <c:v>0.61201252630500003</c:v>
                </c:pt>
                <c:pt idx="7692">
                  <c:v>0.61204312517699999</c:v>
                </c:pt>
                <c:pt idx="7693">
                  <c:v>0.61199220736900006</c:v>
                </c:pt>
                <c:pt idx="7694">
                  <c:v>0.61200003778900003</c:v>
                </c:pt>
                <c:pt idx="7695">
                  <c:v>0.61200863117300008</c:v>
                </c:pt>
                <c:pt idx="7696">
                  <c:v>0.611969489112</c:v>
                </c:pt>
                <c:pt idx="7697">
                  <c:v>0.61198527042000006</c:v>
                </c:pt>
                <c:pt idx="7698">
                  <c:v>0.61198165638000002</c:v>
                </c:pt>
                <c:pt idx="7699">
                  <c:v>0.61200483643100001</c:v>
                </c:pt>
                <c:pt idx="7700">
                  <c:v>0.612016411398</c:v>
                </c:pt>
                <c:pt idx="7701">
                  <c:v>0.61200522795199996</c:v>
                </c:pt>
                <c:pt idx="7702">
                  <c:v>0.61198123474200006</c:v>
                </c:pt>
                <c:pt idx="7703">
                  <c:v>0.61201533722500001</c:v>
                </c:pt>
                <c:pt idx="7704">
                  <c:v>0.61199410473999993</c:v>
                </c:pt>
                <c:pt idx="7705">
                  <c:v>0.61198299156699998</c:v>
                </c:pt>
                <c:pt idx="7706">
                  <c:v>0.61196721025900003</c:v>
                </c:pt>
                <c:pt idx="7707">
                  <c:v>0.61198563182400001</c:v>
                </c:pt>
                <c:pt idx="7708">
                  <c:v>0.61195522369299993</c:v>
                </c:pt>
                <c:pt idx="7709">
                  <c:v>0.61194643956799999</c:v>
                </c:pt>
                <c:pt idx="7710">
                  <c:v>0.61201925243499999</c:v>
                </c:pt>
                <c:pt idx="7711">
                  <c:v>0.61200221625200002</c:v>
                </c:pt>
                <c:pt idx="7712">
                  <c:v>0.61199792959900001</c:v>
                </c:pt>
                <c:pt idx="7713">
                  <c:v>0.61201203439399998</c:v>
                </c:pt>
                <c:pt idx="7714">
                  <c:v>0.611984658041</c:v>
                </c:pt>
                <c:pt idx="7715">
                  <c:v>0.6119658650330001</c:v>
                </c:pt>
                <c:pt idx="7716">
                  <c:v>0.61200788828700003</c:v>
                </c:pt>
                <c:pt idx="7717">
                  <c:v>0.611965011718</c:v>
                </c:pt>
                <c:pt idx="7718">
                  <c:v>0.61196697936199995</c:v>
                </c:pt>
                <c:pt idx="7719">
                  <c:v>0.61197627547599998</c:v>
                </c:pt>
                <c:pt idx="7720">
                  <c:v>0.61200093125999999</c:v>
                </c:pt>
                <c:pt idx="7721">
                  <c:v>0.61195200117400006</c:v>
                </c:pt>
                <c:pt idx="7722">
                  <c:v>0.61197992967199999</c:v>
                </c:pt>
                <c:pt idx="7723">
                  <c:v>0.61199086214300003</c:v>
                </c:pt>
                <c:pt idx="7724">
                  <c:v>0.61198211817400006</c:v>
                </c:pt>
                <c:pt idx="7725">
                  <c:v>0.611967943106</c:v>
                </c:pt>
                <c:pt idx="7726">
                  <c:v>0.61200971538500004</c:v>
                </c:pt>
                <c:pt idx="7727">
                  <c:v>0.61191309001000005</c:v>
                </c:pt>
                <c:pt idx="7728">
                  <c:v>0.61202012582800003</c:v>
                </c:pt>
                <c:pt idx="7729">
                  <c:v>0.611938267822</c:v>
                </c:pt>
                <c:pt idx="7730">
                  <c:v>0.61198805122299993</c:v>
                </c:pt>
                <c:pt idx="7731">
                  <c:v>0.61200022853000002</c:v>
                </c:pt>
                <c:pt idx="7732">
                  <c:v>0.61200095133800003</c:v>
                </c:pt>
                <c:pt idx="7733">
                  <c:v>0.61194523488800001</c:v>
                </c:pt>
                <c:pt idx="7734">
                  <c:v>0.61201194404299997</c:v>
                </c:pt>
                <c:pt idx="7735">
                  <c:v>0.61196752146800004</c:v>
                </c:pt>
                <c:pt idx="7736">
                  <c:v>0.61200739637599999</c:v>
                </c:pt>
                <c:pt idx="7737">
                  <c:v>0.611975763487</c:v>
                </c:pt>
                <c:pt idx="7738">
                  <c:v>0.61200789832600011</c:v>
                </c:pt>
                <c:pt idx="7739">
                  <c:v>0.61195609708599996</c:v>
                </c:pt>
                <c:pt idx="7740">
                  <c:v>0.61198500940599998</c:v>
                </c:pt>
                <c:pt idx="7741">
                  <c:v>0.61199497813299997</c:v>
                </c:pt>
                <c:pt idx="7742">
                  <c:v>0.61196436922200004</c:v>
                </c:pt>
                <c:pt idx="7743">
                  <c:v>0.61194578703300007</c:v>
                </c:pt>
                <c:pt idx="7744">
                  <c:v>0.61202793616999995</c:v>
                </c:pt>
                <c:pt idx="7745">
                  <c:v>0.61193431245600005</c:v>
                </c:pt>
                <c:pt idx="7746">
                  <c:v>0.611959460151</c:v>
                </c:pt>
                <c:pt idx="7747">
                  <c:v>0.61195930956599998</c:v>
                </c:pt>
                <c:pt idx="7748">
                  <c:v>0.61198003006199997</c:v>
                </c:pt>
                <c:pt idx="7749">
                  <c:v>0.61192411283199999</c:v>
                </c:pt>
                <c:pt idx="7750">
                  <c:v>0.61198591291600002</c:v>
                </c:pt>
                <c:pt idx="7751">
                  <c:v>0.61199034011499998</c:v>
                </c:pt>
                <c:pt idx="7752">
                  <c:v>0.61199153475599999</c:v>
                </c:pt>
                <c:pt idx="7753">
                  <c:v>0.61199279966999998</c:v>
                </c:pt>
                <c:pt idx="7754">
                  <c:v>0.61203332711299996</c:v>
                </c:pt>
                <c:pt idx="7755">
                  <c:v>0.61194864814799999</c:v>
                </c:pt>
                <c:pt idx="7756">
                  <c:v>0.61200111196200002</c:v>
                </c:pt>
                <c:pt idx="7757">
                  <c:v>0.61198419624699996</c:v>
                </c:pt>
                <c:pt idx="7758">
                  <c:v>0.61196760177999998</c:v>
                </c:pt>
                <c:pt idx="7759">
                  <c:v>0.61198634459299994</c:v>
                </c:pt>
                <c:pt idx="7760">
                  <c:v>0.61203552565399999</c:v>
                </c:pt>
                <c:pt idx="7761">
                  <c:v>0.61194344794599997</c:v>
                </c:pt>
                <c:pt idx="7762">
                  <c:v>0.61203529475699991</c:v>
                </c:pt>
                <c:pt idx="7763">
                  <c:v>0.61200065016799998</c:v>
                </c:pt>
                <c:pt idx="7764">
                  <c:v>0.612032433642</c:v>
                </c:pt>
                <c:pt idx="7765">
                  <c:v>0.61197359506299998</c:v>
                </c:pt>
                <c:pt idx="7766">
                  <c:v>0.61204617703300002</c:v>
                </c:pt>
                <c:pt idx="7767">
                  <c:v>0.61203392945300006</c:v>
                </c:pt>
                <c:pt idx="7768">
                  <c:v>0.61204506270400005</c:v>
                </c:pt>
                <c:pt idx="7769">
                  <c:v>0.61202720332299998</c:v>
                </c:pt>
                <c:pt idx="7770">
                  <c:v>0.61199113319599996</c:v>
                </c:pt>
                <c:pt idx="7771">
                  <c:v>0.612028869797</c:v>
                </c:pt>
                <c:pt idx="7772">
                  <c:v>0.61203842692499999</c:v>
                </c:pt>
                <c:pt idx="7773">
                  <c:v>0.61200462561199998</c:v>
                </c:pt>
                <c:pt idx="7774">
                  <c:v>0.61201380125799998</c:v>
                </c:pt>
                <c:pt idx="7775">
                  <c:v>0.61204798405299998</c:v>
                </c:pt>
                <c:pt idx="7776">
                  <c:v>0.61203098802600009</c:v>
                </c:pt>
                <c:pt idx="7777">
                  <c:v>0.61203809563799993</c:v>
                </c:pt>
                <c:pt idx="7778">
                  <c:v>0.61203141970300001</c:v>
                </c:pt>
                <c:pt idx="7779">
                  <c:v>0.61202570751200003</c:v>
                </c:pt>
                <c:pt idx="7780">
                  <c:v>0.61201112084499998</c:v>
                </c:pt>
                <c:pt idx="7781">
                  <c:v>0.60904785902000003</c:v>
                </c:pt>
                <c:pt idx="7782">
                  <c:v>0.59936191057200006</c:v>
                </c:pt>
                <c:pt idx="7783">
                  <c:v>0.589193216731</c:v>
                </c:pt>
                <c:pt idx="7784">
                  <c:v>0.57909667318299995</c:v>
                </c:pt>
                <c:pt idx="7785">
                  <c:v>0.569067019492</c:v>
                </c:pt>
                <c:pt idx="7786">
                  <c:v>0.56254117758099997</c:v>
                </c:pt>
                <c:pt idx="7787">
                  <c:v>0.56246341548700007</c:v>
                </c:pt>
                <c:pt idx="7788">
                  <c:v>0.56262550518099996</c:v>
                </c:pt>
                <c:pt idx="7789">
                  <c:v>0.56282326344199995</c:v>
                </c:pt>
                <c:pt idx="7790">
                  <c:v>0.56284590138699997</c:v>
                </c:pt>
                <c:pt idx="7791">
                  <c:v>0.56280812462999996</c:v>
                </c:pt>
                <c:pt idx="7792">
                  <c:v>0.56274916558300003</c:v>
                </c:pt>
                <c:pt idx="7793">
                  <c:v>0.56276899260799995</c:v>
                </c:pt>
                <c:pt idx="7794">
                  <c:v>0.5626803683160001</c:v>
                </c:pt>
                <c:pt idx="7795">
                  <c:v>0.56268696393899997</c:v>
                </c:pt>
                <c:pt idx="7796">
                  <c:v>0.56270507429500005</c:v>
                </c:pt>
                <c:pt idx="7797">
                  <c:v>0.56270733306999998</c:v>
                </c:pt>
                <c:pt idx="7798">
                  <c:v>0.56263407848700009</c:v>
                </c:pt>
                <c:pt idx="7799">
                  <c:v>0.56270995324899997</c:v>
                </c:pt>
                <c:pt idx="7800">
                  <c:v>0.562698057034</c:v>
                </c:pt>
                <c:pt idx="7801">
                  <c:v>0.56272453991600002</c:v>
                </c:pt>
                <c:pt idx="7802">
                  <c:v>0.56267733653800001</c:v>
                </c:pt>
                <c:pt idx="7803">
                  <c:v>0.56273126604599999</c:v>
                </c:pt>
                <c:pt idx="7804">
                  <c:v>0.56263435957899999</c:v>
                </c:pt>
                <c:pt idx="7805">
                  <c:v>0.56273993974199998</c:v>
                </c:pt>
                <c:pt idx="7806">
                  <c:v>0.56271264370100005</c:v>
                </c:pt>
                <c:pt idx="7807">
                  <c:v>0.56270886903700001</c:v>
                </c:pt>
                <c:pt idx="7808">
                  <c:v>0.56265396574600002</c:v>
                </c:pt>
                <c:pt idx="7809">
                  <c:v>0.562717261641</c:v>
                </c:pt>
                <c:pt idx="7810">
                  <c:v>0.56268615078000006</c:v>
                </c:pt>
                <c:pt idx="7811">
                  <c:v>0.56266135444999998</c:v>
                </c:pt>
                <c:pt idx="7812">
                  <c:v>0.5626584130229999</c:v>
                </c:pt>
                <c:pt idx="7813">
                  <c:v>0.56267500748999999</c:v>
                </c:pt>
                <c:pt idx="7814">
                  <c:v>0.56266889373899998</c:v>
                </c:pt>
                <c:pt idx="7815">
                  <c:v>0.56272836477499999</c:v>
                </c:pt>
                <c:pt idx="7816">
                  <c:v>0.56267687474399997</c:v>
                </c:pt>
                <c:pt idx="7817">
                  <c:v>0.56267406382399998</c:v>
                </c:pt>
                <c:pt idx="7818">
                  <c:v>0.56268883119299995</c:v>
                </c:pt>
                <c:pt idx="7819">
                  <c:v>0.56268622105300004</c:v>
                </c:pt>
                <c:pt idx="7820">
                  <c:v>0.56267873195899998</c:v>
                </c:pt>
                <c:pt idx="7821">
                  <c:v>0.56268068956399997</c:v>
                </c:pt>
                <c:pt idx="7822">
                  <c:v>0.562658071697</c:v>
                </c:pt>
                <c:pt idx="7823">
                  <c:v>0.56266901420700011</c:v>
                </c:pt>
                <c:pt idx="7824">
                  <c:v>0.56268523723099995</c:v>
                </c:pt>
                <c:pt idx="7825">
                  <c:v>0.56264353522499999</c:v>
                </c:pt>
                <c:pt idx="7826">
                  <c:v>0.56262599709200001</c:v>
                </c:pt>
                <c:pt idx="7827">
                  <c:v>0.56268089034400004</c:v>
                </c:pt>
                <c:pt idx="7828">
                  <c:v>0.562611902336</c:v>
                </c:pt>
                <c:pt idx="7829">
                  <c:v>0.56264581407799996</c:v>
                </c:pt>
                <c:pt idx="7830">
                  <c:v>0.56264954858600003</c:v>
                </c:pt>
                <c:pt idx="7831">
                  <c:v>0.56267872192000001</c:v>
                </c:pt>
                <c:pt idx="7832">
                  <c:v>0.562635112504</c:v>
                </c:pt>
                <c:pt idx="7833">
                  <c:v>0.56270776474700002</c:v>
                </c:pt>
                <c:pt idx="7834">
                  <c:v>0.56262937019600001</c:v>
                </c:pt>
                <c:pt idx="7835">
                  <c:v>0.56263929876700003</c:v>
                </c:pt>
                <c:pt idx="7836">
                  <c:v>0.56263557429800004</c:v>
                </c:pt>
                <c:pt idx="7837">
                  <c:v>0.56267077103199992</c:v>
                </c:pt>
                <c:pt idx="7838">
                  <c:v>0.56266270971499999</c:v>
                </c:pt>
                <c:pt idx="7839">
                  <c:v>0.56268353060099996</c:v>
                </c:pt>
                <c:pt idx="7840">
                  <c:v>0.56263601601400004</c:v>
                </c:pt>
                <c:pt idx="7841">
                  <c:v>0.562675288582</c:v>
                </c:pt>
                <c:pt idx="7842">
                  <c:v>0.56263273326099994</c:v>
                </c:pt>
                <c:pt idx="7843">
                  <c:v>0.56262762341000006</c:v>
                </c:pt>
                <c:pt idx="7844">
                  <c:v>0.56265464839799995</c:v>
                </c:pt>
                <c:pt idx="7845">
                  <c:v>0.56263992118499995</c:v>
                </c:pt>
                <c:pt idx="7846">
                  <c:v>0.56266887366100005</c:v>
                </c:pt>
                <c:pt idx="7847">
                  <c:v>0.56259072004599997</c:v>
                </c:pt>
                <c:pt idx="7848">
                  <c:v>0.56264943815699997</c:v>
                </c:pt>
                <c:pt idx="7849">
                  <c:v>0.5626473199280001</c:v>
                </c:pt>
                <c:pt idx="7850">
                  <c:v>0.56263382751199997</c:v>
                </c:pt>
                <c:pt idx="7851">
                  <c:v>0.56262743266899995</c:v>
                </c:pt>
                <c:pt idx="7852">
                  <c:v>0.56262769368299992</c:v>
                </c:pt>
                <c:pt idx="7853">
                  <c:v>0.56266452677400003</c:v>
                </c:pt>
                <c:pt idx="7854">
                  <c:v>0.56267111235800005</c:v>
                </c:pt>
                <c:pt idx="7855">
                  <c:v>0.56260924200099993</c:v>
                </c:pt>
                <c:pt idx="7856">
                  <c:v>0.56262423022800001</c:v>
                </c:pt>
                <c:pt idx="7857">
                  <c:v>0.56264598474100003</c:v>
                </c:pt>
                <c:pt idx="7858">
                  <c:v>0.56264743035700004</c:v>
                </c:pt>
                <c:pt idx="7859">
                  <c:v>0.56260959336599992</c:v>
                </c:pt>
                <c:pt idx="7860">
                  <c:v>0.56266244870100002</c:v>
                </c:pt>
                <c:pt idx="7861">
                  <c:v>0.56263460051500003</c:v>
                </c:pt>
                <c:pt idx="7862">
                  <c:v>0.56264448892999996</c:v>
                </c:pt>
                <c:pt idx="7863">
                  <c:v>0.56262651911999995</c:v>
                </c:pt>
                <c:pt idx="7864">
                  <c:v>0.56268998567799999</c:v>
                </c:pt>
                <c:pt idx="7865">
                  <c:v>0.56262180079000002</c:v>
                </c:pt>
                <c:pt idx="7866">
                  <c:v>0.56262872770000005</c:v>
                </c:pt>
                <c:pt idx="7867">
                  <c:v>0.562625936858</c:v>
                </c:pt>
                <c:pt idx="7868">
                  <c:v>0.56266697628999995</c:v>
                </c:pt>
                <c:pt idx="7869">
                  <c:v>0.56259428389100008</c:v>
                </c:pt>
                <c:pt idx="7870">
                  <c:v>0.56267575037600004</c:v>
                </c:pt>
                <c:pt idx="7871">
                  <c:v>0.56265283133900001</c:v>
                </c:pt>
                <c:pt idx="7872">
                  <c:v>0.56260928215700001</c:v>
                </c:pt>
                <c:pt idx="7873">
                  <c:v>0.5626488960510001</c:v>
                </c:pt>
                <c:pt idx="7874">
                  <c:v>0.56266944588400003</c:v>
                </c:pt>
                <c:pt idx="7875">
                  <c:v>0.56261139034699992</c:v>
                </c:pt>
                <c:pt idx="7876">
                  <c:v>0.5626432842500001</c:v>
                </c:pt>
                <c:pt idx="7877">
                  <c:v>0.56262463178799993</c:v>
                </c:pt>
                <c:pt idx="7878">
                  <c:v>0.56264516154300004</c:v>
                </c:pt>
                <c:pt idx="7879">
                  <c:v>0.56262717165499998</c:v>
                </c:pt>
                <c:pt idx="7880">
                  <c:v>0.56264702879700002</c:v>
                </c:pt>
                <c:pt idx="7881">
                  <c:v>0.56262538471299994</c:v>
                </c:pt>
                <c:pt idx="7882">
                  <c:v>0.56265885473900001</c:v>
                </c:pt>
                <c:pt idx="7883">
                  <c:v>0.56263086600699996</c:v>
                </c:pt>
                <c:pt idx="7884">
                  <c:v>0.56266220776499998</c:v>
                </c:pt>
                <c:pt idx="7885">
                  <c:v>0.56262220235000004</c:v>
                </c:pt>
                <c:pt idx="7886">
                  <c:v>0.56271375803000001</c:v>
                </c:pt>
                <c:pt idx="7887">
                  <c:v>0.562596482432</c:v>
                </c:pt>
                <c:pt idx="7888">
                  <c:v>0.56270770451300001</c:v>
                </c:pt>
                <c:pt idx="7889">
                  <c:v>0.56262831610099995</c:v>
                </c:pt>
                <c:pt idx="7890">
                  <c:v>0.56265345375700004</c:v>
                </c:pt>
                <c:pt idx="7891">
                  <c:v>0.56263328540599999</c:v>
                </c:pt>
                <c:pt idx="7892">
                  <c:v>0.56271290471500002</c:v>
                </c:pt>
                <c:pt idx="7893">
                  <c:v>0.56263194018000007</c:v>
                </c:pt>
                <c:pt idx="7894">
                  <c:v>0.562713225963</c:v>
                </c:pt>
                <c:pt idx="7895">
                  <c:v>0.56263697975800009</c:v>
                </c:pt>
                <c:pt idx="7896">
                  <c:v>0.56268462485199999</c:v>
                </c:pt>
                <c:pt idx="7897">
                  <c:v>0.56262344718599999</c:v>
                </c:pt>
                <c:pt idx="7898">
                  <c:v>0.56270440168199998</c:v>
                </c:pt>
                <c:pt idx="7899">
                  <c:v>0.56269677204199997</c:v>
                </c:pt>
                <c:pt idx="7900">
                  <c:v>0.56269100965600005</c:v>
                </c:pt>
                <c:pt idx="7901">
                  <c:v>0.56267850106200001</c:v>
                </c:pt>
                <c:pt idx="7902">
                  <c:v>0.56270123939700001</c:v>
                </c:pt>
                <c:pt idx="7903">
                  <c:v>0.56266240854499994</c:v>
                </c:pt>
                <c:pt idx="7904">
                  <c:v>0.56271876749099992</c:v>
                </c:pt>
                <c:pt idx="7905">
                  <c:v>0.56267240738900004</c:v>
                </c:pt>
                <c:pt idx="7906">
                  <c:v>0.56272031349700002</c:v>
                </c:pt>
                <c:pt idx="7907">
                  <c:v>0.56267530866000004</c:v>
                </c:pt>
                <c:pt idx="7908">
                  <c:v>0.56268733538200011</c:v>
                </c:pt>
                <c:pt idx="7909">
                  <c:v>0.56268066948600004</c:v>
                </c:pt>
                <c:pt idx="7910">
                  <c:v>0.56270395996599998</c:v>
                </c:pt>
                <c:pt idx="7911">
                  <c:v>0.56266209733599992</c:v>
                </c:pt>
                <c:pt idx="7912">
                  <c:v>0.56264774156600006</c:v>
                </c:pt>
                <c:pt idx="7913">
                  <c:v>0.56268457465700006</c:v>
                </c:pt>
                <c:pt idx="7914">
                  <c:v>0.56268953392299992</c:v>
                </c:pt>
                <c:pt idx="7915">
                  <c:v>0.56268553840100011</c:v>
                </c:pt>
                <c:pt idx="7916">
                  <c:v>0.56270895938800003</c:v>
                </c:pt>
                <c:pt idx="7917">
                  <c:v>0.56266949607900008</c:v>
                </c:pt>
                <c:pt idx="7918">
                  <c:v>0.56269596892200002</c:v>
                </c:pt>
                <c:pt idx="7919">
                  <c:v>0.56266325182099997</c:v>
                </c:pt>
                <c:pt idx="7920">
                  <c:v>0.56268896169999993</c:v>
                </c:pt>
                <c:pt idx="7921">
                  <c:v>0.56265322285999997</c:v>
                </c:pt>
                <c:pt idx="7922">
                  <c:v>0.56266913467500002</c:v>
                </c:pt>
                <c:pt idx="7923">
                  <c:v>0.56269220429699995</c:v>
                </c:pt>
                <c:pt idx="7924">
                  <c:v>0.56251918213199992</c:v>
                </c:pt>
                <c:pt idx="7925">
                  <c:v>0.55670276623400006</c:v>
                </c:pt>
                <c:pt idx="7926">
                  <c:v>0.54652406350999994</c:v>
                </c:pt>
                <c:pt idx="7927">
                  <c:v>0.536250482197</c:v>
                </c:pt>
                <c:pt idx="7928">
                  <c:v>0.52614013502400003</c:v>
                </c:pt>
                <c:pt idx="7929">
                  <c:v>0.51608300459000001</c:v>
                </c:pt>
                <c:pt idx="7930">
                  <c:v>0.50603481890500002</c:v>
                </c:pt>
                <c:pt idx="7931">
                  <c:v>0.49607599035900002</c:v>
                </c:pt>
                <c:pt idx="7932">
                  <c:v>0.48609763595799999</c:v>
                </c:pt>
                <c:pt idx="7933">
                  <c:v>0.47607509991800001</c:v>
                </c:pt>
                <c:pt idx="7934">
                  <c:v>0.46599908612500002</c:v>
                </c:pt>
                <c:pt idx="7935">
                  <c:v>0.45615612771699998</c:v>
                </c:pt>
                <c:pt idx="7936">
                  <c:v>0.44633488366599999</c:v>
                </c:pt>
                <c:pt idx="7937">
                  <c:v>0.43646907649400002</c:v>
                </c:pt>
                <c:pt idx="7938">
                  <c:v>0.42665672699700002</c:v>
                </c:pt>
                <c:pt idx="7939">
                  <c:v>0.417264258675</c:v>
                </c:pt>
                <c:pt idx="7940">
                  <c:v>0.41444243632099997</c:v>
                </c:pt>
                <c:pt idx="7941">
                  <c:v>0.41468834162600005</c:v>
                </c:pt>
                <c:pt idx="7942">
                  <c:v>0.41475573343299998</c:v>
                </c:pt>
                <c:pt idx="7943">
                  <c:v>0.414893348045</c:v>
                </c:pt>
                <c:pt idx="7944">
                  <c:v>0.41486828066199999</c:v>
                </c:pt>
                <c:pt idx="7945">
                  <c:v>0.41488238545700001</c:v>
                </c:pt>
                <c:pt idx="7946">
                  <c:v>0.41480052745099999</c:v>
                </c:pt>
                <c:pt idx="7947">
                  <c:v>0.41478186495000002</c:v>
                </c:pt>
                <c:pt idx="7948">
                  <c:v>0.41472249430399999</c:v>
                </c:pt>
                <c:pt idx="7949">
                  <c:v>0.41474028341199998</c:v>
                </c:pt>
                <c:pt idx="7950">
                  <c:v>0.41474683887899999</c:v>
                </c:pt>
                <c:pt idx="7951">
                  <c:v>0.41472425112900002</c:v>
                </c:pt>
                <c:pt idx="7952">
                  <c:v>0.41474617630499999</c:v>
                </c:pt>
                <c:pt idx="7953">
                  <c:v>0.41476204796400001</c:v>
                </c:pt>
                <c:pt idx="7954">
                  <c:v>0.414770771855</c:v>
                </c:pt>
                <c:pt idx="7955">
                  <c:v>0.414752701655</c:v>
                </c:pt>
                <c:pt idx="7956">
                  <c:v>0.41474625661700004</c:v>
                </c:pt>
                <c:pt idx="7957">
                  <c:v>0.41478324029300001</c:v>
                </c:pt>
                <c:pt idx="7958">
                  <c:v>0.414702466499</c:v>
                </c:pt>
                <c:pt idx="7959">
                  <c:v>0.41476319241000004</c:v>
                </c:pt>
                <c:pt idx="7960">
                  <c:v>0.414713047605</c:v>
                </c:pt>
                <c:pt idx="7961">
                  <c:v>0.41478405345200003</c:v>
                </c:pt>
                <c:pt idx="7962">
                  <c:v>0.41474035368500001</c:v>
                </c:pt>
                <c:pt idx="7963">
                  <c:v>0.41474727055599997</c:v>
                </c:pt>
                <c:pt idx="7964">
                  <c:v>0.41472471292300001</c:v>
                </c:pt>
                <c:pt idx="7965">
                  <c:v>0.414760050203</c:v>
                </c:pt>
                <c:pt idx="7966">
                  <c:v>0.41469706551699997</c:v>
                </c:pt>
                <c:pt idx="7967">
                  <c:v>0.41474414842700003</c:v>
                </c:pt>
                <c:pt idx="7968">
                  <c:v>0.41470354067199999</c:v>
                </c:pt>
                <c:pt idx="7969">
                  <c:v>0.41476614387600003</c:v>
                </c:pt>
                <c:pt idx="7970">
                  <c:v>0.41472264488900001</c:v>
                </c:pt>
                <c:pt idx="7971">
                  <c:v>0.41475021198299999</c:v>
                </c:pt>
                <c:pt idx="7972">
                  <c:v>0.41469482682000003</c:v>
                </c:pt>
                <c:pt idx="7973">
                  <c:v>0.41472695162000001</c:v>
                </c:pt>
                <c:pt idx="7974">
                  <c:v>0.41474185953499998</c:v>
                </c:pt>
                <c:pt idx="7975">
                  <c:v>0.414799121991</c:v>
                </c:pt>
                <c:pt idx="7976">
                  <c:v>0.41475018186599999</c:v>
                </c:pt>
                <c:pt idx="7977">
                  <c:v>0.41472891926400002</c:v>
                </c:pt>
                <c:pt idx="7978">
                  <c:v>0.41472129966300003</c:v>
                </c:pt>
                <c:pt idx="7979">
                  <c:v>0.41474533302900002</c:v>
                </c:pt>
                <c:pt idx="7980">
                  <c:v>0.41471759527200003</c:v>
                </c:pt>
                <c:pt idx="7981">
                  <c:v>0.41475715897100002</c:v>
                </c:pt>
                <c:pt idx="7982">
                  <c:v>0.41473437044099998</c:v>
                </c:pt>
                <c:pt idx="7983">
                  <c:v>0.41474937874599999</c:v>
                </c:pt>
                <c:pt idx="7984">
                  <c:v>0.41471038727000004</c:v>
                </c:pt>
                <c:pt idx="7985">
                  <c:v>0.41478833006600002</c:v>
                </c:pt>
                <c:pt idx="7986">
                  <c:v>0.41472127958499999</c:v>
                </c:pt>
                <c:pt idx="7987">
                  <c:v>0.41472832696299999</c:v>
                </c:pt>
                <c:pt idx="7988">
                  <c:v>0.414738747445</c:v>
                </c:pt>
                <c:pt idx="7989">
                  <c:v>0.41471789644200002</c:v>
                </c:pt>
                <c:pt idx="7990">
                  <c:v>0.41469905323900003</c:v>
                </c:pt>
                <c:pt idx="7991">
                  <c:v>0.41470903200499998</c:v>
                </c:pt>
                <c:pt idx="7992">
                  <c:v>0.414729601916</c:v>
                </c:pt>
                <c:pt idx="7993">
                  <c:v>0.41473091702500003</c:v>
                </c:pt>
                <c:pt idx="7994">
                  <c:v>0.41478897256199998</c:v>
                </c:pt>
                <c:pt idx="7995">
                  <c:v>0.41470753619400003</c:v>
                </c:pt>
                <c:pt idx="7996">
                  <c:v>0.41470477546900003</c:v>
                </c:pt>
                <c:pt idx="7997">
                  <c:v>0.41470707440000004</c:v>
                </c:pt>
                <c:pt idx="7998">
                  <c:v>0.41471652109900004</c:v>
                </c:pt>
                <c:pt idx="7999">
                  <c:v>0.41471350939899998</c:v>
                </c:pt>
                <c:pt idx="8000">
                  <c:v>0.41473776362300002</c:v>
                </c:pt>
                <c:pt idx="8001">
                  <c:v>0.41471923162899998</c:v>
                </c:pt>
                <c:pt idx="8002">
                  <c:v>0.41476661570900003</c:v>
                </c:pt>
                <c:pt idx="8003">
                  <c:v>0.41471959303299999</c:v>
                </c:pt>
                <c:pt idx="8004">
                  <c:v>0.41476203792499999</c:v>
                </c:pt>
                <c:pt idx="8005">
                  <c:v>0.41474321479999998</c:v>
                </c:pt>
                <c:pt idx="8006">
                  <c:v>0.41472485346900001</c:v>
                </c:pt>
                <c:pt idx="8007">
                  <c:v>0.41471167226200001</c:v>
                </c:pt>
                <c:pt idx="8008">
                  <c:v>0.41475711881499999</c:v>
                </c:pt>
                <c:pt idx="8009">
                  <c:v>0.41473384841300004</c:v>
                </c:pt>
                <c:pt idx="8010">
                  <c:v>0.414806751631</c:v>
                </c:pt>
                <c:pt idx="8011">
                  <c:v>0.41475617514899998</c:v>
                </c:pt>
                <c:pt idx="8012">
                  <c:v>0.414780720504</c:v>
                </c:pt>
                <c:pt idx="8013">
                  <c:v>0.41472295609800003</c:v>
                </c:pt>
                <c:pt idx="8014">
                  <c:v>0.41480634003200001</c:v>
                </c:pt>
                <c:pt idx="8015">
                  <c:v>0.41474044403600002</c:v>
                </c:pt>
                <c:pt idx="8016">
                  <c:v>0.41475251091400001</c:v>
                </c:pt>
                <c:pt idx="8017">
                  <c:v>0.41470335997000002</c:v>
                </c:pt>
                <c:pt idx="8018">
                  <c:v>0.41480787599900004</c:v>
                </c:pt>
                <c:pt idx="8019">
                  <c:v>0.41471018649000002</c:v>
                </c:pt>
                <c:pt idx="8020">
                  <c:v>0.41480234451000003</c:v>
                </c:pt>
                <c:pt idx="8021">
                  <c:v>0.41475805244199998</c:v>
                </c:pt>
                <c:pt idx="8022">
                  <c:v>0.41475933743400001</c:v>
                </c:pt>
                <c:pt idx="8023">
                  <c:v>0.41471104984399998</c:v>
                </c:pt>
                <c:pt idx="8024">
                  <c:v>0.41479027763200005</c:v>
                </c:pt>
                <c:pt idx="8025">
                  <c:v>0.41472076759600002</c:v>
                </c:pt>
                <c:pt idx="8026">
                  <c:v>0.41475138654600002</c:v>
                </c:pt>
                <c:pt idx="8027">
                  <c:v>0.414742200861</c:v>
                </c:pt>
                <c:pt idx="8028">
                  <c:v>0.41482535389800002</c:v>
                </c:pt>
                <c:pt idx="8029">
                  <c:v>0.41472572686199999</c:v>
                </c:pt>
                <c:pt idx="8030">
                  <c:v>0.41479264683600003</c:v>
                </c:pt>
                <c:pt idx="8031">
                  <c:v>0.41476426658300003</c:v>
                </c:pt>
                <c:pt idx="8032">
                  <c:v>0.41475488011799999</c:v>
                </c:pt>
                <c:pt idx="8033">
                  <c:v>0.41474192980800001</c:v>
                </c:pt>
                <c:pt idx="8034">
                  <c:v>0.41478747675100003</c:v>
                </c:pt>
                <c:pt idx="8035">
                  <c:v>0.41477309086399999</c:v>
                </c:pt>
                <c:pt idx="8036">
                  <c:v>0.41481283526500001</c:v>
                </c:pt>
                <c:pt idx="8037">
                  <c:v>0.41476133519499997</c:v>
                </c:pt>
                <c:pt idx="8038">
                  <c:v>0.41475764084299999</c:v>
                </c:pt>
                <c:pt idx="8039">
                  <c:v>0.41473247307000005</c:v>
                </c:pt>
                <c:pt idx="8040">
                  <c:v>0.41478239701699998</c:v>
                </c:pt>
                <c:pt idx="8041">
                  <c:v>0.41470737557000004</c:v>
                </c:pt>
                <c:pt idx="8042">
                  <c:v>0.41477118345399999</c:v>
                </c:pt>
                <c:pt idx="8043">
                  <c:v>0.41474879648400004</c:v>
                </c:pt>
                <c:pt idx="8044">
                  <c:v>0.41478916330300003</c:v>
                </c:pt>
                <c:pt idx="8045">
                  <c:v>0.41470633151400005</c:v>
                </c:pt>
                <c:pt idx="8046">
                  <c:v>0.41479156262400002</c:v>
                </c:pt>
                <c:pt idx="8047">
                  <c:v>0.414730706206</c:v>
                </c:pt>
                <c:pt idx="8048">
                  <c:v>0.41475108537599997</c:v>
                </c:pt>
                <c:pt idx="8049">
                  <c:v>0.414774586675</c:v>
                </c:pt>
                <c:pt idx="8050">
                  <c:v>0.41478169428699996</c:v>
                </c:pt>
                <c:pt idx="8051">
                  <c:v>0.41472812618299998</c:v>
                </c:pt>
                <c:pt idx="8052">
                  <c:v>0.41477865247000001</c:v>
                </c:pt>
                <c:pt idx="8053">
                  <c:v>0.414735846174</c:v>
                </c:pt>
                <c:pt idx="8054">
                  <c:v>0.41473692034700005</c:v>
                </c:pt>
                <c:pt idx="8055">
                  <c:v>0.41472716243899999</c:v>
                </c:pt>
                <c:pt idx="8056">
                  <c:v>0.414740213139</c:v>
                </c:pt>
                <c:pt idx="8057">
                  <c:v>0.414758504197</c:v>
                </c:pt>
                <c:pt idx="8058">
                  <c:v>0.41477478745500002</c:v>
                </c:pt>
                <c:pt idx="8059">
                  <c:v>0.414718328119</c:v>
                </c:pt>
                <c:pt idx="8060">
                  <c:v>0.41474509209300003</c:v>
                </c:pt>
                <c:pt idx="8061">
                  <c:v>0.41473550484799998</c:v>
                </c:pt>
                <c:pt idx="8062">
                  <c:v>0.41474058458199997</c:v>
                </c:pt>
                <c:pt idx="8063">
                  <c:v>0.41468206725099999</c:v>
                </c:pt>
                <c:pt idx="8064">
                  <c:v>0.41475031237300003</c:v>
                </c:pt>
                <c:pt idx="8065">
                  <c:v>0.41476739875099999</c:v>
                </c:pt>
                <c:pt idx="8066">
                  <c:v>0.41474323487800002</c:v>
                </c:pt>
                <c:pt idx="8067">
                  <c:v>0.41470899184900001</c:v>
                </c:pt>
                <c:pt idx="8068">
                  <c:v>0.41471814741699997</c:v>
                </c:pt>
                <c:pt idx="8069">
                  <c:v>0.41470261708400002</c:v>
                </c:pt>
                <c:pt idx="8070">
                  <c:v>0.41470557858900003</c:v>
                </c:pt>
                <c:pt idx="8071">
                  <c:v>0.414749358668</c:v>
                </c:pt>
                <c:pt idx="8072">
                  <c:v>0.41474608595399998</c:v>
                </c:pt>
                <c:pt idx="8073">
                  <c:v>0.41470814857300003</c:v>
                </c:pt>
                <c:pt idx="8074">
                  <c:v>0.41472148036500001</c:v>
                </c:pt>
                <c:pt idx="8075">
                  <c:v>0.41470692381500002</c:v>
                </c:pt>
                <c:pt idx="8076">
                  <c:v>0.41471940229199999</c:v>
                </c:pt>
                <c:pt idx="8077">
                  <c:v>0.41476468822099999</c:v>
                </c:pt>
                <c:pt idx="8078">
                  <c:v>0.41313140315500002</c:v>
                </c:pt>
                <c:pt idx="8079">
                  <c:v>0.40443412554399999</c:v>
                </c:pt>
                <c:pt idx="8080">
                  <c:v>0.39430487493400002</c:v>
                </c:pt>
                <c:pt idx="8081">
                  <c:v>0.384072122234</c:v>
                </c:pt>
                <c:pt idx="8082">
                  <c:v>0.37402278206400003</c:v>
                </c:pt>
                <c:pt idx="8083">
                  <c:v>0.36411317473499999</c:v>
                </c:pt>
                <c:pt idx="8084">
                  <c:v>0.354119008909</c:v>
                </c:pt>
                <c:pt idx="8085">
                  <c:v>0.34424720845400003</c:v>
                </c:pt>
                <c:pt idx="8086">
                  <c:v>0.33427387355299998</c:v>
                </c:pt>
                <c:pt idx="8087">
                  <c:v>0.32435318316799999</c:v>
                </c:pt>
                <c:pt idx="8088">
                  <c:v>0.31436317348800003</c:v>
                </c:pt>
                <c:pt idx="8089">
                  <c:v>0.30447928607700003</c:v>
                </c:pt>
                <c:pt idx="8090">
                  <c:v>0.294403583493</c:v>
                </c:pt>
                <c:pt idx="8091">
                  <c:v>0.28449812227100002</c:v>
                </c:pt>
                <c:pt idx="8092">
                  <c:v>0.27451666581900003</c:v>
                </c:pt>
                <c:pt idx="8093">
                  <c:v>0.264548179755</c:v>
                </c:pt>
                <c:pt idx="8094">
                  <c:v>0.25459806506099997</c:v>
                </c:pt>
                <c:pt idx="8095">
                  <c:v>0.24478789402700002</c:v>
                </c:pt>
                <c:pt idx="8096">
                  <c:v>0.23482764998200001</c:v>
                </c:pt>
                <c:pt idx="8097">
                  <c:v>0.22493047093499999</c:v>
                </c:pt>
                <c:pt idx="8098">
                  <c:v>0.215046543368</c:v>
                </c:pt>
                <c:pt idx="8099">
                  <c:v>0.20528800291099999</c:v>
                </c:pt>
                <c:pt idx="8100">
                  <c:v>0.19545037521199998</c:v>
                </c:pt>
                <c:pt idx="8101">
                  <c:v>0.18573385800900002</c:v>
                </c:pt>
                <c:pt idx="8102">
                  <c:v>0.17595881343600001</c:v>
                </c:pt>
                <c:pt idx="8103">
                  <c:v>0.16630200820499999</c:v>
                </c:pt>
                <c:pt idx="8104">
                  <c:v>0.156550605477</c:v>
                </c:pt>
                <c:pt idx="8105">
                  <c:v>0.146906489542</c:v>
                </c:pt>
                <c:pt idx="8106">
                  <c:v>0.13712785100700001</c:v>
                </c:pt>
                <c:pt idx="8107">
                  <c:v>0.12756868508999999</c:v>
                </c:pt>
                <c:pt idx="8108">
                  <c:v>0.12133494796200001</c:v>
                </c:pt>
                <c:pt idx="8109">
                  <c:v>0.121298546548</c:v>
                </c:pt>
                <c:pt idx="8110">
                  <c:v>0.121468958573</c:v>
                </c:pt>
                <c:pt idx="8111">
                  <c:v>0.121401777585</c:v>
                </c:pt>
                <c:pt idx="8112">
                  <c:v>0.12156820412700001</c:v>
                </c:pt>
                <c:pt idx="8113">
                  <c:v>0.12164897792099999</c:v>
                </c:pt>
                <c:pt idx="8114">
                  <c:v>0.121575572753</c:v>
                </c:pt>
                <c:pt idx="8115">
                  <c:v>0.121537143461</c:v>
                </c:pt>
                <c:pt idx="8116">
                  <c:v>0.121480423111</c:v>
                </c:pt>
                <c:pt idx="8117">
                  <c:v>0.121548035776</c:v>
                </c:pt>
                <c:pt idx="8118">
                  <c:v>0.12149628473100001</c:v>
                </c:pt>
                <c:pt idx="8119">
                  <c:v>0.12153215407800001</c:v>
                </c:pt>
                <c:pt idx="8120">
                  <c:v>0.121507950049</c:v>
                </c:pt>
                <c:pt idx="8121">
                  <c:v>0.121542263351</c:v>
                </c:pt>
                <c:pt idx="8122">
                  <c:v>0.12148444875</c:v>
                </c:pt>
                <c:pt idx="8123">
                  <c:v>0.121549471353</c:v>
                </c:pt>
                <c:pt idx="8124">
                  <c:v>0.12149163667400001</c:v>
                </c:pt>
                <c:pt idx="8125">
                  <c:v>0.121522476482</c:v>
                </c:pt>
                <c:pt idx="8126">
                  <c:v>0.121466509057</c:v>
                </c:pt>
                <c:pt idx="8127">
                  <c:v>0.121481677986</c:v>
                </c:pt>
                <c:pt idx="8128">
                  <c:v>0.12147546384500001</c:v>
                </c:pt>
                <c:pt idx="8129">
                  <c:v>0.121468607208</c:v>
                </c:pt>
                <c:pt idx="8130">
                  <c:v>0.121466569291</c:v>
                </c:pt>
                <c:pt idx="8131">
                  <c:v>0.121479921161</c:v>
                </c:pt>
                <c:pt idx="8132">
                  <c:v>0.121429786395</c:v>
                </c:pt>
                <c:pt idx="8133">
                  <c:v>0.12143067986600001</c:v>
                </c:pt>
                <c:pt idx="8134">
                  <c:v>0.12141021034500001</c:v>
                </c:pt>
                <c:pt idx="8135">
                  <c:v>0.12137612794000001</c:v>
                </c:pt>
                <c:pt idx="8136">
                  <c:v>0.12141459738799999</c:v>
                </c:pt>
                <c:pt idx="8137">
                  <c:v>0.12140614455</c:v>
                </c:pt>
                <c:pt idx="8138">
                  <c:v>0.121001833864</c:v>
                </c:pt>
                <c:pt idx="8139">
                  <c:v>0.12119399036300001</c:v>
                </c:pt>
                <c:pt idx="8140">
                  <c:v>0.12124180612</c:v>
                </c:pt>
                <c:pt idx="8141">
                  <c:v>0.121038265395</c:v>
                </c:pt>
                <c:pt idx="8142">
                  <c:v>0.121400803802</c:v>
                </c:pt>
                <c:pt idx="8143">
                  <c:v>0.121534282346</c:v>
                </c:pt>
                <c:pt idx="8144">
                  <c:v>0.12162243480500001</c:v>
                </c:pt>
                <c:pt idx="8145">
                  <c:v>0.121630857526</c:v>
                </c:pt>
                <c:pt idx="8146">
                  <c:v>0.12160581022099999</c:v>
                </c:pt>
                <c:pt idx="8147">
                  <c:v>0.121591273749</c:v>
                </c:pt>
                <c:pt idx="8148">
                  <c:v>0.121610679136</c:v>
                </c:pt>
                <c:pt idx="8149">
                  <c:v>0.12151407383900001</c:v>
                </c:pt>
                <c:pt idx="8150">
                  <c:v>0.121595972001</c:v>
                </c:pt>
                <c:pt idx="8151">
                  <c:v>0.12158334293900001</c:v>
                </c:pt>
                <c:pt idx="8152">
                  <c:v>0.121563646421</c:v>
                </c:pt>
                <c:pt idx="8153">
                  <c:v>0.1215010131</c:v>
                </c:pt>
                <c:pt idx="8154">
                  <c:v>0.12156556387</c:v>
                </c:pt>
                <c:pt idx="8155">
                  <c:v>0.12150186641499999</c:v>
                </c:pt>
                <c:pt idx="8156">
                  <c:v>0.121543919786</c:v>
                </c:pt>
                <c:pt idx="8157">
                  <c:v>0.121525548416</c:v>
                </c:pt>
                <c:pt idx="8158">
                  <c:v>0.121545154583</c:v>
                </c:pt>
                <c:pt idx="8159">
                  <c:v>0.12145132005000001</c:v>
                </c:pt>
                <c:pt idx="8160">
                  <c:v>0.121530517721</c:v>
                </c:pt>
                <c:pt idx="8161">
                  <c:v>0.12149856358400001</c:v>
                </c:pt>
                <c:pt idx="8162">
                  <c:v>0.12143608084800001</c:v>
                </c:pt>
                <c:pt idx="8163">
                  <c:v>0.12146949064</c:v>
                </c:pt>
                <c:pt idx="8164">
                  <c:v>0.12144297764100001</c:v>
                </c:pt>
                <c:pt idx="8165">
                  <c:v>0.12133369308700001</c:v>
                </c:pt>
                <c:pt idx="8166">
                  <c:v>0.121400663256</c:v>
                </c:pt>
                <c:pt idx="8167">
                  <c:v>0.12145166137600001</c:v>
                </c:pt>
                <c:pt idx="8168">
                  <c:v>0.12148704885100001</c:v>
                </c:pt>
                <c:pt idx="8169">
                  <c:v>0.121418442325</c:v>
                </c:pt>
                <c:pt idx="8170">
                  <c:v>0.121477652347</c:v>
                </c:pt>
                <c:pt idx="8171">
                  <c:v>0.12130059450399999</c:v>
                </c:pt>
                <c:pt idx="8172">
                  <c:v>0.12149781065900001</c:v>
                </c:pt>
                <c:pt idx="8173">
                  <c:v>0.12149613414600001</c:v>
                </c:pt>
                <c:pt idx="8174">
                  <c:v>0.12149283131500001</c:v>
                </c:pt>
                <c:pt idx="8175">
                  <c:v>0.12153119033399999</c:v>
                </c:pt>
                <c:pt idx="8176">
                  <c:v>0.121523369953</c:v>
                </c:pt>
                <c:pt idx="8177">
                  <c:v>0.12148323403099999</c:v>
                </c:pt>
                <c:pt idx="8178">
                  <c:v>0.12156702956399999</c:v>
                </c:pt>
                <c:pt idx="8179">
                  <c:v>0.12154570672800001</c:v>
                </c:pt>
                <c:pt idx="8180">
                  <c:v>0.121512266819</c:v>
                </c:pt>
                <c:pt idx="8181">
                  <c:v>0.12150485803699999</c:v>
                </c:pt>
                <c:pt idx="8182">
                  <c:v>0.121565915235</c:v>
                </c:pt>
                <c:pt idx="8183">
                  <c:v>0.12144449353</c:v>
                </c:pt>
                <c:pt idx="8184">
                  <c:v>0.12150344253800001</c:v>
                </c:pt>
                <c:pt idx="8185">
                  <c:v>0.121504667296</c:v>
                </c:pt>
                <c:pt idx="8186">
                  <c:v>0.121486727603</c:v>
                </c:pt>
                <c:pt idx="8187">
                  <c:v>0.12147440975</c:v>
                </c:pt>
                <c:pt idx="8188">
                  <c:v>0.12153914122200001</c:v>
                </c:pt>
                <c:pt idx="8189">
                  <c:v>0.121491596518</c:v>
                </c:pt>
                <c:pt idx="8190">
                  <c:v>0.12151595113200001</c:v>
                </c:pt>
                <c:pt idx="8191">
                  <c:v>0.121401697273</c:v>
                </c:pt>
                <c:pt idx="8192">
                  <c:v>0.121408644261</c:v>
                </c:pt>
                <c:pt idx="8193">
                  <c:v>0.121407078177</c:v>
                </c:pt>
                <c:pt idx="8194">
                  <c:v>0.121491245153</c:v>
                </c:pt>
                <c:pt idx="8195">
                  <c:v>0.12137900913300001</c:v>
                </c:pt>
                <c:pt idx="8196">
                  <c:v>0.12145697200699999</c:v>
                </c:pt>
                <c:pt idx="8197">
                  <c:v>0.121437757361</c:v>
                </c:pt>
                <c:pt idx="8198">
                  <c:v>0.12141910489900001</c:v>
                </c:pt>
                <c:pt idx="8199">
                  <c:v>0.121423471864</c:v>
                </c:pt>
                <c:pt idx="8200">
                  <c:v>0.121425841068</c:v>
                </c:pt>
                <c:pt idx="8201">
                  <c:v>0.1214146777</c:v>
                </c:pt>
                <c:pt idx="8202">
                  <c:v>0.12143318961600001</c:v>
                </c:pt>
                <c:pt idx="8203">
                  <c:v>0.12148104552900001</c:v>
                </c:pt>
                <c:pt idx="8204">
                  <c:v>0.121459080197</c:v>
                </c:pt>
                <c:pt idx="8205">
                  <c:v>0.12142190577999999</c:v>
                </c:pt>
                <c:pt idx="8206">
                  <c:v>0.12145063739800001</c:v>
                </c:pt>
                <c:pt idx="8207">
                  <c:v>0.12147024356500001</c:v>
                </c:pt>
                <c:pt idx="8208">
                  <c:v>0.121440638554</c:v>
                </c:pt>
                <c:pt idx="8209">
                  <c:v>0.12145782532200002</c:v>
                </c:pt>
                <c:pt idx="8210">
                  <c:v>0.12129304517600001</c:v>
                </c:pt>
                <c:pt idx="8211">
                  <c:v>0.121382030872</c:v>
                </c:pt>
                <c:pt idx="8212">
                  <c:v>0.12141681600699999</c:v>
                </c:pt>
                <c:pt idx="8213">
                  <c:v>0.12133482749400001</c:v>
                </c:pt>
                <c:pt idx="8214">
                  <c:v>0.121174795795</c:v>
                </c:pt>
                <c:pt idx="8215">
                  <c:v>0.121218505601</c:v>
                </c:pt>
                <c:pt idx="8216">
                  <c:v>0.12110976315300001</c:v>
                </c:pt>
                <c:pt idx="8217">
                  <c:v>0.121310533114</c:v>
                </c:pt>
                <c:pt idx="8218">
                  <c:v>0.121219589813</c:v>
                </c:pt>
                <c:pt idx="8219">
                  <c:v>0.121245701252</c:v>
                </c:pt>
                <c:pt idx="8220">
                  <c:v>0.121434073048</c:v>
                </c:pt>
                <c:pt idx="8221">
                  <c:v>0.12137627852500001</c:v>
                </c:pt>
                <c:pt idx="8222">
                  <c:v>0.12139127679099999</c:v>
                </c:pt>
                <c:pt idx="8223">
                  <c:v>0.121308475119</c:v>
                </c:pt>
                <c:pt idx="8224">
                  <c:v>0.12142208648199999</c:v>
                </c:pt>
                <c:pt idx="8225">
                  <c:v>0.121429826551</c:v>
                </c:pt>
                <c:pt idx="8226">
                  <c:v>0.121463156031</c:v>
                </c:pt>
                <c:pt idx="8227">
                  <c:v>0.12146627816000001</c:v>
                </c:pt>
                <c:pt idx="8228">
                  <c:v>0.12148802263399999</c:v>
                </c:pt>
                <c:pt idx="8229">
                  <c:v>0.12147677895400001</c:v>
                </c:pt>
                <c:pt idx="8230">
                  <c:v>0.12137577657500001</c:v>
                </c:pt>
                <c:pt idx="8231">
                  <c:v>0.12147957983499999</c:v>
                </c:pt>
                <c:pt idx="8232">
                  <c:v>0.121434715544</c:v>
                </c:pt>
                <c:pt idx="8233">
                  <c:v>0.121424706661</c:v>
                </c:pt>
                <c:pt idx="8234">
                  <c:v>0.12136084858200001</c:v>
                </c:pt>
                <c:pt idx="8235">
                  <c:v>0.12133868247</c:v>
                </c:pt>
                <c:pt idx="8236">
                  <c:v>0.12144788671200001</c:v>
                </c:pt>
                <c:pt idx="8237">
                  <c:v>0.12127569778400001</c:v>
                </c:pt>
                <c:pt idx="8238">
                  <c:v>0.12143037869600001</c:v>
                </c:pt>
                <c:pt idx="8239">
                  <c:v>0.121459040041</c:v>
                </c:pt>
                <c:pt idx="8240">
                  <c:v>0.121110435766</c:v>
                </c:pt>
                <c:pt idx="8241">
                  <c:v>0.121368940016</c:v>
                </c:pt>
                <c:pt idx="8242">
                  <c:v>0.12128003463199999</c:v>
                </c:pt>
                <c:pt idx="8243">
                  <c:v>0.12142976631699999</c:v>
                </c:pt>
                <c:pt idx="8244">
                  <c:v>0.12141859291</c:v>
                </c:pt>
                <c:pt idx="8245">
                  <c:v>0.12149854350600001</c:v>
                </c:pt>
                <c:pt idx="8246">
                  <c:v>0.12143617119899999</c:v>
                </c:pt>
                <c:pt idx="8247">
                  <c:v>0.121478937339</c:v>
                </c:pt>
                <c:pt idx="8248">
                  <c:v>0.121362665641</c:v>
                </c:pt>
                <c:pt idx="8249">
                  <c:v>0.121503492733</c:v>
                </c:pt>
                <c:pt idx="8250">
                  <c:v>0.121510690696</c:v>
                </c:pt>
                <c:pt idx="8251">
                  <c:v>0.121510730852</c:v>
                </c:pt>
                <c:pt idx="8252">
                  <c:v>0.12149551172799999</c:v>
                </c:pt>
                <c:pt idx="8253">
                  <c:v>0.12154428119000001</c:v>
                </c:pt>
                <c:pt idx="8254">
                  <c:v>0.12149411630700001</c:v>
                </c:pt>
                <c:pt idx="8255">
                  <c:v>0.12152512677799999</c:v>
                </c:pt>
                <c:pt idx="8256">
                  <c:v>0.121492249053</c:v>
                </c:pt>
                <c:pt idx="8257">
                  <c:v>0.12149991884900001</c:v>
                </c:pt>
                <c:pt idx="8258">
                  <c:v>0.12142009876</c:v>
                </c:pt>
                <c:pt idx="8259">
                  <c:v>0.12148800255600001</c:v>
                </c:pt>
                <c:pt idx="8260">
                  <c:v>0.121474088502</c:v>
                </c:pt>
                <c:pt idx="8261">
                  <c:v>0.121552442897</c:v>
                </c:pt>
                <c:pt idx="8262">
                  <c:v>0.12139941842</c:v>
                </c:pt>
                <c:pt idx="8263">
                  <c:v>0.121458889456</c:v>
                </c:pt>
                <c:pt idx="8264">
                  <c:v>0.121310221905</c:v>
                </c:pt>
                <c:pt idx="8265">
                  <c:v>0.12147674883699999</c:v>
                </c:pt>
                <c:pt idx="8266">
                  <c:v>0.121443108148</c:v>
                </c:pt>
                <c:pt idx="8267">
                  <c:v>0.121426483564</c:v>
                </c:pt>
                <c:pt idx="8268">
                  <c:v>0.121445146065</c:v>
                </c:pt>
                <c:pt idx="8269">
                  <c:v>0.12146868752000001</c:v>
                </c:pt>
                <c:pt idx="8270">
                  <c:v>0.121354222842</c:v>
                </c:pt>
                <c:pt idx="8271">
                  <c:v>0.121473998151</c:v>
                </c:pt>
                <c:pt idx="8272">
                  <c:v>0.121442335145</c:v>
                </c:pt>
                <c:pt idx="8273">
                  <c:v>0.121395222118</c:v>
                </c:pt>
                <c:pt idx="8274">
                  <c:v>0.12137851722199999</c:v>
                </c:pt>
                <c:pt idx="8275">
                  <c:v>0.12147039414999999</c:v>
                </c:pt>
                <c:pt idx="8276">
                  <c:v>0.12137247374400001</c:v>
                </c:pt>
                <c:pt idx="8277">
                  <c:v>0.121392832836</c:v>
                </c:pt>
                <c:pt idx="8278">
                  <c:v>0.12144529664999999</c:v>
                </c:pt>
                <c:pt idx="8279">
                  <c:v>0.121330129242</c:v>
                </c:pt>
                <c:pt idx="8280">
                  <c:v>0.121404287335</c:v>
                </c:pt>
                <c:pt idx="8281">
                  <c:v>0.121443820917</c:v>
                </c:pt>
                <c:pt idx="8282">
                  <c:v>0.121487149241</c:v>
                </c:pt>
                <c:pt idx="8283">
                  <c:v>0.121542695028</c:v>
                </c:pt>
                <c:pt idx="8284">
                  <c:v>0.121498894871</c:v>
                </c:pt>
                <c:pt idx="8285">
                  <c:v>0.121525297441</c:v>
                </c:pt>
                <c:pt idx="8286">
                  <c:v>0.121525598611</c:v>
                </c:pt>
                <c:pt idx="8287">
                  <c:v>0.121535125622</c:v>
                </c:pt>
                <c:pt idx="8288">
                  <c:v>0.12153021655099999</c:v>
                </c:pt>
                <c:pt idx="8289">
                  <c:v>0.12152663262799999</c:v>
                </c:pt>
                <c:pt idx="8290">
                  <c:v>0.12151150385500001</c:v>
                </c:pt>
                <c:pt idx="8291">
                  <c:v>0.121456891695</c:v>
                </c:pt>
                <c:pt idx="8292">
                  <c:v>0.121534312463</c:v>
                </c:pt>
                <c:pt idx="8293">
                  <c:v>0.121521552894</c:v>
                </c:pt>
                <c:pt idx="8294">
                  <c:v>0.121506644979</c:v>
                </c:pt>
                <c:pt idx="8295">
                  <c:v>0.12147887710500001</c:v>
                </c:pt>
                <c:pt idx="8296">
                  <c:v>0.121532495404</c:v>
                </c:pt>
                <c:pt idx="8297">
                  <c:v>0.121461740532</c:v>
                </c:pt>
                <c:pt idx="8298">
                  <c:v>0.121496877032</c:v>
                </c:pt>
                <c:pt idx="8299">
                  <c:v>0.12152902190999999</c:v>
                </c:pt>
                <c:pt idx="8300">
                  <c:v>0.12150427577499999</c:v>
                </c:pt>
                <c:pt idx="8301">
                  <c:v>0.121419807629</c:v>
                </c:pt>
                <c:pt idx="8302">
                  <c:v>0.12148981961499999</c:v>
                </c:pt>
                <c:pt idx="8303">
                  <c:v>0.12145782532200002</c:v>
                </c:pt>
                <c:pt idx="8304">
                  <c:v>0.121447414879</c:v>
                </c:pt>
                <c:pt idx="8305">
                  <c:v>0.12144157218099999</c:v>
                </c:pt>
                <c:pt idx="8306">
                  <c:v>0.121458397545</c:v>
                </c:pt>
                <c:pt idx="8307">
                  <c:v>0.12142638317400001</c:v>
                </c:pt>
                <c:pt idx="8308">
                  <c:v>0.121470564813</c:v>
                </c:pt>
                <c:pt idx="8309">
                  <c:v>0.121418552754</c:v>
                </c:pt>
                <c:pt idx="8310">
                  <c:v>0.12147854581799999</c:v>
                </c:pt>
                <c:pt idx="8311">
                  <c:v>0.12145471323200001</c:v>
                </c:pt>
                <c:pt idx="8312">
                  <c:v>0.121422498081</c:v>
                </c:pt>
                <c:pt idx="8313">
                  <c:v>0.12139227065200001</c:v>
                </c:pt>
                <c:pt idx="8314">
                  <c:v>0.12142491748000001</c:v>
                </c:pt>
                <c:pt idx="8315">
                  <c:v>0.121389670551</c:v>
                </c:pt>
                <c:pt idx="8316">
                  <c:v>0.12143867091</c:v>
                </c:pt>
                <c:pt idx="8317">
                  <c:v>0.12139382669700001</c:v>
                </c:pt>
                <c:pt idx="8318">
                  <c:v>0.12137947092699999</c:v>
                </c:pt>
                <c:pt idx="8319">
                  <c:v>0.12140762028300001</c:v>
                </c:pt>
                <c:pt idx="8320">
                  <c:v>0.121410180228</c:v>
                </c:pt>
                <c:pt idx="8321">
                  <c:v>0.12143214556</c:v>
                </c:pt>
                <c:pt idx="8322">
                  <c:v>0.12151399352700001</c:v>
                </c:pt>
                <c:pt idx="8323">
                  <c:v>0.121479419211</c:v>
                </c:pt>
                <c:pt idx="8324">
                  <c:v>0.12146407961900001</c:v>
                </c:pt>
                <c:pt idx="8325">
                  <c:v>0.121467794049</c:v>
                </c:pt>
                <c:pt idx="8326">
                  <c:v>0.121495210558</c:v>
                </c:pt>
                <c:pt idx="8327">
                  <c:v>0.121395954965</c:v>
                </c:pt>
                <c:pt idx="8328">
                  <c:v>0.121489809576</c:v>
                </c:pt>
                <c:pt idx="8329">
                  <c:v>0.121482260248</c:v>
                </c:pt>
                <c:pt idx="8330">
                  <c:v>0.121483766098</c:v>
                </c:pt>
                <c:pt idx="8331">
                  <c:v>0.121386849592</c:v>
                </c:pt>
                <c:pt idx="8332">
                  <c:v>0.12145650017399999</c:v>
                </c:pt>
                <c:pt idx="8333">
                  <c:v>0.12136090881600001</c:v>
                </c:pt>
                <c:pt idx="8334">
                  <c:v>0.121436934163</c:v>
                </c:pt>
                <c:pt idx="8335">
                  <c:v>0.12142363248800001</c:v>
                </c:pt>
                <c:pt idx="8336">
                  <c:v>0.12144093972400001</c:v>
                </c:pt>
                <c:pt idx="8337">
                  <c:v>0.121402600783</c:v>
                </c:pt>
                <c:pt idx="8338">
                  <c:v>0.12142748746399999</c:v>
                </c:pt>
                <c:pt idx="8339">
                  <c:v>0.121392401159</c:v>
                </c:pt>
                <c:pt idx="8340">
                  <c:v>0.12139298342100001</c:v>
                </c:pt>
                <c:pt idx="8341">
                  <c:v>0.121413553332</c:v>
                </c:pt>
                <c:pt idx="8342">
                  <c:v>0.12136673143600001</c:v>
                </c:pt>
                <c:pt idx="8343">
                  <c:v>0.12135951339499999</c:v>
                </c:pt>
                <c:pt idx="8344">
                  <c:v>0.121395513249</c:v>
                </c:pt>
                <c:pt idx="8345">
                  <c:v>0.12134501707900001</c:v>
                </c:pt>
                <c:pt idx="8346">
                  <c:v>0.12133696580099999</c:v>
                </c:pt>
                <c:pt idx="8347">
                  <c:v>0.12135167293600001</c:v>
                </c:pt>
                <c:pt idx="8348">
                  <c:v>0.121350116891</c:v>
                </c:pt>
                <c:pt idx="8349">
                  <c:v>0.12135567849699999</c:v>
                </c:pt>
                <c:pt idx="8350">
                  <c:v>0.121363960672</c:v>
                </c:pt>
                <c:pt idx="8351">
                  <c:v>0.121299881735</c:v>
                </c:pt>
                <c:pt idx="8352">
                  <c:v>0.12132453751900001</c:v>
                </c:pt>
                <c:pt idx="8353">
                  <c:v>0.121387722985</c:v>
                </c:pt>
                <c:pt idx="8354">
                  <c:v>0.121291960964</c:v>
                </c:pt>
                <c:pt idx="8355">
                  <c:v>0.121282845552</c:v>
                </c:pt>
                <c:pt idx="8356">
                  <c:v>0.121355738731</c:v>
                </c:pt>
                <c:pt idx="8357">
                  <c:v>0.12136285638200001</c:v>
                </c:pt>
                <c:pt idx="8358">
                  <c:v>0.12144512598700001</c:v>
                </c:pt>
                <c:pt idx="8359">
                  <c:v>0.12138245251</c:v>
                </c:pt>
                <c:pt idx="8360">
                  <c:v>0.12142091191900001</c:v>
                </c:pt>
                <c:pt idx="8361">
                  <c:v>0.121493001978</c:v>
                </c:pt>
                <c:pt idx="8362">
                  <c:v>0.12142759789299999</c:v>
                </c:pt>
                <c:pt idx="8363">
                  <c:v>0.12145555650800001</c:v>
                </c:pt>
                <c:pt idx="8364">
                  <c:v>0.12147239191100001</c:v>
                </c:pt>
                <c:pt idx="8365">
                  <c:v>0.121418351974</c:v>
                </c:pt>
                <c:pt idx="8366">
                  <c:v>0.121412258301</c:v>
                </c:pt>
                <c:pt idx="8367">
                  <c:v>0.121485161519</c:v>
                </c:pt>
                <c:pt idx="8368">
                  <c:v>0.12139656734400001</c:v>
                </c:pt>
                <c:pt idx="8369">
                  <c:v>0.12145344831799999</c:v>
                </c:pt>
                <c:pt idx="8370">
                  <c:v>0.12141962692699999</c:v>
                </c:pt>
                <c:pt idx="8371">
                  <c:v>0.12145327765500001</c:v>
                </c:pt>
                <c:pt idx="8372">
                  <c:v>0.121367032606</c:v>
                </c:pt>
                <c:pt idx="8373">
                  <c:v>0.121478907222</c:v>
                </c:pt>
                <c:pt idx="8374">
                  <c:v>0.12136952227799999</c:v>
                </c:pt>
                <c:pt idx="8375">
                  <c:v>0.12142715617700001</c:v>
                </c:pt>
                <c:pt idx="8376">
                  <c:v>0.12142100226999999</c:v>
                </c:pt>
                <c:pt idx="8377">
                  <c:v>0.12147794347800001</c:v>
                </c:pt>
                <c:pt idx="8378">
                  <c:v>0.12129866701599999</c:v>
                </c:pt>
                <c:pt idx="8379">
                  <c:v>0.12137971186299999</c:v>
                </c:pt>
                <c:pt idx="8380">
                  <c:v>0.12137961147300001</c:v>
                </c:pt>
                <c:pt idx="8381">
                  <c:v>0.121302381446</c:v>
                </c:pt>
                <c:pt idx="8382">
                  <c:v>0.121315984291</c:v>
                </c:pt>
                <c:pt idx="8383">
                  <c:v>0.12133392398399999</c:v>
                </c:pt>
                <c:pt idx="8384">
                  <c:v>0.120805762155</c:v>
                </c:pt>
                <c:pt idx="8385">
                  <c:v>0.121138555005</c:v>
                </c:pt>
                <c:pt idx="8386">
                  <c:v>0.12113472010699999</c:v>
                </c:pt>
                <c:pt idx="8387">
                  <c:v>0.12124896392700001</c:v>
                </c:pt>
                <c:pt idx="8388">
                  <c:v>0.12141940606900001</c:v>
                </c:pt>
                <c:pt idx="8389">
                  <c:v>0.12153270622300001</c:v>
                </c:pt>
                <c:pt idx="8390">
                  <c:v>0.1215602432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51A-487A-80A3-A1FA121FA5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3617328"/>
        <c:axId val="503618768"/>
      </c:scatterChart>
      <c:valAx>
        <c:axId val="5036173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618768"/>
        <c:crosses val="autoZero"/>
        <c:crossBetween val="midCat"/>
      </c:valAx>
      <c:valAx>
        <c:axId val="503618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6173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02 June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carlo.petrone@cern.ch | FCC-</a:t>
            </a:r>
            <a:r>
              <a:rPr lang="en-GB" dirty="0" err="1"/>
              <a:t>hh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02 June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carlo.petrone@cern.ch | FCC-</a:t>
            </a:r>
            <a:r>
              <a:rPr lang="en-GB" dirty="0" err="1"/>
              <a:t>hh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02 June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carlo.petrone@cern.ch | FCC-</a:t>
            </a:r>
            <a:r>
              <a:rPr lang="en-GB" dirty="0" err="1"/>
              <a:t>hh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02 June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carlo.petrone@cern.ch | FCC-</a:t>
            </a:r>
            <a:r>
              <a:rPr lang="en-GB" dirty="0" err="1"/>
              <a:t>hh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02 June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carlo.petrone@cern.ch | Magnetic measurement activities at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02 June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carlo.petrone@cern.ch | Magnetic measurement activities at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02 June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carlo.petrone@cern.ch | Magnetic measurement activities at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02 June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carlo.petrone@cern.ch | Magnetic measurement activities at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 June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carlo.petrone@cern.ch | Magnetic measurement activities at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 June 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carlo.petrone@cern.ch | Magnetic measurement activities at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02 June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carlo.petrone@cern.ch | Magnetic measurement activities at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 June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carlo.petrone@cern.ch | Magnetic measurement activities at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12 June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carlo.petrone@cern.ch | </a:t>
            </a:r>
            <a:r>
              <a:rPr lang="en-GB" sz="1000" dirty="0"/>
              <a:t>UPPSALA – CERN Collaboration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12 June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carlo.petrone@cern.ch | </a:t>
            </a:r>
            <a:r>
              <a:rPr lang="en-GB" sz="1000" dirty="0"/>
              <a:t>UPPSALA – CERN Collaboration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12 June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carlo.petrone@cern.ch | </a:t>
            </a:r>
            <a:r>
              <a:rPr lang="en-GB" sz="1000" dirty="0"/>
              <a:t>UPPSALA – CERN Collaboration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12 June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carlo.petrone@cern.ch | </a:t>
            </a:r>
            <a:r>
              <a:rPr lang="en-GB" sz="1000" dirty="0"/>
              <a:t>UPPSALA – CERN Collaboration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16 June 2023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carlo.petrone@cern.ch | FCC-</a:t>
            </a:r>
            <a:r>
              <a:rPr lang="en-GB" dirty="0" err="1"/>
              <a:t>hh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 June 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carlo.petrone@cern.ch | FCC-</a:t>
            </a:r>
            <a:r>
              <a:rPr lang="en-GB" dirty="0" err="1"/>
              <a:t>hh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02 June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carlo.petrone@cern.ch | Magnetic measurement activities at CERN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95973/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D:100290255:100290255:subDocs" TargetMode="External"/><Relationship Id="rId2" Type="http://schemas.openxmlformats.org/officeDocument/2006/relationships/hyperlink" Target="https://edms.cern.ch/ui/#!master/navigator/document?D:100172424:100172424:subDocs" TargetMode="External"/><Relationship Id="rId1" Type="http://schemas.openxmlformats.org/officeDocument/2006/relationships/slideLayout" Target="../slideLayouts/slideLayout8.xml"/><Relationship Id="rId5" Type="http://schemas.openxmlformats.org/officeDocument/2006/relationships/chart" Target="../charts/char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3993" y="3138430"/>
            <a:ext cx="11784013" cy="1077179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GB" sz="3600" b="0" dirty="0"/>
              <a:t>Beam Screen FCC-</a:t>
            </a:r>
            <a:r>
              <a:rPr lang="en-GB" sz="3600" b="0" dirty="0" err="1"/>
              <a:t>hh</a:t>
            </a:r>
            <a:r>
              <a:rPr lang="en-GB" sz="3600" b="0" dirty="0"/>
              <a:t> test design and test in SM18</a:t>
            </a:r>
            <a:endParaRPr lang="en-GB" sz="4000" b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5648" y="4074025"/>
            <a:ext cx="10040702" cy="1393314"/>
          </a:xfrm>
        </p:spPr>
        <p:txBody>
          <a:bodyPr/>
          <a:lstStyle/>
          <a:p>
            <a:r>
              <a:rPr lang="en-GB" sz="1500" b="0" dirty="0"/>
              <a:t>C. Petrone</a:t>
            </a:r>
          </a:p>
          <a:p>
            <a:r>
              <a:rPr lang="en-GB" sz="1200" b="0" dirty="0"/>
              <a:t>With contributions from: </a:t>
            </a:r>
            <a:r>
              <a:rPr lang="en-GB" sz="1500" b="0" dirty="0"/>
              <a:t>Ruth Diaz </a:t>
            </a:r>
            <a:r>
              <a:rPr lang="en-GB" sz="1500" b="0" dirty="0" err="1"/>
              <a:t>Vez</a:t>
            </a:r>
            <a:r>
              <a:rPr lang="en-GB" sz="1500" b="0" dirty="0"/>
              <a:t>, Franco Mangiarotti, Mariano Pentella</a:t>
            </a:r>
          </a:p>
          <a:p>
            <a:endParaRPr lang="en-GB" sz="1500" b="0" dirty="0">
              <a:hlinkClick r:id="rId2"/>
            </a:endParaRPr>
          </a:p>
          <a:p>
            <a:pPr algn="r"/>
            <a:r>
              <a:rPr lang="en-GB" sz="1500" b="0" dirty="0">
                <a:hlinkClick r:id="rId2"/>
              </a:rPr>
              <a:t>FCC-</a:t>
            </a:r>
            <a:r>
              <a:rPr lang="en-GB" sz="1500" b="0" dirty="0" err="1">
                <a:hlinkClick r:id="rId2"/>
              </a:rPr>
              <a:t>hh</a:t>
            </a:r>
            <a:r>
              <a:rPr lang="en-GB" sz="1500" b="0" dirty="0">
                <a:hlinkClick r:id="rId2"/>
              </a:rPr>
              <a:t> beam screen (16 June 2023) · Indico (cern.ch)</a:t>
            </a:r>
            <a:endParaRPr lang="en-GB" sz="1500" b="0" dirty="0"/>
          </a:p>
          <a:p>
            <a:pPr algn="r"/>
            <a:endParaRPr lang="en-GB" sz="1500" b="0" dirty="0"/>
          </a:p>
          <a:p>
            <a:pPr algn="r"/>
            <a:r>
              <a:rPr lang="en-GB" sz="1500" b="0" dirty="0"/>
              <a:t>CERN, 16</a:t>
            </a:r>
            <a:r>
              <a:rPr lang="en-GB" sz="1500" b="0" baseline="30000" dirty="0"/>
              <a:t>th</a:t>
            </a:r>
            <a:r>
              <a:rPr lang="en-GB" sz="1500" b="0" dirty="0"/>
              <a:t> June 2023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8E2CA-82E7-6F05-115E-8ABD38829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DCF13C-2181-600A-CAAD-80EA5C0DC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June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25C38C-BBD6-D473-7F06-05ECF196B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carlo.petrone@cern.ch | FCC-</a:t>
            </a:r>
            <a:r>
              <a:rPr lang="en-GB" dirty="0" err="1"/>
              <a:t>hh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979374-51E0-15A6-E125-B2F5C1D19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846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1F3A1-A139-69BF-4B5C-1F66AB56FE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079021"/>
            <a:ext cx="5616575" cy="4608512"/>
          </a:xfrm>
        </p:spPr>
        <p:txBody>
          <a:bodyPr>
            <a:normAutofit/>
          </a:bodyPr>
          <a:lstStyle/>
          <a:p>
            <a:endParaRPr lang="en-GB" sz="1600" b="0" dirty="0">
              <a:solidFill>
                <a:schemeClr val="tx1"/>
              </a:solidFill>
            </a:endParaRPr>
          </a:p>
          <a:p>
            <a:r>
              <a:rPr lang="en-GB" sz="1600" b="0" dirty="0">
                <a:solidFill>
                  <a:schemeClr val="tx1"/>
                </a:solidFill>
              </a:rPr>
              <a:t>Equipment Identifier: </a:t>
            </a:r>
            <a:r>
              <a:rPr lang="en-GB" sz="1600" dirty="0">
                <a:solidFill>
                  <a:schemeClr val="tx1"/>
                </a:solidFill>
              </a:rPr>
              <a:t>HCMBHSP001-CR000071</a:t>
            </a:r>
          </a:p>
          <a:p>
            <a:r>
              <a:rPr lang="en-GB" sz="1600" b="0" dirty="0">
                <a:solidFill>
                  <a:schemeClr val="tx1"/>
                </a:solidFill>
              </a:rPr>
              <a:t>Other Identifier: SP107a</a:t>
            </a:r>
            <a:endParaRPr lang="en-US" sz="1600" b="0" dirty="0">
              <a:solidFill>
                <a:schemeClr val="tx1"/>
              </a:solidFill>
            </a:endParaRPr>
          </a:p>
          <a:p>
            <a:endParaRPr lang="en-US" sz="1600" b="0" dirty="0">
              <a:solidFill>
                <a:schemeClr val="tx1"/>
              </a:solidFill>
            </a:endParaRPr>
          </a:p>
          <a:p>
            <a:r>
              <a:rPr lang="en-US" sz="1600" b="0" dirty="0">
                <a:solidFill>
                  <a:schemeClr val="tx1"/>
                </a:solidFill>
              </a:rPr>
              <a:t>Ambient measurements results EDMS: </a:t>
            </a:r>
            <a:r>
              <a:rPr lang="en-US" sz="1600" b="0" dirty="0">
                <a:solidFill>
                  <a:schemeClr val="tx1"/>
                </a:solidFill>
                <a:hlinkClick r:id="rId2"/>
              </a:rPr>
              <a:t>1997969</a:t>
            </a:r>
            <a:r>
              <a:rPr lang="en-US" sz="1600" b="0" dirty="0">
                <a:solidFill>
                  <a:schemeClr val="tx1"/>
                </a:solidFill>
              </a:rPr>
              <a:t> </a:t>
            </a:r>
          </a:p>
          <a:p>
            <a:endParaRPr lang="en-US" sz="1600" b="0" dirty="0">
              <a:solidFill>
                <a:schemeClr val="tx1"/>
              </a:solidFill>
            </a:endParaRPr>
          </a:p>
          <a:p>
            <a:r>
              <a:rPr lang="en-US" sz="1600" b="0" dirty="0">
                <a:solidFill>
                  <a:schemeClr val="tx1"/>
                </a:solidFill>
              </a:rPr>
              <a:t>Cold magnetic measurements results EDMS: </a:t>
            </a:r>
            <a:r>
              <a:rPr lang="en-US" sz="1600" b="0" dirty="0">
                <a:solidFill>
                  <a:schemeClr val="tx1"/>
                </a:solidFill>
                <a:hlinkClick r:id="rId3"/>
              </a:rPr>
              <a:t>2083288</a:t>
            </a:r>
            <a:r>
              <a:rPr lang="en-US" sz="1600" b="0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B76C4902-D559-355A-D7E1-AC10328A6B3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8297599" y="1397584"/>
            <a:ext cx="1382553" cy="4608512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F51EEC-B636-02A1-20BD-A231E599D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June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5D117A-555C-1E93-50DD-4081BEA85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carlo.petrone@cern.ch | FCC-hh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3C7DC0-BB27-B030-B4E0-EDD8F1005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BF1ADB4-6386-46D2-CB4D-2A7CC3C13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sz="3200" b="0" dirty="0"/>
              <a:t>Beam Screen FCC-</a:t>
            </a:r>
            <a:r>
              <a:rPr lang="en-GB" sz="3200" b="0" dirty="0" err="1"/>
              <a:t>hh</a:t>
            </a:r>
            <a:r>
              <a:rPr lang="en-GB" sz="3200" b="0" dirty="0"/>
              <a:t> test design and test in SM18: </a:t>
            </a:r>
            <a:r>
              <a:rPr lang="en-GB" sz="3200" dirty="0"/>
              <a:t>SP107</a:t>
            </a:r>
            <a:endParaRPr lang="en-US" sz="3300" dirty="0"/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6BB4FC44-C12A-ADA4-82E4-6D53B31FE7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8817878"/>
              </p:ext>
            </p:extLst>
          </p:nvPr>
        </p:nvGraphicFramePr>
        <p:xfrm>
          <a:off x="483748" y="3429001"/>
          <a:ext cx="6123530" cy="2777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97128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4C6FB3-A4F1-F2DE-4B36-9A37F525F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June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379B92-E99C-7E82-3244-EFF6A7E35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carlo.petrone@cern.ch | FCC-hh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8E1F7D-F5C6-0C01-CC99-C4BA23017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Content Placeholder 10" descr="A picture containing engineering, steel, metal, indoor&#10;&#10;Description automatically generated">
            <a:extLst>
              <a:ext uri="{FF2B5EF4-FFF2-40B4-BE49-F238E27FC236}">
                <a16:creationId xmlns:a16="http://schemas.microsoft.com/office/drawing/2014/main" id="{1C97AF00-DC45-E1E7-8807-A1EB73FC888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88083" y="1592263"/>
            <a:ext cx="3456384" cy="4608512"/>
          </a:xfrm>
        </p:spPr>
      </p:pic>
      <p:pic>
        <p:nvPicPr>
          <p:cNvPr id="9" name="Content Placeholder 8" descr="A 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EBE9F8AE-8992-E0A0-10CD-4EA6ECC0F0C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249914" y="1592263"/>
            <a:ext cx="3456384" cy="4608512"/>
          </a:xfr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016046DE-9456-0D44-24BC-47CB89B58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sz="3200" b="0" dirty="0"/>
              <a:t>Beam Screen FCC-</a:t>
            </a:r>
            <a:r>
              <a:rPr lang="en-GB" sz="3200" b="0" dirty="0" err="1"/>
              <a:t>hh</a:t>
            </a:r>
            <a:r>
              <a:rPr lang="en-GB" sz="3200" b="0" dirty="0"/>
              <a:t> test design and test in SM18: </a:t>
            </a:r>
            <a:r>
              <a:rPr lang="en-GB" sz="3200" dirty="0"/>
              <a:t>SP107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206570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picture containing engineering, steel, auto part, metal&#10;&#10;Description automatically generated">
            <a:extLst>
              <a:ext uri="{FF2B5EF4-FFF2-40B4-BE49-F238E27FC236}">
                <a16:creationId xmlns:a16="http://schemas.microsoft.com/office/drawing/2014/main" id="{03A8664B-4909-4A16-1FF5-469D9C4955D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88083" y="1592263"/>
            <a:ext cx="3456384" cy="4608512"/>
          </a:xfrm>
        </p:spPr>
      </p:pic>
      <p:pic>
        <p:nvPicPr>
          <p:cNvPr id="11" name="Content Placeholder 10" descr="A picture containing auto part, metal, machine, steel&#10;&#10;Description automatically generated">
            <a:extLst>
              <a:ext uri="{FF2B5EF4-FFF2-40B4-BE49-F238E27FC236}">
                <a16:creationId xmlns:a16="http://schemas.microsoft.com/office/drawing/2014/main" id="{99646C1C-A1C1-BD69-1A6F-084D564249E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249914" y="1592263"/>
            <a:ext cx="3456384" cy="4608512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B462A6-A9CB-708E-943A-C8CD8199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June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A5990D-85B5-6852-737C-8556B8505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carlo.petrone@cern.ch | FCC-hh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1BDA-8B12-2409-DA1D-A772927F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0C31736-42A1-30C5-A498-4A0CC8E42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sz="3200" b="0" dirty="0"/>
              <a:t>Beam Screen FCC-</a:t>
            </a:r>
            <a:r>
              <a:rPr lang="en-GB" sz="3200" b="0" dirty="0" err="1"/>
              <a:t>hh</a:t>
            </a:r>
            <a:r>
              <a:rPr lang="en-GB" sz="3200" b="0" dirty="0"/>
              <a:t> test design and test in SM18: </a:t>
            </a:r>
            <a:r>
              <a:rPr lang="en-GB" sz="3200" dirty="0"/>
              <a:t>SP107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3590327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close-up of a wire&#10;&#10;Description automatically generated with low confidence">
            <a:extLst>
              <a:ext uri="{FF2B5EF4-FFF2-40B4-BE49-F238E27FC236}">
                <a16:creationId xmlns:a16="http://schemas.microsoft.com/office/drawing/2014/main" id="{C056F16A-E11F-7C5F-5087-80D5FFE50A5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88083" y="1592263"/>
            <a:ext cx="3456384" cy="4608512"/>
          </a:xfrm>
        </p:spPr>
      </p:pic>
      <p:pic>
        <p:nvPicPr>
          <p:cNvPr id="11" name="Content Placeholder 10" descr="A close up of a machine&#10;&#10;Description automatically generated with low confidence">
            <a:extLst>
              <a:ext uri="{FF2B5EF4-FFF2-40B4-BE49-F238E27FC236}">
                <a16:creationId xmlns:a16="http://schemas.microsoft.com/office/drawing/2014/main" id="{96A3CD49-5FE2-D360-8534-0123CE4E68A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249914" y="1592263"/>
            <a:ext cx="3456384" cy="4608512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C353BA-38D3-DB3E-05E1-69156F8AC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June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74B07B-19E9-3D69-5A39-D0C65EE0A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carlo.petrone@cern.ch | FCC-hh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349254-6172-3353-1BC6-E8CEB3568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EF879B7-F619-50C5-3E48-96E9DFF73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sz="3200" b="0" dirty="0"/>
              <a:t>Beam Screen FCC-</a:t>
            </a:r>
            <a:r>
              <a:rPr lang="en-GB" sz="3200" b="0" dirty="0" err="1"/>
              <a:t>hh</a:t>
            </a:r>
            <a:r>
              <a:rPr lang="en-GB" sz="3200" b="0" dirty="0"/>
              <a:t> test design and test in SM18: </a:t>
            </a:r>
            <a:r>
              <a:rPr lang="en-GB" sz="3200" dirty="0"/>
              <a:t>SP107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3548944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close-up of a metal object&#10;&#10;Description automatically generated with low confidence">
            <a:extLst>
              <a:ext uri="{FF2B5EF4-FFF2-40B4-BE49-F238E27FC236}">
                <a16:creationId xmlns:a16="http://schemas.microsoft.com/office/drawing/2014/main" id="{FCD5C1AF-7232-3183-26C8-F39F8EA9C24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88083" y="1592263"/>
            <a:ext cx="3456384" cy="4608512"/>
          </a:xfrm>
        </p:spPr>
      </p:pic>
      <p:pic>
        <p:nvPicPr>
          <p:cNvPr id="11" name="Content Placeholder 10" descr="A picture containing metal, clock, circle&#10;&#10;Description automatically generated">
            <a:extLst>
              <a:ext uri="{FF2B5EF4-FFF2-40B4-BE49-F238E27FC236}">
                <a16:creationId xmlns:a16="http://schemas.microsoft.com/office/drawing/2014/main" id="{4DFB096E-DEA8-6C0F-8AC9-B211DA7B752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249914" y="1592263"/>
            <a:ext cx="3456384" cy="4608512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6543A-59F8-86A7-7996-788FDB30C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June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D7B825-4401-B6E3-34B0-9E34B137A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carlo.petrone@cern.ch | FCC-hh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F3EC6A-D867-3EF4-5D10-8CB66A42D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3099D4A-92DC-BA35-52E7-898225638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sz="3200" b="0" dirty="0"/>
              <a:t>Beam Screen FCC-</a:t>
            </a:r>
            <a:r>
              <a:rPr lang="en-GB" sz="3200" b="0" dirty="0" err="1"/>
              <a:t>hh</a:t>
            </a:r>
            <a:r>
              <a:rPr lang="en-GB" sz="3200" b="0" dirty="0"/>
              <a:t> test design and test in SM18: </a:t>
            </a:r>
            <a:r>
              <a:rPr lang="en-GB" sz="3200" dirty="0"/>
              <a:t>SP107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1541425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picture containing clock, building, metal, circle&#10;&#10;Description automatically generated">
            <a:extLst>
              <a:ext uri="{FF2B5EF4-FFF2-40B4-BE49-F238E27FC236}">
                <a16:creationId xmlns:a16="http://schemas.microsoft.com/office/drawing/2014/main" id="{5FAFB57C-723A-A082-7447-FC2AA4BD316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88083" y="1592263"/>
            <a:ext cx="3456384" cy="4608512"/>
          </a:xfrm>
        </p:spPr>
      </p:pic>
      <p:pic>
        <p:nvPicPr>
          <p:cNvPr id="11" name="Content Placeholder 10" descr="A close-up of a pipe&#10;&#10;Description automatically generated with low confidence">
            <a:extLst>
              <a:ext uri="{FF2B5EF4-FFF2-40B4-BE49-F238E27FC236}">
                <a16:creationId xmlns:a16="http://schemas.microsoft.com/office/drawing/2014/main" id="{A0EAA5AC-9AA9-2250-8F6A-0D8B4981ED1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249914" y="1592263"/>
            <a:ext cx="3456384" cy="4608512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276958-9BEF-CE4F-FFEB-8EA501AC6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June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685C3F-2BEC-F5BB-A90D-44512AEA2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carlo.petrone@cern.ch | FCC-hh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7FA4D5-E939-A79A-B307-13B05F6A7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6628082-2B42-15A4-8B81-870BE3873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sz="3200" b="0" dirty="0"/>
              <a:t>Beam Screen FCC-</a:t>
            </a:r>
            <a:r>
              <a:rPr lang="en-GB" sz="3200" b="0" dirty="0" err="1"/>
              <a:t>hh</a:t>
            </a:r>
            <a:r>
              <a:rPr lang="en-GB" sz="3200" b="0" dirty="0"/>
              <a:t> test design and test in SM18: </a:t>
            </a:r>
            <a:r>
              <a:rPr lang="en-GB" sz="3200" dirty="0"/>
              <a:t>SP107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2901969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picture containing auto part, car, indoor&#10;&#10;Description automatically generated">
            <a:extLst>
              <a:ext uri="{FF2B5EF4-FFF2-40B4-BE49-F238E27FC236}">
                <a16:creationId xmlns:a16="http://schemas.microsoft.com/office/drawing/2014/main" id="{964CB50E-88A8-C8F2-1780-B95F1ADBCAD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88083" y="1592263"/>
            <a:ext cx="3456384" cy="4608512"/>
          </a:xfrm>
        </p:spPr>
      </p:pic>
      <p:pic>
        <p:nvPicPr>
          <p:cNvPr id="11" name="Content Placeholder 10" descr="A picture containing auto part, indoor, silver, car&#10;&#10;Description automatically generated">
            <a:extLst>
              <a:ext uri="{FF2B5EF4-FFF2-40B4-BE49-F238E27FC236}">
                <a16:creationId xmlns:a16="http://schemas.microsoft.com/office/drawing/2014/main" id="{C1A8E03A-B713-1D50-157F-02BEA72EB77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249914" y="1592263"/>
            <a:ext cx="3456384" cy="4608512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5A0A44-61EB-3B22-8FCB-D5C97FB9F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June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5F9624-F549-A5B0-E087-3F16E7EB2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carlo.petrone@cern.ch | FCC-hh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2902D4-9D9B-50EA-8E8D-EBE675656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D477454-7B9B-10BF-131E-61E9989B4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sz="3200" b="0" dirty="0"/>
              <a:t>Beam Screen FCC-</a:t>
            </a:r>
            <a:r>
              <a:rPr lang="en-GB" sz="3200" b="0" dirty="0" err="1"/>
              <a:t>hh</a:t>
            </a:r>
            <a:r>
              <a:rPr lang="en-GB" sz="3200" b="0" dirty="0"/>
              <a:t> test design and test in SM18: </a:t>
            </a:r>
            <a:r>
              <a:rPr lang="en-GB" sz="3200" dirty="0"/>
              <a:t>SP107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1139875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F740DE-5175-73FE-BD26-078DA70A02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>
            <a:solidFill>
              <a:schemeClr val="accent1"/>
            </a:solidFill>
          </a:ln>
        </p:spPr>
        <p:txBody>
          <a:bodyPr vert="horz" lIns="144000" tIns="144000" rIns="144000" bIns="144000" rtlCol="0">
            <a:noAutofit/>
          </a:bodyPr>
          <a:lstStyle/>
          <a:p>
            <a:pPr algn="just"/>
            <a:r>
              <a:rPr lang="en-US" sz="1700" dirty="0"/>
              <a:t>Proposal: </a:t>
            </a:r>
          </a:p>
          <a:p>
            <a:pPr algn="just"/>
            <a:r>
              <a:rPr lang="en-US" sz="1700" dirty="0"/>
              <a:t> </a:t>
            </a:r>
            <a:endParaRPr lang="en-GB" sz="17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646D9D-4107-D538-15C0-609CCCFB8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0337504B-A11F-745E-2BFA-9F4EDFE3B1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16 June 2023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0FAEA9B-E3E2-6276-5A23-62CAB4CC9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sz="3200" b="0" dirty="0"/>
              <a:t>Beam Screen FCC-</a:t>
            </a:r>
            <a:r>
              <a:rPr lang="en-GB" sz="3200" b="0" dirty="0" err="1"/>
              <a:t>hh</a:t>
            </a:r>
            <a:r>
              <a:rPr lang="en-GB" sz="3200" b="0" dirty="0"/>
              <a:t> test design and test in SM18: </a:t>
            </a:r>
            <a:r>
              <a:rPr lang="en-GB" sz="3200" dirty="0"/>
              <a:t>SP107</a:t>
            </a:r>
            <a:endParaRPr lang="en-US" sz="3300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3E5D524-8D96-B9D8-747C-7AC25BDDC5A8}"/>
              </a:ext>
            </a:extLst>
          </p:cNvPr>
          <p:cNvGrpSpPr/>
          <p:nvPr/>
        </p:nvGrpSpPr>
        <p:grpSpPr>
          <a:xfrm>
            <a:off x="540997" y="2127336"/>
            <a:ext cx="5350554" cy="2881260"/>
            <a:chOff x="540997" y="2619565"/>
            <a:chExt cx="5350554" cy="288126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8194268-F903-692B-DC89-C15621BA6D52}"/>
                </a:ext>
              </a:extLst>
            </p:cNvPr>
            <p:cNvSpPr txBox="1"/>
            <p:nvPr/>
          </p:nvSpPr>
          <p:spPr>
            <a:xfrm>
              <a:off x="540997" y="2619565"/>
              <a:ext cx="5350554" cy="6930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600" dirty="0"/>
                <a:t>Magnetic measurement of the integral (or local) field direction at ambient temperature (</a:t>
              </a:r>
              <a:r>
                <a:rPr lang="en-US" sz="1600" dirty="0" err="1"/>
                <a:t>w.r.t.</a:t>
              </a:r>
              <a:r>
                <a:rPr lang="en-US" sz="1600" dirty="0"/>
                <a:t> gravity?)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6C1D9F4-C51B-F362-4416-1F63890E77F5}"/>
                </a:ext>
              </a:extLst>
            </p:cNvPr>
            <p:cNvSpPr txBox="1"/>
            <p:nvPr/>
          </p:nvSpPr>
          <p:spPr>
            <a:xfrm>
              <a:off x="540997" y="3723319"/>
              <a:ext cx="5350554" cy="6930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600" dirty="0"/>
                <a:t>Mechanical alignment and fix the FCC beam screen at the G11 plate at room temperature (</a:t>
              </a:r>
              <a:r>
                <a:rPr lang="en-US" sz="1600" dirty="0" err="1"/>
                <a:t>w.r.t.</a:t>
              </a:r>
              <a:r>
                <a:rPr lang="en-US" sz="1600" dirty="0"/>
                <a:t> gravity?)</a:t>
              </a:r>
            </a:p>
          </p:txBody>
        </p:sp>
        <p:sp>
          <p:nvSpPr>
            <p:cNvPr id="24" name="Arrow: Down 23">
              <a:extLst>
                <a:ext uri="{FF2B5EF4-FFF2-40B4-BE49-F238E27FC236}">
                  <a16:creationId xmlns:a16="http://schemas.microsoft.com/office/drawing/2014/main" id="{2048D562-0266-E451-D4B4-FD8A8BCF82CA}"/>
                </a:ext>
              </a:extLst>
            </p:cNvPr>
            <p:cNvSpPr/>
            <p:nvPr/>
          </p:nvSpPr>
          <p:spPr>
            <a:xfrm>
              <a:off x="3097161" y="3387707"/>
              <a:ext cx="235974" cy="29349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3CE42DE-D392-BF7D-70E3-310A7CBC71CD}"/>
                </a:ext>
              </a:extLst>
            </p:cNvPr>
            <p:cNvSpPr txBox="1"/>
            <p:nvPr/>
          </p:nvSpPr>
          <p:spPr>
            <a:xfrm>
              <a:off x="540997" y="4807815"/>
              <a:ext cx="5350554" cy="6930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600" dirty="0"/>
                <a:t>Do not dismount the mechanical support of the beam screen until the end of the test</a:t>
              </a:r>
            </a:p>
          </p:txBody>
        </p:sp>
        <p:sp>
          <p:nvSpPr>
            <p:cNvPr id="26" name="Arrow: Down 25">
              <a:extLst>
                <a:ext uri="{FF2B5EF4-FFF2-40B4-BE49-F238E27FC236}">
                  <a16:creationId xmlns:a16="http://schemas.microsoft.com/office/drawing/2014/main" id="{50CD6072-4F99-20DB-52D5-0FDC56C584B3}"/>
                </a:ext>
              </a:extLst>
            </p:cNvPr>
            <p:cNvSpPr/>
            <p:nvPr/>
          </p:nvSpPr>
          <p:spPr>
            <a:xfrm>
              <a:off x="3097161" y="4465327"/>
              <a:ext cx="235974" cy="29349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Content Placeholder 10" descr="A picture containing engineering, steel, metal, indoor&#10;&#10;Description automatically generated">
            <a:extLst>
              <a:ext uri="{FF2B5EF4-FFF2-40B4-BE49-F238E27FC236}">
                <a16:creationId xmlns:a16="http://schemas.microsoft.com/office/drawing/2014/main" id="{7B7CD9F3-3C0B-B80B-0798-1477C5C78DB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249914" y="1592263"/>
            <a:ext cx="3456384" cy="4608512"/>
          </a:xfr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6E360E0-D7AF-F80E-2FA8-91C6C110E921}"/>
              </a:ext>
            </a:extLst>
          </p:cNvPr>
          <p:cNvCxnSpPr>
            <a:cxnSpLocks/>
          </p:cNvCxnSpPr>
          <p:nvPr/>
        </p:nvCxnSpPr>
        <p:spPr>
          <a:xfrm flipV="1">
            <a:off x="8884429" y="2406937"/>
            <a:ext cx="0" cy="2265352"/>
          </a:xfrm>
          <a:prstGeom prst="straightConnector1">
            <a:avLst/>
          </a:prstGeom>
          <a:ln w="44450">
            <a:solidFill>
              <a:schemeClr val="tx2">
                <a:lumMod val="10000"/>
                <a:lumOff val="9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BF57B9B-ACF1-C6CF-A297-D3FE5DE90BB2}"/>
              </a:ext>
            </a:extLst>
          </p:cNvPr>
          <p:cNvCxnSpPr>
            <a:cxnSpLocks/>
            <a:endCxn id="27" idx="3"/>
          </p:cNvCxnSpPr>
          <p:nvPr/>
        </p:nvCxnSpPr>
        <p:spPr>
          <a:xfrm flipV="1">
            <a:off x="8470491" y="3896519"/>
            <a:ext cx="2235807" cy="13770"/>
          </a:xfrm>
          <a:prstGeom prst="straightConnector1">
            <a:avLst/>
          </a:prstGeom>
          <a:ln w="44450">
            <a:solidFill>
              <a:schemeClr val="tx2">
                <a:lumMod val="10000"/>
                <a:lumOff val="9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D7E2A09-28E4-C0FD-2948-C7271E009CDD}"/>
              </a:ext>
            </a:extLst>
          </p:cNvPr>
          <p:cNvCxnSpPr/>
          <p:nvPr/>
        </p:nvCxnSpPr>
        <p:spPr>
          <a:xfrm flipV="1">
            <a:off x="8748743" y="2719603"/>
            <a:ext cx="489647" cy="1696726"/>
          </a:xfrm>
          <a:prstGeom prst="line">
            <a:avLst/>
          </a:prstGeom>
          <a:ln w="25400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6682C7E-D471-6482-7115-711635553B13}"/>
              </a:ext>
            </a:extLst>
          </p:cNvPr>
          <p:cNvSpPr txBox="1"/>
          <p:nvPr/>
        </p:nvSpPr>
        <p:spPr>
          <a:xfrm>
            <a:off x="601112" y="5400082"/>
            <a:ext cx="4992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How is the magnet supported in the insert? </a:t>
            </a:r>
            <a:endParaRPr lang="en-US" b="1" dirty="0"/>
          </a:p>
        </p:txBody>
      </p:sp>
      <p:sp>
        <p:nvSpPr>
          <p:cNvPr id="40" name="Footer Placeholder 5">
            <a:extLst>
              <a:ext uri="{FF2B5EF4-FFF2-40B4-BE49-F238E27FC236}">
                <a16:creationId xmlns:a16="http://schemas.microsoft.com/office/drawing/2014/main" id="{DD769351-052D-C580-12D6-EDB3F07D6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carlo.petrone@cern.ch | FCC-</a:t>
            </a:r>
            <a:r>
              <a:rPr lang="en-GB" dirty="0" err="1"/>
              <a:t>hh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814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2168</TotalTime>
  <Words>352</Words>
  <Application>Microsoft Office PowerPoint</Application>
  <PresentationFormat>Widescreen</PresentationFormat>
  <Paragraphs>57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Beam Screen FCC-hh test design and test in SM18</vt:lpstr>
      <vt:lpstr>Beam Screen FCC-hh test design and test in SM18: SP107</vt:lpstr>
      <vt:lpstr>Beam Screen FCC-hh test design and test in SM18: SP107</vt:lpstr>
      <vt:lpstr>Beam Screen FCC-hh test design and test in SM18: SP107</vt:lpstr>
      <vt:lpstr>Beam Screen FCC-hh test design and test in SM18: SP107</vt:lpstr>
      <vt:lpstr>Beam Screen FCC-hh test design and test in SM18: SP107</vt:lpstr>
      <vt:lpstr>Beam Screen FCC-hh test design and test in SM18: SP107</vt:lpstr>
      <vt:lpstr>Beam Screen FCC-hh test design and test in SM18: SP107</vt:lpstr>
      <vt:lpstr>Beam Screen FCC-hh test design and test in SM18: SP107</vt:lpstr>
      <vt:lpstr>Thank you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Magnetic measurement activities at CERN</dc:title>
  <dc:creator>Carlo Petrone</dc:creator>
  <cp:lastModifiedBy>Carlo Petrone</cp:lastModifiedBy>
  <cp:revision>148</cp:revision>
  <dcterms:created xsi:type="dcterms:W3CDTF">2023-05-30T10:40:38Z</dcterms:created>
  <dcterms:modified xsi:type="dcterms:W3CDTF">2023-06-16T07:14:49Z</dcterms:modified>
</cp:coreProperties>
</file>