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omments/modernComment_102_4DAF57A5.xml" ContentType="application/vnd.ms-powerpoint.comments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34" r:id="rId1"/>
  </p:sldMasterIdLst>
  <p:notesMasterIdLst>
    <p:notesMasterId r:id="rId12"/>
  </p:notesMasterIdLst>
  <p:sldIdLst>
    <p:sldId id="265" r:id="rId2"/>
    <p:sldId id="256" r:id="rId3"/>
    <p:sldId id="258" r:id="rId4"/>
    <p:sldId id="266" r:id="rId5"/>
    <p:sldId id="345" r:id="rId6"/>
    <p:sldId id="417" r:id="rId7"/>
    <p:sldId id="267" r:id="rId8"/>
    <p:sldId id="418" r:id="rId9"/>
    <p:sldId id="419" r:id="rId10"/>
    <p:sldId id="383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38C6A225-0F42-7097-DB21-6B81F8CB1D98}" name="Gordon Watts" initials="GW" userId="3ca7d6dd59e1d914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385EDA0-6A58-45DF-BB5D-FB4213F6FB31}" v="34" dt="2024-01-11T17:18:47.42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27" d="100"/>
          <a:sy n="127" d="100"/>
        </p:scale>
        <p:origin x="162" y="5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microsoft.com/office/2018/10/relationships/authors" Target="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ordon Watts" userId="a0850f2b96f54c79" providerId="LiveId" clId="{F96D68E6-9252-4DA0-864D-8716DFDFC6B7}"/>
    <pc:docChg chg="modSld">
      <pc:chgData name="Gordon Watts" userId="a0850f2b96f54c79" providerId="LiveId" clId="{F96D68E6-9252-4DA0-864D-8716DFDFC6B7}" dt="2024-01-05T20:22:11.520" v="30" actId="20577"/>
      <pc:docMkLst>
        <pc:docMk/>
      </pc:docMkLst>
      <pc:sldChg chg="modSp mod">
        <pc:chgData name="Gordon Watts" userId="a0850f2b96f54c79" providerId="LiveId" clId="{F96D68E6-9252-4DA0-864D-8716DFDFC6B7}" dt="2024-01-05T20:21:48.839" v="11" actId="20577"/>
        <pc:sldMkLst>
          <pc:docMk/>
          <pc:sldMk cId="1701254242" sldId="256"/>
        </pc:sldMkLst>
        <pc:spChg chg="mod">
          <ac:chgData name="Gordon Watts" userId="a0850f2b96f54c79" providerId="LiveId" clId="{F96D68E6-9252-4DA0-864D-8716DFDFC6B7}" dt="2024-01-05T20:21:31.135" v="1" actId="20577"/>
          <ac:spMkLst>
            <pc:docMk/>
            <pc:sldMk cId="1701254242" sldId="256"/>
            <ac:spMk id="2" creationId="{6A326EDB-A70A-4637-B2B1-2E0F953B49F7}"/>
          </ac:spMkLst>
        </pc:spChg>
        <pc:spChg chg="mod">
          <ac:chgData name="Gordon Watts" userId="a0850f2b96f54c79" providerId="LiveId" clId="{F96D68E6-9252-4DA0-864D-8716DFDFC6B7}" dt="2024-01-05T20:21:48.839" v="11" actId="20577"/>
          <ac:spMkLst>
            <pc:docMk/>
            <pc:sldMk cId="1701254242" sldId="256"/>
            <ac:spMk id="3" creationId="{B30D4CF1-7CCD-440F-A3B1-68B9AC0E91A4}"/>
          </ac:spMkLst>
        </pc:spChg>
      </pc:sldChg>
      <pc:sldChg chg="modSp mod modCm">
        <pc:chgData name="Gordon Watts" userId="a0850f2b96f54c79" providerId="LiveId" clId="{F96D68E6-9252-4DA0-864D-8716DFDFC6B7}" dt="2024-01-05T20:22:11.520" v="30" actId="20577"/>
        <pc:sldMkLst>
          <pc:docMk/>
          <pc:sldMk cId="1303336869" sldId="258"/>
        </pc:sldMkLst>
        <pc:spChg chg="mod">
          <ac:chgData name="Gordon Watts" userId="a0850f2b96f54c79" providerId="LiveId" clId="{F96D68E6-9252-4DA0-864D-8716DFDFC6B7}" dt="2024-01-05T20:22:11.520" v="30" actId="20577"/>
          <ac:spMkLst>
            <pc:docMk/>
            <pc:sldMk cId="1303336869" sldId="258"/>
            <ac:spMk id="18" creationId="{CF55B1F3-EDB2-4BD4-AA1E-CC4726E55C9D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Gordon Watts" userId="a0850f2b96f54c79" providerId="LiveId" clId="{F96D68E6-9252-4DA0-864D-8716DFDFC6B7}" dt="2024-01-05T20:22:11.520" v="30" actId="20577"/>
              <pc2:cmMkLst xmlns:pc2="http://schemas.microsoft.com/office/powerpoint/2019/9/main/command">
                <pc:docMk/>
                <pc:sldMk cId="1303336869" sldId="258"/>
                <pc2:cmMk id="{715093E6-2733-4D22-B14F-BF69C0B39269}"/>
              </pc2:cmMkLst>
            </pc226:cmChg>
          </p:ext>
        </pc:extLst>
      </pc:sldChg>
    </pc:docChg>
  </pc:docChgLst>
  <pc:docChgLst>
    <pc:chgData name="Gordon Watts" userId="a0850f2b96f54c79" providerId="LiveId" clId="{058B84C4-FD3C-4E2A-A7A4-CC148C93B896}"/>
    <pc:docChg chg="undo redo custSel addSld delSld modSld sldOrd">
      <pc:chgData name="Gordon Watts" userId="a0850f2b96f54c79" providerId="LiveId" clId="{058B84C4-FD3C-4E2A-A7A4-CC148C93B896}" dt="2022-06-07T15:32:41.321" v="3895" actId="14100"/>
      <pc:docMkLst>
        <pc:docMk/>
      </pc:docMkLst>
      <pc:sldChg chg="modSp mod">
        <pc:chgData name="Gordon Watts" userId="a0850f2b96f54c79" providerId="LiveId" clId="{058B84C4-FD3C-4E2A-A7A4-CC148C93B896}" dt="2022-06-06T22:36:15.517" v="3" actId="20577"/>
        <pc:sldMkLst>
          <pc:docMk/>
          <pc:sldMk cId="1701254242" sldId="256"/>
        </pc:sldMkLst>
        <pc:spChg chg="mod">
          <ac:chgData name="Gordon Watts" userId="a0850f2b96f54c79" providerId="LiveId" clId="{058B84C4-FD3C-4E2A-A7A4-CC148C93B896}" dt="2022-06-06T22:36:15.517" v="3" actId="20577"/>
          <ac:spMkLst>
            <pc:docMk/>
            <pc:sldMk cId="1701254242" sldId="256"/>
            <ac:spMk id="2" creationId="{6A326EDB-A70A-4637-B2B1-2E0F953B49F7}"/>
          </ac:spMkLst>
        </pc:spChg>
      </pc:sldChg>
      <pc:sldChg chg="addSp delSp modSp mod">
        <pc:chgData name="Gordon Watts" userId="a0850f2b96f54c79" providerId="LiveId" clId="{058B84C4-FD3C-4E2A-A7A4-CC148C93B896}" dt="2022-06-06T23:22:53.726" v="12" actId="1076"/>
        <pc:sldMkLst>
          <pc:docMk/>
          <pc:sldMk cId="955157149" sldId="267"/>
        </pc:sldMkLst>
        <pc:spChg chg="mod">
          <ac:chgData name="Gordon Watts" userId="a0850f2b96f54c79" providerId="LiveId" clId="{058B84C4-FD3C-4E2A-A7A4-CC148C93B896}" dt="2022-06-06T23:15:33.554" v="9" actId="20577"/>
          <ac:spMkLst>
            <pc:docMk/>
            <pc:sldMk cId="955157149" sldId="267"/>
            <ac:spMk id="6" creationId="{E52E82ED-9E95-4E20-B836-6EBE86216A54}"/>
          </ac:spMkLst>
        </pc:spChg>
        <pc:picChg chg="add mod">
          <ac:chgData name="Gordon Watts" userId="a0850f2b96f54c79" providerId="LiveId" clId="{058B84C4-FD3C-4E2A-A7A4-CC148C93B896}" dt="2022-06-06T23:22:53.726" v="12" actId="1076"/>
          <ac:picMkLst>
            <pc:docMk/>
            <pc:sldMk cId="955157149" sldId="267"/>
            <ac:picMk id="7" creationId="{5F24EEA4-B8D1-A27D-B6AA-504E2EC232D7}"/>
          </ac:picMkLst>
        </pc:picChg>
        <pc:picChg chg="del">
          <ac:chgData name="Gordon Watts" userId="a0850f2b96f54c79" providerId="LiveId" clId="{058B84C4-FD3C-4E2A-A7A4-CC148C93B896}" dt="2022-06-06T23:15:25.755" v="6" actId="478"/>
          <ac:picMkLst>
            <pc:docMk/>
            <pc:sldMk cId="955157149" sldId="267"/>
            <ac:picMk id="8" creationId="{0C2FAD84-230C-4F7F-ACD4-98E13F502394}"/>
          </ac:picMkLst>
        </pc:picChg>
      </pc:sldChg>
      <pc:sldChg chg="delSp modSp mod">
        <pc:chgData name="Gordon Watts" userId="a0850f2b96f54c79" providerId="LiveId" clId="{058B84C4-FD3C-4E2A-A7A4-CC148C93B896}" dt="2022-06-06T23:15:19.446" v="5" actId="478"/>
        <pc:sldMkLst>
          <pc:docMk/>
          <pc:sldMk cId="3853727924" sldId="345"/>
        </pc:sldMkLst>
        <pc:spChg chg="mod">
          <ac:chgData name="Gordon Watts" userId="a0850f2b96f54c79" providerId="LiveId" clId="{058B84C4-FD3C-4E2A-A7A4-CC148C93B896}" dt="2022-06-06T22:36:25.067" v="4" actId="20577"/>
          <ac:spMkLst>
            <pc:docMk/>
            <pc:sldMk cId="3853727924" sldId="345"/>
            <ac:spMk id="5" creationId="{58D40A3E-5A76-4BFB-81F4-70F35B75BE79}"/>
          </ac:spMkLst>
        </pc:spChg>
        <pc:spChg chg="del">
          <ac:chgData name="Gordon Watts" userId="a0850f2b96f54c79" providerId="LiveId" clId="{058B84C4-FD3C-4E2A-A7A4-CC148C93B896}" dt="2022-06-06T23:15:19.446" v="5" actId="478"/>
          <ac:spMkLst>
            <pc:docMk/>
            <pc:sldMk cId="3853727924" sldId="345"/>
            <ac:spMk id="7" creationId="{9AD30AEF-C0CB-42C5-8C17-09BE152A35D8}"/>
          </ac:spMkLst>
        </pc:spChg>
      </pc:sldChg>
      <pc:sldChg chg="modSp mod">
        <pc:chgData name="Gordon Watts" userId="a0850f2b96f54c79" providerId="LiveId" clId="{058B84C4-FD3C-4E2A-A7A4-CC148C93B896}" dt="2022-06-06T23:56:09.691" v="362" actId="1076"/>
        <pc:sldMkLst>
          <pc:docMk/>
          <pc:sldMk cId="1626170737" sldId="352"/>
        </pc:sldMkLst>
        <pc:picChg chg="mod">
          <ac:chgData name="Gordon Watts" userId="a0850f2b96f54c79" providerId="LiveId" clId="{058B84C4-FD3C-4E2A-A7A4-CC148C93B896}" dt="2022-06-06T23:56:09.691" v="362" actId="1076"/>
          <ac:picMkLst>
            <pc:docMk/>
            <pc:sldMk cId="1626170737" sldId="352"/>
            <ac:picMk id="7" creationId="{AEB45014-7F4F-431E-925A-97D3BF63330F}"/>
          </ac:picMkLst>
        </pc:picChg>
      </pc:sldChg>
      <pc:sldChg chg="del">
        <pc:chgData name="Gordon Watts" userId="a0850f2b96f54c79" providerId="LiveId" clId="{058B84C4-FD3C-4E2A-A7A4-CC148C93B896}" dt="2022-06-07T07:29:17.693" v="2586" actId="47"/>
        <pc:sldMkLst>
          <pc:docMk/>
          <pc:sldMk cId="2160680735" sldId="360"/>
        </pc:sldMkLst>
      </pc:sldChg>
      <pc:sldChg chg="delSp modSp add mod">
        <pc:chgData name="Gordon Watts" userId="a0850f2b96f54c79" providerId="LiveId" clId="{058B84C4-FD3C-4E2A-A7A4-CC148C93B896}" dt="2022-06-07T07:28:09.574" v="2581" actId="478"/>
        <pc:sldMkLst>
          <pc:docMk/>
          <pc:sldMk cId="2537146275" sldId="369"/>
        </pc:sldMkLst>
        <pc:spChg chg="mod">
          <ac:chgData name="Gordon Watts" userId="a0850f2b96f54c79" providerId="LiveId" clId="{058B84C4-FD3C-4E2A-A7A4-CC148C93B896}" dt="2022-06-07T07:25:48.263" v="2215" actId="20577"/>
          <ac:spMkLst>
            <pc:docMk/>
            <pc:sldMk cId="2537146275" sldId="369"/>
            <ac:spMk id="2" creationId="{AF726DCE-F941-410C-B982-3327F5C9CAB4}"/>
          </ac:spMkLst>
        </pc:spChg>
        <pc:spChg chg="mod">
          <ac:chgData name="Gordon Watts" userId="a0850f2b96f54c79" providerId="LiveId" clId="{058B84C4-FD3C-4E2A-A7A4-CC148C93B896}" dt="2022-06-07T07:25:58.365" v="2278" actId="20577"/>
          <ac:spMkLst>
            <pc:docMk/>
            <pc:sldMk cId="2537146275" sldId="369"/>
            <ac:spMk id="5" creationId="{50F7707F-5911-4129-B9CA-A7FF0AFF23F1}"/>
          </ac:spMkLst>
        </pc:spChg>
        <pc:spChg chg="mod">
          <ac:chgData name="Gordon Watts" userId="a0850f2b96f54c79" providerId="LiveId" clId="{058B84C4-FD3C-4E2A-A7A4-CC148C93B896}" dt="2022-06-07T07:27:52.875" v="2551" actId="1076"/>
          <ac:spMkLst>
            <pc:docMk/>
            <pc:sldMk cId="2537146275" sldId="369"/>
            <ac:spMk id="6" creationId="{EAAC4660-E884-4168-8B11-D6FFD39189F9}"/>
          </ac:spMkLst>
        </pc:spChg>
        <pc:spChg chg="mod">
          <ac:chgData name="Gordon Watts" userId="a0850f2b96f54c79" providerId="LiveId" clId="{058B84C4-FD3C-4E2A-A7A4-CC148C93B896}" dt="2022-06-07T07:28:06.496" v="2580" actId="1076"/>
          <ac:spMkLst>
            <pc:docMk/>
            <pc:sldMk cId="2537146275" sldId="369"/>
            <ac:spMk id="7" creationId="{7A0677D1-DD8D-44BA-B20D-932ECAD9A792}"/>
          </ac:spMkLst>
        </pc:spChg>
        <pc:spChg chg="del mod">
          <ac:chgData name="Gordon Watts" userId="a0850f2b96f54c79" providerId="LiveId" clId="{058B84C4-FD3C-4E2A-A7A4-CC148C93B896}" dt="2022-06-07T07:28:09.574" v="2581" actId="478"/>
          <ac:spMkLst>
            <pc:docMk/>
            <pc:sldMk cId="2537146275" sldId="369"/>
            <ac:spMk id="8" creationId="{3F0EE928-8A30-4CD4-A635-146D8541E6F1}"/>
          </ac:spMkLst>
        </pc:spChg>
      </pc:sldChg>
      <pc:sldChg chg="del">
        <pc:chgData name="Gordon Watts" userId="a0850f2b96f54c79" providerId="LiveId" clId="{058B84C4-FD3C-4E2A-A7A4-CC148C93B896}" dt="2022-06-06T23:23:51.236" v="13" actId="47"/>
        <pc:sldMkLst>
          <pc:docMk/>
          <pc:sldMk cId="2389648647" sldId="377"/>
        </pc:sldMkLst>
      </pc:sldChg>
      <pc:sldChg chg="del">
        <pc:chgData name="Gordon Watts" userId="a0850f2b96f54c79" providerId="LiveId" clId="{058B84C4-FD3C-4E2A-A7A4-CC148C93B896}" dt="2022-06-07T07:28:28.698" v="2582" actId="47"/>
        <pc:sldMkLst>
          <pc:docMk/>
          <pc:sldMk cId="4164279536" sldId="379"/>
        </pc:sldMkLst>
      </pc:sldChg>
      <pc:sldChg chg="addSp delSp modSp mod ord">
        <pc:chgData name="Gordon Watts" userId="a0850f2b96f54c79" providerId="LiveId" clId="{058B84C4-FD3C-4E2A-A7A4-CC148C93B896}" dt="2022-06-07T07:06:46.343" v="657" actId="20577"/>
        <pc:sldMkLst>
          <pc:docMk/>
          <pc:sldMk cId="1011720334" sldId="381"/>
        </pc:sldMkLst>
        <pc:spChg chg="del">
          <ac:chgData name="Gordon Watts" userId="a0850f2b96f54c79" providerId="LiveId" clId="{058B84C4-FD3C-4E2A-A7A4-CC148C93B896}" dt="2022-06-06T23:56:03.569" v="360" actId="478"/>
          <ac:spMkLst>
            <pc:docMk/>
            <pc:sldMk cId="1011720334" sldId="381"/>
            <ac:spMk id="9" creationId="{541717FB-2696-4211-9EC3-DB0834D98B5C}"/>
          </ac:spMkLst>
        </pc:spChg>
        <pc:spChg chg="mod">
          <ac:chgData name="Gordon Watts" userId="a0850f2b96f54c79" providerId="LiveId" clId="{058B84C4-FD3C-4E2A-A7A4-CC148C93B896}" dt="2022-06-07T07:06:46.343" v="657" actId="20577"/>
          <ac:spMkLst>
            <pc:docMk/>
            <pc:sldMk cId="1011720334" sldId="381"/>
            <ac:spMk id="10" creationId="{EB294719-A8B6-46EA-B657-C914E1F32FBD}"/>
          </ac:spMkLst>
        </pc:spChg>
        <pc:picChg chg="add mod">
          <ac:chgData name="Gordon Watts" userId="a0850f2b96f54c79" providerId="LiveId" clId="{058B84C4-FD3C-4E2A-A7A4-CC148C93B896}" dt="2022-06-07T07:06:32.909" v="648" actId="1076"/>
          <ac:picMkLst>
            <pc:docMk/>
            <pc:sldMk cId="1011720334" sldId="381"/>
            <ac:picMk id="7" creationId="{65E29B88-7273-F80A-E718-3F2195A689AB}"/>
          </ac:picMkLst>
        </pc:picChg>
      </pc:sldChg>
      <pc:sldChg chg="del">
        <pc:chgData name="Gordon Watts" userId="a0850f2b96f54c79" providerId="LiveId" clId="{058B84C4-FD3C-4E2A-A7A4-CC148C93B896}" dt="2022-06-06T23:24:03.177" v="14" actId="47"/>
        <pc:sldMkLst>
          <pc:docMk/>
          <pc:sldMk cId="3334002065" sldId="382"/>
        </pc:sldMkLst>
      </pc:sldChg>
      <pc:sldChg chg="del">
        <pc:chgData name="Gordon Watts" userId="a0850f2b96f54c79" providerId="LiveId" clId="{058B84C4-FD3C-4E2A-A7A4-CC148C93B896}" dt="2022-06-07T07:29:03.290" v="2583" actId="47"/>
        <pc:sldMkLst>
          <pc:docMk/>
          <pc:sldMk cId="2904722145" sldId="384"/>
        </pc:sldMkLst>
      </pc:sldChg>
      <pc:sldChg chg="del">
        <pc:chgData name="Gordon Watts" userId="a0850f2b96f54c79" providerId="LiveId" clId="{058B84C4-FD3C-4E2A-A7A4-CC148C93B896}" dt="2022-06-07T07:29:06.702" v="2584" actId="47"/>
        <pc:sldMkLst>
          <pc:docMk/>
          <pc:sldMk cId="3310451166" sldId="385"/>
        </pc:sldMkLst>
      </pc:sldChg>
      <pc:sldChg chg="del">
        <pc:chgData name="Gordon Watts" userId="a0850f2b96f54c79" providerId="LiveId" clId="{058B84C4-FD3C-4E2A-A7A4-CC148C93B896}" dt="2022-06-07T07:29:12.123" v="2585" actId="47"/>
        <pc:sldMkLst>
          <pc:docMk/>
          <pc:sldMk cId="237841406" sldId="386"/>
        </pc:sldMkLst>
      </pc:sldChg>
      <pc:sldChg chg="addSp modSp new mod">
        <pc:chgData name="Gordon Watts" userId="a0850f2b96f54c79" providerId="LiveId" clId="{058B84C4-FD3C-4E2A-A7A4-CC148C93B896}" dt="2022-06-06T23:55:43.356" v="357" actId="1076"/>
        <pc:sldMkLst>
          <pc:docMk/>
          <pc:sldMk cId="3356682521" sldId="387"/>
        </pc:sldMkLst>
        <pc:spChg chg="mod">
          <ac:chgData name="Gordon Watts" userId="a0850f2b96f54c79" providerId="LiveId" clId="{058B84C4-FD3C-4E2A-A7A4-CC148C93B896}" dt="2022-06-06T23:25:31.039" v="19"/>
          <ac:spMkLst>
            <pc:docMk/>
            <pc:sldMk cId="3356682521" sldId="387"/>
            <ac:spMk id="2" creationId="{F042F2E2-9940-6881-F1F6-2A5EE1567FD3}"/>
          </ac:spMkLst>
        </pc:spChg>
        <pc:spChg chg="add mod">
          <ac:chgData name="Gordon Watts" userId="a0850f2b96f54c79" providerId="LiveId" clId="{058B84C4-FD3C-4E2A-A7A4-CC148C93B896}" dt="2022-06-06T23:27:24.748" v="289" actId="20577"/>
          <ac:spMkLst>
            <pc:docMk/>
            <pc:sldMk cId="3356682521" sldId="387"/>
            <ac:spMk id="7" creationId="{B6914D8D-4FD0-6C02-220F-38CCCF3B9E7D}"/>
          </ac:spMkLst>
        </pc:spChg>
        <pc:spChg chg="add mod">
          <ac:chgData name="Gordon Watts" userId="a0850f2b96f54c79" providerId="LiveId" clId="{058B84C4-FD3C-4E2A-A7A4-CC148C93B896}" dt="2022-06-06T23:55:43.356" v="357" actId="1076"/>
          <ac:spMkLst>
            <pc:docMk/>
            <pc:sldMk cId="3356682521" sldId="387"/>
            <ac:spMk id="8" creationId="{1464040D-D714-E2C0-0952-08595D98C6A0}"/>
          </ac:spMkLst>
        </pc:spChg>
        <pc:picChg chg="add mod">
          <ac:chgData name="Gordon Watts" userId="a0850f2b96f54c79" providerId="LiveId" clId="{058B84C4-FD3C-4E2A-A7A4-CC148C93B896}" dt="2022-06-06T23:25:25.106" v="18" actId="14100"/>
          <ac:picMkLst>
            <pc:docMk/>
            <pc:sldMk cId="3356682521" sldId="387"/>
            <ac:picMk id="6" creationId="{403E8D5D-6F83-A9D4-9855-AFDC54261813}"/>
          </ac:picMkLst>
        </pc:picChg>
      </pc:sldChg>
      <pc:sldChg chg="addSp delSp modSp new mod">
        <pc:chgData name="Gordon Watts" userId="a0850f2b96f54c79" providerId="LiveId" clId="{058B84C4-FD3C-4E2A-A7A4-CC148C93B896}" dt="2022-06-07T07:25:34.768" v="2213" actId="1076"/>
        <pc:sldMkLst>
          <pc:docMk/>
          <pc:sldMk cId="2212993645" sldId="388"/>
        </pc:sldMkLst>
        <pc:spChg chg="mod">
          <ac:chgData name="Gordon Watts" userId="a0850f2b96f54c79" providerId="LiveId" clId="{058B84C4-FD3C-4E2A-A7A4-CC148C93B896}" dt="2022-06-07T07:06:56.234" v="659"/>
          <ac:spMkLst>
            <pc:docMk/>
            <pc:sldMk cId="2212993645" sldId="388"/>
            <ac:spMk id="2" creationId="{67FDF7D9-AD5A-06A8-0B0C-2793E1368D6E}"/>
          </ac:spMkLst>
        </pc:spChg>
        <pc:spChg chg="add mod">
          <ac:chgData name="Gordon Watts" userId="a0850f2b96f54c79" providerId="LiveId" clId="{058B84C4-FD3C-4E2A-A7A4-CC148C93B896}" dt="2022-06-07T07:08:28.107" v="782" actId="14100"/>
          <ac:spMkLst>
            <pc:docMk/>
            <pc:sldMk cId="2212993645" sldId="388"/>
            <ac:spMk id="5" creationId="{47DA6407-5960-FCA5-A0DF-64D846AAB5F5}"/>
          </ac:spMkLst>
        </pc:spChg>
        <pc:spChg chg="add del mod">
          <ac:chgData name="Gordon Watts" userId="a0850f2b96f54c79" providerId="LiveId" clId="{058B84C4-FD3C-4E2A-A7A4-CC148C93B896}" dt="2022-06-07T07:08:59.407" v="785"/>
          <ac:spMkLst>
            <pc:docMk/>
            <pc:sldMk cId="2212993645" sldId="388"/>
            <ac:spMk id="6" creationId="{E61EFD8B-D79B-FB59-8765-671E6BA40982}"/>
          </ac:spMkLst>
        </pc:spChg>
        <pc:spChg chg="add mod">
          <ac:chgData name="Gordon Watts" userId="a0850f2b96f54c79" providerId="LiveId" clId="{058B84C4-FD3C-4E2A-A7A4-CC148C93B896}" dt="2022-06-07T07:25:31.276" v="2212" actId="1076"/>
          <ac:spMkLst>
            <pc:docMk/>
            <pc:sldMk cId="2212993645" sldId="388"/>
            <ac:spMk id="7" creationId="{AFA593C6-3D7E-2E89-1BA2-BC8097C85822}"/>
          </ac:spMkLst>
        </pc:spChg>
        <pc:spChg chg="add mod">
          <ac:chgData name="Gordon Watts" userId="a0850f2b96f54c79" providerId="LiveId" clId="{058B84C4-FD3C-4E2A-A7A4-CC148C93B896}" dt="2022-06-07T07:25:34.768" v="2213" actId="1076"/>
          <ac:spMkLst>
            <pc:docMk/>
            <pc:sldMk cId="2212993645" sldId="388"/>
            <ac:spMk id="8" creationId="{473AD9ED-EEC7-AE9D-FEFC-118266E46775}"/>
          </ac:spMkLst>
        </pc:spChg>
      </pc:sldChg>
      <pc:sldChg chg="addSp delSp modSp new mod">
        <pc:chgData name="Gordon Watts" userId="a0850f2b96f54c79" providerId="LiveId" clId="{058B84C4-FD3C-4E2A-A7A4-CC148C93B896}" dt="2022-06-07T07:25:42.957" v="2214" actId="1076"/>
        <pc:sldMkLst>
          <pc:docMk/>
          <pc:sldMk cId="2170016482" sldId="389"/>
        </pc:sldMkLst>
        <pc:spChg chg="mod">
          <ac:chgData name="Gordon Watts" userId="a0850f2b96f54c79" providerId="LiveId" clId="{058B84C4-FD3C-4E2A-A7A4-CC148C93B896}" dt="2022-06-07T07:14:15.408" v="1619"/>
          <ac:spMkLst>
            <pc:docMk/>
            <pc:sldMk cId="2170016482" sldId="389"/>
            <ac:spMk id="2" creationId="{ED6CF1EE-DE6B-E1CD-1234-EEF164F4AFC1}"/>
          </ac:spMkLst>
        </pc:spChg>
        <pc:spChg chg="add mod">
          <ac:chgData name="Gordon Watts" userId="a0850f2b96f54c79" providerId="LiveId" clId="{058B84C4-FD3C-4E2A-A7A4-CC148C93B896}" dt="2022-06-07T07:25:42.957" v="2214" actId="1076"/>
          <ac:spMkLst>
            <pc:docMk/>
            <pc:sldMk cId="2170016482" sldId="389"/>
            <ac:spMk id="5" creationId="{67B96090-28AC-8E2F-D064-F47DA9319F39}"/>
          </ac:spMkLst>
        </pc:spChg>
        <pc:spChg chg="add mod">
          <ac:chgData name="Gordon Watts" userId="a0850f2b96f54c79" providerId="LiveId" clId="{058B84C4-FD3C-4E2A-A7A4-CC148C93B896}" dt="2022-06-07T07:24:28.820" v="2183" actId="20577"/>
          <ac:spMkLst>
            <pc:docMk/>
            <pc:sldMk cId="2170016482" sldId="389"/>
            <ac:spMk id="6" creationId="{1DDF1A53-1215-F067-6820-F4F22D05C3C7}"/>
          </ac:spMkLst>
        </pc:spChg>
        <pc:spChg chg="add del mod">
          <ac:chgData name="Gordon Watts" userId="a0850f2b96f54c79" providerId="LiveId" clId="{058B84C4-FD3C-4E2A-A7A4-CC148C93B896}" dt="2022-06-07T07:22:38.567" v="1983" actId="478"/>
          <ac:spMkLst>
            <pc:docMk/>
            <pc:sldMk cId="2170016482" sldId="389"/>
            <ac:spMk id="7" creationId="{495A3300-49A0-8C83-01D2-215FA2F611A8}"/>
          </ac:spMkLst>
        </pc:spChg>
        <pc:spChg chg="add mod">
          <ac:chgData name="Gordon Watts" userId="a0850f2b96f54c79" providerId="LiveId" clId="{058B84C4-FD3C-4E2A-A7A4-CC148C93B896}" dt="2022-06-07T07:24:08.441" v="2161" actId="20577"/>
          <ac:spMkLst>
            <pc:docMk/>
            <pc:sldMk cId="2170016482" sldId="389"/>
            <ac:spMk id="8" creationId="{2DA9B24A-B8B2-0326-6F59-89024A952CB1}"/>
          </ac:spMkLst>
        </pc:spChg>
      </pc:sldChg>
      <pc:sldChg chg="addSp modSp new mod">
        <pc:chgData name="Gordon Watts" userId="a0850f2b96f54c79" providerId="LiveId" clId="{058B84C4-FD3C-4E2A-A7A4-CC148C93B896}" dt="2022-06-07T15:32:41.321" v="3895" actId="14100"/>
        <pc:sldMkLst>
          <pc:docMk/>
          <pc:sldMk cId="2485118534" sldId="390"/>
        </pc:sldMkLst>
        <pc:spChg chg="mod">
          <ac:chgData name="Gordon Watts" userId="a0850f2b96f54c79" providerId="LiveId" clId="{058B84C4-FD3C-4E2A-A7A4-CC148C93B896}" dt="2022-06-07T07:29:25.734" v="2594" actId="20577"/>
          <ac:spMkLst>
            <pc:docMk/>
            <pc:sldMk cId="2485118534" sldId="390"/>
            <ac:spMk id="2" creationId="{7995ED12-8FBB-9927-DCD4-BBCC04E08F1D}"/>
          </ac:spMkLst>
        </pc:spChg>
        <pc:spChg chg="add mod">
          <ac:chgData name="Gordon Watts" userId="a0850f2b96f54c79" providerId="LiveId" clId="{058B84C4-FD3C-4E2A-A7A4-CC148C93B896}" dt="2022-06-07T15:32:41.321" v="3895" actId="14100"/>
          <ac:spMkLst>
            <pc:docMk/>
            <pc:sldMk cId="2485118534" sldId="390"/>
            <ac:spMk id="5" creationId="{976A67E5-9EB2-FC03-6E8C-552ACD8CCB78}"/>
          </ac:spMkLst>
        </pc:spChg>
        <pc:spChg chg="add mod">
          <ac:chgData name="Gordon Watts" userId="a0850f2b96f54c79" providerId="LiveId" clId="{058B84C4-FD3C-4E2A-A7A4-CC148C93B896}" dt="2022-06-07T15:32:33.208" v="3893" actId="1076"/>
          <ac:spMkLst>
            <pc:docMk/>
            <pc:sldMk cId="2485118534" sldId="390"/>
            <ac:spMk id="7" creationId="{D8C4AE5F-104F-3887-5283-B5E9BF8F6038}"/>
          </ac:spMkLst>
        </pc:spChg>
        <pc:picChg chg="add mod">
          <ac:chgData name="Gordon Watts" userId="a0850f2b96f54c79" providerId="LiveId" clId="{058B84C4-FD3C-4E2A-A7A4-CC148C93B896}" dt="2022-06-07T15:32:12.995" v="3886" actId="1076"/>
          <ac:picMkLst>
            <pc:docMk/>
            <pc:sldMk cId="2485118534" sldId="390"/>
            <ac:picMk id="6" creationId="{BB00F449-AD8D-4064-512D-5F11F8C07D4A}"/>
          </ac:picMkLst>
        </pc:picChg>
      </pc:sldChg>
      <pc:sldChg chg="addSp modSp new mod">
        <pc:chgData name="Gordon Watts" userId="a0850f2b96f54c79" providerId="LiveId" clId="{058B84C4-FD3C-4E2A-A7A4-CC148C93B896}" dt="2022-06-07T07:37:20.577" v="2829" actId="1076"/>
        <pc:sldMkLst>
          <pc:docMk/>
          <pc:sldMk cId="2500855218" sldId="391"/>
        </pc:sldMkLst>
        <pc:spChg chg="mod">
          <ac:chgData name="Gordon Watts" userId="a0850f2b96f54c79" providerId="LiveId" clId="{058B84C4-FD3C-4E2A-A7A4-CC148C93B896}" dt="2022-06-07T07:35:28.640" v="2792" actId="20577"/>
          <ac:spMkLst>
            <pc:docMk/>
            <pc:sldMk cId="2500855218" sldId="391"/>
            <ac:spMk id="2" creationId="{B9892343-A57C-D48D-A346-2FAB0643E2FC}"/>
          </ac:spMkLst>
        </pc:spChg>
        <pc:spChg chg="add mod">
          <ac:chgData name="Gordon Watts" userId="a0850f2b96f54c79" providerId="LiveId" clId="{058B84C4-FD3C-4E2A-A7A4-CC148C93B896}" dt="2022-06-07T07:36:41.112" v="2827" actId="1076"/>
          <ac:spMkLst>
            <pc:docMk/>
            <pc:sldMk cId="2500855218" sldId="391"/>
            <ac:spMk id="7" creationId="{C5E97C7A-1309-FBDF-906A-8F2783446B67}"/>
          </ac:spMkLst>
        </pc:spChg>
        <pc:spChg chg="add mod">
          <ac:chgData name="Gordon Watts" userId="a0850f2b96f54c79" providerId="LiveId" clId="{058B84C4-FD3C-4E2A-A7A4-CC148C93B896}" dt="2022-06-07T07:37:20.577" v="2829" actId="1076"/>
          <ac:spMkLst>
            <pc:docMk/>
            <pc:sldMk cId="2500855218" sldId="391"/>
            <ac:spMk id="8" creationId="{55165BF0-7ED0-67D0-80CB-4D252B726536}"/>
          </ac:spMkLst>
        </pc:spChg>
        <pc:picChg chg="add mod">
          <ac:chgData name="Gordon Watts" userId="a0850f2b96f54c79" providerId="LiveId" clId="{058B84C4-FD3C-4E2A-A7A4-CC148C93B896}" dt="2022-06-07T07:36:10.540" v="2795" actId="1076"/>
          <ac:picMkLst>
            <pc:docMk/>
            <pc:sldMk cId="2500855218" sldId="391"/>
            <ac:picMk id="6" creationId="{F5FAC889-A334-E1AF-F544-A8929A855A22}"/>
          </ac:picMkLst>
        </pc:picChg>
      </pc:sldChg>
      <pc:sldChg chg="addSp modSp new mod">
        <pc:chgData name="Gordon Watts" userId="a0850f2b96f54c79" providerId="LiveId" clId="{058B84C4-FD3C-4E2A-A7A4-CC148C93B896}" dt="2022-06-07T07:42:17.056" v="3180" actId="1076"/>
        <pc:sldMkLst>
          <pc:docMk/>
          <pc:sldMk cId="469476364" sldId="392"/>
        </pc:sldMkLst>
        <pc:spChg chg="mod">
          <ac:chgData name="Gordon Watts" userId="a0850f2b96f54c79" providerId="LiveId" clId="{058B84C4-FD3C-4E2A-A7A4-CC148C93B896}" dt="2022-06-07T07:38:01.710" v="2847" actId="20577"/>
          <ac:spMkLst>
            <pc:docMk/>
            <pc:sldMk cId="469476364" sldId="392"/>
            <ac:spMk id="2" creationId="{C57B0A12-9861-47EF-E3E0-25CCB5843D3D}"/>
          </ac:spMkLst>
        </pc:spChg>
        <pc:spChg chg="add mod">
          <ac:chgData name="Gordon Watts" userId="a0850f2b96f54c79" providerId="LiveId" clId="{058B84C4-FD3C-4E2A-A7A4-CC148C93B896}" dt="2022-06-07T07:42:17.056" v="3180" actId="1076"/>
          <ac:spMkLst>
            <pc:docMk/>
            <pc:sldMk cId="469476364" sldId="392"/>
            <ac:spMk id="5" creationId="{8CC08074-2528-3679-E3D3-406B356F6AC5}"/>
          </ac:spMkLst>
        </pc:spChg>
      </pc:sldChg>
    </pc:docChg>
  </pc:docChgLst>
  <pc:docChgLst>
    <pc:chgData name="Gordon Watts" userId="a0850f2b96f54c79" providerId="LiveId" clId="{75DC181F-3CBD-4FAC-958F-902333569BEC}"/>
    <pc:docChg chg="undo custSel addSld delSld modSld sldOrd">
      <pc:chgData name="Gordon Watts" userId="a0850f2b96f54c79" providerId="LiveId" clId="{75DC181F-3CBD-4FAC-958F-902333569BEC}" dt="2022-02-15T16:52:37.828" v="2714" actId="20577"/>
      <pc:docMkLst>
        <pc:docMk/>
      </pc:docMkLst>
      <pc:sldChg chg="modSp mod">
        <pc:chgData name="Gordon Watts" userId="a0850f2b96f54c79" providerId="LiveId" clId="{75DC181F-3CBD-4FAC-958F-902333569BEC}" dt="2022-02-14T16:08:28.620" v="15" actId="20577"/>
        <pc:sldMkLst>
          <pc:docMk/>
          <pc:sldMk cId="1701254242" sldId="256"/>
        </pc:sldMkLst>
        <pc:spChg chg="mod">
          <ac:chgData name="Gordon Watts" userId="a0850f2b96f54c79" providerId="LiveId" clId="{75DC181F-3CBD-4FAC-958F-902333569BEC}" dt="2022-02-14T16:08:19.289" v="1" actId="20577"/>
          <ac:spMkLst>
            <pc:docMk/>
            <pc:sldMk cId="1701254242" sldId="256"/>
            <ac:spMk id="2" creationId="{6A326EDB-A70A-4637-B2B1-2E0F953B49F7}"/>
          </ac:spMkLst>
        </pc:spChg>
        <pc:spChg chg="mod">
          <ac:chgData name="Gordon Watts" userId="a0850f2b96f54c79" providerId="LiveId" clId="{75DC181F-3CBD-4FAC-958F-902333569BEC}" dt="2022-02-14T16:08:28.620" v="15" actId="20577"/>
          <ac:spMkLst>
            <pc:docMk/>
            <pc:sldMk cId="1701254242" sldId="256"/>
            <ac:spMk id="3" creationId="{B30D4CF1-7CCD-440F-A3B1-68B9AC0E91A4}"/>
          </ac:spMkLst>
        </pc:spChg>
      </pc:sldChg>
      <pc:sldChg chg="addSp delSp modSp mod">
        <pc:chgData name="Gordon Watts" userId="a0850f2b96f54c79" providerId="LiveId" clId="{75DC181F-3CBD-4FAC-958F-902333569BEC}" dt="2022-02-14T21:34:38.275" v="270" actId="20577"/>
        <pc:sldMkLst>
          <pc:docMk/>
          <pc:sldMk cId="955157149" sldId="267"/>
        </pc:sldMkLst>
        <pc:spChg chg="mod">
          <ac:chgData name="Gordon Watts" userId="a0850f2b96f54c79" providerId="LiveId" clId="{75DC181F-3CBD-4FAC-958F-902333569BEC}" dt="2022-02-14T21:34:38.275" v="270" actId="20577"/>
          <ac:spMkLst>
            <pc:docMk/>
            <pc:sldMk cId="955157149" sldId="267"/>
            <ac:spMk id="6" creationId="{E52E82ED-9E95-4E20-B836-6EBE86216A54}"/>
          </ac:spMkLst>
        </pc:spChg>
        <pc:spChg chg="mod">
          <ac:chgData name="Gordon Watts" userId="a0850f2b96f54c79" providerId="LiveId" clId="{75DC181F-3CBD-4FAC-958F-902333569BEC}" dt="2022-02-14T21:34:31.446" v="268" actId="1076"/>
          <ac:spMkLst>
            <pc:docMk/>
            <pc:sldMk cId="955157149" sldId="267"/>
            <ac:spMk id="10" creationId="{AEFB70A3-7F41-4F38-B06F-68667AAA3C4A}"/>
          </ac:spMkLst>
        </pc:spChg>
        <pc:picChg chg="add del">
          <ac:chgData name="Gordon Watts" userId="a0850f2b96f54c79" providerId="LiveId" clId="{75DC181F-3CBD-4FAC-958F-902333569BEC}" dt="2022-02-14T21:30:51.528" v="192" actId="478"/>
          <ac:picMkLst>
            <pc:docMk/>
            <pc:sldMk cId="955157149" sldId="267"/>
            <ac:picMk id="7" creationId="{195C35D3-E7A0-40D6-8D85-FBB19063119A}"/>
          </ac:picMkLst>
        </pc:picChg>
        <pc:picChg chg="add mod">
          <ac:chgData name="Gordon Watts" userId="a0850f2b96f54c79" providerId="LiveId" clId="{75DC181F-3CBD-4FAC-958F-902333569BEC}" dt="2022-02-14T21:30:59.668" v="196" actId="1076"/>
          <ac:picMkLst>
            <pc:docMk/>
            <pc:sldMk cId="955157149" sldId="267"/>
            <ac:picMk id="8" creationId="{0C2FAD84-230C-4F7F-ACD4-98E13F502394}"/>
          </ac:picMkLst>
        </pc:picChg>
      </pc:sldChg>
      <pc:sldChg chg="addSp delSp modSp mod">
        <pc:chgData name="Gordon Watts" userId="a0850f2b96f54c79" providerId="LiveId" clId="{75DC181F-3CBD-4FAC-958F-902333569BEC}" dt="2022-02-14T16:17:58.359" v="187" actId="404"/>
        <pc:sldMkLst>
          <pc:docMk/>
          <pc:sldMk cId="3853727924" sldId="345"/>
        </pc:sldMkLst>
        <pc:spChg chg="mod">
          <ac:chgData name="Gordon Watts" userId="a0850f2b96f54c79" providerId="LiveId" clId="{75DC181F-3CBD-4FAC-958F-902333569BEC}" dt="2022-02-14T16:17:58.359" v="187" actId="404"/>
          <ac:spMkLst>
            <pc:docMk/>
            <pc:sldMk cId="3853727924" sldId="345"/>
            <ac:spMk id="2" creationId="{FD334859-1678-465D-9327-16B64760E51B}"/>
          </ac:spMkLst>
        </pc:spChg>
        <pc:spChg chg="mod">
          <ac:chgData name="Gordon Watts" userId="a0850f2b96f54c79" providerId="LiveId" clId="{75DC181F-3CBD-4FAC-958F-902333569BEC}" dt="2022-02-14T16:17:23.157" v="93" actId="20577"/>
          <ac:spMkLst>
            <pc:docMk/>
            <pc:sldMk cId="3853727924" sldId="345"/>
            <ac:spMk id="5" creationId="{58D40A3E-5A76-4BFB-81F4-70F35B75BE79}"/>
          </ac:spMkLst>
        </pc:spChg>
        <pc:spChg chg="del">
          <ac:chgData name="Gordon Watts" userId="a0850f2b96f54c79" providerId="LiveId" clId="{75DC181F-3CBD-4FAC-958F-902333569BEC}" dt="2022-02-14T16:16:09.740" v="70" actId="478"/>
          <ac:spMkLst>
            <pc:docMk/>
            <pc:sldMk cId="3853727924" sldId="345"/>
            <ac:spMk id="6" creationId="{828B0595-E3A0-454E-8558-E961E8B05ACD}"/>
          </ac:spMkLst>
        </pc:spChg>
        <pc:spChg chg="add mod">
          <ac:chgData name="Gordon Watts" userId="a0850f2b96f54c79" providerId="LiveId" clId="{75DC181F-3CBD-4FAC-958F-902333569BEC}" dt="2022-02-14T16:17:49.610" v="172" actId="1076"/>
          <ac:spMkLst>
            <pc:docMk/>
            <pc:sldMk cId="3853727924" sldId="345"/>
            <ac:spMk id="7" creationId="{9AD30AEF-C0CB-42C5-8C17-09BE152A35D8}"/>
          </ac:spMkLst>
        </pc:spChg>
      </pc:sldChg>
      <pc:sldChg chg="ord">
        <pc:chgData name="Gordon Watts" userId="a0850f2b96f54c79" providerId="LiveId" clId="{75DC181F-3CBD-4FAC-958F-902333569BEC}" dt="2022-02-14T21:57:11.622" v="615"/>
        <pc:sldMkLst>
          <pc:docMk/>
          <pc:sldMk cId="1626170737" sldId="352"/>
        </pc:sldMkLst>
      </pc:sldChg>
      <pc:sldChg chg="addSp modSp mod">
        <pc:chgData name="Gordon Watts" userId="a0850f2b96f54c79" providerId="LiveId" clId="{75DC181F-3CBD-4FAC-958F-902333569BEC}" dt="2022-02-15T08:04:09.900" v="1539" actId="313"/>
        <pc:sldMkLst>
          <pc:docMk/>
          <pc:sldMk cId="2160680735" sldId="360"/>
        </pc:sldMkLst>
        <pc:spChg chg="add mod">
          <ac:chgData name="Gordon Watts" userId="a0850f2b96f54c79" providerId="LiveId" clId="{75DC181F-3CBD-4FAC-958F-902333569BEC}" dt="2022-02-15T08:04:09.900" v="1539" actId="313"/>
          <ac:spMkLst>
            <pc:docMk/>
            <pc:sldMk cId="2160680735" sldId="360"/>
            <ac:spMk id="7" creationId="{31139517-E227-4C48-9733-111C3FB0F80F}"/>
          </ac:spMkLst>
        </pc:spChg>
        <pc:picChg chg="add mod">
          <ac:chgData name="Gordon Watts" userId="a0850f2b96f54c79" providerId="LiveId" clId="{75DC181F-3CBD-4FAC-958F-902333569BEC}" dt="2022-02-15T08:02:28.266" v="1111" actId="1076"/>
          <ac:picMkLst>
            <pc:docMk/>
            <pc:sldMk cId="2160680735" sldId="360"/>
            <ac:picMk id="6" creationId="{BE90DC71-8CC6-493D-9EEF-7923312BDE92}"/>
          </ac:picMkLst>
        </pc:picChg>
      </pc:sldChg>
      <pc:sldChg chg="del">
        <pc:chgData name="Gordon Watts" userId="a0850f2b96f54c79" providerId="LiveId" clId="{75DC181F-3CBD-4FAC-958F-902333569BEC}" dt="2022-02-14T21:58:31.165" v="861" actId="47"/>
        <pc:sldMkLst>
          <pc:docMk/>
          <pc:sldMk cId="1159644982" sldId="375"/>
        </pc:sldMkLst>
      </pc:sldChg>
      <pc:sldChg chg="del">
        <pc:chgData name="Gordon Watts" userId="a0850f2b96f54c79" providerId="LiveId" clId="{75DC181F-3CBD-4FAC-958F-902333569BEC}" dt="2022-02-14T21:58:34.895" v="863" actId="47"/>
        <pc:sldMkLst>
          <pc:docMk/>
          <pc:sldMk cId="1332570201" sldId="376"/>
        </pc:sldMkLst>
      </pc:sldChg>
      <pc:sldChg chg="addSp modSp mod ord">
        <pc:chgData name="Gordon Watts" userId="a0850f2b96f54c79" providerId="LiveId" clId="{75DC181F-3CBD-4FAC-958F-902333569BEC}" dt="2022-02-14T21:43:18.524" v="293" actId="1076"/>
        <pc:sldMkLst>
          <pc:docMk/>
          <pc:sldMk cId="2389648647" sldId="377"/>
        </pc:sldMkLst>
        <pc:spChg chg="add mod">
          <ac:chgData name="Gordon Watts" userId="a0850f2b96f54c79" providerId="LiveId" clId="{75DC181F-3CBD-4FAC-958F-902333569BEC}" dt="2022-02-14T21:43:18.524" v="293" actId="1076"/>
          <ac:spMkLst>
            <pc:docMk/>
            <pc:sldMk cId="2389648647" sldId="377"/>
            <ac:spMk id="6" creationId="{0A2EF1E6-2895-42BA-A2C3-E5AFD4706AFA}"/>
          </ac:spMkLst>
        </pc:spChg>
      </pc:sldChg>
      <pc:sldChg chg="del">
        <pc:chgData name="Gordon Watts" userId="a0850f2b96f54c79" providerId="LiveId" clId="{75DC181F-3CBD-4FAC-958F-902333569BEC}" dt="2022-02-14T21:58:32.565" v="862" actId="47"/>
        <pc:sldMkLst>
          <pc:docMk/>
          <pc:sldMk cId="3611040750" sldId="378"/>
        </pc:sldMkLst>
      </pc:sldChg>
      <pc:sldChg chg="addSp modSp mod">
        <pc:chgData name="Gordon Watts" userId="a0850f2b96f54c79" providerId="LiveId" clId="{75DC181F-3CBD-4FAC-958F-902333569BEC}" dt="2022-02-14T21:59:58.808" v="901" actId="1076"/>
        <pc:sldMkLst>
          <pc:docMk/>
          <pc:sldMk cId="4164279536" sldId="379"/>
        </pc:sldMkLst>
        <pc:spChg chg="add mod">
          <ac:chgData name="Gordon Watts" userId="a0850f2b96f54c79" providerId="LiveId" clId="{75DC181F-3CBD-4FAC-958F-902333569BEC}" dt="2022-02-14T21:59:49.800" v="899" actId="1076"/>
          <ac:spMkLst>
            <pc:docMk/>
            <pc:sldMk cId="4164279536" sldId="379"/>
            <ac:spMk id="8" creationId="{46E95140-DA64-4C51-89F5-908ACB692AE5}"/>
          </ac:spMkLst>
        </pc:spChg>
        <pc:spChg chg="add mod">
          <ac:chgData name="Gordon Watts" userId="a0850f2b96f54c79" providerId="LiveId" clId="{75DC181F-3CBD-4FAC-958F-902333569BEC}" dt="2022-02-14T21:59:58.808" v="901" actId="1076"/>
          <ac:spMkLst>
            <pc:docMk/>
            <pc:sldMk cId="4164279536" sldId="379"/>
            <ac:spMk id="10" creationId="{EA020569-0405-420E-A7CE-D074370EF935}"/>
          </ac:spMkLst>
        </pc:spChg>
      </pc:sldChg>
      <pc:sldChg chg="addSp modSp new mod">
        <pc:chgData name="Gordon Watts" userId="a0850f2b96f54c79" providerId="LiveId" clId="{75DC181F-3CBD-4FAC-958F-902333569BEC}" dt="2022-02-14T21:51:58.821" v="384" actId="20577"/>
        <pc:sldMkLst>
          <pc:docMk/>
          <pc:sldMk cId="2128069260" sldId="380"/>
        </pc:sldMkLst>
        <pc:spChg chg="mod">
          <ac:chgData name="Gordon Watts" userId="a0850f2b96f54c79" providerId="LiveId" clId="{75DC181F-3CBD-4FAC-958F-902333569BEC}" dt="2022-02-14T21:43:29.594" v="321" actId="20577"/>
          <ac:spMkLst>
            <pc:docMk/>
            <pc:sldMk cId="2128069260" sldId="380"/>
            <ac:spMk id="2" creationId="{9B5C69B7-F663-4817-A6B6-2A02D31B0DF8}"/>
          </ac:spMkLst>
        </pc:spChg>
        <pc:spChg chg="add mod">
          <ac:chgData name="Gordon Watts" userId="a0850f2b96f54c79" providerId="LiveId" clId="{75DC181F-3CBD-4FAC-958F-902333569BEC}" dt="2022-02-14T21:51:58.821" v="384" actId="20577"/>
          <ac:spMkLst>
            <pc:docMk/>
            <pc:sldMk cId="2128069260" sldId="380"/>
            <ac:spMk id="5" creationId="{9CCA9095-9686-4223-A97C-3EAEBE811A7B}"/>
          </ac:spMkLst>
        </pc:spChg>
        <pc:spChg chg="add mod">
          <ac:chgData name="Gordon Watts" userId="a0850f2b96f54c79" providerId="LiveId" clId="{75DC181F-3CBD-4FAC-958F-902333569BEC}" dt="2022-02-14T21:51:00.379" v="373" actId="121"/>
          <ac:spMkLst>
            <pc:docMk/>
            <pc:sldMk cId="2128069260" sldId="380"/>
            <ac:spMk id="8" creationId="{C2EDDE2C-D873-4037-B95A-A10FA4EDF104}"/>
          </ac:spMkLst>
        </pc:spChg>
        <pc:picChg chg="add mod">
          <ac:chgData name="Gordon Watts" userId="a0850f2b96f54c79" providerId="LiveId" clId="{75DC181F-3CBD-4FAC-958F-902333569BEC}" dt="2022-02-14T21:46:59.221" v="338" actId="1076"/>
          <ac:picMkLst>
            <pc:docMk/>
            <pc:sldMk cId="2128069260" sldId="380"/>
            <ac:picMk id="7" creationId="{CB8E4FA7-C9ED-46F9-B9F9-0FBC577E3C5F}"/>
          </ac:picMkLst>
        </pc:picChg>
        <pc:picChg chg="add mod">
          <ac:chgData name="Gordon Watts" userId="a0850f2b96f54c79" providerId="LiveId" clId="{75DC181F-3CBD-4FAC-958F-902333569BEC}" dt="2022-02-14T21:51:55.131" v="383" actId="1582"/>
          <ac:picMkLst>
            <pc:docMk/>
            <pc:sldMk cId="2128069260" sldId="380"/>
            <ac:picMk id="10" creationId="{E2E74432-C75D-4043-A946-1CCB5C52C8B7}"/>
          </ac:picMkLst>
        </pc:picChg>
      </pc:sldChg>
      <pc:sldChg chg="addSp modSp new mod">
        <pc:chgData name="Gordon Watts" userId="a0850f2b96f54c79" providerId="LiveId" clId="{75DC181F-3CBD-4FAC-958F-902333569BEC}" dt="2022-02-15T08:56:12.376" v="2550" actId="1076"/>
        <pc:sldMkLst>
          <pc:docMk/>
          <pc:sldMk cId="1011720334" sldId="381"/>
        </pc:sldMkLst>
        <pc:spChg chg="mod">
          <ac:chgData name="Gordon Watts" userId="a0850f2b96f54c79" providerId="LiveId" clId="{75DC181F-3CBD-4FAC-958F-902333569BEC}" dt="2022-02-14T21:44:03.615" v="332" actId="20577"/>
          <ac:spMkLst>
            <pc:docMk/>
            <pc:sldMk cId="1011720334" sldId="381"/>
            <ac:spMk id="2" creationId="{4EA56056-4B2A-4FD2-A642-C1D9FE29D8C5}"/>
          </ac:spMkLst>
        </pc:spChg>
        <pc:spChg chg="add mod">
          <ac:chgData name="Gordon Watts" userId="a0850f2b96f54c79" providerId="LiveId" clId="{75DC181F-3CBD-4FAC-958F-902333569BEC}" dt="2022-02-14T21:55:20.859" v="394" actId="1076"/>
          <ac:spMkLst>
            <pc:docMk/>
            <pc:sldMk cId="1011720334" sldId="381"/>
            <ac:spMk id="8" creationId="{DA41A190-F14A-420A-8E78-B8B3D377BE23}"/>
          </ac:spMkLst>
        </pc:spChg>
        <pc:spChg chg="add mod">
          <ac:chgData name="Gordon Watts" userId="a0850f2b96f54c79" providerId="LiveId" clId="{75DC181F-3CBD-4FAC-958F-902333569BEC}" dt="2022-02-14T21:57:02.361" v="613" actId="20577"/>
          <ac:spMkLst>
            <pc:docMk/>
            <pc:sldMk cId="1011720334" sldId="381"/>
            <ac:spMk id="9" creationId="{541717FB-2696-4211-9EC3-DB0834D98B5C}"/>
          </ac:spMkLst>
        </pc:spChg>
        <pc:spChg chg="add mod">
          <ac:chgData name="Gordon Watts" userId="a0850f2b96f54c79" providerId="LiveId" clId="{75DC181F-3CBD-4FAC-958F-902333569BEC}" dt="2022-02-15T08:56:12.376" v="2550" actId="1076"/>
          <ac:spMkLst>
            <pc:docMk/>
            <pc:sldMk cId="1011720334" sldId="381"/>
            <ac:spMk id="10" creationId="{EB294719-A8B6-46EA-B657-C914E1F32FBD}"/>
          </ac:spMkLst>
        </pc:spChg>
        <pc:picChg chg="add mod">
          <ac:chgData name="Gordon Watts" userId="a0850f2b96f54c79" providerId="LiveId" clId="{75DC181F-3CBD-4FAC-958F-902333569BEC}" dt="2022-02-14T21:55:00.508" v="387" actId="1076"/>
          <ac:picMkLst>
            <pc:docMk/>
            <pc:sldMk cId="1011720334" sldId="381"/>
            <ac:picMk id="6" creationId="{6003CE50-ACA8-4E05-A0CE-D76BAC0DE6DF}"/>
          </ac:picMkLst>
        </pc:picChg>
      </pc:sldChg>
      <pc:sldChg chg="addSp modSp new mod">
        <pc:chgData name="Gordon Watts" userId="a0850f2b96f54c79" providerId="LiveId" clId="{75DC181F-3CBD-4FAC-958F-902333569BEC}" dt="2022-02-15T08:01:18.043" v="1108" actId="179"/>
        <pc:sldMkLst>
          <pc:docMk/>
          <pc:sldMk cId="3334002065" sldId="382"/>
        </pc:sldMkLst>
        <pc:spChg chg="mod">
          <ac:chgData name="Gordon Watts" userId="a0850f2b96f54c79" providerId="LiveId" clId="{75DC181F-3CBD-4FAC-958F-902333569BEC}" dt="2022-02-14T22:03:24.295" v="954" actId="20577"/>
          <ac:spMkLst>
            <pc:docMk/>
            <pc:sldMk cId="3334002065" sldId="382"/>
            <ac:spMk id="2" creationId="{51423188-800B-4E8F-A134-47D027F982B3}"/>
          </ac:spMkLst>
        </pc:spChg>
        <pc:spChg chg="add mod">
          <ac:chgData name="Gordon Watts" userId="a0850f2b96f54c79" providerId="LiveId" clId="{75DC181F-3CBD-4FAC-958F-902333569BEC}" dt="2022-02-15T08:00:22.859" v="967" actId="1076"/>
          <ac:spMkLst>
            <pc:docMk/>
            <pc:sldMk cId="3334002065" sldId="382"/>
            <ac:spMk id="8" creationId="{D9824EA2-DE75-4A82-A0BB-59DA5ADD6D6F}"/>
          </ac:spMkLst>
        </pc:spChg>
        <pc:spChg chg="add mod">
          <ac:chgData name="Gordon Watts" userId="a0850f2b96f54c79" providerId="LiveId" clId="{75DC181F-3CBD-4FAC-958F-902333569BEC}" dt="2022-02-15T08:01:18.043" v="1108" actId="179"/>
          <ac:spMkLst>
            <pc:docMk/>
            <pc:sldMk cId="3334002065" sldId="382"/>
            <ac:spMk id="9" creationId="{32692A72-CE6E-4A36-AD29-DBC978E0951B}"/>
          </ac:spMkLst>
        </pc:spChg>
        <pc:picChg chg="add mod">
          <ac:chgData name="Gordon Watts" userId="a0850f2b96f54c79" providerId="LiveId" clId="{75DC181F-3CBD-4FAC-958F-902333569BEC}" dt="2022-02-15T08:00:00.098" v="957" actId="1076"/>
          <ac:picMkLst>
            <pc:docMk/>
            <pc:sldMk cId="3334002065" sldId="382"/>
            <ac:picMk id="6" creationId="{87138349-AD17-4F8B-A467-FBD6CB872D3F}"/>
          </ac:picMkLst>
        </pc:picChg>
      </pc:sldChg>
      <pc:sldChg chg="modSp new mod">
        <pc:chgData name="Gordon Watts" userId="a0850f2b96f54c79" providerId="LiveId" clId="{75DC181F-3CBD-4FAC-958F-902333569BEC}" dt="2022-02-15T08:05:08.972" v="1561" actId="20577"/>
        <pc:sldMkLst>
          <pc:docMk/>
          <pc:sldMk cId="1458336521" sldId="383"/>
        </pc:sldMkLst>
        <pc:spChg chg="mod">
          <ac:chgData name="Gordon Watts" userId="a0850f2b96f54c79" providerId="LiveId" clId="{75DC181F-3CBD-4FAC-958F-902333569BEC}" dt="2022-02-15T08:05:08.972" v="1561" actId="20577"/>
          <ac:spMkLst>
            <pc:docMk/>
            <pc:sldMk cId="1458336521" sldId="383"/>
            <ac:spMk id="2" creationId="{9966D10C-8F1A-4129-8702-19262300124D}"/>
          </ac:spMkLst>
        </pc:spChg>
      </pc:sldChg>
      <pc:sldChg chg="addSp modSp new mod">
        <pc:chgData name="Gordon Watts" userId="a0850f2b96f54c79" providerId="LiveId" clId="{75DC181F-3CBD-4FAC-958F-902333569BEC}" dt="2022-02-15T16:52:37.828" v="2714" actId="20577"/>
        <pc:sldMkLst>
          <pc:docMk/>
          <pc:sldMk cId="2904722145" sldId="384"/>
        </pc:sldMkLst>
        <pc:spChg chg="mod">
          <ac:chgData name="Gordon Watts" userId="a0850f2b96f54c79" providerId="LiveId" clId="{75DC181F-3CBD-4FAC-958F-902333569BEC}" dt="2022-02-15T08:09:06.834" v="1568" actId="20577"/>
          <ac:spMkLst>
            <pc:docMk/>
            <pc:sldMk cId="2904722145" sldId="384"/>
            <ac:spMk id="2" creationId="{03E09F9D-EF58-4E48-B0D6-F9D196EF0C59}"/>
          </ac:spMkLst>
        </pc:spChg>
        <pc:spChg chg="add mod">
          <ac:chgData name="Gordon Watts" userId="a0850f2b96f54c79" providerId="LiveId" clId="{75DC181F-3CBD-4FAC-958F-902333569BEC}" dt="2022-02-15T08:12:05.786" v="1705" actId="20577"/>
          <ac:spMkLst>
            <pc:docMk/>
            <pc:sldMk cId="2904722145" sldId="384"/>
            <ac:spMk id="5" creationId="{B0514069-3EEE-4836-8FD5-9D606B708B3D}"/>
          </ac:spMkLst>
        </pc:spChg>
        <pc:spChg chg="add mod">
          <ac:chgData name="Gordon Watts" userId="a0850f2b96f54c79" providerId="LiveId" clId="{75DC181F-3CBD-4FAC-958F-902333569BEC}" dt="2022-02-15T16:52:37.828" v="2714" actId="20577"/>
          <ac:spMkLst>
            <pc:docMk/>
            <pc:sldMk cId="2904722145" sldId="384"/>
            <ac:spMk id="6" creationId="{D0048ABC-00D7-480A-97C6-C19070B5B178}"/>
          </ac:spMkLst>
        </pc:spChg>
        <pc:spChg chg="add mod">
          <ac:chgData name="Gordon Watts" userId="a0850f2b96f54c79" providerId="LiveId" clId="{75DC181F-3CBD-4FAC-958F-902333569BEC}" dt="2022-02-15T08:16:16.899" v="2047" actId="20577"/>
          <ac:spMkLst>
            <pc:docMk/>
            <pc:sldMk cId="2904722145" sldId="384"/>
            <ac:spMk id="9" creationId="{0EBB21F6-D09C-4F85-B2EF-9654BCA2D170}"/>
          </ac:spMkLst>
        </pc:spChg>
        <pc:spChg chg="add mod">
          <ac:chgData name="Gordon Watts" userId="a0850f2b96f54c79" providerId="LiveId" clId="{75DC181F-3CBD-4FAC-958F-902333569BEC}" dt="2022-02-15T08:34:43.663" v="2477" actId="20577"/>
          <ac:spMkLst>
            <pc:docMk/>
            <pc:sldMk cId="2904722145" sldId="384"/>
            <ac:spMk id="10" creationId="{1B441C10-54A1-4593-ABFC-759A11C798DE}"/>
          </ac:spMkLst>
        </pc:spChg>
        <pc:picChg chg="add mod">
          <ac:chgData name="Gordon Watts" userId="a0850f2b96f54c79" providerId="LiveId" clId="{75DC181F-3CBD-4FAC-958F-902333569BEC}" dt="2022-02-15T08:15:32.015" v="1949" actId="14100"/>
          <ac:picMkLst>
            <pc:docMk/>
            <pc:sldMk cId="2904722145" sldId="384"/>
            <ac:picMk id="1026" creationId="{02F01E82-C0B9-4D67-816C-B688E598FECD}"/>
          </ac:picMkLst>
        </pc:picChg>
        <pc:picChg chg="add mod">
          <ac:chgData name="Gordon Watts" userId="a0850f2b96f54c79" providerId="LiveId" clId="{75DC181F-3CBD-4FAC-958F-902333569BEC}" dt="2022-02-15T08:15:41.914" v="1952" actId="1076"/>
          <ac:picMkLst>
            <pc:docMk/>
            <pc:sldMk cId="2904722145" sldId="384"/>
            <ac:picMk id="1028" creationId="{DD9CFBFA-60C0-4B48-9024-F96F5ABD137B}"/>
          </ac:picMkLst>
        </pc:picChg>
      </pc:sldChg>
      <pc:sldChg chg="addSp modSp new mod">
        <pc:chgData name="Gordon Watts" userId="a0850f2b96f54c79" providerId="LiveId" clId="{75DC181F-3CBD-4FAC-958F-902333569BEC}" dt="2022-02-15T08:20:18.946" v="2340" actId="207"/>
        <pc:sldMkLst>
          <pc:docMk/>
          <pc:sldMk cId="3310451166" sldId="385"/>
        </pc:sldMkLst>
        <pc:spChg chg="mod">
          <ac:chgData name="Gordon Watts" userId="a0850f2b96f54c79" providerId="LiveId" clId="{75DC181F-3CBD-4FAC-958F-902333569BEC}" dt="2022-02-15T08:17:48.409" v="2167" actId="20577"/>
          <ac:spMkLst>
            <pc:docMk/>
            <pc:sldMk cId="3310451166" sldId="385"/>
            <ac:spMk id="2" creationId="{064B1A23-9A33-4721-859F-6E54783A7A03}"/>
          </ac:spMkLst>
        </pc:spChg>
        <pc:spChg chg="add mod">
          <ac:chgData name="Gordon Watts" userId="a0850f2b96f54c79" providerId="LiveId" clId="{75DC181F-3CBD-4FAC-958F-902333569BEC}" dt="2022-02-15T08:20:04.140" v="2298" actId="1076"/>
          <ac:spMkLst>
            <pc:docMk/>
            <pc:sldMk cId="3310451166" sldId="385"/>
            <ac:spMk id="5" creationId="{47861D96-8D54-420E-8668-CE0C7F0120D6}"/>
          </ac:spMkLst>
        </pc:spChg>
        <pc:spChg chg="add mod">
          <ac:chgData name="Gordon Watts" userId="a0850f2b96f54c79" providerId="LiveId" clId="{75DC181F-3CBD-4FAC-958F-902333569BEC}" dt="2022-02-15T08:20:18.946" v="2340" actId="207"/>
          <ac:spMkLst>
            <pc:docMk/>
            <pc:sldMk cId="3310451166" sldId="385"/>
            <ac:spMk id="6" creationId="{B72642B7-0352-4E02-9D16-3E87D8D96DD3}"/>
          </ac:spMkLst>
        </pc:spChg>
      </pc:sldChg>
      <pc:sldChg chg="addSp modSp new mod">
        <pc:chgData name="Gordon Watts" userId="a0850f2b96f54c79" providerId="LiveId" clId="{75DC181F-3CBD-4FAC-958F-902333569BEC}" dt="2022-02-15T08:23:32.791" v="2473" actId="14100"/>
        <pc:sldMkLst>
          <pc:docMk/>
          <pc:sldMk cId="237841406" sldId="386"/>
        </pc:sldMkLst>
        <pc:spChg chg="mod">
          <ac:chgData name="Gordon Watts" userId="a0850f2b96f54c79" providerId="LiveId" clId="{75DC181F-3CBD-4FAC-958F-902333569BEC}" dt="2022-02-15T08:21:56.868" v="2372" actId="20577"/>
          <ac:spMkLst>
            <pc:docMk/>
            <pc:sldMk cId="237841406" sldId="386"/>
            <ac:spMk id="2" creationId="{2428F19F-419A-42C9-85FE-C6DFA4D1702A}"/>
          </ac:spMkLst>
        </pc:spChg>
        <pc:spChg chg="add mod">
          <ac:chgData name="Gordon Watts" userId="a0850f2b96f54c79" providerId="LiveId" clId="{75DC181F-3CBD-4FAC-958F-902333569BEC}" dt="2022-02-15T08:22:53.999" v="2464" actId="20577"/>
          <ac:spMkLst>
            <pc:docMk/>
            <pc:sldMk cId="237841406" sldId="386"/>
            <ac:spMk id="7" creationId="{73487BD4-8CB8-4313-BF09-481F20CA11A2}"/>
          </ac:spMkLst>
        </pc:spChg>
        <pc:spChg chg="add mod">
          <ac:chgData name="Gordon Watts" userId="a0850f2b96f54c79" providerId="LiveId" clId="{75DC181F-3CBD-4FAC-958F-902333569BEC}" dt="2022-02-15T08:23:32.791" v="2473" actId="14100"/>
          <ac:spMkLst>
            <pc:docMk/>
            <pc:sldMk cId="237841406" sldId="386"/>
            <ac:spMk id="11" creationId="{F35AA6E4-FFC5-46E1-8FDA-9886DE67EBF3}"/>
          </ac:spMkLst>
        </pc:spChg>
        <pc:picChg chg="add mod">
          <ac:chgData name="Gordon Watts" userId="a0850f2b96f54c79" providerId="LiveId" clId="{75DC181F-3CBD-4FAC-958F-902333569BEC}" dt="2022-02-15T08:22:20.174" v="2375" actId="14100"/>
          <ac:picMkLst>
            <pc:docMk/>
            <pc:sldMk cId="237841406" sldId="386"/>
            <ac:picMk id="6" creationId="{5EC60BC2-BF6C-4134-AB87-21D6D9365686}"/>
          </ac:picMkLst>
        </pc:picChg>
        <pc:picChg chg="add mod">
          <ac:chgData name="Gordon Watts" userId="a0850f2b96f54c79" providerId="LiveId" clId="{75DC181F-3CBD-4FAC-958F-902333569BEC}" dt="2022-02-15T08:23:11.466" v="2468" actId="1076"/>
          <ac:picMkLst>
            <pc:docMk/>
            <pc:sldMk cId="237841406" sldId="386"/>
            <ac:picMk id="9" creationId="{2D744615-B8A0-4096-BFC3-D87BA3E79D1A}"/>
          </ac:picMkLst>
        </pc:picChg>
      </pc:sldChg>
    </pc:docChg>
  </pc:docChgLst>
  <pc:docChgLst>
    <pc:chgData name="Gordon Watts" userId="a0850f2b96f54c79" providerId="LiveId" clId="{9409A971-C739-43E7-BCA1-549A4E748EB3}"/>
    <pc:docChg chg="undo custSel addSld delSld modSld">
      <pc:chgData name="Gordon Watts" userId="a0850f2b96f54c79" providerId="LiveId" clId="{9409A971-C739-43E7-BCA1-549A4E748EB3}" dt="2021-11-30T16:35:44.090" v="3633" actId="1076"/>
      <pc:docMkLst>
        <pc:docMk/>
      </pc:docMkLst>
      <pc:sldChg chg="modSp mod">
        <pc:chgData name="Gordon Watts" userId="a0850f2b96f54c79" providerId="LiveId" clId="{9409A971-C739-43E7-BCA1-549A4E748EB3}" dt="2021-11-29T21:25:41.592" v="9" actId="20577"/>
        <pc:sldMkLst>
          <pc:docMk/>
          <pc:sldMk cId="1701254242" sldId="256"/>
        </pc:sldMkLst>
        <pc:spChg chg="mod">
          <ac:chgData name="Gordon Watts" userId="a0850f2b96f54c79" providerId="LiveId" clId="{9409A971-C739-43E7-BCA1-549A4E748EB3}" dt="2021-11-29T21:25:36.170" v="1" actId="20577"/>
          <ac:spMkLst>
            <pc:docMk/>
            <pc:sldMk cId="1701254242" sldId="256"/>
            <ac:spMk id="2" creationId="{6A326EDB-A70A-4637-B2B1-2E0F953B49F7}"/>
          </ac:spMkLst>
        </pc:spChg>
        <pc:spChg chg="mod">
          <ac:chgData name="Gordon Watts" userId="a0850f2b96f54c79" providerId="LiveId" clId="{9409A971-C739-43E7-BCA1-549A4E748EB3}" dt="2021-11-29T21:25:41.592" v="9" actId="20577"/>
          <ac:spMkLst>
            <pc:docMk/>
            <pc:sldMk cId="1701254242" sldId="256"/>
            <ac:spMk id="3" creationId="{B30D4CF1-7CCD-440F-A3B1-68B9AC0E91A4}"/>
          </ac:spMkLst>
        </pc:spChg>
      </pc:sldChg>
      <pc:sldChg chg="addSp delSp modSp mod">
        <pc:chgData name="Gordon Watts" userId="a0850f2b96f54c79" providerId="LiveId" clId="{9409A971-C739-43E7-BCA1-549A4E748EB3}" dt="2021-11-29T21:31:35.901" v="203" actId="1076"/>
        <pc:sldMkLst>
          <pc:docMk/>
          <pc:sldMk cId="955157149" sldId="267"/>
        </pc:sldMkLst>
        <pc:spChg chg="mod">
          <ac:chgData name="Gordon Watts" userId="a0850f2b96f54c79" providerId="LiveId" clId="{9409A971-C739-43E7-BCA1-549A4E748EB3}" dt="2021-11-29T21:26:54.023" v="88" actId="20577"/>
          <ac:spMkLst>
            <pc:docMk/>
            <pc:sldMk cId="955157149" sldId="267"/>
            <ac:spMk id="6" creationId="{E52E82ED-9E95-4E20-B836-6EBE86216A54}"/>
          </ac:spMkLst>
        </pc:spChg>
        <pc:spChg chg="del">
          <ac:chgData name="Gordon Watts" userId="a0850f2b96f54c79" providerId="LiveId" clId="{9409A971-C739-43E7-BCA1-549A4E748EB3}" dt="2021-11-29T21:26:43.201" v="81" actId="478"/>
          <ac:spMkLst>
            <pc:docMk/>
            <pc:sldMk cId="955157149" sldId="267"/>
            <ac:spMk id="9" creationId="{0A579385-CB80-4630-98D3-1077253E4B7A}"/>
          </ac:spMkLst>
        </pc:spChg>
        <pc:spChg chg="add mod">
          <ac:chgData name="Gordon Watts" userId="a0850f2b96f54c79" providerId="LiveId" clId="{9409A971-C739-43E7-BCA1-549A4E748EB3}" dt="2021-11-29T21:31:35.901" v="203" actId="1076"/>
          <ac:spMkLst>
            <pc:docMk/>
            <pc:sldMk cId="955157149" sldId="267"/>
            <ac:spMk id="10" creationId="{AEFB70A3-7F41-4F38-B06F-68667AAA3C4A}"/>
          </ac:spMkLst>
        </pc:spChg>
        <pc:picChg chg="add mod">
          <ac:chgData name="Gordon Watts" userId="a0850f2b96f54c79" providerId="LiveId" clId="{9409A971-C739-43E7-BCA1-549A4E748EB3}" dt="2021-11-29T21:26:49.071" v="84" actId="1076"/>
          <ac:picMkLst>
            <pc:docMk/>
            <pc:sldMk cId="955157149" sldId="267"/>
            <ac:picMk id="7" creationId="{195C35D3-E7A0-40D6-8D85-FBB19063119A}"/>
          </ac:picMkLst>
        </pc:picChg>
        <pc:picChg chg="del">
          <ac:chgData name="Gordon Watts" userId="a0850f2b96f54c79" providerId="LiveId" clId="{9409A971-C739-43E7-BCA1-549A4E748EB3}" dt="2021-11-29T21:26:26.349" v="80" actId="478"/>
          <ac:picMkLst>
            <pc:docMk/>
            <pc:sldMk cId="955157149" sldId="267"/>
            <ac:picMk id="8" creationId="{1E0ED0C3-57FC-4F4A-809B-FA95CCD032B1}"/>
          </ac:picMkLst>
        </pc:picChg>
      </pc:sldChg>
      <pc:sldChg chg="addSp modSp mod">
        <pc:chgData name="Gordon Watts" userId="a0850f2b96f54c79" providerId="LiveId" clId="{9409A971-C739-43E7-BCA1-549A4E748EB3}" dt="2021-11-29T21:26:20.069" v="79" actId="20577"/>
        <pc:sldMkLst>
          <pc:docMk/>
          <pc:sldMk cId="3853727924" sldId="345"/>
        </pc:sldMkLst>
        <pc:spChg chg="mod">
          <ac:chgData name="Gordon Watts" userId="a0850f2b96f54c79" providerId="LiveId" clId="{9409A971-C739-43E7-BCA1-549A4E748EB3}" dt="2021-11-29T21:25:56.082" v="12" actId="20577"/>
          <ac:spMkLst>
            <pc:docMk/>
            <pc:sldMk cId="3853727924" sldId="345"/>
            <ac:spMk id="5" creationId="{58D40A3E-5A76-4BFB-81F4-70F35B75BE79}"/>
          </ac:spMkLst>
        </pc:spChg>
        <pc:spChg chg="add mod">
          <ac:chgData name="Gordon Watts" userId="a0850f2b96f54c79" providerId="LiveId" clId="{9409A971-C739-43E7-BCA1-549A4E748EB3}" dt="2021-11-29T21:26:20.069" v="79" actId="20577"/>
          <ac:spMkLst>
            <pc:docMk/>
            <pc:sldMk cId="3853727924" sldId="345"/>
            <ac:spMk id="6" creationId="{828B0595-E3A0-454E-8558-E961E8B05ACD}"/>
          </ac:spMkLst>
        </pc:spChg>
      </pc:sldChg>
      <pc:sldChg chg="modSp del mod">
        <pc:chgData name="Gordon Watts" userId="a0850f2b96f54c79" providerId="LiveId" clId="{9409A971-C739-43E7-BCA1-549A4E748EB3}" dt="2021-11-29T21:38:44.513" v="270" actId="47"/>
        <pc:sldMkLst>
          <pc:docMk/>
          <pc:sldMk cId="3288630360" sldId="365"/>
        </pc:sldMkLst>
        <pc:spChg chg="mod">
          <ac:chgData name="Gordon Watts" userId="a0850f2b96f54c79" providerId="LiveId" clId="{9409A971-C739-43E7-BCA1-549A4E748EB3}" dt="2021-11-29T21:38:39.127" v="269" actId="313"/>
          <ac:spMkLst>
            <pc:docMk/>
            <pc:sldMk cId="3288630360" sldId="365"/>
            <ac:spMk id="2" creationId="{9AE5C08B-53FD-4220-9310-4F1B01D43F43}"/>
          </ac:spMkLst>
        </pc:spChg>
      </pc:sldChg>
      <pc:sldChg chg="del">
        <pc:chgData name="Gordon Watts" userId="a0850f2b96f54c79" providerId="LiveId" clId="{9409A971-C739-43E7-BCA1-549A4E748EB3}" dt="2021-11-29T21:27:32.601" v="95" actId="47"/>
        <pc:sldMkLst>
          <pc:docMk/>
          <pc:sldMk cId="6905157" sldId="367"/>
        </pc:sldMkLst>
      </pc:sldChg>
      <pc:sldChg chg="del">
        <pc:chgData name="Gordon Watts" userId="a0850f2b96f54c79" providerId="LiveId" clId="{9409A971-C739-43E7-BCA1-549A4E748EB3}" dt="2021-11-29T21:27:02.749" v="89" actId="47"/>
        <pc:sldMkLst>
          <pc:docMk/>
          <pc:sldMk cId="1607902425" sldId="371"/>
        </pc:sldMkLst>
      </pc:sldChg>
      <pc:sldChg chg="del">
        <pc:chgData name="Gordon Watts" userId="a0850f2b96f54c79" providerId="LiveId" clId="{9409A971-C739-43E7-BCA1-549A4E748EB3}" dt="2021-11-29T21:38:34.133" v="268" actId="47"/>
        <pc:sldMkLst>
          <pc:docMk/>
          <pc:sldMk cId="647290364" sldId="372"/>
        </pc:sldMkLst>
      </pc:sldChg>
      <pc:sldChg chg="del">
        <pc:chgData name="Gordon Watts" userId="a0850f2b96f54c79" providerId="LiveId" clId="{9409A971-C739-43E7-BCA1-549A4E748EB3}" dt="2021-11-29T21:27:03.848" v="90" actId="47"/>
        <pc:sldMkLst>
          <pc:docMk/>
          <pc:sldMk cId="2668493756" sldId="373"/>
        </pc:sldMkLst>
      </pc:sldChg>
      <pc:sldChg chg="del">
        <pc:chgData name="Gordon Watts" userId="a0850f2b96f54c79" providerId="LiveId" clId="{9409A971-C739-43E7-BCA1-549A4E748EB3}" dt="2021-11-29T21:38:29.339" v="267" actId="47"/>
        <pc:sldMkLst>
          <pc:docMk/>
          <pc:sldMk cId="2795961874" sldId="374"/>
        </pc:sldMkLst>
      </pc:sldChg>
      <pc:sldChg chg="del">
        <pc:chgData name="Gordon Watts" userId="a0850f2b96f54c79" providerId="LiveId" clId="{9409A971-C739-43E7-BCA1-549A4E748EB3}" dt="2021-11-29T21:27:04.728" v="91" actId="47"/>
        <pc:sldMkLst>
          <pc:docMk/>
          <pc:sldMk cId="458900243" sldId="375"/>
        </pc:sldMkLst>
      </pc:sldChg>
      <pc:sldChg chg="addSp modSp new mod">
        <pc:chgData name="Gordon Watts" userId="a0850f2b96f54c79" providerId="LiveId" clId="{9409A971-C739-43E7-BCA1-549A4E748EB3}" dt="2021-11-30T16:35:44.090" v="3633" actId="1076"/>
        <pc:sldMkLst>
          <pc:docMk/>
          <pc:sldMk cId="1159644982" sldId="375"/>
        </pc:sldMkLst>
        <pc:spChg chg="mod">
          <ac:chgData name="Gordon Watts" userId="a0850f2b96f54c79" providerId="LiveId" clId="{9409A971-C739-43E7-BCA1-549A4E748EB3}" dt="2021-11-30T16:23:27.720" v="2645" actId="5793"/>
          <ac:spMkLst>
            <pc:docMk/>
            <pc:sldMk cId="1159644982" sldId="375"/>
            <ac:spMk id="2" creationId="{255BD266-ADD3-4928-A278-C4EAD86BDF28}"/>
          </ac:spMkLst>
        </pc:spChg>
        <pc:spChg chg="add mod">
          <ac:chgData name="Gordon Watts" userId="a0850f2b96f54c79" providerId="LiveId" clId="{9409A971-C739-43E7-BCA1-549A4E748EB3}" dt="2021-11-30T16:35:44.090" v="3633" actId="1076"/>
          <ac:spMkLst>
            <pc:docMk/>
            <pc:sldMk cId="1159644982" sldId="375"/>
            <ac:spMk id="7" creationId="{04D00C40-5E3C-4AB9-AC94-848476C24B1B}"/>
          </ac:spMkLst>
        </pc:spChg>
        <pc:spChg chg="add mod">
          <ac:chgData name="Gordon Watts" userId="a0850f2b96f54c79" providerId="LiveId" clId="{9409A971-C739-43E7-BCA1-549A4E748EB3}" dt="2021-11-30T16:25:01.940" v="2657" actId="1076"/>
          <ac:spMkLst>
            <pc:docMk/>
            <pc:sldMk cId="1159644982" sldId="375"/>
            <ac:spMk id="8" creationId="{CDF37B75-87F2-42E2-A1C5-58ED120A7C68}"/>
          </ac:spMkLst>
        </pc:spChg>
        <pc:spChg chg="add mod">
          <ac:chgData name="Gordon Watts" userId="a0850f2b96f54c79" providerId="LiveId" clId="{9409A971-C739-43E7-BCA1-549A4E748EB3}" dt="2021-11-30T16:35:44.090" v="3633" actId="1076"/>
          <ac:spMkLst>
            <pc:docMk/>
            <pc:sldMk cId="1159644982" sldId="375"/>
            <ac:spMk id="9" creationId="{7B26CBB2-209E-4641-B9CF-49941C892C8F}"/>
          </ac:spMkLst>
        </pc:spChg>
        <pc:spChg chg="add mod">
          <ac:chgData name="Gordon Watts" userId="a0850f2b96f54c79" providerId="LiveId" clId="{9409A971-C739-43E7-BCA1-549A4E748EB3}" dt="2021-11-30T16:35:44.090" v="3633" actId="1076"/>
          <ac:spMkLst>
            <pc:docMk/>
            <pc:sldMk cId="1159644982" sldId="375"/>
            <ac:spMk id="10" creationId="{28A9DB80-E914-4E8B-833A-DC3E996D47AC}"/>
          </ac:spMkLst>
        </pc:spChg>
        <pc:picChg chg="add mod">
          <ac:chgData name="Gordon Watts" userId="a0850f2b96f54c79" providerId="LiveId" clId="{9409A971-C739-43E7-BCA1-549A4E748EB3}" dt="2021-11-30T16:35:35.125" v="3632" actId="14100"/>
          <ac:picMkLst>
            <pc:docMk/>
            <pc:sldMk cId="1159644982" sldId="375"/>
            <ac:picMk id="6" creationId="{D7E9C694-0884-4DC0-85F7-AB0718D700C3}"/>
          </ac:picMkLst>
        </pc:picChg>
      </pc:sldChg>
      <pc:sldChg chg="addSp modSp new mod">
        <pc:chgData name="Gordon Watts" userId="a0850f2b96f54c79" providerId="LiveId" clId="{9409A971-C739-43E7-BCA1-549A4E748EB3}" dt="2021-11-30T15:52:33.227" v="1502" actId="122"/>
        <pc:sldMkLst>
          <pc:docMk/>
          <pc:sldMk cId="1332570201" sldId="376"/>
        </pc:sldMkLst>
        <pc:spChg chg="mod">
          <ac:chgData name="Gordon Watts" userId="a0850f2b96f54c79" providerId="LiveId" clId="{9409A971-C739-43E7-BCA1-549A4E748EB3}" dt="2021-11-30T15:43:06.822" v="927" actId="20577"/>
          <ac:spMkLst>
            <pc:docMk/>
            <pc:sldMk cId="1332570201" sldId="376"/>
            <ac:spMk id="2" creationId="{877E10AD-3F3B-426C-920F-BA999FBEC3CE}"/>
          </ac:spMkLst>
        </pc:spChg>
        <pc:spChg chg="add mod">
          <ac:chgData name="Gordon Watts" userId="a0850f2b96f54c79" providerId="LiveId" clId="{9409A971-C739-43E7-BCA1-549A4E748EB3}" dt="2021-11-30T15:49:55.081" v="1418" actId="114"/>
          <ac:spMkLst>
            <pc:docMk/>
            <pc:sldMk cId="1332570201" sldId="376"/>
            <ac:spMk id="5" creationId="{1017D46D-982C-436C-B7E4-1F6EBBC0E31B}"/>
          </ac:spMkLst>
        </pc:spChg>
        <pc:spChg chg="add mod">
          <ac:chgData name="Gordon Watts" userId="a0850f2b96f54c79" providerId="LiveId" clId="{9409A971-C739-43E7-BCA1-549A4E748EB3}" dt="2021-11-30T15:49:41.530" v="1416" actId="20577"/>
          <ac:spMkLst>
            <pc:docMk/>
            <pc:sldMk cId="1332570201" sldId="376"/>
            <ac:spMk id="7" creationId="{D0EDC108-AAD5-4D6B-8796-243C95AFC897}"/>
          </ac:spMkLst>
        </pc:spChg>
        <pc:spChg chg="add mod">
          <ac:chgData name="Gordon Watts" userId="a0850f2b96f54c79" providerId="LiveId" clId="{9409A971-C739-43E7-BCA1-549A4E748EB3}" dt="2021-11-30T15:46:13.499" v="1228" actId="1076"/>
          <ac:spMkLst>
            <pc:docMk/>
            <pc:sldMk cId="1332570201" sldId="376"/>
            <ac:spMk id="8" creationId="{B9F9B589-5620-433C-8EE6-46B8720B2F03}"/>
          </ac:spMkLst>
        </pc:spChg>
        <pc:spChg chg="add mod">
          <ac:chgData name="Gordon Watts" userId="a0850f2b96f54c79" providerId="LiveId" clId="{9409A971-C739-43E7-BCA1-549A4E748EB3}" dt="2021-11-30T15:52:33.227" v="1502" actId="122"/>
          <ac:spMkLst>
            <pc:docMk/>
            <pc:sldMk cId="1332570201" sldId="376"/>
            <ac:spMk id="9" creationId="{1CA79D67-C28A-42E9-8392-FBFA7C76A4EE}"/>
          </ac:spMkLst>
        </pc:spChg>
        <pc:picChg chg="add mod">
          <ac:chgData name="Gordon Watts" userId="a0850f2b96f54c79" providerId="LiveId" clId="{9409A971-C739-43E7-BCA1-549A4E748EB3}" dt="2021-11-30T15:46:17.617" v="1229" actId="1076"/>
          <ac:picMkLst>
            <pc:docMk/>
            <pc:sldMk cId="1332570201" sldId="376"/>
            <ac:picMk id="6" creationId="{F7D48741-AC59-4E15-9766-7B28754372CB}"/>
          </ac:picMkLst>
        </pc:picChg>
      </pc:sldChg>
      <pc:sldChg chg="del">
        <pc:chgData name="Gordon Watts" userId="a0850f2b96f54c79" providerId="LiveId" clId="{9409A971-C739-43E7-BCA1-549A4E748EB3}" dt="2021-11-29T21:27:18.474" v="93" actId="47"/>
        <pc:sldMkLst>
          <pc:docMk/>
          <pc:sldMk cId="3810197201" sldId="376"/>
        </pc:sldMkLst>
      </pc:sldChg>
      <pc:sldChg chg="del">
        <pc:chgData name="Gordon Watts" userId="a0850f2b96f54c79" providerId="LiveId" clId="{9409A971-C739-43E7-BCA1-549A4E748EB3}" dt="2021-11-29T21:27:20.324" v="94" actId="47"/>
        <pc:sldMkLst>
          <pc:docMk/>
          <pc:sldMk cId="1907134783" sldId="377"/>
        </pc:sldMkLst>
      </pc:sldChg>
      <pc:sldChg chg="addSp modSp new mod">
        <pc:chgData name="Gordon Watts" userId="a0850f2b96f54c79" providerId="LiveId" clId="{9409A971-C739-43E7-BCA1-549A4E748EB3}" dt="2021-11-30T16:15:28.652" v="2570" actId="207"/>
        <pc:sldMkLst>
          <pc:docMk/>
          <pc:sldMk cId="2389648647" sldId="377"/>
        </pc:sldMkLst>
        <pc:spChg chg="mod">
          <ac:chgData name="Gordon Watts" userId="a0850f2b96f54c79" providerId="LiveId" clId="{9409A971-C739-43E7-BCA1-549A4E748EB3}" dt="2021-11-30T16:09:29.501" v="1768" actId="20577"/>
          <ac:spMkLst>
            <pc:docMk/>
            <pc:sldMk cId="2389648647" sldId="377"/>
            <ac:spMk id="2" creationId="{0F278591-7784-4809-B9D4-4D96887A8FB4}"/>
          </ac:spMkLst>
        </pc:spChg>
        <pc:spChg chg="mod">
          <ac:chgData name="Gordon Watts" userId="a0850f2b96f54c79" providerId="LiveId" clId="{9409A971-C739-43E7-BCA1-549A4E748EB3}" dt="2021-11-30T16:15:12.715" v="2567" actId="1076"/>
          <ac:spMkLst>
            <pc:docMk/>
            <pc:sldMk cId="2389648647" sldId="377"/>
            <ac:spMk id="3" creationId="{3C54FB95-CC5F-4565-ABDF-31F9A29ABD9F}"/>
          </ac:spMkLst>
        </pc:spChg>
        <pc:spChg chg="add mod">
          <ac:chgData name="Gordon Watts" userId="a0850f2b96f54c79" providerId="LiveId" clId="{9409A971-C739-43E7-BCA1-549A4E748EB3}" dt="2021-11-30T16:15:15.248" v="2568" actId="1076"/>
          <ac:spMkLst>
            <pc:docMk/>
            <pc:sldMk cId="2389648647" sldId="377"/>
            <ac:spMk id="5" creationId="{E8F05FB8-DDD9-46A4-B84B-FB53E133A563}"/>
          </ac:spMkLst>
        </pc:spChg>
        <pc:spChg chg="add mod">
          <ac:chgData name="Gordon Watts" userId="a0850f2b96f54c79" providerId="LiveId" clId="{9409A971-C739-43E7-BCA1-549A4E748EB3}" dt="2021-11-30T16:09:13.182" v="1714" actId="1076"/>
          <ac:spMkLst>
            <pc:docMk/>
            <pc:sldMk cId="2389648647" sldId="377"/>
            <ac:spMk id="8" creationId="{BC34EBD9-A7B5-45A6-AE0A-216986FCD781}"/>
          </ac:spMkLst>
        </pc:spChg>
        <pc:spChg chg="add mod">
          <ac:chgData name="Gordon Watts" userId="a0850f2b96f54c79" providerId="LiveId" clId="{9409A971-C739-43E7-BCA1-549A4E748EB3}" dt="2021-11-30T16:09:26.353" v="1765" actId="20577"/>
          <ac:spMkLst>
            <pc:docMk/>
            <pc:sldMk cId="2389648647" sldId="377"/>
            <ac:spMk id="9" creationId="{83ED05A6-7C10-435E-8DED-971172E456CC}"/>
          </ac:spMkLst>
        </pc:spChg>
        <pc:spChg chg="add mod">
          <ac:chgData name="Gordon Watts" userId="a0850f2b96f54c79" providerId="LiveId" clId="{9409A971-C739-43E7-BCA1-549A4E748EB3}" dt="2021-11-30T16:12:28.927" v="2113" actId="1076"/>
          <ac:spMkLst>
            <pc:docMk/>
            <pc:sldMk cId="2389648647" sldId="377"/>
            <ac:spMk id="10" creationId="{05EA0D0E-A9C8-45DE-9401-B7444E1EEE8D}"/>
          </ac:spMkLst>
        </pc:spChg>
        <pc:spChg chg="add mod">
          <ac:chgData name="Gordon Watts" userId="a0850f2b96f54c79" providerId="LiveId" clId="{9409A971-C739-43E7-BCA1-549A4E748EB3}" dt="2021-11-30T16:14:24.194" v="2442" actId="313"/>
          <ac:spMkLst>
            <pc:docMk/>
            <pc:sldMk cId="2389648647" sldId="377"/>
            <ac:spMk id="11" creationId="{55BDBE2D-9EDF-48F8-9DD7-C7F9D0FE9087}"/>
          </ac:spMkLst>
        </pc:spChg>
        <pc:spChg chg="add mod">
          <ac:chgData name="Gordon Watts" userId="a0850f2b96f54c79" providerId="LiveId" clId="{9409A971-C739-43E7-BCA1-549A4E748EB3}" dt="2021-11-30T16:15:28.652" v="2570" actId="207"/>
          <ac:spMkLst>
            <pc:docMk/>
            <pc:sldMk cId="2389648647" sldId="377"/>
            <ac:spMk id="12" creationId="{7E19E345-329A-4643-AA5B-41CE5EFE801E}"/>
          </ac:spMkLst>
        </pc:spChg>
        <pc:picChg chg="add mod">
          <ac:chgData name="Gordon Watts" userId="a0850f2b96f54c79" providerId="LiveId" clId="{9409A971-C739-43E7-BCA1-549A4E748EB3}" dt="2021-11-30T16:08:05.702" v="1707" actId="14100"/>
          <ac:picMkLst>
            <pc:docMk/>
            <pc:sldMk cId="2389648647" sldId="377"/>
            <ac:picMk id="7" creationId="{DEB07C33-1B2C-4E65-9493-7A1A84334036}"/>
          </ac:picMkLst>
        </pc:picChg>
      </pc:sldChg>
      <pc:sldChg chg="del">
        <pc:chgData name="Gordon Watts" userId="a0850f2b96f54c79" providerId="LiveId" clId="{9409A971-C739-43E7-BCA1-549A4E748EB3}" dt="2021-11-29T21:27:16.541" v="92" actId="47"/>
        <pc:sldMkLst>
          <pc:docMk/>
          <pc:sldMk cId="844959620" sldId="378"/>
        </pc:sldMkLst>
      </pc:sldChg>
      <pc:sldChg chg="addSp modSp new mod">
        <pc:chgData name="Gordon Watts" userId="a0850f2b96f54c79" providerId="LiveId" clId="{9409A971-C739-43E7-BCA1-549A4E748EB3}" dt="2021-11-30T15:45:04.843" v="1220" actId="1076"/>
        <pc:sldMkLst>
          <pc:docMk/>
          <pc:sldMk cId="3611040750" sldId="378"/>
        </pc:sldMkLst>
        <pc:spChg chg="mod">
          <ac:chgData name="Gordon Watts" userId="a0850f2b96f54c79" providerId="LiveId" clId="{9409A971-C739-43E7-BCA1-549A4E748EB3}" dt="2021-11-29T21:34:33.767" v="264" actId="20577"/>
          <ac:spMkLst>
            <pc:docMk/>
            <pc:sldMk cId="3611040750" sldId="378"/>
            <ac:spMk id="2" creationId="{180F6EF1-A59A-4528-85EE-19F9EC087D69}"/>
          </ac:spMkLst>
        </pc:spChg>
        <pc:spChg chg="add mod">
          <ac:chgData name="Gordon Watts" userId="a0850f2b96f54c79" providerId="LiveId" clId="{9409A971-C739-43E7-BCA1-549A4E748EB3}" dt="2021-11-30T15:42:50.438" v="899" actId="207"/>
          <ac:spMkLst>
            <pc:docMk/>
            <pc:sldMk cId="3611040750" sldId="378"/>
            <ac:spMk id="7" creationId="{CA1A50B5-FF74-4DD5-9D3B-6D5CA3EE959D}"/>
          </ac:spMkLst>
        </pc:spChg>
        <pc:spChg chg="add mod">
          <ac:chgData name="Gordon Watts" userId="a0850f2b96f54c79" providerId="LiveId" clId="{9409A971-C739-43E7-BCA1-549A4E748EB3}" dt="2021-11-30T15:40:35.161" v="498" actId="1076"/>
          <ac:spMkLst>
            <pc:docMk/>
            <pc:sldMk cId="3611040750" sldId="378"/>
            <ac:spMk id="8" creationId="{41444617-03AC-4A7E-83F4-C6DD92CB2A4F}"/>
          </ac:spMkLst>
        </pc:spChg>
        <pc:spChg chg="add mod">
          <ac:chgData name="Gordon Watts" userId="a0850f2b96f54c79" providerId="LiveId" clId="{9409A971-C739-43E7-BCA1-549A4E748EB3}" dt="2021-11-30T15:42:54.145" v="900" actId="207"/>
          <ac:spMkLst>
            <pc:docMk/>
            <pc:sldMk cId="3611040750" sldId="378"/>
            <ac:spMk id="9" creationId="{E5333BEA-53C6-4FF8-B6AC-0F944680DB24}"/>
          </ac:spMkLst>
        </pc:spChg>
        <pc:spChg chg="add mod">
          <ac:chgData name="Gordon Watts" userId="a0850f2b96f54c79" providerId="LiveId" clId="{9409A971-C739-43E7-BCA1-549A4E748EB3}" dt="2021-11-30T15:42:34.920" v="897" actId="313"/>
          <ac:spMkLst>
            <pc:docMk/>
            <pc:sldMk cId="3611040750" sldId="378"/>
            <ac:spMk id="10" creationId="{F22CBE2D-7CE8-47A4-8622-78C4768E33AD}"/>
          </ac:spMkLst>
        </pc:spChg>
        <pc:spChg chg="add mod">
          <ac:chgData name="Gordon Watts" userId="a0850f2b96f54c79" providerId="LiveId" clId="{9409A971-C739-43E7-BCA1-549A4E748EB3}" dt="2021-11-30T15:45:04.843" v="1220" actId="1076"/>
          <ac:spMkLst>
            <pc:docMk/>
            <pc:sldMk cId="3611040750" sldId="378"/>
            <ac:spMk id="11" creationId="{01F5ED0B-BB63-4918-961E-17DC1FCAEE05}"/>
          </ac:spMkLst>
        </pc:spChg>
        <pc:picChg chg="add mod">
          <ac:chgData name="Gordon Watts" userId="a0850f2b96f54c79" providerId="LiveId" clId="{9409A971-C739-43E7-BCA1-549A4E748EB3}" dt="2021-11-30T15:39:05.889" v="272" actId="1076"/>
          <ac:picMkLst>
            <pc:docMk/>
            <pc:sldMk cId="3611040750" sldId="378"/>
            <ac:picMk id="6" creationId="{A9D270BF-801C-476D-8B28-337264BA468E}"/>
          </ac:picMkLst>
        </pc:picChg>
      </pc:sldChg>
      <pc:sldChg chg="addSp delSp modSp new mod">
        <pc:chgData name="Gordon Watts" userId="a0850f2b96f54c79" providerId="LiveId" clId="{9409A971-C739-43E7-BCA1-549A4E748EB3}" dt="2021-11-30T16:05:53.406" v="1703" actId="14100"/>
        <pc:sldMkLst>
          <pc:docMk/>
          <pc:sldMk cId="4164279536" sldId="379"/>
        </pc:sldMkLst>
        <pc:spChg chg="mod">
          <ac:chgData name="Gordon Watts" userId="a0850f2b96f54c79" providerId="LiveId" clId="{9409A971-C739-43E7-BCA1-549A4E748EB3}" dt="2021-11-30T15:52:54.860" v="1546" actId="20577"/>
          <ac:spMkLst>
            <pc:docMk/>
            <pc:sldMk cId="4164279536" sldId="379"/>
            <ac:spMk id="2" creationId="{2FDEC2E1-0045-4D5D-B8BD-79C45B89C735}"/>
          </ac:spMkLst>
        </pc:spChg>
        <pc:spChg chg="add mod">
          <ac:chgData name="Gordon Watts" userId="a0850f2b96f54c79" providerId="LiveId" clId="{9409A971-C739-43E7-BCA1-549A4E748EB3}" dt="2021-11-30T15:54:52.370" v="1553" actId="1076"/>
          <ac:spMkLst>
            <pc:docMk/>
            <pc:sldMk cId="4164279536" sldId="379"/>
            <ac:spMk id="5" creationId="{CD8BB824-E34D-4C50-855D-188D7889A03B}"/>
          </ac:spMkLst>
        </pc:spChg>
        <pc:spChg chg="add mod">
          <ac:chgData name="Gordon Watts" userId="a0850f2b96f54c79" providerId="LiveId" clId="{9409A971-C739-43E7-BCA1-549A4E748EB3}" dt="2021-11-30T15:59:04.624" v="1677" actId="20577"/>
          <ac:spMkLst>
            <pc:docMk/>
            <pc:sldMk cId="4164279536" sldId="379"/>
            <ac:spMk id="7" creationId="{A366DB08-46C3-456E-8A13-05912C916E03}"/>
          </ac:spMkLst>
        </pc:spChg>
        <pc:spChg chg="add del">
          <ac:chgData name="Gordon Watts" userId="a0850f2b96f54c79" providerId="LiveId" clId="{9409A971-C739-43E7-BCA1-549A4E748EB3}" dt="2021-11-30T16:04:11.626" v="1679"/>
          <ac:spMkLst>
            <pc:docMk/>
            <pc:sldMk cId="4164279536" sldId="379"/>
            <ac:spMk id="8" creationId="{20CE6A01-5915-4AD3-B188-723759D604DB}"/>
          </ac:spMkLst>
        </pc:spChg>
        <pc:spChg chg="add del">
          <ac:chgData name="Gordon Watts" userId="a0850f2b96f54c79" providerId="LiveId" clId="{9409A971-C739-43E7-BCA1-549A4E748EB3}" dt="2021-11-30T16:04:40.072" v="1684"/>
          <ac:spMkLst>
            <pc:docMk/>
            <pc:sldMk cId="4164279536" sldId="379"/>
            <ac:spMk id="10" creationId="{52A8325F-0C60-4676-B38B-A9192CB1A67F}"/>
          </ac:spMkLst>
        </pc:spChg>
        <pc:spChg chg="add del">
          <ac:chgData name="Gordon Watts" userId="a0850f2b96f54c79" providerId="LiveId" clId="{9409A971-C739-43E7-BCA1-549A4E748EB3}" dt="2021-11-30T16:05:18.985" v="1691"/>
          <ac:spMkLst>
            <pc:docMk/>
            <pc:sldMk cId="4164279536" sldId="379"/>
            <ac:spMk id="12" creationId="{F5D8F8A5-5D25-4D2C-9510-1D676325B523}"/>
          </ac:spMkLst>
        </pc:spChg>
        <pc:picChg chg="add mod">
          <ac:chgData name="Gordon Watts" userId="a0850f2b96f54c79" providerId="LiveId" clId="{9409A971-C739-43E7-BCA1-549A4E748EB3}" dt="2021-11-30T15:53:41.826" v="1547" actId="1076"/>
          <ac:picMkLst>
            <pc:docMk/>
            <pc:sldMk cId="4164279536" sldId="379"/>
            <ac:picMk id="6" creationId="{B392E5DC-0712-48A6-B32E-AC16207B6E19}"/>
          </ac:picMkLst>
        </pc:picChg>
        <pc:picChg chg="add mod">
          <ac:chgData name="Gordon Watts" userId="a0850f2b96f54c79" providerId="LiveId" clId="{9409A971-C739-43E7-BCA1-549A4E748EB3}" dt="2021-11-30T16:05:37.324" v="1698" actId="14100"/>
          <ac:picMkLst>
            <pc:docMk/>
            <pc:sldMk cId="4164279536" sldId="379"/>
            <ac:picMk id="9" creationId="{148A6F5B-CA12-4CC8-9F10-09AEE58CC8AE}"/>
          </ac:picMkLst>
        </pc:picChg>
        <pc:picChg chg="add mod">
          <ac:chgData name="Gordon Watts" userId="a0850f2b96f54c79" providerId="LiveId" clId="{9409A971-C739-43E7-BCA1-549A4E748EB3}" dt="2021-11-30T16:05:46.510" v="1701" actId="1076"/>
          <ac:picMkLst>
            <pc:docMk/>
            <pc:sldMk cId="4164279536" sldId="379"/>
            <ac:picMk id="11" creationId="{3FA4E40C-2239-4AE6-A4A4-CA73468E2BCD}"/>
          </ac:picMkLst>
        </pc:picChg>
        <pc:picChg chg="add mod">
          <ac:chgData name="Gordon Watts" userId="a0850f2b96f54c79" providerId="LiveId" clId="{9409A971-C739-43E7-BCA1-549A4E748EB3}" dt="2021-11-30T16:05:53.406" v="1703" actId="14100"/>
          <ac:picMkLst>
            <pc:docMk/>
            <pc:sldMk cId="4164279536" sldId="379"/>
            <ac:picMk id="13" creationId="{78CB182E-4784-4E25-9E36-5264909B30DF}"/>
          </ac:picMkLst>
        </pc:picChg>
      </pc:sldChg>
    </pc:docChg>
  </pc:docChgLst>
  <pc:docChgLst>
    <pc:chgData name="Gordon Watts" userId="a0850f2b96f54c79" providerId="LiveId" clId="{6950B1D6-3DAC-4ED1-8765-1ABC98E83968}"/>
    <pc:docChg chg="undo custSel addSld delSld modSld">
      <pc:chgData name="Gordon Watts" userId="a0850f2b96f54c79" providerId="LiveId" clId="{6950B1D6-3DAC-4ED1-8765-1ABC98E83968}" dt="2020-02-18T07:03:12.421" v="3835" actId="20577"/>
      <pc:docMkLst>
        <pc:docMk/>
      </pc:docMkLst>
      <pc:sldChg chg="modSp">
        <pc:chgData name="Gordon Watts" userId="a0850f2b96f54c79" providerId="LiveId" clId="{6950B1D6-3DAC-4ED1-8765-1ABC98E83968}" dt="2020-02-17T23:57:20.002" v="14" actId="20577"/>
        <pc:sldMkLst>
          <pc:docMk/>
          <pc:sldMk cId="1701254242" sldId="256"/>
        </pc:sldMkLst>
        <pc:spChg chg="mod">
          <ac:chgData name="Gordon Watts" userId="a0850f2b96f54c79" providerId="LiveId" clId="{6950B1D6-3DAC-4ED1-8765-1ABC98E83968}" dt="2020-02-17T23:57:07.605" v="2" actId="20577"/>
          <ac:spMkLst>
            <pc:docMk/>
            <pc:sldMk cId="1701254242" sldId="256"/>
            <ac:spMk id="2" creationId="{6A326EDB-A70A-4637-B2B1-2E0F953B49F7}"/>
          </ac:spMkLst>
        </pc:spChg>
        <pc:spChg chg="mod">
          <ac:chgData name="Gordon Watts" userId="a0850f2b96f54c79" providerId="LiveId" clId="{6950B1D6-3DAC-4ED1-8765-1ABC98E83968}" dt="2020-02-17T23:57:20.002" v="14" actId="20577"/>
          <ac:spMkLst>
            <pc:docMk/>
            <pc:sldMk cId="1701254242" sldId="256"/>
            <ac:spMk id="3" creationId="{B30D4CF1-7CCD-440F-A3B1-68B9AC0E91A4}"/>
          </ac:spMkLst>
        </pc:spChg>
      </pc:sldChg>
      <pc:sldChg chg="modSp">
        <pc:chgData name="Gordon Watts" userId="a0850f2b96f54c79" providerId="LiveId" clId="{6950B1D6-3DAC-4ED1-8765-1ABC98E83968}" dt="2020-02-18T00:10:52.155" v="43" actId="20577"/>
        <pc:sldMkLst>
          <pc:docMk/>
          <pc:sldMk cId="1303336869" sldId="258"/>
        </pc:sldMkLst>
        <pc:spChg chg="mod">
          <ac:chgData name="Gordon Watts" userId="a0850f2b96f54c79" providerId="LiveId" clId="{6950B1D6-3DAC-4ED1-8765-1ABC98E83968}" dt="2020-02-18T00:10:34.765" v="17" actId="20577"/>
          <ac:spMkLst>
            <pc:docMk/>
            <pc:sldMk cId="1303336869" sldId="258"/>
            <ac:spMk id="11" creationId="{8909148A-38B1-40A7-BE82-DB97E8C6B497}"/>
          </ac:spMkLst>
        </pc:spChg>
        <pc:spChg chg="mod">
          <ac:chgData name="Gordon Watts" userId="a0850f2b96f54c79" providerId="LiveId" clId="{6950B1D6-3DAC-4ED1-8765-1ABC98E83968}" dt="2020-02-18T00:10:52.155" v="43" actId="20577"/>
          <ac:spMkLst>
            <pc:docMk/>
            <pc:sldMk cId="1303336869" sldId="258"/>
            <ac:spMk id="14" creationId="{57941B1D-BA40-49C5-8A7C-5F4E9ECEBC69}"/>
          </ac:spMkLst>
        </pc:spChg>
      </pc:sldChg>
      <pc:sldChg chg="addSp modSp">
        <pc:chgData name="Gordon Watts" userId="a0850f2b96f54c79" providerId="LiveId" clId="{6950B1D6-3DAC-4ED1-8765-1ABC98E83968}" dt="2020-02-18T06:27:14.723" v="1578" actId="207"/>
        <pc:sldMkLst>
          <pc:docMk/>
          <pc:sldMk cId="808990416" sldId="264"/>
        </pc:sldMkLst>
        <pc:spChg chg="add mod">
          <ac:chgData name="Gordon Watts" userId="a0850f2b96f54c79" providerId="LiveId" clId="{6950B1D6-3DAC-4ED1-8765-1ABC98E83968}" dt="2020-02-18T06:26:58.390" v="1530" actId="207"/>
          <ac:spMkLst>
            <pc:docMk/>
            <pc:sldMk cId="808990416" sldId="264"/>
            <ac:spMk id="6" creationId="{330FDA74-9E1E-43B7-AE01-DA0517794E97}"/>
          </ac:spMkLst>
        </pc:spChg>
        <pc:spChg chg="add mod">
          <ac:chgData name="Gordon Watts" userId="a0850f2b96f54c79" providerId="LiveId" clId="{6950B1D6-3DAC-4ED1-8765-1ABC98E83968}" dt="2020-02-18T06:27:14.723" v="1578" actId="207"/>
          <ac:spMkLst>
            <pc:docMk/>
            <pc:sldMk cId="808990416" sldId="264"/>
            <ac:spMk id="7" creationId="{790038FA-91A1-4429-B18F-2D8BDCD8EF3D}"/>
          </ac:spMkLst>
        </pc:spChg>
      </pc:sldChg>
      <pc:sldChg chg="delSp modSp">
        <pc:chgData name="Gordon Watts" userId="a0850f2b96f54c79" providerId="LiveId" clId="{6950B1D6-3DAC-4ED1-8765-1ABC98E83968}" dt="2020-02-18T00:11:10.741" v="52" actId="478"/>
        <pc:sldMkLst>
          <pc:docMk/>
          <pc:sldMk cId="699655991" sldId="266"/>
        </pc:sldMkLst>
        <pc:spChg chg="del mod">
          <ac:chgData name="Gordon Watts" userId="a0850f2b96f54c79" providerId="LiveId" clId="{6950B1D6-3DAC-4ED1-8765-1ABC98E83968}" dt="2020-02-18T00:11:10.741" v="52" actId="478"/>
          <ac:spMkLst>
            <pc:docMk/>
            <pc:sldMk cId="699655991" sldId="266"/>
            <ac:spMk id="6" creationId="{B41611A5-46D3-4CAF-9398-695AF0FD021E}"/>
          </ac:spMkLst>
        </pc:spChg>
      </pc:sldChg>
      <pc:sldChg chg="addSp delSp modSp">
        <pc:chgData name="Gordon Watts" userId="a0850f2b96f54c79" providerId="LiveId" clId="{6950B1D6-3DAC-4ED1-8765-1ABC98E83968}" dt="2020-02-18T01:15:39.729" v="463" actId="1076"/>
        <pc:sldMkLst>
          <pc:docMk/>
          <pc:sldMk cId="955157149" sldId="267"/>
        </pc:sldMkLst>
        <pc:spChg chg="mod">
          <ac:chgData name="Gordon Watts" userId="a0850f2b96f54c79" providerId="LiveId" clId="{6950B1D6-3DAC-4ED1-8765-1ABC98E83968}" dt="2020-02-18T01:15:25.617" v="459" actId="20577"/>
          <ac:spMkLst>
            <pc:docMk/>
            <pc:sldMk cId="955157149" sldId="267"/>
            <ac:spMk id="6" creationId="{E52E82ED-9E95-4E20-B836-6EBE86216A54}"/>
          </ac:spMkLst>
        </pc:spChg>
        <pc:picChg chg="del">
          <ac:chgData name="Gordon Watts" userId="a0850f2b96f54c79" providerId="LiveId" clId="{6950B1D6-3DAC-4ED1-8765-1ABC98E83968}" dt="2020-02-18T01:15:27.642" v="460" actId="478"/>
          <ac:picMkLst>
            <pc:docMk/>
            <pc:sldMk cId="955157149" sldId="267"/>
            <ac:picMk id="5" creationId="{474AC9C9-EA3E-4F0A-98A0-A3CD5F039A85}"/>
          </ac:picMkLst>
        </pc:picChg>
        <pc:picChg chg="add mod">
          <ac:chgData name="Gordon Watts" userId="a0850f2b96f54c79" providerId="LiveId" clId="{6950B1D6-3DAC-4ED1-8765-1ABC98E83968}" dt="2020-02-18T01:15:39.729" v="463" actId="1076"/>
          <ac:picMkLst>
            <pc:docMk/>
            <pc:sldMk cId="955157149" sldId="267"/>
            <ac:picMk id="7" creationId="{946ACC24-C7C9-4456-B14B-3F404F6D2971}"/>
          </ac:picMkLst>
        </pc:picChg>
      </pc:sldChg>
      <pc:sldChg chg="del">
        <pc:chgData name="Gordon Watts" userId="a0850f2b96f54c79" providerId="LiveId" clId="{6950B1D6-3DAC-4ED1-8765-1ABC98E83968}" dt="2020-02-18T01:19:57.837" v="473" actId="47"/>
        <pc:sldMkLst>
          <pc:docMk/>
          <pc:sldMk cId="19092586" sldId="272"/>
        </pc:sldMkLst>
      </pc:sldChg>
      <pc:sldChg chg="modSp">
        <pc:chgData name="Gordon Watts" userId="a0850f2b96f54c79" providerId="LiveId" clId="{6950B1D6-3DAC-4ED1-8765-1ABC98E83968}" dt="2020-02-18T01:23:03.884" v="570" actId="1076"/>
        <pc:sldMkLst>
          <pc:docMk/>
          <pc:sldMk cId="1623249430" sldId="278"/>
        </pc:sldMkLst>
        <pc:graphicFrameChg chg="mod modGraphic">
          <ac:chgData name="Gordon Watts" userId="a0850f2b96f54c79" providerId="LiveId" clId="{6950B1D6-3DAC-4ED1-8765-1ABC98E83968}" dt="2020-02-18T01:23:03.884" v="570" actId="1076"/>
          <ac:graphicFrameMkLst>
            <pc:docMk/>
            <pc:sldMk cId="1623249430" sldId="278"/>
            <ac:graphicFrameMk id="5" creationId="{3E51FDB1-1E3E-484D-A571-72B01D78C9CE}"/>
          </ac:graphicFrameMkLst>
        </pc:graphicFrameChg>
      </pc:sldChg>
      <pc:sldChg chg="del">
        <pc:chgData name="Gordon Watts" userId="a0850f2b96f54c79" providerId="LiveId" clId="{6950B1D6-3DAC-4ED1-8765-1ABC98E83968}" dt="2020-02-18T01:19:51.324" v="472" actId="47"/>
        <pc:sldMkLst>
          <pc:docMk/>
          <pc:sldMk cId="4275370556" sldId="280"/>
        </pc:sldMkLst>
      </pc:sldChg>
      <pc:sldChg chg="del">
        <pc:chgData name="Gordon Watts" userId="a0850f2b96f54c79" providerId="LiveId" clId="{6950B1D6-3DAC-4ED1-8765-1ABC98E83968}" dt="2020-02-18T01:20:37.070" v="474" actId="47"/>
        <pc:sldMkLst>
          <pc:docMk/>
          <pc:sldMk cId="1189604366" sldId="281"/>
        </pc:sldMkLst>
      </pc:sldChg>
      <pc:sldChg chg="addSp delSp modSp">
        <pc:chgData name="Gordon Watts" userId="a0850f2b96f54c79" providerId="LiveId" clId="{6950B1D6-3DAC-4ED1-8765-1ABC98E83968}" dt="2020-02-18T01:59:32.368" v="1483" actId="1076"/>
        <pc:sldMkLst>
          <pc:docMk/>
          <pc:sldMk cId="3909448892" sldId="327"/>
        </pc:sldMkLst>
        <pc:picChg chg="add mod">
          <ac:chgData name="Gordon Watts" userId="a0850f2b96f54c79" providerId="LiveId" clId="{6950B1D6-3DAC-4ED1-8765-1ABC98E83968}" dt="2020-02-18T01:59:32.368" v="1483" actId="1076"/>
          <ac:picMkLst>
            <pc:docMk/>
            <pc:sldMk cId="3909448892" sldId="327"/>
            <ac:picMk id="5" creationId="{FEC90818-FC38-437D-AE53-2CACB53216DE}"/>
          </ac:picMkLst>
        </pc:picChg>
        <pc:picChg chg="del">
          <ac:chgData name="Gordon Watts" userId="a0850f2b96f54c79" providerId="LiveId" clId="{6950B1D6-3DAC-4ED1-8765-1ABC98E83968}" dt="2020-02-18T01:59:25.758" v="1479" actId="478"/>
          <ac:picMkLst>
            <pc:docMk/>
            <pc:sldMk cId="3909448892" sldId="327"/>
            <ac:picMk id="9" creationId="{9825D4B8-0FAF-46FB-ACC5-C45A0F010F7E}"/>
          </ac:picMkLst>
        </pc:picChg>
      </pc:sldChg>
      <pc:sldChg chg="modSp">
        <pc:chgData name="Gordon Watts" userId="a0850f2b96f54c79" providerId="LiveId" clId="{6950B1D6-3DAC-4ED1-8765-1ABC98E83968}" dt="2020-02-18T06:57:37.686" v="3155" actId="14100"/>
        <pc:sldMkLst>
          <pc:docMk/>
          <pc:sldMk cId="2277436181" sldId="335"/>
        </pc:sldMkLst>
        <pc:spChg chg="mod">
          <ac:chgData name="Gordon Watts" userId="a0850f2b96f54c79" providerId="LiveId" clId="{6950B1D6-3DAC-4ED1-8765-1ABC98E83968}" dt="2020-02-18T06:57:37.686" v="3155" actId="14100"/>
          <ac:spMkLst>
            <pc:docMk/>
            <pc:sldMk cId="2277436181" sldId="335"/>
            <ac:spMk id="5" creationId="{8748921D-684B-4248-8BEA-999EEE6A274F}"/>
          </ac:spMkLst>
        </pc:spChg>
      </pc:sldChg>
      <pc:sldChg chg="del">
        <pc:chgData name="Gordon Watts" userId="a0850f2b96f54c79" providerId="LiveId" clId="{6950B1D6-3DAC-4ED1-8765-1ABC98E83968}" dt="2020-02-18T01:19:44.939" v="471" actId="47"/>
        <pc:sldMkLst>
          <pc:docMk/>
          <pc:sldMk cId="3404377471" sldId="336"/>
        </pc:sldMkLst>
      </pc:sldChg>
      <pc:sldChg chg="del">
        <pc:chgData name="Gordon Watts" userId="a0850f2b96f54c79" providerId="LiveId" clId="{6950B1D6-3DAC-4ED1-8765-1ABC98E83968}" dt="2020-02-18T06:27:19.554" v="1579" actId="47"/>
        <pc:sldMkLst>
          <pc:docMk/>
          <pc:sldMk cId="3830721775" sldId="337"/>
        </pc:sldMkLst>
      </pc:sldChg>
      <pc:sldChg chg="del">
        <pc:chgData name="Gordon Watts" userId="a0850f2b96f54c79" providerId="LiveId" clId="{6950B1D6-3DAC-4ED1-8765-1ABC98E83968}" dt="2020-02-18T06:28:19.455" v="1581" actId="47"/>
        <pc:sldMkLst>
          <pc:docMk/>
          <pc:sldMk cId="4012187175" sldId="338"/>
        </pc:sldMkLst>
      </pc:sldChg>
      <pc:sldChg chg="del">
        <pc:chgData name="Gordon Watts" userId="a0850f2b96f54c79" providerId="LiveId" clId="{6950B1D6-3DAC-4ED1-8765-1ABC98E83968}" dt="2020-02-18T06:28:25.294" v="1582" actId="47"/>
        <pc:sldMkLst>
          <pc:docMk/>
          <pc:sldMk cId="1672786414" sldId="339"/>
        </pc:sldMkLst>
      </pc:sldChg>
      <pc:sldChg chg="del">
        <pc:chgData name="Gordon Watts" userId="a0850f2b96f54c79" providerId="LiveId" clId="{6950B1D6-3DAC-4ED1-8765-1ABC98E83968}" dt="2020-02-18T06:27:20.553" v="1580" actId="47"/>
        <pc:sldMkLst>
          <pc:docMk/>
          <pc:sldMk cId="4255031383" sldId="340"/>
        </pc:sldMkLst>
      </pc:sldChg>
      <pc:sldChg chg="addSp delSp modSp">
        <pc:chgData name="Gordon Watts" userId="a0850f2b96f54c79" providerId="LiveId" clId="{6950B1D6-3DAC-4ED1-8765-1ABC98E83968}" dt="2020-02-18T06:42:28.436" v="2392" actId="1076"/>
        <pc:sldMkLst>
          <pc:docMk/>
          <pc:sldMk cId="1135819623" sldId="341"/>
        </pc:sldMkLst>
        <pc:spChg chg="add mod">
          <ac:chgData name="Gordon Watts" userId="a0850f2b96f54c79" providerId="LiveId" clId="{6950B1D6-3DAC-4ED1-8765-1ABC98E83968}" dt="2020-02-18T06:42:19.804" v="2388" actId="1076"/>
          <ac:spMkLst>
            <pc:docMk/>
            <pc:sldMk cId="1135819623" sldId="341"/>
            <ac:spMk id="3" creationId="{2693BFBA-F46D-4781-BEF7-964043787941}"/>
          </ac:spMkLst>
        </pc:spChg>
        <pc:spChg chg="add mod">
          <ac:chgData name="Gordon Watts" userId="a0850f2b96f54c79" providerId="LiveId" clId="{6950B1D6-3DAC-4ED1-8765-1ABC98E83968}" dt="2020-02-18T06:42:28.436" v="2392" actId="1076"/>
          <ac:spMkLst>
            <pc:docMk/>
            <pc:sldMk cId="1135819623" sldId="341"/>
            <ac:spMk id="13" creationId="{6C585D0A-9A83-46B5-B7CB-D8E9521DF2CC}"/>
          </ac:spMkLst>
        </pc:spChg>
        <pc:picChg chg="add mod">
          <ac:chgData name="Gordon Watts" userId="a0850f2b96f54c79" providerId="LiveId" clId="{6950B1D6-3DAC-4ED1-8765-1ABC98E83968}" dt="2020-02-18T06:42:08.441" v="2385" actId="1076"/>
          <ac:picMkLst>
            <pc:docMk/>
            <pc:sldMk cId="1135819623" sldId="341"/>
            <ac:picMk id="2" creationId="{46512B3F-6A02-40CE-8D1C-1C34A6690593}"/>
          </ac:picMkLst>
        </pc:picChg>
        <pc:picChg chg="del">
          <ac:chgData name="Gordon Watts" userId="a0850f2b96f54c79" providerId="LiveId" clId="{6950B1D6-3DAC-4ED1-8765-1ABC98E83968}" dt="2020-02-18T06:41:59.176" v="2382" actId="478"/>
          <ac:picMkLst>
            <pc:docMk/>
            <pc:sldMk cId="1135819623" sldId="341"/>
            <ac:picMk id="9" creationId="{1ED4787D-464B-4560-9C12-A75D76AD9C03}"/>
          </ac:picMkLst>
        </pc:picChg>
      </pc:sldChg>
      <pc:sldChg chg="modSp">
        <pc:chgData name="Gordon Watts" userId="a0850f2b96f54c79" providerId="LiveId" clId="{6950B1D6-3DAC-4ED1-8765-1ABC98E83968}" dt="2020-02-18T06:52:06.098" v="2892" actId="1076"/>
        <pc:sldMkLst>
          <pc:docMk/>
          <pc:sldMk cId="1573544289" sldId="342"/>
        </pc:sldMkLst>
        <pc:spChg chg="mod">
          <ac:chgData name="Gordon Watts" userId="a0850f2b96f54c79" providerId="LiveId" clId="{6950B1D6-3DAC-4ED1-8765-1ABC98E83968}" dt="2020-02-18T06:38:12.235" v="2226"/>
          <ac:spMkLst>
            <pc:docMk/>
            <pc:sldMk cId="1573544289" sldId="342"/>
            <ac:spMk id="6" creationId="{6E06DAAF-8F7A-40E2-89E4-B4E7EAB6FDE4}"/>
          </ac:spMkLst>
        </pc:spChg>
        <pc:spChg chg="mod">
          <ac:chgData name="Gordon Watts" userId="a0850f2b96f54c79" providerId="LiveId" clId="{6950B1D6-3DAC-4ED1-8765-1ABC98E83968}" dt="2020-02-18T06:45:18.237" v="2514" actId="1076"/>
          <ac:spMkLst>
            <pc:docMk/>
            <pc:sldMk cId="1573544289" sldId="342"/>
            <ac:spMk id="9" creationId="{A65FCBF8-D0A8-46E4-8A3D-E782953CF9A3}"/>
          </ac:spMkLst>
        </pc:spChg>
        <pc:spChg chg="mod">
          <ac:chgData name="Gordon Watts" userId="a0850f2b96f54c79" providerId="LiveId" clId="{6950B1D6-3DAC-4ED1-8765-1ABC98E83968}" dt="2020-02-18T06:45:18.237" v="2514" actId="1076"/>
          <ac:spMkLst>
            <pc:docMk/>
            <pc:sldMk cId="1573544289" sldId="342"/>
            <ac:spMk id="10" creationId="{B824BD6C-1481-4A43-8188-ABE959AD199C}"/>
          </ac:spMkLst>
        </pc:spChg>
        <pc:spChg chg="mod">
          <ac:chgData name="Gordon Watts" userId="a0850f2b96f54c79" providerId="LiveId" clId="{6950B1D6-3DAC-4ED1-8765-1ABC98E83968}" dt="2020-02-18T06:52:06.098" v="2892" actId="1076"/>
          <ac:spMkLst>
            <pc:docMk/>
            <pc:sldMk cId="1573544289" sldId="342"/>
            <ac:spMk id="11" creationId="{A8D0B05E-9A21-4AF2-8133-32B8E86A0A6F}"/>
          </ac:spMkLst>
        </pc:spChg>
        <pc:spChg chg="mod">
          <ac:chgData name="Gordon Watts" userId="a0850f2b96f54c79" providerId="LiveId" clId="{6950B1D6-3DAC-4ED1-8765-1ABC98E83968}" dt="2020-02-18T06:49:57.237" v="2785" actId="20577"/>
          <ac:spMkLst>
            <pc:docMk/>
            <pc:sldMk cId="1573544289" sldId="342"/>
            <ac:spMk id="12" creationId="{D3B2CAC2-AABA-483C-AED1-F1F2A168CEE6}"/>
          </ac:spMkLst>
        </pc:spChg>
        <pc:spChg chg="mod">
          <ac:chgData name="Gordon Watts" userId="a0850f2b96f54c79" providerId="LiveId" clId="{6950B1D6-3DAC-4ED1-8765-1ABC98E83968}" dt="2020-02-18T06:52:06.098" v="2892" actId="1076"/>
          <ac:spMkLst>
            <pc:docMk/>
            <pc:sldMk cId="1573544289" sldId="342"/>
            <ac:spMk id="14" creationId="{8481B58A-2DD1-411A-99A3-71938B84D6F4}"/>
          </ac:spMkLst>
        </pc:spChg>
        <pc:spChg chg="mod">
          <ac:chgData name="Gordon Watts" userId="a0850f2b96f54c79" providerId="LiveId" clId="{6950B1D6-3DAC-4ED1-8765-1ABC98E83968}" dt="2020-02-18T06:47:53.672" v="2625" actId="20577"/>
          <ac:spMkLst>
            <pc:docMk/>
            <pc:sldMk cId="1573544289" sldId="342"/>
            <ac:spMk id="15" creationId="{20379405-BED6-4062-A600-5D1338A206B4}"/>
          </ac:spMkLst>
        </pc:spChg>
      </pc:sldChg>
      <pc:sldChg chg="delSp modSp">
        <pc:chgData name="Gordon Watts" userId="a0850f2b96f54c79" providerId="LiveId" clId="{6950B1D6-3DAC-4ED1-8765-1ABC98E83968}" dt="2020-02-18T06:56:12.318" v="2943" actId="20577"/>
        <pc:sldMkLst>
          <pc:docMk/>
          <pc:sldMk cId="1175729819" sldId="344"/>
        </pc:sldMkLst>
        <pc:spChg chg="mod">
          <ac:chgData name="Gordon Watts" userId="a0850f2b96f54c79" providerId="LiveId" clId="{6950B1D6-3DAC-4ED1-8765-1ABC98E83968}" dt="2020-02-18T06:45:44.560" v="2515" actId="21"/>
          <ac:spMkLst>
            <pc:docMk/>
            <pc:sldMk cId="1175729819" sldId="344"/>
            <ac:spMk id="6" creationId="{82964449-6F34-4399-8172-2266409B8A30}"/>
          </ac:spMkLst>
        </pc:spChg>
        <pc:spChg chg="mod">
          <ac:chgData name="Gordon Watts" userId="a0850f2b96f54c79" providerId="LiveId" clId="{6950B1D6-3DAC-4ED1-8765-1ABC98E83968}" dt="2020-02-18T06:40:04.170" v="2381" actId="1076"/>
          <ac:spMkLst>
            <pc:docMk/>
            <pc:sldMk cId="1175729819" sldId="344"/>
            <ac:spMk id="7" creationId="{AC357F9B-D566-4BE7-826F-83E63ADA5802}"/>
          </ac:spMkLst>
        </pc:spChg>
        <pc:spChg chg="mod">
          <ac:chgData name="Gordon Watts" userId="a0850f2b96f54c79" providerId="LiveId" clId="{6950B1D6-3DAC-4ED1-8765-1ABC98E83968}" dt="2020-02-18T06:54:57.198" v="2896" actId="1076"/>
          <ac:spMkLst>
            <pc:docMk/>
            <pc:sldMk cId="1175729819" sldId="344"/>
            <ac:spMk id="8" creationId="{54EC0F81-AFC5-4DA7-9010-0F1CD6B8FCE1}"/>
          </ac:spMkLst>
        </pc:spChg>
        <pc:spChg chg="mod">
          <ac:chgData name="Gordon Watts" userId="a0850f2b96f54c79" providerId="LiveId" clId="{6950B1D6-3DAC-4ED1-8765-1ABC98E83968}" dt="2020-02-18T06:32:52.286" v="1869" actId="2711"/>
          <ac:spMkLst>
            <pc:docMk/>
            <pc:sldMk cId="1175729819" sldId="344"/>
            <ac:spMk id="10" creationId="{00F848D3-56C6-4718-8C80-1D7C0C63B8F6}"/>
          </ac:spMkLst>
        </pc:spChg>
        <pc:spChg chg="del">
          <ac:chgData name="Gordon Watts" userId="a0850f2b96f54c79" providerId="LiveId" clId="{6950B1D6-3DAC-4ED1-8765-1ABC98E83968}" dt="2020-02-18T06:32:25.195" v="1792" actId="478"/>
          <ac:spMkLst>
            <pc:docMk/>
            <pc:sldMk cId="1175729819" sldId="344"/>
            <ac:spMk id="11" creationId="{1FC5E847-CA4C-406A-8E50-30F19AD2DB7A}"/>
          </ac:spMkLst>
        </pc:spChg>
        <pc:spChg chg="del">
          <ac:chgData name="Gordon Watts" userId="a0850f2b96f54c79" providerId="LiveId" clId="{6950B1D6-3DAC-4ED1-8765-1ABC98E83968}" dt="2020-02-18T06:32:25.195" v="1792" actId="478"/>
          <ac:spMkLst>
            <pc:docMk/>
            <pc:sldMk cId="1175729819" sldId="344"/>
            <ac:spMk id="12" creationId="{3E2FFD82-6550-4339-B113-89A869F73CE1}"/>
          </ac:spMkLst>
        </pc:spChg>
        <pc:spChg chg="mod">
          <ac:chgData name="Gordon Watts" userId="a0850f2b96f54c79" providerId="LiveId" clId="{6950B1D6-3DAC-4ED1-8765-1ABC98E83968}" dt="2020-02-18T06:54:41.989" v="2893" actId="1076"/>
          <ac:spMkLst>
            <pc:docMk/>
            <pc:sldMk cId="1175729819" sldId="344"/>
            <ac:spMk id="13" creationId="{152CD473-56A2-4AB3-B25D-C001072C096D}"/>
          </ac:spMkLst>
        </pc:spChg>
        <pc:spChg chg="mod">
          <ac:chgData name="Gordon Watts" userId="a0850f2b96f54c79" providerId="LiveId" clId="{6950B1D6-3DAC-4ED1-8765-1ABC98E83968}" dt="2020-02-18T06:56:12.318" v="2943" actId="20577"/>
          <ac:spMkLst>
            <pc:docMk/>
            <pc:sldMk cId="1175729819" sldId="344"/>
            <ac:spMk id="14" creationId="{970D8BA0-E72F-48F6-90A6-E95EBA0045BE}"/>
          </ac:spMkLst>
        </pc:spChg>
      </pc:sldChg>
      <pc:sldChg chg="addSp modSp add">
        <pc:chgData name="Gordon Watts" userId="a0850f2b96f54c79" providerId="LiveId" clId="{6950B1D6-3DAC-4ED1-8765-1ABC98E83968}" dt="2020-02-18T00:16:36.055" v="375" actId="20577"/>
        <pc:sldMkLst>
          <pc:docMk/>
          <pc:sldMk cId="3853727924" sldId="345"/>
        </pc:sldMkLst>
        <pc:spChg chg="mod">
          <ac:chgData name="Gordon Watts" userId="a0850f2b96f54c79" providerId="LiveId" clId="{6950B1D6-3DAC-4ED1-8765-1ABC98E83968}" dt="2020-02-18T00:11:16.657" v="71" actId="20577"/>
          <ac:spMkLst>
            <pc:docMk/>
            <pc:sldMk cId="3853727924" sldId="345"/>
            <ac:spMk id="2" creationId="{FD334859-1678-465D-9327-16B64760E51B}"/>
          </ac:spMkLst>
        </pc:spChg>
        <pc:spChg chg="add mod">
          <ac:chgData name="Gordon Watts" userId="a0850f2b96f54c79" providerId="LiveId" clId="{6950B1D6-3DAC-4ED1-8765-1ABC98E83968}" dt="2020-02-18T00:15:52.117" v="241" actId="1076"/>
          <ac:spMkLst>
            <pc:docMk/>
            <pc:sldMk cId="3853727924" sldId="345"/>
            <ac:spMk id="5" creationId="{58D40A3E-5A76-4BFB-81F4-70F35B75BE79}"/>
          </ac:spMkLst>
        </pc:spChg>
        <pc:spChg chg="add mod">
          <ac:chgData name="Gordon Watts" userId="a0850f2b96f54c79" providerId="LiveId" clId="{6950B1D6-3DAC-4ED1-8765-1ABC98E83968}" dt="2020-02-18T00:15:57.443" v="243" actId="1076"/>
          <ac:spMkLst>
            <pc:docMk/>
            <pc:sldMk cId="3853727924" sldId="345"/>
            <ac:spMk id="6" creationId="{7EF4A402-4E59-4B85-9B4B-661FED23F7AB}"/>
          </ac:spMkLst>
        </pc:spChg>
        <pc:spChg chg="add mod">
          <ac:chgData name="Gordon Watts" userId="a0850f2b96f54c79" providerId="LiveId" clId="{6950B1D6-3DAC-4ED1-8765-1ABC98E83968}" dt="2020-02-18T00:16:36.055" v="375" actId="20577"/>
          <ac:spMkLst>
            <pc:docMk/>
            <pc:sldMk cId="3853727924" sldId="345"/>
            <ac:spMk id="9" creationId="{699960B7-1D26-4341-8919-354C1C224862}"/>
          </ac:spMkLst>
        </pc:spChg>
        <pc:cxnChg chg="add mod">
          <ac:chgData name="Gordon Watts" userId="a0850f2b96f54c79" providerId="LiveId" clId="{6950B1D6-3DAC-4ED1-8765-1ABC98E83968}" dt="2020-02-18T00:16:02.737" v="244" actId="11529"/>
          <ac:cxnSpMkLst>
            <pc:docMk/>
            <pc:sldMk cId="3853727924" sldId="345"/>
            <ac:cxnSpMk id="8" creationId="{3508F913-1E6C-4E83-B6ED-B5EBDAA27C7D}"/>
          </ac:cxnSpMkLst>
        </pc:cxnChg>
      </pc:sldChg>
      <pc:sldChg chg="addSp modSp add">
        <pc:chgData name="Gordon Watts" userId="a0850f2b96f54c79" providerId="LiveId" clId="{6950B1D6-3DAC-4ED1-8765-1ABC98E83968}" dt="2020-02-18T01:19:42.603" v="470" actId="14100"/>
        <pc:sldMkLst>
          <pc:docMk/>
          <pc:sldMk cId="3718151385" sldId="346"/>
        </pc:sldMkLst>
        <pc:spChg chg="add mod">
          <ac:chgData name="Gordon Watts" userId="a0850f2b96f54c79" providerId="LiveId" clId="{6950B1D6-3DAC-4ED1-8765-1ABC98E83968}" dt="2020-02-18T01:19:26.199" v="467" actId="207"/>
          <ac:spMkLst>
            <pc:docMk/>
            <pc:sldMk cId="3718151385" sldId="346"/>
            <ac:spMk id="5" creationId="{DFDC1894-8167-405A-98C2-D8C56A7FB6DB}"/>
          </ac:spMkLst>
        </pc:spChg>
        <pc:spChg chg="add mod">
          <ac:chgData name="Gordon Watts" userId="a0850f2b96f54c79" providerId="LiveId" clId="{6950B1D6-3DAC-4ED1-8765-1ABC98E83968}" dt="2020-02-18T01:19:39.048" v="469" actId="1076"/>
          <ac:spMkLst>
            <pc:docMk/>
            <pc:sldMk cId="3718151385" sldId="346"/>
            <ac:spMk id="8" creationId="{F0375D92-6570-4A6E-BBAD-B9D6CD904E19}"/>
          </ac:spMkLst>
        </pc:spChg>
        <pc:cxnChg chg="add mod">
          <ac:chgData name="Gordon Watts" userId="a0850f2b96f54c79" providerId="LiveId" clId="{6950B1D6-3DAC-4ED1-8765-1ABC98E83968}" dt="2020-02-18T01:19:42.603" v="470" actId="14100"/>
          <ac:cxnSpMkLst>
            <pc:docMk/>
            <pc:sldMk cId="3718151385" sldId="346"/>
            <ac:cxnSpMk id="9" creationId="{44C492B4-136E-45D3-996F-16C6C6C335F3}"/>
          </ac:cxnSpMkLst>
        </pc:cxnChg>
      </pc:sldChg>
      <pc:sldChg chg="addSp modSp add">
        <pc:chgData name="Gordon Watts" userId="a0850f2b96f54c79" providerId="LiveId" clId="{6950B1D6-3DAC-4ED1-8765-1ABC98E83968}" dt="2020-02-18T06:33:32.089" v="1934" actId="207"/>
        <pc:sldMkLst>
          <pc:docMk/>
          <pc:sldMk cId="4154135489" sldId="347"/>
        </pc:sldMkLst>
        <pc:spChg chg="mod">
          <ac:chgData name="Gordon Watts" userId="a0850f2b96f54c79" providerId="LiveId" clId="{6950B1D6-3DAC-4ED1-8765-1ABC98E83968}" dt="2020-02-18T01:23:14.772" v="599" actId="20577"/>
          <ac:spMkLst>
            <pc:docMk/>
            <pc:sldMk cId="4154135489" sldId="347"/>
            <ac:spMk id="2" creationId="{325E9664-3312-4671-B783-73B58E1A9789}"/>
          </ac:spMkLst>
        </pc:spChg>
        <pc:spChg chg="add mod">
          <ac:chgData name="Gordon Watts" userId="a0850f2b96f54c79" providerId="LiveId" clId="{6950B1D6-3DAC-4ED1-8765-1ABC98E83968}" dt="2020-02-18T01:23:50.006" v="708" actId="20577"/>
          <ac:spMkLst>
            <pc:docMk/>
            <pc:sldMk cId="4154135489" sldId="347"/>
            <ac:spMk id="5" creationId="{D2EF4932-BF04-4DDD-BFED-BCA17B20F03C}"/>
          </ac:spMkLst>
        </pc:spChg>
        <pc:spChg chg="add mod">
          <ac:chgData name="Gordon Watts" userId="a0850f2b96f54c79" providerId="LiveId" clId="{6950B1D6-3DAC-4ED1-8765-1ABC98E83968}" dt="2020-02-18T01:42:17.498" v="1056" actId="1076"/>
          <ac:spMkLst>
            <pc:docMk/>
            <pc:sldMk cId="4154135489" sldId="347"/>
            <ac:spMk id="6" creationId="{AC2C3EA9-9610-4190-BABA-49BA293C4D1D}"/>
          </ac:spMkLst>
        </pc:spChg>
        <pc:spChg chg="add mod">
          <ac:chgData name="Gordon Watts" userId="a0850f2b96f54c79" providerId="LiveId" clId="{6950B1D6-3DAC-4ED1-8765-1ABC98E83968}" dt="2020-02-18T06:33:32.089" v="1934" actId="207"/>
          <ac:spMkLst>
            <pc:docMk/>
            <pc:sldMk cId="4154135489" sldId="347"/>
            <ac:spMk id="7" creationId="{2D637D36-4D56-4302-AC39-8CD4DC060406}"/>
          </ac:spMkLst>
        </pc:spChg>
      </pc:sldChg>
      <pc:sldChg chg="addSp modSp add">
        <pc:chgData name="Gordon Watts" userId="a0850f2b96f54c79" providerId="LiveId" clId="{6950B1D6-3DAC-4ED1-8765-1ABC98E83968}" dt="2020-02-18T01:54:54.096" v="1345" actId="1076"/>
        <pc:sldMkLst>
          <pc:docMk/>
          <pc:sldMk cId="3078180208" sldId="348"/>
        </pc:sldMkLst>
        <pc:spChg chg="mod">
          <ac:chgData name="Gordon Watts" userId="a0850f2b96f54c79" providerId="LiveId" clId="{6950B1D6-3DAC-4ED1-8765-1ABC98E83968}" dt="2020-02-18T01:46:24.593" v="1131" actId="20577"/>
          <ac:spMkLst>
            <pc:docMk/>
            <pc:sldMk cId="3078180208" sldId="348"/>
            <ac:spMk id="2" creationId="{22E7A8D7-B233-43CD-9C1C-37607A29BD52}"/>
          </ac:spMkLst>
        </pc:spChg>
        <pc:spChg chg="add mod">
          <ac:chgData name="Gordon Watts" userId="a0850f2b96f54c79" providerId="LiveId" clId="{6950B1D6-3DAC-4ED1-8765-1ABC98E83968}" dt="2020-02-18T01:49:27.025" v="1133" actId="1076"/>
          <ac:spMkLst>
            <pc:docMk/>
            <pc:sldMk cId="3078180208" sldId="348"/>
            <ac:spMk id="5" creationId="{245785A3-3831-4DFD-9F7D-17D69A7C4669}"/>
          </ac:spMkLst>
        </pc:spChg>
        <pc:spChg chg="add mod">
          <ac:chgData name="Gordon Watts" userId="a0850f2b96f54c79" providerId="LiveId" clId="{6950B1D6-3DAC-4ED1-8765-1ABC98E83968}" dt="2020-02-18T01:49:45.654" v="1139" actId="207"/>
          <ac:spMkLst>
            <pc:docMk/>
            <pc:sldMk cId="3078180208" sldId="348"/>
            <ac:spMk id="6" creationId="{B377FC12-BCFF-427A-98AB-A4C443C029F5}"/>
          </ac:spMkLst>
        </pc:spChg>
        <pc:spChg chg="add mod">
          <ac:chgData name="Gordon Watts" userId="a0850f2b96f54c79" providerId="LiveId" clId="{6950B1D6-3DAC-4ED1-8765-1ABC98E83968}" dt="2020-02-18T01:52:00.537" v="1340" actId="1076"/>
          <ac:spMkLst>
            <pc:docMk/>
            <pc:sldMk cId="3078180208" sldId="348"/>
            <ac:spMk id="7" creationId="{19FF229D-F918-4286-B416-BDFDC96EB292}"/>
          </ac:spMkLst>
        </pc:spChg>
        <pc:picChg chg="add mod">
          <ac:chgData name="Gordon Watts" userId="a0850f2b96f54c79" providerId="LiveId" clId="{6950B1D6-3DAC-4ED1-8765-1ABC98E83968}" dt="2020-02-18T01:54:54.096" v="1345" actId="1076"/>
          <ac:picMkLst>
            <pc:docMk/>
            <pc:sldMk cId="3078180208" sldId="348"/>
            <ac:picMk id="8" creationId="{731C09F0-7F53-4B13-88DF-44FE54A07D1C}"/>
          </ac:picMkLst>
        </pc:picChg>
      </pc:sldChg>
      <pc:sldChg chg="addSp modSp add">
        <pc:chgData name="Gordon Watts" userId="a0850f2b96f54c79" providerId="LiveId" clId="{6950B1D6-3DAC-4ED1-8765-1ABC98E83968}" dt="2020-02-18T01:56:54.162" v="1478" actId="122"/>
        <pc:sldMkLst>
          <pc:docMk/>
          <pc:sldMk cId="1680292063" sldId="349"/>
        </pc:sldMkLst>
        <pc:spChg chg="mod">
          <ac:chgData name="Gordon Watts" userId="a0850f2b96f54c79" providerId="LiveId" clId="{6950B1D6-3DAC-4ED1-8765-1ABC98E83968}" dt="2020-02-18T01:55:07.604" v="1348" actId="27636"/>
          <ac:spMkLst>
            <pc:docMk/>
            <pc:sldMk cId="1680292063" sldId="349"/>
            <ac:spMk id="2" creationId="{07B2CD03-4D66-49F0-8503-7EF2FFA1855E}"/>
          </ac:spMkLst>
        </pc:spChg>
        <pc:spChg chg="mod">
          <ac:chgData name="Gordon Watts" userId="a0850f2b96f54c79" providerId="LiveId" clId="{6950B1D6-3DAC-4ED1-8765-1ABC98E83968}" dt="2020-02-18T01:55:48.170" v="1366" actId="1076"/>
          <ac:spMkLst>
            <pc:docMk/>
            <pc:sldMk cId="1680292063" sldId="349"/>
            <ac:spMk id="3" creationId="{DE48807D-5F09-42A4-BFFE-2515A360B56D}"/>
          </ac:spMkLst>
        </pc:spChg>
        <pc:spChg chg="add mod">
          <ac:chgData name="Gordon Watts" userId="a0850f2b96f54c79" providerId="LiveId" clId="{6950B1D6-3DAC-4ED1-8765-1ABC98E83968}" dt="2020-02-18T01:56:30.333" v="1373" actId="1076"/>
          <ac:spMkLst>
            <pc:docMk/>
            <pc:sldMk cId="1680292063" sldId="349"/>
            <ac:spMk id="5" creationId="{71CCB99A-A878-4E31-A2CA-1B6982B440FF}"/>
          </ac:spMkLst>
        </pc:spChg>
        <pc:spChg chg="add mod">
          <ac:chgData name="Gordon Watts" userId="a0850f2b96f54c79" providerId="LiveId" clId="{6950B1D6-3DAC-4ED1-8765-1ABC98E83968}" dt="2020-02-18T01:56:54.162" v="1478" actId="122"/>
          <ac:spMkLst>
            <pc:docMk/>
            <pc:sldMk cId="1680292063" sldId="349"/>
            <ac:spMk id="7" creationId="{43CA3CE4-0406-464B-B65B-2EC3DA64B518}"/>
          </ac:spMkLst>
        </pc:spChg>
        <pc:picChg chg="add mod">
          <ac:chgData name="Gordon Watts" userId="a0850f2b96f54c79" providerId="LiveId" clId="{6950B1D6-3DAC-4ED1-8765-1ABC98E83968}" dt="2020-02-18T01:56:32.679" v="1374" actId="1076"/>
          <ac:picMkLst>
            <pc:docMk/>
            <pc:sldMk cId="1680292063" sldId="349"/>
            <ac:picMk id="6" creationId="{F5EB68CA-1F05-49BA-8D0C-C079F7094F3B}"/>
          </ac:picMkLst>
        </pc:picChg>
      </pc:sldChg>
      <pc:sldChg chg="addSp modSp add">
        <pc:chgData name="Gordon Watts" userId="a0850f2b96f54c79" providerId="LiveId" clId="{6950B1D6-3DAC-4ED1-8765-1ABC98E83968}" dt="2020-02-18T06:37:35.771" v="2225" actId="1076"/>
        <pc:sldMkLst>
          <pc:docMk/>
          <pc:sldMk cId="473459573" sldId="350"/>
        </pc:sldMkLst>
        <pc:spChg chg="mod">
          <ac:chgData name="Gordon Watts" userId="a0850f2b96f54c79" providerId="LiveId" clId="{6950B1D6-3DAC-4ED1-8765-1ABC98E83968}" dt="2020-02-18T06:37:16.921" v="2216" actId="20577"/>
          <ac:spMkLst>
            <pc:docMk/>
            <pc:sldMk cId="473459573" sldId="350"/>
            <ac:spMk id="2" creationId="{4F7F8CA6-B0AF-4A9E-8BFD-1A7FD3FF14C4}"/>
          </ac:spMkLst>
        </pc:spChg>
        <pc:spChg chg="add mod">
          <ac:chgData name="Gordon Watts" userId="a0850f2b96f54c79" providerId="LiveId" clId="{6950B1D6-3DAC-4ED1-8765-1ABC98E83968}" dt="2020-02-18T06:37:35.771" v="2225" actId="1076"/>
          <ac:spMkLst>
            <pc:docMk/>
            <pc:sldMk cId="473459573" sldId="350"/>
            <ac:spMk id="6" creationId="{9D7F60EB-D2EE-4B65-A9F5-59E0A73A9323}"/>
          </ac:spMkLst>
        </pc:spChg>
        <pc:picChg chg="add mod">
          <ac:chgData name="Gordon Watts" userId="a0850f2b96f54c79" providerId="LiveId" clId="{6950B1D6-3DAC-4ED1-8765-1ABC98E83968}" dt="2020-02-18T06:37:32.802" v="2224" actId="1076"/>
          <ac:picMkLst>
            <pc:docMk/>
            <pc:sldMk cId="473459573" sldId="350"/>
            <ac:picMk id="5" creationId="{4A7085BE-3A5B-4A40-96A6-53FBF031509D}"/>
          </ac:picMkLst>
        </pc:picChg>
      </pc:sldChg>
      <pc:sldChg chg="add del">
        <pc:chgData name="Gordon Watts" userId="a0850f2b96f54c79" providerId="LiveId" clId="{6950B1D6-3DAC-4ED1-8765-1ABC98E83968}" dt="2020-02-18T06:36:45.429" v="2180" actId="47"/>
        <pc:sldMkLst>
          <pc:docMk/>
          <pc:sldMk cId="3581361964" sldId="350"/>
        </pc:sldMkLst>
      </pc:sldChg>
      <pc:sldChg chg="addSp delSp modSp add">
        <pc:chgData name="Gordon Watts" userId="a0850f2b96f54c79" providerId="LiveId" clId="{6950B1D6-3DAC-4ED1-8765-1ABC98E83968}" dt="2020-02-18T07:03:12.421" v="3835" actId="20577"/>
        <pc:sldMkLst>
          <pc:docMk/>
          <pc:sldMk cId="1707177575" sldId="351"/>
        </pc:sldMkLst>
        <pc:spChg chg="mod">
          <ac:chgData name="Gordon Watts" userId="a0850f2b96f54c79" providerId="LiveId" clId="{6950B1D6-3DAC-4ED1-8765-1ABC98E83968}" dt="2020-02-18T06:58:39.463" v="3198" actId="20577"/>
          <ac:spMkLst>
            <pc:docMk/>
            <pc:sldMk cId="1707177575" sldId="351"/>
            <ac:spMk id="2" creationId="{486EC1B6-ED5E-4FFE-87D2-4FD5A038C164}"/>
          </ac:spMkLst>
        </pc:spChg>
        <pc:spChg chg="add del mod">
          <ac:chgData name="Gordon Watts" userId="a0850f2b96f54c79" providerId="LiveId" clId="{6950B1D6-3DAC-4ED1-8765-1ABC98E83968}" dt="2020-02-18T06:59:06.038" v="3200"/>
          <ac:spMkLst>
            <pc:docMk/>
            <pc:sldMk cId="1707177575" sldId="351"/>
            <ac:spMk id="5" creationId="{F54D0788-8925-44ED-8DA8-D06538FAFAFC}"/>
          </ac:spMkLst>
        </pc:spChg>
        <pc:spChg chg="add mod">
          <ac:chgData name="Gordon Watts" userId="a0850f2b96f54c79" providerId="LiveId" clId="{6950B1D6-3DAC-4ED1-8765-1ABC98E83968}" dt="2020-02-18T07:00:57.291" v="3486" actId="20577"/>
          <ac:spMkLst>
            <pc:docMk/>
            <pc:sldMk cId="1707177575" sldId="351"/>
            <ac:spMk id="6" creationId="{05022606-49FA-4820-909E-CFC1CD14CD0C}"/>
          </ac:spMkLst>
        </pc:spChg>
        <pc:spChg chg="add mod">
          <ac:chgData name="Gordon Watts" userId="a0850f2b96f54c79" providerId="LiveId" clId="{6950B1D6-3DAC-4ED1-8765-1ABC98E83968}" dt="2020-02-18T07:03:12.421" v="3835" actId="20577"/>
          <ac:spMkLst>
            <pc:docMk/>
            <pc:sldMk cId="1707177575" sldId="351"/>
            <ac:spMk id="7" creationId="{4999CFAD-5E10-4802-AD01-AF27D9AD62BC}"/>
          </ac:spMkLst>
        </pc:spChg>
      </pc:sldChg>
    </pc:docChg>
  </pc:docChgLst>
  <pc:docChgLst>
    <pc:chgData name="Gordon Watts" userId="a0850f2b96f54c79" providerId="LiveId" clId="{BD20CCC9-C181-4A23-AD9E-FD1586C53466}"/>
    <pc:docChg chg="undo custSel addSld delSld modSld">
      <pc:chgData name="Gordon Watts" userId="a0850f2b96f54c79" providerId="LiveId" clId="{BD20CCC9-C181-4A23-AD9E-FD1586C53466}" dt="2022-09-13T09:24:24.757" v="3195" actId="1076"/>
      <pc:docMkLst>
        <pc:docMk/>
      </pc:docMkLst>
      <pc:sldChg chg="modSp mod">
        <pc:chgData name="Gordon Watts" userId="a0850f2b96f54c79" providerId="LiveId" clId="{BD20CCC9-C181-4A23-AD9E-FD1586C53466}" dt="2022-09-13T07:27:34.631" v="1905" actId="1076"/>
        <pc:sldMkLst>
          <pc:docMk/>
          <pc:sldMk cId="1701254242" sldId="256"/>
        </pc:sldMkLst>
        <pc:spChg chg="mod">
          <ac:chgData name="Gordon Watts" userId="a0850f2b96f54c79" providerId="LiveId" clId="{BD20CCC9-C181-4A23-AD9E-FD1586C53466}" dt="2022-09-13T06:05:20.017" v="1" actId="20577"/>
          <ac:spMkLst>
            <pc:docMk/>
            <pc:sldMk cId="1701254242" sldId="256"/>
            <ac:spMk id="2" creationId="{6A326EDB-A70A-4637-B2B1-2E0F953B49F7}"/>
          </ac:spMkLst>
        </pc:spChg>
        <pc:spChg chg="mod">
          <ac:chgData name="Gordon Watts" userId="a0850f2b96f54c79" providerId="LiveId" clId="{BD20CCC9-C181-4A23-AD9E-FD1586C53466}" dt="2022-09-13T06:05:26.179" v="5" actId="20577"/>
          <ac:spMkLst>
            <pc:docMk/>
            <pc:sldMk cId="1701254242" sldId="256"/>
            <ac:spMk id="3" creationId="{B30D4CF1-7CCD-440F-A3B1-68B9AC0E91A4}"/>
          </ac:spMkLst>
        </pc:spChg>
        <pc:picChg chg="mod">
          <ac:chgData name="Gordon Watts" userId="a0850f2b96f54c79" providerId="LiveId" clId="{BD20CCC9-C181-4A23-AD9E-FD1586C53466}" dt="2022-09-13T07:15:23.142" v="1496" actId="1076"/>
          <ac:picMkLst>
            <pc:docMk/>
            <pc:sldMk cId="1701254242" sldId="256"/>
            <ac:picMk id="6" creationId="{8D2AC2A7-8A5A-4BB0-9127-F103C2A7E19A}"/>
          </ac:picMkLst>
        </pc:picChg>
        <pc:picChg chg="mod">
          <ac:chgData name="Gordon Watts" userId="a0850f2b96f54c79" providerId="LiveId" clId="{BD20CCC9-C181-4A23-AD9E-FD1586C53466}" dt="2022-09-13T07:27:34.631" v="1905" actId="1076"/>
          <ac:picMkLst>
            <pc:docMk/>
            <pc:sldMk cId="1701254242" sldId="256"/>
            <ac:picMk id="11" creationId="{A6748CBC-36B4-430D-8170-7413700AA1B3}"/>
          </ac:picMkLst>
        </pc:picChg>
      </pc:sldChg>
      <pc:sldChg chg="addSp delSp modSp mod">
        <pc:chgData name="Gordon Watts" userId="a0850f2b96f54c79" providerId="LiveId" clId="{BD20CCC9-C181-4A23-AD9E-FD1586C53466}" dt="2022-09-13T06:10:45.290" v="46" actId="1076"/>
        <pc:sldMkLst>
          <pc:docMk/>
          <pc:sldMk cId="955157149" sldId="267"/>
        </pc:sldMkLst>
        <pc:spChg chg="mod">
          <ac:chgData name="Gordon Watts" userId="a0850f2b96f54c79" providerId="LiveId" clId="{BD20CCC9-C181-4A23-AD9E-FD1586C53466}" dt="2022-09-13T06:10:45.290" v="46" actId="1076"/>
          <ac:spMkLst>
            <pc:docMk/>
            <pc:sldMk cId="955157149" sldId="267"/>
            <ac:spMk id="6" creationId="{E52E82ED-9E95-4E20-B836-6EBE86216A54}"/>
          </ac:spMkLst>
        </pc:spChg>
        <pc:picChg chg="del">
          <ac:chgData name="Gordon Watts" userId="a0850f2b96f54c79" providerId="LiveId" clId="{BD20CCC9-C181-4A23-AD9E-FD1586C53466}" dt="2022-09-13T06:08:09.706" v="42" actId="478"/>
          <ac:picMkLst>
            <pc:docMk/>
            <pc:sldMk cId="955157149" sldId="267"/>
            <ac:picMk id="7" creationId="{5F24EEA4-B8D1-A27D-B6AA-504E2EC232D7}"/>
          </ac:picMkLst>
        </pc:picChg>
        <pc:picChg chg="add mod">
          <ac:chgData name="Gordon Watts" userId="a0850f2b96f54c79" providerId="LiveId" clId="{BD20CCC9-C181-4A23-AD9E-FD1586C53466}" dt="2022-09-13T06:10:35.145" v="45" actId="1076"/>
          <ac:picMkLst>
            <pc:docMk/>
            <pc:sldMk cId="955157149" sldId="267"/>
            <ac:picMk id="8" creationId="{E88E1E3D-BF8D-1DD9-8457-134A4253A74B}"/>
          </ac:picMkLst>
        </pc:picChg>
      </pc:sldChg>
      <pc:sldChg chg="modSp mod">
        <pc:chgData name="Gordon Watts" userId="a0850f2b96f54c79" providerId="LiveId" clId="{BD20CCC9-C181-4A23-AD9E-FD1586C53466}" dt="2022-09-13T06:06:39.561" v="12" actId="1076"/>
        <pc:sldMkLst>
          <pc:docMk/>
          <pc:sldMk cId="3853727924" sldId="345"/>
        </pc:sldMkLst>
        <pc:spChg chg="mod">
          <ac:chgData name="Gordon Watts" userId="a0850f2b96f54c79" providerId="LiveId" clId="{BD20CCC9-C181-4A23-AD9E-FD1586C53466}" dt="2022-09-13T06:06:33.263" v="11" actId="27636"/>
          <ac:spMkLst>
            <pc:docMk/>
            <pc:sldMk cId="3853727924" sldId="345"/>
            <ac:spMk id="2" creationId="{FD334859-1678-465D-9327-16B64760E51B}"/>
          </ac:spMkLst>
        </pc:spChg>
        <pc:spChg chg="mod">
          <ac:chgData name="Gordon Watts" userId="a0850f2b96f54c79" providerId="LiveId" clId="{BD20CCC9-C181-4A23-AD9E-FD1586C53466}" dt="2022-09-13T06:06:39.561" v="12" actId="1076"/>
          <ac:spMkLst>
            <pc:docMk/>
            <pc:sldMk cId="3853727924" sldId="345"/>
            <ac:spMk id="5" creationId="{58D40A3E-5A76-4BFB-81F4-70F35B75BE79}"/>
          </ac:spMkLst>
        </pc:spChg>
      </pc:sldChg>
      <pc:sldChg chg="addSp delSp modSp mod">
        <pc:chgData name="Gordon Watts" userId="a0850f2b96f54c79" providerId="LiveId" clId="{BD20CCC9-C181-4A23-AD9E-FD1586C53466}" dt="2022-09-13T06:42:53.540" v="844" actId="1076"/>
        <pc:sldMkLst>
          <pc:docMk/>
          <pc:sldMk cId="2537146275" sldId="369"/>
        </pc:sldMkLst>
        <pc:spChg chg="del">
          <ac:chgData name="Gordon Watts" userId="a0850f2b96f54c79" providerId="LiveId" clId="{BD20CCC9-C181-4A23-AD9E-FD1586C53466}" dt="2022-09-13T06:12:36.277" v="50" actId="478"/>
          <ac:spMkLst>
            <pc:docMk/>
            <pc:sldMk cId="2537146275" sldId="369"/>
            <ac:spMk id="5" creationId="{50F7707F-5911-4129-B9CA-A7FF0AFF23F1}"/>
          </ac:spMkLst>
        </pc:spChg>
        <pc:spChg chg="del">
          <ac:chgData name="Gordon Watts" userId="a0850f2b96f54c79" providerId="LiveId" clId="{BD20CCC9-C181-4A23-AD9E-FD1586C53466}" dt="2022-09-13T06:12:36.277" v="50" actId="478"/>
          <ac:spMkLst>
            <pc:docMk/>
            <pc:sldMk cId="2537146275" sldId="369"/>
            <ac:spMk id="6" creationId="{EAAC4660-E884-4168-8B11-D6FFD39189F9}"/>
          </ac:spMkLst>
        </pc:spChg>
        <pc:spChg chg="del">
          <ac:chgData name="Gordon Watts" userId="a0850f2b96f54c79" providerId="LiveId" clId="{BD20CCC9-C181-4A23-AD9E-FD1586C53466}" dt="2022-09-13T06:12:36.277" v="50" actId="478"/>
          <ac:spMkLst>
            <pc:docMk/>
            <pc:sldMk cId="2537146275" sldId="369"/>
            <ac:spMk id="7" creationId="{7A0677D1-DD8D-44BA-B20D-932ECAD9A792}"/>
          </ac:spMkLst>
        </pc:spChg>
        <pc:spChg chg="add mod">
          <ac:chgData name="Gordon Watts" userId="a0850f2b96f54c79" providerId="LiveId" clId="{BD20CCC9-C181-4A23-AD9E-FD1586C53466}" dt="2022-09-13T06:13:30.682" v="101" actId="115"/>
          <ac:spMkLst>
            <pc:docMk/>
            <pc:sldMk cId="2537146275" sldId="369"/>
            <ac:spMk id="8" creationId="{8B3621A3-AE53-FDE0-5453-57766662D5C8}"/>
          </ac:spMkLst>
        </pc:spChg>
        <pc:spChg chg="add mod">
          <ac:chgData name="Gordon Watts" userId="a0850f2b96f54c79" providerId="LiveId" clId="{BD20CCC9-C181-4A23-AD9E-FD1586C53466}" dt="2022-09-13T06:14:38.862" v="327" actId="1076"/>
          <ac:spMkLst>
            <pc:docMk/>
            <pc:sldMk cId="2537146275" sldId="369"/>
            <ac:spMk id="9" creationId="{81106F98-20E3-A5FA-5420-E28E86C0E4B6}"/>
          </ac:spMkLst>
        </pc:spChg>
        <pc:spChg chg="add mod">
          <ac:chgData name="Gordon Watts" userId="a0850f2b96f54c79" providerId="LiveId" clId="{BD20CCC9-C181-4A23-AD9E-FD1586C53466}" dt="2022-09-13T06:15:35.033" v="433" actId="1076"/>
          <ac:spMkLst>
            <pc:docMk/>
            <pc:sldMk cId="2537146275" sldId="369"/>
            <ac:spMk id="10" creationId="{43BFE604-A498-B6D8-C1A6-D622E0346F9E}"/>
          </ac:spMkLst>
        </pc:spChg>
        <pc:spChg chg="add mod">
          <ac:chgData name="Gordon Watts" userId="a0850f2b96f54c79" providerId="LiveId" clId="{BD20CCC9-C181-4A23-AD9E-FD1586C53466}" dt="2022-09-13T06:17:45.999" v="710" actId="20577"/>
          <ac:spMkLst>
            <pc:docMk/>
            <pc:sldMk cId="2537146275" sldId="369"/>
            <ac:spMk id="11" creationId="{C1229463-5277-683B-469A-0B44CA29A873}"/>
          </ac:spMkLst>
        </pc:spChg>
        <pc:spChg chg="add mod">
          <ac:chgData name="Gordon Watts" userId="a0850f2b96f54c79" providerId="LiveId" clId="{BD20CCC9-C181-4A23-AD9E-FD1586C53466}" dt="2022-09-13T06:18:46.514" v="801" actId="1076"/>
          <ac:spMkLst>
            <pc:docMk/>
            <pc:sldMk cId="2537146275" sldId="369"/>
            <ac:spMk id="12" creationId="{1A03270F-85FF-4001-5DCA-DCF4C991CA02}"/>
          </ac:spMkLst>
        </pc:spChg>
        <pc:spChg chg="add">
          <ac:chgData name="Gordon Watts" userId="a0850f2b96f54c79" providerId="LiveId" clId="{BD20CCC9-C181-4A23-AD9E-FD1586C53466}" dt="2022-09-13T06:18:40.922" v="800" actId="11529"/>
          <ac:spMkLst>
            <pc:docMk/>
            <pc:sldMk cId="2537146275" sldId="369"/>
            <ac:spMk id="13" creationId="{45DF00E6-A8CB-CD3F-C4E7-DD7B4A62740A}"/>
          </ac:spMkLst>
        </pc:spChg>
        <pc:spChg chg="add mod">
          <ac:chgData name="Gordon Watts" userId="a0850f2b96f54c79" providerId="LiveId" clId="{BD20CCC9-C181-4A23-AD9E-FD1586C53466}" dt="2022-09-13T06:42:45.936" v="842" actId="1076"/>
          <ac:spMkLst>
            <pc:docMk/>
            <pc:sldMk cId="2537146275" sldId="369"/>
            <ac:spMk id="14" creationId="{968ABDA1-BD20-6426-F859-530320110F0E}"/>
          </ac:spMkLst>
        </pc:spChg>
        <pc:spChg chg="add mod">
          <ac:chgData name="Gordon Watts" userId="a0850f2b96f54c79" providerId="LiveId" clId="{BD20CCC9-C181-4A23-AD9E-FD1586C53466}" dt="2022-09-13T06:42:50.925" v="843" actId="1076"/>
          <ac:spMkLst>
            <pc:docMk/>
            <pc:sldMk cId="2537146275" sldId="369"/>
            <ac:spMk id="15" creationId="{65FDE1B6-3779-5526-E8BF-D0A45139F6A0}"/>
          </ac:spMkLst>
        </pc:spChg>
        <pc:spChg chg="add mod">
          <ac:chgData name="Gordon Watts" userId="a0850f2b96f54c79" providerId="LiveId" clId="{BD20CCC9-C181-4A23-AD9E-FD1586C53466}" dt="2022-09-13T06:42:53.540" v="844" actId="1076"/>
          <ac:spMkLst>
            <pc:docMk/>
            <pc:sldMk cId="2537146275" sldId="369"/>
            <ac:spMk id="16" creationId="{E7686607-AF56-905A-87A4-26F188F83CB6}"/>
          </ac:spMkLst>
        </pc:spChg>
      </pc:sldChg>
      <pc:sldChg chg="del">
        <pc:chgData name="Gordon Watts" userId="a0850f2b96f54c79" providerId="LiveId" clId="{BD20CCC9-C181-4A23-AD9E-FD1586C53466}" dt="2022-09-13T06:11:01.301" v="47" actId="47"/>
        <pc:sldMkLst>
          <pc:docMk/>
          <pc:sldMk cId="1011720334" sldId="381"/>
        </pc:sldMkLst>
      </pc:sldChg>
      <pc:sldChg chg="addSp delSp modSp mod">
        <pc:chgData name="Gordon Watts" userId="a0850f2b96f54c79" providerId="LiveId" clId="{BD20CCC9-C181-4A23-AD9E-FD1586C53466}" dt="2022-09-13T09:16:54.031" v="3086" actId="478"/>
        <pc:sldMkLst>
          <pc:docMk/>
          <pc:sldMk cId="3356682521" sldId="387"/>
        </pc:sldMkLst>
        <pc:spChg chg="mod">
          <ac:chgData name="Gordon Watts" userId="a0850f2b96f54c79" providerId="LiveId" clId="{BD20CCC9-C181-4A23-AD9E-FD1586C53466}" dt="2022-09-13T09:16:40.173" v="3083" actId="1076"/>
          <ac:spMkLst>
            <pc:docMk/>
            <pc:sldMk cId="3356682521" sldId="387"/>
            <ac:spMk id="7" creationId="{B6914D8D-4FD0-6C02-220F-38CCCF3B9E7D}"/>
          </ac:spMkLst>
        </pc:spChg>
        <pc:spChg chg="del">
          <ac:chgData name="Gordon Watts" userId="a0850f2b96f54c79" providerId="LiveId" clId="{BD20CCC9-C181-4A23-AD9E-FD1586C53466}" dt="2022-09-13T09:16:54.031" v="3086" actId="478"/>
          <ac:spMkLst>
            <pc:docMk/>
            <pc:sldMk cId="3356682521" sldId="387"/>
            <ac:spMk id="8" creationId="{1464040D-D714-E2C0-0952-08595D98C6A0}"/>
          </ac:spMkLst>
        </pc:spChg>
        <pc:spChg chg="add del mod">
          <ac:chgData name="Gordon Watts" userId="a0850f2b96f54c79" providerId="LiveId" clId="{BD20CCC9-C181-4A23-AD9E-FD1586C53466}" dt="2022-09-13T08:29:41.716" v="3041" actId="767"/>
          <ac:spMkLst>
            <pc:docMk/>
            <pc:sldMk cId="3356682521" sldId="387"/>
            <ac:spMk id="9" creationId="{77A484D9-E359-8512-EEB6-D117632782CD}"/>
          </ac:spMkLst>
        </pc:spChg>
        <pc:spChg chg="add mod">
          <ac:chgData name="Gordon Watts" userId="a0850f2b96f54c79" providerId="LiveId" clId="{BD20CCC9-C181-4A23-AD9E-FD1586C53466}" dt="2022-09-13T09:16:44.839" v="3084" actId="1076"/>
          <ac:spMkLst>
            <pc:docMk/>
            <pc:sldMk cId="3356682521" sldId="387"/>
            <ac:spMk id="10" creationId="{EAB065F0-5255-B624-AD78-46CFA231F6A4}"/>
          </ac:spMkLst>
        </pc:spChg>
        <pc:picChg chg="add mod">
          <ac:chgData name="Gordon Watts" userId="a0850f2b96f54c79" providerId="LiveId" clId="{BD20CCC9-C181-4A23-AD9E-FD1586C53466}" dt="2022-09-13T09:16:35.866" v="3082" actId="1076"/>
          <ac:picMkLst>
            <pc:docMk/>
            <pc:sldMk cId="3356682521" sldId="387"/>
            <ac:picMk id="5" creationId="{F4FEF688-2A69-39E8-1493-7742808073CD}"/>
          </ac:picMkLst>
        </pc:picChg>
        <pc:picChg chg="del">
          <ac:chgData name="Gordon Watts" userId="a0850f2b96f54c79" providerId="LiveId" clId="{BD20CCC9-C181-4A23-AD9E-FD1586C53466}" dt="2022-09-13T08:24:51.202" v="3035" actId="478"/>
          <ac:picMkLst>
            <pc:docMk/>
            <pc:sldMk cId="3356682521" sldId="387"/>
            <ac:picMk id="6" creationId="{403E8D5D-6F83-A9D4-9855-AFDC54261813}"/>
          </ac:picMkLst>
        </pc:picChg>
        <pc:picChg chg="add mod ord">
          <ac:chgData name="Gordon Watts" userId="a0850f2b96f54c79" providerId="LiveId" clId="{BD20CCC9-C181-4A23-AD9E-FD1586C53466}" dt="2022-09-13T09:16:47.583" v="3085" actId="167"/>
          <ac:picMkLst>
            <pc:docMk/>
            <pc:sldMk cId="3356682521" sldId="387"/>
            <ac:picMk id="12" creationId="{6C09FC70-DB95-8B44-BF26-F44046B999EA}"/>
          </ac:picMkLst>
        </pc:picChg>
        <pc:picChg chg="add mod">
          <ac:chgData name="Gordon Watts" userId="a0850f2b96f54c79" providerId="LiveId" clId="{BD20CCC9-C181-4A23-AD9E-FD1586C53466}" dt="2022-09-13T09:15:49.040" v="3072" actId="14100"/>
          <ac:picMkLst>
            <pc:docMk/>
            <pc:sldMk cId="3356682521" sldId="387"/>
            <ac:picMk id="14" creationId="{92E02605-F4BA-3484-7DBE-437840A43D65}"/>
          </ac:picMkLst>
        </pc:picChg>
      </pc:sldChg>
      <pc:sldChg chg="del">
        <pc:chgData name="Gordon Watts" userId="a0850f2b96f54c79" providerId="LiveId" clId="{BD20CCC9-C181-4A23-AD9E-FD1586C53466}" dt="2022-09-13T06:11:05.249" v="48" actId="47"/>
        <pc:sldMkLst>
          <pc:docMk/>
          <pc:sldMk cId="2212993645" sldId="388"/>
        </pc:sldMkLst>
      </pc:sldChg>
      <pc:sldChg chg="del">
        <pc:chgData name="Gordon Watts" userId="a0850f2b96f54c79" providerId="LiveId" clId="{BD20CCC9-C181-4A23-AD9E-FD1586C53466}" dt="2022-09-13T06:11:09.744" v="49" actId="47"/>
        <pc:sldMkLst>
          <pc:docMk/>
          <pc:sldMk cId="2170016482" sldId="389"/>
        </pc:sldMkLst>
      </pc:sldChg>
      <pc:sldChg chg="addSp modSp mod">
        <pc:chgData name="Gordon Watts" userId="a0850f2b96f54c79" providerId="LiveId" clId="{BD20CCC9-C181-4A23-AD9E-FD1586C53466}" dt="2022-09-13T09:24:24.757" v="3195" actId="1076"/>
        <pc:sldMkLst>
          <pc:docMk/>
          <pc:sldMk cId="2485118534" sldId="390"/>
        </pc:sldMkLst>
        <pc:spChg chg="add mod">
          <ac:chgData name="Gordon Watts" userId="a0850f2b96f54c79" providerId="LiveId" clId="{BD20CCC9-C181-4A23-AD9E-FD1586C53466}" dt="2022-09-13T09:24:24.757" v="3195" actId="1076"/>
          <ac:spMkLst>
            <pc:docMk/>
            <pc:sldMk cId="2485118534" sldId="390"/>
            <ac:spMk id="8" creationId="{B8CC418F-84B3-58FC-10FB-BFC70E30E06B}"/>
          </ac:spMkLst>
        </pc:spChg>
      </pc:sldChg>
      <pc:sldChg chg="addSp delSp modSp mod">
        <pc:chgData name="Gordon Watts" userId="a0850f2b96f54c79" providerId="LiveId" clId="{BD20CCC9-C181-4A23-AD9E-FD1586C53466}" dt="2022-09-13T09:22:57.949" v="3143" actId="20577"/>
        <pc:sldMkLst>
          <pc:docMk/>
          <pc:sldMk cId="2500855218" sldId="391"/>
        </pc:sldMkLst>
        <pc:spChg chg="add mod ord">
          <ac:chgData name="Gordon Watts" userId="a0850f2b96f54c79" providerId="LiveId" clId="{BD20CCC9-C181-4A23-AD9E-FD1586C53466}" dt="2022-09-13T09:22:57.949" v="3143" actId="20577"/>
          <ac:spMkLst>
            <pc:docMk/>
            <pc:sldMk cId="2500855218" sldId="391"/>
            <ac:spMk id="10" creationId="{3C6DFA25-C470-3190-8F17-76F010067599}"/>
          </ac:spMkLst>
        </pc:spChg>
        <pc:spChg chg="add del mod">
          <ac:chgData name="Gordon Watts" userId="a0850f2b96f54c79" providerId="LiveId" clId="{BD20CCC9-C181-4A23-AD9E-FD1586C53466}" dt="2022-09-13T09:22:35.288" v="3111" actId="478"/>
          <ac:spMkLst>
            <pc:docMk/>
            <pc:sldMk cId="2500855218" sldId="391"/>
            <ac:spMk id="15" creationId="{6975C3D5-0427-3BD6-006A-6DB08E7BE70A}"/>
          </ac:spMkLst>
        </pc:spChg>
        <pc:picChg chg="del">
          <ac:chgData name="Gordon Watts" userId="a0850f2b96f54c79" providerId="LiveId" clId="{BD20CCC9-C181-4A23-AD9E-FD1586C53466}" dt="2022-09-13T09:20:30.715" v="3087" actId="478"/>
          <ac:picMkLst>
            <pc:docMk/>
            <pc:sldMk cId="2500855218" sldId="391"/>
            <ac:picMk id="6" creationId="{F5FAC889-A334-E1AF-F544-A8929A855A22}"/>
          </ac:picMkLst>
        </pc:picChg>
        <pc:picChg chg="add mod">
          <ac:chgData name="Gordon Watts" userId="a0850f2b96f54c79" providerId="LiveId" clId="{BD20CCC9-C181-4A23-AD9E-FD1586C53466}" dt="2022-09-13T09:22:39.814" v="3113" actId="1076"/>
          <ac:picMkLst>
            <pc:docMk/>
            <pc:sldMk cId="2500855218" sldId="391"/>
            <ac:picMk id="9" creationId="{8CD774BB-655E-46F9-9B2E-D5E0731C82B6}"/>
          </ac:picMkLst>
        </pc:picChg>
        <pc:cxnChg chg="add del mod">
          <ac:chgData name="Gordon Watts" userId="a0850f2b96f54c79" providerId="LiveId" clId="{BD20CCC9-C181-4A23-AD9E-FD1586C53466}" dt="2022-09-13T09:22:16.797" v="3108" actId="478"/>
          <ac:cxnSpMkLst>
            <pc:docMk/>
            <pc:sldMk cId="2500855218" sldId="391"/>
            <ac:cxnSpMk id="12" creationId="{A4A67122-7C90-0DA3-A315-78C98A1E980D}"/>
          </ac:cxnSpMkLst>
        </pc:cxnChg>
        <pc:cxnChg chg="add del">
          <ac:chgData name="Gordon Watts" userId="a0850f2b96f54c79" providerId="LiveId" clId="{BD20CCC9-C181-4A23-AD9E-FD1586C53466}" dt="2022-09-13T09:22:14.401" v="3107" actId="478"/>
          <ac:cxnSpMkLst>
            <pc:docMk/>
            <pc:sldMk cId="2500855218" sldId="391"/>
            <ac:cxnSpMk id="14" creationId="{C090A980-DAFA-533D-9398-F9AAE1EFBF61}"/>
          </ac:cxnSpMkLst>
        </pc:cxnChg>
      </pc:sldChg>
      <pc:sldChg chg="del">
        <pc:chgData name="Gordon Watts" userId="a0850f2b96f54c79" providerId="LiveId" clId="{BD20CCC9-C181-4A23-AD9E-FD1586C53466}" dt="2022-09-13T07:35:14.371" v="2002" actId="47"/>
        <pc:sldMkLst>
          <pc:docMk/>
          <pc:sldMk cId="469476364" sldId="392"/>
        </pc:sldMkLst>
      </pc:sldChg>
      <pc:sldChg chg="addSp delSp modSp add mod">
        <pc:chgData name="Gordon Watts" userId="a0850f2b96f54c79" providerId="LiveId" clId="{BD20CCC9-C181-4A23-AD9E-FD1586C53466}" dt="2022-09-13T06:45:24.062" v="1171" actId="21"/>
        <pc:sldMkLst>
          <pc:docMk/>
          <pc:sldMk cId="3540887486" sldId="393"/>
        </pc:sldMkLst>
        <pc:spChg chg="add del mod">
          <ac:chgData name="Gordon Watts" userId="a0850f2b96f54c79" providerId="LiveId" clId="{BD20CCC9-C181-4A23-AD9E-FD1586C53466}" dt="2022-09-13T06:45:19.621" v="1170" actId="478"/>
          <ac:spMkLst>
            <pc:docMk/>
            <pc:sldMk cId="3540887486" sldId="393"/>
            <ac:spMk id="5" creationId="{B9D5B9AF-BAB2-8945-653D-7992E1C2EF76}"/>
          </ac:spMkLst>
        </pc:spChg>
        <pc:spChg chg="del">
          <ac:chgData name="Gordon Watts" userId="a0850f2b96f54c79" providerId="LiveId" clId="{BD20CCC9-C181-4A23-AD9E-FD1586C53466}" dt="2022-09-13T06:43:16.549" v="846" actId="478"/>
          <ac:spMkLst>
            <pc:docMk/>
            <pc:sldMk cId="3540887486" sldId="393"/>
            <ac:spMk id="8" creationId="{8B3621A3-AE53-FDE0-5453-57766662D5C8}"/>
          </ac:spMkLst>
        </pc:spChg>
        <pc:spChg chg="del">
          <ac:chgData name="Gordon Watts" userId="a0850f2b96f54c79" providerId="LiveId" clId="{BD20CCC9-C181-4A23-AD9E-FD1586C53466}" dt="2022-09-13T06:43:16.549" v="846" actId="478"/>
          <ac:spMkLst>
            <pc:docMk/>
            <pc:sldMk cId="3540887486" sldId="393"/>
            <ac:spMk id="9" creationId="{81106F98-20E3-A5FA-5420-E28E86C0E4B6}"/>
          </ac:spMkLst>
        </pc:spChg>
        <pc:spChg chg="mod">
          <ac:chgData name="Gordon Watts" userId="a0850f2b96f54c79" providerId="LiveId" clId="{BD20CCC9-C181-4A23-AD9E-FD1586C53466}" dt="2022-09-13T06:45:24.062" v="1171" actId="21"/>
          <ac:spMkLst>
            <pc:docMk/>
            <pc:sldMk cId="3540887486" sldId="393"/>
            <ac:spMk id="10" creationId="{43BFE604-A498-B6D8-C1A6-D622E0346F9E}"/>
          </ac:spMkLst>
        </pc:spChg>
        <pc:spChg chg="mod">
          <ac:chgData name="Gordon Watts" userId="a0850f2b96f54c79" providerId="LiveId" clId="{BD20CCC9-C181-4A23-AD9E-FD1586C53466}" dt="2022-09-13T06:44:48.270" v="1068" actId="20577"/>
          <ac:spMkLst>
            <pc:docMk/>
            <pc:sldMk cId="3540887486" sldId="393"/>
            <ac:spMk id="11" creationId="{C1229463-5277-683B-469A-0B44CA29A873}"/>
          </ac:spMkLst>
        </pc:spChg>
        <pc:spChg chg="del">
          <ac:chgData name="Gordon Watts" userId="a0850f2b96f54c79" providerId="LiveId" clId="{BD20CCC9-C181-4A23-AD9E-FD1586C53466}" dt="2022-09-13T06:43:21.862" v="848" actId="478"/>
          <ac:spMkLst>
            <pc:docMk/>
            <pc:sldMk cId="3540887486" sldId="393"/>
            <ac:spMk id="12" creationId="{1A03270F-85FF-4001-5DCA-DCF4C991CA02}"/>
          </ac:spMkLst>
        </pc:spChg>
        <pc:spChg chg="del">
          <ac:chgData name="Gordon Watts" userId="a0850f2b96f54c79" providerId="LiveId" clId="{BD20CCC9-C181-4A23-AD9E-FD1586C53466}" dt="2022-09-13T06:45:15.607" v="1169" actId="478"/>
          <ac:spMkLst>
            <pc:docMk/>
            <pc:sldMk cId="3540887486" sldId="393"/>
            <ac:spMk id="13" creationId="{45DF00E6-A8CB-CD3F-C4E7-DD7B4A62740A}"/>
          </ac:spMkLst>
        </pc:spChg>
        <pc:spChg chg="del mod">
          <ac:chgData name="Gordon Watts" userId="a0850f2b96f54c79" providerId="LiveId" clId="{BD20CCC9-C181-4A23-AD9E-FD1586C53466}" dt="2022-09-13T06:43:21.862" v="848" actId="478"/>
          <ac:spMkLst>
            <pc:docMk/>
            <pc:sldMk cId="3540887486" sldId="393"/>
            <ac:spMk id="14" creationId="{968ABDA1-BD20-6426-F859-530320110F0E}"/>
          </ac:spMkLst>
        </pc:spChg>
        <pc:spChg chg="del mod">
          <ac:chgData name="Gordon Watts" userId="a0850f2b96f54c79" providerId="LiveId" clId="{BD20CCC9-C181-4A23-AD9E-FD1586C53466}" dt="2022-09-13T06:43:21.862" v="848" actId="478"/>
          <ac:spMkLst>
            <pc:docMk/>
            <pc:sldMk cId="3540887486" sldId="393"/>
            <ac:spMk id="15" creationId="{65FDE1B6-3779-5526-E8BF-D0A45139F6A0}"/>
          </ac:spMkLst>
        </pc:spChg>
        <pc:spChg chg="del mod">
          <ac:chgData name="Gordon Watts" userId="a0850f2b96f54c79" providerId="LiveId" clId="{BD20CCC9-C181-4A23-AD9E-FD1586C53466}" dt="2022-09-13T06:43:21.862" v="848" actId="478"/>
          <ac:spMkLst>
            <pc:docMk/>
            <pc:sldMk cId="3540887486" sldId="393"/>
            <ac:spMk id="16" creationId="{E7686607-AF56-905A-87A4-26F188F83CB6}"/>
          </ac:spMkLst>
        </pc:spChg>
      </pc:sldChg>
      <pc:sldChg chg="addSp delSp modSp new mod">
        <pc:chgData name="Gordon Watts" userId="a0850f2b96f54c79" providerId="LiveId" clId="{BD20CCC9-C181-4A23-AD9E-FD1586C53466}" dt="2022-09-13T07:26:10.761" v="1890" actId="20577"/>
        <pc:sldMkLst>
          <pc:docMk/>
          <pc:sldMk cId="490087464" sldId="394"/>
        </pc:sldMkLst>
        <pc:spChg chg="mod">
          <ac:chgData name="Gordon Watts" userId="a0850f2b96f54c79" providerId="LiveId" clId="{BD20CCC9-C181-4A23-AD9E-FD1586C53466}" dt="2022-09-13T06:45:42.715" v="1187" actId="20577"/>
          <ac:spMkLst>
            <pc:docMk/>
            <pc:sldMk cId="490087464" sldId="394"/>
            <ac:spMk id="2" creationId="{6030E121-0E32-15FF-9C75-CEF2EB90B585}"/>
          </ac:spMkLst>
        </pc:spChg>
        <pc:spChg chg="add del mod">
          <ac:chgData name="Gordon Watts" userId="a0850f2b96f54c79" providerId="LiveId" clId="{BD20CCC9-C181-4A23-AD9E-FD1586C53466}" dt="2022-09-13T06:46:33.376" v="1257" actId="478"/>
          <ac:spMkLst>
            <pc:docMk/>
            <pc:sldMk cId="490087464" sldId="394"/>
            <ac:spMk id="5" creationId="{90A7381F-19F6-757C-2A16-245D62A49937}"/>
          </ac:spMkLst>
        </pc:spChg>
        <pc:spChg chg="add mod">
          <ac:chgData name="Gordon Watts" userId="a0850f2b96f54c79" providerId="LiveId" clId="{BD20CCC9-C181-4A23-AD9E-FD1586C53466}" dt="2022-09-13T07:13:41.897" v="1475" actId="1076"/>
          <ac:spMkLst>
            <pc:docMk/>
            <pc:sldMk cId="490087464" sldId="394"/>
            <ac:spMk id="6" creationId="{600174F1-7ABC-0D25-D78A-7DBA2004F574}"/>
          </ac:spMkLst>
        </pc:spChg>
        <pc:spChg chg="add mod">
          <ac:chgData name="Gordon Watts" userId="a0850f2b96f54c79" providerId="LiveId" clId="{BD20CCC9-C181-4A23-AD9E-FD1586C53466}" dt="2022-09-13T07:13:41.897" v="1475" actId="1076"/>
          <ac:spMkLst>
            <pc:docMk/>
            <pc:sldMk cId="490087464" sldId="394"/>
            <ac:spMk id="7" creationId="{45B5A4E4-10C1-4334-08FB-4AD90164FC0F}"/>
          </ac:spMkLst>
        </pc:spChg>
        <pc:spChg chg="add del mod">
          <ac:chgData name="Gordon Watts" userId="a0850f2b96f54c79" providerId="LiveId" clId="{BD20CCC9-C181-4A23-AD9E-FD1586C53466}" dt="2022-09-13T07:14:17.650" v="1479" actId="478"/>
          <ac:spMkLst>
            <pc:docMk/>
            <pc:sldMk cId="490087464" sldId="394"/>
            <ac:spMk id="12" creationId="{08926AFF-1E73-7947-0B25-1CD1F56BA3EA}"/>
          </ac:spMkLst>
        </pc:spChg>
        <pc:spChg chg="add del mod">
          <ac:chgData name="Gordon Watts" userId="a0850f2b96f54c79" providerId="LiveId" clId="{BD20CCC9-C181-4A23-AD9E-FD1586C53466}" dt="2022-09-13T07:15:15.662" v="1495" actId="478"/>
          <ac:spMkLst>
            <pc:docMk/>
            <pc:sldMk cId="490087464" sldId="394"/>
            <ac:spMk id="13" creationId="{D178DD3D-B6CD-166B-CD79-E5833C9B6E12}"/>
          </ac:spMkLst>
        </pc:spChg>
        <pc:spChg chg="add del mod">
          <ac:chgData name="Gordon Watts" userId="a0850f2b96f54c79" providerId="LiveId" clId="{BD20CCC9-C181-4A23-AD9E-FD1586C53466}" dt="2022-09-13T07:19:56.726" v="1540" actId="21"/>
          <ac:spMkLst>
            <pc:docMk/>
            <pc:sldMk cId="490087464" sldId="394"/>
            <ac:spMk id="15" creationId="{88D66B8C-1A92-6E9D-92C4-5C2F54EF438B}"/>
          </ac:spMkLst>
        </pc:spChg>
        <pc:spChg chg="add del mod">
          <ac:chgData name="Gordon Watts" userId="a0850f2b96f54c79" providerId="LiveId" clId="{BD20CCC9-C181-4A23-AD9E-FD1586C53466}" dt="2022-09-13T07:19:56.726" v="1540" actId="21"/>
          <ac:spMkLst>
            <pc:docMk/>
            <pc:sldMk cId="490087464" sldId="394"/>
            <ac:spMk id="19" creationId="{BAEE004F-192C-2C7C-8383-9ECF749E88D4}"/>
          </ac:spMkLst>
        </pc:spChg>
        <pc:spChg chg="add mod">
          <ac:chgData name="Gordon Watts" userId="a0850f2b96f54c79" providerId="LiveId" clId="{BD20CCC9-C181-4A23-AD9E-FD1586C53466}" dt="2022-09-13T07:26:10.761" v="1890" actId="20577"/>
          <ac:spMkLst>
            <pc:docMk/>
            <pc:sldMk cId="490087464" sldId="394"/>
            <ac:spMk id="20" creationId="{5AC3459B-E046-0B1B-15EF-2FA3F645410F}"/>
          </ac:spMkLst>
        </pc:spChg>
        <pc:picChg chg="add mod">
          <ac:chgData name="Gordon Watts" userId="a0850f2b96f54c79" providerId="LiveId" clId="{BD20CCC9-C181-4A23-AD9E-FD1586C53466}" dt="2022-09-13T06:55:20.107" v="1335" actId="1036"/>
          <ac:picMkLst>
            <pc:docMk/>
            <pc:sldMk cId="490087464" sldId="394"/>
            <ac:picMk id="9" creationId="{C33AFF20-9727-472A-187B-9A7D40BE585B}"/>
          </ac:picMkLst>
        </pc:picChg>
        <pc:picChg chg="add mod">
          <ac:chgData name="Gordon Watts" userId="a0850f2b96f54c79" providerId="LiveId" clId="{BD20CCC9-C181-4A23-AD9E-FD1586C53466}" dt="2022-09-13T06:55:13.016" v="1328" actId="14100"/>
          <ac:picMkLst>
            <pc:docMk/>
            <pc:sldMk cId="490087464" sldId="394"/>
            <ac:picMk id="11" creationId="{6B9B7F2E-B1D3-0E77-C19A-1287D87F5A27}"/>
          </ac:picMkLst>
        </pc:picChg>
        <pc:picChg chg="add del mod">
          <ac:chgData name="Gordon Watts" userId="a0850f2b96f54c79" providerId="LiveId" clId="{BD20CCC9-C181-4A23-AD9E-FD1586C53466}" dt="2022-09-13T07:19:56.726" v="1540" actId="21"/>
          <ac:picMkLst>
            <pc:docMk/>
            <pc:sldMk cId="490087464" sldId="394"/>
            <ac:picMk id="14" creationId="{C4AD790F-2325-CDFD-7306-2CCFC40DC0FD}"/>
          </ac:picMkLst>
        </pc:picChg>
        <pc:picChg chg="add del mod">
          <ac:chgData name="Gordon Watts" userId="a0850f2b96f54c79" providerId="LiveId" clId="{BD20CCC9-C181-4A23-AD9E-FD1586C53466}" dt="2022-09-13T07:19:56.726" v="1540" actId="21"/>
          <ac:picMkLst>
            <pc:docMk/>
            <pc:sldMk cId="490087464" sldId="394"/>
            <ac:picMk id="17" creationId="{5CF19A02-6650-D05F-AEC8-60F070F5E7DF}"/>
          </ac:picMkLst>
        </pc:picChg>
        <pc:picChg chg="add del mod">
          <ac:chgData name="Gordon Watts" userId="a0850f2b96f54c79" providerId="LiveId" clId="{BD20CCC9-C181-4A23-AD9E-FD1586C53466}" dt="2022-09-13T07:19:56.726" v="1540" actId="21"/>
          <ac:picMkLst>
            <pc:docMk/>
            <pc:sldMk cId="490087464" sldId="394"/>
            <ac:picMk id="1026" creationId="{B82412C4-D043-C602-11FC-4640FD464DBC}"/>
          </ac:picMkLst>
        </pc:picChg>
      </pc:sldChg>
      <pc:sldChg chg="addSp delSp modSp new mod">
        <pc:chgData name="Gordon Watts" userId="a0850f2b96f54c79" providerId="LiveId" clId="{BD20CCC9-C181-4A23-AD9E-FD1586C53466}" dt="2022-09-13T07:35:08.733" v="2001" actId="1076"/>
        <pc:sldMkLst>
          <pc:docMk/>
          <pc:sldMk cId="288384640" sldId="395"/>
        </pc:sldMkLst>
        <pc:spChg chg="mod">
          <ac:chgData name="Gordon Watts" userId="a0850f2b96f54c79" providerId="LiveId" clId="{BD20CCC9-C181-4A23-AD9E-FD1586C53466}" dt="2022-09-13T07:20:05.610" v="1559" actId="20577"/>
          <ac:spMkLst>
            <pc:docMk/>
            <pc:sldMk cId="288384640" sldId="395"/>
            <ac:spMk id="2" creationId="{C9272EB8-06CC-BE84-F630-B5C8D189D7C0}"/>
          </ac:spMkLst>
        </pc:spChg>
        <pc:spChg chg="add mod">
          <ac:chgData name="Gordon Watts" userId="a0850f2b96f54c79" providerId="LiveId" clId="{BD20CCC9-C181-4A23-AD9E-FD1586C53466}" dt="2022-09-13T07:26:18.101" v="1892" actId="164"/>
          <ac:spMkLst>
            <pc:docMk/>
            <pc:sldMk cId="288384640" sldId="395"/>
            <ac:spMk id="7" creationId="{D0182014-43CD-B4D2-10A5-4B32B0CA8157}"/>
          </ac:spMkLst>
        </pc:spChg>
        <pc:spChg chg="add mod">
          <ac:chgData name="Gordon Watts" userId="a0850f2b96f54c79" providerId="LiveId" clId="{BD20CCC9-C181-4A23-AD9E-FD1586C53466}" dt="2022-09-13T07:34:24.050" v="1991" actId="1076"/>
          <ac:spMkLst>
            <pc:docMk/>
            <pc:sldMk cId="288384640" sldId="395"/>
            <ac:spMk id="9" creationId="{A4473F95-DAC6-5FFE-1A5A-BEEF6172C59B}"/>
          </ac:spMkLst>
        </pc:spChg>
        <pc:spChg chg="add mod">
          <ac:chgData name="Gordon Watts" userId="a0850f2b96f54c79" providerId="LiveId" clId="{BD20CCC9-C181-4A23-AD9E-FD1586C53466}" dt="2022-09-13T07:34:24.050" v="1991" actId="1076"/>
          <ac:spMkLst>
            <pc:docMk/>
            <pc:sldMk cId="288384640" sldId="395"/>
            <ac:spMk id="13" creationId="{9C6A8A8B-D0C0-2A07-8037-98FB9F1078A3}"/>
          </ac:spMkLst>
        </pc:spChg>
        <pc:spChg chg="add mod">
          <ac:chgData name="Gordon Watts" userId="a0850f2b96f54c79" providerId="LiveId" clId="{BD20CCC9-C181-4A23-AD9E-FD1586C53466}" dt="2022-09-13T07:34:24.050" v="1991" actId="1076"/>
          <ac:spMkLst>
            <pc:docMk/>
            <pc:sldMk cId="288384640" sldId="395"/>
            <ac:spMk id="15" creationId="{CED294B9-59C5-21D9-04D5-7DD8CBE20BBD}"/>
          </ac:spMkLst>
        </pc:spChg>
        <pc:spChg chg="add mod">
          <ac:chgData name="Gordon Watts" userId="a0850f2b96f54c79" providerId="LiveId" clId="{BD20CCC9-C181-4A23-AD9E-FD1586C53466}" dt="2022-09-13T07:34:27.700" v="1992" actId="1076"/>
          <ac:spMkLst>
            <pc:docMk/>
            <pc:sldMk cId="288384640" sldId="395"/>
            <ac:spMk id="16" creationId="{5CA2D663-499E-56F6-6915-26E3317C1B4A}"/>
          </ac:spMkLst>
        </pc:spChg>
        <pc:spChg chg="add mod">
          <ac:chgData name="Gordon Watts" userId="a0850f2b96f54c79" providerId="LiveId" clId="{BD20CCC9-C181-4A23-AD9E-FD1586C53466}" dt="2022-09-13T07:34:45.354" v="1996" actId="1076"/>
          <ac:spMkLst>
            <pc:docMk/>
            <pc:sldMk cId="288384640" sldId="395"/>
            <ac:spMk id="17" creationId="{290E1AB9-1538-0B50-9A07-A6628A9031C9}"/>
          </ac:spMkLst>
        </pc:spChg>
        <pc:spChg chg="add mod">
          <ac:chgData name="Gordon Watts" userId="a0850f2b96f54c79" providerId="LiveId" clId="{BD20CCC9-C181-4A23-AD9E-FD1586C53466}" dt="2022-09-13T07:34:58.817" v="1999" actId="1076"/>
          <ac:spMkLst>
            <pc:docMk/>
            <pc:sldMk cId="288384640" sldId="395"/>
            <ac:spMk id="18" creationId="{51ACD351-B2F7-F6A1-99E1-E8A0EF86B5B1}"/>
          </ac:spMkLst>
        </pc:spChg>
        <pc:spChg chg="add mod">
          <ac:chgData name="Gordon Watts" userId="a0850f2b96f54c79" providerId="LiveId" clId="{BD20CCC9-C181-4A23-AD9E-FD1586C53466}" dt="2022-09-13T07:35:08.733" v="2001" actId="1076"/>
          <ac:spMkLst>
            <pc:docMk/>
            <pc:sldMk cId="288384640" sldId="395"/>
            <ac:spMk id="19" creationId="{D3D290EC-63C8-5B50-E627-F03B5DB0366C}"/>
          </ac:spMkLst>
        </pc:spChg>
        <pc:grpChg chg="add mod">
          <ac:chgData name="Gordon Watts" userId="a0850f2b96f54c79" providerId="LiveId" clId="{BD20CCC9-C181-4A23-AD9E-FD1586C53466}" dt="2022-09-13T07:34:31.681" v="1993" actId="1076"/>
          <ac:grpSpMkLst>
            <pc:docMk/>
            <pc:sldMk cId="288384640" sldId="395"/>
            <ac:grpSpMk id="10" creationId="{7AD51790-1A53-8748-674F-A7DC864ECC8F}"/>
          </ac:grpSpMkLst>
        </pc:grpChg>
        <pc:grpChg chg="add mod">
          <ac:chgData name="Gordon Watts" userId="a0850f2b96f54c79" providerId="LiveId" clId="{BD20CCC9-C181-4A23-AD9E-FD1586C53466}" dt="2022-09-13T07:34:24.050" v="1991" actId="1076"/>
          <ac:grpSpMkLst>
            <pc:docMk/>
            <pc:sldMk cId="288384640" sldId="395"/>
            <ac:grpSpMk id="11" creationId="{12D33BE6-8287-3DEF-DB06-6933CCC3A499}"/>
          </ac:grpSpMkLst>
        </pc:grpChg>
        <pc:grpChg chg="add mod">
          <ac:chgData name="Gordon Watts" userId="a0850f2b96f54c79" providerId="LiveId" clId="{BD20CCC9-C181-4A23-AD9E-FD1586C53466}" dt="2022-09-13T07:34:24.050" v="1991" actId="1076"/>
          <ac:grpSpMkLst>
            <pc:docMk/>
            <pc:sldMk cId="288384640" sldId="395"/>
            <ac:grpSpMk id="14" creationId="{1FBD81E4-4652-ED39-6C79-DB1C01DF347E}"/>
          </ac:grpSpMkLst>
        </pc:grpChg>
        <pc:picChg chg="add mod">
          <ac:chgData name="Gordon Watts" userId="a0850f2b96f54c79" providerId="LiveId" clId="{BD20CCC9-C181-4A23-AD9E-FD1586C53466}" dt="2022-09-13T07:33:32.302" v="1946" actId="1076"/>
          <ac:picMkLst>
            <pc:docMk/>
            <pc:sldMk cId="288384640" sldId="395"/>
            <ac:picMk id="5" creationId="{E85FC08A-19EA-3387-DED6-7B48CC2765A5}"/>
          </ac:picMkLst>
        </pc:picChg>
        <pc:picChg chg="add mod">
          <ac:chgData name="Gordon Watts" userId="a0850f2b96f54c79" providerId="LiveId" clId="{BD20CCC9-C181-4A23-AD9E-FD1586C53466}" dt="2022-09-13T07:26:18.101" v="1892" actId="164"/>
          <ac:picMkLst>
            <pc:docMk/>
            <pc:sldMk cId="288384640" sldId="395"/>
            <ac:picMk id="6" creationId="{DC0F7E17-3F7C-1657-F147-86E921B6F980}"/>
          </ac:picMkLst>
        </pc:picChg>
        <pc:picChg chg="add mod">
          <ac:chgData name="Gordon Watts" userId="a0850f2b96f54c79" providerId="LiveId" clId="{BD20CCC9-C181-4A23-AD9E-FD1586C53466}" dt="2022-09-13T07:34:24.050" v="1991" actId="1076"/>
          <ac:picMkLst>
            <pc:docMk/>
            <pc:sldMk cId="288384640" sldId="395"/>
            <ac:picMk id="8" creationId="{81659189-662B-A241-240B-3E41E1A8AABD}"/>
          </ac:picMkLst>
        </pc:picChg>
        <pc:picChg chg="add mod">
          <ac:chgData name="Gordon Watts" userId="a0850f2b96f54c79" providerId="LiveId" clId="{BD20CCC9-C181-4A23-AD9E-FD1586C53466}" dt="2022-09-13T07:34:24.050" v="1991" actId="1076"/>
          <ac:picMkLst>
            <pc:docMk/>
            <pc:sldMk cId="288384640" sldId="395"/>
            <ac:picMk id="12" creationId="{19AD6969-184A-DE27-5ADD-33503B935E14}"/>
          </ac:picMkLst>
        </pc:picChg>
        <pc:picChg chg="add del mod">
          <ac:chgData name="Gordon Watts" userId="a0850f2b96f54c79" providerId="LiveId" clId="{BD20CCC9-C181-4A23-AD9E-FD1586C53466}" dt="2022-09-13T07:29:49.750" v="1912" actId="21"/>
          <ac:picMkLst>
            <pc:docMk/>
            <pc:sldMk cId="288384640" sldId="395"/>
            <ac:picMk id="2050" creationId="{24EE4281-D460-8DF2-D6D7-3F4D41C8D679}"/>
          </ac:picMkLst>
        </pc:picChg>
        <pc:picChg chg="add mod">
          <ac:chgData name="Gordon Watts" userId="a0850f2b96f54c79" providerId="LiveId" clId="{BD20CCC9-C181-4A23-AD9E-FD1586C53466}" dt="2022-09-13T07:34:24.050" v="1991" actId="1076"/>
          <ac:picMkLst>
            <pc:docMk/>
            <pc:sldMk cId="288384640" sldId="395"/>
            <ac:picMk id="2052" creationId="{ABBED398-3322-07FD-B4CD-340716249ED2}"/>
          </ac:picMkLst>
        </pc:picChg>
        <pc:picChg chg="add mod">
          <ac:chgData name="Gordon Watts" userId="a0850f2b96f54c79" providerId="LiveId" clId="{BD20CCC9-C181-4A23-AD9E-FD1586C53466}" dt="2022-09-13T07:33:36.292" v="1947" actId="1076"/>
          <ac:picMkLst>
            <pc:docMk/>
            <pc:sldMk cId="288384640" sldId="395"/>
            <ac:picMk id="2054" creationId="{C5C0876E-70C8-2C96-01D0-F9E924F20CC9}"/>
          </ac:picMkLst>
        </pc:picChg>
      </pc:sldChg>
      <pc:sldChg chg="addSp modSp new mod">
        <pc:chgData name="Gordon Watts" userId="a0850f2b96f54c79" providerId="LiveId" clId="{BD20CCC9-C181-4A23-AD9E-FD1586C53466}" dt="2022-09-13T08:17:38.920" v="2565" actId="20577"/>
        <pc:sldMkLst>
          <pc:docMk/>
          <pc:sldMk cId="2207988" sldId="396"/>
        </pc:sldMkLst>
        <pc:spChg chg="mod">
          <ac:chgData name="Gordon Watts" userId="a0850f2b96f54c79" providerId="LiveId" clId="{BD20CCC9-C181-4A23-AD9E-FD1586C53466}" dt="2022-09-13T07:35:40.015" v="2020" actId="20577"/>
          <ac:spMkLst>
            <pc:docMk/>
            <pc:sldMk cId="2207988" sldId="396"/>
            <ac:spMk id="2" creationId="{DE543ADB-CAC4-CA93-10C8-9F3DB591E104}"/>
          </ac:spMkLst>
        </pc:spChg>
        <pc:spChg chg="add mod">
          <ac:chgData name="Gordon Watts" userId="a0850f2b96f54c79" providerId="LiveId" clId="{BD20CCC9-C181-4A23-AD9E-FD1586C53466}" dt="2022-09-13T08:17:38.920" v="2565" actId="20577"/>
          <ac:spMkLst>
            <pc:docMk/>
            <pc:sldMk cId="2207988" sldId="396"/>
            <ac:spMk id="5" creationId="{D70D12B9-EB4C-7AF4-15A3-2190620E239C}"/>
          </ac:spMkLst>
        </pc:spChg>
      </pc:sldChg>
      <pc:sldChg chg="addSp modSp new mod">
        <pc:chgData name="Gordon Watts" userId="a0850f2b96f54c79" providerId="LiveId" clId="{BD20CCC9-C181-4A23-AD9E-FD1586C53466}" dt="2022-09-13T08:24:10.794" v="3034" actId="1076"/>
        <pc:sldMkLst>
          <pc:docMk/>
          <pc:sldMk cId="2049232660" sldId="397"/>
        </pc:sldMkLst>
        <pc:spChg chg="mod">
          <ac:chgData name="Gordon Watts" userId="a0850f2b96f54c79" providerId="LiveId" clId="{BD20CCC9-C181-4A23-AD9E-FD1586C53466}" dt="2022-09-13T08:17:51.367" v="2569" actId="20577"/>
          <ac:spMkLst>
            <pc:docMk/>
            <pc:sldMk cId="2049232660" sldId="397"/>
            <ac:spMk id="2" creationId="{E63F016E-E9AA-CC5B-53BE-F40EF38CD044}"/>
          </ac:spMkLst>
        </pc:spChg>
        <pc:spChg chg="add mod">
          <ac:chgData name="Gordon Watts" userId="a0850f2b96f54c79" providerId="LiveId" clId="{BD20CCC9-C181-4A23-AD9E-FD1586C53466}" dt="2022-09-13T08:23:13.749" v="2975" actId="1076"/>
          <ac:spMkLst>
            <pc:docMk/>
            <pc:sldMk cId="2049232660" sldId="397"/>
            <ac:spMk id="5" creationId="{0F5158D8-AE35-2A78-008F-7A026A6E49D3}"/>
          </ac:spMkLst>
        </pc:spChg>
        <pc:spChg chg="add mod">
          <ac:chgData name="Gordon Watts" userId="a0850f2b96f54c79" providerId="LiveId" clId="{BD20CCC9-C181-4A23-AD9E-FD1586C53466}" dt="2022-09-13T08:24:05.282" v="3033" actId="1076"/>
          <ac:spMkLst>
            <pc:docMk/>
            <pc:sldMk cId="2049232660" sldId="397"/>
            <ac:spMk id="6" creationId="{81EBD488-E3AF-9179-05FB-A16BB931A881}"/>
          </ac:spMkLst>
        </pc:spChg>
        <pc:spChg chg="add mod">
          <ac:chgData name="Gordon Watts" userId="a0850f2b96f54c79" providerId="LiveId" clId="{BD20CCC9-C181-4A23-AD9E-FD1586C53466}" dt="2022-09-13T08:24:10.794" v="3034" actId="1076"/>
          <ac:spMkLst>
            <pc:docMk/>
            <pc:sldMk cId="2049232660" sldId="397"/>
            <ac:spMk id="8" creationId="{4A5E42DB-2C8F-E721-33A2-432970B9D5F9}"/>
          </ac:spMkLst>
        </pc:spChg>
        <pc:picChg chg="add mod">
          <ac:chgData name="Gordon Watts" userId="a0850f2b96f54c79" providerId="LiveId" clId="{BD20CCC9-C181-4A23-AD9E-FD1586C53466}" dt="2022-09-13T08:23:47.292" v="2981" actId="1076"/>
          <ac:picMkLst>
            <pc:docMk/>
            <pc:sldMk cId="2049232660" sldId="397"/>
            <ac:picMk id="7" creationId="{AA581110-9C1B-A8A7-67DC-4F1752EE3A9C}"/>
          </ac:picMkLst>
        </pc:picChg>
      </pc:sldChg>
    </pc:docChg>
  </pc:docChgLst>
  <pc:docChgLst>
    <pc:chgData name="Gordon Watts" userId="a0850f2b96f54c79" providerId="LiveId" clId="{7F88BA16-66A8-4F51-BF24-B1414EDA5F47}"/>
    <pc:docChg chg="undo custSel addSld delSld modSld">
      <pc:chgData name="Gordon Watts" userId="a0850f2b96f54c79" providerId="LiveId" clId="{7F88BA16-66A8-4F51-BF24-B1414EDA5F47}" dt="2019-09-02T14:08:09.701" v="625" actId="20577"/>
      <pc:docMkLst>
        <pc:docMk/>
      </pc:docMkLst>
      <pc:sldChg chg="modSp">
        <pc:chgData name="Gordon Watts" userId="a0850f2b96f54c79" providerId="LiveId" clId="{7F88BA16-66A8-4F51-BF24-B1414EDA5F47}" dt="2019-08-28T20:41:55.613" v="4" actId="20577"/>
        <pc:sldMkLst>
          <pc:docMk/>
          <pc:sldMk cId="1701254242" sldId="256"/>
        </pc:sldMkLst>
        <pc:spChg chg="mod">
          <ac:chgData name="Gordon Watts" userId="a0850f2b96f54c79" providerId="LiveId" clId="{7F88BA16-66A8-4F51-BF24-B1414EDA5F47}" dt="2019-08-28T20:41:46.997" v="1" actId="20577"/>
          <ac:spMkLst>
            <pc:docMk/>
            <pc:sldMk cId="1701254242" sldId="256"/>
            <ac:spMk id="2" creationId="{6A326EDB-A70A-4637-B2B1-2E0F953B49F7}"/>
          </ac:spMkLst>
        </pc:spChg>
        <pc:spChg chg="mod">
          <ac:chgData name="Gordon Watts" userId="a0850f2b96f54c79" providerId="LiveId" clId="{7F88BA16-66A8-4F51-BF24-B1414EDA5F47}" dt="2019-08-28T20:41:55.613" v="4" actId="20577"/>
          <ac:spMkLst>
            <pc:docMk/>
            <pc:sldMk cId="1701254242" sldId="256"/>
            <ac:spMk id="3" creationId="{B30D4CF1-7CCD-440F-A3B1-68B9AC0E91A4}"/>
          </ac:spMkLst>
        </pc:spChg>
      </pc:sldChg>
      <pc:sldChg chg="modSp">
        <pc:chgData name="Gordon Watts" userId="a0850f2b96f54c79" providerId="LiveId" clId="{7F88BA16-66A8-4F51-BF24-B1414EDA5F47}" dt="2019-08-28T20:42:59.440" v="34" actId="400"/>
        <pc:sldMkLst>
          <pc:docMk/>
          <pc:sldMk cId="1303336869" sldId="258"/>
        </pc:sldMkLst>
        <pc:spChg chg="mod">
          <ac:chgData name="Gordon Watts" userId="a0850f2b96f54c79" providerId="LiveId" clId="{7F88BA16-66A8-4F51-BF24-B1414EDA5F47}" dt="2019-08-28T20:42:59.440" v="34" actId="400"/>
          <ac:spMkLst>
            <pc:docMk/>
            <pc:sldMk cId="1303336869" sldId="258"/>
            <ac:spMk id="11" creationId="{8909148A-38B1-40A7-BE82-DB97E8C6B497}"/>
          </ac:spMkLst>
        </pc:spChg>
      </pc:sldChg>
      <pc:sldChg chg="modSp">
        <pc:chgData name="Gordon Watts" userId="a0850f2b96f54c79" providerId="LiveId" clId="{7F88BA16-66A8-4F51-BF24-B1414EDA5F47}" dt="2019-09-02T13:53:47.649" v="344" actId="20577"/>
        <pc:sldMkLst>
          <pc:docMk/>
          <pc:sldMk cId="808990416" sldId="264"/>
        </pc:sldMkLst>
        <pc:spChg chg="mod">
          <ac:chgData name="Gordon Watts" userId="a0850f2b96f54c79" providerId="LiveId" clId="{7F88BA16-66A8-4F51-BF24-B1414EDA5F47}" dt="2019-09-02T13:53:47.649" v="344" actId="20577"/>
          <ac:spMkLst>
            <pc:docMk/>
            <pc:sldMk cId="808990416" sldId="264"/>
            <ac:spMk id="2" creationId="{AA970477-893C-4EAD-BDBC-898529E77C8F}"/>
          </ac:spMkLst>
        </pc:spChg>
      </pc:sldChg>
      <pc:sldChg chg="modSp">
        <pc:chgData name="Gordon Watts" userId="a0850f2b96f54c79" providerId="LiveId" clId="{7F88BA16-66A8-4F51-BF24-B1414EDA5F47}" dt="2019-08-28T20:44:43.007" v="70" actId="1076"/>
        <pc:sldMkLst>
          <pc:docMk/>
          <pc:sldMk cId="699655991" sldId="266"/>
        </pc:sldMkLst>
        <pc:spChg chg="mod">
          <ac:chgData name="Gordon Watts" userId="a0850f2b96f54c79" providerId="LiveId" clId="{7F88BA16-66A8-4F51-BF24-B1414EDA5F47}" dt="2019-08-28T20:44:43.007" v="70" actId="1076"/>
          <ac:spMkLst>
            <pc:docMk/>
            <pc:sldMk cId="699655991" sldId="266"/>
            <ac:spMk id="6" creationId="{B41611A5-46D3-4CAF-9398-695AF0FD021E}"/>
          </ac:spMkLst>
        </pc:spChg>
      </pc:sldChg>
      <pc:sldChg chg="addSp delSp modSp">
        <pc:chgData name="Gordon Watts" userId="a0850f2b96f54c79" providerId="LiveId" clId="{7F88BA16-66A8-4F51-BF24-B1414EDA5F47}" dt="2019-08-28T20:52:23.630" v="142" actId="1076"/>
        <pc:sldMkLst>
          <pc:docMk/>
          <pc:sldMk cId="955157149" sldId="267"/>
        </pc:sldMkLst>
        <pc:spChg chg="mod">
          <ac:chgData name="Gordon Watts" userId="a0850f2b96f54c79" providerId="LiveId" clId="{7F88BA16-66A8-4F51-BF24-B1414EDA5F47}" dt="2019-08-28T20:45:42.600" v="135" actId="20577"/>
          <ac:spMkLst>
            <pc:docMk/>
            <pc:sldMk cId="955157149" sldId="267"/>
            <ac:spMk id="6" creationId="{E52E82ED-9E95-4E20-B836-6EBE86216A54}"/>
          </ac:spMkLst>
        </pc:spChg>
        <pc:picChg chg="add mod">
          <ac:chgData name="Gordon Watts" userId="a0850f2b96f54c79" providerId="LiveId" clId="{7F88BA16-66A8-4F51-BF24-B1414EDA5F47}" dt="2019-08-28T20:52:23.630" v="142" actId="1076"/>
          <ac:picMkLst>
            <pc:docMk/>
            <pc:sldMk cId="955157149" sldId="267"/>
            <ac:picMk id="5" creationId="{474AC9C9-EA3E-4F0A-98A0-A3CD5F039A85}"/>
          </ac:picMkLst>
        </pc:picChg>
        <pc:picChg chg="del">
          <ac:chgData name="Gordon Watts" userId="a0850f2b96f54c79" providerId="LiveId" clId="{7F88BA16-66A8-4F51-BF24-B1414EDA5F47}" dt="2019-08-28T20:46:00.756" v="137" actId="478"/>
          <ac:picMkLst>
            <pc:docMk/>
            <pc:sldMk cId="955157149" sldId="267"/>
            <ac:picMk id="7" creationId="{09D8AC5A-E118-4037-BBFB-5ECBC133A720}"/>
          </ac:picMkLst>
        </pc:picChg>
      </pc:sldChg>
      <pc:sldChg chg="del">
        <pc:chgData name="Gordon Watts" userId="a0850f2b96f54c79" providerId="LiveId" clId="{7F88BA16-66A8-4F51-BF24-B1414EDA5F47}" dt="2019-08-28T20:54:00.434" v="206" actId="2696"/>
        <pc:sldMkLst>
          <pc:docMk/>
          <pc:sldMk cId="3832280248" sldId="271"/>
        </pc:sldMkLst>
      </pc:sldChg>
      <pc:sldChg chg="modSp">
        <pc:chgData name="Gordon Watts" userId="a0850f2b96f54c79" providerId="LiveId" clId="{7F88BA16-66A8-4F51-BF24-B1414EDA5F47}" dt="2019-09-02T13:52:20.256" v="229" actId="33524"/>
        <pc:sldMkLst>
          <pc:docMk/>
          <pc:sldMk cId="19092586" sldId="272"/>
        </pc:sldMkLst>
        <pc:spChg chg="mod">
          <ac:chgData name="Gordon Watts" userId="a0850f2b96f54c79" providerId="LiveId" clId="{7F88BA16-66A8-4F51-BF24-B1414EDA5F47}" dt="2019-09-02T13:52:20.256" v="229" actId="33524"/>
          <ac:spMkLst>
            <pc:docMk/>
            <pc:sldMk cId="19092586" sldId="272"/>
            <ac:spMk id="5" creationId="{C1C73868-6FBC-4F51-93C7-B83320C2DB58}"/>
          </ac:spMkLst>
        </pc:spChg>
      </pc:sldChg>
      <pc:sldChg chg="del">
        <pc:chgData name="Gordon Watts" userId="a0850f2b96f54c79" providerId="LiveId" clId="{7F88BA16-66A8-4F51-BF24-B1414EDA5F47}" dt="2019-08-28T20:45:56.878" v="136" actId="2696"/>
        <pc:sldMkLst>
          <pc:docMk/>
          <pc:sldMk cId="332905073" sldId="277"/>
        </pc:sldMkLst>
      </pc:sldChg>
      <pc:sldChg chg="modSp">
        <pc:chgData name="Gordon Watts" userId="a0850f2b96f54c79" providerId="LiveId" clId="{7F88BA16-66A8-4F51-BF24-B1414EDA5F47}" dt="2019-09-02T14:08:09.701" v="625" actId="20577"/>
        <pc:sldMkLst>
          <pc:docMk/>
          <pc:sldMk cId="1623249430" sldId="278"/>
        </pc:sldMkLst>
        <pc:spChg chg="mod">
          <ac:chgData name="Gordon Watts" userId="a0850f2b96f54c79" providerId="LiveId" clId="{7F88BA16-66A8-4F51-BF24-B1414EDA5F47}" dt="2019-09-02T14:08:09.701" v="625" actId="20577"/>
          <ac:spMkLst>
            <pc:docMk/>
            <pc:sldMk cId="1623249430" sldId="278"/>
            <ac:spMk id="2" creationId="{EAF7CB5F-060C-4FD2-BA23-A1D9C57CA70D}"/>
          </ac:spMkLst>
        </pc:spChg>
        <pc:graphicFrameChg chg="modGraphic">
          <ac:chgData name="Gordon Watts" userId="a0850f2b96f54c79" providerId="LiveId" clId="{7F88BA16-66A8-4F51-BF24-B1414EDA5F47}" dt="2019-09-02T14:07:31.035" v="616" actId="20577"/>
          <ac:graphicFrameMkLst>
            <pc:docMk/>
            <pc:sldMk cId="1623249430" sldId="278"/>
            <ac:graphicFrameMk id="5" creationId="{3E51FDB1-1E3E-484D-A571-72B01D78C9CE}"/>
          </ac:graphicFrameMkLst>
        </pc:graphicFrameChg>
      </pc:sldChg>
      <pc:sldChg chg="del">
        <pc:chgData name="Gordon Watts" userId="a0850f2b96f54c79" providerId="LiveId" clId="{7F88BA16-66A8-4F51-BF24-B1414EDA5F47}" dt="2019-08-28T20:54:01.477" v="207" actId="2696"/>
        <pc:sldMkLst>
          <pc:docMk/>
          <pc:sldMk cId="2351844063" sldId="279"/>
        </pc:sldMkLst>
      </pc:sldChg>
      <pc:sldChg chg="modSp">
        <pc:chgData name="Gordon Watts" userId="a0850f2b96f54c79" providerId="LiveId" clId="{7F88BA16-66A8-4F51-BF24-B1414EDA5F47}" dt="2019-09-02T13:50:37.161" v="228" actId="20577"/>
        <pc:sldMkLst>
          <pc:docMk/>
          <pc:sldMk cId="4275370556" sldId="280"/>
        </pc:sldMkLst>
        <pc:spChg chg="mod">
          <ac:chgData name="Gordon Watts" userId="a0850f2b96f54c79" providerId="LiveId" clId="{7F88BA16-66A8-4F51-BF24-B1414EDA5F47}" dt="2019-09-02T13:50:37.161" v="228" actId="20577"/>
          <ac:spMkLst>
            <pc:docMk/>
            <pc:sldMk cId="4275370556" sldId="280"/>
            <ac:spMk id="10" creationId="{44F791B7-F60B-4D13-99A1-5E0527DDB765}"/>
          </ac:spMkLst>
        </pc:spChg>
      </pc:sldChg>
      <pc:sldChg chg="addSp modSp add">
        <pc:chgData name="Gordon Watts" userId="a0850f2b96f54c79" providerId="LiveId" clId="{7F88BA16-66A8-4F51-BF24-B1414EDA5F47}" dt="2019-08-28T20:53:44.148" v="205" actId="1582"/>
        <pc:sldMkLst>
          <pc:docMk/>
          <pc:sldMk cId="3404377471" sldId="336"/>
        </pc:sldMkLst>
        <pc:spChg chg="add mod">
          <ac:chgData name="Gordon Watts" userId="a0850f2b96f54c79" providerId="LiveId" clId="{7F88BA16-66A8-4F51-BF24-B1414EDA5F47}" dt="2019-08-28T20:53:06.142" v="147" actId="1582"/>
          <ac:spMkLst>
            <pc:docMk/>
            <pc:sldMk cId="3404377471" sldId="336"/>
            <ac:spMk id="7" creationId="{29654439-83C9-4219-BC2C-45296969E298}"/>
          </ac:spMkLst>
        </pc:spChg>
        <pc:spChg chg="add mod">
          <ac:chgData name="Gordon Watts" userId="a0850f2b96f54c79" providerId="LiveId" clId="{7F88BA16-66A8-4F51-BF24-B1414EDA5F47}" dt="2019-08-28T20:53:28.749" v="203" actId="14100"/>
          <ac:spMkLst>
            <pc:docMk/>
            <pc:sldMk cId="3404377471" sldId="336"/>
            <ac:spMk id="8" creationId="{8249DB63-F574-40DC-837C-6EC636520EAA}"/>
          </ac:spMkLst>
        </pc:spChg>
        <pc:cxnChg chg="add mod">
          <ac:chgData name="Gordon Watts" userId="a0850f2b96f54c79" providerId="LiveId" clId="{7F88BA16-66A8-4F51-BF24-B1414EDA5F47}" dt="2019-08-28T20:53:44.148" v="205" actId="1582"/>
          <ac:cxnSpMkLst>
            <pc:docMk/>
            <pc:sldMk cId="3404377471" sldId="336"/>
            <ac:cxnSpMk id="10" creationId="{9244AF0C-FBF2-4BA1-8072-94883A26BD4A}"/>
          </ac:cxnSpMkLst>
        </pc:cxnChg>
      </pc:sldChg>
      <pc:sldChg chg="modSp add">
        <pc:chgData name="Gordon Watts" userId="a0850f2b96f54c79" providerId="LiveId" clId="{7F88BA16-66A8-4F51-BF24-B1414EDA5F47}" dt="2019-08-29T07:27:33.542" v="216" actId="20577"/>
        <pc:sldMkLst>
          <pc:docMk/>
          <pc:sldMk cId="3830721775" sldId="337"/>
        </pc:sldMkLst>
        <pc:spChg chg="mod">
          <ac:chgData name="Gordon Watts" userId="a0850f2b96f54c79" providerId="LiveId" clId="{7F88BA16-66A8-4F51-BF24-B1414EDA5F47}" dt="2019-08-29T07:27:33.542" v="216" actId="20577"/>
          <ac:spMkLst>
            <pc:docMk/>
            <pc:sldMk cId="3830721775" sldId="337"/>
            <ac:spMk id="2" creationId="{3D094F2D-E2BB-4305-A892-B52E78AC40D5}"/>
          </ac:spMkLst>
        </pc:spChg>
      </pc:sldChg>
      <pc:sldChg chg="modSp add">
        <pc:chgData name="Gordon Watts" userId="a0850f2b96f54c79" providerId="LiveId" clId="{7F88BA16-66A8-4F51-BF24-B1414EDA5F47}" dt="2019-09-02T13:54:47.850" v="421" actId="313"/>
        <pc:sldMkLst>
          <pc:docMk/>
          <pc:sldMk cId="4012187175" sldId="338"/>
        </pc:sldMkLst>
        <pc:spChg chg="mod">
          <ac:chgData name="Gordon Watts" userId="a0850f2b96f54c79" providerId="LiveId" clId="{7F88BA16-66A8-4F51-BF24-B1414EDA5F47}" dt="2019-09-02T13:54:47.850" v="421" actId="313"/>
          <ac:spMkLst>
            <pc:docMk/>
            <pc:sldMk cId="4012187175" sldId="338"/>
            <ac:spMk id="2" creationId="{8A40F725-31D7-40C2-A02F-9955B9E45B27}"/>
          </ac:spMkLst>
        </pc:spChg>
      </pc:sldChg>
      <pc:sldChg chg="modSp add">
        <pc:chgData name="Gordon Watts" userId="a0850f2b96f54c79" providerId="LiveId" clId="{7F88BA16-66A8-4F51-BF24-B1414EDA5F47}" dt="2019-09-02T14:04:47.040" v="520" actId="20577"/>
        <pc:sldMkLst>
          <pc:docMk/>
          <pc:sldMk cId="1672786414" sldId="339"/>
        </pc:sldMkLst>
        <pc:spChg chg="mod">
          <ac:chgData name="Gordon Watts" userId="a0850f2b96f54c79" providerId="LiveId" clId="{7F88BA16-66A8-4F51-BF24-B1414EDA5F47}" dt="2019-09-02T14:04:47.040" v="520" actId="20577"/>
          <ac:spMkLst>
            <pc:docMk/>
            <pc:sldMk cId="1672786414" sldId="339"/>
            <ac:spMk id="2" creationId="{E2DCE52E-56C2-4BA4-9BB4-BD0840761ECA}"/>
          </ac:spMkLst>
        </pc:spChg>
      </pc:sldChg>
    </pc:docChg>
  </pc:docChgLst>
  <pc:docChgLst>
    <pc:chgData name="Gordon Watts" userId="a0850f2b96f54c79" providerId="LiveId" clId="{8F98F5C4-358F-430D-8B76-A9683641DE4F}"/>
    <pc:docChg chg="undo custSel addSld delSld modSld sldOrd">
      <pc:chgData name="Gordon Watts" userId="a0850f2b96f54c79" providerId="LiveId" clId="{8F98F5C4-358F-430D-8B76-A9683641DE4F}" dt="2021-06-08T16:46:09.251" v="3586" actId="20577"/>
      <pc:docMkLst>
        <pc:docMk/>
      </pc:docMkLst>
      <pc:sldChg chg="modSp mod">
        <pc:chgData name="Gordon Watts" userId="a0850f2b96f54c79" providerId="LiveId" clId="{8F98F5C4-358F-430D-8B76-A9683641DE4F}" dt="2021-06-07T21:54:26.399" v="8" actId="20577"/>
        <pc:sldMkLst>
          <pc:docMk/>
          <pc:sldMk cId="1701254242" sldId="256"/>
        </pc:sldMkLst>
        <pc:spChg chg="mod">
          <ac:chgData name="Gordon Watts" userId="a0850f2b96f54c79" providerId="LiveId" clId="{8F98F5C4-358F-430D-8B76-A9683641DE4F}" dt="2021-06-07T21:54:21.227" v="2" actId="20577"/>
          <ac:spMkLst>
            <pc:docMk/>
            <pc:sldMk cId="1701254242" sldId="256"/>
            <ac:spMk id="2" creationId="{6A326EDB-A70A-4637-B2B1-2E0F953B49F7}"/>
          </ac:spMkLst>
        </pc:spChg>
        <pc:spChg chg="mod">
          <ac:chgData name="Gordon Watts" userId="a0850f2b96f54c79" providerId="LiveId" clId="{8F98F5C4-358F-430D-8B76-A9683641DE4F}" dt="2021-06-07T21:54:26.399" v="8" actId="20577"/>
          <ac:spMkLst>
            <pc:docMk/>
            <pc:sldMk cId="1701254242" sldId="256"/>
            <ac:spMk id="3" creationId="{B30D4CF1-7CCD-440F-A3B1-68B9AC0E91A4}"/>
          </ac:spMkLst>
        </pc:spChg>
      </pc:sldChg>
      <pc:sldChg chg="addSp modSp mod">
        <pc:chgData name="Gordon Watts" userId="a0850f2b96f54c79" providerId="LiveId" clId="{8F98F5C4-358F-430D-8B76-A9683641DE4F}" dt="2021-06-07T21:55:39.938" v="56" actId="1076"/>
        <pc:sldMkLst>
          <pc:docMk/>
          <pc:sldMk cId="1303336869" sldId="258"/>
        </pc:sldMkLst>
        <pc:spChg chg="add mod">
          <ac:chgData name="Gordon Watts" userId="a0850f2b96f54c79" providerId="LiveId" clId="{8F98F5C4-358F-430D-8B76-A9683641DE4F}" dt="2021-06-07T21:54:57.027" v="28" actId="122"/>
          <ac:spMkLst>
            <pc:docMk/>
            <pc:sldMk cId="1303336869" sldId="258"/>
            <ac:spMk id="7" creationId="{2C1E48C0-05D8-470A-A72A-239B4911111A}"/>
          </ac:spMkLst>
        </pc:spChg>
        <pc:spChg chg="add mod">
          <ac:chgData name="Gordon Watts" userId="a0850f2b96f54c79" providerId="LiveId" clId="{8F98F5C4-358F-430D-8B76-A9683641DE4F}" dt="2021-06-07T21:55:39.938" v="56" actId="1076"/>
          <ac:spMkLst>
            <pc:docMk/>
            <pc:sldMk cId="1303336869" sldId="258"/>
            <ac:spMk id="27" creationId="{48E39BE7-1E6F-4553-94E9-3B412B2A4277}"/>
          </ac:spMkLst>
        </pc:spChg>
        <pc:cxnChg chg="add">
          <ac:chgData name="Gordon Watts" userId="a0850f2b96f54c79" providerId="LiveId" clId="{8F98F5C4-358F-430D-8B76-A9683641DE4F}" dt="2021-06-07T21:54:41.922" v="9" actId="11529"/>
          <ac:cxnSpMkLst>
            <pc:docMk/>
            <pc:sldMk cId="1303336869" sldId="258"/>
            <ac:cxnSpMk id="3" creationId="{62964B99-E03E-4572-8E09-BC849D3E9C57}"/>
          </ac:cxnSpMkLst>
        </pc:cxnChg>
        <pc:cxnChg chg="add">
          <ac:chgData name="Gordon Watts" userId="a0850f2b96f54c79" providerId="LiveId" clId="{8F98F5C4-358F-430D-8B76-A9683641DE4F}" dt="2021-06-07T21:55:03" v="29" actId="11529"/>
          <ac:cxnSpMkLst>
            <pc:docMk/>
            <pc:sldMk cId="1303336869" sldId="258"/>
            <ac:cxnSpMk id="9" creationId="{A034BEF7-51BD-4CFB-965F-33671D904045}"/>
          </ac:cxnSpMkLst>
        </pc:cxnChg>
      </pc:sldChg>
      <pc:sldChg chg="addSp modSp mod">
        <pc:chgData name="Gordon Watts" userId="a0850f2b96f54c79" providerId="LiveId" clId="{8F98F5C4-358F-430D-8B76-A9683641DE4F}" dt="2021-06-08T14:35:17.074" v="3317" actId="208"/>
        <pc:sldMkLst>
          <pc:docMk/>
          <pc:sldMk cId="2080364052" sldId="265"/>
        </pc:sldMkLst>
        <pc:spChg chg="add mod">
          <ac:chgData name="Gordon Watts" userId="a0850f2b96f54c79" providerId="LiveId" clId="{8F98F5C4-358F-430D-8B76-A9683641DE4F}" dt="2021-06-08T14:35:17.074" v="3317" actId="208"/>
          <ac:spMkLst>
            <pc:docMk/>
            <pc:sldMk cId="2080364052" sldId="265"/>
            <ac:spMk id="2" creationId="{FE93732E-ECF6-4517-AE6D-5403A4B9E402}"/>
          </ac:spMkLst>
        </pc:spChg>
      </pc:sldChg>
      <pc:sldChg chg="addSp delSp modSp mod">
        <pc:chgData name="Gordon Watts" userId="a0850f2b96f54c79" providerId="LiveId" clId="{8F98F5C4-358F-430D-8B76-A9683641DE4F}" dt="2021-06-08T16:45:53.461" v="3585" actId="20577"/>
        <pc:sldMkLst>
          <pc:docMk/>
          <pc:sldMk cId="955157149" sldId="267"/>
        </pc:sldMkLst>
        <pc:spChg chg="mod">
          <ac:chgData name="Gordon Watts" userId="a0850f2b96f54c79" providerId="LiveId" clId="{8F98F5C4-358F-430D-8B76-A9683641DE4F}" dt="2021-06-08T16:45:53.461" v="3585" actId="20577"/>
          <ac:spMkLst>
            <pc:docMk/>
            <pc:sldMk cId="955157149" sldId="267"/>
            <ac:spMk id="6" creationId="{E52E82ED-9E95-4E20-B836-6EBE86216A54}"/>
          </ac:spMkLst>
        </pc:spChg>
        <pc:picChg chg="add mod ord">
          <ac:chgData name="Gordon Watts" userId="a0850f2b96f54c79" providerId="LiveId" clId="{8F98F5C4-358F-430D-8B76-A9683641DE4F}" dt="2021-06-07T22:01:17.874" v="63" actId="1076"/>
          <ac:picMkLst>
            <pc:docMk/>
            <pc:sldMk cId="955157149" sldId="267"/>
            <ac:picMk id="7" creationId="{F8ECE600-9F1D-4130-9B22-1F9066432105}"/>
          </ac:picMkLst>
        </pc:picChg>
        <pc:picChg chg="del">
          <ac:chgData name="Gordon Watts" userId="a0850f2b96f54c79" providerId="LiveId" clId="{8F98F5C4-358F-430D-8B76-A9683641DE4F}" dt="2021-06-07T22:01:11.129" v="61" actId="478"/>
          <ac:picMkLst>
            <pc:docMk/>
            <pc:sldMk cId="955157149" sldId="267"/>
            <ac:picMk id="8" creationId="{7B543E85-3B91-402F-B6E5-24B88E6C34BF}"/>
          </ac:picMkLst>
        </pc:picChg>
      </pc:sldChg>
      <pc:sldChg chg="modSp mod">
        <pc:chgData name="Gordon Watts" userId="a0850f2b96f54c79" providerId="LiveId" clId="{8F98F5C4-358F-430D-8B76-A9683641DE4F}" dt="2021-06-07T21:55:47.919" v="57" actId="20577"/>
        <pc:sldMkLst>
          <pc:docMk/>
          <pc:sldMk cId="3853727924" sldId="345"/>
        </pc:sldMkLst>
        <pc:spChg chg="mod">
          <ac:chgData name="Gordon Watts" userId="a0850f2b96f54c79" providerId="LiveId" clId="{8F98F5C4-358F-430D-8B76-A9683641DE4F}" dt="2021-06-07T21:55:47.919" v="57" actId="20577"/>
          <ac:spMkLst>
            <pc:docMk/>
            <pc:sldMk cId="3853727924" sldId="345"/>
            <ac:spMk id="5" creationId="{58D40A3E-5A76-4BFB-81F4-70F35B75BE79}"/>
          </ac:spMkLst>
        </pc:spChg>
      </pc:sldChg>
      <pc:sldChg chg="del">
        <pc:chgData name="Gordon Watts" userId="a0850f2b96f54c79" providerId="LiveId" clId="{8F98F5C4-358F-430D-8B76-A9683641DE4F}" dt="2021-06-07T22:47:47.333" v="130" actId="47"/>
        <pc:sldMkLst>
          <pc:docMk/>
          <pc:sldMk cId="1549873028" sldId="349"/>
        </pc:sldMkLst>
      </pc:sldChg>
      <pc:sldChg chg="del ord">
        <pc:chgData name="Gordon Watts" userId="a0850f2b96f54c79" providerId="LiveId" clId="{8F98F5C4-358F-430D-8B76-A9683641DE4F}" dt="2021-06-07T23:34:18.977" v="1338" actId="47"/>
        <pc:sldMkLst>
          <pc:docMk/>
          <pc:sldMk cId="2239799285" sldId="361"/>
        </pc:sldMkLst>
      </pc:sldChg>
      <pc:sldChg chg="addSp modSp mod">
        <pc:chgData name="Gordon Watts" userId="a0850f2b96f54c79" providerId="LiveId" clId="{8F98F5C4-358F-430D-8B76-A9683641DE4F}" dt="2021-06-08T14:36:09.063" v="3548" actId="20577"/>
        <pc:sldMkLst>
          <pc:docMk/>
          <pc:sldMk cId="1144723549" sldId="364"/>
        </pc:sldMkLst>
        <pc:spChg chg="mod">
          <ac:chgData name="Gordon Watts" userId="a0850f2b96f54c79" providerId="LiveId" clId="{8F98F5C4-358F-430D-8B76-A9683641DE4F}" dt="2021-06-08T06:15:30.203" v="3261" actId="20577"/>
          <ac:spMkLst>
            <pc:docMk/>
            <pc:sldMk cId="1144723549" sldId="364"/>
            <ac:spMk id="5" creationId="{BB189472-AA05-4E33-8B02-D6DDD9C2105A}"/>
          </ac:spMkLst>
        </pc:spChg>
        <pc:spChg chg="add mod">
          <ac:chgData name="Gordon Watts" userId="a0850f2b96f54c79" providerId="LiveId" clId="{8F98F5C4-358F-430D-8B76-A9683641DE4F}" dt="2021-06-08T04:36:53.431" v="3120" actId="1076"/>
          <ac:spMkLst>
            <pc:docMk/>
            <pc:sldMk cId="1144723549" sldId="364"/>
            <ac:spMk id="6" creationId="{F230DC9D-1753-4D20-A577-C92004916325}"/>
          </ac:spMkLst>
        </pc:spChg>
        <pc:spChg chg="mod">
          <ac:chgData name="Gordon Watts" userId="a0850f2b96f54c79" providerId="LiveId" clId="{8F98F5C4-358F-430D-8B76-A9683641DE4F}" dt="2021-06-08T14:36:09.063" v="3548" actId="20577"/>
          <ac:spMkLst>
            <pc:docMk/>
            <pc:sldMk cId="1144723549" sldId="364"/>
            <ac:spMk id="13" creationId="{150A43DA-707E-46A6-8787-624641DC1D6E}"/>
          </ac:spMkLst>
        </pc:spChg>
      </pc:sldChg>
      <pc:sldChg chg="addSp delSp modSp mod modClrScheme chgLayout">
        <pc:chgData name="Gordon Watts" userId="a0850f2b96f54c79" providerId="LiveId" clId="{8F98F5C4-358F-430D-8B76-A9683641DE4F}" dt="2021-06-08T05:07:53.269" v="3214" actId="1076"/>
        <pc:sldMkLst>
          <pc:docMk/>
          <pc:sldMk cId="3288630360" sldId="365"/>
        </pc:sldMkLst>
        <pc:spChg chg="mod ord">
          <ac:chgData name="Gordon Watts" userId="a0850f2b96f54c79" providerId="LiveId" clId="{8F98F5C4-358F-430D-8B76-A9683641DE4F}" dt="2021-06-08T05:07:09.976" v="3133" actId="700"/>
          <ac:spMkLst>
            <pc:docMk/>
            <pc:sldMk cId="3288630360" sldId="365"/>
            <ac:spMk id="2" creationId="{9AE5C08B-53FD-4220-9310-4F1B01D43F43}"/>
          </ac:spMkLst>
        </pc:spChg>
        <pc:spChg chg="mod ord">
          <ac:chgData name="Gordon Watts" userId="a0850f2b96f54c79" providerId="LiveId" clId="{8F98F5C4-358F-430D-8B76-A9683641DE4F}" dt="2021-06-08T05:07:09.976" v="3133" actId="700"/>
          <ac:spMkLst>
            <pc:docMk/>
            <pc:sldMk cId="3288630360" sldId="365"/>
            <ac:spMk id="3" creationId="{B9EFDBE8-83FA-4A6B-8F9B-014B03D018FC}"/>
          </ac:spMkLst>
        </pc:spChg>
        <pc:spChg chg="mod ord">
          <ac:chgData name="Gordon Watts" userId="a0850f2b96f54c79" providerId="LiveId" clId="{8F98F5C4-358F-430D-8B76-A9683641DE4F}" dt="2021-06-08T05:07:09.976" v="3133" actId="700"/>
          <ac:spMkLst>
            <pc:docMk/>
            <pc:sldMk cId="3288630360" sldId="365"/>
            <ac:spMk id="4" creationId="{07858311-CA2A-4D6E-8729-2EA6F172BEE0}"/>
          </ac:spMkLst>
        </pc:spChg>
        <pc:spChg chg="del mod">
          <ac:chgData name="Gordon Watts" userId="a0850f2b96f54c79" providerId="LiveId" clId="{8F98F5C4-358F-430D-8B76-A9683641DE4F}" dt="2021-06-08T05:07:16.587" v="3137"/>
          <ac:spMkLst>
            <pc:docMk/>
            <pc:sldMk cId="3288630360" sldId="365"/>
            <ac:spMk id="5" creationId="{EA2834DA-8C59-45BD-AADD-22103E0A0A71}"/>
          </ac:spMkLst>
        </pc:spChg>
        <pc:spChg chg="del mod">
          <ac:chgData name="Gordon Watts" userId="a0850f2b96f54c79" providerId="LiveId" clId="{8F98F5C4-358F-430D-8B76-A9683641DE4F}" dt="2021-06-08T05:06:58.697" v="3132"/>
          <ac:spMkLst>
            <pc:docMk/>
            <pc:sldMk cId="3288630360" sldId="365"/>
            <ac:spMk id="6" creationId="{4F3411C5-53BB-4A49-A0E4-153960863BCE}"/>
          </ac:spMkLst>
        </pc:spChg>
        <pc:spChg chg="add mod ord">
          <ac:chgData name="Gordon Watts" userId="a0850f2b96f54c79" providerId="LiveId" clId="{8F98F5C4-358F-430D-8B76-A9683641DE4F}" dt="2021-06-08T05:07:23.755" v="3144"/>
          <ac:spMkLst>
            <pc:docMk/>
            <pc:sldMk cId="3288630360" sldId="365"/>
            <ac:spMk id="7" creationId="{8460CF8C-A267-43DB-B71D-600BB9F17831}"/>
          </ac:spMkLst>
        </pc:spChg>
        <pc:spChg chg="add mod ord">
          <ac:chgData name="Gordon Watts" userId="a0850f2b96f54c79" providerId="LiveId" clId="{8F98F5C4-358F-430D-8B76-A9683641DE4F}" dt="2021-06-08T05:07:22.825" v="3143"/>
          <ac:spMkLst>
            <pc:docMk/>
            <pc:sldMk cId="3288630360" sldId="365"/>
            <ac:spMk id="8" creationId="{61150A49-F3D0-43E7-BD7C-CD9E4B8D91AE}"/>
          </ac:spMkLst>
        </pc:spChg>
        <pc:spChg chg="add mod">
          <ac:chgData name="Gordon Watts" userId="a0850f2b96f54c79" providerId="LiveId" clId="{8F98F5C4-358F-430D-8B76-A9683641DE4F}" dt="2021-06-08T05:07:53.269" v="3214" actId="1076"/>
          <ac:spMkLst>
            <pc:docMk/>
            <pc:sldMk cId="3288630360" sldId="365"/>
            <ac:spMk id="9" creationId="{524A559C-362D-4137-B79A-1D2137834564}"/>
          </ac:spMkLst>
        </pc:spChg>
      </pc:sldChg>
      <pc:sldChg chg="addSp modSp new mod modAnim">
        <pc:chgData name="Gordon Watts" userId="a0850f2b96f54c79" providerId="LiveId" clId="{8F98F5C4-358F-430D-8B76-A9683641DE4F}" dt="2021-06-08T04:24:46.302" v="2148" actId="207"/>
        <pc:sldMkLst>
          <pc:docMk/>
          <pc:sldMk cId="1263860167" sldId="366"/>
        </pc:sldMkLst>
        <pc:spChg chg="mod">
          <ac:chgData name="Gordon Watts" userId="a0850f2b96f54c79" providerId="LiveId" clId="{8F98F5C4-358F-430D-8B76-A9683641DE4F}" dt="2021-06-07T22:45:18.968" v="78" actId="20577"/>
          <ac:spMkLst>
            <pc:docMk/>
            <pc:sldMk cId="1263860167" sldId="366"/>
            <ac:spMk id="2" creationId="{7058CB90-ED1D-4AE0-8F5E-53DD7E79BA06}"/>
          </ac:spMkLst>
        </pc:spChg>
        <pc:spChg chg="add mod">
          <ac:chgData name="Gordon Watts" userId="a0850f2b96f54c79" providerId="LiveId" clId="{8F98F5C4-358F-430D-8B76-A9683641DE4F}" dt="2021-06-07T23:18:29.111" v="781" actId="207"/>
          <ac:spMkLst>
            <pc:docMk/>
            <pc:sldMk cId="1263860167" sldId="366"/>
            <ac:spMk id="6" creationId="{890FEDBB-BED7-4E2F-AE74-57A7318B1191}"/>
          </ac:spMkLst>
        </pc:spChg>
        <pc:spChg chg="add mod">
          <ac:chgData name="Gordon Watts" userId="a0850f2b96f54c79" providerId="LiveId" clId="{8F98F5C4-358F-430D-8B76-A9683641DE4F}" dt="2021-06-07T23:17:04.825" v="591" actId="20577"/>
          <ac:spMkLst>
            <pc:docMk/>
            <pc:sldMk cId="1263860167" sldId="366"/>
            <ac:spMk id="7" creationId="{A6F6CAFF-4AE0-4ED6-8C6D-2EEFEC6A4AC2}"/>
          </ac:spMkLst>
        </pc:spChg>
        <pc:spChg chg="add mod">
          <ac:chgData name="Gordon Watts" userId="a0850f2b96f54c79" providerId="LiveId" clId="{8F98F5C4-358F-430D-8B76-A9683641DE4F}" dt="2021-06-07T23:17:41.681" v="713" actId="20577"/>
          <ac:spMkLst>
            <pc:docMk/>
            <pc:sldMk cId="1263860167" sldId="366"/>
            <ac:spMk id="8" creationId="{E7BD4C9C-9548-41C4-B99F-F95722832A03}"/>
          </ac:spMkLst>
        </pc:spChg>
        <pc:spChg chg="add mod">
          <ac:chgData name="Gordon Watts" userId="a0850f2b96f54c79" providerId="LiveId" clId="{8F98F5C4-358F-430D-8B76-A9683641DE4F}" dt="2021-06-08T04:24:17.492" v="2073" actId="1076"/>
          <ac:spMkLst>
            <pc:docMk/>
            <pc:sldMk cId="1263860167" sldId="366"/>
            <ac:spMk id="9" creationId="{D9B86C12-7EF3-41A0-8189-1269E226D25A}"/>
          </ac:spMkLst>
        </pc:spChg>
        <pc:spChg chg="add mod">
          <ac:chgData name="Gordon Watts" userId="a0850f2b96f54c79" providerId="LiveId" clId="{8F98F5C4-358F-430D-8B76-A9683641DE4F}" dt="2021-06-08T04:24:46.302" v="2148" actId="207"/>
          <ac:spMkLst>
            <pc:docMk/>
            <pc:sldMk cId="1263860167" sldId="366"/>
            <ac:spMk id="10" creationId="{575881BE-3171-49C6-8F0C-2F1A0DB14505}"/>
          </ac:spMkLst>
        </pc:spChg>
        <pc:picChg chg="add mod">
          <ac:chgData name="Gordon Watts" userId="a0850f2b96f54c79" providerId="LiveId" clId="{8F98F5C4-358F-430D-8B76-A9683641DE4F}" dt="2021-06-07T23:07:11.195" v="134" actId="1076"/>
          <ac:picMkLst>
            <pc:docMk/>
            <pc:sldMk cId="1263860167" sldId="366"/>
            <ac:picMk id="5" creationId="{EAD0D067-5E35-4273-90CD-6D44D2631C4C}"/>
          </ac:picMkLst>
        </pc:picChg>
      </pc:sldChg>
      <pc:sldChg chg="addSp delSp modSp new mod">
        <pc:chgData name="Gordon Watts" userId="a0850f2b96f54c79" providerId="LiveId" clId="{8F98F5C4-358F-430D-8B76-A9683641DE4F}" dt="2021-06-08T06:14:28.794" v="3221" actId="20577"/>
        <pc:sldMkLst>
          <pc:docMk/>
          <pc:sldMk cId="6905157" sldId="367"/>
        </pc:sldMkLst>
        <pc:spChg chg="mod">
          <ac:chgData name="Gordon Watts" userId="a0850f2b96f54c79" providerId="LiveId" clId="{8F98F5C4-358F-430D-8B76-A9683641DE4F}" dt="2021-06-07T22:45:27.066" v="86" actId="20577"/>
          <ac:spMkLst>
            <pc:docMk/>
            <pc:sldMk cId="6905157" sldId="367"/>
            <ac:spMk id="2" creationId="{AAA67F84-ED65-4532-8A60-3C147C133B7B}"/>
          </ac:spMkLst>
        </pc:spChg>
        <pc:spChg chg="add mod">
          <ac:chgData name="Gordon Watts" userId="a0850f2b96f54c79" providerId="LiveId" clId="{8F98F5C4-358F-430D-8B76-A9683641DE4F}" dt="2021-06-07T23:19:16.558" v="853" actId="1076"/>
          <ac:spMkLst>
            <pc:docMk/>
            <pc:sldMk cId="6905157" sldId="367"/>
            <ac:spMk id="5" creationId="{ACC64047-B774-40E4-92FA-F9D3140D49F3}"/>
          </ac:spMkLst>
        </pc:spChg>
        <pc:spChg chg="add mod">
          <ac:chgData name="Gordon Watts" userId="a0850f2b96f54c79" providerId="LiveId" clId="{8F98F5C4-358F-430D-8B76-A9683641DE4F}" dt="2021-06-08T04:11:46.328" v="1972" actId="1076"/>
          <ac:spMkLst>
            <pc:docMk/>
            <pc:sldMk cId="6905157" sldId="367"/>
            <ac:spMk id="6" creationId="{99C7F427-47FF-4F9B-95E7-2CB8B8BDD7F8}"/>
          </ac:spMkLst>
        </pc:spChg>
        <pc:spChg chg="add mod">
          <ac:chgData name="Gordon Watts" userId="a0850f2b96f54c79" providerId="LiveId" clId="{8F98F5C4-358F-430D-8B76-A9683641DE4F}" dt="2021-06-08T04:20:00.909" v="2041" actId="1076"/>
          <ac:spMkLst>
            <pc:docMk/>
            <pc:sldMk cId="6905157" sldId="367"/>
            <ac:spMk id="7" creationId="{DC46D76C-38F9-4A3D-8FA2-0EBCE684DE2F}"/>
          </ac:spMkLst>
        </pc:spChg>
        <pc:spChg chg="add mod">
          <ac:chgData name="Gordon Watts" userId="a0850f2b96f54c79" providerId="LiveId" clId="{8F98F5C4-358F-430D-8B76-A9683641DE4F}" dt="2021-06-08T06:14:28.794" v="3221" actId="20577"/>
          <ac:spMkLst>
            <pc:docMk/>
            <pc:sldMk cId="6905157" sldId="367"/>
            <ac:spMk id="8" creationId="{F98C3778-3C0C-4290-91E7-3A07BD190BD7}"/>
          </ac:spMkLst>
        </pc:spChg>
        <pc:grpChg chg="add mod">
          <ac:chgData name="Gordon Watts" userId="a0850f2b96f54c79" providerId="LiveId" clId="{8F98F5C4-358F-430D-8B76-A9683641DE4F}" dt="2021-06-08T04:17:11.288" v="2030" actId="1076"/>
          <ac:grpSpMkLst>
            <pc:docMk/>
            <pc:sldMk cId="6905157" sldId="367"/>
            <ac:grpSpMk id="20" creationId="{8F0302B6-FBD3-49F4-9F28-78B13A31CB60}"/>
          </ac:grpSpMkLst>
        </pc:grpChg>
        <pc:graphicFrameChg chg="add del mod">
          <ac:chgData name="Gordon Watts" userId="a0850f2b96f54c79" providerId="LiveId" clId="{8F98F5C4-358F-430D-8B76-A9683641DE4F}" dt="2021-06-08T04:12:13.052" v="1977" actId="21"/>
          <ac:graphicFrameMkLst>
            <pc:docMk/>
            <pc:sldMk cId="6905157" sldId="367"/>
            <ac:graphicFrameMk id="9" creationId="{ADCAF356-CD53-47CD-80A8-60C516855E59}"/>
          </ac:graphicFrameMkLst>
        </pc:graphicFrameChg>
        <pc:picChg chg="add mod">
          <ac:chgData name="Gordon Watts" userId="a0850f2b96f54c79" providerId="LiveId" clId="{8F98F5C4-358F-430D-8B76-A9683641DE4F}" dt="2021-06-08T04:16:58.769" v="2027" actId="164"/>
          <ac:picMkLst>
            <pc:docMk/>
            <pc:sldMk cId="6905157" sldId="367"/>
            <ac:picMk id="11" creationId="{CA9DDA84-1E19-44EF-B84C-DE382CED46D7}"/>
          </ac:picMkLst>
        </pc:picChg>
        <pc:picChg chg="add mod">
          <ac:chgData name="Gordon Watts" userId="a0850f2b96f54c79" providerId="LiveId" clId="{8F98F5C4-358F-430D-8B76-A9683641DE4F}" dt="2021-06-08T04:16:58.769" v="2027" actId="164"/>
          <ac:picMkLst>
            <pc:docMk/>
            <pc:sldMk cId="6905157" sldId="367"/>
            <ac:picMk id="13" creationId="{6796CA2C-B636-46CF-9D28-61C9B73E896D}"/>
          </ac:picMkLst>
        </pc:picChg>
        <pc:picChg chg="add mod">
          <ac:chgData name="Gordon Watts" userId="a0850f2b96f54c79" providerId="LiveId" clId="{8F98F5C4-358F-430D-8B76-A9683641DE4F}" dt="2021-06-08T04:17:25.909" v="2031" actId="14100"/>
          <ac:picMkLst>
            <pc:docMk/>
            <pc:sldMk cId="6905157" sldId="367"/>
            <ac:picMk id="15" creationId="{296C2525-2E36-4A7A-82B3-8F73C9E6EE63}"/>
          </ac:picMkLst>
        </pc:picChg>
        <pc:picChg chg="add mod">
          <ac:chgData name="Gordon Watts" userId="a0850f2b96f54c79" providerId="LiveId" clId="{8F98F5C4-358F-430D-8B76-A9683641DE4F}" dt="2021-06-08T04:17:38.941" v="2033" actId="1076"/>
          <ac:picMkLst>
            <pc:docMk/>
            <pc:sldMk cId="6905157" sldId="367"/>
            <ac:picMk id="17" creationId="{CA30902E-62F1-41F4-ADBE-4B2E24AE77E2}"/>
          </ac:picMkLst>
        </pc:picChg>
        <pc:picChg chg="add mod">
          <ac:chgData name="Gordon Watts" userId="a0850f2b96f54c79" providerId="LiveId" clId="{8F98F5C4-358F-430D-8B76-A9683641DE4F}" dt="2021-06-08T04:16:58.769" v="2027" actId="164"/>
          <ac:picMkLst>
            <pc:docMk/>
            <pc:sldMk cId="6905157" sldId="367"/>
            <ac:picMk id="19" creationId="{846CF5FA-91A4-4DE4-8111-34CEC5F5DFCF}"/>
          </ac:picMkLst>
        </pc:picChg>
      </pc:sldChg>
      <pc:sldChg chg="addSp modSp new mod">
        <pc:chgData name="Gordon Watts" userId="a0850f2b96f54c79" providerId="LiveId" clId="{8F98F5C4-358F-430D-8B76-A9683641DE4F}" dt="2021-06-08T16:46:09.251" v="3586" actId="20577"/>
        <pc:sldMkLst>
          <pc:docMk/>
          <pc:sldMk cId="2139033138" sldId="368"/>
        </pc:sldMkLst>
        <pc:spChg chg="mod">
          <ac:chgData name="Gordon Watts" userId="a0850f2b96f54c79" providerId="LiveId" clId="{8F98F5C4-358F-430D-8B76-A9683641DE4F}" dt="2021-06-07T22:45:37.082" v="105" actId="20577"/>
          <ac:spMkLst>
            <pc:docMk/>
            <pc:sldMk cId="2139033138" sldId="368"/>
            <ac:spMk id="2" creationId="{DBD1BB27-07E0-4C05-8F9F-297FA7887EEE}"/>
          </ac:spMkLst>
        </pc:spChg>
        <pc:spChg chg="add mod">
          <ac:chgData name="Gordon Watts" userId="a0850f2b96f54c79" providerId="LiveId" clId="{8F98F5C4-358F-430D-8B76-A9683641DE4F}" dt="2021-06-07T23:35:11.404" v="1484" actId="14100"/>
          <ac:spMkLst>
            <pc:docMk/>
            <pc:sldMk cId="2139033138" sldId="368"/>
            <ac:spMk id="5" creationId="{101EFAA5-52B6-44C1-85DC-AAB92939A2A2}"/>
          </ac:spMkLst>
        </pc:spChg>
        <pc:spChg chg="add mod">
          <ac:chgData name="Gordon Watts" userId="a0850f2b96f54c79" providerId="LiveId" clId="{8F98F5C4-358F-430D-8B76-A9683641DE4F}" dt="2021-06-08T16:46:09.251" v="3586" actId="20577"/>
          <ac:spMkLst>
            <pc:docMk/>
            <pc:sldMk cId="2139033138" sldId="368"/>
            <ac:spMk id="6" creationId="{401BFC1B-5490-4418-B9C7-2402E286ADEC}"/>
          </ac:spMkLst>
        </pc:spChg>
        <pc:spChg chg="add mod">
          <ac:chgData name="Gordon Watts" userId="a0850f2b96f54c79" providerId="LiveId" clId="{8F98F5C4-358F-430D-8B76-A9683641DE4F}" dt="2021-06-07T23:36:47.812" v="1508" actId="208"/>
          <ac:spMkLst>
            <pc:docMk/>
            <pc:sldMk cId="2139033138" sldId="368"/>
            <ac:spMk id="7" creationId="{162CF783-5170-4183-A62B-408CCAB14C20}"/>
          </ac:spMkLst>
        </pc:spChg>
      </pc:sldChg>
      <pc:sldChg chg="addSp delSp modSp new mod">
        <pc:chgData name="Gordon Watts" userId="a0850f2b96f54c79" providerId="LiveId" clId="{8F98F5C4-358F-430D-8B76-A9683641DE4F}" dt="2021-06-08T06:15:22.029" v="3258" actId="20577"/>
        <pc:sldMkLst>
          <pc:docMk/>
          <pc:sldMk cId="2537146275" sldId="369"/>
        </pc:sldMkLst>
        <pc:spChg chg="mod">
          <ac:chgData name="Gordon Watts" userId="a0850f2b96f54c79" providerId="LiveId" clId="{8F98F5C4-358F-430D-8B76-A9683641DE4F}" dt="2021-06-07T22:45:52.536" v="129" actId="20577"/>
          <ac:spMkLst>
            <pc:docMk/>
            <pc:sldMk cId="2537146275" sldId="369"/>
            <ac:spMk id="2" creationId="{AF726DCE-F941-410C-B982-3327F5C9CAB4}"/>
          </ac:spMkLst>
        </pc:spChg>
        <pc:spChg chg="add mod">
          <ac:chgData name="Gordon Watts" userId="a0850f2b96f54c79" providerId="LiveId" clId="{8F98F5C4-358F-430D-8B76-A9683641DE4F}" dt="2021-06-07T23:39:36.955" v="1556" actId="1076"/>
          <ac:spMkLst>
            <pc:docMk/>
            <pc:sldMk cId="2537146275" sldId="369"/>
            <ac:spMk id="5" creationId="{50F7707F-5911-4129-B9CA-A7FF0AFF23F1}"/>
          </ac:spMkLst>
        </pc:spChg>
        <pc:spChg chg="add mod">
          <ac:chgData name="Gordon Watts" userId="a0850f2b96f54c79" providerId="LiveId" clId="{8F98F5C4-358F-430D-8B76-A9683641DE4F}" dt="2021-06-08T06:15:22.029" v="3258" actId="20577"/>
          <ac:spMkLst>
            <pc:docMk/>
            <pc:sldMk cId="2537146275" sldId="369"/>
            <ac:spMk id="6" creationId="{EAAC4660-E884-4168-8B11-D6FFD39189F9}"/>
          </ac:spMkLst>
        </pc:spChg>
        <pc:spChg chg="add mod">
          <ac:chgData name="Gordon Watts" userId="a0850f2b96f54c79" providerId="LiveId" clId="{8F98F5C4-358F-430D-8B76-A9683641DE4F}" dt="2021-06-08T04:26:46.927" v="2165" actId="20577"/>
          <ac:spMkLst>
            <pc:docMk/>
            <pc:sldMk cId="2537146275" sldId="369"/>
            <ac:spMk id="7" creationId="{7A0677D1-DD8D-44BA-B20D-932ECAD9A792}"/>
          </ac:spMkLst>
        </pc:spChg>
        <pc:spChg chg="add mod">
          <ac:chgData name="Gordon Watts" userId="a0850f2b96f54c79" providerId="LiveId" clId="{8F98F5C4-358F-430D-8B76-A9683641DE4F}" dt="2021-06-08T04:30:03.264" v="2447" actId="207"/>
          <ac:spMkLst>
            <pc:docMk/>
            <pc:sldMk cId="2537146275" sldId="369"/>
            <ac:spMk id="8" creationId="{3F0EE928-8A30-4CD4-A635-146D8541E6F1}"/>
          </ac:spMkLst>
        </pc:spChg>
        <pc:picChg chg="add del">
          <ac:chgData name="Gordon Watts" userId="a0850f2b96f54c79" providerId="LiveId" clId="{8F98F5C4-358F-430D-8B76-A9683641DE4F}" dt="2021-06-08T04:29:56.145" v="2445" actId="22"/>
          <ac:picMkLst>
            <pc:docMk/>
            <pc:sldMk cId="2537146275" sldId="369"/>
            <ac:picMk id="10" creationId="{637B25A2-CA05-49F2-A023-568196E56E9C}"/>
          </ac:picMkLst>
        </pc:picChg>
      </pc:sldChg>
      <pc:sldChg chg="addSp modSp new mod">
        <pc:chgData name="Gordon Watts" userId="a0850f2b96f54c79" providerId="LiveId" clId="{8F98F5C4-358F-430D-8B76-A9683641DE4F}" dt="2021-06-08T04:21:58.253" v="2072" actId="14100"/>
        <pc:sldMkLst>
          <pc:docMk/>
          <pc:sldMk cId="160334081" sldId="370"/>
        </pc:sldMkLst>
        <pc:spChg chg="mod">
          <ac:chgData name="Gordon Watts" userId="a0850f2b96f54c79" providerId="LiveId" clId="{8F98F5C4-358F-430D-8B76-A9683641DE4F}" dt="2021-06-08T04:13:02.665" v="2004" actId="20577"/>
          <ac:spMkLst>
            <pc:docMk/>
            <pc:sldMk cId="160334081" sldId="370"/>
            <ac:spMk id="2" creationId="{8F62385F-B197-4052-B5F5-370E1CA61605}"/>
          </ac:spMkLst>
        </pc:spChg>
        <pc:graphicFrameChg chg="add mod modGraphic">
          <ac:chgData name="Gordon Watts" userId="a0850f2b96f54c79" providerId="LiveId" clId="{8F98F5C4-358F-430D-8B76-A9683641DE4F}" dt="2021-06-08T04:21:58.253" v="2072" actId="14100"/>
          <ac:graphicFrameMkLst>
            <pc:docMk/>
            <pc:sldMk cId="160334081" sldId="370"/>
            <ac:graphicFrameMk id="5" creationId="{7D078EC8-D84C-4641-BC70-32FC58DCC938}"/>
          </ac:graphicFrameMkLst>
        </pc:graphicFrameChg>
      </pc:sldChg>
    </pc:docChg>
  </pc:docChgLst>
  <pc:docChgLst>
    <pc:chgData name="Gordon Watts" userId="3ca7d6dd59e1d914" providerId="LiveId" clId="{82BC8427-F629-4315-8AEB-0F88C749BD06}"/>
    <pc:docChg chg="undo custSel addSld delSld modSld">
      <pc:chgData name="Gordon Watts" userId="3ca7d6dd59e1d914" providerId="LiveId" clId="{82BC8427-F629-4315-8AEB-0F88C749BD06}" dt="2023-10-17T01:16:03.791" v="3504" actId="20577"/>
      <pc:docMkLst>
        <pc:docMk/>
      </pc:docMkLst>
      <pc:sldChg chg="modSp mod">
        <pc:chgData name="Gordon Watts" userId="3ca7d6dd59e1d914" providerId="LiveId" clId="{82BC8427-F629-4315-8AEB-0F88C749BD06}" dt="2023-10-16T06:58:26.504" v="9" actId="20577"/>
        <pc:sldMkLst>
          <pc:docMk/>
          <pc:sldMk cId="1701254242" sldId="256"/>
        </pc:sldMkLst>
        <pc:spChg chg="mod">
          <ac:chgData name="Gordon Watts" userId="3ca7d6dd59e1d914" providerId="LiveId" clId="{82BC8427-F629-4315-8AEB-0F88C749BD06}" dt="2023-10-16T06:58:17.052" v="1" actId="20577"/>
          <ac:spMkLst>
            <pc:docMk/>
            <pc:sldMk cId="1701254242" sldId="256"/>
            <ac:spMk id="2" creationId="{6A326EDB-A70A-4637-B2B1-2E0F953B49F7}"/>
          </ac:spMkLst>
        </pc:spChg>
        <pc:spChg chg="mod">
          <ac:chgData name="Gordon Watts" userId="3ca7d6dd59e1d914" providerId="LiveId" clId="{82BC8427-F629-4315-8AEB-0F88C749BD06}" dt="2023-10-16T06:58:26.504" v="9" actId="20577"/>
          <ac:spMkLst>
            <pc:docMk/>
            <pc:sldMk cId="1701254242" sldId="256"/>
            <ac:spMk id="3" creationId="{B30D4CF1-7CCD-440F-A3B1-68B9AC0E91A4}"/>
          </ac:spMkLst>
        </pc:spChg>
      </pc:sldChg>
      <pc:sldChg chg="addCm">
        <pc:chgData name="Gordon Watts" userId="3ca7d6dd59e1d914" providerId="LiveId" clId="{82BC8427-F629-4315-8AEB-0F88C749BD06}" dt="2023-10-16T06:58:41.757" v="10"/>
        <pc:sldMkLst>
          <pc:docMk/>
          <pc:sldMk cId="1303336869" sldId="258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Gordon Watts" userId="3ca7d6dd59e1d914" providerId="LiveId" clId="{82BC8427-F629-4315-8AEB-0F88C749BD06}" dt="2023-10-16T06:58:41.757" v="10"/>
              <pc2:cmMkLst xmlns:pc2="http://schemas.microsoft.com/office/powerpoint/2019/9/main/command">
                <pc:docMk/>
                <pc:sldMk cId="1303336869" sldId="258"/>
                <pc2:cmMk id="{715093E6-2733-4D22-B14F-BF69C0B39269}"/>
              </pc2:cmMkLst>
            </pc226:cmChg>
          </p:ext>
        </pc:extLst>
      </pc:sldChg>
      <pc:sldChg chg="modSp mod">
        <pc:chgData name="Gordon Watts" userId="3ca7d6dd59e1d914" providerId="LiveId" clId="{82BC8427-F629-4315-8AEB-0F88C749BD06}" dt="2023-10-16T06:58:49.529" v="11" actId="20577"/>
        <pc:sldMkLst>
          <pc:docMk/>
          <pc:sldMk cId="3853727924" sldId="345"/>
        </pc:sldMkLst>
        <pc:spChg chg="mod">
          <ac:chgData name="Gordon Watts" userId="3ca7d6dd59e1d914" providerId="LiveId" clId="{82BC8427-F629-4315-8AEB-0F88C749BD06}" dt="2023-10-16T06:58:49.529" v="11" actId="20577"/>
          <ac:spMkLst>
            <pc:docMk/>
            <pc:sldMk cId="3853727924" sldId="345"/>
            <ac:spMk id="5" creationId="{58D40A3E-5A76-4BFB-81F4-70F35B75BE79}"/>
          </ac:spMkLst>
        </pc:spChg>
      </pc:sldChg>
      <pc:sldChg chg="del">
        <pc:chgData name="Gordon Watts" userId="3ca7d6dd59e1d914" providerId="LiveId" clId="{82BC8427-F629-4315-8AEB-0F88C749BD06}" dt="2023-10-17T01:03:26.438" v="2479" actId="47"/>
        <pc:sldMkLst>
          <pc:docMk/>
          <pc:sldMk cId="2537146275" sldId="369"/>
        </pc:sldMkLst>
      </pc:sldChg>
      <pc:sldChg chg="del">
        <pc:chgData name="Gordon Watts" userId="3ca7d6dd59e1d914" providerId="LiveId" clId="{82BC8427-F629-4315-8AEB-0F88C749BD06}" dt="2023-10-17T00:41:43.393" v="1326" actId="47"/>
        <pc:sldMkLst>
          <pc:docMk/>
          <pc:sldMk cId="4235296515" sldId="404"/>
        </pc:sldMkLst>
      </pc:sldChg>
      <pc:sldChg chg="del">
        <pc:chgData name="Gordon Watts" userId="3ca7d6dd59e1d914" providerId="LiveId" clId="{82BC8427-F629-4315-8AEB-0F88C749BD06}" dt="2023-10-17T00:41:50.852" v="1327" actId="47"/>
        <pc:sldMkLst>
          <pc:docMk/>
          <pc:sldMk cId="1387465047" sldId="406"/>
        </pc:sldMkLst>
      </pc:sldChg>
      <pc:sldChg chg="del">
        <pc:chgData name="Gordon Watts" userId="3ca7d6dd59e1d914" providerId="LiveId" clId="{82BC8427-F629-4315-8AEB-0F88C749BD06}" dt="2023-10-17T01:03:21.689" v="2478" actId="47"/>
        <pc:sldMkLst>
          <pc:docMk/>
          <pc:sldMk cId="3362187600" sldId="409"/>
        </pc:sldMkLst>
      </pc:sldChg>
      <pc:sldChg chg="addSp delSp modSp new mod modClrScheme chgLayout">
        <pc:chgData name="Gordon Watts" userId="3ca7d6dd59e1d914" providerId="LiveId" clId="{82BC8427-F629-4315-8AEB-0F88C749BD06}" dt="2023-10-17T01:03:09.898" v="2477" actId="1076"/>
        <pc:sldMkLst>
          <pc:docMk/>
          <pc:sldMk cId="2803330759" sldId="410"/>
        </pc:sldMkLst>
        <pc:spChg chg="mod ord">
          <ac:chgData name="Gordon Watts" userId="3ca7d6dd59e1d914" providerId="LiveId" clId="{82BC8427-F629-4315-8AEB-0F88C749BD06}" dt="2023-10-17T00:06:06.396" v="13" actId="700"/>
          <ac:spMkLst>
            <pc:docMk/>
            <pc:sldMk cId="2803330759" sldId="410"/>
            <ac:spMk id="2" creationId="{B628C772-A7E6-7C99-5869-DCA0B3F17346}"/>
          </ac:spMkLst>
        </pc:spChg>
        <pc:spChg chg="mod ord">
          <ac:chgData name="Gordon Watts" userId="3ca7d6dd59e1d914" providerId="LiveId" clId="{82BC8427-F629-4315-8AEB-0F88C749BD06}" dt="2023-10-17T00:06:06.396" v="13" actId="700"/>
          <ac:spMkLst>
            <pc:docMk/>
            <pc:sldMk cId="2803330759" sldId="410"/>
            <ac:spMk id="3" creationId="{2D97A2A3-A1B2-3DCD-6E56-FCD8785F88A5}"/>
          </ac:spMkLst>
        </pc:spChg>
        <pc:spChg chg="add mod ord">
          <ac:chgData name="Gordon Watts" userId="3ca7d6dd59e1d914" providerId="LiveId" clId="{82BC8427-F629-4315-8AEB-0F88C749BD06}" dt="2023-10-17T00:06:13.242" v="50" actId="20577"/>
          <ac:spMkLst>
            <pc:docMk/>
            <pc:sldMk cId="2803330759" sldId="410"/>
            <ac:spMk id="4" creationId="{FCD64DD5-991E-CA5C-86FD-66FFDB7092F6}"/>
          </ac:spMkLst>
        </pc:spChg>
        <pc:spChg chg="add mod">
          <ac:chgData name="Gordon Watts" userId="3ca7d6dd59e1d914" providerId="LiveId" clId="{82BC8427-F629-4315-8AEB-0F88C749BD06}" dt="2023-10-17T00:15:18.731" v="317" actId="20577"/>
          <ac:spMkLst>
            <pc:docMk/>
            <pc:sldMk cId="2803330759" sldId="410"/>
            <ac:spMk id="5" creationId="{FC42EEAD-F929-9982-4BC8-789614676143}"/>
          </ac:spMkLst>
        </pc:spChg>
        <pc:spChg chg="add del mod">
          <ac:chgData name="Gordon Watts" userId="3ca7d6dd59e1d914" providerId="LiveId" clId="{82BC8427-F629-4315-8AEB-0F88C749BD06}" dt="2023-10-17T00:18:38.934" v="331" actId="478"/>
          <ac:spMkLst>
            <pc:docMk/>
            <pc:sldMk cId="2803330759" sldId="410"/>
            <ac:spMk id="6" creationId="{452A43BA-4251-810A-3EAE-343445CA6A37}"/>
          </ac:spMkLst>
        </pc:spChg>
        <pc:spChg chg="add mod">
          <ac:chgData name="Gordon Watts" userId="3ca7d6dd59e1d914" providerId="LiveId" clId="{82BC8427-F629-4315-8AEB-0F88C749BD06}" dt="2023-10-17T00:19:47.252" v="366" actId="1076"/>
          <ac:spMkLst>
            <pc:docMk/>
            <pc:sldMk cId="2803330759" sldId="410"/>
            <ac:spMk id="7" creationId="{D27872BB-02F4-A40F-03C5-22238F94C207}"/>
          </ac:spMkLst>
        </pc:spChg>
        <pc:spChg chg="add mod">
          <ac:chgData name="Gordon Watts" userId="3ca7d6dd59e1d914" providerId="LiveId" clId="{82BC8427-F629-4315-8AEB-0F88C749BD06}" dt="2023-10-17T00:19:31.781" v="353" actId="20577"/>
          <ac:spMkLst>
            <pc:docMk/>
            <pc:sldMk cId="2803330759" sldId="410"/>
            <ac:spMk id="8" creationId="{27859FD7-8A25-F963-6205-F3C952CFF0F0}"/>
          </ac:spMkLst>
        </pc:spChg>
        <pc:spChg chg="add mod">
          <ac:chgData name="Gordon Watts" userId="3ca7d6dd59e1d914" providerId="LiveId" clId="{82BC8427-F629-4315-8AEB-0F88C749BD06}" dt="2023-10-17T00:19:38.538" v="363" actId="20577"/>
          <ac:spMkLst>
            <pc:docMk/>
            <pc:sldMk cId="2803330759" sldId="410"/>
            <ac:spMk id="9" creationId="{4E7E0017-672B-15E8-F82B-50971B6BC015}"/>
          </ac:spMkLst>
        </pc:spChg>
        <pc:spChg chg="add mod">
          <ac:chgData name="Gordon Watts" userId="3ca7d6dd59e1d914" providerId="LiveId" clId="{82BC8427-F629-4315-8AEB-0F88C749BD06}" dt="2023-10-17T00:19:52.530" v="374" actId="20577"/>
          <ac:spMkLst>
            <pc:docMk/>
            <pc:sldMk cId="2803330759" sldId="410"/>
            <ac:spMk id="10" creationId="{E25FA50F-7F19-E218-F62E-F47841743212}"/>
          </ac:spMkLst>
        </pc:spChg>
        <pc:spChg chg="add mod">
          <ac:chgData name="Gordon Watts" userId="3ca7d6dd59e1d914" providerId="LiveId" clId="{82BC8427-F629-4315-8AEB-0F88C749BD06}" dt="2023-10-17T00:20:20.937" v="399" actId="1076"/>
          <ac:spMkLst>
            <pc:docMk/>
            <pc:sldMk cId="2803330759" sldId="410"/>
            <ac:spMk id="11" creationId="{7B060867-1D09-6C29-A07D-7547C0EDEB22}"/>
          </ac:spMkLst>
        </pc:spChg>
        <pc:spChg chg="add mod">
          <ac:chgData name="Gordon Watts" userId="3ca7d6dd59e1d914" providerId="LiveId" clId="{82BC8427-F629-4315-8AEB-0F88C749BD06}" dt="2023-10-17T00:21:02.699" v="426" actId="5793"/>
          <ac:spMkLst>
            <pc:docMk/>
            <pc:sldMk cId="2803330759" sldId="410"/>
            <ac:spMk id="12" creationId="{3A85EEB6-BDEC-92C9-FB79-8C63BD840B3C}"/>
          </ac:spMkLst>
        </pc:spChg>
        <pc:spChg chg="add mod">
          <ac:chgData name="Gordon Watts" userId="3ca7d6dd59e1d914" providerId="LiveId" clId="{82BC8427-F629-4315-8AEB-0F88C749BD06}" dt="2023-10-17T00:21:48.828" v="434" actId="1076"/>
          <ac:spMkLst>
            <pc:docMk/>
            <pc:sldMk cId="2803330759" sldId="410"/>
            <ac:spMk id="28" creationId="{F8DDF975-9D01-6038-7E61-E81AD08F8FCD}"/>
          </ac:spMkLst>
        </pc:spChg>
        <pc:spChg chg="add mod">
          <ac:chgData name="Gordon Watts" userId="3ca7d6dd59e1d914" providerId="LiveId" clId="{82BC8427-F629-4315-8AEB-0F88C749BD06}" dt="2023-10-17T01:03:09.898" v="2477" actId="1076"/>
          <ac:spMkLst>
            <pc:docMk/>
            <pc:sldMk cId="2803330759" sldId="410"/>
            <ac:spMk id="29" creationId="{BBB05A30-1539-F5FA-27AA-D7F5C8F3D02B}"/>
          </ac:spMkLst>
        </pc:spChg>
        <pc:cxnChg chg="add mod">
          <ac:chgData name="Gordon Watts" userId="3ca7d6dd59e1d914" providerId="LiveId" clId="{82BC8427-F629-4315-8AEB-0F88C749BD06}" dt="2023-10-17T00:20:34.348" v="401" actId="1582"/>
          <ac:cxnSpMkLst>
            <pc:docMk/>
            <pc:sldMk cId="2803330759" sldId="410"/>
            <ac:cxnSpMk id="14" creationId="{C8FE6B7B-5F46-0FF9-D150-2D2064719680}"/>
          </ac:cxnSpMkLst>
        </pc:cxnChg>
        <pc:cxnChg chg="add mod">
          <ac:chgData name="Gordon Watts" userId="3ca7d6dd59e1d914" providerId="LiveId" clId="{82BC8427-F629-4315-8AEB-0F88C749BD06}" dt="2023-10-17T00:20:42.124" v="405" actId="14100"/>
          <ac:cxnSpMkLst>
            <pc:docMk/>
            <pc:sldMk cId="2803330759" sldId="410"/>
            <ac:cxnSpMk id="15" creationId="{BA88B4CF-71E4-7E6F-1EA7-FB9A5F1D4AB3}"/>
          </ac:cxnSpMkLst>
        </pc:cxnChg>
        <pc:cxnChg chg="add mod">
          <ac:chgData name="Gordon Watts" userId="3ca7d6dd59e1d914" providerId="LiveId" clId="{82BC8427-F629-4315-8AEB-0F88C749BD06}" dt="2023-10-17T00:20:48.820" v="408" actId="14100"/>
          <ac:cxnSpMkLst>
            <pc:docMk/>
            <pc:sldMk cId="2803330759" sldId="410"/>
            <ac:cxnSpMk id="18" creationId="{462873F7-629E-4065-ACED-1A33E45A9311}"/>
          </ac:cxnSpMkLst>
        </pc:cxnChg>
        <pc:cxnChg chg="add mod">
          <ac:chgData name="Gordon Watts" userId="3ca7d6dd59e1d914" providerId="LiveId" clId="{82BC8427-F629-4315-8AEB-0F88C749BD06}" dt="2023-10-17T00:20:55.764" v="411" actId="14100"/>
          <ac:cxnSpMkLst>
            <pc:docMk/>
            <pc:sldMk cId="2803330759" sldId="410"/>
            <ac:cxnSpMk id="21" creationId="{7A7D8761-7CD2-2FCA-272C-63745640AEF8}"/>
          </ac:cxnSpMkLst>
        </pc:cxnChg>
        <pc:cxnChg chg="add mod">
          <ac:chgData name="Gordon Watts" userId="3ca7d6dd59e1d914" providerId="LiveId" clId="{82BC8427-F629-4315-8AEB-0F88C749BD06}" dt="2023-10-17T00:21:27.974" v="430" actId="14100"/>
          <ac:cxnSpMkLst>
            <pc:docMk/>
            <pc:sldMk cId="2803330759" sldId="410"/>
            <ac:cxnSpMk id="25" creationId="{BE9070CA-02EF-6309-13AB-E9BF14B63979}"/>
          </ac:cxnSpMkLst>
        </pc:cxnChg>
      </pc:sldChg>
      <pc:sldChg chg="addSp modSp new mod">
        <pc:chgData name="Gordon Watts" userId="3ca7d6dd59e1d914" providerId="LiveId" clId="{82BC8427-F629-4315-8AEB-0F88C749BD06}" dt="2023-10-17T00:27:41.700" v="734" actId="20577"/>
        <pc:sldMkLst>
          <pc:docMk/>
          <pc:sldMk cId="3552914009" sldId="411"/>
        </pc:sldMkLst>
        <pc:spChg chg="mod">
          <ac:chgData name="Gordon Watts" userId="3ca7d6dd59e1d914" providerId="LiveId" clId="{82BC8427-F629-4315-8AEB-0F88C749BD06}" dt="2023-10-17T00:24:24.118" v="448" actId="20577"/>
          <ac:spMkLst>
            <pc:docMk/>
            <pc:sldMk cId="3552914009" sldId="411"/>
            <ac:spMk id="2" creationId="{DEA0A0F6-3E38-F8E8-E67F-04307B8616A6}"/>
          </ac:spMkLst>
        </pc:spChg>
        <pc:spChg chg="add mod">
          <ac:chgData name="Gordon Watts" userId="3ca7d6dd59e1d914" providerId="LiveId" clId="{82BC8427-F629-4315-8AEB-0F88C749BD06}" dt="2023-10-17T00:26:25.689" v="623" actId="14100"/>
          <ac:spMkLst>
            <pc:docMk/>
            <pc:sldMk cId="3552914009" sldId="411"/>
            <ac:spMk id="5" creationId="{C38B6EEF-291F-700F-7F88-D6823D12A75E}"/>
          </ac:spMkLst>
        </pc:spChg>
        <pc:spChg chg="add mod">
          <ac:chgData name="Gordon Watts" userId="3ca7d6dd59e1d914" providerId="LiveId" clId="{82BC8427-F629-4315-8AEB-0F88C749BD06}" dt="2023-10-17T00:26:35.517" v="625" actId="14100"/>
          <ac:spMkLst>
            <pc:docMk/>
            <pc:sldMk cId="3552914009" sldId="411"/>
            <ac:spMk id="6" creationId="{8BE683BA-9288-34AA-F941-9FB3482C0086}"/>
          </ac:spMkLst>
        </pc:spChg>
        <pc:spChg chg="add mod">
          <ac:chgData name="Gordon Watts" userId="3ca7d6dd59e1d914" providerId="LiveId" clId="{82BC8427-F629-4315-8AEB-0F88C749BD06}" dt="2023-10-17T00:27:41.700" v="734" actId="20577"/>
          <ac:spMkLst>
            <pc:docMk/>
            <pc:sldMk cId="3552914009" sldId="411"/>
            <ac:spMk id="7" creationId="{83E7D1F9-3923-C3B1-423F-AB513E19163F}"/>
          </ac:spMkLst>
        </pc:spChg>
        <pc:spChg chg="add mod">
          <ac:chgData name="Gordon Watts" userId="3ca7d6dd59e1d914" providerId="LiveId" clId="{82BC8427-F629-4315-8AEB-0F88C749BD06}" dt="2023-10-17T00:27:19.131" v="718" actId="114"/>
          <ac:spMkLst>
            <pc:docMk/>
            <pc:sldMk cId="3552914009" sldId="411"/>
            <ac:spMk id="8" creationId="{9096A901-4550-5D28-F510-B50A50CE398A}"/>
          </ac:spMkLst>
        </pc:spChg>
      </pc:sldChg>
      <pc:sldChg chg="addSp modSp new mod">
        <pc:chgData name="Gordon Watts" userId="3ca7d6dd59e1d914" providerId="LiveId" clId="{82BC8427-F629-4315-8AEB-0F88C749BD06}" dt="2023-10-17T00:31:23.330" v="768" actId="1076"/>
        <pc:sldMkLst>
          <pc:docMk/>
          <pc:sldMk cId="3339935623" sldId="412"/>
        </pc:sldMkLst>
        <pc:spChg chg="mod">
          <ac:chgData name="Gordon Watts" userId="3ca7d6dd59e1d914" providerId="LiveId" clId="{82BC8427-F629-4315-8AEB-0F88C749BD06}" dt="2023-10-17T00:30:55.929" v="762" actId="20577"/>
          <ac:spMkLst>
            <pc:docMk/>
            <pc:sldMk cId="3339935623" sldId="412"/>
            <ac:spMk id="2" creationId="{25905213-C8FB-9F95-57DA-86E1DF395C5F}"/>
          </ac:spMkLst>
        </pc:spChg>
        <pc:picChg chg="add mod">
          <ac:chgData name="Gordon Watts" userId="3ca7d6dd59e1d914" providerId="LiveId" clId="{82BC8427-F629-4315-8AEB-0F88C749BD06}" dt="2023-10-17T00:29:51.384" v="749" actId="1076"/>
          <ac:picMkLst>
            <pc:docMk/>
            <pc:sldMk cId="3339935623" sldId="412"/>
            <ac:picMk id="6" creationId="{12F37A33-D1A1-ED4E-7574-66B021B7C5A7}"/>
          </ac:picMkLst>
        </pc:picChg>
        <pc:picChg chg="add mod">
          <ac:chgData name="Gordon Watts" userId="3ca7d6dd59e1d914" providerId="LiveId" clId="{82BC8427-F629-4315-8AEB-0F88C749BD06}" dt="2023-10-17T00:31:23.330" v="768" actId="1076"/>
          <ac:picMkLst>
            <pc:docMk/>
            <pc:sldMk cId="3339935623" sldId="412"/>
            <ac:picMk id="8" creationId="{A0A81029-777F-2B94-41AC-BBD8771FFB4D}"/>
          </ac:picMkLst>
        </pc:picChg>
        <pc:picChg chg="add mod">
          <ac:chgData name="Gordon Watts" userId="3ca7d6dd59e1d914" providerId="LiveId" clId="{82BC8427-F629-4315-8AEB-0F88C749BD06}" dt="2023-10-17T00:31:23.330" v="768" actId="1076"/>
          <ac:picMkLst>
            <pc:docMk/>
            <pc:sldMk cId="3339935623" sldId="412"/>
            <ac:picMk id="10" creationId="{3E38593A-4FDF-54AF-7DA6-E4BD73731E26}"/>
          </ac:picMkLst>
        </pc:picChg>
      </pc:sldChg>
      <pc:sldChg chg="addSp modSp new mod">
        <pc:chgData name="Gordon Watts" userId="3ca7d6dd59e1d914" providerId="LiveId" clId="{82BC8427-F629-4315-8AEB-0F88C749BD06}" dt="2023-10-17T00:40:50.569" v="1325" actId="20577"/>
        <pc:sldMkLst>
          <pc:docMk/>
          <pc:sldMk cId="635049593" sldId="413"/>
        </pc:sldMkLst>
        <pc:spChg chg="mod">
          <ac:chgData name="Gordon Watts" userId="3ca7d6dd59e1d914" providerId="LiveId" clId="{82BC8427-F629-4315-8AEB-0F88C749BD06}" dt="2023-10-17T00:39:41.324" v="1239" actId="20577"/>
          <ac:spMkLst>
            <pc:docMk/>
            <pc:sldMk cId="635049593" sldId="413"/>
            <ac:spMk id="2" creationId="{AEDF75BB-E17C-7538-D0A0-C88417CD1A17}"/>
          </ac:spMkLst>
        </pc:spChg>
        <pc:spChg chg="add mod">
          <ac:chgData name="Gordon Watts" userId="3ca7d6dd59e1d914" providerId="LiveId" clId="{82BC8427-F629-4315-8AEB-0F88C749BD06}" dt="2023-10-17T00:37:15.507" v="844" actId="1076"/>
          <ac:spMkLst>
            <pc:docMk/>
            <pc:sldMk cId="635049593" sldId="413"/>
            <ac:spMk id="5" creationId="{1DD4016E-B15C-C8C4-B882-F5383783274B}"/>
          </ac:spMkLst>
        </pc:spChg>
        <pc:spChg chg="add mod">
          <ac:chgData name="Gordon Watts" userId="3ca7d6dd59e1d914" providerId="LiveId" clId="{82BC8427-F629-4315-8AEB-0F88C749BD06}" dt="2023-10-17T00:40:50.569" v="1325" actId="20577"/>
          <ac:spMkLst>
            <pc:docMk/>
            <pc:sldMk cId="635049593" sldId="413"/>
            <ac:spMk id="8" creationId="{2588F2C4-D6EC-C7E8-C49C-62E717074D27}"/>
          </ac:spMkLst>
        </pc:spChg>
        <pc:picChg chg="add mod">
          <ac:chgData name="Gordon Watts" userId="3ca7d6dd59e1d914" providerId="LiveId" clId="{82BC8427-F629-4315-8AEB-0F88C749BD06}" dt="2023-10-17T00:37:09.828" v="843" actId="1076"/>
          <ac:picMkLst>
            <pc:docMk/>
            <pc:sldMk cId="635049593" sldId="413"/>
            <ac:picMk id="7" creationId="{FB4D369B-211E-82EE-7FD0-2AA7F86C391B}"/>
          </ac:picMkLst>
        </pc:picChg>
      </pc:sldChg>
      <pc:sldChg chg="addSp delSp modSp new mod modClrScheme chgLayout">
        <pc:chgData name="Gordon Watts" userId="3ca7d6dd59e1d914" providerId="LiveId" clId="{82BC8427-F629-4315-8AEB-0F88C749BD06}" dt="2023-10-17T00:53:48.502" v="2013" actId="14100"/>
        <pc:sldMkLst>
          <pc:docMk/>
          <pc:sldMk cId="1618555969" sldId="414"/>
        </pc:sldMkLst>
        <pc:spChg chg="mod ord">
          <ac:chgData name="Gordon Watts" userId="3ca7d6dd59e1d914" providerId="LiveId" clId="{82BC8427-F629-4315-8AEB-0F88C749BD06}" dt="2023-10-17T00:42:15.200" v="1329" actId="700"/>
          <ac:spMkLst>
            <pc:docMk/>
            <pc:sldMk cId="1618555969" sldId="414"/>
            <ac:spMk id="2" creationId="{50F3F263-31B2-C181-7B9B-2EE15C7B3F7C}"/>
          </ac:spMkLst>
        </pc:spChg>
        <pc:spChg chg="mod ord">
          <ac:chgData name="Gordon Watts" userId="3ca7d6dd59e1d914" providerId="LiveId" clId="{82BC8427-F629-4315-8AEB-0F88C749BD06}" dt="2023-10-17T00:42:15.200" v="1329" actId="700"/>
          <ac:spMkLst>
            <pc:docMk/>
            <pc:sldMk cId="1618555969" sldId="414"/>
            <ac:spMk id="3" creationId="{0445EC14-CC3C-72CF-A5A3-B968537F679F}"/>
          </ac:spMkLst>
        </pc:spChg>
        <pc:spChg chg="add mod ord">
          <ac:chgData name="Gordon Watts" userId="3ca7d6dd59e1d914" providerId="LiveId" clId="{82BC8427-F629-4315-8AEB-0F88C749BD06}" dt="2023-10-17T00:53:48.502" v="2013" actId="14100"/>
          <ac:spMkLst>
            <pc:docMk/>
            <pc:sldMk cId="1618555969" sldId="414"/>
            <ac:spMk id="4" creationId="{491C02A2-6E3B-45F2-8325-24DC076B03FA}"/>
          </ac:spMkLst>
        </pc:spChg>
        <pc:spChg chg="add del mod">
          <ac:chgData name="Gordon Watts" userId="3ca7d6dd59e1d914" providerId="LiveId" clId="{82BC8427-F629-4315-8AEB-0F88C749BD06}" dt="2023-10-17T00:47:05.526" v="1384" actId="21"/>
          <ac:spMkLst>
            <pc:docMk/>
            <pc:sldMk cId="1618555969" sldId="414"/>
            <ac:spMk id="5" creationId="{807D3750-5E9F-0057-85B7-05D9A7774F29}"/>
          </ac:spMkLst>
        </pc:spChg>
        <pc:spChg chg="add mod">
          <ac:chgData name="Gordon Watts" userId="3ca7d6dd59e1d914" providerId="LiveId" clId="{82BC8427-F629-4315-8AEB-0F88C749BD06}" dt="2023-10-17T00:49:27.758" v="1620" actId="20577"/>
          <ac:spMkLst>
            <pc:docMk/>
            <pc:sldMk cId="1618555969" sldId="414"/>
            <ac:spMk id="6" creationId="{64D6BBA0-4E7A-4AAF-F23F-1477DA858062}"/>
          </ac:spMkLst>
        </pc:spChg>
        <pc:spChg chg="add mod">
          <ac:chgData name="Gordon Watts" userId="3ca7d6dd59e1d914" providerId="LiveId" clId="{82BC8427-F629-4315-8AEB-0F88C749BD06}" dt="2023-10-17T00:51:39.501" v="2006" actId="20577"/>
          <ac:spMkLst>
            <pc:docMk/>
            <pc:sldMk cId="1618555969" sldId="414"/>
            <ac:spMk id="9" creationId="{4BEB78B4-9FB1-592D-8BB8-5F4BB8D624BF}"/>
          </ac:spMkLst>
        </pc:spChg>
        <pc:picChg chg="add mod">
          <ac:chgData name="Gordon Watts" userId="3ca7d6dd59e1d914" providerId="LiveId" clId="{82BC8427-F629-4315-8AEB-0F88C749BD06}" dt="2023-10-17T00:53:44.197" v="2012" actId="14100"/>
          <ac:picMkLst>
            <pc:docMk/>
            <pc:sldMk cId="1618555969" sldId="414"/>
            <ac:picMk id="8" creationId="{409D9457-6FED-C761-FCA7-5FB0D4F22364}"/>
          </ac:picMkLst>
        </pc:picChg>
        <pc:picChg chg="add del mod">
          <ac:chgData name="Gordon Watts" userId="3ca7d6dd59e1d914" providerId="LiveId" clId="{82BC8427-F629-4315-8AEB-0F88C749BD06}" dt="2023-10-17T00:53:40.494" v="2011" actId="478"/>
          <ac:picMkLst>
            <pc:docMk/>
            <pc:sldMk cId="1618555969" sldId="414"/>
            <ac:picMk id="11" creationId="{2F7DB83D-B5AD-D304-78D9-0289EA923A79}"/>
          </ac:picMkLst>
        </pc:picChg>
      </pc:sldChg>
      <pc:sldChg chg="addSp modSp new mod modClrScheme chgLayout">
        <pc:chgData name="Gordon Watts" userId="3ca7d6dd59e1d914" providerId="LiveId" clId="{82BC8427-F629-4315-8AEB-0F88C749BD06}" dt="2023-10-17T00:58:02.148" v="2184" actId="20577"/>
        <pc:sldMkLst>
          <pc:docMk/>
          <pc:sldMk cId="1126860162" sldId="415"/>
        </pc:sldMkLst>
        <pc:spChg chg="mod ord">
          <ac:chgData name="Gordon Watts" userId="3ca7d6dd59e1d914" providerId="LiveId" clId="{82BC8427-F629-4315-8AEB-0F88C749BD06}" dt="2023-10-17T00:58:02.148" v="2184" actId="20577"/>
          <ac:spMkLst>
            <pc:docMk/>
            <pc:sldMk cId="1126860162" sldId="415"/>
            <ac:spMk id="2" creationId="{B69735DF-5E04-22B2-E772-17B11F25EFE9}"/>
          </ac:spMkLst>
        </pc:spChg>
        <pc:spChg chg="mod ord">
          <ac:chgData name="Gordon Watts" userId="3ca7d6dd59e1d914" providerId="LiveId" clId="{82BC8427-F629-4315-8AEB-0F88C749BD06}" dt="2023-10-17T00:56:35.022" v="2048" actId="700"/>
          <ac:spMkLst>
            <pc:docMk/>
            <pc:sldMk cId="1126860162" sldId="415"/>
            <ac:spMk id="3" creationId="{7A7B16FA-1B55-DC6F-8EF7-1EEDA8F79720}"/>
          </ac:spMkLst>
        </pc:spChg>
        <pc:spChg chg="mod ord">
          <ac:chgData name="Gordon Watts" userId="3ca7d6dd59e1d914" providerId="LiveId" clId="{82BC8427-F629-4315-8AEB-0F88C749BD06}" dt="2023-10-17T00:56:35.022" v="2048" actId="700"/>
          <ac:spMkLst>
            <pc:docMk/>
            <pc:sldMk cId="1126860162" sldId="415"/>
            <ac:spMk id="4" creationId="{355D5970-B378-4E6F-0D53-C56E76B78988}"/>
          </ac:spMkLst>
        </pc:spChg>
        <pc:spChg chg="add mod ord">
          <ac:chgData name="Gordon Watts" userId="3ca7d6dd59e1d914" providerId="LiveId" clId="{82BC8427-F629-4315-8AEB-0F88C749BD06}" dt="2023-10-17T00:57:56.477" v="2179" actId="20577"/>
          <ac:spMkLst>
            <pc:docMk/>
            <pc:sldMk cId="1126860162" sldId="415"/>
            <ac:spMk id="5" creationId="{E7600935-D430-2C9B-DB2B-8A1125DFE733}"/>
          </ac:spMkLst>
        </pc:spChg>
      </pc:sldChg>
      <pc:sldChg chg="addSp modSp new mod modClrScheme chgLayout">
        <pc:chgData name="Gordon Watts" userId="3ca7d6dd59e1d914" providerId="LiveId" clId="{82BC8427-F629-4315-8AEB-0F88C749BD06}" dt="2023-10-17T01:01:45.253" v="2445" actId="20577"/>
        <pc:sldMkLst>
          <pc:docMk/>
          <pc:sldMk cId="1355654368" sldId="416"/>
        </pc:sldMkLst>
        <pc:spChg chg="mod ord">
          <ac:chgData name="Gordon Watts" userId="3ca7d6dd59e1d914" providerId="LiveId" clId="{82BC8427-F629-4315-8AEB-0F88C749BD06}" dt="2023-10-17T00:58:31.466" v="2203" actId="700"/>
          <ac:spMkLst>
            <pc:docMk/>
            <pc:sldMk cId="1355654368" sldId="416"/>
            <ac:spMk id="2" creationId="{49C71393-AF32-5CB8-1388-B3855612E7BE}"/>
          </ac:spMkLst>
        </pc:spChg>
        <pc:spChg chg="mod ord">
          <ac:chgData name="Gordon Watts" userId="3ca7d6dd59e1d914" providerId="LiveId" clId="{82BC8427-F629-4315-8AEB-0F88C749BD06}" dt="2023-10-17T00:58:31.466" v="2203" actId="700"/>
          <ac:spMkLst>
            <pc:docMk/>
            <pc:sldMk cId="1355654368" sldId="416"/>
            <ac:spMk id="3" creationId="{F93F5558-1A76-8111-5954-DE5EC178DE43}"/>
          </ac:spMkLst>
        </pc:spChg>
        <pc:spChg chg="mod ord">
          <ac:chgData name="Gordon Watts" userId="3ca7d6dd59e1d914" providerId="LiveId" clId="{82BC8427-F629-4315-8AEB-0F88C749BD06}" dt="2023-10-17T00:58:31.466" v="2203" actId="700"/>
          <ac:spMkLst>
            <pc:docMk/>
            <pc:sldMk cId="1355654368" sldId="416"/>
            <ac:spMk id="4" creationId="{AD1846F4-41DF-8F96-C4AB-56C1A3A76DF4}"/>
          </ac:spMkLst>
        </pc:spChg>
        <pc:spChg chg="add mod ord">
          <ac:chgData name="Gordon Watts" userId="3ca7d6dd59e1d914" providerId="LiveId" clId="{82BC8427-F629-4315-8AEB-0F88C749BD06}" dt="2023-10-17T01:01:45.253" v="2445" actId="20577"/>
          <ac:spMkLst>
            <pc:docMk/>
            <pc:sldMk cId="1355654368" sldId="416"/>
            <ac:spMk id="5" creationId="{C67AD432-5CC1-7AD4-2E2A-4DA0B5384B54}"/>
          </ac:spMkLst>
        </pc:spChg>
      </pc:sldChg>
      <pc:sldChg chg="addSp modSp new mod">
        <pc:chgData name="Gordon Watts" userId="3ca7d6dd59e1d914" providerId="LiveId" clId="{82BC8427-F629-4315-8AEB-0F88C749BD06}" dt="2023-10-17T01:08:42.925" v="2633" actId="1076"/>
        <pc:sldMkLst>
          <pc:docMk/>
          <pc:sldMk cId="1329851134" sldId="417"/>
        </pc:sldMkLst>
        <pc:spChg chg="mod">
          <ac:chgData name="Gordon Watts" userId="3ca7d6dd59e1d914" providerId="LiveId" clId="{82BC8427-F629-4315-8AEB-0F88C749BD06}" dt="2023-10-17T01:05:44.050" v="2512" actId="20577"/>
          <ac:spMkLst>
            <pc:docMk/>
            <pc:sldMk cId="1329851134" sldId="417"/>
            <ac:spMk id="2" creationId="{801EA9EC-3B88-9443-1035-6EAF5F217FFB}"/>
          </ac:spMkLst>
        </pc:spChg>
        <pc:spChg chg="add mod">
          <ac:chgData name="Gordon Watts" userId="3ca7d6dd59e1d914" providerId="LiveId" clId="{82BC8427-F629-4315-8AEB-0F88C749BD06}" dt="2023-10-17T01:08:42.925" v="2633" actId="1076"/>
          <ac:spMkLst>
            <pc:docMk/>
            <pc:sldMk cId="1329851134" sldId="417"/>
            <ac:spMk id="5" creationId="{ED079831-93C8-54C9-1B27-C9BED0ABC1F5}"/>
          </ac:spMkLst>
        </pc:spChg>
        <pc:picChg chg="add">
          <ac:chgData name="Gordon Watts" userId="3ca7d6dd59e1d914" providerId="LiveId" clId="{82BC8427-F629-4315-8AEB-0F88C749BD06}" dt="2023-10-17T01:08:06.382" v="2513"/>
          <ac:picMkLst>
            <pc:docMk/>
            <pc:sldMk cId="1329851134" sldId="417"/>
            <ac:picMk id="1026" creationId="{87202B4C-593C-5586-C4FD-BC16C6C28B0C}"/>
          </ac:picMkLst>
        </pc:picChg>
      </pc:sldChg>
      <pc:sldChg chg="new del">
        <pc:chgData name="Gordon Watts" userId="3ca7d6dd59e1d914" providerId="LiveId" clId="{82BC8427-F629-4315-8AEB-0F88C749BD06}" dt="2023-10-17T01:03:37.496" v="2481" actId="47"/>
        <pc:sldMkLst>
          <pc:docMk/>
          <pc:sldMk cId="1355851210" sldId="417"/>
        </pc:sldMkLst>
      </pc:sldChg>
      <pc:sldChg chg="modSp new del mod">
        <pc:chgData name="Gordon Watts" userId="3ca7d6dd59e1d914" providerId="LiveId" clId="{82BC8427-F629-4315-8AEB-0F88C749BD06}" dt="2023-10-17T01:02:33.771" v="2471" actId="47"/>
        <pc:sldMkLst>
          <pc:docMk/>
          <pc:sldMk cId="2720711865" sldId="417"/>
        </pc:sldMkLst>
        <pc:spChg chg="mod">
          <ac:chgData name="Gordon Watts" userId="3ca7d6dd59e1d914" providerId="LiveId" clId="{82BC8427-F629-4315-8AEB-0F88C749BD06}" dt="2023-10-17T01:02:16.540" v="2470" actId="20577"/>
          <ac:spMkLst>
            <pc:docMk/>
            <pc:sldMk cId="2720711865" sldId="417"/>
            <ac:spMk id="2" creationId="{5498B864-5BCD-F18F-1F65-BDBC1DA2ADCB}"/>
          </ac:spMkLst>
        </pc:spChg>
      </pc:sldChg>
      <pc:sldChg chg="modSp new mod">
        <pc:chgData name="Gordon Watts" userId="3ca7d6dd59e1d914" providerId="LiveId" clId="{82BC8427-F629-4315-8AEB-0F88C749BD06}" dt="2023-10-17T01:16:03.791" v="3504" actId="20577"/>
        <pc:sldMkLst>
          <pc:docMk/>
          <pc:sldMk cId="1716598812" sldId="418"/>
        </pc:sldMkLst>
        <pc:spChg chg="mod">
          <ac:chgData name="Gordon Watts" userId="3ca7d6dd59e1d914" providerId="LiveId" clId="{82BC8427-F629-4315-8AEB-0F88C749BD06}" dt="2023-10-17T01:09:29.185" v="2644" actId="20577"/>
          <ac:spMkLst>
            <pc:docMk/>
            <pc:sldMk cId="1716598812" sldId="418"/>
            <ac:spMk id="2" creationId="{FEEF87A3-5323-E956-7D62-B4610E81365F}"/>
          </ac:spMkLst>
        </pc:spChg>
        <pc:spChg chg="mod">
          <ac:chgData name="Gordon Watts" userId="3ca7d6dd59e1d914" providerId="LiveId" clId="{82BC8427-F629-4315-8AEB-0F88C749BD06}" dt="2023-10-17T01:16:03.791" v="3504" actId="20577"/>
          <ac:spMkLst>
            <pc:docMk/>
            <pc:sldMk cId="1716598812" sldId="418"/>
            <ac:spMk id="3" creationId="{9A66B5B7-E6DC-53DC-DEAD-ADCFBED09809}"/>
          </ac:spMkLst>
        </pc:spChg>
      </pc:sldChg>
    </pc:docChg>
  </pc:docChgLst>
  <pc:docChgLst>
    <pc:chgData name="Gordon Watts" userId="a0850f2b96f54c79" providerId="LiveId" clId="{18E4132A-D856-464F-A8A5-4E4BC784F739}"/>
    <pc:docChg chg="undo custSel addSld delSld modSld sldOrd modMainMaster">
      <pc:chgData name="Gordon Watts" userId="a0850f2b96f54c79" providerId="LiveId" clId="{18E4132A-D856-464F-A8A5-4E4BC784F739}" dt="2020-09-08T04:00:21.981" v="5222" actId="20577"/>
      <pc:docMkLst>
        <pc:docMk/>
      </pc:docMkLst>
      <pc:sldChg chg="modSp mod">
        <pc:chgData name="Gordon Watts" userId="a0850f2b96f54c79" providerId="LiveId" clId="{18E4132A-D856-464F-A8A5-4E4BC784F739}" dt="2020-09-03T03:39:31.686" v="7" actId="20577"/>
        <pc:sldMkLst>
          <pc:docMk/>
          <pc:sldMk cId="1701254242" sldId="256"/>
        </pc:sldMkLst>
        <pc:spChg chg="mod">
          <ac:chgData name="Gordon Watts" userId="a0850f2b96f54c79" providerId="LiveId" clId="{18E4132A-D856-464F-A8A5-4E4BC784F739}" dt="2020-09-03T03:39:25.228" v="1" actId="20577"/>
          <ac:spMkLst>
            <pc:docMk/>
            <pc:sldMk cId="1701254242" sldId="256"/>
            <ac:spMk id="2" creationId="{6A326EDB-A70A-4637-B2B1-2E0F953B49F7}"/>
          </ac:spMkLst>
        </pc:spChg>
        <pc:spChg chg="mod">
          <ac:chgData name="Gordon Watts" userId="a0850f2b96f54c79" providerId="LiveId" clId="{18E4132A-D856-464F-A8A5-4E4BC784F739}" dt="2020-09-03T03:39:31.686" v="7" actId="20577"/>
          <ac:spMkLst>
            <pc:docMk/>
            <pc:sldMk cId="1701254242" sldId="256"/>
            <ac:spMk id="3" creationId="{B30D4CF1-7CCD-440F-A3B1-68B9AC0E91A4}"/>
          </ac:spMkLst>
        </pc:spChg>
      </pc:sldChg>
      <pc:sldChg chg="delSp modSp mod">
        <pc:chgData name="Gordon Watts" userId="a0850f2b96f54c79" providerId="LiveId" clId="{18E4132A-D856-464F-A8A5-4E4BC784F739}" dt="2020-09-03T03:53:10.825" v="58" actId="20577"/>
        <pc:sldMkLst>
          <pc:docMk/>
          <pc:sldMk cId="1303336869" sldId="258"/>
        </pc:sldMkLst>
        <pc:spChg chg="del">
          <ac:chgData name="Gordon Watts" userId="a0850f2b96f54c79" providerId="LiveId" clId="{18E4132A-D856-464F-A8A5-4E4BC784F739}" dt="2020-09-03T03:49:54.252" v="48" actId="478"/>
          <ac:spMkLst>
            <pc:docMk/>
            <pc:sldMk cId="1303336869" sldId="258"/>
            <ac:spMk id="3" creationId="{58CFBD2C-53AC-466F-A1ED-92C8FB9CCB9A}"/>
          </ac:spMkLst>
        </pc:spChg>
        <pc:spChg chg="mod">
          <ac:chgData name="Gordon Watts" userId="a0850f2b96f54c79" providerId="LiveId" clId="{18E4132A-D856-464F-A8A5-4E4BC784F739}" dt="2020-09-03T03:52:54.886" v="51" actId="20577"/>
          <ac:spMkLst>
            <pc:docMk/>
            <pc:sldMk cId="1303336869" sldId="258"/>
            <ac:spMk id="11" creationId="{8909148A-38B1-40A7-BE82-DB97E8C6B497}"/>
          </ac:spMkLst>
        </pc:spChg>
        <pc:spChg chg="mod">
          <ac:chgData name="Gordon Watts" userId="a0850f2b96f54c79" providerId="LiveId" clId="{18E4132A-D856-464F-A8A5-4E4BC784F739}" dt="2020-09-03T03:53:05.141" v="56" actId="20577"/>
          <ac:spMkLst>
            <pc:docMk/>
            <pc:sldMk cId="1303336869" sldId="258"/>
            <ac:spMk id="14" creationId="{57941B1D-BA40-49C5-8A7C-5F4E9ECEBC69}"/>
          </ac:spMkLst>
        </pc:spChg>
        <pc:spChg chg="mod">
          <ac:chgData name="Gordon Watts" userId="a0850f2b96f54c79" providerId="LiveId" clId="{18E4132A-D856-464F-A8A5-4E4BC784F739}" dt="2020-09-03T03:53:00.339" v="53" actId="20577"/>
          <ac:spMkLst>
            <pc:docMk/>
            <pc:sldMk cId="1303336869" sldId="258"/>
            <ac:spMk id="17" creationId="{86F5795B-73A7-4B0F-93DC-7AE2E15548E5}"/>
          </ac:spMkLst>
        </pc:spChg>
        <pc:spChg chg="mod">
          <ac:chgData name="Gordon Watts" userId="a0850f2b96f54c79" providerId="LiveId" clId="{18E4132A-D856-464F-A8A5-4E4BC784F739}" dt="2020-09-03T03:52:51.742" v="50" actId="20577"/>
          <ac:spMkLst>
            <pc:docMk/>
            <pc:sldMk cId="1303336869" sldId="258"/>
            <ac:spMk id="18" creationId="{CF55B1F3-EDB2-4BD4-AA1E-CC4726E55C9D}"/>
          </ac:spMkLst>
        </pc:spChg>
        <pc:spChg chg="mod">
          <ac:chgData name="Gordon Watts" userId="a0850f2b96f54c79" providerId="LiveId" clId="{18E4132A-D856-464F-A8A5-4E4BC784F739}" dt="2020-09-03T03:53:07.977" v="57" actId="20577"/>
          <ac:spMkLst>
            <pc:docMk/>
            <pc:sldMk cId="1303336869" sldId="258"/>
            <ac:spMk id="19" creationId="{3FFD3BE6-5CF7-4899-A7E9-24EF7E7DA974}"/>
          </ac:spMkLst>
        </pc:spChg>
        <pc:spChg chg="mod">
          <ac:chgData name="Gordon Watts" userId="a0850f2b96f54c79" providerId="LiveId" clId="{18E4132A-D856-464F-A8A5-4E4BC784F739}" dt="2020-09-03T03:52:57.495" v="52" actId="20577"/>
          <ac:spMkLst>
            <pc:docMk/>
            <pc:sldMk cId="1303336869" sldId="258"/>
            <ac:spMk id="21" creationId="{58FCCDBB-655D-425A-8A37-65B6D47861FB}"/>
          </ac:spMkLst>
        </pc:spChg>
        <pc:spChg chg="mod">
          <ac:chgData name="Gordon Watts" userId="a0850f2b96f54c79" providerId="LiveId" clId="{18E4132A-D856-464F-A8A5-4E4BC784F739}" dt="2020-09-03T03:53:10.825" v="58" actId="20577"/>
          <ac:spMkLst>
            <pc:docMk/>
            <pc:sldMk cId="1303336869" sldId="258"/>
            <ac:spMk id="22" creationId="{0684636B-9EED-4330-B0F7-619BA7458576}"/>
          </ac:spMkLst>
        </pc:spChg>
      </pc:sldChg>
      <pc:sldChg chg="addSp delSp modSp mod">
        <pc:chgData name="Gordon Watts" userId="a0850f2b96f54c79" providerId="LiveId" clId="{18E4132A-D856-464F-A8A5-4E4BC784F739}" dt="2020-09-03T04:05:16.477" v="302" actId="1076"/>
        <pc:sldMkLst>
          <pc:docMk/>
          <pc:sldMk cId="955157149" sldId="267"/>
        </pc:sldMkLst>
        <pc:spChg chg="mod">
          <ac:chgData name="Gordon Watts" userId="a0850f2b96f54c79" providerId="LiveId" clId="{18E4132A-D856-464F-A8A5-4E4BC784F739}" dt="2020-09-03T04:04:54.607" v="297" actId="14100"/>
          <ac:spMkLst>
            <pc:docMk/>
            <pc:sldMk cId="955157149" sldId="267"/>
            <ac:spMk id="6" creationId="{E52E82ED-9E95-4E20-B836-6EBE86216A54}"/>
          </ac:spMkLst>
        </pc:spChg>
        <pc:spChg chg="mod">
          <ac:chgData name="Gordon Watts" userId="a0850f2b96f54c79" providerId="LiveId" clId="{18E4132A-D856-464F-A8A5-4E4BC784F739}" dt="2020-09-03T04:05:16.477" v="302" actId="1076"/>
          <ac:spMkLst>
            <pc:docMk/>
            <pc:sldMk cId="955157149" sldId="267"/>
            <ac:spMk id="9" creationId="{0A579385-CB80-4630-98D3-1077253E4B7A}"/>
          </ac:spMkLst>
        </pc:spChg>
        <pc:picChg chg="del">
          <ac:chgData name="Gordon Watts" userId="a0850f2b96f54c79" providerId="LiveId" clId="{18E4132A-D856-464F-A8A5-4E4BC784F739}" dt="2020-09-03T04:04:31.783" v="292" actId="478"/>
          <ac:picMkLst>
            <pc:docMk/>
            <pc:sldMk cId="955157149" sldId="267"/>
            <ac:picMk id="5" creationId="{4A0AC0C7-8146-44E1-8159-26EE46BA79C3}"/>
          </ac:picMkLst>
        </pc:picChg>
        <pc:picChg chg="del">
          <ac:chgData name="Gordon Watts" userId="a0850f2b96f54c79" providerId="LiveId" clId="{18E4132A-D856-464F-A8A5-4E4BC784F739}" dt="2020-09-03T04:04:00.126" v="284" actId="478"/>
          <ac:picMkLst>
            <pc:docMk/>
            <pc:sldMk cId="955157149" sldId="267"/>
            <ac:picMk id="8" creationId="{791E3052-2F5F-4345-920A-4C5FB173FE96}"/>
          </ac:picMkLst>
        </pc:picChg>
        <pc:picChg chg="add del mod ord">
          <ac:chgData name="Gordon Watts" userId="a0850f2b96f54c79" providerId="LiveId" clId="{18E4132A-D856-464F-A8A5-4E4BC784F739}" dt="2020-09-03T04:04:34.438" v="293" actId="478"/>
          <ac:picMkLst>
            <pc:docMk/>
            <pc:sldMk cId="955157149" sldId="267"/>
            <ac:picMk id="10" creationId="{297D8244-7477-49DF-BE8B-FE7264B5C073}"/>
          </ac:picMkLst>
        </pc:picChg>
        <pc:picChg chg="add mod ord">
          <ac:chgData name="Gordon Watts" userId="a0850f2b96f54c79" providerId="LiveId" clId="{18E4132A-D856-464F-A8A5-4E4BC784F739}" dt="2020-09-03T04:05:13.070" v="301" actId="14100"/>
          <ac:picMkLst>
            <pc:docMk/>
            <pc:sldMk cId="955157149" sldId="267"/>
            <ac:picMk id="12" creationId="{7E402E5A-AAB2-41D4-B137-3ADA5A8B17C9}"/>
          </ac:picMkLst>
        </pc:picChg>
      </pc:sldChg>
      <pc:sldChg chg="del">
        <pc:chgData name="Gordon Watts" userId="a0850f2b96f54c79" providerId="LiveId" clId="{18E4132A-D856-464F-A8A5-4E4BC784F739}" dt="2020-09-03T04:05:38.701" v="303" actId="47"/>
        <pc:sldMkLst>
          <pc:docMk/>
          <pc:sldMk cId="93744522" sldId="281"/>
        </pc:sldMkLst>
      </pc:sldChg>
      <pc:sldChg chg="del">
        <pc:chgData name="Gordon Watts" userId="a0850f2b96f54c79" providerId="LiveId" clId="{18E4132A-D856-464F-A8A5-4E4BC784F739}" dt="2020-09-03T04:05:38.701" v="303" actId="47"/>
        <pc:sldMkLst>
          <pc:docMk/>
          <pc:sldMk cId="1831584376" sldId="282"/>
        </pc:sldMkLst>
      </pc:sldChg>
      <pc:sldChg chg="del">
        <pc:chgData name="Gordon Watts" userId="a0850f2b96f54c79" providerId="LiveId" clId="{18E4132A-D856-464F-A8A5-4E4BC784F739}" dt="2020-09-03T04:05:38.701" v="303" actId="47"/>
        <pc:sldMkLst>
          <pc:docMk/>
          <pc:sldMk cId="1940155513" sldId="283"/>
        </pc:sldMkLst>
      </pc:sldChg>
      <pc:sldChg chg="del">
        <pc:chgData name="Gordon Watts" userId="a0850f2b96f54c79" providerId="LiveId" clId="{18E4132A-D856-464F-A8A5-4E4BC784F739}" dt="2020-09-03T04:05:38.701" v="303" actId="47"/>
        <pc:sldMkLst>
          <pc:docMk/>
          <pc:sldMk cId="3436778223" sldId="284"/>
        </pc:sldMkLst>
      </pc:sldChg>
      <pc:sldChg chg="del">
        <pc:chgData name="Gordon Watts" userId="a0850f2b96f54c79" providerId="LiveId" clId="{18E4132A-D856-464F-A8A5-4E4BC784F739}" dt="2020-09-03T04:05:38.701" v="303" actId="47"/>
        <pc:sldMkLst>
          <pc:docMk/>
          <pc:sldMk cId="2535506055" sldId="285"/>
        </pc:sldMkLst>
      </pc:sldChg>
      <pc:sldChg chg="del">
        <pc:chgData name="Gordon Watts" userId="a0850f2b96f54c79" providerId="LiveId" clId="{18E4132A-D856-464F-A8A5-4E4BC784F739}" dt="2020-09-03T04:05:38.701" v="303" actId="47"/>
        <pc:sldMkLst>
          <pc:docMk/>
          <pc:sldMk cId="3516223813" sldId="286"/>
        </pc:sldMkLst>
      </pc:sldChg>
      <pc:sldChg chg="addSp modSp mod ord">
        <pc:chgData name="Gordon Watts" userId="a0850f2b96f54c79" providerId="LiveId" clId="{18E4132A-D856-464F-A8A5-4E4BC784F739}" dt="2020-09-08T02:46:05.763" v="1846" actId="20577"/>
        <pc:sldMkLst>
          <pc:docMk/>
          <pc:sldMk cId="3861874347" sldId="287"/>
        </pc:sldMkLst>
        <pc:spChg chg="mod">
          <ac:chgData name="Gordon Watts" userId="a0850f2b96f54c79" providerId="LiveId" clId="{18E4132A-D856-464F-A8A5-4E4BC784F739}" dt="2020-09-08T02:46:05.763" v="1846" actId="20577"/>
          <ac:spMkLst>
            <pc:docMk/>
            <pc:sldMk cId="3861874347" sldId="287"/>
            <ac:spMk id="6" creationId="{2E6160EE-0F46-461A-91F5-4CCCC202F00E}"/>
          </ac:spMkLst>
        </pc:spChg>
        <pc:spChg chg="add mod">
          <ac:chgData name="Gordon Watts" userId="a0850f2b96f54c79" providerId="LiveId" clId="{18E4132A-D856-464F-A8A5-4E4BC784F739}" dt="2020-09-03T04:06:30.369" v="334" actId="688"/>
          <ac:spMkLst>
            <pc:docMk/>
            <pc:sldMk cId="3861874347" sldId="287"/>
            <ac:spMk id="9" creationId="{F8BA7D8C-D472-41ED-94CC-707E2C3C45E8}"/>
          </ac:spMkLst>
        </pc:spChg>
      </pc:sldChg>
      <pc:sldChg chg="addSp delSp modSp mod">
        <pc:chgData name="Gordon Watts" userId="a0850f2b96f54c79" providerId="LiveId" clId="{18E4132A-D856-464F-A8A5-4E4BC784F739}" dt="2020-09-03T04:00:58.563" v="199" actId="11529"/>
        <pc:sldMkLst>
          <pc:docMk/>
          <pc:sldMk cId="3853727924" sldId="345"/>
        </pc:sldMkLst>
        <pc:spChg chg="mod">
          <ac:chgData name="Gordon Watts" userId="a0850f2b96f54c79" providerId="LiveId" clId="{18E4132A-D856-464F-A8A5-4E4BC784F739}" dt="2020-09-03T03:58:46.929" v="65" actId="1076"/>
          <ac:spMkLst>
            <pc:docMk/>
            <pc:sldMk cId="3853727924" sldId="345"/>
            <ac:spMk id="5" creationId="{58D40A3E-5A76-4BFB-81F4-70F35B75BE79}"/>
          </ac:spMkLst>
        </pc:spChg>
        <pc:spChg chg="del">
          <ac:chgData name="Gordon Watts" userId="a0850f2b96f54c79" providerId="LiveId" clId="{18E4132A-D856-464F-A8A5-4E4BC784F739}" dt="2020-09-03T03:58:23.060" v="60" actId="478"/>
          <ac:spMkLst>
            <pc:docMk/>
            <pc:sldMk cId="3853727924" sldId="345"/>
            <ac:spMk id="6" creationId="{7EF4A402-4E59-4B85-9B4B-661FED23F7AB}"/>
          </ac:spMkLst>
        </pc:spChg>
        <pc:spChg chg="add mod">
          <ac:chgData name="Gordon Watts" userId="a0850f2b96f54c79" providerId="LiveId" clId="{18E4132A-D856-464F-A8A5-4E4BC784F739}" dt="2020-09-03T04:00:41.263" v="198" actId="207"/>
          <ac:spMkLst>
            <pc:docMk/>
            <pc:sldMk cId="3853727924" sldId="345"/>
            <ac:spMk id="7" creationId="{3264D80D-F35B-4E7E-9100-1B21EF84BE62}"/>
          </ac:spMkLst>
        </pc:spChg>
        <pc:cxnChg chg="del mod">
          <ac:chgData name="Gordon Watts" userId="a0850f2b96f54c79" providerId="LiveId" clId="{18E4132A-D856-464F-A8A5-4E4BC784F739}" dt="2020-09-03T03:58:26.340" v="61" actId="478"/>
          <ac:cxnSpMkLst>
            <pc:docMk/>
            <pc:sldMk cId="3853727924" sldId="345"/>
            <ac:cxnSpMk id="8" creationId="{3508F913-1E6C-4E83-B6ED-B5EBDAA27C7D}"/>
          </ac:cxnSpMkLst>
        </pc:cxnChg>
        <pc:cxnChg chg="add">
          <ac:chgData name="Gordon Watts" userId="a0850f2b96f54c79" providerId="LiveId" clId="{18E4132A-D856-464F-A8A5-4E4BC784F739}" dt="2020-09-03T04:00:58.563" v="199" actId="11529"/>
          <ac:cxnSpMkLst>
            <pc:docMk/>
            <pc:sldMk cId="3853727924" sldId="345"/>
            <ac:cxnSpMk id="10" creationId="{E9EFF02D-365F-47B1-B8E3-DDE09A951412}"/>
          </ac:cxnSpMkLst>
        </pc:cxnChg>
      </pc:sldChg>
      <pc:sldChg chg="del">
        <pc:chgData name="Gordon Watts" userId="a0850f2b96f54c79" providerId="LiveId" clId="{18E4132A-D856-464F-A8A5-4E4BC784F739}" dt="2020-09-08T01:23:15.043" v="1192" actId="47"/>
        <pc:sldMkLst>
          <pc:docMk/>
          <pc:sldMk cId="1816503299" sldId="346"/>
        </pc:sldMkLst>
      </pc:sldChg>
      <pc:sldChg chg="addSp delSp modSp new mod ord">
        <pc:chgData name="Gordon Watts" userId="a0850f2b96f54c79" providerId="LiveId" clId="{18E4132A-D856-464F-A8A5-4E4BC784F739}" dt="2020-09-08T03:40:54.734" v="4681" actId="1076"/>
        <pc:sldMkLst>
          <pc:docMk/>
          <pc:sldMk cId="3276456858" sldId="347"/>
        </pc:sldMkLst>
        <pc:spChg chg="mod">
          <ac:chgData name="Gordon Watts" userId="a0850f2b96f54c79" providerId="LiveId" clId="{18E4132A-D856-464F-A8A5-4E4BC784F739}" dt="2020-09-08T03:39:57.016" v="4538" actId="20577"/>
          <ac:spMkLst>
            <pc:docMk/>
            <pc:sldMk cId="3276456858" sldId="347"/>
            <ac:spMk id="2" creationId="{32E48531-03C3-4071-85FA-3E5B6444F9B6}"/>
          </ac:spMkLst>
        </pc:spChg>
        <pc:spChg chg="add del mod">
          <ac:chgData name="Gordon Watts" userId="a0850f2b96f54c79" providerId="LiveId" clId="{18E4132A-D856-464F-A8A5-4E4BC784F739}" dt="2020-09-08T03:39:45.516" v="4527" actId="478"/>
          <ac:spMkLst>
            <pc:docMk/>
            <pc:sldMk cId="3276456858" sldId="347"/>
            <ac:spMk id="5" creationId="{A3FFC645-9225-42F7-A51C-80BAE4DB959F}"/>
          </ac:spMkLst>
        </pc:spChg>
        <pc:spChg chg="add del mod">
          <ac:chgData name="Gordon Watts" userId="a0850f2b96f54c79" providerId="LiveId" clId="{18E4132A-D856-464F-A8A5-4E4BC784F739}" dt="2020-09-08T03:39:48.419" v="4528" actId="478"/>
          <ac:spMkLst>
            <pc:docMk/>
            <pc:sldMk cId="3276456858" sldId="347"/>
            <ac:spMk id="6" creationId="{958AC674-70CC-4E72-B830-0F3681C798F4}"/>
          </ac:spMkLst>
        </pc:spChg>
        <pc:spChg chg="add mod">
          <ac:chgData name="Gordon Watts" userId="a0850f2b96f54c79" providerId="LiveId" clId="{18E4132A-D856-464F-A8A5-4E4BC784F739}" dt="2020-09-08T03:40:54.734" v="4681" actId="1076"/>
          <ac:spMkLst>
            <pc:docMk/>
            <pc:sldMk cId="3276456858" sldId="347"/>
            <ac:spMk id="9" creationId="{18D0BEA7-92C9-4C20-8237-69D7B2E1B6D4}"/>
          </ac:spMkLst>
        </pc:spChg>
        <pc:picChg chg="add mod ord">
          <ac:chgData name="Gordon Watts" userId="a0850f2b96f54c79" providerId="LiveId" clId="{18E4132A-D856-464F-A8A5-4E4BC784F739}" dt="2020-09-08T03:39:42.047" v="4526" actId="167"/>
          <ac:picMkLst>
            <pc:docMk/>
            <pc:sldMk cId="3276456858" sldId="347"/>
            <ac:picMk id="8" creationId="{1250E34B-011B-4D0C-871A-3FAF3599900F}"/>
          </ac:picMkLst>
        </pc:picChg>
      </pc:sldChg>
      <pc:sldChg chg="addSp delSp modSp new mod ord modClrScheme chgLayout">
        <pc:chgData name="Gordon Watts" userId="a0850f2b96f54c79" providerId="LiveId" clId="{18E4132A-D856-464F-A8A5-4E4BC784F739}" dt="2020-09-08T02:42:52.890" v="1714" actId="20577"/>
        <pc:sldMkLst>
          <pc:docMk/>
          <pc:sldMk cId="369209470" sldId="348"/>
        </pc:sldMkLst>
        <pc:spChg chg="mod ord">
          <ac:chgData name="Gordon Watts" userId="a0850f2b96f54c79" providerId="LiveId" clId="{18E4132A-D856-464F-A8A5-4E4BC784F739}" dt="2020-09-08T01:36:24.828" v="1361" actId="700"/>
          <ac:spMkLst>
            <pc:docMk/>
            <pc:sldMk cId="369209470" sldId="348"/>
            <ac:spMk id="2" creationId="{D241A954-B63B-4649-BBED-99FFD50AF9B4}"/>
          </ac:spMkLst>
        </pc:spChg>
        <pc:spChg chg="mod ord">
          <ac:chgData name="Gordon Watts" userId="a0850f2b96f54c79" providerId="LiveId" clId="{18E4132A-D856-464F-A8A5-4E4BC784F739}" dt="2020-09-08T01:36:24.828" v="1361" actId="700"/>
          <ac:spMkLst>
            <pc:docMk/>
            <pc:sldMk cId="369209470" sldId="348"/>
            <ac:spMk id="3" creationId="{F2F203DD-3DDE-45C8-BB28-644B0199BE6E}"/>
          </ac:spMkLst>
        </pc:spChg>
        <pc:spChg chg="mod ord">
          <ac:chgData name="Gordon Watts" userId="a0850f2b96f54c79" providerId="LiveId" clId="{18E4132A-D856-464F-A8A5-4E4BC784F739}" dt="2020-09-08T01:36:24.828" v="1361" actId="700"/>
          <ac:spMkLst>
            <pc:docMk/>
            <pc:sldMk cId="369209470" sldId="348"/>
            <ac:spMk id="4" creationId="{47ABFC83-8B8C-4900-9932-CD0D0F737A17}"/>
          </ac:spMkLst>
        </pc:spChg>
        <pc:spChg chg="add del mod ord">
          <ac:chgData name="Gordon Watts" userId="a0850f2b96f54c79" providerId="LiveId" clId="{18E4132A-D856-464F-A8A5-4E4BC784F739}" dt="2020-09-08T01:36:27.692" v="1362" actId="478"/>
          <ac:spMkLst>
            <pc:docMk/>
            <pc:sldMk cId="369209470" sldId="348"/>
            <ac:spMk id="5" creationId="{A2C2E4C9-6A48-4677-A6DB-63AEEF731AF3}"/>
          </ac:spMkLst>
        </pc:spChg>
        <pc:spChg chg="add del mod">
          <ac:chgData name="Gordon Watts" userId="a0850f2b96f54c79" providerId="LiveId" clId="{18E4132A-D856-464F-A8A5-4E4BC784F739}" dt="2020-09-08T01:36:32.827" v="1365"/>
          <ac:spMkLst>
            <pc:docMk/>
            <pc:sldMk cId="369209470" sldId="348"/>
            <ac:spMk id="6" creationId="{CC749137-BB4F-439E-B99B-1636ABAB680D}"/>
          </ac:spMkLst>
        </pc:spChg>
        <pc:spChg chg="add mod">
          <ac:chgData name="Gordon Watts" userId="a0850f2b96f54c79" providerId="LiveId" clId="{18E4132A-D856-464F-A8A5-4E4BC784F739}" dt="2020-09-08T01:39:38.322" v="1397" actId="207"/>
          <ac:spMkLst>
            <pc:docMk/>
            <pc:sldMk cId="369209470" sldId="348"/>
            <ac:spMk id="9" creationId="{A76155D9-64BC-4AFB-B17A-9305BF60B80A}"/>
          </ac:spMkLst>
        </pc:spChg>
        <pc:spChg chg="add mod">
          <ac:chgData name="Gordon Watts" userId="a0850f2b96f54c79" providerId="LiveId" clId="{18E4132A-D856-464F-A8A5-4E4BC784F739}" dt="2020-09-08T01:40:53.371" v="1422" actId="1076"/>
          <ac:spMkLst>
            <pc:docMk/>
            <pc:sldMk cId="369209470" sldId="348"/>
            <ac:spMk id="11" creationId="{0B9EF3C7-EC07-416B-A20F-847429915B20}"/>
          </ac:spMkLst>
        </pc:spChg>
        <pc:spChg chg="add">
          <ac:chgData name="Gordon Watts" userId="a0850f2b96f54c79" providerId="LiveId" clId="{18E4132A-D856-464F-A8A5-4E4BC784F739}" dt="2020-09-08T01:41:17.939" v="1423" actId="11529"/>
          <ac:spMkLst>
            <pc:docMk/>
            <pc:sldMk cId="369209470" sldId="348"/>
            <ac:spMk id="12" creationId="{C613C614-82D2-48D0-9E9C-E0E7E745E976}"/>
          </ac:spMkLst>
        </pc:spChg>
        <pc:spChg chg="add mod">
          <ac:chgData name="Gordon Watts" userId="a0850f2b96f54c79" providerId="LiveId" clId="{18E4132A-D856-464F-A8A5-4E4BC784F739}" dt="2020-09-08T01:41:47.163" v="1497" actId="1076"/>
          <ac:spMkLst>
            <pc:docMk/>
            <pc:sldMk cId="369209470" sldId="348"/>
            <ac:spMk id="13" creationId="{B7FAA4C6-5BDF-46D7-9511-C11CA4342749}"/>
          </ac:spMkLst>
        </pc:spChg>
        <pc:spChg chg="add mod">
          <ac:chgData name="Gordon Watts" userId="a0850f2b96f54c79" providerId="LiveId" clId="{18E4132A-D856-464F-A8A5-4E4BC784F739}" dt="2020-09-08T02:42:03.799" v="1577" actId="14100"/>
          <ac:spMkLst>
            <pc:docMk/>
            <pc:sldMk cId="369209470" sldId="348"/>
            <ac:spMk id="15" creationId="{56D0AB89-8523-4239-93B8-1CA7E5BDD87A}"/>
          </ac:spMkLst>
        </pc:spChg>
        <pc:spChg chg="add del mod">
          <ac:chgData name="Gordon Watts" userId="a0850f2b96f54c79" providerId="LiveId" clId="{18E4132A-D856-464F-A8A5-4E4BC784F739}" dt="2020-09-08T01:43:54.958" v="1506" actId="21"/>
          <ac:spMkLst>
            <pc:docMk/>
            <pc:sldMk cId="369209470" sldId="348"/>
            <ac:spMk id="17" creationId="{D4BB3542-E6FD-4A4E-ACEC-A38E0717ECBE}"/>
          </ac:spMkLst>
        </pc:spChg>
        <pc:spChg chg="add mod">
          <ac:chgData name="Gordon Watts" userId="a0850f2b96f54c79" providerId="LiveId" clId="{18E4132A-D856-464F-A8A5-4E4BC784F739}" dt="2020-09-08T02:42:10.287" v="1579" actId="207"/>
          <ac:spMkLst>
            <pc:docMk/>
            <pc:sldMk cId="369209470" sldId="348"/>
            <ac:spMk id="19" creationId="{A6ACBAD7-E17C-4240-9D0D-4611D2848DF8}"/>
          </ac:spMkLst>
        </pc:spChg>
        <pc:spChg chg="add mod">
          <ac:chgData name="Gordon Watts" userId="a0850f2b96f54c79" providerId="LiveId" clId="{18E4132A-D856-464F-A8A5-4E4BC784F739}" dt="2020-09-08T02:42:18.206" v="1581" actId="1076"/>
          <ac:spMkLst>
            <pc:docMk/>
            <pc:sldMk cId="369209470" sldId="348"/>
            <ac:spMk id="21" creationId="{29256F77-B9EF-4390-A54E-7280B3309AD5}"/>
          </ac:spMkLst>
        </pc:spChg>
        <pc:spChg chg="add mod">
          <ac:chgData name="Gordon Watts" userId="a0850f2b96f54c79" providerId="LiveId" clId="{18E4132A-D856-464F-A8A5-4E4BC784F739}" dt="2020-09-08T02:42:52.890" v="1714" actId="20577"/>
          <ac:spMkLst>
            <pc:docMk/>
            <pc:sldMk cId="369209470" sldId="348"/>
            <ac:spMk id="23" creationId="{6B379F55-72AC-473A-AA34-F4456588C08A}"/>
          </ac:spMkLst>
        </pc:spChg>
        <pc:picChg chg="add del mod">
          <ac:chgData name="Gordon Watts" userId="a0850f2b96f54c79" providerId="LiveId" clId="{18E4132A-D856-464F-A8A5-4E4BC784F739}" dt="2020-09-08T01:38:23.904" v="1372" actId="21"/>
          <ac:picMkLst>
            <pc:docMk/>
            <pc:sldMk cId="369209470" sldId="348"/>
            <ac:picMk id="8" creationId="{D5B81967-9767-46FD-988C-D8EFB2D21746}"/>
          </ac:picMkLst>
        </pc:picChg>
      </pc:sldChg>
      <pc:sldChg chg="addSp delSp modSp new mod ord modClrScheme chgLayout">
        <pc:chgData name="Gordon Watts" userId="a0850f2b96f54c79" providerId="LiveId" clId="{18E4132A-D856-464F-A8A5-4E4BC784F739}" dt="2020-09-08T03:41:44.248" v="4779" actId="1076"/>
        <pc:sldMkLst>
          <pc:docMk/>
          <pc:sldMk cId="1549873028" sldId="349"/>
        </pc:sldMkLst>
        <pc:spChg chg="mod ord">
          <ac:chgData name="Gordon Watts" userId="a0850f2b96f54c79" providerId="LiveId" clId="{18E4132A-D856-464F-A8A5-4E4BC784F739}" dt="2020-09-08T02:49:36.545" v="2168" actId="20577"/>
          <ac:spMkLst>
            <pc:docMk/>
            <pc:sldMk cId="1549873028" sldId="349"/>
            <ac:spMk id="2" creationId="{5F9BD653-E7E7-4F3E-8856-94E33E020A76}"/>
          </ac:spMkLst>
        </pc:spChg>
        <pc:spChg chg="mod ord">
          <ac:chgData name="Gordon Watts" userId="a0850f2b96f54c79" providerId="LiveId" clId="{18E4132A-D856-464F-A8A5-4E4BC784F739}" dt="2020-09-08T02:47:13.110" v="1848" actId="700"/>
          <ac:spMkLst>
            <pc:docMk/>
            <pc:sldMk cId="1549873028" sldId="349"/>
            <ac:spMk id="3" creationId="{A73E9232-802B-4B12-B838-F82E486D3C64}"/>
          </ac:spMkLst>
        </pc:spChg>
        <pc:spChg chg="mod ord">
          <ac:chgData name="Gordon Watts" userId="a0850f2b96f54c79" providerId="LiveId" clId="{18E4132A-D856-464F-A8A5-4E4BC784F739}" dt="2020-09-08T02:47:13.110" v="1848" actId="700"/>
          <ac:spMkLst>
            <pc:docMk/>
            <pc:sldMk cId="1549873028" sldId="349"/>
            <ac:spMk id="4" creationId="{C13E8FCC-4552-44A5-AF48-D7A19A487EC4}"/>
          </ac:spMkLst>
        </pc:spChg>
        <pc:spChg chg="add del mod ord">
          <ac:chgData name="Gordon Watts" userId="a0850f2b96f54c79" providerId="LiveId" clId="{18E4132A-D856-464F-A8A5-4E4BC784F739}" dt="2020-09-08T02:47:16.104" v="1849" actId="478"/>
          <ac:spMkLst>
            <pc:docMk/>
            <pc:sldMk cId="1549873028" sldId="349"/>
            <ac:spMk id="5" creationId="{8D0E0ECE-CE66-42DF-A89C-C72E274B27A1}"/>
          </ac:spMkLst>
        </pc:spChg>
        <pc:spChg chg="add del mod">
          <ac:chgData name="Gordon Watts" userId="a0850f2b96f54c79" providerId="LiveId" clId="{18E4132A-D856-464F-A8A5-4E4BC784F739}" dt="2020-09-08T02:49:20.420" v="2156" actId="478"/>
          <ac:spMkLst>
            <pc:docMk/>
            <pc:sldMk cId="1549873028" sldId="349"/>
            <ac:spMk id="6" creationId="{F816F5AE-B2D6-42B1-BCF5-58F4A29889F3}"/>
          </ac:spMkLst>
        </pc:spChg>
        <pc:spChg chg="add del mod">
          <ac:chgData name="Gordon Watts" userId="a0850f2b96f54c79" providerId="LiveId" clId="{18E4132A-D856-464F-A8A5-4E4BC784F739}" dt="2020-09-08T02:49:24.172" v="2157" actId="478"/>
          <ac:spMkLst>
            <pc:docMk/>
            <pc:sldMk cId="1549873028" sldId="349"/>
            <ac:spMk id="7" creationId="{A55E7D24-7F7D-4A3A-BE61-027AAB8AFA92}"/>
          </ac:spMkLst>
        </pc:spChg>
        <pc:spChg chg="add del mod">
          <ac:chgData name="Gordon Watts" userId="a0850f2b96f54c79" providerId="LiveId" clId="{18E4132A-D856-464F-A8A5-4E4BC784F739}" dt="2020-09-08T02:49:24.172" v="2157" actId="478"/>
          <ac:spMkLst>
            <pc:docMk/>
            <pc:sldMk cId="1549873028" sldId="349"/>
            <ac:spMk id="9" creationId="{341E5EAD-3581-44C5-90BC-F739248A908A}"/>
          </ac:spMkLst>
        </pc:spChg>
        <pc:spChg chg="add del mod">
          <ac:chgData name="Gordon Watts" userId="a0850f2b96f54c79" providerId="LiveId" clId="{18E4132A-D856-464F-A8A5-4E4BC784F739}" dt="2020-09-08T02:49:24.172" v="2157" actId="478"/>
          <ac:spMkLst>
            <pc:docMk/>
            <pc:sldMk cId="1549873028" sldId="349"/>
            <ac:spMk id="10" creationId="{B478FE70-9D33-4B29-B418-1B0ED99ECB87}"/>
          </ac:spMkLst>
        </pc:spChg>
        <pc:spChg chg="add del mod">
          <ac:chgData name="Gordon Watts" userId="a0850f2b96f54c79" providerId="LiveId" clId="{18E4132A-D856-464F-A8A5-4E4BC784F739}" dt="2020-09-08T02:49:24.172" v="2157" actId="478"/>
          <ac:spMkLst>
            <pc:docMk/>
            <pc:sldMk cId="1549873028" sldId="349"/>
            <ac:spMk id="12" creationId="{5BF7C20C-EB72-42A5-8BF4-1507D22E6673}"/>
          </ac:spMkLst>
        </pc:spChg>
        <pc:spChg chg="add del mod">
          <ac:chgData name="Gordon Watts" userId="a0850f2b96f54c79" providerId="LiveId" clId="{18E4132A-D856-464F-A8A5-4E4BC784F739}" dt="2020-09-08T02:49:37.988" v="2170"/>
          <ac:spMkLst>
            <pc:docMk/>
            <pc:sldMk cId="1549873028" sldId="349"/>
            <ac:spMk id="13" creationId="{E0F9DA50-A2DD-4FB4-A52A-AB971C7B77B9}"/>
          </ac:spMkLst>
        </pc:spChg>
        <pc:spChg chg="add mod">
          <ac:chgData name="Gordon Watts" userId="a0850f2b96f54c79" providerId="LiveId" clId="{18E4132A-D856-464F-A8A5-4E4BC784F739}" dt="2020-09-08T02:49:45.908" v="2199" actId="20577"/>
          <ac:spMkLst>
            <pc:docMk/>
            <pc:sldMk cId="1549873028" sldId="349"/>
            <ac:spMk id="14" creationId="{5B96FC9D-60FF-4AF4-A867-B96297FF872A}"/>
          </ac:spMkLst>
        </pc:spChg>
        <pc:spChg chg="add mod">
          <ac:chgData name="Gordon Watts" userId="a0850f2b96f54c79" providerId="LiveId" clId="{18E4132A-D856-464F-A8A5-4E4BC784F739}" dt="2020-09-08T02:52:07.909" v="2390" actId="1076"/>
          <ac:spMkLst>
            <pc:docMk/>
            <pc:sldMk cId="1549873028" sldId="349"/>
            <ac:spMk id="16" creationId="{9906FAB3-D6AC-457E-AC10-B9960B367662}"/>
          </ac:spMkLst>
        </pc:spChg>
        <pc:spChg chg="add">
          <ac:chgData name="Gordon Watts" userId="a0850f2b96f54c79" providerId="LiveId" clId="{18E4132A-D856-464F-A8A5-4E4BC784F739}" dt="2020-09-08T03:41:25.637" v="4730" actId="11529"/>
          <ac:spMkLst>
            <pc:docMk/>
            <pc:sldMk cId="1549873028" sldId="349"/>
            <ac:spMk id="17" creationId="{AD297F64-60C6-41B0-BE9A-72C35613A75B}"/>
          </ac:spMkLst>
        </pc:spChg>
        <pc:spChg chg="add mod">
          <ac:chgData name="Gordon Watts" userId="a0850f2b96f54c79" providerId="LiveId" clId="{18E4132A-D856-464F-A8A5-4E4BC784F739}" dt="2020-09-08T03:41:44.248" v="4779" actId="1076"/>
          <ac:spMkLst>
            <pc:docMk/>
            <pc:sldMk cId="1549873028" sldId="349"/>
            <ac:spMk id="18" creationId="{24A67322-A25B-44F4-B650-72915C38B82B}"/>
          </ac:spMkLst>
        </pc:spChg>
        <pc:graphicFrameChg chg="add mod modGraphic">
          <ac:chgData name="Gordon Watts" userId="a0850f2b96f54c79" providerId="LiveId" clId="{18E4132A-D856-464F-A8A5-4E4BC784F739}" dt="2020-09-08T02:51:40.063" v="2360" actId="1076"/>
          <ac:graphicFrameMkLst>
            <pc:docMk/>
            <pc:sldMk cId="1549873028" sldId="349"/>
            <ac:graphicFrameMk id="15" creationId="{35059D86-3FDA-4A24-9A03-DC9C7AA3F317}"/>
          </ac:graphicFrameMkLst>
        </pc:graphicFrameChg>
      </pc:sldChg>
      <pc:sldChg chg="addSp delSp modSp new mod modClrScheme chgLayout">
        <pc:chgData name="Gordon Watts" userId="a0850f2b96f54c79" providerId="LiveId" clId="{18E4132A-D856-464F-A8A5-4E4BC784F739}" dt="2020-09-08T03:38:37.658" v="4520" actId="20577"/>
        <pc:sldMkLst>
          <pc:docMk/>
          <pc:sldMk cId="2075875402" sldId="350"/>
        </pc:sldMkLst>
        <pc:spChg chg="mod ord">
          <ac:chgData name="Gordon Watts" userId="a0850f2b96f54c79" providerId="LiveId" clId="{18E4132A-D856-464F-A8A5-4E4BC784F739}" dt="2020-09-08T03:35:06.474" v="3928" actId="700"/>
          <ac:spMkLst>
            <pc:docMk/>
            <pc:sldMk cId="2075875402" sldId="350"/>
            <ac:spMk id="2" creationId="{C318A8B1-4A7F-4CBC-974B-9D916BFCF7AF}"/>
          </ac:spMkLst>
        </pc:spChg>
        <pc:spChg chg="del mod ord">
          <ac:chgData name="Gordon Watts" userId="a0850f2b96f54c79" providerId="LiveId" clId="{18E4132A-D856-464F-A8A5-4E4BC784F739}" dt="2020-09-08T03:35:10.034" v="3929" actId="478"/>
          <ac:spMkLst>
            <pc:docMk/>
            <pc:sldMk cId="2075875402" sldId="350"/>
            <ac:spMk id="3" creationId="{321B5F44-0743-45B8-8434-57398C5CACA7}"/>
          </ac:spMkLst>
        </pc:spChg>
        <pc:spChg chg="mod ord">
          <ac:chgData name="Gordon Watts" userId="a0850f2b96f54c79" providerId="LiveId" clId="{18E4132A-D856-464F-A8A5-4E4BC784F739}" dt="2020-09-08T03:35:06.474" v="3928" actId="700"/>
          <ac:spMkLst>
            <pc:docMk/>
            <pc:sldMk cId="2075875402" sldId="350"/>
            <ac:spMk id="4" creationId="{E39BEFC1-1D38-4739-9FB0-75424348C2EC}"/>
          </ac:spMkLst>
        </pc:spChg>
        <pc:spChg chg="mod ord">
          <ac:chgData name="Gordon Watts" userId="a0850f2b96f54c79" providerId="LiveId" clId="{18E4132A-D856-464F-A8A5-4E4BC784F739}" dt="2020-09-08T03:35:06.474" v="3928" actId="700"/>
          <ac:spMkLst>
            <pc:docMk/>
            <pc:sldMk cId="2075875402" sldId="350"/>
            <ac:spMk id="5" creationId="{1638215C-76A0-4012-850B-BB2F2D333525}"/>
          </ac:spMkLst>
        </pc:spChg>
        <pc:spChg chg="add mod">
          <ac:chgData name="Gordon Watts" userId="a0850f2b96f54c79" providerId="LiveId" clId="{18E4132A-D856-464F-A8A5-4E4BC784F739}" dt="2020-09-08T03:35:50.147" v="4068" actId="1076"/>
          <ac:spMkLst>
            <pc:docMk/>
            <pc:sldMk cId="2075875402" sldId="350"/>
            <ac:spMk id="6" creationId="{A8FFBEC8-2165-40C0-8E21-DB667819A6A5}"/>
          </ac:spMkLst>
        </pc:spChg>
        <pc:spChg chg="add mod">
          <ac:chgData name="Gordon Watts" userId="a0850f2b96f54c79" providerId="LiveId" clId="{18E4132A-D856-464F-A8A5-4E4BC784F739}" dt="2020-09-08T03:35:59.491" v="4070" actId="1076"/>
          <ac:spMkLst>
            <pc:docMk/>
            <pc:sldMk cId="2075875402" sldId="350"/>
            <ac:spMk id="7" creationId="{FCA294DC-FEA6-4405-954D-C33C3CBBFF19}"/>
          </ac:spMkLst>
        </pc:spChg>
        <pc:spChg chg="add mod">
          <ac:chgData name="Gordon Watts" userId="a0850f2b96f54c79" providerId="LiveId" clId="{18E4132A-D856-464F-A8A5-4E4BC784F739}" dt="2020-09-08T03:37:54.414" v="4428" actId="20577"/>
          <ac:spMkLst>
            <pc:docMk/>
            <pc:sldMk cId="2075875402" sldId="350"/>
            <ac:spMk id="8" creationId="{754DDF2C-3509-4CD2-8887-6EBA57ED0F9D}"/>
          </ac:spMkLst>
        </pc:spChg>
        <pc:spChg chg="add mod">
          <ac:chgData name="Gordon Watts" userId="a0850f2b96f54c79" providerId="LiveId" clId="{18E4132A-D856-464F-A8A5-4E4BC784F739}" dt="2020-09-08T03:38:01.255" v="4429" actId="1076"/>
          <ac:spMkLst>
            <pc:docMk/>
            <pc:sldMk cId="2075875402" sldId="350"/>
            <ac:spMk id="9" creationId="{158F8EA7-7A4C-4472-A0AD-A69FF0620394}"/>
          </ac:spMkLst>
        </pc:spChg>
        <pc:spChg chg="add mod">
          <ac:chgData name="Gordon Watts" userId="a0850f2b96f54c79" providerId="LiveId" clId="{18E4132A-D856-464F-A8A5-4E4BC784F739}" dt="2020-09-08T03:37:37.255" v="4360" actId="121"/>
          <ac:spMkLst>
            <pc:docMk/>
            <pc:sldMk cId="2075875402" sldId="350"/>
            <ac:spMk id="11" creationId="{C8CF8D7D-86DE-412F-BD19-7F8E869FEB6C}"/>
          </ac:spMkLst>
        </pc:spChg>
        <pc:spChg chg="add mod">
          <ac:chgData name="Gordon Watts" userId="a0850f2b96f54c79" providerId="LiveId" clId="{18E4132A-D856-464F-A8A5-4E4BC784F739}" dt="2020-09-08T03:38:21.464" v="4487" actId="20577"/>
          <ac:spMkLst>
            <pc:docMk/>
            <pc:sldMk cId="2075875402" sldId="350"/>
            <ac:spMk id="12" creationId="{9781863B-B1A7-4CCF-A761-40E07DD6C721}"/>
          </ac:spMkLst>
        </pc:spChg>
        <pc:spChg chg="add del">
          <ac:chgData name="Gordon Watts" userId="a0850f2b96f54c79" providerId="LiveId" clId="{18E4132A-D856-464F-A8A5-4E4BC784F739}" dt="2020-09-08T03:38:23.800" v="4489" actId="22"/>
          <ac:spMkLst>
            <pc:docMk/>
            <pc:sldMk cId="2075875402" sldId="350"/>
            <ac:spMk id="14" creationId="{3844E0B4-5769-4540-AFDF-48B509C5845F}"/>
          </ac:spMkLst>
        </pc:spChg>
        <pc:spChg chg="add mod">
          <ac:chgData name="Gordon Watts" userId="a0850f2b96f54c79" providerId="LiveId" clId="{18E4132A-D856-464F-A8A5-4E4BC784F739}" dt="2020-09-08T03:38:37.658" v="4520" actId="20577"/>
          <ac:spMkLst>
            <pc:docMk/>
            <pc:sldMk cId="2075875402" sldId="350"/>
            <ac:spMk id="16" creationId="{7ACA8746-6E71-4F4A-810C-ED6A8AD830CA}"/>
          </ac:spMkLst>
        </pc:spChg>
      </pc:sldChg>
      <pc:sldChg chg="modSp new del mod">
        <pc:chgData name="Gordon Watts" userId="a0850f2b96f54c79" providerId="LiveId" clId="{18E4132A-D856-464F-A8A5-4E4BC784F739}" dt="2020-09-08T03:38:46.094" v="4522" actId="47"/>
        <pc:sldMkLst>
          <pc:docMk/>
          <pc:sldMk cId="3192743310" sldId="351"/>
        </pc:sldMkLst>
        <pc:spChg chg="mod">
          <ac:chgData name="Gordon Watts" userId="a0850f2b96f54c79" providerId="LiveId" clId="{18E4132A-D856-464F-A8A5-4E4BC784F739}" dt="2020-09-08T01:20:40.652" v="900" actId="20577"/>
          <ac:spMkLst>
            <pc:docMk/>
            <pc:sldMk cId="3192743310" sldId="351"/>
            <ac:spMk id="2" creationId="{D7571D0E-154C-4AB8-948F-E8114D9A5106}"/>
          </ac:spMkLst>
        </pc:spChg>
        <pc:spChg chg="mod">
          <ac:chgData name="Gordon Watts" userId="a0850f2b96f54c79" providerId="LiveId" clId="{18E4132A-D856-464F-A8A5-4E4BC784F739}" dt="2020-09-08T01:22:21.639" v="1191" actId="20577"/>
          <ac:spMkLst>
            <pc:docMk/>
            <pc:sldMk cId="3192743310" sldId="351"/>
            <ac:spMk id="3" creationId="{B972B078-1494-4E18-9326-60C68FB12227}"/>
          </ac:spMkLst>
        </pc:spChg>
      </pc:sldChg>
      <pc:sldChg chg="addSp delSp modSp new mod ord modClrScheme chgLayout">
        <pc:chgData name="Gordon Watts" userId="a0850f2b96f54c79" providerId="LiveId" clId="{18E4132A-D856-464F-A8A5-4E4BC784F739}" dt="2020-09-08T02:45:44.978" v="1819"/>
        <pc:sldMkLst>
          <pc:docMk/>
          <pc:sldMk cId="1626170737" sldId="352"/>
        </pc:sldMkLst>
        <pc:spChg chg="del mod ord">
          <ac:chgData name="Gordon Watts" userId="a0850f2b96f54c79" providerId="LiveId" clId="{18E4132A-D856-464F-A8A5-4E4BC784F739}" dt="2020-09-08T01:26:47.396" v="1197" actId="700"/>
          <ac:spMkLst>
            <pc:docMk/>
            <pc:sldMk cId="1626170737" sldId="352"/>
            <ac:spMk id="2" creationId="{1F265591-19C4-4FD9-A9B1-2B36CBCE762A}"/>
          </ac:spMkLst>
        </pc:spChg>
        <pc:spChg chg="del">
          <ac:chgData name="Gordon Watts" userId="a0850f2b96f54c79" providerId="LiveId" clId="{18E4132A-D856-464F-A8A5-4E4BC784F739}" dt="2020-09-08T01:26:47.396" v="1197" actId="700"/>
          <ac:spMkLst>
            <pc:docMk/>
            <pc:sldMk cId="1626170737" sldId="352"/>
            <ac:spMk id="3" creationId="{07896ECD-1DE9-470A-9AE5-9D45FF6961A5}"/>
          </ac:spMkLst>
        </pc:spChg>
        <pc:spChg chg="mod ord">
          <ac:chgData name="Gordon Watts" userId="a0850f2b96f54c79" providerId="LiveId" clId="{18E4132A-D856-464F-A8A5-4E4BC784F739}" dt="2020-09-08T01:26:47.396" v="1197" actId="700"/>
          <ac:spMkLst>
            <pc:docMk/>
            <pc:sldMk cId="1626170737" sldId="352"/>
            <ac:spMk id="4" creationId="{F622064A-4AC1-4DA9-B51B-824327F500A2}"/>
          </ac:spMkLst>
        </pc:spChg>
        <pc:spChg chg="mod ord">
          <ac:chgData name="Gordon Watts" userId="a0850f2b96f54c79" providerId="LiveId" clId="{18E4132A-D856-464F-A8A5-4E4BC784F739}" dt="2020-09-08T01:26:47.396" v="1197" actId="700"/>
          <ac:spMkLst>
            <pc:docMk/>
            <pc:sldMk cId="1626170737" sldId="352"/>
            <ac:spMk id="5" creationId="{4CB35649-555A-4135-BDD9-88251EA30606}"/>
          </ac:spMkLst>
        </pc:spChg>
        <pc:spChg chg="add mod ord">
          <ac:chgData name="Gordon Watts" userId="a0850f2b96f54c79" providerId="LiveId" clId="{18E4132A-D856-464F-A8A5-4E4BC784F739}" dt="2020-09-08T01:27:05.318" v="1222" actId="20577"/>
          <ac:spMkLst>
            <pc:docMk/>
            <pc:sldMk cId="1626170737" sldId="352"/>
            <ac:spMk id="8" creationId="{73EBE211-0155-4DDA-B3D3-6380FE111D7A}"/>
          </ac:spMkLst>
        </pc:spChg>
        <pc:spChg chg="add mod">
          <ac:chgData name="Gordon Watts" userId="a0850f2b96f54c79" providerId="LiveId" clId="{18E4132A-D856-464F-A8A5-4E4BC784F739}" dt="2020-09-08T01:31:37.033" v="1329" actId="20577"/>
          <ac:spMkLst>
            <pc:docMk/>
            <pc:sldMk cId="1626170737" sldId="352"/>
            <ac:spMk id="13" creationId="{6C0C2818-62E2-4CA7-A021-797EB91B1855}"/>
          </ac:spMkLst>
        </pc:spChg>
        <pc:spChg chg="add mod">
          <ac:chgData name="Gordon Watts" userId="a0850f2b96f54c79" providerId="LiveId" clId="{18E4132A-D856-464F-A8A5-4E4BC784F739}" dt="2020-09-08T01:31:32.208" v="1328" actId="1076"/>
          <ac:spMkLst>
            <pc:docMk/>
            <pc:sldMk cId="1626170737" sldId="352"/>
            <ac:spMk id="22" creationId="{0D7524D3-A04E-420A-B762-51A0CAF14319}"/>
          </ac:spMkLst>
        </pc:spChg>
        <pc:spChg chg="add mod">
          <ac:chgData name="Gordon Watts" userId="a0850f2b96f54c79" providerId="LiveId" clId="{18E4132A-D856-464F-A8A5-4E4BC784F739}" dt="2020-09-08T01:32:01.419" v="1358" actId="1076"/>
          <ac:spMkLst>
            <pc:docMk/>
            <pc:sldMk cId="1626170737" sldId="352"/>
            <ac:spMk id="23" creationId="{16D7347D-E142-4DC4-A4B7-F97DBBC1819B}"/>
          </ac:spMkLst>
        </pc:spChg>
        <pc:grpChg chg="add mod">
          <ac:chgData name="Gordon Watts" userId="a0850f2b96f54c79" providerId="LiveId" clId="{18E4132A-D856-464F-A8A5-4E4BC784F739}" dt="2020-09-08T01:30:30.076" v="1319" actId="1076"/>
          <ac:grpSpMkLst>
            <pc:docMk/>
            <pc:sldMk cId="1626170737" sldId="352"/>
            <ac:grpSpMk id="18" creationId="{D52E29B1-6CB3-494D-82F4-237467EDBE94}"/>
          </ac:grpSpMkLst>
        </pc:grpChg>
        <pc:picChg chg="add mod">
          <ac:chgData name="Gordon Watts" userId="a0850f2b96f54c79" providerId="LiveId" clId="{18E4132A-D856-464F-A8A5-4E4BC784F739}" dt="2020-09-08T01:27:01.048" v="1201" actId="1076"/>
          <ac:picMkLst>
            <pc:docMk/>
            <pc:sldMk cId="1626170737" sldId="352"/>
            <ac:picMk id="7" creationId="{AEB45014-7F4F-431E-925A-97D3BF63330F}"/>
          </ac:picMkLst>
        </pc:picChg>
        <pc:picChg chg="add mod">
          <ac:chgData name="Gordon Watts" userId="a0850f2b96f54c79" providerId="LiveId" clId="{18E4132A-D856-464F-A8A5-4E4BC784F739}" dt="2020-09-08T01:27:46.521" v="1225" actId="1076"/>
          <ac:picMkLst>
            <pc:docMk/>
            <pc:sldMk cId="1626170737" sldId="352"/>
            <ac:picMk id="10" creationId="{D5F58438-2D21-4526-A652-B7BD67BDB6D8}"/>
          </ac:picMkLst>
        </pc:picChg>
        <pc:picChg chg="add mod modCrop">
          <ac:chgData name="Gordon Watts" userId="a0850f2b96f54c79" providerId="LiveId" clId="{18E4132A-D856-464F-A8A5-4E4BC784F739}" dt="2020-09-08T01:30:18.754" v="1316" actId="164"/>
          <ac:picMkLst>
            <pc:docMk/>
            <pc:sldMk cId="1626170737" sldId="352"/>
            <ac:picMk id="15" creationId="{519A5CB7-B63F-45ED-AB64-07BCFA1428FE}"/>
          </ac:picMkLst>
        </pc:picChg>
        <pc:picChg chg="add mod modCrop">
          <ac:chgData name="Gordon Watts" userId="a0850f2b96f54c79" providerId="LiveId" clId="{18E4132A-D856-464F-A8A5-4E4BC784F739}" dt="2020-09-08T01:30:18.754" v="1316" actId="164"/>
          <ac:picMkLst>
            <pc:docMk/>
            <pc:sldMk cId="1626170737" sldId="352"/>
            <ac:picMk id="17" creationId="{3B3FF15B-4D25-4316-8794-37C119B18509}"/>
          </ac:picMkLst>
        </pc:picChg>
        <pc:cxnChg chg="add mod">
          <ac:chgData name="Gordon Watts" userId="a0850f2b96f54c79" providerId="LiveId" clId="{18E4132A-D856-464F-A8A5-4E4BC784F739}" dt="2020-09-08T01:28:20.184" v="1227" actId="13822"/>
          <ac:cxnSpMkLst>
            <pc:docMk/>
            <pc:sldMk cId="1626170737" sldId="352"/>
            <ac:cxnSpMk id="12" creationId="{F053548E-75F3-4964-A250-F802E9DDE026}"/>
          </ac:cxnSpMkLst>
        </pc:cxnChg>
        <pc:cxnChg chg="add mod">
          <ac:chgData name="Gordon Watts" userId="a0850f2b96f54c79" providerId="LiveId" clId="{18E4132A-D856-464F-A8A5-4E4BC784F739}" dt="2020-09-08T01:30:42.497" v="1322" actId="14100"/>
          <ac:cxnSpMkLst>
            <pc:docMk/>
            <pc:sldMk cId="1626170737" sldId="352"/>
            <ac:cxnSpMk id="19" creationId="{6134FD25-09A7-43B8-A6D2-1A7F85A1F0C3}"/>
          </ac:cxnSpMkLst>
        </pc:cxnChg>
      </pc:sldChg>
      <pc:sldChg chg="modSp add del mod">
        <pc:chgData name="Gordon Watts" userId="a0850f2b96f54c79" providerId="LiveId" clId="{18E4132A-D856-464F-A8A5-4E4BC784F739}" dt="2020-09-08T02:53:38.763" v="2417" actId="47"/>
        <pc:sldMkLst>
          <pc:docMk/>
          <pc:sldMk cId="2738799760" sldId="353"/>
        </pc:sldMkLst>
        <pc:spChg chg="mod">
          <ac:chgData name="Gordon Watts" userId="a0850f2b96f54c79" providerId="LiveId" clId="{18E4132A-D856-464F-A8A5-4E4BC784F739}" dt="2020-09-08T02:45:50.409" v="1820" actId="20577"/>
          <ac:spMkLst>
            <pc:docMk/>
            <pc:sldMk cId="2738799760" sldId="353"/>
            <ac:spMk id="5" creationId="{A2C2E4C9-6A48-4677-A6DB-63AEEF731AF3}"/>
          </ac:spMkLst>
        </pc:spChg>
      </pc:sldChg>
      <pc:sldChg chg="add del">
        <pc:chgData name="Gordon Watts" userId="a0850f2b96f54c79" providerId="LiveId" clId="{18E4132A-D856-464F-A8A5-4E4BC784F739}" dt="2020-09-08T01:44:07.376" v="1510"/>
        <pc:sldMkLst>
          <pc:docMk/>
          <pc:sldMk cId="1242442985" sldId="354"/>
        </pc:sldMkLst>
      </pc:sldChg>
      <pc:sldChg chg="addSp delSp modSp add mod">
        <pc:chgData name="Gordon Watts" userId="a0850f2b96f54c79" providerId="LiveId" clId="{18E4132A-D856-464F-A8A5-4E4BC784F739}" dt="2020-09-08T02:43:45.443" v="1720" actId="207"/>
        <pc:sldMkLst>
          <pc:docMk/>
          <pc:sldMk cId="2097975976" sldId="354"/>
        </pc:sldMkLst>
        <pc:spChg chg="del">
          <ac:chgData name="Gordon Watts" userId="a0850f2b96f54c79" providerId="LiveId" clId="{18E4132A-D856-464F-A8A5-4E4BC784F739}" dt="2020-09-08T01:44:47.761" v="1517" actId="478"/>
          <ac:spMkLst>
            <pc:docMk/>
            <pc:sldMk cId="2097975976" sldId="354"/>
            <ac:spMk id="11" creationId="{0B9EF3C7-EC07-416B-A20F-847429915B20}"/>
          </ac:spMkLst>
        </pc:spChg>
        <pc:spChg chg="mod">
          <ac:chgData name="Gordon Watts" userId="a0850f2b96f54c79" providerId="LiveId" clId="{18E4132A-D856-464F-A8A5-4E4BC784F739}" dt="2020-09-08T01:45:20.970" v="1571" actId="14100"/>
          <ac:spMkLst>
            <pc:docMk/>
            <pc:sldMk cId="2097975976" sldId="354"/>
            <ac:spMk id="12" creationId="{C613C614-82D2-48D0-9E9C-E0E7E745E976}"/>
          </ac:spMkLst>
        </pc:spChg>
        <pc:spChg chg="mod">
          <ac:chgData name="Gordon Watts" userId="a0850f2b96f54c79" providerId="LiveId" clId="{18E4132A-D856-464F-A8A5-4E4BC784F739}" dt="2020-09-08T01:45:28.589" v="1573" actId="1076"/>
          <ac:spMkLst>
            <pc:docMk/>
            <pc:sldMk cId="2097975976" sldId="354"/>
            <ac:spMk id="13" creationId="{B7FAA4C6-5BDF-46D7-9511-C11CA4342749}"/>
          </ac:spMkLst>
        </pc:spChg>
        <pc:spChg chg="add mod">
          <ac:chgData name="Gordon Watts" userId="a0850f2b96f54c79" providerId="LiveId" clId="{18E4132A-D856-464F-A8A5-4E4BC784F739}" dt="2020-09-08T01:44:55.859" v="1518" actId="1076"/>
          <ac:spMkLst>
            <pc:docMk/>
            <pc:sldMk cId="2097975976" sldId="354"/>
            <ac:spMk id="14" creationId="{C2920A95-0131-40E2-BC62-EE9CEB1D3731}"/>
          </ac:spMkLst>
        </pc:spChg>
        <pc:spChg chg="del">
          <ac:chgData name="Gordon Watts" userId="a0850f2b96f54c79" providerId="LiveId" clId="{18E4132A-D856-464F-A8A5-4E4BC784F739}" dt="2020-09-08T01:44:14.606" v="1512" actId="478"/>
          <ac:spMkLst>
            <pc:docMk/>
            <pc:sldMk cId="2097975976" sldId="354"/>
            <ac:spMk id="15" creationId="{56D0AB89-8523-4239-93B8-1CA7E5BDD87A}"/>
          </ac:spMkLst>
        </pc:spChg>
        <pc:spChg chg="add mod">
          <ac:chgData name="Gordon Watts" userId="a0850f2b96f54c79" providerId="LiveId" clId="{18E4132A-D856-464F-A8A5-4E4BC784F739}" dt="2020-09-08T02:43:45.443" v="1720" actId="207"/>
          <ac:spMkLst>
            <pc:docMk/>
            <pc:sldMk cId="2097975976" sldId="354"/>
            <ac:spMk id="16" creationId="{4C91940A-F085-40D0-BE39-A41D83269936}"/>
          </ac:spMkLst>
        </pc:spChg>
      </pc:sldChg>
      <pc:sldChg chg="add del">
        <pc:chgData name="Gordon Watts" userId="a0850f2b96f54c79" providerId="LiveId" clId="{18E4132A-D856-464F-A8A5-4E4BC784F739}" dt="2020-09-08T01:44:03.363" v="1508" actId="47"/>
        <pc:sldMkLst>
          <pc:docMk/>
          <pc:sldMk cId="3814128390" sldId="354"/>
        </pc:sldMkLst>
      </pc:sldChg>
      <pc:sldChg chg="addSp delSp modSp add mod">
        <pc:chgData name="Gordon Watts" userId="a0850f2b96f54c79" providerId="LiveId" clId="{18E4132A-D856-464F-A8A5-4E4BC784F739}" dt="2020-09-08T02:45:17.410" v="1817" actId="20577"/>
        <pc:sldMkLst>
          <pc:docMk/>
          <pc:sldMk cId="3526168343" sldId="355"/>
        </pc:sldMkLst>
        <pc:spChg chg="add mod">
          <ac:chgData name="Gordon Watts" userId="a0850f2b96f54c79" providerId="LiveId" clId="{18E4132A-D856-464F-A8A5-4E4BC784F739}" dt="2020-09-08T02:44:51.455" v="1730" actId="14100"/>
          <ac:spMkLst>
            <pc:docMk/>
            <pc:sldMk cId="3526168343" sldId="355"/>
            <ac:spMk id="6" creationId="{572524FC-4198-4599-9635-3288FD72C505}"/>
          </ac:spMkLst>
        </pc:spChg>
        <pc:spChg chg="add mod">
          <ac:chgData name="Gordon Watts" userId="a0850f2b96f54c79" providerId="LiveId" clId="{18E4132A-D856-464F-A8A5-4E4BC784F739}" dt="2020-09-08T02:45:17.410" v="1817" actId="20577"/>
          <ac:spMkLst>
            <pc:docMk/>
            <pc:sldMk cId="3526168343" sldId="355"/>
            <ac:spMk id="7" creationId="{008013AE-ED91-44FA-BED8-31C48313C1B9}"/>
          </ac:spMkLst>
        </pc:spChg>
        <pc:spChg chg="add mod">
          <ac:chgData name="Gordon Watts" userId="a0850f2b96f54c79" providerId="LiveId" clId="{18E4132A-D856-464F-A8A5-4E4BC784F739}" dt="2020-09-08T02:44:39.937" v="1727" actId="207"/>
          <ac:spMkLst>
            <pc:docMk/>
            <pc:sldMk cId="3526168343" sldId="355"/>
            <ac:spMk id="11" creationId="{AAB72C02-DA91-4FFD-9E08-D1559FA5FAFB}"/>
          </ac:spMkLst>
        </pc:spChg>
        <pc:spChg chg="del">
          <ac:chgData name="Gordon Watts" userId="a0850f2b96f54c79" providerId="LiveId" clId="{18E4132A-D856-464F-A8A5-4E4BC784F739}" dt="2020-09-08T02:44:18.375" v="1722" actId="478"/>
          <ac:spMkLst>
            <pc:docMk/>
            <pc:sldMk cId="3526168343" sldId="355"/>
            <ac:spMk id="16" creationId="{4C91940A-F085-40D0-BE39-A41D83269936}"/>
          </ac:spMkLst>
        </pc:spChg>
      </pc:sldChg>
      <pc:sldChg chg="add del">
        <pc:chgData name="Gordon Watts" userId="a0850f2b96f54c79" providerId="LiveId" clId="{18E4132A-D856-464F-A8A5-4E4BC784F739}" dt="2020-09-08T03:34:55.700" v="3926" actId="47"/>
        <pc:sldMkLst>
          <pc:docMk/>
          <pc:sldMk cId="1671547555" sldId="356"/>
        </pc:sldMkLst>
      </pc:sldChg>
      <pc:sldChg chg="modSp add mod">
        <pc:chgData name="Gordon Watts" userId="a0850f2b96f54c79" providerId="LiveId" clId="{18E4132A-D856-464F-A8A5-4E4BC784F739}" dt="2020-09-08T03:21:38.785" v="3492" actId="1076"/>
        <pc:sldMkLst>
          <pc:docMk/>
          <pc:sldMk cId="1372389646" sldId="357"/>
        </pc:sldMkLst>
        <pc:spChg chg="mod">
          <ac:chgData name="Gordon Watts" userId="a0850f2b96f54c79" providerId="LiveId" clId="{18E4132A-D856-464F-A8A5-4E4BC784F739}" dt="2020-09-08T03:21:38.785" v="3492" actId="1076"/>
          <ac:spMkLst>
            <pc:docMk/>
            <pc:sldMk cId="1372389646" sldId="357"/>
            <ac:spMk id="7" creationId="{A55E7D24-7F7D-4A3A-BE61-027AAB8AFA92}"/>
          </ac:spMkLst>
        </pc:spChg>
        <pc:spChg chg="mod">
          <ac:chgData name="Gordon Watts" userId="a0850f2b96f54c79" providerId="LiveId" clId="{18E4132A-D856-464F-A8A5-4E4BC784F739}" dt="2020-09-08T03:21:29.056" v="3488" actId="20577"/>
          <ac:spMkLst>
            <pc:docMk/>
            <pc:sldMk cId="1372389646" sldId="357"/>
            <ac:spMk id="9" creationId="{341E5EAD-3581-44C5-90BC-F739248A908A}"/>
          </ac:spMkLst>
        </pc:spChg>
        <pc:spChg chg="mod">
          <ac:chgData name="Gordon Watts" userId="a0850f2b96f54c79" providerId="LiveId" clId="{18E4132A-D856-464F-A8A5-4E4BC784F739}" dt="2020-09-08T03:21:38.785" v="3492" actId="1076"/>
          <ac:spMkLst>
            <pc:docMk/>
            <pc:sldMk cId="1372389646" sldId="357"/>
            <ac:spMk id="10" creationId="{B478FE70-9D33-4B29-B418-1B0ED99ECB87}"/>
          </ac:spMkLst>
        </pc:spChg>
        <pc:spChg chg="mod">
          <ac:chgData name="Gordon Watts" userId="a0850f2b96f54c79" providerId="LiveId" clId="{18E4132A-D856-464F-A8A5-4E4BC784F739}" dt="2020-09-08T03:21:16.617" v="3408" actId="20577"/>
          <ac:spMkLst>
            <pc:docMk/>
            <pc:sldMk cId="1372389646" sldId="357"/>
            <ac:spMk id="12" creationId="{5BF7C20C-EB72-42A5-8BF4-1507D22E6673}"/>
          </ac:spMkLst>
        </pc:spChg>
      </pc:sldChg>
      <pc:sldChg chg="addSp modSp new mod">
        <pc:chgData name="Gordon Watts" userId="a0850f2b96f54c79" providerId="LiveId" clId="{18E4132A-D856-464F-A8A5-4E4BC784F739}" dt="2020-09-08T03:09:40.542" v="3405" actId="1076"/>
        <pc:sldMkLst>
          <pc:docMk/>
          <pc:sldMk cId="2556048545" sldId="358"/>
        </pc:sldMkLst>
        <pc:spChg chg="mod">
          <ac:chgData name="Gordon Watts" userId="a0850f2b96f54c79" providerId="LiveId" clId="{18E4132A-D856-464F-A8A5-4E4BC784F739}" dt="2020-09-08T02:55:18.237" v="2434" actId="20577"/>
          <ac:spMkLst>
            <pc:docMk/>
            <pc:sldMk cId="2556048545" sldId="358"/>
            <ac:spMk id="2" creationId="{B50F26AA-125E-4C79-9BA6-FC2B861009E7}"/>
          </ac:spMkLst>
        </pc:spChg>
        <pc:spChg chg="add mod">
          <ac:chgData name="Gordon Watts" userId="a0850f2b96f54c79" providerId="LiveId" clId="{18E4132A-D856-464F-A8A5-4E4BC784F739}" dt="2020-09-08T02:57:47.257" v="2826" actId="115"/>
          <ac:spMkLst>
            <pc:docMk/>
            <pc:sldMk cId="2556048545" sldId="358"/>
            <ac:spMk id="5" creationId="{159F71A6-6EB5-4A82-9116-0A60032938BF}"/>
          </ac:spMkLst>
        </pc:spChg>
        <pc:spChg chg="add mod">
          <ac:chgData name="Gordon Watts" userId="a0850f2b96f54c79" providerId="LiveId" clId="{18E4132A-D856-464F-A8A5-4E4BC784F739}" dt="2020-09-08T02:57:43.753" v="2825" actId="115"/>
          <ac:spMkLst>
            <pc:docMk/>
            <pc:sldMk cId="2556048545" sldId="358"/>
            <ac:spMk id="6" creationId="{CC104A59-5A8B-4549-9132-104FB8C4A489}"/>
          </ac:spMkLst>
        </pc:spChg>
        <pc:spChg chg="add mod">
          <ac:chgData name="Gordon Watts" userId="a0850f2b96f54c79" providerId="LiveId" clId="{18E4132A-D856-464F-A8A5-4E4BC784F739}" dt="2020-09-08T02:57:52.052" v="2827" actId="1076"/>
          <ac:spMkLst>
            <pc:docMk/>
            <pc:sldMk cId="2556048545" sldId="358"/>
            <ac:spMk id="7" creationId="{B68B302D-A07D-4BF0-8C8A-1F31A19C97FE}"/>
          </ac:spMkLst>
        </pc:spChg>
        <pc:spChg chg="add mod">
          <ac:chgData name="Gordon Watts" userId="a0850f2b96f54c79" providerId="LiveId" clId="{18E4132A-D856-464F-A8A5-4E4BC784F739}" dt="2020-09-08T02:58:46.750" v="2832" actId="1076"/>
          <ac:spMkLst>
            <pc:docMk/>
            <pc:sldMk cId="2556048545" sldId="358"/>
            <ac:spMk id="8" creationId="{174658DB-EAF1-4F14-B289-306724BA15E4}"/>
          </ac:spMkLst>
        </pc:spChg>
        <pc:spChg chg="add mod">
          <ac:chgData name="Gordon Watts" userId="a0850f2b96f54c79" providerId="LiveId" clId="{18E4132A-D856-464F-A8A5-4E4BC784F739}" dt="2020-09-08T02:58:54.448" v="2834" actId="1076"/>
          <ac:spMkLst>
            <pc:docMk/>
            <pc:sldMk cId="2556048545" sldId="358"/>
            <ac:spMk id="9" creationId="{52424739-D70F-4F30-B468-9F33FE55091F}"/>
          </ac:spMkLst>
        </pc:spChg>
        <pc:spChg chg="add mod">
          <ac:chgData name="Gordon Watts" userId="a0850f2b96f54c79" providerId="LiveId" clId="{18E4132A-D856-464F-A8A5-4E4BC784F739}" dt="2020-09-08T03:09:40.542" v="3405" actId="1076"/>
          <ac:spMkLst>
            <pc:docMk/>
            <pc:sldMk cId="2556048545" sldId="358"/>
            <ac:spMk id="11" creationId="{CD65AF13-BE26-43C4-9583-81B0E22914D2}"/>
          </ac:spMkLst>
        </pc:spChg>
        <pc:picChg chg="add mod">
          <ac:chgData name="Gordon Watts" userId="a0850f2b96f54c79" providerId="LiveId" clId="{18E4132A-D856-464F-A8A5-4E4BC784F739}" dt="2020-09-08T02:58:38.096" v="2830" actId="1076"/>
          <ac:picMkLst>
            <pc:docMk/>
            <pc:sldMk cId="2556048545" sldId="358"/>
            <ac:picMk id="1026" creationId="{1CB88BF1-C3EF-49BD-87EC-88D1178E7BC8}"/>
          </ac:picMkLst>
        </pc:picChg>
      </pc:sldChg>
      <pc:sldChg chg="addSp delSp modSp new mod">
        <pc:chgData name="Gordon Watts" userId="a0850f2b96f54c79" providerId="LiveId" clId="{18E4132A-D856-464F-A8A5-4E4BC784F739}" dt="2020-09-08T03:27:45.327" v="3925" actId="207"/>
        <pc:sldMkLst>
          <pc:docMk/>
          <pc:sldMk cId="3788036570" sldId="359"/>
        </pc:sldMkLst>
        <pc:spChg chg="mod">
          <ac:chgData name="Gordon Watts" userId="a0850f2b96f54c79" providerId="LiveId" clId="{18E4132A-D856-464F-A8A5-4E4BC784F739}" dt="2020-09-08T03:22:05.351" v="3565" actId="12"/>
          <ac:spMkLst>
            <pc:docMk/>
            <pc:sldMk cId="3788036570" sldId="359"/>
            <ac:spMk id="2" creationId="{F271F404-6C5F-4FC5-8C27-21C302296D5C}"/>
          </ac:spMkLst>
        </pc:spChg>
        <pc:spChg chg="add mod">
          <ac:chgData name="Gordon Watts" userId="a0850f2b96f54c79" providerId="LiveId" clId="{18E4132A-D856-464F-A8A5-4E4BC784F739}" dt="2020-09-08T03:22:01.791" v="3564" actId="20577"/>
          <ac:spMkLst>
            <pc:docMk/>
            <pc:sldMk cId="3788036570" sldId="359"/>
            <ac:spMk id="5" creationId="{EE6B29B6-3A6D-4265-9DAB-9A590F9C04F3}"/>
          </ac:spMkLst>
        </pc:spChg>
        <pc:spChg chg="add mod">
          <ac:chgData name="Gordon Watts" userId="a0850f2b96f54c79" providerId="LiveId" clId="{18E4132A-D856-464F-A8A5-4E4BC784F739}" dt="2020-09-08T03:24:11.213" v="3687" actId="20577"/>
          <ac:spMkLst>
            <pc:docMk/>
            <pc:sldMk cId="3788036570" sldId="359"/>
            <ac:spMk id="6" creationId="{BAEF1610-96EC-4804-8D0F-7F38F0B20246}"/>
          </ac:spMkLst>
        </pc:spChg>
        <pc:spChg chg="add mod">
          <ac:chgData name="Gordon Watts" userId="a0850f2b96f54c79" providerId="LiveId" clId="{18E4132A-D856-464F-A8A5-4E4BC784F739}" dt="2020-09-08T03:22:37.029" v="3611" actId="1076"/>
          <ac:spMkLst>
            <pc:docMk/>
            <pc:sldMk cId="3788036570" sldId="359"/>
            <ac:spMk id="7" creationId="{E90F7938-5EDF-441C-B848-9A2DB1BCF5E2}"/>
          </ac:spMkLst>
        </pc:spChg>
        <pc:spChg chg="add del mod">
          <ac:chgData name="Gordon Watts" userId="a0850f2b96f54c79" providerId="LiveId" clId="{18E4132A-D856-464F-A8A5-4E4BC784F739}" dt="2020-09-08T03:24:13.508" v="3688" actId="478"/>
          <ac:spMkLst>
            <pc:docMk/>
            <pc:sldMk cId="3788036570" sldId="359"/>
            <ac:spMk id="8" creationId="{D65B55B2-1015-4B56-8D99-84746B75800D}"/>
          </ac:spMkLst>
        </pc:spChg>
        <pc:spChg chg="add mod">
          <ac:chgData name="Gordon Watts" userId="a0850f2b96f54c79" providerId="LiveId" clId="{18E4132A-D856-464F-A8A5-4E4BC784F739}" dt="2020-09-08T03:25:49.294" v="3746" actId="20577"/>
          <ac:spMkLst>
            <pc:docMk/>
            <pc:sldMk cId="3788036570" sldId="359"/>
            <ac:spMk id="11" creationId="{51AC4059-71D2-41E5-A2AD-CEF9DDBC05E6}"/>
          </ac:spMkLst>
        </pc:spChg>
        <pc:spChg chg="add mod">
          <ac:chgData name="Gordon Watts" userId="a0850f2b96f54c79" providerId="LiveId" clId="{18E4132A-D856-464F-A8A5-4E4BC784F739}" dt="2020-09-08T03:26:33.259" v="3775" actId="20577"/>
          <ac:spMkLst>
            <pc:docMk/>
            <pc:sldMk cId="3788036570" sldId="359"/>
            <ac:spMk id="15" creationId="{A1014424-C5B6-4C0F-8543-BAA25686BE6B}"/>
          </ac:spMkLst>
        </pc:spChg>
        <pc:spChg chg="add mod">
          <ac:chgData name="Gordon Watts" userId="a0850f2b96f54c79" providerId="LiveId" clId="{18E4132A-D856-464F-A8A5-4E4BC784F739}" dt="2020-09-08T03:27:27.863" v="3912" actId="14100"/>
          <ac:spMkLst>
            <pc:docMk/>
            <pc:sldMk cId="3788036570" sldId="359"/>
            <ac:spMk id="20" creationId="{7469E8A3-8201-4DF2-8FB9-ACD27B34C58B}"/>
          </ac:spMkLst>
        </pc:spChg>
        <pc:spChg chg="add mod">
          <ac:chgData name="Gordon Watts" userId="a0850f2b96f54c79" providerId="LiveId" clId="{18E4132A-D856-464F-A8A5-4E4BC784F739}" dt="2020-09-08T03:27:45.327" v="3925" actId="207"/>
          <ac:spMkLst>
            <pc:docMk/>
            <pc:sldMk cId="3788036570" sldId="359"/>
            <ac:spMk id="21" creationId="{D9061C86-7B70-478F-BE13-6CD5965A0CC6}"/>
          </ac:spMkLst>
        </pc:spChg>
        <pc:picChg chg="add mod">
          <ac:chgData name="Gordon Watts" userId="a0850f2b96f54c79" providerId="LiveId" clId="{18E4132A-D856-464F-A8A5-4E4BC784F739}" dt="2020-09-08T03:25:34.558" v="3691" actId="1076"/>
          <ac:picMkLst>
            <pc:docMk/>
            <pc:sldMk cId="3788036570" sldId="359"/>
            <ac:picMk id="10" creationId="{8B3EEE0C-CA62-472D-8E00-63602E58F7BA}"/>
          </ac:picMkLst>
        </pc:picChg>
        <pc:picChg chg="add del">
          <ac:chgData name="Gordon Watts" userId="a0850f2b96f54c79" providerId="LiveId" clId="{18E4132A-D856-464F-A8A5-4E4BC784F739}" dt="2020-09-08T03:23:12.790" v="3656"/>
          <ac:picMkLst>
            <pc:docMk/>
            <pc:sldMk cId="3788036570" sldId="359"/>
            <ac:picMk id="2050" creationId="{3968BCCF-C996-405B-B342-9B01EF425C8A}"/>
          </ac:picMkLst>
        </pc:picChg>
        <pc:picChg chg="add del mod">
          <ac:chgData name="Gordon Watts" userId="a0850f2b96f54c79" providerId="LiveId" clId="{18E4132A-D856-464F-A8A5-4E4BC784F739}" dt="2020-09-08T03:24:01.751" v="3664" actId="478"/>
          <ac:picMkLst>
            <pc:docMk/>
            <pc:sldMk cId="3788036570" sldId="359"/>
            <ac:picMk id="2052" creationId="{B28A5FA3-0629-4ED6-91A9-7C7AE895E290}"/>
          </ac:picMkLst>
        </pc:picChg>
        <pc:cxnChg chg="add mod">
          <ac:chgData name="Gordon Watts" userId="a0850f2b96f54c79" providerId="LiveId" clId="{18E4132A-D856-464F-A8A5-4E4BC784F739}" dt="2020-09-08T03:26:17.624" v="3748" actId="14100"/>
          <ac:cxnSpMkLst>
            <pc:docMk/>
            <pc:sldMk cId="3788036570" sldId="359"/>
            <ac:cxnSpMk id="13" creationId="{84D10913-1935-45D3-91A9-244D7FB57889}"/>
          </ac:cxnSpMkLst>
        </pc:cxnChg>
        <pc:cxnChg chg="add mod">
          <ac:chgData name="Gordon Watts" userId="a0850f2b96f54c79" providerId="LiveId" clId="{18E4132A-D856-464F-A8A5-4E4BC784F739}" dt="2020-09-08T03:26:44.106" v="3778" actId="14100"/>
          <ac:cxnSpMkLst>
            <pc:docMk/>
            <pc:sldMk cId="3788036570" sldId="359"/>
            <ac:cxnSpMk id="19" creationId="{308C74D9-FC49-451D-BC5C-DEA8BADBC731}"/>
          </ac:cxnSpMkLst>
        </pc:cxnChg>
      </pc:sldChg>
      <pc:sldChg chg="modSp new mod">
        <pc:chgData name="Gordon Watts" userId="a0850f2b96f54c79" providerId="LiveId" clId="{18E4132A-D856-464F-A8A5-4E4BC784F739}" dt="2020-09-08T03:41:16.468" v="4729" actId="20577"/>
        <pc:sldMkLst>
          <pc:docMk/>
          <pc:sldMk cId="2160680735" sldId="360"/>
        </pc:sldMkLst>
        <pc:spChg chg="mod">
          <ac:chgData name="Gordon Watts" userId="a0850f2b96f54c79" providerId="LiveId" clId="{18E4132A-D856-464F-A8A5-4E4BC784F739}" dt="2020-09-08T03:41:16.468" v="4729" actId="20577"/>
          <ac:spMkLst>
            <pc:docMk/>
            <pc:sldMk cId="2160680735" sldId="360"/>
            <ac:spMk id="2" creationId="{897D16A7-8B4A-422C-83C4-A3FB7596BD70}"/>
          </ac:spMkLst>
        </pc:spChg>
      </pc:sldChg>
      <pc:sldChg chg="add del">
        <pc:chgData name="Gordon Watts" userId="a0850f2b96f54c79" providerId="LiveId" clId="{18E4132A-D856-464F-A8A5-4E4BC784F739}" dt="2020-09-08T03:38:43.510" v="4521" actId="47"/>
        <pc:sldMkLst>
          <pc:docMk/>
          <pc:sldMk cId="2297045399" sldId="360"/>
        </pc:sldMkLst>
      </pc:sldChg>
      <pc:sldChg chg="addSp modSp new mod">
        <pc:chgData name="Gordon Watts" userId="a0850f2b96f54c79" providerId="LiveId" clId="{18E4132A-D856-464F-A8A5-4E4BC784F739}" dt="2020-09-08T03:54:03.826" v="4914" actId="14100"/>
        <pc:sldMkLst>
          <pc:docMk/>
          <pc:sldMk cId="3203366428" sldId="361"/>
        </pc:sldMkLst>
        <pc:spChg chg="mod">
          <ac:chgData name="Gordon Watts" userId="a0850f2b96f54c79" providerId="LiveId" clId="{18E4132A-D856-464F-A8A5-4E4BC784F739}" dt="2020-09-08T03:51:41.416" v="4784" actId="20577"/>
          <ac:spMkLst>
            <pc:docMk/>
            <pc:sldMk cId="3203366428" sldId="361"/>
            <ac:spMk id="2" creationId="{86AAB414-366A-4F60-AA30-5BE838DCFF56}"/>
          </ac:spMkLst>
        </pc:spChg>
        <pc:spChg chg="add mod">
          <ac:chgData name="Gordon Watts" userId="a0850f2b96f54c79" providerId="LiveId" clId="{18E4132A-D856-464F-A8A5-4E4BC784F739}" dt="2020-09-08T03:53:15.339" v="4867" actId="1076"/>
          <ac:spMkLst>
            <pc:docMk/>
            <pc:sldMk cId="3203366428" sldId="361"/>
            <ac:spMk id="7" creationId="{BFB4CCD5-0965-42EE-B904-6338D15BDBA0}"/>
          </ac:spMkLst>
        </pc:spChg>
        <pc:spChg chg="add mod">
          <ac:chgData name="Gordon Watts" userId="a0850f2b96f54c79" providerId="LiveId" clId="{18E4132A-D856-464F-A8A5-4E4BC784F739}" dt="2020-09-08T03:53:18.211" v="4868" actId="1076"/>
          <ac:spMkLst>
            <pc:docMk/>
            <pc:sldMk cId="3203366428" sldId="361"/>
            <ac:spMk id="11" creationId="{C9156521-C0B0-41BF-AB85-38DB1C378293}"/>
          </ac:spMkLst>
        </pc:spChg>
        <pc:spChg chg="add mod">
          <ac:chgData name="Gordon Watts" userId="a0850f2b96f54c79" providerId="LiveId" clId="{18E4132A-D856-464F-A8A5-4E4BC784F739}" dt="2020-09-08T03:53:51.419" v="4911" actId="20577"/>
          <ac:spMkLst>
            <pc:docMk/>
            <pc:sldMk cId="3203366428" sldId="361"/>
            <ac:spMk id="15" creationId="{8E52CD2D-980A-456E-8C24-06DCFBBF78BE}"/>
          </ac:spMkLst>
        </pc:spChg>
        <pc:picChg chg="add mod">
          <ac:chgData name="Gordon Watts" userId="a0850f2b96f54c79" providerId="LiveId" clId="{18E4132A-D856-464F-A8A5-4E4BC784F739}" dt="2020-09-08T03:52:42.392" v="4827" actId="1076"/>
          <ac:picMkLst>
            <pc:docMk/>
            <pc:sldMk cId="3203366428" sldId="361"/>
            <ac:picMk id="6" creationId="{C461F6B4-D30E-4DC4-A68C-41CAB3237761}"/>
          </ac:picMkLst>
        </pc:picChg>
        <pc:cxnChg chg="add mod">
          <ac:chgData name="Gordon Watts" userId="a0850f2b96f54c79" providerId="LiveId" clId="{18E4132A-D856-464F-A8A5-4E4BC784F739}" dt="2020-09-08T03:53:15.339" v="4867" actId="1076"/>
          <ac:cxnSpMkLst>
            <pc:docMk/>
            <pc:sldMk cId="3203366428" sldId="361"/>
            <ac:cxnSpMk id="9" creationId="{3C688CC4-32F8-4F27-8486-7B4F9849496F}"/>
          </ac:cxnSpMkLst>
        </pc:cxnChg>
        <pc:cxnChg chg="add">
          <ac:chgData name="Gordon Watts" userId="a0850f2b96f54c79" providerId="LiveId" clId="{18E4132A-D856-464F-A8A5-4E4BC784F739}" dt="2020-09-08T03:53:24.963" v="4869" actId="11529"/>
          <ac:cxnSpMkLst>
            <pc:docMk/>
            <pc:sldMk cId="3203366428" sldId="361"/>
            <ac:cxnSpMk id="13" creationId="{13E8A580-1229-4C85-B5CB-D001F399AC88}"/>
          </ac:cxnSpMkLst>
        </pc:cxnChg>
        <pc:cxnChg chg="add mod">
          <ac:chgData name="Gordon Watts" userId="a0850f2b96f54c79" providerId="LiveId" clId="{18E4132A-D856-464F-A8A5-4E4BC784F739}" dt="2020-09-08T03:54:03.826" v="4914" actId="14100"/>
          <ac:cxnSpMkLst>
            <pc:docMk/>
            <pc:sldMk cId="3203366428" sldId="361"/>
            <ac:cxnSpMk id="16" creationId="{978D1F81-E673-400C-AA84-33751EDF7F35}"/>
          </ac:cxnSpMkLst>
        </pc:cxnChg>
      </pc:sldChg>
      <pc:sldChg chg="addSp modSp new mod">
        <pc:chgData name="Gordon Watts" userId="a0850f2b96f54c79" providerId="LiveId" clId="{18E4132A-D856-464F-A8A5-4E4BC784F739}" dt="2020-09-08T03:57:13.095" v="5050" actId="11529"/>
        <pc:sldMkLst>
          <pc:docMk/>
          <pc:sldMk cId="1636433575" sldId="362"/>
        </pc:sldMkLst>
        <pc:spChg chg="mod">
          <ac:chgData name="Gordon Watts" userId="a0850f2b96f54c79" providerId="LiveId" clId="{18E4132A-D856-464F-A8A5-4E4BC784F739}" dt="2020-09-08T03:54:33.742" v="4918" actId="20577"/>
          <ac:spMkLst>
            <pc:docMk/>
            <pc:sldMk cId="1636433575" sldId="362"/>
            <ac:spMk id="2" creationId="{CDDA79FD-02D2-42E3-AF08-23107AB27651}"/>
          </ac:spMkLst>
        </pc:spChg>
        <pc:spChg chg="add">
          <ac:chgData name="Gordon Watts" userId="a0850f2b96f54c79" providerId="LiveId" clId="{18E4132A-D856-464F-A8A5-4E4BC784F739}" dt="2020-09-08T03:54:59.893" v="4922" actId="11529"/>
          <ac:spMkLst>
            <pc:docMk/>
            <pc:sldMk cId="1636433575" sldId="362"/>
            <ac:spMk id="7" creationId="{637EC1D4-6201-44A2-8182-3E5A813397AF}"/>
          </ac:spMkLst>
        </pc:spChg>
        <pc:spChg chg="add mod">
          <ac:chgData name="Gordon Watts" userId="a0850f2b96f54c79" providerId="LiveId" clId="{18E4132A-D856-464F-A8A5-4E4BC784F739}" dt="2020-09-08T03:55:18.798" v="4988" actId="1076"/>
          <ac:spMkLst>
            <pc:docMk/>
            <pc:sldMk cId="1636433575" sldId="362"/>
            <ac:spMk id="8" creationId="{7177F552-3FFA-4334-8C4F-E4C002576949}"/>
          </ac:spMkLst>
        </pc:spChg>
        <pc:spChg chg="add mod">
          <ac:chgData name="Gordon Watts" userId="a0850f2b96f54c79" providerId="LiveId" clId="{18E4132A-D856-464F-A8A5-4E4BC784F739}" dt="2020-09-08T03:56:48.330" v="5049" actId="1076"/>
          <ac:spMkLst>
            <pc:docMk/>
            <pc:sldMk cId="1636433575" sldId="362"/>
            <ac:spMk id="9" creationId="{006D66F5-6046-4348-B807-779208F1F978}"/>
          </ac:spMkLst>
        </pc:spChg>
        <pc:picChg chg="add mod">
          <ac:chgData name="Gordon Watts" userId="a0850f2b96f54c79" providerId="LiveId" clId="{18E4132A-D856-464F-A8A5-4E4BC784F739}" dt="2020-09-08T03:54:43.578" v="4921" actId="1076"/>
          <ac:picMkLst>
            <pc:docMk/>
            <pc:sldMk cId="1636433575" sldId="362"/>
            <ac:picMk id="6" creationId="{788E5542-D7A6-4614-8529-500A3ADAF707}"/>
          </ac:picMkLst>
        </pc:picChg>
        <pc:cxnChg chg="add">
          <ac:chgData name="Gordon Watts" userId="a0850f2b96f54c79" providerId="LiveId" clId="{18E4132A-D856-464F-A8A5-4E4BC784F739}" dt="2020-09-08T03:57:13.095" v="5050" actId="11529"/>
          <ac:cxnSpMkLst>
            <pc:docMk/>
            <pc:sldMk cId="1636433575" sldId="362"/>
            <ac:cxnSpMk id="11" creationId="{1521D7BC-897B-46B9-9775-CC8C81BA9E50}"/>
          </ac:cxnSpMkLst>
        </pc:cxnChg>
      </pc:sldChg>
      <pc:sldChg chg="addSp delSp modSp new mod">
        <pc:chgData name="Gordon Watts" userId="a0850f2b96f54c79" providerId="LiveId" clId="{18E4132A-D856-464F-A8A5-4E4BC784F739}" dt="2020-09-08T03:58:55.398" v="5170" actId="20577"/>
        <pc:sldMkLst>
          <pc:docMk/>
          <pc:sldMk cId="3638491101" sldId="363"/>
        </pc:sldMkLst>
        <pc:spChg chg="mod">
          <ac:chgData name="Gordon Watts" userId="a0850f2b96f54c79" providerId="LiveId" clId="{18E4132A-D856-464F-A8A5-4E4BC784F739}" dt="2020-09-08T03:57:45.534" v="5057" actId="20577"/>
          <ac:spMkLst>
            <pc:docMk/>
            <pc:sldMk cId="3638491101" sldId="363"/>
            <ac:spMk id="2" creationId="{733F1A21-980E-4FD2-A29A-C69A4A17EF80}"/>
          </ac:spMkLst>
        </pc:spChg>
        <pc:spChg chg="add del mod">
          <ac:chgData name="Gordon Watts" userId="a0850f2b96f54c79" providerId="LiveId" clId="{18E4132A-D856-464F-A8A5-4E4BC784F739}" dt="2020-09-08T03:57:59.465" v="5065"/>
          <ac:spMkLst>
            <pc:docMk/>
            <pc:sldMk cId="3638491101" sldId="363"/>
            <ac:spMk id="7" creationId="{69A94811-EFCA-4F11-A7C8-0E5B9DB6DAED}"/>
          </ac:spMkLst>
        </pc:spChg>
        <pc:spChg chg="add mod">
          <ac:chgData name="Gordon Watts" userId="a0850f2b96f54c79" providerId="LiveId" clId="{18E4132A-D856-464F-A8A5-4E4BC784F739}" dt="2020-09-08T03:58:17.467" v="5135" actId="20577"/>
          <ac:spMkLst>
            <pc:docMk/>
            <pc:sldMk cId="3638491101" sldId="363"/>
            <ac:spMk id="8" creationId="{37DD2BCD-C4A8-4457-BF69-44E387F918AB}"/>
          </ac:spMkLst>
        </pc:spChg>
        <pc:spChg chg="add mod">
          <ac:chgData name="Gordon Watts" userId="a0850f2b96f54c79" providerId="LiveId" clId="{18E4132A-D856-464F-A8A5-4E4BC784F739}" dt="2020-09-08T03:58:55.398" v="5170" actId="20577"/>
          <ac:spMkLst>
            <pc:docMk/>
            <pc:sldMk cId="3638491101" sldId="363"/>
            <ac:spMk id="14" creationId="{AE14EF42-E80F-410A-8F80-710BAEAB85A3}"/>
          </ac:spMkLst>
        </pc:spChg>
        <pc:picChg chg="add mod">
          <ac:chgData name="Gordon Watts" userId="a0850f2b96f54c79" providerId="LiveId" clId="{18E4132A-D856-464F-A8A5-4E4BC784F739}" dt="2020-09-08T03:57:50.511" v="5058" actId="1076"/>
          <ac:picMkLst>
            <pc:docMk/>
            <pc:sldMk cId="3638491101" sldId="363"/>
            <ac:picMk id="6" creationId="{507D5F01-90D4-462A-AFC0-4176462269F7}"/>
          </ac:picMkLst>
        </pc:picChg>
        <pc:cxnChg chg="add del mod">
          <ac:chgData name="Gordon Watts" userId="a0850f2b96f54c79" providerId="LiveId" clId="{18E4132A-D856-464F-A8A5-4E4BC784F739}" dt="2020-09-08T03:58:25.799" v="5137" actId="11529"/>
          <ac:cxnSpMkLst>
            <pc:docMk/>
            <pc:sldMk cId="3638491101" sldId="363"/>
            <ac:cxnSpMk id="10" creationId="{4C050D65-6BF6-4293-AED2-C4E8F9242934}"/>
          </ac:cxnSpMkLst>
        </pc:cxnChg>
        <pc:cxnChg chg="add">
          <ac:chgData name="Gordon Watts" userId="a0850f2b96f54c79" providerId="LiveId" clId="{18E4132A-D856-464F-A8A5-4E4BC784F739}" dt="2020-09-08T03:58:32.544" v="5138" actId="11529"/>
          <ac:cxnSpMkLst>
            <pc:docMk/>
            <pc:sldMk cId="3638491101" sldId="363"/>
            <ac:cxnSpMk id="12" creationId="{C98BB5E1-04EB-4209-BBFC-E9ED492D440F}"/>
          </ac:cxnSpMkLst>
        </pc:cxnChg>
        <pc:cxnChg chg="add mod">
          <ac:chgData name="Gordon Watts" userId="a0850f2b96f54c79" providerId="LiveId" clId="{18E4132A-D856-464F-A8A5-4E4BC784F739}" dt="2020-09-08T03:58:55.398" v="5170" actId="20577"/>
          <ac:cxnSpMkLst>
            <pc:docMk/>
            <pc:sldMk cId="3638491101" sldId="363"/>
            <ac:cxnSpMk id="15" creationId="{670E9D3E-CDED-4B67-925F-5ED32D9FAD2E}"/>
          </ac:cxnSpMkLst>
        </pc:cxnChg>
      </pc:sldChg>
      <pc:sldChg chg="addSp modSp new mod">
        <pc:chgData name="Gordon Watts" userId="a0850f2b96f54c79" providerId="LiveId" clId="{18E4132A-D856-464F-A8A5-4E4BC784F739}" dt="2020-09-08T04:00:21.981" v="5222" actId="20577"/>
        <pc:sldMkLst>
          <pc:docMk/>
          <pc:sldMk cId="35864138" sldId="364"/>
        </pc:sldMkLst>
        <pc:spChg chg="mod">
          <ac:chgData name="Gordon Watts" userId="a0850f2b96f54c79" providerId="LiveId" clId="{18E4132A-D856-464F-A8A5-4E4BC784F739}" dt="2020-09-08T03:59:22.226" v="5174" actId="20577"/>
          <ac:spMkLst>
            <pc:docMk/>
            <pc:sldMk cId="35864138" sldId="364"/>
            <ac:spMk id="2" creationId="{EDD78113-C5F1-465B-9B5F-BFC586348683}"/>
          </ac:spMkLst>
        </pc:spChg>
        <pc:spChg chg="add mod">
          <ac:chgData name="Gordon Watts" userId="a0850f2b96f54c79" providerId="LiveId" clId="{18E4132A-D856-464F-A8A5-4E4BC784F739}" dt="2020-09-08T03:59:47.491" v="5193" actId="1076"/>
          <ac:spMkLst>
            <pc:docMk/>
            <pc:sldMk cId="35864138" sldId="364"/>
            <ac:spMk id="7" creationId="{06902D3A-9866-46DC-B541-36D20A95E46A}"/>
          </ac:spMkLst>
        </pc:spChg>
        <pc:spChg chg="add mod">
          <ac:chgData name="Gordon Watts" userId="a0850f2b96f54c79" providerId="LiveId" clId="{18E4132A-D856-464F-A8A5-4E4BC784F739}" dt="2020-09-08T04:00:21.981" v="5222" actId="20577"/>
          <ac:spMkLst>
            <pc:docMk/>
            <pc:sldMk cId="35864138" sldId="364"/>
            <ac:spMk id="13" creationId="{57607E59-3BC4-44FE-832E-4E87C416A549}"/>
          </ac:spMkLst>
        </pc:spChg>
        <pc:picChg chg="add mod">
          <ac:chgData name="Gordon Watts" userId="a0850f2b96f54c79" providerId="LiveId" clId="{18E4132A-D856-464F-A8A5-4E4BC784F739}" dt="2020-09-08T03:59:29.491" v="5177" actId="1076"/>
          <ac:picMkLst>
            <pc:docMk/>
            <pc:sldMk cId="35864138" sldId="364"/>
            <ac:picMk id="6" creationId="{52FB6F9E-BAB8-47F5-9834-752EE08D101C}"/>
          </ac:picMkLst>
        </pc:picChg>
        <pc:cxnChg chg="add">
          <ac:chgData name="Gordon Watts" userId="a0850f2b96f54c79" providerId="LiveId" clId="{18E4132A-D856-464F-A8A5-4E4BC784F739}" dt="2020-09-08T03:59:54.363" v="5194" actId="11529"/>
          <ac:cxnSpMkLst>
            <pc:docMk/>
            <pc:sldMk cId="35864138" sldId="364"/>
            <ac:cxnSpMk id="9" creationId="{6F80CA98-A0BE-4D52-822D-868EF97539FE}"/>
          </ac:cxnSpMkLst>
        </pc:cxnChg>
        <pc:cxnChg chg="add">
          <ac:chgData name="Gordon Watts" userId="a0850f2b96f54c79" providerId="LiveId" clId="{18E4132A-D856-464F-A8A5-4E4BC784F739}" dt="2020-09-08T04:00:01.137" v="5195" actId="11529"/>
          <ac:cxnSpMkLst>
            <pc:docMk/>
            <pc:sldMk cId="35864138" sldId="364"/>
            <ac:cxnSpMk id="11" creationId="{951C34A1-1105-4536-BA12-41E12E90B2D5}"/>
          </ac:cxnSpMkLst>
        </pc:cxnChg>
      </pc:sldChg>
      <pc:sldMasterChg chg="addSp modSp mod">
        <pc:chgData name="Gordon Watts" userId="a0850f2b96f54c79" providerId="LiveId" clId="{18E4132A-D856-464F-A8A5-4E4BC784F739}" dt="2020-09-08T01:38:52.295" v="1376" actId="1076"/>
        <pc:sldMasterMkLst>
          <pc:docMk/>
          <pc:sldMasterMk cId="2505770140" sldId="2147483834"/>
        </pc:sldMasterMkLst>
        <pc:picChg chg="add mod">
          <ac:chgData name="Gordon Watts" userId="a0850f2b96f54c79" providerId="LiveId" clId="{18E4132A-D856-464F-A8A5-4E4BC784F739}" dt="2020-09-08T01:38:52.295" v="1376" actId="1076"/>
          <ac:picMkLst>
            <pc:docMk/>
            <pc:sldMasterMk cId="2505770140" sldId="2147483834"/>
            <ac:picMk id="8" creationId="{2E3746F1-595C-4A70-8C50-C17C9CE04523}"/>
          </ac:picMkLst>
        </pc:picChg>
      </pc:sldMasterChg>
    </pc:docChg>
  </pc:docChgLst>
  <pc:docChgLst>
    <pc:chgData name="Gordon Watts" userId="a0850f2b96f54c79" providerId="LiveId" clId="{C59A016A-329C-481D-8EDB-F0565CA0E68E}"/>
    <pc:docChg chg="undo custSel addSld delSld modSld sldOrd">
      <pc:chgData name="Gordon Watts" userId="a0850f2b96f54c79" providerId="LiveId" clId="{C59A016A-329C-481D-8EDB-F0565CA0E68E}" dt="2021-09-07T08:50:48.959" v="3985" actId="1076"/>
      <pc:docMkLst>
        <pc:docMk/>
      </pc:docMkLst>
      <pc:sldChg chg="modSp mod">
        <pc:chgData name="Gordon Watts" userId="a0850f2b96f54c79" providerId="LiveId" clId="{C59A016A-329C-481D-8EDB-F0565CA0E68E}" dt="2021-09-06T20:38:03.750" v="6" actId="20577"/>
        <pc:sldMkLst>
          <pc:docMk/>
          <pc:sldMk cId="1701254242" sldId="256"/>
        </pc:sldMkLst>
        <pc:spChg chg="mod">
          <ac:chgData name="Gordon Watts" userId="a0850f2b96f54c79" providerId="LiveId" clId="{C59A016A-329C-481D-8EDB-F0565CA0E68E}" dt="2021-09-06T20:37:50.608" v="0" actId="20577"/>
          <ac:spMkLst>
            <pc:docMk/>
            <pc:sldMk cId="1701254242" sldId="256"/>
            <ac:spMk id="2" creationId="{6A326EDB-A70A-4637-B2B1-2E0F953B49F7}"/>
          </ac:spMkLst>
        </pc:spChg>
        <pc:spChg chg="mod">
          <ac:chgData name="Gordon Watts" userId="a0850f2b96f54c79" providerId="LiveId" clId="{C59A016A-329C-481D-8EDB-F0565CA0E68E}" dt="2021-09-06T20:38:03.750" v="6" actId="20577"/>
          <ac:spMkLst>
            <pc:docMk/>
            <pc:sldMk cId="1701254242" sldId="256"/>
            <ac:spMk id="3" creationId="{B30D4CF1-7CCD-440F-A3B1-68B9AC0E91A4}"/>
          </ac:spMkLst>
        </pc:spChg>
      </pc:sldChg>
      <pc:sldChg chg="delSp modSp mod">
        <pc:chgData name="Gordon Watts" userId="a0850f2b96f54c79" providerId="LiveId" clId="{C59A016A-329C-481D-8EDB-F0565CA0E68E}" dt="2021-09-06T20:38:32.863" v="11" actId="478"/>
        <pc:sldMkLst>
          <pc:docMk/>
          <pc:sldMk cId="1303336869" sldId="258"/>
        </pc:sldMkLst>
        <pc:spChg chg="del">
          <ac:chgData name="Gordon Watts" userId="a0850f2b96f54c79" providerId="LiveId" clId="{C59A016A-329C-481D-8EDB-F0565CA0E68E}" dt="2021-09-06T20:38:28.996" v="9" actId="478"/>
          <ac:spMkLst>
            <pc:docMk/>
            <pc:sldMk cId="1303336869" sldId="258"/>
            <ac:spMk id="7" creationId="{2C1E48C0-05D8-470A-A72A-239B4911111A}"/>
          </ac:spMkLst>
        </pc:spChg>
        <pc:spChg chg="del mod">
          <ac:chgData name="Gordon Watts" userId="a0850f2b96f54c79" providerId="LiveId" clId="{C59A016A-329C-481D-8EDB-F0565CA0E68E}" dt="2021-09-06T20:38:32.863" v="11" actId="478"/>
          <ac:spMkLst>
            <pc:docMk/>
            <pc:sldMk cId="1303336869" sldId="258"/>
            <ac:spMk id="27" creationId="{48E39BE7-1E6F-4553-94E9-3B412B2A4277}"/>
          </ac:spMkLst>
        </pc:spChg>
        <pc:cxnChg chg="del">
          <ac:chgData name="Gordon Watts" userId="a0850f2b96f54c79" providerId="LiveId" clId="{C59A016A-329C-481D-8EDB-F0565CA0E68E}" dt="2021-09-06T20:38:10.250" v="7" actId="478"/>
          <ac:cxnSpMkLst>
            <pc:docMk/>
            <pc:sldMk cId="1303336869" sldId="258"/>
            <ac:cxnSpMk id="3" creationId="{62964B99-E03E-4572-8E09-BC849D3E9C57}"/>
          </ac:cxnSpMkLst>
        </pc:cxnChg>
        <pc:cxnChg chg="del">
          <ac:chgData name="Gordon Watts" userId="a0850f2b96f54c79" providerId="LiveId" clId="{C59A016A-329C-481D-8EDB-F0565CA0E68E}" dt="2021-09-06T20:38:13.634" v="8" actId="478"/>
          <ac:cxnSpMkLst>
            <pc:docMk/>
            <pc:sldMk cId="1303336869" sldId="258"/>
            <ac:cxnSpMk id="9" creationId="{A034BEF7-51BD-4CFB-965F-33671D904045}"/>
          </ac:cxnSpMkLst>
        </pc:cxnChg>
      </pc:sldChg>
      <pc:sldChg chg="addSp delSp modSp mod">
        <pc:chgData name="Gordon Watts" userId="a0850f2b96f54c79" providerId="LiveId" clId="{C59A016A-329C-481D-8EDB-F0565CA0E68E}" dt="2021-09-06T20:40:47.712" v="53" actId="1076"/>
        <pc:sldMkLst>
          <pc:docMk/>
          <pc:sldMk cId="955157149" sldId="267"/>
        </pc:sldMkLst>
        <pc:spChg chg="mod">
          <ac:chgData name="Gordon Watts" userId="a0850f2b96f54c79" providerId="LiveId" clId="{C59A016A-329C-481D-8EDB-F0565CA0E68E}" dt="2021-09-06T20:38:59.525" v="47" actId="20577"/>
          <ac:spMkLst>
            <pc:docMk/>
            <pc:sldMk cId="955157149" sldId="267"/>
            <ac:spMk id="6" creationId="{E52E82ED-9E95-4E20-B836-6EBE86216A54}"/>
          </ac:spMkLst>
        </pc:spChg>
        <pc:picChg chg="del">
          <ac:chgData name="Gordon Watts" userId="a0850f2b96f54c79" providerId="LiveId" clId="{C59A016A-329C-481D-8EDB-F0565CA0E68E}" dt="2021-09-06T20:39:02.650" v="48" actId="478"/>
          <ac:picMkLst>
            <pc:docMk/>
            <pc:sldMk cId="955157149" sldId="267"/>
            <ac:picMk id="7" creationId="{F8ECE600-9F1D-4130-9B22-1F9066432105}"/>
          </ac:picMkLst>
        </pc:picChg>
        <pc:picChg chg="add mod ord">
          <ac:chgData name="Gordon Watts" userId="a0850f2b96f54c79" providerId="LiveId" clId="{C59A016A-329C-481D-8EDB-F0565CA0E68E}" dt="2021-09-06T20:40:47.712" v="53" actId="1076"/>
          <ac:picMkLst>
            <pc:docMk/>
            <pc:sldMk cId="955157149" sldId="267"/>
            <ac:picMk id="8" creationId="{1E0ED0C3-57FC-4F4A-809B-FA95CCD032B1}"/>
          </ac:picMkLst>
        </pc:picChg>
      </pc:sldChg>
      <pc:sldChg chg="modSp mod">
        <pc:chgData name="Gordon Watts" userId="a0850f2b96f54c79" providerId="LiveId" clId="{C59A016A-329C-481D-8EDB-F0565CA0E68E}" dt="2021-09-06T20:38:43.215" v="12" actId="20577"/>
        <pc:sldMkLst>
          <pc:docMk/>
          <pc:sldMk cId="3853727924" sldId="345"/>
        </pc:sldMkLst>
        <pc:spChg chg="mod">
          <ac:chgData name="Gordon Watts" userId="a0850f2b96f54c79" providerId="LiveId" clId="{C59A016A-329C-481D-8EDB-F0565CA0E68E}" dt="2021-09-06T20:38:43.215" v="12" actId="20577"/>
          <ac:spMkLst>
            <pc:docMk/>
            <pc:sldMk cId="3853727924" sldId="345"/>
            <ac:spMk id="5" creationId="{58D40A3E-5A76-4BFB-81F4-70F35B75BE79}"/>
          </ac:spMkLst>
        </pc:spChg>
      </pc:sldChg>
      <pc:sldChg chg="del">
        <pc:chgData name="Gordon Watts" userId="a0850f2b96f54c79" providerId="LiveId" clId="{C59A016A-329C-481D-8EDB-F0565CA0E68E}" dt="2021-09-07T08:29:46.272" v="3646" actId="47"/>
        <pc:sldMkLst>
          <pc:docMk/>
          <pc:sldMk cId="2075875402" sldId="350"/>
        </pc:sldMkLst>
      </pc:sldChg>
      <pc:sldChg chg="del">
        <pc:chgData name="Gordon Watts" userId="a0850f2b96f54c79" providerId="LiveId" clId="{C59A016A-329C-481D-8EDB-F0565CA0E68E}" dt="2021-09-07T08:29:48.273" v="3647" actId="47"/>
        <pc:sldMkLst>
          <pc:docMk/>
          <pc:sldMk cId="1144723549" sldId="364"/>
        </pc:sldMkLst>
      </pc:sldChg>
      <pc:sldChg chg="delSp modSp mod ord">
        <pc:chgData name="Gordon Watts" userId="a0850f2b96f54c79" providerId="LiveId" clId="{C59A016A-329C-481D-8EDB-F0565CA0E68E}" dt="2021-09-07T08:27:46.809" v="3577" actId="20577"/>
        <pc:sldMkLst>
          <pc:docMk/>
          <pc:sldMk cId="3288630360" sldId="365"/>
        </pc:sldMkLst>
        <pc:spChg chg="mod">
          <ac:chgData name="Gordon Watts" userId="a0850f2b96f54c79" providerId="LiveId" clId="{C59A016A-329C-481D-8EDB-F0565CA0E68E}" dt="2021-09-07T08:19:45.765" v="2986" actId="20577"/>
          <ac:spMkLst>
            <pc:docMk/>
            <pc:sldMk cId="3288630360" sldId="365"/>
            <ac:spMk id="2" creationId="{9AE5C08B-53FD-4220-9310-4F1B01D43F43}"/>
          </ac:spMkLst>
        </pc:spChg>
        <pc:spChg chg="mod">
          <ac:chgData name="Gordon Watts" userId="a0850f2b96f54c79" providerId="LiveId" clId="{C59A016A-329C-481D-8EDB-F0565CA0E68E}" dt="2021-09-07T08:27:46.809" v="3577" actId="20577"/>
          <ac:spMkLst>
            <pc:docMk/>
            <pc:sldMk cId="3288630360" sldId="365"/>
            <ac:spMk id="7" creationId="{8460CF8C-A267-43DB-B71D-600BB9F17831}"/>
          </ac:spMkLst>
        </pc:spChg>
        <pc:spChg chg="del mod">
          <ac:chgData name="Gordon Watts" userId="a0850f2b96f54c79" providerId="LiveId" clId="{C59A016A-329C-481D-8EDB-F0565CA0E68E}" dt="2021-09-07T08:20:04.403" v="2988" actId="478"/>
          <ac:spMkLst>
            <pc:docMk/>
            <pc:sldMk cId="3288630360" sldId="365"/>
            <ac:spMk id="9" creationId="{524A559C-362D-4137-B79A-1D2137834564}"/>
          </ac:spMkLst>
        </pc:spChg>
      </pc:sldChg>
      <pc:sldChg chg="del">
        <pc:chgData name="Gordon Watts" userId="a0850f2b96f54c79" providerId="LiveId" clId="{C59A016A-329C-481D-8EDB-F0565CA0E68E}" dt="2021-09-07T08:27:58.835" v="3578" actId="47"/>
        <pc:sldMkLst>
          <pc:docMk/>
          <pc:sldMk cId="1263860167" sldId="366"/>
        </pc:sldMkLst>
      </pc:sldChg>
      <pc:sldChg chg="addSp delSp modSp mod">
        <pc:chgData name="Gordon Watts" userId="a0850f2b96f54c79" providerId="LiveId" clId="{C59A016A-329C-481D-8EDB-F0565CA0E68E}" dt="2021-09-07T08:29:31.719" v="3643" actId="1076"/>
        <pc:sldMkLst>
          <pc:docMk/>
          <pc:sldMk cId="6905157" sldId="367"/>
        </pc:sldMkLst>
        <pc:spChg chg="mod">
          <ac:chgData name="Gordon Watts" userId="a0850f2b96f54c79" providerId="LiveId" clId="{C59A016A-329C-481D-8EDB-F0565CA0E68E}" dt="2021-09-07T08:28:19.196" v="3598" actId="20577"/>
          <ac:spMkLst>
            <pc:docMk/>
            <pc:sldMk cId="6905157" sldId="367"/>
            <ac:spMk id="5" creationId="{ACC64047-B774-40E4-92FA-F9D3140D49F3}"/>
          </ac:spMkLst>
        </pc:spChg>
        <pc:spChg chg="del">
          <ac:chgData name="Gordon Watts" userId="a0850f2b96f54c79" providerId="LiveId" clId="{C59A016A-329C-481D-8EDB-F0565CA0E68E}" dt="2021-09-07T08:28:23.566" v="3599" actId="478"/>
          <ac:spMkLst>
            <pc:docMk/>
            <pc:sldMk cId="6905157" sldId="367"/>
            <ac:spMk id="6" creationId="{99C7F427-47FF-4F9B-95E7-2CB8B8BDD7F8}"/>
          </ac:spMkLst>
        </pc:spChg>
        <pc:spChg chg="add mod">
          <ac:chgData name="Gordon Watts" userId="a0850f2b96f54c79" providerId="LiveId" clId="{C59A016A-329C-481D-8EDB-F0565CA0E68E}" dt="2021-09-07T08:29:31.719" v="3643" actId="1076"/>
          <ac:spMkLst>
            <pc:docMk/>
            <pc:sldMk cId="6905157" sldId="367"/>
            <ac:spMk id="9" creationId="{5859CD97-897D-4D77-8173-632F12BF67E5}"/>
          </ac:spMkLst>
        </pc:spChg>
      </pc:sldChg>
      <pc:sldChg chg="del">
        <pc:chgData name="Gordon Watts" userId="a0850f2b96f54c79" providerId="LiveId" clId="{C59A016A-329C-481D-8EDB-F0565CA0E68E}" dt="2021-09-07T08:29:38.726" v="3644" actId="47"/>
        <pc:sldMkLst>
          <pc:docMk/>
          <pc:sldMk cId="2139033138" sldId="368"/>
        </pc:sldMkLst>
      </pc:sldChg>
      <pc:sldChg chg="del">
        <pc:chgData name="Gordon Watts" userId="a0850f2b96f54c79" providerId="LiveId" clId="{C59A016A-329C-481D-8EDB-F0565CA0E68E}" dt="2021-09-07T08:29:41.429" v="3645" actId="47"/>
        <pc:sldMkLst>
          <pc:docMk/>
          <pc:sldMk cId="2537146275" sldId="369"/>
        </pc:sldMkLst>
      </pc:sldChg>
      <pc:sldChg chg="del">
        <pc:chgData name="Gordon Watts" userId="a0850f2b96f54c79" providerId="LiveId" clId="{C59A016A-329C-481D-8EDB-F0565CA0E68E}" dt="2021-09-07T08:28:37.751" v="3600" actId="47"/>
        <pc:sldMkLst>
          <pc:docMk/>
          <pc:sldMk cId="160334081" sldId="370"/>
        </pc:sldMkLst>
      </pc:sldChg>
      <pc:sldChg chg="addSp modSp new mod">
        <pc:chgData name="Gordon Watts" userId="a0850f2b96f54c79" providerId="LiveId" clId="{C59A016A-329C-481D-8EDB-F0565CA0E68E}" dt="2021-09-07T05:33:52.700" v="674" actId="1035"/>
        <pc:sldMkLst>
          <pc:docMk/>
          <pc:sldMk cId="1607902425" sldId="371"/>
        </pc:sldMkLst>
        <pc:spChg chg="mod">
          <ac:chgData name="Gordon Watts" userId="a0850f2b96f54c79" providerId="LiveId" clId="{C59A016A-329C-481D-8EDB-F0565CA0E68E}" dt="2021-09-06T21:03:39.418" v="68" actId="20577"/>
          <ac:spMkLst>
            <pc:docMk/>
            <pc:sldMk cId="1607902425" sldId="371"/>
            <ac:spMk id="2" creationId="{D473CE60-FD30-4861-9501-ABB800D6BF21}"/>
          </ac:spMkLst>
        </pc:spChg>
        <pc:spChg chg="add mod">
          <ac:chgData name="Gordon Watts" userId="a0850f2b96f54c79" providerId="LiveId" clId="{C59A016A-329C-481D-8EDB-F0565CA0E68E}" dt="2021-09-07T05:31:42.529" v="598" actId="20577"/>
          <ac:spMkLst>
            <pc:docMk/>
            <pc:sldMk cId="1607902425" sldId="371"/>
            <ac:spMk id="5" creationId="{4F09F027-C92B-4706-B6EF-63E65BB334FF}"/>
          </ac:spMkLst>
        </pc:spChg>
        <pc:spChg chg="add mod">
          <ac:chgData name="Gordon Watts" userId="a0850f2b96f54c79" providerId="LiveId" clId="{C59A016A-329C-481D-8EDB-F0565CA0E68E}" dt="2021-09-07T05:33:52.700" v="674" actId="1035"/>
          <ac:spMkLst>
            <pc:docMk/>
            <pc:sldMk cId="1607902425" sldId="371"/>
            <ac:spMk id="6" creationId="{4F4DF4EA-1055-44A4-BED3-A8B82326308E}"/>
          </ac:spMkLst>
        </pc:spChg>
      </pc:sldChg>
      <pc:sldChg chg="addSp modSp new mod">
        <pc:chgData name="Gordon Watts" userId="a0850f2b96f54c79" providerId="LiveId" clId="{C59A016A-329C-481D-8EDB-F0565CA0E68E}" dt="2021-09-07T08:17:33.882" v="2972" actId="20577"/>
        <pc:sldMkLst>
          <pc:docMk/>
          <pc:sldMk cId="647290364" sldId="372"/>
        </pc:sldMkLst>
        <pc:spChg chg="mod">
          <ac:chgData name="Gordon Watts" userId="a0850f2b96f54c79" providerId="LiveId" clId="{C59A016A-329C-481D-8EDB-F0565CA0E68E}" dt="2021-09-07T08:13:04.443" v="2495" actId="20577"/>
          <ac:spMkLst>
            <pc:docMk/>
            <pc:sldMk cId="647290364" sldId="372"/>
            <ac:spMk id="2" creationId="{FFAAA367-6EBB-48FF-B7F5-D3559D874430}"/>
          </ac:spMkLst>
        </pc:spChg>
        <pc:spChg chg="add mod">
          <ac:chgData name="Gordon Watts" userId="a0850f2b96f54c79" providerId="LiveId" clId="{C59A016A-329C-481D-8EDB-F0565CA0E68E}" dt="2021-09-07T08:17:33.882" v="2972" actId="20577"/>
          <ac:spMkLst>
            <pc:docMk/>
            <pc:sldMk cId="647290364" sldId="372"/>
            <ac:spMk id="5" creationId="{DEBC7984-E6EE-40E5-B486-146923C35ADE}"/>
          </ac:spMkLst>
        </pc:spChg>
        <pc:picChg chg="add mod">
          <ac:chgData name="Gordon Watts" userId="a0850f2b96f54c79" providerId="LiveId" clId="{C59A016A-329C-481D-8EDB-F0565CA0E68E}" dt="2021-09-07T08:14:55.684" v="2707" actId="1076"/>
          <ac:picMkLst>
            <pc:docMk/>
            <pc:sldMk cId="647290364" sldId="372"/>
            <ac:picMk id="7" creationId="{721A2444-9AE0-48EC-86C2-1364E10233E8}"/>
          </ac:picMkLst>
        </pc:picChg>
        <pc:picChg chg="add mod">
          <ac:chgData name="Gordon Watts" userId="a0850f2b96f54c79" providerId="LiveId" clId="{C59A016A-329C-481D-8EDB-F0565CA0E68E}" dt="2021-09-07T08:16:34.707" v="2711" actId="14100"/>
          <ac:picMkLst>
            <pc:docMk/>
            <pc:sldMk cId="647290364" sldId="372"/>
            <ac:picMk id="9" creationId="{D34E78E3-62A0-438E-A930-76DF2F7FF7C7}"/>
          </ac:picMkLst>
        </pc:picChg>
      </pc:sldChg>
      <pc:sldChg chg="addSp delSp modSp new mod">
        <pc:chgData name="Gordon Watts" userId="a0850f2b96f54c79" providerId="LiveId" clId="{C59A016A-329C-481D-8EDB-F0565CA0E68E}" dt="2021-09-07T05:55:39.319" v="1623" actId="13822"/>
        <pc:sldMkLst>
          <pc:docMk/>
          <pc:sldMk cId="2668493756" sldId="373"/>
        </pc:sldMkLst>
        <pc:spChg chg="mod">
          <ac:chgData name="Gordon Watts" userId="a0850f2b96f54c79" providerId="LiveId" clId="{C59A016A-329C-481D-8EDB-F0565CA0E68E}" dt="2021-09-07T05:33:27.022" v="636" actId="20577"/>
          <ac:spMkLst>
            <pc:docMk/>
            <pc:sldMk cId="2668493756" sldId="373"/>
            <ac:spMk id="2" creationId="{E2AE8910-F959-4CF4-9484-8A3A528C948C}"/>
          </ac:spMkLst>
        </pc:spChg>
        <pc:spChg chg="add mod">
          <ac:chgData name="Gordon Watts" userId="a0850f2b96f54c79" providerId="LiveId" clId="{C59A016A-329C-481D-8EDB-F0565CA0E68E}" dt="2021-09-07T05:50:53.800" v="1525" actId="1076"/>
          <ac:spMkLst>
            <pc:docMk/>
            <pc:sldMk cId="2668493756" sldId="373"/>
            <ac:spMk id="5" creationId="{C12F44E2-8F21-4712-B59B-AE7DAD8BB52E}"/>
          </ac:spMkLst>
        </pc:spChg>
        <pc:spChg chg="add mod">
          <ac:chgData name="Gordon Watts" userId="a0850f2b96f54c79" providerId="LiveId" clId="{C59A016A-329C-481D-8EDB-F0565CA0E68E}" dt="2021-09-07T05:51:14.633" v="1586" actId="404"/>
          <ac:spMkLst>
            <pc:docMk/>
            <pc:sldMk cId="2668493756" sldId="373"/>
            <ac:spMk id="6" creationId="{12065999-1139-44DB-BCEB-7320C5D45424}"/>
          </ac:spMkLst>
        </pc:spChg>
        <pc:spChg chg="add del mod">
          <ac:chgData name="Gordon Watts" userId="a0850f2b96f54c79" providerId="LiveId" clId="{C59A016A-329C-481D-8EDB-F0565CA0E68E}" dt="2021-09-07T05:52:01.773" v="1591" actId="478"/>
          <ac:spMkLst>
            <pc:docMk/>
            <pc:sldMk cId="2668493756" sldId="373"/>
            <ac:spMk id="7" creationId="{718338EE-DDA0-450B-BD60-7F86D3834CC7}"/>
          </ac:spMkLst>
        </pc:spChg>
        <pc:spChg chg="add mod">
          <ac:chgData name="Gordon Watts" userId="a0850f2b96f54c79" providerId="LiveId" clId="{C59A016A-329C-481D-8EDB-F0565CA0E68E}" dt="2021-09-07T05:54:37.757" v="1615" actId="1076"/>
          <ac:spMkLst>
            <pc:docMk/>
            <pc:sldMk cId="2668493756" sldId="373"/>
            <ac:spMk id="12" creationId="{A5D08846-F510-47FA-8944-C5FE676B34D6}"/>
          </ac:spMkLst>
        </pc:spChg>
        <pc:spChg chg="add mod">
          <ac:chgData name="Gordon Watts" userId="a0850f2b96f54c79" providerId="LiveId" clId="{C59A016A-329C-481D-8EDB-F0565CA0E68E}" dt="2021-09-07T05:54:51.462" v="1618" actId="13822"/>
          <ac:spMkLst>
            <pc:docMk/>
            <pc:sldMk cId="2668493756" sldId="373"/>
            <ac:spMk id="13" creationId="{5BEA6227-C755-4C0A-A613-D8168D70A7E8}"/>
          </ac:spMkLst>
        </pc:spChg>
        <pc:spChg chg="add mod">
          <ac:chgData name="Gordon Watts" userId="a0850f2b96f54c79" providerId="LiveId" clId="{C59A016A-329C-481D-8EDB-F0565CA0E68E}" dt="2021-09-07T05:55:22.416" v="1620" actId="1076"/>
          <ac:spMkLst>
            <pc:docMk/>
            <pc:sldMk cId="2668493756" sldId="373"/>
            <ac:spMk id="14" creationId="{DDB8D17F-EE42-4CCA-ABD9-9F1891B6FE43}"/>
          </ac:spMkLst>
        </pc:spChg>
        <pc:spChg chg="add mod">
          <ac:chgData name="Gordon Watts" userId="a0850f2b96f54c79" providerId="LiveId" clId="{C59A016A-329C-481D-8EDB-F0565CA0E68E}" dt="2021-09-07T05:55:39.319" v="1623" actId="13822"/>
          <ac:spMkLst>
            <pc:docMk/>
            <pc:sldMk cId="2668493756" sldId="373"/>
            <ac:spMk id="15" creationId="{0169B0A4-592D-4B10-A1EF-3FCCF3F7833E}"/>
          </ac:spMkLst>
        </pc:spChg>
        <pc:picChg chg="add mod">
          <ac:chgData name="Gordon Watts" userId="a0850f2b96f54c79" providerId="LiveId" clId="{C59A016A-329C-481D-8EDB-F0565CA0E68E}" dt="2021-09-07T05:52:35.816" v="1594" actId="1076"/>
          <ac:picMkLst>
            <pc:docMk/>
            <pc:sldMk cId="2668493756" sldId="373"/>
            <ac:picMk id="9" creationId="{4DBCF974-39D3-42AD-B995-DA268D9F3627}"/>
          </ac:picMkLst>
        </pc:picChg>
        <pc:picChg chg="add mod">
          <ac:chgData name="Gordon Watts" userId="a0850f2b96f54c79" providerId="LiveId" clId="{C59A016A-329C-481D-8EDB-F0565CA0E68E}" dt="2021-09-07T05:54:22.904" v="1597" actId="1076"/>
          <ac:picMkLst>
            <pc:docMk/>
            <pc:sldMk cId="2668493756" sldId="373"/>
            <ac:picMk id="11" creationId="{22D054C0-D892-407B-BFAE-32864AA9B9C5}"/>
          </ac:picMkLst>
        </pc:picChg>
      </pc:sldChg>
      <pc:sldChg chg="addSp delSp modSp new mod">
        <pc:chgData name="Gordon Watts" userId="a0850f2b96f54c79" providerId="LiveId" clId="{C59A016A-329C-481D-8EDB-F0565CA0E68E}" dt="2021-09-07T08:50:48.959" v="3985" actId="1076"/>
        <pc:sldMkLst>
          <pc:docMk/>
          <pc:sldMk cId="2795961874" sldId="374"/>
        </pc:sldMkLst>
        <pc:spChg chg="mod">
          <ac:chgData name="Gordon Watts" userId="a0850f2b96f54c79" providerId="LiveId" clId="{C59A016A-329C-481D-8EDB-F0565CA0E68E}" dt="2021-09-07T05:44:51.299" v="1377" actId="20577"/>
          <ac:spMkLst>
            <pc:docMk/>
            <pc:sldMk cId="2795961874" sldId="374"/>
            <ac:spMk id="2" creationId="{475A3B2A-DFE7-470B-8035-8096F8BB38B1}"/>
          </ac:spMkLst>
        </pc:spChg>
        <pc:spChg chg="add mod">
          <ac:chgData name="Gordon Watts" userId="a0850f2b96f54c79" providerId="LiveId" clId="{C59A016A-329C-481D-8EDB-F0565CA0E68E}" dt="2021-09-07T05:41:54" v="1094" actId="207"/>
          <ac:spMkLst>
            <pc:docMk/>
            <pc:sldMk cId="2795961874" sldId="374"/>
            <ac:spMk id="7" creationId="{FB1DC70D-297C-4469-A8C2-783F798FA841}"/>
          </ac:spMkLst>
        </pc:spChg>
        <pc:spChg chg="add mod">
          <ac:chgData name="Gordon Watts" userId="a0850f2b96f54c79" providerId="LiveId" clId="{C59A016A-329C-481D-8EDB-F0565CA0E68E}" dt="2021-09-07T05:41:45.108" v="1092" actId="1076"/>
          <ac:spMkLst>
            <pc:docMk/>
            <pc:sldMk cId="2795961874" sldId="374"/>
            <ac:spMk id="8" creationId="{8CD8A38A-3117-4AD7-9E22-9AC02391F0C4}"/>
          </ac:spMkLst>
        </pc:spChg>
        <pc:spChg chg="add mod">
          <ac:chgData name="Gordon Watts" userId="a0850f2b96f54c79" providerId="LiveId" clId="{C59A016A-329C-481D-8EDB-F0565CA0E68E}" dt="2021-09-07T05:44:44.316" v="1376" actId="20577"/>
          <ac:spMkLst>
            <pc:docMk/>
            <pc:sldMk cId="2795961874" sldId="374"/>
            <ac:spMk id="9" creationId="{154058A6-EC08-40BE-B7AC-0247E5416E93}"/>
          </ac:spMkLst>
        </pc:spChg>
        <pc:spChg chg="add mod">
          <ac:chgData name="Gordon Watts" userId="a0850f2b96f54c79" providerId="LiveId" clId="{C59A016A-329C-481D-8EDB-F0565CA0E68E}" dt="2021-09-07T05:49:03.061" v="1460" actId="14100"/>
          <ac:spMkLst>
            <pc:docMk/>
            <pc:sldMk cId="2795961874" sldId="374"/>
            <ac:spMk id="10" creationId="{9FC4AE62-B704-40AE-9A8A-4285FB8D8328}"/>
          </ac:spMkLst>
        </pc:spChg>
        <pc:picChg chg="add mod">
          <ac:chgData name="Gordon Watts" userId="a0850f2b96f54c79" providerId="LiveId" clId="{C59A016A-329C-481D-8EDB-F0565CA0E68E}" dt="2021-09-07T05:41:45.108" v="1092" actId="1076"/>
          <ac:picMkLst>
            <pc:docMk/>
            <pc:sldMk cId="2795961874" sldId="374"/>
            <ac:picMk id="6" creationId="{70CD883A-A2A3-43FD-B3F0-7E546422BC9D}"/>
          </ac:picMkLst>
        </pc:picChg>
        <pc:picChg chg="add del mod">
          <ac:chgData name="Gordon Watts" userId="a0850f2b96f54c79" providerId="LiveId" clId="{C59A016A-329C-481D-8EDB-F0565CA0E68E}" dt="2021-09-07T08:49:23.162" v="3979" actId="478"/>
          <ac:picMkLst>
            <pc:docMk/>
            <pc:sldMk cId="2795961874" sldId="374"/>
            <ac:picMk id="11" creationId="{61C77C02-BF2C-4A82-B376-E32D4F0EA943}"/>
          </ac:picMkLst>
        </pc:picChg>
        <pc:picChg chg="add mod">
          <ac:chgData name="Gordon Watts" userId="a0850f2b96f54c79" providerId="LiveId" clId="{C59A016A-329C-481D-8EDB-F0565CA0E68E}" dt="2021-09-07T08:50:48.959" v="3985" actId="1076"/>
          <ac:picMkLst>
            <pc:docMk/>
            <pc:sldMk cId="2795961874" sldId="374"/>
            <ac:picMk id="13" creationId="{4B7F9E95-8C62-4DDF-904A-475CD320A60A}"/>
          </ac:picMkLst>
        </pc:picChg>
        <pc:picChg chg="add mod">
          <ac:chgData name="Gordon Watts" userId="a0850f2b96f54c79" providerId="LiveId" clId="{C59A016A-329C-481D-8EDB-F0565CA0E68E}" dt="2021-09-07T08:50:45.550" v="3984" actId="1076"/>
          <ac:picMkLst>
            <pc:docMk/>
            <pc:sldMk cId="2795961874" sldId="374"/>
            <ac:picMk id="15" creationId="{B59D67D9-F4C5-4C4B-8E33-77EAFBB1DD37}"/>
          </ac:picMkLst>
        </pc:picChg>
        <pc:picChg chg="add mod">
          <ac:chgData name="Gordon Watts" userId="a0850f2b96f54c79" providerId="LiveId" clId="{C59A016A-329C-481D-8EDB-F0565CA0E68E}" dt="2021-09-07T08:50:48.959" v="3985" actId="1076"/>
          <ac:picMkLst>
            <pc:docMk/>
            <pc:sldMk cId="2795961874" sldId="374"/>
            <ac:picMk id="17" creationId="{144E6883-7914-4BC8-8A58-41BE25664E51}"/>
          </ac:picMkLst>
        </pc:picChg>
      </pc:sldChg>
      <pc:sldChg chg="addSp delSp modSp add mod">
        <pc:chgData name="Gordon Watts" userId="a0850f2b96f54c79" providerId="LiveId" clId="{C59A016A-329C-481D-8EDB-F0565CA0E68E}" dt="2021-09-07T06:03:57.853" v="1672" actId="1076"/>
        <pc:sldMkLst>
          <pc:docMk/>
          <pc:sldMk cId="458900243" sldId="375"/>
        </pc:sldMkLst>
        <pc:spChg chg="del">
          <ac:chgData name="Gordon Watts" userId="a0850f2b96f54c79" providerId="LiveId" clId="{C59A016A-329C-481D-8EDB-F0565CA0E68E}" dt="2021-09-07T05:55:52.571" v="1625" actId="478"/>
          <ac:spMkLst>
            <pc:docMk/>
            <pc:sldMk cId="458900243" sldId="375"/>
            <ac:spMk id="5" creationId="{C12F44E2-8F21-4712-B59B-AE7DAD8BB52E}"/>
          </ac:spMkLst>
        </pc:spChg>
        <pc:spChg chg="del">
          <ac:chgData name="Gordon Watts" userId="a0850f2b96f54c79" providerId="LiveId" clId="{C59A016A-329C-481D-8EDB-F0565CA0E68E}" dt="2021-09-07T05:55:52.571" v="1625" actId="478"/>
          <ac:spMkLst>
            <pc:docMk/>
            <pc:sldMk cId="458900243" sldId="375"/>
            <ac:spMk id="6" creationId="{12065999-1139-44DB-BCEB-7320C5D45424}"/>
          </ac:spMkLst>
        </pc:spChg>
        <pc:spChg chg="mod">
          <ac:chgData name="Gordon Watts" userId="a0850f2b96f54c79" providerId="LiveId" clId="{C59A016A-329C-481D-8EDB-F0565CA0E68E}" dt="2021-09-07T05:59:01.579" v="1646" actId="20577"/>
          <ac:spMkLst>
            <pc:docMk/>
            <pc:sldMk cId="458900243" sldId="375"/>
            <ac:spMk id="12" creationId="{A5D08846-F510-47FA-8944-C5FE676B34D6}"/>
          </ac:spMkLst>
        </pc:spChg>
        <pc:spChg chg="mod">
          <ac:chgData name="Gordon Watts" userId="a0850f2b96f54c79" providerId="LiveId" clId="{C59A016A-329C-481D-8EDB-F0565CA0E68E}" dt="2021-09-07T05:57:27.781" v="1631" actId="1076"/>
          <ac:spMkLst>
            <pc:docMk/>
            <pc:sldMk cId="458900243" sldId="375"/>
            <ac:spMk id="13" creationId="{5BEA6227-C755-4C0A-A613-D8168D70A7E8}"/>
          </ac:spMkLst>
        </pc:spChg>
        <pc:spChg chg="del">
          <ac:chgData name="Gordon Watts" userId="a0850f2b96f54c79" providerId="LiveId" clId="{C59A016A-329C-481D-8EDB-F0565CA0E68E}" dt="2021-09-07T05:59:23.172" v="1652" actId="478"/>
          <ac:spMkLst>
            <pc:docMk/>
            <pc:sldMk cId="458900243" sldId="375"/>
            <ac:spMk id="14" creationId="{DDB8D17F-EE42-4CCA-ABD9-9F1891B6FE43}"/>
          </ac:spMkLst>
        </pc:spChg>
        <pc:spChg chg="del">
          <ac:chgData name="Gordon Watts" userId="a0850f2b96f54c79" providerId="LiveId" clId="{C59A016A-329C-481D-8EDB-F0565CA0E68E}" dt="2021-09-07T05:59:19.583" v="1651" actId="478"/>
          <ac:spMkLst>
            <pc:docMk/>
            <pc:sldMk cId="458900243" sldId="375"/>
            <ac:spMk id="15" creationId="{0169B0A4-592D-4B10-A1EF-3FCCF3F7833E}"/>
          </ac:spMkLst>
        </pc:spChg>
        <pc:spChg chg="add mod">
          <ac:chgData name="Gordon Watts" userId="a0850f2b96f54c79" providerId="LiveId" clId="{C59A016A-329C-481D-8EDB-F0565CA0E68E}" dt="2021-09-07T05:57:43.750" v="1633" actId="1076"/>
          <ac:spMkLst>
            <pc:docMk/>
            <pc:sldMk cId="458900243" sldId="375"/>
            <ac:spMk id="16" creationId="{BD3CEED3-B0E1-45C1-94E7-09CB0BFEAA8A}"/>
          </ac:spMkLst>
        </pc:spChg>
        <pc:spChg chg="add mod">
          <ac:chgData name="Gordon Watts" userId="a0850f2b96f54c79" providerId="LiveId" clId="{C59A016A-329C-481D-8EDB-F0565CA0E68E}" dt="2021-09-07T05:59:10.805" v="1650" actId="20577"/>
          <ac:spMkLst>
            <pc:docMk/>
            <pc:sldMk cId="458900243" sldId="375"/>
            <ac:spMk id="18" creationId="{C1FC7CB6-EC57-4F8F-91A8-59ADCFAB2C42}"/>
          </ac:spMkLst>
        </pc:spChg>
        <pc:spChg chg="add mod">
          <ac:chgData name="Gordon Watts" userId="a0850f2b96f54c79" providerId="LiveId" clId="{C59A016A-329C-481D-8EDB-F0565CA0E68E}" dt="2021-09-07T06:01:26.683" v="1662" actId="20577"/>
          <ac:spMkLst>
            <pc:docMk/>
            <pc:sldMk cId="458900243" sldId="375"/>
            <ac:spMk id="21" creationId="{344AAD67-22EF-41B7-94FF-C641A3AB4247}"/>
          </ac:spMkLst>
        </pc:spChg>
        <pc:spChg chg="add mod">
          <ac:chgData name="Gordon Watts" userId="a0850f2b96f54c79" providerId="LiveId" clId="{C59A016A-329C-481D-8EDB-F0565CA0E68E}" dt="2021-09-07T06:02:28.350" v="1670" actId="1076"/>
          <ac:spMkLst>
            <pc:docMk/>
            <pc:sldMk cId="458900243" sldId="375"/>
            <ac:spMk id="24" creationId="{1C6DCF2D-CB29-452E-A101-2158216B532A}"/>
          </ac:spMkLst>
        </pc:spChg>
        <pc:spChg chg="add mod">
          <ac:chgData name="Gordon Watts" userId="a0850f2b96f54c79" providerId="LiveId" clId="{C59A016A-329C-481D-8EDB-F0565CA0E68E}" dt="2021-09-07T06:03:57.853" v="1672" actId="1076"/>
          <ac:spMkLst>
            <pc:docMk/>
            <pc:sldMk cId="458900243" sldId="375"/>
            <ac:spMk id="25" creationId="{B3E3F1FC-046C-4D85-9CEE-C18C2411F701}"/>
          </ac:spMkLst>
        </pc:spChg>
        <pc:picChg chg="add mod">
          <ac:chgData name="Gordon Watts" userId="a0850f2b96f54c79" providerId="LiveId" clId="{C59A016A-329C-481D-8EDB-F0565CA0E68E}" dt="2021-09-07T05:57:16.593" v="1630" actId="1076"/>
          <ac:picMkLst>
            <pc:docMk/>
            <pc:sldMk cId="458900243" sldId="375"/>
            <ac:picMk id="8" creationId="{4C8E398A-5CCF-4B4F-A59C-7BCBFE01B420}"/>
          </ac:picMkLst>
        </pc:picChg>
        <pc:picChg chg="del">
          <ac:chgData name="Gordon Watts" userId="a0850f2b96f54c79" providerId="LiveId" clId="{C59A016A-329C-481D-8EDB-F0565CA0E68E}" dt="2021-09-07T05:57:04.691" v="1626" actId="478"/>
          <ac:picMkLst>
            <pc:docMk/>
            <pc:sldMk cId="458900243" sldId="375"/>
            <ac:picMk id="9" creationId="{4DBCF974-39D3-42AD-B995-DA268D9F3627}"/>
          </ac:picMkLst>
        </pc:picChg>
        <pc:picChg chg="del">
          <ac:chgData name="Gordon Watts" userId="a0850f2b96f54c79" providerId="LiveId" clId="{C59A016A-329C-481D-8EDB-F0565CA0E68E}" dt="2021-09-07T05:57:06.519" v="1627" actId="478"/>
          <ac:picMkLst>
            <pc:docMk/>
            <pc:sldMk cId="458900243" sldId="375"/>
            <ac:picMk id="11" creationId="{22D054C0-D892-407B-BFAE-32864AA9B9C5}"/>
          </ac:picMkLst>
        </pc:picChg>
        <pc:picChg chg="add mod">
          <ac:chgData name="Gordon Watts" userId="a0850f2b96f54c79" providerId="LiveId" clId="{C59A016A-329C-481D-8EDB-F0565CA0E68E}" dt="2021-09-07T05:58:53.673" v="1637" actId="14100"/>
          <ac:picMkLst>
            <pc:docMk/>
            <pc:sldMk cId="458900243" sldId="375"/>
            <ac:picMk id="17" creationId="{592D8E3A-43EE-4402-B638-366CF0B9F3AA}"/>
          </ac:picMkLst>
        </pc:picChg>
        <pc:picChg chg="add mod">
          <ac:chgData name="Gordon Watts" userId="a0850f2b96f54c79" providerId="LiveId" clId="{C59A016A-329C-481D-8EDB-F0565CA0E68E}" dt="2021-09-07T06:01:17.035" v="1657" actId="14100"/>
          <ac:picMkLst>
            <pc:docMk/>
            <pc:sldMk cId="458900243" sldId="375"/>
            <ac:picMk id="20" creationId="{152FE822-C827-4853-B963-E9A412507F4A}"/>
          </ac:picMkLst>
        </pc:picChg>
        <pc:picChg chg="add mod">
          <ac:chgData name="Gordon Watts" userId="a0850f2b96f54c79" providerId="LiveId" clId="{C59A016A-329C-481D-8EDB-F0565CA0E68E}" dt="2021-09-07T06:02:14.699" v="1665" actId="14100"/>
          <ac:picMkLst>
            <pc:docMk/>
            <pc:sldMk cId="458900243" sldId="375"/>
            <ac:picMk id="23" creationId="{9A9B70F4-11BE-4985-878D-1B147E13DE10}"/>
          </ac:picMkLst>
        </pc:picChg>
      </pc:sldChg>
      <pc:sldChg chg="addSp delSp modSp new mod">
        <pc:chgData name="Gordon Watts" userId="a0850f2b96f54c79" providerId="LiveId" clId="{C59A016A-329C-481D-8EDB-F0565CA0E68E}" dt="2021-09-07T07:46:33.597" v="2025" actId="1076"/>
        <pc:sldMkLst>
          <pc:docMk/>
          <pc:sldMk cId="3810197201" sldId="376"/>
        </pc:sldMkLst>
        <pc:spChg chg="mod">
          <ac:chgData name="Gordon Watts" userId="a0850f2b96f54c79" providerId="LiveId" clId="{C59A016A-329C-481D-8EDB-F0565CA0E68E}" dt="2021-09-07T07:36:59.164" v="1758" actId="20577"/>
          <ac:spMkLst>
            <pc:docMk/>
            <pc:sldMk cId="3810197201" sldId="376"/>
            <ac:spMk id="2" creationId="{BF8DDEB2-BBB6-4D92-8A6E-04A3014651C7}"/>
          </ac:spMkLst>
        </pc:spChg>
        <pc:spChg chg="add del mod">
          <ac:chgData name="Gordon Watts" userId="a0850f2b96f54c79" providerId="LiveId" clId="{C59A016A-329C-481D-8EDB-F0565CA0E68E}" dt="2021-09-07T07:37:42.921" v="1760" actId="478"/>
          <ac:spMkLst>
            <pc:docMk/>
            <pc:sldMk cId="3810197201" sldId="376"/>
            <ac:spMk id="7" creationId="{20A619C4-3859-459F-9EB6-36F8BEFE4FB4}"/>
          </ac:spMkLst>
        </pc:spChg>
        <pc:spChg chg="add mod">
          <ac:chgData name="Gordon Watts" userId="a0850f2b96f54c79" providerId="LiveId" clId="{C59A016A-329C-481D-8EDB-F0565CA0E68E}" dt="2021-09-07T07:46:33.597" v="2025" actId="1076"/>
          <ac:spMkLst>
            <pc:docMk/>
            <pc:sldMk cId="3810197201" sldId="376"/>
            <ac:spMk id="10" creationId="{A37C158B-F997-4701-BA4B-C194E2FBA950}"/>
          </ac:spMkLst>
        </pc:spChg>
        <pc:picChg chg="add mod">
          <ac:chgData name="Gordon Watts" userId="a0850f2b96f54c79" providerId="LiveId" clId="{C59A016A-329C-481D-8EDB-F0565CA0E68E}" dt="2021-09-07T07:38:00.543" v="1766" actId="1076"/>
          <ac:picMkLst>
            <pc:docMk/>
            <pc:sldMk cId="3810197201" sldId="376"/>
            <ac:picMk id="6" creationId="{1B266F2F-E860-4B02-8ED0-CD66AF8F0E5B}"/>
          </ac:picMkLst>
        </pc:picChg>
        <pc:picChg chg="add mod">
          <ac:chgData name="Gordon Watts" userId="a0850f2b96f54c79" providerId="LiveId" clId="{C59A016A-329C-481D-8EDB-F0565CA0E68E}" dt="2021-09-07T07:38:04.530" v="1767" actId="1076"/>
          <ac:picMkLst>
            <pc:docMk/>
            <pc:sldMk cId="3810197201" sldId="376"/>
            <ac:picMk id="9" creationId="{EF1DFBD3-B827-4928-A126-F7412BF0806D}"/>
          </ac:picMkLst>
        </pc:picChg>
      </pc:sldChg>
      <pc:sldChg chg="addSp modSp new mod">
        <pc:chgData name="Gordon Watts" userId="a0850f2b96f54c79" providerId="LiveId" clId="{C59A016A-329C-481D-8EDB-F0565CA0E68E}" dt="2021-09-07T08:11:47.899" v="2479" actId="1076"/>
        <pc:sldMkLst>
          <pc:docMk/>
          <pc:sldMk cId="1907134783" sldId="377"/>
        </pc:sldMkLst>
        <pc:spChg chg="mod">
          <ac:chgData name="Gordon Watts" userId="a0850f2b96f54c79" providerId="LiveId" clId="{C59A016A-329C-481D-8EDB-F0565CA0E68E}" dt="2021-09-07T07:57:30.501" v="2037" actId="20577"/>
          <ac:spMkLst>
            <pc:docMk/>
            <pc:sldMk cId="1907134783" sldId="377"/>
            <ac:spMk id="2" creationId="{CFCBCDF5-D7C7-4D09-8C39-FBE9E7E15BC5}"/>
          </ac:spMkLst>
        </pc:spChg>
        <pc:spChg chg="add mod">
          <ac:chgData name="Gordon Watts" userId="a0850f2b96f54c79" providerId="LiveId" clId="{C59A016A-329C-481D-8EDB-F0565CA0E68E}" dt="2021-09-07T08:07:32.719" v="2469" actId="20577"/>
          <ac:spMkLst>
            <pc:docMk/>
            <pc:sldMk cId="1907134783" sldId="377"/>
            <ac:spMk id="5" creationId="{31CAC221-9CAB-4D9B-88D6-396BEF36821D}"/>
          </ac:spMkLst>
        </pc:spChg>
        <pc:picChg chg="add mod">
          <ac:chgData name="Gordon Watts" userId="a0850f2b96f54c79" providerId="LiveId" clId="{C59A016A-329C-481D-8EDB-F0565CA0E68E}" dt="2021-09-07T08:11:34.039" v="2476" actId="14100"/>
          <ac:picMkLst>
            <pc:docMk/>
            <pc:sldMk cId="1907134783" sldId="377"/>
            <ac:picMk id="7" creationId="{F4BC5D75-34D2-423F-8791-326840B4E175}"/>
          </ac:picMkLst>
        </pc:picChg>
        <pc:picChg chg="add mod">
          <ac:chgData name="Gordon Watts" userId="a0850f2b96f54c79" providerId="LiveId" clId="{C59A016A-329C-481D-8EDB-F0565CA0E68E}" dt="2021-09-07T08:11:47.899" v="2479" actId="1076"/>
          <ac:picMkLst>
            <pc:docMk/>
            <pc:sldMk cId="1907134783" sldId="377"/>
            <ac:picMk id="9" creationId="{38ACDC98-0F16-4ED3-99DF-27BEEAF9B1FB}"/>
          </ac:picMkLst>
        </pc:picChg>
      </pc:sldChg>
      <pc:sldChg chg="addSp modSp new mod">
        <pc:chgData name="Gordon Watts" userId="a0850f2b96f54c79" providerId="LiveId" clId="{C59A016A-329C-481D-8EDB-F0565CA0E68E}" dt="2021-09-07T08:40:02.031" v="3968" actId="1076"/>
        <pc:sldMkLst>
          <pc:docMk/>
          <pc:sldMk cId="844959620" sldId="378"/>
        </pc:sldMkLst>
        <pc:spChg chg="mod">
          <ac:chgData name="Gordon Watts" userId="a0850f2b96f54c79" providerId="LiveId" clId="{C59A016A-329C-481D-8EDB-F0565CA0E68E}" dt="2021-09-07T08:36:09.242" v="3688" actId="20577"/>
          <ac:spMkLst>
            <pc:docMk/>
            <pc:sldMk cId="844959620" sldId="378"/>
            <ac:spMk id="2" creationId="{9234FBA8-77D4-4C34-8F4D-5B2A6AFD01A5}"/>
          </ac:spMkLst>
        </pc:spChg>
        <pc:spChg chg="add mod">
          <ac:chgData name="Gordon Watts" userId="a0850f2b96f54c79" providerId="LiveId" clId="{C59A016A-329C-481D-8EDB-F0565CA0E68E}" dt="2021-09-07T08:37:39.968" v="3695" actId="14100"/>
          <ac:spMkLst>
            <pc:docMk/>
            <pc:sldMk cId="844959620" sldId="378"/>
            <ac:spMk id="8" creationId="{9ABAE23B-4957-4747-B8C0-E472AE99F184}"/>
          </ac:spMkLst>
        </pc:spChg>
        <pc:spChg chg="add mod">
          <ac:chgData name="Gordon Watts" userId="a0850f2b96f54c79" providerId="LiveId" clId="{C59A016A-329C-481D-8EDB-F0565CA0E68E}" dt="2021-09-07T08:39:02.854" v="3937" actId="20577"/>
          <ac:spMkLst>
            <pc:docMk/>
            <pc:sldMk cId="844959620" sldId="378"/>
            <ac:spMk id="9" creationId="{6165B9F4-FCFD-4510-B2C0-E6925AE9CFEE}"/>
          </ac:spMkLst>
        </pc:spChg>
        <pc:spChg chg="add mod">
          <ac:chgData name="Gordon Watts" userId="a0850f2b96f54c79" providerId="LiveId" clId="{C59A016A-329C-481D-8EDB-F0565CA0E68E}" dt="2021-09-07T08:40:02.031" v="3968" actId="1076"/>
          <ac:spMkLst>
            <pc:docMk/>
            <pc:sldMk cId="844959620" sldId="378"/>
            <ac:spMk id="10" creationId="{0C8ED385-11FF-4682-A22F-341F4B875D7F}"/>
          </ac:spMkLst>
        </pc:spChg>
        <pc:picChg chg="add mod">
          <ac:chgData name="Gordon Watts" userId="a0850f2b96f54c79" providerId="LiveId" clId="{C59A016A-329C-481D-8EDB-F0565CA0E68E}" dt="2021-09-07T08:37:12.553" v="3692" actId="14100"/>
          <ac:picMkLst>
            <pc:docMk/>
            <pc:sldMk cId="844959620" sldId="378"/>
            <ac:picMk id="6" creationId="{0DE96529-4262-4F96-848F-7860AF4DC046}"/>
          </ac:picMkLst>
        </pc:picChg>
      </pc:sldChg>
    </pc:docChg>
  </pc:docChgLst>
  <pc:docChgLst>
    <pc:chgData name="Gordon Watts" userId="a0850f2b96f54c79" providerId="LiveId" clId="{03874C7D-48EB-489E-8168-5E8739EFF7A2}"/>
    <pc:docChg chg="modSld">
      <pc:chgData name="Gordon Watts" userId="a0850f2b96f54c79" providerId="LiveId" clId="{03874C7D-48EB-489E-8168-5E8739EFF7A2}" dt="2019-11-26T00:26:07.579" v="11" actId="20577"/>
      <pc:docMkLst>
        <pc:docMk/>
      </pc:docMkLst>
      <pc:sldChg chg="modSp">
        <pc:chgData name="Gordon Watts" userId="a0850f2b96f54c79" providerId="LiveId" clId="{03874C7D-48EB-489E-8168-5E8739EFF7A2}" dt="2019-11-26T00:26:07.579" v="11" actId="20577"/>
        <pc:sldMkLst>
          <pc:docMk/>
          <pc:sldMk cId="1701254242" sldId="256"/>
        </pc:sldMkLst>
        <pc:spChg chg="mod">
          <ac:chgData name="Gordon Watts" userId="a0850f2b96f54c79" providerId="LiveId" clId="{03874C7D-48EB-489E-8168-5E8739EFF7A2}" dt="2019-11-25T23:53:57.412" v="1" actId="20577"/>
          <ac:spMkLst>
            <pc:docMk/>
            <pc:sldMk cId="1701254242" sldId="256"/>
            <ac:spMk id="2" creationId="{6A326EDB-A70A-4637-B2B1-2E0F953B49F7}"/>
          </ac:spMkLst>
        </pc:spChg>
        <pc:spChg chg="mod">
          <ac:chgData name="Gordon Watts" userId="a0850f2b96f54c79" providerId="LiveId" clId="{03874C7D-48EB-489E-8168-5E8739EFF7A2}" dt="2019-11-26T00:26:07.579" v="11" actId="20577"/>
          <ac:spMkLst>
            <pc:docMk/>
            <pc:sldMk cId="1701254242" sldId="256"/>
            <ac:spMk id="3" creationId="{B30D4CF1-7CCD-440F-A3B1-68B9AC0E91A4}"/>
          </ac:spMkLst>
        </pc:spChg>
      </pc:sldChg>
    </pc:docChg>
  </pc:docChgLst>
  <pc:docChgLst>
    <pc:chgData name="Gordon Watts" userId="a0850f2b96f54c79" providerId="LiveId" clId="{8E1D2956-ECAE-47C8-B6F5-CC4C658DC9C8}"/>
    <pc:docChg chg="custSel modSld">
      <pc:chgData name="Gordon Watts" userId="a0850f2b96f54c79" providerId="LiveId" clId="{8E1D2956-ECAE-47C8-B6F5-CC4C658DC9C8}" dt="2023-10-17T17:04:11.535" v="58" actId="20577"/>
      <pc:docMkLst>
        <pc:docMk/>
      </pc:docMkLst>
      <pc:sldChg chg="addSp delSp modSp mod">
        <pc:chgData name="Gordon Watts" userId="a0850f2b96f54c79" providerId="LiveId" clId="{8E1D2956-ECAE-47C8-B6F5-CC4C658DC9C8}" dt="2023-10-17T17:04:11.535" v="58" actId="20577"/>
        <pc:sldMkLst>
          <pc:docMk/>
          <pc:sldMk cId="1303336869" sldId="258"/>
        </pc:sldMkLst>
        <pc:spChg chg="add del mod">
          <ac:chgData name="Gordon Watts" userId="a0850f2b96f54c79" providerId="LiveId" clId="{8E1D2956-ECAE-47C8-B6F5-CC4C658DC9C8}" dt="2023-10-17T15:51:50.039" v="35" actId="478"/>
          <ac:spMkLst>
            <pc:docMk/>
            <pc:sldMk cId="1303336869" sldId="258"/>
            <ac:spMk id="2" creationId="{739BE71D-B1F3-A2EF-61C8-06622F2F0CD9}"/>
          </ac:spMkLst>
        </pc:spChg>
        <pc:spChg chg="mod">
          <ac:chgData name="Gordon Watts" userId="a0850f2b96f54c79" providerId="LiveId" clId="{8E1D2956-ECAE-47C8-B6F5-CC4C658DC9C8}" dt="2023-10-17T17:04:11.535" v="58" actId="20577"/>
          <ac:spMkLst>
            <pc:docMk/>
            <pc:sldMk cId="1303336869" sldId="258"/>
            <ac:spMk id="14" creationId="{57941B1D-BA40-49C5-8A7C-5F4E9ECEBC69}"/>
          </ac:spMkLst>
        </pc:spChg>
        <pc:spChg chg="mod">
          <ac:chgData name="Gordon Watts" userId="a0850f2b96f54c79" providerId="LiveId" clId="{8E1D2956-ECAE-47C8-B6F5-CC4C658DC9C8}" dt="2023-10-17T15:41:26.854" v="23" actId="20577"/>
          <ac:spMkLst>
            <pc:docMk/>
            <pc:sldMk cId="1303336869" sldId="258"/>
            <ac:spMk id="17" creationId="{86F5795B-73A7-4B0F-93DC-7AE2E15548E5}"/>
          </ac:spMkLst>
        </pc:spChg>
      </pc:sldChg>
      <pc:sldChg chg="modSp mod">
        <pc:chgData name="Gordon Watts" userId="a0850f2b96f54c79" providerId="LiveId" clId="{8E1D2956-ECAE-47C8-B6F5-CC4C658DC9C8}" dt="2023-10-17T15:40:49.455" v="5" actId="20577"/>
        <pc:sldMkLst>
          <pc:docMk/>
          <pc:sldMk cId="1329851134" sldId="417"/>
        </pc:sldMkLst>
        <pc:spChg chg="mod">
          <ac:chgData name="Gordon Watts" userId="a0850f2b96f54c79" providerId="LiveId" clId="{8E1D2956-ECAE-47C8-B6F5-CC4C658DC9C8}" dt="2023-10-17T15:40:49.455" v="5" actId="20577"/>
          <ac:spMkLst>
            <pc:docMk/>
            <pc:sldMk cId="1329851134" sldId="417"/>
            <ac:spMk id="5" creationId="{ED079831-93C8-54C9-1B27-C9BED0ABC1F5}"/>
          </ac:spMkLst>
        </pc:spChg>
      </pc:sldChg>
    </pc:docChg>
  </pc:docChgLst>
  <pc:docChgLst>
    <pc:chgData name="Gordon Watts" userId="3ca7d6dd59e1d914" providerId="LiveId" clId="{003623D3-BA28-431F-A0D2-DEC5D62DA9B4}"/>
    <pc:docChg chg="modSld">
      <pc:chgData name="Gordon Watts" userId="3ca7d6dd59e1d914" providerId="LiveId" clId="{003623D3-BA28-431F-A0D2-DEC5D62DA9B4}" dt="2020-02-18T16:24:17.592" v="240" actId="20577"/>
      <pc:docMkLst>
        <pc:docMk/>
      </pc:docMkLst>
      <pc:sldChg chg="modSp">
        <pc:chgData name="Gordon Watts" userId="3ca7d6dd59e1d914" providerId="LiveId" clId="{003623D3-BA28-431F-A0D2-DEC5D62DA9B4}" dt="2020-02-18T16:16:38.589" v="8" actId="20577"/>
        <pc:sldMkLst>
          <pc:docMk/>
          <pc:sldMk cId="1303336869" sldId="258"/>
        </pc:sldMkLst>
        <pc:spChg chg="mod">
          <ac:chgData name="Gordon Watts" userId="3ca7d6dd59e1d914" providerId="LiveId" clId="{003623D3-BA28-431F-A0D2-DEC5D62DA9B4}" dt="2020-02-18T16:16:38.589" v="8" actId="20577"/>
          <ac:spMkLst>
            <pc:docMk/>
            <pc:sldMk cId="1303336869" sldId="258"/>
            <ac:spMk id="20" creationId="{9FDBC235-039A-45C3-B7AB-64FD67039A7D}"/>
          </ac:spMkLst>
        </pc:spChg>
      </pc:sldChg>
      <pc:sldChg chg="modSp">
        <pc:chgData name="Gordon Watts" userId="3ca7d6dd59e1d914" providerId="LiveId" clId="{003623D3-BA28-431F-A0D2-DEC5D62DA9B4}" dt="2020-02-18T16:22:49.438" v="236" actId="20577"/>
        <pc:sldMkLst>
          <pc:docMk/>
          <pc:sldMk cId="1175729819" sldId="344"/>
        </pc:sldMkLst>
        <pc:spChg chg="mod">
          <ac:chgData name="Gordon Watts" userId="3ca7d6dd59e1d914" providerId="LiveId" clId="{003623D3-BA28-431F-A0D2-DEC5D62DA9B4}" dt="2020-02-18T16:22:49.438" v="236" actId="20577"/>
          <ac:spMkLst>
            <pc:docMk/>
            <pc:sldMk cId="1175729819" sldId="344"/>
            <ac:spMk id="6" creationId="{82964449-6F34-4399-8172-2266409B8A30}"/>
          </ac:spMkLst>
        </pc:spChg>
        <pc:spChg chg="mod">
          <ac:chgData name="Gordon Watts" userId="3ca7d6dd59e1d914" providerId="LiveId" clId="{003623D3-BA28-431F-A0D2-DEC5D62DA9B4}" dt="2020-02-18T16:22:42.446" v="222" actId="1076"/>
          <ac:spMkLst>
            <pc:docMk/>
            <pc:sldMk cId="1175729819" sldId="344"/>
            <ac:spMk id="13" creationId="{152CD473-56A2-4AB3-B25D-C001072C096D}"/>
          </ac:spMkLst>
        </pc:spChg>
        <pc:spChg chg="mod">
          <ac:chgData name="Gordon Watts" userId="3ca7d6dd59e1d914" providerId="LiveId" clId="{003623D3-BA28-431F-A0D2-DEC5D62DA9B4}" dt="2020-02-18T16:22:42.446" v="222" actId="1076"/>
          <ac:spMkLst>
            <pc:docMk/>
            <pc:sldMk cId="1175729819" sldId="344"/>
            <ac:spMk id="14" creationId="{970D8BA0-E72F-48F6-90A6-E95EBA0045BE}"/>
          </ac:spMkLst>
        </pc:spChg>
      </pc:sldChg>
      <pc:sldChg chg="modSp">
        <pc:chgData name="Gordon Watts" userId="3ca7d6dd59e1d914" providerId="LiveId" clId="{003623D3-BA28-431F-A0D2-DEC5D62DA9B4}" dt="2020-02-18T16:17:01.853" v="11" actId="20577"/>
        <pc:sldMkLst>
          <pc:docMk/>
          <pc:sldMk cId="3853727924" sldId="345"/>
        </pc:sldMkLst>
        <pc:spChg chg="mod">
          <ac:chgData name="Gordon Watts" userId="3ca7d6dd59e1d914" providerId="LiveId" clId="{003623D3-BA28-431F-A0D2-DEC5D62DA9B4}" dt="2020-02-18T16:17:01.853" v="11" actId="20577"/>
          <ac:spMkLst>
            <pc:docMk/>
            <pc:sldMk cId="3853727924" sldId="345"/>
            <ac:spMk id="5" creationId="{58D40A3E-5A76-4BFB-81F4-70F35B75BE79}"/>
          </ac:spMkLst>
        </pc:spChg>
      </pc:sldChg>
      <pc:sldChg chg="addSp modSp">
        <pc:chgData name="Gordon Watts" userId="3ca7d6dd59e1d914" providerId="LiveId" clId="{003623D3-BA28-431F-A0D2-DEC5D62DA9B4}" dt="2020-02-18T16:17:31.025" v="34" actId="207"/>
        <pc:sldMkLst>
          <pc:docMk/>
          <pc:sldMk cId="473459573" sldId="350"/>
        </pc:sldMkLst>
        <pc:spChg chg="add mod">
          <ac:chgData name="Gordon Watts" userId="3ca7d6dd59e1d914" providerId="LiveId" clId="{003623D3-BA28-431F-A0D2-DEC5D62DA9B4}" dt="2020-02-18T16:17:31.025" v="34" actId="207"/>
          <ac:spMkLst>
            <pc:docMk/>
            <pc:sldMk cId="473459573" sldId="350"/>
            <ac:spMk id="7" creationId="{60654050-8468-44EE-9BCD-C0FD00352908}"/>
          </ac:spMkLst>
        </pc:spChg>
      </pc:sldChg>
      <pc:sldChg chg="modSp">
        <pc:chgData name="Gordon Watts" userId="3ca7d6dd59e1d914" providerId="LiveId" clId="{003623D3-BA28-431F-A0D2-DEC5D62DA9B4}" dt="2020-02-18T16:24:17.592" v="240" actId="20577"/>
        <pc:sldMkLst>
          <pc:docMk/>
          <pc:sldMk cId="1707177575" sldId="351"/>
        </pc:sldMkLst>
        <pc:spChg chg="mod">
          <ac:chgData name="Gordon Watts" userId="3ca7d6dd59e1d914" providerId="LiveId" clId="{003623D3-BA28-431F-A0D2-DEC5D62DA9B4}" dt="2020-02-18T16:24:17.592" v="240" actId="20577"/>
          <ac:spMkLst>
            <pc:docMk/>
            <pc:sldMk cId="1707177575" sldId="351"/>
            <ac:spMk id="2" creationId="{486EC1B6-ED5E-4FFE-87D2-4FD5A038C164}"/>
          </ac:spMkLst>
        </pc:spChg>
      </pc:sldChg>
    </pc:docChg>
  </pc:docChgLst>
  <pc:docChgLst>
    <pc:chgData name="Gordon Watts" userId="a0850f2b96f54c79" providerId="LiveId" clId="{6485A8F9-3FE0-410D-ABBA-1705F353009C}"/>
    <pc:docChg chg="custSel addSld delSld modSld">
      <pc:chgData name="Gordon Watts" userId="a0850f2b96f54c79" providerId="LiveId" clId="{6485A8F9-3FE0-410D-ABBA-1705F353009C}" dt="2020-05-26T07:08:56.230" v="767" actId="20577"/>
      <pc:docMkLst>
        <pc:docMk/>
      </pc:docMkLst>
      <pc:sldChg chg="modSp mod">
        <pc:chgData name="Gordon Watts" userId="a0850f2b96f54c79" providerId="LiveId" clId="{6485A8F9-3FE0-410D-ABBA-1705F353009C}" dt="2020-05-26T06:55:14.233" v="7" actId="20577"/>
        <pc:sldMkLst>
          <pc:docMk/>
          <pc:sldMk cId="1701254242" sldId="256"/>
        </pc:sldMkLst>
        <pc:spChg chg="mod">
          <ac:chgData name="Gordon Watts" userId="a0850f2b96f54c79" providerId="LiveId" clId="{6485A8F9-3FE0-410D-ABBA-1705F353009C}" dt="2020-05-26T06:55:07.416" v="1" actId="20577"/>
          <ac:spMkLst>
            <pc:docMk/>
            <pc:sldMk cId="1701254242" sldId="256"/>
            <ac:spMk id="2" creationId="{6A326EDB-A70A-4637-B2B1-2E0F953B49F7}"/>
          </ac:spMkLst>
        </pc:spChg>
        <pc:spChg chg="mod">
          <ac:chgData name="Gordon Watts" userId="a0850f2b96f54c79" providerId="LiveId" clId="{6485A8F9-3FE0-410D-ABBA-1705F353009C}" dt="2020-05-26T06:55:14.233" v="7" actId="20577"/>
          <ac:spMkLst>
            <pc:docMk/>
            <pc:sldMk cId="1701254242" sldId="256"/>
            <ac:spMk id="3" creationId="{B30D4CF1-7CCD-440F-A3B1-68B9AC0E91A4}"/>
          </ac:spMkLst>
        </pc:spChg>
      </pc:sldChg>
      <pc:sldChg chg="addSp delSp modSp mod">
        <pc:chgData name="Gordon Watts" userId="a0850f2b96f54c79" providerId="LiveId" clId="{6485A8F9-3FE0-410D-ABBA-1705F353009C}" dt="2020-05-26T06:57:32.179" v="83" actId="478"/>
        <pc:sldMkLst>
          <pc:docMk/>
          <pc:sldMk cId="1303336869" sldId="258"/>
        </pc:sldMkLst>
        <pc:spChg chg="del">
          <ac:chgData name="Gordon Watts" userId="a0850f2b96f54c79" providerId="LiveId" clId="{6485A8F9-3FE0-410D-ABBA-1705F353009C}" dt="2020-05-26T06:57:32.179" v="83" actId="478"/>
          <ac:spMkLst>
            <pc:docMk/>
            <pc:sldMk cId="1303336869" sldId="258"/>
            <ac:spMk id="2" creationId="{D91CCD10-DBD4-41CA-B259-AF6609B26E1D}"/>
          </ac:spMkLst>
        </pc:spChg>
        <pc:spChg chg="add mod">
          <ac:chgData name="Gordon Watts" userId="a0850f2b96f54c79" providerId="LiveId" clId="{6485A8F9-3FE0-410D-ABBA-1705F353009C}" dt="2020-05-26T06:56:05.851" v="23" actId="1076"/>
          <ac:spMkLst>
            <pc:docMk/>
            <pc:sldMk cId="1303336869" sldId="258"/>
            <ac:spMk id="3" creationId="{58CFBD2C-53AC-466F-A1ED-92C8FB9CCB9A}"/>
          </ac:spMkLst>
        </pc:spChg>
        <pc:spChg chg="mod">
          <ac:chgData name="Gordon Watts" userId="a0850f2b96f54c79" providerId="LiveId" clId="{6485A8F9-3FE0-410D-ABBA-1705F353009C}" dt="2020-05-26T06:56:25.231" v="27" actId="947"/>
          <ac:spMkLst>
            <pc:docMk/>
            <pc:sldMk cId="1303336869" sldId="258"/>
            <ac:spMk id="14" creationId="{57941B1D-BA40-49C5-8A7C-5F4E9ECEBC69}"/>
          </ac:spMkLst>
        </pc:spChg>
        <pc:spChg chg="mod">
          <ac:chgData name="Gordon Watts" userId="a0850f2b96f54c79" providerId="LiveId" clId="{6485A8F9-3FE0-410D-ABBA-1705F353009C}" dt="2020-05-26T06:57:23.684" v="82" actId="1076"/>
          <ac:spMkLst>
            <pc:docMk/>
            <pc:sldMk cId="1303336869" sldId="258"/>
            <ac:spMk id="19" creationId="{3FFD3BE6-5CF7-4899-A7E9-24EF7E7DA974}"/>
          </ac:spMkLst>
        </pc:spChg>
        <pc:spChg chg="mod">
          <ac:chgData name="Gordon Watts" userId="a0850f2b96f54c79" providerId="LiveId" clId="{6485A8F9-3FE0-410D-ABBA-1705F353009C}" dt="2020-05-26T06:55:30.328" v="21" actId="5793"/>
          <ac:spMkLst>
            <pc:docMk/>
            <pc:sldMk cId="1303336869" sldId="258"/>
            <ac:spMk id="22" creationId="{0684636B-9EED-4330-B0F7-619BA7458576}"/>
          </ac:spMkLst>
        </pc:spChg>
      </pc:sldChg>
      <pc:sldChg chg="del">
        <pc:chgData name="Gordon Watts" userId="a0850f2b96f54c79" providerId="LiveId" clId="{6485A8F9-3FE0-410D-ABBA-1705F353009C}" dt="2020-05-26T07:04:51.412" v="203" actId="47"/>
        <pc:sldMkLst>
          <pc:docMk/>
          <pc:sldMk cId="808990416" sldId="264"/>
        </pc:sldMkLst>
      </pc:sldChg>
      <pc:sldChg chg="addSp delSp modSp mod">
        <pc:chgData name="Gordon Watts" userId="a0850f2b96f54c79" providerId="LiveId" clId="{6485A8F9-3FE0-410D-ABBA-1705F353009C}" dt="2020-05-26T07:04:18.507" v="202" actId="1076"/>
        <pc:sldMkLst>
          <pc:docMk/>
          <pc:sldMk cId="955157149" sldId="267"/>
        </pc:sldMkLst>
        <pc:spChg chg="mod">
          <ac:chgData name="Gordon Watts" userId="a0850f2b96f54c79" providerId="LiveId" clId="{6485A8F9-3FE0-410D-ABBA-1705F353009C}" dt="2020-05-26T06:59:06.001" v="188" actId="20577"/>
          <ac:spMkLst>
            <pc:docMk/>
            <pc:sldMk cId="955157149" sldId="267"/>
            <ac:spMk id="6" creationId="{E52E82ED-9E95-4E20-B836-6EBE86216A54}"/>
          </ac:spMkLst>
        </pc:spChg>
        <pc:spChg chg="add mod">
          <ac:chgData name="Gordon Watts" userId="a0850f2b96f54c79" providerId="LiveId" clId="{6485A8F9-3FE0-410D-ABBA-1705F353009C}" dt="2020-05-26T07:04:18.507" v="202" actId="1076"/>
          <ac:spMkLst>
            <pc:docMk/>
            <pc:sldMk cId="955157149" sldId="267"/>
            <ac:spMk id="9" creationId="{0A579385-CB80-4630-98D3-1077253E4B7A}"/>
          </ac:spMkLst>
        </pc:spChg>
        <pc:picChg chg="add mod">
          <ac:chgData name="Gordon Watts" userId="a0850f2b96f54c79" providerId="LiveId" clId="{6485A8F9-3FE0-410D-ABBA-1705F353009C}" dt="2020-05-26T06:58:41.014" v="111" actId="1076"/>
          <ac:picMkLst>
            <pc:docMk/>
            <pc:sldMk cId="955157149" sldId="267"/>
            <ac:picMk id="5" creationId="{4A0AC0C7-8146-44E1-8159-26EE46BA79C3}"/>
          </ac:picMkLst>
        </pc:picChg>
        <pc:picChg chg="del">
          <ac:chgData name="Gordon Watts" userId="a0850f2b96f54c79" providerId="LiveId" clId="{6485A8F9-3FE0-410D-ABBA-1705F353009C}" dt="2020-05-26T06:58:15.680" v="108" actId="478"/>
          <ac:picMkLst>
            <pc:docMk/>
            <pc:sldMk cId="955157149" sldId="267"/>
            <ac:picMk id="7" creationId="{946ACC24-C7C9-4456-B14B-3F404F6D2971}"/>
          </ac:picMkLst>
        </pc:picChg>
        <pc:picChg chg="add mod">
          <ac:chgData name="Gordon Watts" userId="a0850f2b96f54c79" providerId="LiveId" clId="{6485A8F9-3FE0-410D-ABBA-1705F353009C}" dt="2020-05-26T07:04:16.190" v="201" actId="1076"/>
          <ac:picMkLst>
            <pc:docMk/>
            <pc:sldMk cId="955157149" sldId="267"/>
            <ac:picMk id="8" creationId="{791E3052-2F5F-4345-920A-4C5FB173FE96}"/>
          </ac:picMkLst>
        </pc:picChg>
      </pc:sldChg>
      <pc:sldChg chg="del">
        <pc:chgData name="Gordon Watts" userId="a0850f2b96f54c79" providerId="LiveId" clId="{6485A8F9-3FE0-410D-ABBA-1705F353009C}" dt="2020-05-26T07:04:51.412" v="203" actId="47"/>
        <pc:sldMkLst>
          <pc:docMk/>
          <pc:sldMk cId="1623249430" sldId="278"/>
        </pc:sldMkLst>
      </pc:sldChg>
      <pc:sldChg chg="modSp add mod">
        <pc:chgData name="Gordon Watts" userId="a0850f2b96f54c79" providerId="LiveId" clId="{6485A8F9-3FE0-410D-ABBA-1705F353009C}" dt="2020-05-26T07:05:50.800" v="233" actId="20577"/>
        <pc:sldMkLst>
          <pc:docMk/>
          <pc:sldMk cId="93744522" sldId="281"/>
        </pc:sldMkLst>
        <pc:spChg chg="mod">
          <ac:chgData name="Gordon Watts" userId="a0850f2b96f54c79" providerId="LiveId" clId="{6485A8F9-3FE0-410D-ABBA-1705F353009C}" dt="2020-05-26T07:05:50.800" v="233" actId="20577"/>
          <ac:spMkLst>
            <pc:docMk/>
            <pc:sldMk cId="93744522" sldId="281"/>
            <ac:spMk id="2" creationId="{23978D2F-E53D-4675-9445-F5D128BA4074}"/>
          </ac:spMkLst>
        </pc:spChg>
        <pc:spChg chg="mod">
          <ac:chgData name="Gordon Watts" userId="a0850f2b96f54c79" providerId="LiveId" clId="{6485A8F9-3FE0-410D-ABBA-1705F353009C}" dt="2020-05-26T07:05:47.167" v="232" actId="20577"/>
          <ac:spMkLst>
            <pc:docMk/>
            <pc:sldMk cId="93744522" sldId="281"/>
            <ac:spMk id="6" creationId="{2E6160EE-0F46-461A-91F5-4CCCC202F00E}"/>
          </ac:spMkLst>
        </pc:spChg>
      </pc:sldChg>
      <pc:sldChg chg="modSp add mod">
        <pc:chgData name="Gordon Watts" userId="a0850f2b96f54c79" providerId="LiveId" clId="{6485A8F9-3FE0-410D-ABBA-1705F353009C}" dt="2020-05-26T07:06:11.782" v="259" actId="5793"/>
        <pc:sldMkLst>
          <pc:docMk/>
          <pc:sldMk cId="1831584376" sldId="282"/>
        </pc:sldMkLst>
        <pc:spChg chg="mod">
          <ac:chgData name="Gordon Watts" userId="a0850f2b96f54c79" providerId="LiveId" clId="{6485A8F9-3FE0-410D-ABBA-1705F353009C}" dt="2020-05-26T07:06:11.782" v="259" actId="5793"/>
          <ac:spMkLst>
            <pc:docMk/>
            <pc:sldMk cId="1831584376" sldId="282"/>
            <ac:spMk id="2" creationId="{23978D2F-E53D-4675-9445-F5D128BA4074}"/>
          </ac:spMkLst>
        </pc:spChg>
      </pc:sldChg>
      <pc:sldChg chg="modSp add mod">
        <pc:chgData name="Gordon Watts" userId="a0850f2b96f54c79" providerId="LiveId" clId="{6485A8F9-3FE0-410D-ABBA-1705F353009C}" dt="2020-05-26T07:06:20.184" v="260" actId="20577"/>
        <pc:sldMkLst>
          <pc:docMk/>
          <pc:sldMk cId="1940155513" sldId="283"/>
        </pc:sldMkLst>
        <pc:spChg chg="mod">
          <ac:chgData name="Gordon Watts" userId="a0850f2b96f54c79" providerId="LiveId" clId="{6485A8F9-3FE0-410D-ABBA-1705F353009C}" dt="2020-05-26T07:06:20.184" v="260" actId="20577"/>
          <ac:spMkLst>
            <pc:docMk/>
            <pc:sldMk cId="1940155513" sldId="283"/>
            <ac:spMk id="2" creationId="{23978D2F-E53D-4675-9445-F5D128BA4074}"/>
          </ac:spMkLst>
        </pc:spChg>
      </pc:sldChg>
      <pc:sldChg chg="modSp add mod">
        <pc:chgData name="Gordon Watts" userId="a0850f2b96f54c79" providerId="LiveId" clId="{6485A8F9-3FE0-410D-ABBA-1705F353009C}" dt="2020-05-26T07:06:46.026" v="360" actId="20577"/>
        <pc:sldMkLst>
          <pc:docMk/>
          <pc:sldMk cId="3436778223" sldId="284"/>
        </pc:sldMkLst>
        <pc:spChg chg="mod">
          <ac:chgData name="Gordon Watts" userId="a0850f2b96f54c79" providerId="LiveId" clId="{6485A8F9-3FE0-410D-ABBA-1705F353009C}" dt="2020-05-26T07:06:46.026" v="360" actId="20577"/>
          <ac:spMkLst>
            <pc:docMk/>
            <pc:sldMk cId="3436778223" sldId="284"/>
            <ac:spMk id="2" creationId="{23978D2F-E53D-4675-9445-F5D128BA4074}"/>
          </ac:spMkLst>
        </pc:spChg>
      </pc:sldChg>
      <pc:sldChg chg="add">
        <pc:chgData name="Gordon Watts" userId="a0850f2b96f54c79" providerId="LiveId" clId="{6485A8F9-3FE0-410D-ABBA-1705F353009C}" dt="2020-05-26T07:05:33.281" v="206"/>
        <pc:sldMkLst>
          <pc:docMk/>
          <pc:sldMk cId="2535506055" sldId="285"/>
        </pc:sldMkLst>
      </pc:sldChg>
      <pc:sldChg chg="modSp add mod">
        <pc:chgData name="Gordon Watts" userId="a0850f2b96f54c79" providerId="LiveId" clId="{6485A8F9-3FE0-410D-ABBA-1705F353009C}" dt="2020-05-26T07:07:05.690" v="374" actId="20577"/>
        <pc:sldMkLst>
          <pc:docMk/>
          <pc:sldMk cId="3516223813" sldId="286"/>
        </pc:sldMkLst>
        <pc:spChg chg="mod">
          <ac:chgData name="Gordon Watts" userId="a0850f2b96f54c79" providerId="LiveId" clId="{6485A8F9-3FE0-410D-ABBA-1705F353009C}" dt="2020-05-26T07:07:05.690" v="374" actId="20577"/>
          <ac:spMkLst>
            <pc:docMk/>
            <pc:sldMk cId="3516223813" sldId="286"/>
            <ac:spMk id="2" creationId="{23978D2F-E53D-4675-9445-F5D128BA4074}"/>
          </ac:spMkLst>
        </pc:spChg>
      </pc:sldChg>
      <pc:sldChg chg="addSp modSp add mod">
        <pc:chgData name="Gordon Watts" userId="a0850f2b96f54c79" providerId="LiveId" clId="{6485A8F9-3FE0-410D-ABBA-1705F353009C}" dt="2020-05-26T07:08:00.277" v="572" actId="1076"/>
        <pc:sldMkLst>
          <pc:docMk/>
          <pc:sldMk cId="3861874347" sldId="287"/>
        </pc:sldMkLst>
        <pc:spChg chg="add mod">
          <ac:chgData name="Gordon Watts" userId="a0850f2b96f54c79" providerId="LiveId" clId="{6485A8F9-3FE0-410D-ABBA-1705F353009C}" dt="2020-05-26T07:08:00.277" v="572" actId="1076"/>
          <ac:spMkLst>
            <pc:docMk/>
            <pc:sldMk cId="3861874347" sldId="287"/>
            <ac:spMk id="3" creationId="{CCB9C41A-CD98-463E-8DDB-FC5BE238F0A2}"/>
          </ac:spMkLst>
        </pc:spChg>
      </pc:sldChg>
      <pc:sldChg chg="del">
        <pc:chgData name="Gordon Watts" userId="a0850f2b96f54c79" providerId="LiveId" clId="{6485A8F9-3FE0-410D-ABBA-1705F353009C}" dt="2020-05-26T07:04:51.412" v="203" actId="47"/>
        <pc:sldMkLst>
          <pc:docMk/>
          <pc:sldMk cId="3909448892" sldId="327"/>
        </pc:sldMkLst>
      </pc:sldChg>
      <pc:sldChg chg="del">
        <pc:chgData name="Gordon Watts" userId="a0850f2b96f54c79" providerId="LiveId" clId="{6485A8F9-3FE0-410D-ABBA-1705F353009C}" dt="2020-05-26T07:04:51.412" v="203" actId="47"/>
        <pc:sldMkLst>
          <pc:docMk/>
          <pc:sldMk cId="2507060326" sldId="328"/>
        </pc:sldMkLst>
      </pc:sldChg>
      <pc:sldChg chg="del">
        <pc:chgData name="Gordon Watts" userId="a0850f2b96f54c79" providerId="LiveId" clId="{6485A8F9-3FE0-410D-ABBA-1705F353009C}" dt="2020-05-26T07:04:54.051" v="204" actId="47"/>
        <pc:sldMkLst>
          <pc:docMk/>
          <pc:sldMk cId="2277436181" sldId="335"/>
        </pc:sldMkLst>
      </pc:sldChg>
      <pc:sldChg chg="del">
        <pc:chgData name="Gordon Watts" userId="a0850f2b96f54c79" providerId="LiveId" clId="{6485A8F9-3FE0-410D-ABBA-1705F353009C}" dt="2020-05-26T07:04:51.412" v="203" actId="47"/>
        <pc:sldMkLst>
          <pc:docMk/>
          <pc:sldMk cId="1135819623" sldId="341"/>
        </pc:sldMkLst>
      </pc:sldChg>
      <pc:sldChg chg="del">
        <pc:chgData name="Gordon Watts" userId="a0850f2b96f54c79" providerId="LiveId" clId="{6485A8F9-3FE0-410D-ABBA-1705F353009C}" dt="2020-05-26T07:04:51.412" v="203" actId="47"/>
        <pc:sldMkLst>
          <pc:docMk/>
          <pc:sldMk cId="1573544289" sldId="342"/>
        </pc:sldMkLst>
      </pc:sldChg>
      <pc:sldChg chg="del">
        <pc:chgData name="Gordon Watts" userId="a0850f2b96f54c79" providerId="LiveId" clId="{6485A8F9-3FE0-410D-ABBA-1705F353009C}" dt="2020-05-26T07:04:51.412" v="203" actId="47"/>
        <pc:sldMkLst>
          <pc:docMk/>
          <pc:sldMk cId="249405198" sldId="343"/>
        </pc:sldMkLst>
      </pc:sldChg>
      <pc:sldChg chg="del">
        <pc:chgData name="Gordon Watts" userId="a0850f2b96f54c79" providerId="LiveId" clId="{6485A8F9-3FE0-410D-ABBA-1705F353009C}" dt="2020-05-26T07:04:51.412" v="203" actId="47"/>
        <pc:sldMkLst>
          <pc:docMk/>
          <pc:sldMk cId="1175729819" sldId="344"/>
        </pc:sldMkLst>
      </pc:sldChg>
      <pc:sldChg chg="delSp modSp mod">
        <pc:chgData name="Gordon Watts" userId="a0850f2b96f54c79" providerId="LiveId" clId="{6485A8F9-3FE0-410D-ABBA-1705F353009C}" dt="2020-05-26T06:58:08.199" v="107" actId="478"/>
        <pc:sldMkLst>
          <pc:docMk/>
          <pc:sldMk cId="3853727924" sldId="345"/>
        </pc:sldMkLst>
        <pc:spChg chg="mod">
          <ac:chgData name="Gordon Watts" userId="a0850f2b96f54c79" providerId="LiveId" clId="{6485A8F9-3FE0-410D-ABBA-1705F353009C}" dt="2020-05-26T06:57:59.548" v="84" actId="947"/>
          <ac:spMkLst>
            <pc:docMk/>
            <pc:sldMk cId="3853727924" sldId="345"/>
            <ac:spMk id="5" creationId="{58D40A3E-5A76-4BFB-81F4-70F35B75BE79}"/>
          </ac:spMkLst>
        </pc:spChg>
        <pc:spChg chg="mod">
          <ac:chgData name="Gordon Watts" userId="a0850f2b96f54c79" providerId="LiveId" clId="{6485A8F9-3FE0-410D-ABBA-1705F353009C}" dt="2020-05-26T06:58:04.261" v="106" actId="20577"/>
          <ac:spMkLst>
            <pc:docMk/>
            <pc:sldMk cId="3853727924" sldId="345"/>
            <ac:spMk id="6" creationId="{7EF4A402-4E59-4B85-9B4B-661FED23F7AB}"/>
          </ac:spMkLst>
        </pc:spChg>
        <pc:spChg chg="del">
          <ac:chgData name="Gordon Watts" userId="a0850f2b96f54c79" providerId="LiveId" clId="{6485A8F9-3FE0-410D-ABBA-1705F353009C}" dt="2020-05-26T06:58:08.199" v="107" actId="478"/>
          <ac:spMkLst>
            <pc:docMk/>
            <pc:sldMk cId="3853727924" sldId="345"/>
            <ac:spMk id="9" creationId="{699960B7-1D26-4341-8919-354C1C224862}"/>
          </ac:spMkLst>
        </pc:spChg>
        <pc:cxnChg chg="mod">
          <ac:chgData name="Gordon Watts" userId="a0850f2b96f54c79" providerId="LiveId" clId="{6485A8F9-3FE0-410D-ABBA-1705F353009C}" dt="2020-05-26T06:58:02.035" v="85" actId="20577"/>
          <ac:cxnSpMkLst>
            <pc:docMk/>
            <pc:sldMk cId="3853727924" sldId="345"/>
            <ac:cxnSpMk id="8" creationId="{3508F913-1E6C-4E83-B6ED-B5EBDAA27C7D}"/>
          </ac:cxnSpMkLst>
        </pc:cxnChg>
      </pc:sldChg>
      <pc:sldChg chg="addSp modSp new mod">
        <pc:chgData name="Gordon Watts" userId="a0850f2b96f54c79" providerId="LiveId" clId="{6485A8F9-3FE0-410D-ABBA-1705F353009C}" dt="2020-05-26T07:08:56.230" v="767" actId="20577"/>
        <pc:sldMkLst>
          <pc:docMk/>
          <pc:sldMk cId="1816503299" sldId="346"/>
        </pc:sldMkLst>
        <pc:spChg chg="mod">
          <ac:chgData name="Gordon Watts" userId="a0850f2b96f54c79" providerId="LiveId" clId="{6485A8F9-3FE0-410D-ABBA-1705F353009C}" dt="2020-05-26T07:08:03.874" v="577" actId="20577"/>
          <ac:spMkLst>
            <pc:docMk/>
            <pc:sldMk cId="1816503299" sldId="346"/>
            <ac:spMk id="2" creationId="{0A5B3FE8-DC2E-47CB-A291-C970D0CC42D7}"/>
          </ac:spMkLst>
        </pc:spChg>
        <pc:spChg chg="add mod">
          <ac:chgData name="Gordon Watts" userId="a0850f2b96f54c79" providerId="LiveId" clId="{6485A8F9-3FE0-410D-ABBA-1705F353009C}" dt="2020-05-26T07:08:56.230" v="767" actId="20577"/>
          <ac:spMkLst>
            <pc:docMk/>
            <pc:sldMk cId="1816503299" sldId="346"/>
            <ac:spMk id="5" creationId="{B4C0194C-AA4F-4258-8685-505586068290}"/>
          </ac:spMkLst>
        </pc:spChg>
      </pc:sldChg>
      <pc:sldChg chg="addSp delSp modSp del mod">
        <pc:chgData name="Gordon Watts" userId="a0850f2b96f54c79" providerId="LiveId" clId="{6485A8F9-3FE0-410D-ABBA-1705F353009C}" dt="2020-05-26T07:04:51.412" v="203" actId="47"/>
        <pc:sldMkLst>
          <pc:docMk/>
          <pc:sldMk cId="3718151385" sldId="346"/>
        </pc:sldMkLst>
        <pc:spChg chg="del">
          <ac:chgData name="Gordon Watts" userId="a0850f2b96f54c79" providerId="LiveId" clId="{6485A8F9-3FE0-410D-ABBA-1705F353009C}" dt="2020-05-26T06:59:22.177" v="190" actId="478"/>
          <ac:spMkLst>
            <pc:docMk/>
            <pc:sldMk cId="3718151385" sldId="346"/>
            <ac:spMk id="5" creationId="{DFDC1894-8167-405A-98C2-D8C56A7FB6DB}"/>
          </ac:spMkLst>
        </pc:spChg>
        <pc:spChg chg="del">
          <ac:chgData name="Gordon Watts" userId="a0850f2b96f54c79" providerId="LiveId" clId="{6485A8F9-3FE0-410D-ABBA-1705F353009C}" dt="2020-05-26T06:59:18.285" v="189" actId="478"/>
          <ac:spMkLst>
            <pc:docMk/>
            <pc:sldMk cId="3718151385" sldId="346"/>
            <ac:spMk id="8" creationId="{F0375D92-6570-4A6E-BBAD-B9D6CD904E19}"/>
          </ac:spMkLst>
        </pc:spChg>
        <pc:spChg chg="add mod">
          <ac:chgData name="Gordon Watts" userId="a0850f2b96f54c79" providerId="LiveId" clId="{6485A8F9-3FE0-410D-ABBA-1705F353009C}" dt="2020-05-26T07:03:34.859" v="195" actId="1582"/>
          <ac:spMkLst>
            <pc:docMk/>
            <pc:sldMk cId="3718151385" sldId="346"/>
            <ac:spMk id="11" creationId="{5CFFD47F-5C8A-458B-8401-B44C61D1A93F}"/>
          </ac:spMkLst>
        </pc:spChg>
        <pc:picChg chg="del">
          <ac:chgData name="Gordon Watts" userId="a0850f2b96f54c79" providerId="LiveId" clId="{6485A8F9-3FE0-410D-ABBA-1705F353009C}" dt="2020-05-26T06:59:18.285" v="189" actId="478"/>
          <ac:picMkLst>
            <pc:docMk/>
            <pc:sldMk cId="3718151385" sldId="346"/>
            <ac:picMk id="7" creationId="{946ACC24-C7C9-4456-B14B-3F404F6D2971}"/>
          </ac:picMkLst>
        </pc:picChg>
        <pc:picChg chg="add mod">
          <ac:chgData name="Gordon Watts" userId="a0850f2b96f54c79" providerId="LiveId" clId="{6485A8F9-3FE0-410D-ABBA-1705F353009C}" dt="2020-05-26T07:03:22.918" v="192" actId="1076"/>
          <ac:picMkLst>
            <pc:docMk/>
            <pc:sldMk cId="3718151385" sldId="346"/>
            <ac:picMk id="10" creationId="{B21C7390-A741-40E7-A907-9F937C5F2B95}"/>
          </ac:picMkLst>
        </pc:picChg>
        <pc:cxnChg chg="del mod">
          <ac:chgData name="Gordon Watts" userId="a0850f2b96f54c79" providerId="LiveId" clId="{6485A8F9-3FE0-410D-ABBA-1705F353009C}" dt="2020-05-26T06:59:22.177" v="190" actId="478"/>
          <ac:cxnSpMkLst>
            <pc:docMk/>
            <pc:sldMk cId="3718151385" sldId="346"/>
            <ac:cxnSpMk id="9" creationId="{44C492B4-136E-45D3-996F-16C6C6C335F3}"/>
          </ac:cxnSpMkLst>
        </pc:cxnChg>
      </pc:sldChg>
      <pc:sldChg chg="del">
        <pc:chgData name="Gordon Watts" userId="a0850f2b96f54c79" providerId="LiveId" clId="{6485A8F9-3FE0-410D-ABBA-1705F353009C}" dt="2020-05-26T07:04:51.412" v="203" actId="47"/>
        <pc:sldMkLst>
          <pc:docMk/>
          <pc:sldMk cId="4154135489" sldId="347"/>
        </pc:sldMkLst>
      </pc:sldChg>
      <pc:sldChg chg="del">
        <pc:chgData name="Gordon Watts" userId="a0850f2b96f54c79" providerId="LiveId" clId="{6485A8F9-3FE0-410D-ABBA-1705F353009C}" dt="2020-05-26T07:04:51.412" v="203" actId="47"/>
        <pc:sldMkLst>
          <pc:docMk/>
          <pc:sldMk cId="3078180208" sldId="348"/>
        </pc:sldMkLst>
      </pc:sldChg>
      <pc:sldChg chg="del">
        <pc:chgData name="Gordon Watts" userId="a0850f2b96f54c79" providerId="LiveId" clId="{6485A8F9-3FE0-410D-ABBA-1705F353009C}" dt="2020-05-26T07:04:51.412" v="203" actId="47"/>
        <pc:sldMkLst>
          <pc:docMk/>
          <pc:sldMk cId="1680292063" sldId="349"/>
        </pc:sldMkLst>
      </pc:sldChg>
      <pc:sldChg chg="del">
        <pc:chgData name="Gordon Watts" userId="a0850f2b96f54c79" providerId="LiveId" clId="{6485A8F9-3FE0-410D-ABBA-1705F353009C}" dt="2020-05-26T07:04:51.412" v="203" actId="47"/>
        <pc:sldMkLst>
          <pc:docMk/>
          <pc:sldMk cId="473459573" sldId="350"/>
        </pc:sldMkLst>
      </pc:sldChg>
      <pc:sldChg chg="del">
        <pc:chgData name="Gordon Watts" userId="a0850f2b96f54c79" providerId="LiveId" clId="{6485A8F9-3FE0-410D-ABBA-1705F353009C}" dt="2020-05-26T07:04:51.412" v="203" actId="47"/>
        <pc:sldMkLst>
          <pc:docMk/>
          <pc:sldMk cId="1707177575" sldId="351"/>
        </pc:sldMkLst>
      </pc:sldChg>
    </pc:docChg>
  </pc:docChgLst>
  <pc:docChgLst>
    <pc:chgData name="Gordon Watts" userId="a0850f2b96f54c79" providerId="LiveId" clId="{BE3EB70B-5FF6-4B73-B616-DB90E6AD8E2C}"/>
    <pc:docChg chg="undo custSel addSld delSld modSld sldOrd">
      <pc:chgData name="Gordon Watts" userId="a0850f2b96f54c79" providerId="LiveId" clId="{BE3EB70B-5FF6-4B73-B616-DB90E6AD8E2C}" dt="2019-09-03T15:30:22.848" v="7970" actId="207"/>
      <pc:docMkLst>
        <pc:docMk/>
      </pc:docMkLst>
      <pc:sldChg chg="del">
        <pc:chgData name="Gordon Watts" userId="a0850f2b96f54c79" providerId="LiveId" clId="{BE3EB70B-5FF6-4B73-B616-DB90E6AD8E2C}" dt="2019-09-03T00:43:49.448" v="4860" actId="2696"/>
        <pc:sldMkLst>
          <pc:docMk/>
          <pc:sldMk cId="3289505552" sldId="257"/>
        </pc:sldMkLst>
      </pc:sldChg>
      <pc:sldChg chg="addSp modSp">
        <pc:chgData name="Gordon Watts" userId="a0850f2b96f54c79" providerId="LiveId" clId="{BE3EB70B-5FF6-4B73-B616-DB90E6AD8E2C}" dt="2019-09-03T15:17:31.152" v="6804" actId="122"/>
        <pc:sldMkLst>
          <pc:docMk/>
          <pc:sldMk cId="1303336869" sldId="258"/>
        </pc:sldMkLst>
        <pc:spChg chg="add mod">
          <ac:chgData name="Gordon Watts" userId="a0850f2b96f54c79" providerId="LiveId" clId="{BE3EB70B-5FF6-4B73-B616-DB90E6AD8E2C}" dt="2019-09-03T15:17:31.152" v="6804" actId="122"/>
          <ac:spMkLst>
            <pc:docMk/>
            <pc:sldMk cId="1303336869" sldId="258"/>
            <ac:spMk id="2" creationId="{D91CCD10-DBD4-41CA-B259-AF6609B26E1D}"/>
          </ac:spMkLst>
        </pc:spChg>
      </pc:sldChg>
      <pc:sldChg chg="del">
        <pc:chgData name="Gordon Watts" userId="a0850f2b96f54c79" providerId="LiveId" clId="{BE3EB70B-5FF6-4B73-B616-DB90E6AD8E2C}" dt="2019-09-03T00:43:19.060" v="4843" actId="2696"/>
        <pc:sldMkLst>
          <pc:docMk/>
          <pc:sldMk cId="0" sldId="259"/>
        </pc:sldMkLst>
      </pc:sldChg>
      <pc:sldChg chg="del">
        <pc:chgData name="Gordon Watts" userId="a0850f2b96f54c79" providerId="LiveId" clId="{BE3EB70B-5FF6-4B73-B616-DB90E6AD8E2C}" dt="2019-09-03T00:43:21.247" v="4844" actId="2696"/>
        <pc:sldMkLst>
          <pc:docMk/>
          <pc:sldMk cId="0" sldId="260"/>
        </pc:sldMkLst>
      </pc:sldChg>
      <pc:sldChg chg="del">
        <pc:chgData name="Gordon Watts" userId="a0850f2b96f54c79" providerId="LiveId" clId="{BE3EB70B-5FF6-4B73-B616-DB90E6AD8E2C}" dt="2019-09-03T00:43:24.704" v="4845" actId="2696"/>
        <pc:sldMkLst>
          <pc:docMk/>
          <pc:sldMk cId="0" sldId="261"/>
        </pc:sldMkLst>
      </pc:sldChg>
      <pc:sldChg chg="del">
        <pc:chgData name="Gordon Watts" userId="a0850f2b96f54c79" providerId="LiveId" clId="{BE3EB70B-5FF6-4B73-B616-DB90E6AD8E2C}" dt="2019-09-03T00:43:28.450" v="4847" actId="2696"/>
        <pc:sldMkLst>
          <pc:docMk/>
          <pc:sldMk cId="0" sldId="262"/>
        </pc:sldMkLst>
      </pc:sldChg>
      <pc:sldChg chg="delSp modSp">
        <pc:chgData name="Gordon Watts" userId="a0850f2b96f54c79" providerId="LiveId" clId="{BE3EB70B-5FF6-4B73-B616-DB90E6AD8E2C}" dt="2019-09-02T23:36:24.154" v="3036" actId="1076"/>
        <pc:sldMkLst>
          <pc:docMk/>
          <pc:sldMk cId="808990416" sldId="264"/>
        </pc:sldMkLst>
        <pc:spChg chg="mod">
          <ac:chgData name="Gordon Watts" userId="a0850f2b96f54c79" providerId="LiveId" clId="{BE3EB70B-5FF6-4B73-B616-DB90E6AD8E2C}" dt="2019-09-02T23:30:08.113" v="2399" actId="20577"/>
          <ac:spMkLst>
            <pc:docMk/>
            <pc:sldMk cId="808990416" sldId="264"/>
            <ac:spMk id="2" creationId="{AA970477-893C-4EAD-BDBC-898529E77C8F}"/>
          </ac:spMkLst>
        </pc:spChg>
        <pc:spChg chg="mod">
          <ac:chgData name="Gordon Watts" userId="a0850f2b96f54c79" providerId="LiveId" clId="{BE3EB70B-5FF6-4B73-B616-DB90E6AD8E2C}" dt="2019-09-02T23:36:19.433" v="3035" actId="1076"/>
          <ac:spMkLst>
            <pc:docMk/>
            <pc:sldMk cId="808990416" sldId="264"/>
            <ac:spMk id="3" creationId="{32D7AC50-50FD-47FA-9BBD-CBAEB44A7F9E}"/>
          </ac:spMkLst>
        </pc:spChg>
        <pc:spChg chg="mod">
          <ac:chgData name="Gordon Watts" userId="a0850f2b96f54c79" providerId="LiveId" clId="{BE3EB70B-5FF6-4B73-B616-DB90E6AD8E2C}" dt="2019-09-02T23:36:24.154" v="3036" actId="1076"/>
          <ac:spMkLst>
            <pc:docMk/>
            <pc:sldMk cId="808990416" sldId="264"/>
            <ac:spMk id="5" creationId="{70956748-D19C-4130-936E-5DF930B1E8E1}"/>
          </ac:spMkLst>
        </pc:spChg>
        <pc:spChg chg="del">
          <ac:chgData name="Gordon Watts" userId="a0850f2b96f54c79" providerId="LiveId" clId="{BE3EB70B-5FF6-4B73-B616-DB90E6AD8E2C}" dt="2019-09-02T23:30:21.351" v="2400" actId="478"/>
          <ac:spMkLst>
            <pc:docMk/>
            <pc:sldMk cId="808990416" sldId="264"/>
            <ac:spMk id="6" creationId="{612611F6-C977-481C-AC1B-F241C9BC683C}"/>
          </ac:spMkLst>
        </pc:spChg>
        <pc:spChg chg="del">
          <ac:chgData name="Gordon Watts" userId="a0850f2b96f54c79" providerId="LiveId" clId="{BE3EB70B-5FF6-4B73-B616-DB90E6AD8E2C}" dt="2019-09-02T23:32:40.744" v="2563" actId="478"/>
          <ac:spMkLst>
            <pc:docMk/>
            <pc:sldMk cId="808990416" sldId="264"/>
            <ac:spMk id="8" creationId="{46A69B7A-3C72-4DFE-B91B-6A07F9332C1F}"/>
          </ac:spMkLst>
        </pc:spChg>
        <pc:spChg chg="del">
          <ac:chgData name="Gordon Watts" userId="a0850f2b96f54c79" providerId="LiveId" clId="{BE3EB70B-5FF6-4B73-B616-DB90E6AD8E2C}" dt="2019-09-02T23:32:40.744" v="2563" actId="478"/>
          <ac:spMkLst>
            <pc:docMk/>
            <pc:sldMk cId="808990416" sldId="264"/>
            <ac:spMk id="9" creationId="{66AF9744-2CD4-4DCB-AB6C-E416FCC93A4C}"/>
          </ac:spMkLst>
        </pc:spChg>
      </pc:sldChg>
      <pc:sldChg chg="modSp">
        <pc:chgData name="Gordon Watts" userId="a0850f2b96f54c79" providerId="LiveId" clId="{BE3EB70B-5FF6-4B73-B616-DB90E6AD8E2C}" dt="2019-09-03T15:18:27.409" v="6806" actId="20577"/>
        <pc:sldMkLst>
          <pc:docMk/>
          <pc:sldMk cId="955157149" sldId="267"/>
        </pc:sldMkLst>
        <pc:spChg chg="mod">
          <ac:chgData name="Gordon Watts" userId="a0850f2b96f54c79" providerId="LiveId" clId="{BE3EB70B-5FF6-4B73-B616-DB90E6AD8E2C}" dt="2019-09-03T15:18:27.409" v="6806" actId="20577"/>
          <ac:spMkLst>
            <pc:docMk/>
            <pc:sldMk cId="955157149" sldId="267"/>
            <ac:spMk id="6" creationId="{E52E82ED-9E95-4E20-B836-6EBE86216A54}"/>
          </ac:spMkLst>
        </pc:spChg>
      </pc:sldChg>
      <pc:sldChg chg="del">
        <pc:chgData name="Gordon Watts" userId="a0850f2b96f54c79" providerId="LiveId" clId="{BE3EB70B-5FF6-4B73-B616-DB90E6AD8E2C}" dt="2019-09-03T00:43:36.366" v="4852" actId="2696"/>
        <pc:sldMkLst>
          <pc:docMk/>
          <pc:sldMk cId="0" sldId="268"/>
        </pc:sldMkLst>
      </pc:sldChg>
      <pc:sldChg chg="addSp modSp ord">
        <pc:chgData name="Gordon Watts" userId="a0850f2b96f54c79" providerId="LiveId" clId="{BE3EB70B-5FF6-4B73-B616-DB90E6AD8E2C}" dt="2019-09-03T15:19:59.562" v="6942" actId="207"/>
        <pc:sldMkLst>
          <pc:docMk/>
          <pc:sldMk cId="19092586" sldId="272"/>
        </pc:sldMkLst>
        <pc:spChg chg="add mod">
          <ac:chgData name="Gordon Watts" userId="a0850f2b96f54c79" providerId="LiveId" clId="{BE3EB70B-5FF6-4B73-B616-DB90E6AD8E2C}" dt="2019-09-03T15:19:59.562" v="6942" actId="207"/>
          <ac:spMkLst>
            <pc:docMk/>
            <pc:sldMk cId="19092586" sldId="272"/>
            <ac:spMk id="8" creationId="{F9FF0BBD-10AB-4EAD-87A8-BD07931F1DF7}"/>
          </ac:spMkLst>
        </pc:spChg>
      </pc:sldChg>
      <pc:sldChg chg="modSp ord">
        <pc:chgData name="Gordon Watts" userId="a0850f2b96f54c79" providerId="LiveId" clId="{BE3EB70B-5FF6-4B73-B616-DB90E6AD8E2C}" dt="2019-09-03T15:20:22.824" v="6953" actId="20577"/>
        <pc:sldMkLst>
          <pc:docMk/>
          <pc:sldMk cId="1623249430" sldId="278"/>
        </pc:sldMkLst>
        <pc:graphicFrameChg chg="modGraphic">
          <ac:chgData name="Gordon Watts" userId="a0850f2b96f54c79" providerId="LiveId" clId="{BE3EB70B-5FF6-4B73-B616-DB90E6AD8E2C}" dt="2019-09-03T15:20:22.824" v="6953" actId="20577"/>
          <ac:graphicFrameMkLst>
            <pc:docMk/>
            <pc:sldMk cId="1623249430" sldId="278"/>
            <ac:graphicFrameMk id="5" creationId="{3E51FDB1-1E3E-484D-A571-72B01D78C9CE}"/>
          </ac:graphicFrameMkLst>
        </pc:graphicFrameChg>
      </pc:sldChg>
      <pc:sldChg chg="modSp">
        <pc:chgData name="Gordon Watts" userId="a0850f2b96f54c79" providerId="LiveId" clId="{BE3EB70B-5FF6-4B73-B616-DB90E6AD8E2C}" dt="2019-09-03T15:18:58.207" v="6822" actId="20577"/>
        <pc:sldMkLst>
          <pc:docMk/>
          <pc:sldMk cId="4275370556" sldId="280"/>
        </pc:sldMkLst>
        <pc:spChg chg="mod">
          <ac:chgData name="Gordon Watts" userId="a0850f2b96f54c79" providerId="LiveId" clId="{BE3EB70B-5FF6-4B73-B616-DB90E6AD8E2C}" dt="2019-09-03T15:18:58.207" v="6822" actId="20577"/>
          <ac:spMkLst>
            <pc:docMk/>
            <pc:sldMk cId="4275370556" sldId="280"/>
            <ac:spMk id="10" creationId="{44F791B7-F60B-4D13-99A1-5E0527DDB765}"/>
          </ac:spMkLst>
        </pc:spChg>
      </pc:sldChg>
      <pc:sldChg chg="addSp delSp modSp">
        <pc:chgData name="Gordon Watts" userId="a0850f2b96f54c79" providerId="LiveId" clId="{BE3EB70B-5FF6-4B73-B616-DB90E6AD8E2C}" dt="2019-09-02T23:21:52.174" v="2353" actId="20577"/>
        <pc:sldMkLst>
          <pc:docMk/>
          <pc:sldMk cId="1189604366" sldId="281"/>
        </pc:sldMkLst>
        <pc:spChg chg="mod">
          <ac:chgData name="Gordon Watts" userId="a0850f2b96f54c79" providerId="LiveId" clId="{BE3EB70B-5FF6-4B73-B616-DB90E6AD8E2C}" dt="2019-09-02T23:21:52.174" v="2353" actId="20577"/>
          <ac:spMkLst>
            <pc:docMk/>
            <pc:sldMk cId="1189604366" sldId="281"/>
            <ac:spMk id="6" creationId="{157961BC-1DDD-45B2-B346-D120C144D43C}"/>
          </ac:spMkLst>
        </pc:spChg>
        <pc:spChg chg="del">
          <ac:chgData name="Gordon Watts" userId="a0850f2b96f54c79" providerId="LiveId" clId="{BE3EB70B-5FF6-4B73-B616-DB90E6AD8E2C}" dt="2019-09-02T23:05:02.466" v="1860" actId="478"/>
          <ac:spMkLst>
            <pc:docMk/>
            <pc:sldMk cId="1189604366" sldId="281"/>
            <ac:spMk id="7" creationId="{BEAB8343-584F-4700-A5A9-1E822CFD9651}"/>
          </ac:spMkLst>
        </pc:spChg>
        <pc:picChg chg="del mod">
          <ac:chgData name="Gordon Watts" userId="a0850f2b96f54c79" providerId="LiveId" clId="{BE3EB70B-5FF6-4B73-B616-DB90E6AD8E2C}" dt="2019-09-02T23:06:13.064" v="2021" actId="478"/>
          <ac:picMkLst>
            <pc:docMk/>
            <pc:sldMk cId="1189604366" sldId="281"/>
            <ac:picMk id="5" creationId="{A9CA2A3F-B550-4A46-81F3-6BD9B4C3022D}"/>
          </ac:picMkLst>
        </pc:picChg>
        <pc:picChg chg="add mod">
          <ac:chgData name="Gordon Watts" userId="a0850f2b96f54c79" providerId="LiveId" clId="{BE3EB70B-5FF6-4B73-B616-DB90E6AD8E2C}" dt="2019-09-02T23:06:20.391" v="2024" actId="1076"/>
          <ac:picMkLst>
            <pc:docMk/>
            <pc:sldMk cId="1189604366" sldId="281"/>
            <ac:picMk id="8" creationId="{FA44FE74-C035-4F8A-AAFC-8495E611AA80}"/>
          </ac:picMkLst>
        </pc:picChg>
      </pc:sldChg>
      <pc:sldChg chg="del">
        <pc:chgData name="Gordon Watts" userId="a0850f2b96f54c79" providerId="LiveId" clId="{BE3EB70B-5FF6-4B73-B616-DB90E6AD8E2C}" dt="2019-09-02T23:21:34.453" v="2290" actId="2696"/>
        <pc:sldMkLst>
          <pc:docMk/>
          <pc:sldMk cId="916416473" sldId="282"/>
        </pc:sldMkLst>
      </pc:sldChg>
      <pc:sldChg chg="del">
        <pc:chgData name="Gordon Watts" userId="a0850f2b96f54c79" providerId="LiveId" clId="{BE3EB70B-5FF6-4B73-B616-DB90E6AD8E2C}" dt="2019-09-02T23:21:56.468" v="2354" actId="2696"/>
        <pc:sldMkLst>
          <pc:docMk/>
          <pc:sldMk cId="3574006486" sldId="283"/>
        </pc:sldMkLst>
      </pc:sldChg>
      <pc:sldChg chg="del">
        <pc:chgData name="Gordon Watts" userId="a0850f2b96f54c79" providerId="LiveId" clId="{BE3EB70B-5FF6-4B73-B616-DB90E6AD8E2C}" dt="2019-09-02T23:41:25.553" v="3037" actId="2696"/>
        <pc:sldMkLst>
          <pc:docMk/>
          <pc:sldMk cId="1313425971" sldId="284"/>
        </pc:sldMkLst>
      </pc:sldChg>
      <pc:sldChg chg="del">
        <pc:chgData name="Gordon Watts" userId="a0850f2b96f54c79" providerId="LiveId" clId="{BE3EB70B-5FF6-4B73-B616-DB90E6AD8E2C}" dt="2019-09-03T00:43:40.258" v="4855" actId="2696"/>
        <pc:sldMkLst>
          <pc:docMk/>
          <pc:sldMk cId="556489986" sldId="311"/>
        </pc:sldMkLst>
      </pc:sldChg>
      <pc:sldChg chg="del">
        <pc:chgData name="Gordon Watts" userId="a0850f2b96f54c79" providerId="LiveId" clId="{BE3EB70B-5FF6-4B73-B616-DB90E6AD8E2C}" dt="2019-09-03T00:43:40.907" v="4856" actId="2696"/>
        <pc:sldMkLst>
          <pc:docMk/>
          <pc:sldMk cId="1559736384" sldId="312"/>
        </pc:sldMkLst>
      </pc:sldChg>
      <pc:sldChg chg="del">
        <pc:chgData name="Gordon Watts" userId="a0850f2b96f54c79" providerId="LiveId" clId="{BE3EB70B-5FF6-4B73-B616-DB90E6AD8E2C}" dt="2019-09-03T00:43:42.018" v="4857" actId="2696"/>
        <pc:sldMkLst>
          <pc:docMk/>
          <pc:sldMk cId="466397052" sldId="313"/>
        </pc:sldMkLst>
      </pc:sldChg>
      <pc:sldChg chg="del">
        <pc:chgData name="Gordon Watts" userId="a0850f2b96f54c79" providerId="LiveId" clId="{BE3EB70B-5FF6-4B73-B616-DB90E6AD8E2C}" dt="2019-09-03T00:43:17.950" v="4842" actId="2696"/>
        <pc:sldMkLst>
          <pc:docMk/>
          <pc:sldMk cId="0" sldId="314"/>
        </pc:sldMkLst>
      </pc:sldChg>
      <pc:sldChg chg="del">
        <pc:chgData name="Gordon Watts" userId="a0850f2b96f54c79" providerId="LiveId" clId="{BE3EB70B-5FF6-4B73-B616-DB90E6AD8E2C}" dt="2019-09-03T00:43:31.685" v="4849" actId="2696"/>
        <pc:sldMkLst>
          <pc:docMk/>
          <pc:sldMk cId="0" sldId="323"/>
        </pc:sldMkLst>
      </pc:sldChg>
      <pc:sldChg chg="del">
        <pc:chgData name="Gordon Watts" userId="a0850f2b96f54c79" providerId="LiveId" clId="{BE3EB70B-5FF6-4B73-B616-DB90E6AD8E2C}" dt="2019-09-03T00:43:33.615" v="4850" actId="2696"/>
        <pc:sldMkLst>
          <pc:docMk/>
          <pc:sldMk cId="0" sldId="324"/>
        </pc:sldMkLst>
      </pc:sldChg>
      <pc:sldChg chg="del">
        <pc:chgData name="Gordon Watts" userId="a0850f2b96f54c79" providerId="LiveId" clId="{BE3EB70B-5FF6-4B73-B616-DB90E6AD8E2C}" dt="2019-09-03T00:43:35.007" v="4851" actId="2696"/>
        <pc:sldMkLst>
          <pc:docMk/>
          <pc:sldMk cId="0" sldId="325"/>
        </pc:sldMkLst>
      </pc:sldChg>
      <pc:sldChg chg="addSp delSp modSp">
        <pc:chgData name="Gordon Watts" userId="a0850f2b96f54c79" providerId="LiveId" clId="{BE3EB70B-5FF6-4B73-B616-DB90E6AD8E2C}" dt="2019-09-02T23:29:52.337" v="2364" actId="1076"/>
        <pc:sldMkLst>
          <pc:docMk/>
          <pc:sldMk cId="3909448892" sldId="327"/>
        </pc:sldMkLst>
        <pc:picChg chg="del">
          <ac:chgData name="Gordon Watts" userId="a0850f2b96f54c79" providerId="LiveId" clId="{BE3EB70B-5FF6-4B73-B616-DB90E6AD8E2C}" dt="2019-09-02T23:26:52.582" v="2355" actId="478"/>
          <ac:picMkLst>
            <pc:docMk/>
            <pc:sldMk cId="3909448892" sldId="327"/>
            <ac:picMk id="5" creationId="{4D105D59-BDAA-4DED-8A27-422E80B85779}"/>
          </ac:picMkLst>
        </pc:picChg>
        <pc:picChg chg="del">
          <ac:chgData name="Gordon Watts" userId="a0850f2b96f54c79" providerId="LiveId" clId="{BE3EB70B-5FF6-4B73-B616-DB90E6AD8E2C}" dt="2019-09-02T23:29:03.034" v="2361" actId="478"/>
          <ac:picMkLst>
            <pc:docMk/>
            <pc:sldMk cId="3909448892" sldId="327"/>
            <ac:picMk id="7" creationId="{84E951E0-9EF4-4AD0-B17E-D8AB1A751F11}"/>
          </ac:picMkLst>
        </pc:picChg>
        <pc:picChg chg="add mod">
          <ac:chgData name="Gordon Watts" userId="a0850f2b96f54c79" providerId="LiveId" clId="{BE3EB70B-5FF6-4B73-B616-DB90E6AD8E2C}" dt="2019-09-02T23:27:09.289" v="2358" actId="14100"/>
          <ac:picMkLst>
            <pc:docMk/>
            <pc:sldMk cId="3909448892" sldId="327"/>
            <ac:picMk id="9" creationId="{9825D4B8-0FAF-46FB-ACC5-C45A0F010F7E}"/>
          </ac:picMkLst>
        </pc:picChg>
        <pc:picChg chg="add del">
          <ac:chgData name="Gordon Watts" userId="a0850f2b96f54c79" providerId="LiveId" clId="{BE3EB70B-5FF6-4B73-B616-DB90E6AD8E2C}" dt="2019-09-02T23:28:58.760" v="2360" actId="478"/>
          <ac:picMkLst>
            <pc:docMk/>
            <pc:sldMk cId="3909448892" sldId="327"/>
            <ac:picMk id="10" creationId="{0C6316BE-A429-4918-9DE4-DCC341F7C9F5}"/>
          </ac:picMkLst>
        </pc:picChg>
        <pc:picChg chg="add mod">
          <ac:chgData name="Gordon Watts" userId="a0850f2b96f54c79" providerId="LiveId" clId="{BE3EB70B-5FF6-4B73-B616-DB90E6AD8E2C}" dt="2019-09-02T23:29:52.337" v="2364" actId="1076"/>
          <ac:picMkLst>
            <pc:docMk/>
            <pc:sldMk cId="3909448892" sldId="327"/>
            <ac:picMk id="11" creationId="{09A3BCC1-555D-41F9-8D4D-10732E984ED1}"/>
          </ac:picMkLst>
        </pc:picChg>
      </pc:sldChg>
      <pc:sldChg chg="addSp delSp modSp">
        <pc:chgData name="Gordon Watts" userId="a0850f2b96f54c79" providerId="LiveId" clId="{BE3EB70B-5FF6-4B73-B616-DB90E6AD8E2C}" dt="2019-09-03T00:04:18.656" v="3712" actId="1076"/>
        <pc:sldMkLst>
          <pc:docMk/>
          <pc:sldMk cId="2507060326" sldId="328"/>
        </pc:sldMkLst>
        <pc:spChg chg="mod">
          <ac:chgData name="Gordon Watts" userId="a0850f2b96f54c79" providerId="LiveId" clId="{BE3EB70B-5FF6-4B73-B616-DB90E6AD8E2C}" dt="2019-09-03T00:01:32.733" v="3641" actId="20577"/>
          <ac:spMkLst>
            <pc:docMk/>
            <pc:sldMk cId="2507060326" sldId="328"/>
            <ac:spMk id="5" creationId="{848F466A-1B3F-4633-8199-DAE190597A35}"/>
          </ac:spMkLst>
        </pc:spChg>
        <pc:spChg chg="mod">
          <ac:chgData name="Gordon Watts" userId="a0850f2b96f54c79" providerId="LiveId" clId="{BE3EB70B-5FF6-4B73-B616-DB90E6AD8E2C}" dt="2019-09-03T00:04:18.656" v="3712" actId="1076"/>
          <ac:spMkLst>
            <pc:docMk/>
            <pc:sldMk cId="2507060326" sldId="328"/>
            <ac:spMk id="7" creationId="{B8F8C1F6-1908-4462-B179-E98CFCE559C9}"/>
          </ac:spMkLst>
        </pc:spChg>
        <pc:spChg chg="add del">
          <ac:chgData name="Gordon Watts" userId="a0850f2b96f54c79" providerId="LiveId" clId="{BE3EB70B-5FF6-4B73-B616-DB90E6AD8E2C}" dt="2019-09-03T00:03:04.841" v="3648"/>
          <ac:spMkLst>
            <pc:docMk/>
            <pc:sldMk cId="2507060326" sldId="328"/>
            <ac:spMk id="8" creationId="{37B01C15-9CC0-48D4-B1C9-4B5216D7B82E}"/>
          </ac:spMkLst>
        </pc:spChg>
        <pc:spChg chg="add del">
          <ac:chgData name="Gordon Watts" userId="a0850f2b96f54c79" providerId="LiveId" clId="{BE3EB70B-5FF6-4B73-B616-DB90E6AD8E2C}" dt="2019-09-03T00:03:08.332" v="3650"/>
          <ac:spMkLst>
            <pc:docMk/>
            <pc:sldMk cId="2507060326" sldId="328"/>
            <ac:spMk id="9" creationId="{21D77E8C-AA41-4372-B8DE-1A5E8365FD60}"/>
          </ac:spMkLst>
        </pc:spChg>
        <pc:picChg chg="add mod">
          <ac:chgData name="Gordon Watts" userId="a0850f2b96f54c79" providerId="LiveId" clId="{BE3EB70B-5FF6-4B73-B616-DB90E6AD8E2C}" dt="2019-09-03T00:03:52.704" v="3657" actId="1076"/>
          <ac:picMkLst>
            <pc:docMk/>
            <pc:sldMk cId="2507060326" sldId="328"/>
            <ac:picMk id="2" creationId="{C7A7D09D-67AB-4AA7-B9CE-D27282E353BD}"/>
          </ac:picMkLst>
        </pc:picChg>
        <pc:picChg chg="del">
          <ac:chgData name="Gordon Watts" userId="a0850f2b96f54c79" providerId="LiveId" clId="{BE3EB70B-5FF6-4B73-B616-DB90E6AD8E2C}" dt="2019-09-03T00:01:59.220" v="3642" actId="478"/>
          <ac:picMkLst>
            <pc:docMk/>
            <pc:sldMk cId="2507060326" sldId="328"/>
            <ac:picMk id="3074" creationId="{8175B2D1-62B8-4DCF-90A8-3FBB28703E73}"/>
          </ac:picMkLst>
        </pc:picChg>
        <pc:picChg chg="add del">
          <ac:chgData name="Gordon Watts" userId="a0850f2b96f54c79" providerId="LiveId" clId="{BE3EB70B-5FF6-4B73-B616-DB90E6AD8E2C}" dt="2019-09-03T00:02:18.023" v="3646" actId="478"/>
          <ac:picMkLst>
            <pc:docMk/>
            <pc:sldMk cId="2507060326" sldId="328"/>
            <ac:picMk id="3076" creationId="{EAAA5ED7-6765-4BF3-9FB3-2F4BB00BBD36}"/>
          </ac:picMkLst>
        </pc:picChg>
        <pc:picChg chg="add mod">
          <ac:chgData name="Gordon Watts" userId="a0850f2b96f54c79" providerId="LiveId" clId="{BE3EB70B-5FF6-4B73-B616-DB90E6AD8E2C}" dt="2019-09-03T00:03:35.741" v="3653" actId="14100"/>
          <ac:picMkLst>
            <pc:docMk/>
            <pc:sldMk cId="2507060326" sldId="328"/>
            <ac:picMk id="3078" creationId="{850FA249-585E-4285-940C-399A4B9A205A}"/>
          </ac:picMkLst>
        </pc:picChg>
      </pc:sldChg>
      <pc:sldChg chg="del">
        <pc:chgData name="Gordon Watts" userId="a0850f2b96f54c79" providerId="LiveId" clId="{BE3EB70B-5FF6-4B73-B616-DB90E6AD8E2C}" dt="2019-09-03T00:43:27.148" v="4846" actId="2696"/>
        <pc:sldMkLst>
          <pc:docMk/>
          <pc:sldMk cId="286916359" sldId="329"/>
        </pc:sldMkLst>
      </pc:sldChg>
      <pc:sldChg chg="del">
        <pc:chgData name="Gordon Watts" userId="a0850f2b96f54c79" providerId="LiveId" clId="{BE3EB70B-5FF6-4B73-B616-DB90E6AD8E2C}" dt="2019-09-03T00:43:29.634" v="4848" actId="2696"/>
        <pc:sldMkLst>
          <pc:docMk/>
          <pc:sldMk cId="3061307311" sldId="330"/>
        </pc:sldMkLst>
      </pc:sldChg>
      <pc:sldChg chg="del">
        <pc:chgData name="Gordon Watts" userId="a0850f2b96f54c79" providerId="LiveId" clId="{BE3EB70B-5FF6-4B73-B616-DB90E6AD8E2C}" dt="2019-09-03T00:43:39.649" v="4854" actId="2696"/>
        <pc:sldMkLst>
          <pc:docMk/>
          <pc:sldMk cId="340160522" sldId="331"/>
        </pc:sldMkLst>
      </pc:sldChg>
      <pc:sldChg chg="del">
        <pc:chgData name="Gordon Watts" userId="a0850f2b96f54c79" providerId="LiveId" clId="{BE3EB70B-5FF6-4B73-B616-DB90E6AD8E2C}" dt="2019-09-03T00:43:45.062" v="4858" actId="2696"/>
        <pc:sldMkLst>
          <pc:docMk/>
          <pc:sldMk cId="2473190265" sldId="332"/>
        </pc:sldMkLst>
      </pc:sldChg>
      <pc:sldChg chg="del">
        <pc:chgData name="Gordon Watts" userId="a0850f2b96f54c79" providerId="LiveId" clId="{BE3EB70B-5FF6-4B73-B616-DB90E6AD8E2C}" dt="2019-09-03T00:43:46.973" v="4859" actId="2696"/>
        <pc:sldMkLst>
          <pc:docMk/>
          <pc:sldMk cId="179141189" sldId="333"/>
        </pc:sldMkLst>
      </pc:sldChg>
      <pc:sldChg chg="del">
        <pc:chgData name="Gordon Watts" userId="a0850f2b96f54c79" providerId="LiveId" clId="{BE3EB70B-5FF6-4B73-B616-DB90E6AD8E2C}" dt="2019-09-03T00:43:53.077" v="4861" actId="2696"/>
        <pc:sldMkLst>
          <pc:docMk/>
          <pc:sldMk cId="3529419632" sldId="334"/>
        </pc:sldMkLst>
      </pc:sldChg>
      <pc:sldChg chg="modSp">
        <pc:chgData name="Gordon Watts" userId="a0850f2b96f54c79" providerId="LiveId" clId="{BE3EB70B-5FF6-4B73-B616-DB90E6AD8E2C}" dt="2019-09-03T15:16:23.573" v="6674" actId="20577"/>
        <pc:sldMkLst>
          <pc:docMk/>
          <pc:sldMk cId="2277436181" sldId="335"/>
        </pc:sldMkLst>
        <pc:spChg chg="mod">
          <ac:chgData name="Gordon Watts" userId="a0850f2b96f54c79" providerId="LiveId" clId="{BE3EB70B-5FF6-4B73-B616-DB90E6AD8E2C}" dt="2019-09-03T15:16:23.573" v="6674" actId="20577"/>
          <ac:spMkLst>
            <pc:docMk/>
            <pc:sldMk cId="2277436181" sldId="335"/>
            <ac:spMk id="5" creationId="{8748921D-684B-4248-8BEA-999EEE6A274F}"/>
          </ac:spMkLst>
        </pc:spChg>
      </pc:sldChg>
      <pc:sldChg chg="addSp delSp modSp ord">
        <pc:chgData name="Gordon Watts" userId="a0850f2b96f54c79" providerId="LiveId" clId="{BE3EB70B-5FF6-4B73-B616-DB90E6AD8E2C}" dt="2019-09-02T22:58:05.296" v="1748"/>
        <pc:sldMkLst>
          <pc:docMk/>
          <pc:sldMk cId="3830721775" sldId="337"/>
        </pc:sldMkLst>
        <pc:spChg chg="add mod">
          <ac:chgData name="Gordon Watts" userId="a0850f2b96f54c79" providerId="LiveId" clId="{BE3EB70B-5FF6-4B73-B616-DB90E6AD8E2C}" dt="2019-09-02T22:50:39.596" v="485" actId="1076"/>
          <ac:spMkLst>
            <pc:docMk/>
            <pc:sldMk cId="3830721775" sldId="337"/>
            <ac:spMk id="5" creationId="{3729D744-46D3-4D0D-AD6D-DEF75E75090A}"/>
          </ac:spMkLst>
        </pc:spChg>
        <pc:spChg chg="add mod">
          <ac:chgData name="Gordon Watts" userId="a0850f2b96f54c79" providerId="LiveId" clId="{BE3EB70B-5FF6-4B73-B616-DB90E6AD8E2C}" dt="2019-09-02T22:50:39.596" v="485" actId="1076"/>
          <ac:spMkLst>
            <pc:docMk/>
            <pc:sldMk cId="3830721775" sldId="337"/>
            <ac:spMk id="6" creationId="{5796E740-589B-40D1-AE8B-EF196783097D}"/>
          </ac:spMkLst>
        </pc:spChg>
        <pc:spChg chg="add mod">
          <ac:chgData name="Gordon Watts" userId="a0850f2b96f54c79" providerId="LiveId" clId="{BE3EB70B-5FF6-4B73-B616-DB90E6AD8E2C}" dt="2019-09-02T22:50:39.596" v="485" actId="1076"/>
          <ac:spMkLst>
            <pc:docMk/>
            <pc:sldMk cId="3830721775" sldId="337"/>
            <ac:spMk id="7" creationId="{25D06CB0-DD32-4854-A9A9-FA761EBCE7F8}"/>
          </ac:spMkLst>
        </pc:spChg>
        <pc:spChg chg="add mod">
          <ac:chgData name="Gordon Watts" userId="a0850f2b96f54c79" providerId="LiveId" clId="{BE3EB70B-5FF6-4B73-B616-DB90E6AD8E2C}" dt="2019-09-02T22:50:39.596" v="485" actId="1076"/>
          <ac:spMkLst>
            <pc:docMk/>
            <pc:sldMk cId="3830721775" sldId="337"/>
            <ac:spMk id="9" creationId="{6A7840F6-CAE1-48D2-86CA-FEB3D7F5C2CC}"/>
          </ac:spMkLst>
        </pc:spChg>
        <pc:spChg chg="add del mod">
          <ac:chgData name="Gordon Watts" userId="a0850f2b96f54c79" providerId="LiveId" clId="{BE3EB70B-5FF6-4B73-B616-DB90E6AD8E2C}" dt="2019-09-02T22:50:46.315" v="488"/>
          <ac:spMkLst>
            <pc:docMk/>
            <pc:sldMk cId="3830721775" sldId="337"/>
            <ac:spMk id="10" creationId="{94CC1E4D-8F9E-4E9B-BB67-E6531C1DE97B}"/>
          </ac:spMkLst>
        </pc:spChg>
        <pc:picChg chg="add mod">
          <ac:chgData name="Gordon Watts" userId="a0850f2b96f54c79" providerId="LiveId" clId="{BE3EB70B-5FF6-4B73-B616-DB90E6AD8E2C}" dt="2019-09-02T22:42:06.305" v="4" actId="14100"/>
          <ac:picMkLst>
            <pc:docMk/>
            <pc:sldMk cId="3830721775" sldId="337"/>
            <ac:picMk id="1026" creationId="{87BAF2F4-70FF-46FE-8F5E-1293915FB5A6}"/>
          </ac:picMkLst>
        </pc:picChg>
      </pc:sldChg>
      <pc:sldChg chg="addSp modSp">
        <pc:chgData name="Gordon Watts" userId="a0850f2b96f54c79" providerId="LiveId" clId="{BE3EB70B-5FF6-4B73-B616-DB90E6AD8E2C}" dt="2019-09-03T15:30:22.848" v="7970" actId="207"/>
        <pc:sldMkLst>
          <pc:docMk/>
          <pc:sldMk cId="4012187175" sldId="338"/>
        </pc:sldMkLst>
        <pc:spChg chg="add mod">
          <ac:chgData name="Gordon Watts" userId="a0850f2b96f54c79" providerId="LiveId" clId="{BE3EB70B-5FF6-4B73-B616-DB90E6AD8E2C}" dt="2019-09-03T15:23:14.425" v="7131" actId="1076"/>
          <ac:spMkLst>
            <pc:docMk/>
            <pc:sldMk cId="4012187175" sldId="338"/>
            <ac:spMk id="5" creationId="{ECD35E40-F44D-4EAF-A78A-EDDB2AF35859}"/>
          </ac:spMkLst>
        </pc:spChg>
        <pc:spChg chg="add mod">
          <ac:chgData name="Gordon Watts" userId="a0850f2b96f54c79" providerId="LiveId" clId="{BE3EB70B-5FF6-4B73-B616-DB90E6AD8E2C}" dt="2019-09-03T15:23:25.875" v="7137" actId="1076"/>
          <ac:spMkLst>
            <pc:docMk/>
            <pc:sldMk cId="4012187175" sldId="338"/>
            <ac:spMk id="6" creationId="{9B279DBC-2D37-4541-9D30-C31C40218B36}"/>
          </ac:spMkLst>
        </pc:spChg>
        <pc:spChg chg="add mod">
          <ac:chgData name="Gordon Watts" userId="a0850f2b96f54c79" providerId="LiveId" clId="{BE3EB70B-5FF6-4B73-B616-DB90E6AD8E2C}" dt="2019-09-03T15:26:43.044" v="7567" actId="14100"/>
          <ac:spMkLst>
            <pc:docMk/>
            <pc:sldMk cId="4012187175" sldId="338"/>
            <ac:spMk id="7" creationId="{E575324D-4EAC-4446-9A55-BDBD7743C509}"/>
          </ac:spMkLst>
        </pc:spChg>
        <pc:spChg chg="add mod">
          <ac:chgData name="Gordon Watts" userId="a0850f2b96f54c79" providerId="LiveId" clId="{BE3EB70B-5FF6-4B73-B616-DB90E6AD8E2C}" dt="2019-09-03T15:26:55.613" v="7569" actId="1076"/>
          <ac:spMkLst>
            <pc:docMk/>
            <pc:sldMk cId="4012187175" sldId="338"/>
            <ac:spMk id="8" creationId="{9CAB4387-A819-4F40-B402-C1924AB6AD40}"/>
          </ac:spMkLst>
        </pc:spChg>
        <pc:spChg chg="add mod">
          <ac:chgData name="Gordon Watts" userId="a0850f2b96f54c79" providerId="LiveId" clId="{BE3EB70B-5FF6-4B73-B616-DB90E6AD8E2C}" dt="2019-09-03T15:27:07.834" v="7570" actId="1076"/>
          <ac:spMkLst>
            <pc:docMk/>
            <pc:sldMk cId="4012187175" sldId="338"/>
            <ac:spMk id="9" creationId="{C780F86D-FE31-4BFA-82AC-A4664955A8D7}"/>
          </ac:spMkLst>
        </pc:spChg>
        <pc:spChg chg="add mod">
          <ac:chgData name="Gordon Watts" userId="a0850f2b96f54c79" providerId="LiveId" clId="{BE3EB70B-5FF6-4B73-B616-DB90E6AD8E2C}" dt="2019-09-03T15:28:56.235" v="7826" actId="207"/>
          <ac:spMkLst>
            <pc:docMk/>
            <pc:sldMk cId="4012187175" sldId="338"/>
            <ac:spMk id="10" creationId="{8881DA74-F0E3-4F02-A753-FBA4A6F5BE99}"/>
          </ac:spMkLst>
        </pc:spChg>
        <pc:spChg chg="add mod">
          <ac:chgData name="Gordon Watts" userId="a0850f2b96f54c79" providerId="LiveId" clId="{BE3EB70B-5FF6-4B73-B616-DB90E6AD8E2C}" dt="2019-09-03T15:30:22.848" v="7970" actId="207"/>
          <ac:spMkLst>
            <pc:docMk/>
            <pc:sldMk cId="4012187175" sldId="338"/>
            <ac:spMk id="11" creationId="{B6ABDDC7-0A56-4B0B-A35B-FD0064DDB100}"/>
          </ac:spMkLst>
        </pc:spChg>
      </pc:sldChg>
      <pc:sldChg chg="addSp delSp modSp">
        <pc:chgData name="Gordon Watts" userId="a0850f2b96f54c79" providerId="LiveId" clId="{BE3EB70B-5FF6-4B73-B616-DB90E6AD8E2C}" dt="2019-09-03T00:01:19.239" v="3620" actId="2711"/>
        <pc:sldMkLst>
          <pc:docMk/>
          <pc:sldMk cId="1672786414" sldId="339"/>
        </pc:sldMkLst>
        <pc:spChg chg="mod">
          <ac:chgData name="Gordon Watts" userId="a0850f2b96f54c79" providerId="LiveId" clId="{BE3EB70B-5FF6-4B73-B616-DB90E6AD8E2C}" dt="2019-09-02T23:46:27.458" v="3057" actId="20577"/>
          <ac:spMkLst>
            <pc:docMk/>
            <pc:sldMk cId="1672786414" sldId="339"/>
            <ac:spMk id="2" creationId="{E2DCE52E-56C2-4BA4-9BB4-BD0840761ECA}"/>
          </ac:spMkLst>
        </pc:spChg>
        <pc:spChg chg="del">
          <ac:chgData name="Gordon Watts" userId="a0850f2b96f54c79" providerId="LiveId" clId="{BE3EB70B-5FF6-4B73-B616-DB90E6AD8E2C}" dt="2019-09-03T00:00:15.480" v="3618" actId="478"/>
          <ac:spMkLst>
            <pc:docMk/>
            <pc:sldMk cId="1672786414" sldId="339"/>
            <ac:spMk id="3" creationId="{5572001F-3D3B-4892-B3A2-40C23C1257F5}"/>
          </ac:spMkLst>
        </pc:spChg>
        <pc:spChg chg="add mod">
          <ac:chgData name="Gordon Watts" userId="a0850f2b96f54c79" providerId="LiveId" clId="{BE3EB70B-5FF6-4B73-B616-DB90E6AD8E2C}" dt="2019-09-02T23:47:16.851" v="3124"/>
          <ac:spMkLst>
            <pc:docMk/>
            <pc:sldMk cId="1672786414" sldId="339"/>
            <ac:spMk id="5" creationId="{5911DBCF-8847-46BF-8D82-E9C0BA95ED5E}"/>
          </ac:spMkLst>
        </pc:spChg>
        <pc:spChg chg="add mod">
          <ac:chgData name="Gordon Watts" userId="a0850f2b96f54c79" providerId="LiveId" clId="{BE3EB70B-5FF6-4B73-B616-DB90E6AD8E2C}" dt="2019-09-02T23:51:53.523" v="3129"/>
          <ac:spMkLst>
            <pc:docMk/>
            <pc:sldMk cId="1672786414" sldId="339"/>
            <ac:spMk id="6" creationId="{9547C50A-6AF5-4346-9740-5F603F53A8AD}"/>
          </ac:spMkLst>
        </pc:spChg>
        <pc:spChg chg="add mod">
          <ac:chgData name="Gordon Watts" userId="a0850f2b96f54c79" providerId="LiveId" clId="{BE3EB70B-5FF6-4B73-B616-DB90E6AD8E2C}" dt="2019-09-02T23:52:45.837" v="3263" actId="1076"/>
          <ac:spMkLst>
            <pc:docMk/>
            <pc:sldMk cId="1672786414" sldId="339"/>
            <ac:spMk id="7" creationId="{BE212930-EF83-403B-809B-D45055A78890}"/>
          </ac:spMkLst>
        </pc:spChg>
        <pc:spChg chg="add mod">
          <ac:chgData name="Gordon Watts" userId="a0850f2b96f54c79" providerId="LiveId" clId="{BE3EB70B-5FF6-4B73-B616-DB90E6AD8E2C}" dt="2019-09-02T23:56:25.478" v="3265" actId="20577"/>
          <ac:spMkLst>
            <pc:docMk/>
            <pc:sldMk cId="1672786414" sldId="339"/>
            <ac:spMk id="8" creationId="{A588B161-587D-4736-8475-7FDC01AF555E}"/>
          </ac:spMkLst>
        </pc:spChg>
        <pc:spChg chg="add mod">
          <ac:chgData name="Gordon Watts" userId="a0850f2b96f54c79" providerId="LiveId" clId="{BE3EB70B-5FF6-4B73-B616-DB90E6AD8E2C}" dt="2019-09-02T23:57:31.093" v="3353" actId="1076"/>
          <ac:spMkLst>
            <pc:docMk/>
            <pc:sldMk cId="1672786414" sldId="339"/>
            <ac:spMk id="9" creationId="{3BB4B221-56DA-421E-B59D-B73F22CF1B26}"/>
          </ac:spMkLst>
        </pc:spChg>
        <pc:spChg chg="add mod">
          <ac:chgData name="Gordon Watts" userId="a0850f2b96f54c79" providerId="LiveId" clId="{BE3EB70B-5FF6-4B73-B616-DB90E6AD8E2C}" dt="2019-09-02T23:58:33.752" v="3578" actId="20577"/>
          <ac:spMkLst>
            <pc:docMk/>
            <pc:sldMk cId="1672786414" sldId="339"/>
            <ac:spMk id="10" creationId="{A1B28A7D-0F2B-4DE1-ACBC-ED00DEEFB7C9}"/>
          </ac:spMkLst>
        </pc:spChg>
        <pc:spChg chg="add mod">
          <ac:chgData name="Gordon Watts" userId="a0850f2b96f54c79" providerId="LiveId" clId="{BE3EB70B-5FF6-4B73-B616-DB90E6AD8E2C}" dt="2019-09-02T23:58:49.667" v="3581" actId="20577"/>
          <ac:spMkLst>
            <pc:docMk/>
            <pc:sldMk cId="1672786414" sldId="339"/>
            <ac:spMk id="11" creationId="{3CA3FEDF-DF05-4F56-A15E-D7A657BF8555}"/>
          </ac:spMkLst>
        </pc:spChg>
        <pc:spChg chg="add mod">
          <ac:chgData name="Gordon Watts" userId="a0850f2b96f54c79" providerId="LiveId" clId="{BE3EB70B-5FF6-4B73-B616-DB90E6AD8E2C}" dt="2019-09-02T23:59:13.369" v="3613" actId="20577"/>
          <ac:spMkLst>
            <pc:docMk/>
            <pc:sldMk cId="1672786414" sldId="339"/>
            <ac:spMk id="12" creationId="{31516232-BC73-4E1B-AC83-93B209941389}"/>
          </ac:spMkLst>
        </pc:spChg>
        <pc:spChg chg="add mod">
          <ac:chgData name="Gordon Watts" userId="a0850f2b96f54c79" providerId="LiveId" clId="{BE3EB70B-5FF6-4B73-B616-DB90E6AD8E2C}" dt="2019-09-03T00:01:19.239" v="3620" actId="2711"/>
          <ac:spMkLst>
            <pc:docMk/>
            <pc:sldMk cId="1672786414" sldId="339"/>
            <ac:spMk id="13" creationId="{13225317-91B0-4308-ADF4-570339D62994}"/>
          </ac:spMkLst>
        </pc:spChg>
      </pc:sldChg>
      <pc:sldChg chg="addSp delSp modSp add ord">
        <pc:chgData name="Gordon Watts" userId="a0850f2b96f54c79" providerId="LiveId" clId="{BE3EB70B-5FF6-4B73-B616-DB90E6AD8E2C}" dt="2019-09-02T22:58:58.105" v="1805" actId="1076"/>
        <pc:sldMkLst>
          <pc:docMk/>
          <pc:sldMk cId="4255031383" sldId="340"/>
        </pc:sldMkLst>
        <pc:spChg chg="mod">
          <ac:chgData name="Gordon Watts" userId="a0850f2b96f54c79" providerId="LiveId" clId="{BE3EB70B-5FF6-4B73-B616-DB90E6AD8E2C}" dt="2019-09-02T22:51:51.246" v="585" actId="20577"/>
          <ac:spMkLst>
            <pc:docMk/>
            <pc:sldMk cId="4255031383" sldId="340"/>
            <ac:spMk id="5" creationId="{3729D744-46D3-4D0D-AD6D-DEF75E75090A}"/>
          </ac:spMkLst>
        </pc:spChg>
        <pc:spChg chg="mod">
          <ac:chgData name="Gordon Watts" userId="a0850f2b96f54c79" providerId="LiveId" clId="{BE3EB70B-5FF6-4B73-B616-DB90E6AD8E2C}" dt="2019-09-02T22:53:08.330" v="798" actId="20577"/>
          <ac:spMkLst>
            <pc:docMk/>
            <pc:sldMk cId="4255031383" sldId="340"/>
            <ac:spMk id="6" creationId="{5796E740-589B-40D1-AE8B-EF196783097D}"/>
          </ac:spMkLst>
        </pc:spChg>
        <pc:spChg chg="mod">
          <ac:chgData name="Gordon Watts" userId="a0850f2b96f54c79" providerId="LiveId" clId="{BE3EB70B-5FF6-4B73-B616-DB90E6AD8E2C}" dt="2019-09-02T22:53:26.530" v="858" actId="20577"/>
          <ac:spMkLst>
            <pc:docMk/>
            <pc:sldMk cId="4255031383" sldId="340"/>
            <ac:spMk id="7" creationId="{25D06CB0-DD32-4854-A9A9-FA761EBCE7F8}"/>
          </ac:spMkLst>
        </pc:spChg>
        <pc:spChg chg="mod">
          <ac:chgData name="Gordon Watts" userId="a0850f2b96f54c79" providerId="LiveId" clId="{BE3EB70B-5FF6-4B73-B616-DB90E6AD8E2C}" dt="2019-09-02T22:55:26.876" v="1315" actId="1076"/>
          <ac:spMkLst>
            <pc:docMk/>
            <pc:sldMk cId="4255031383" sldId="340"/>
            <ac:spMk id="9" creationId="{6A7840F6-CAE1-48D2-86CA-FEB3D7F5C2CC}"/>
          </ac:spMkLst>
        </pc:spChg>
        <pc:spChg chg="add mod">
          <ac:chgData name="Gordon Watts" userId="a0850f2b96f54c79" providerId="LiveId" clId="{BE3EB70B-5FF6-4B73-B616-DB90E6AD8E2C}" dt="2019-09-02T22:58:58.105" v="1805" actId="1076"/>
          <ac:spMkLst>
            <pc:docMk/>
            <pc:sldMk cId="4255031383" sldId="340"/>
            <ac:spMk id="11" creationId="{0E309123-CC20-4F7C-9C8E-0129DBE678D3}"/>
          </ac:spMkLst>
        </pc:spChg>
        <pc:picChg chg="del">
          <ac:chgData name="Gordon Watts" userId="a0850f2b96f54c79" providerId="LiveId" clId="{BE3EB70B-5FF6-4B73-B616-DB90E6AD8E2C}" dt="2019-09-02T22:51:22.931" v="493" actId="478"/>
          <ac:picMkLst>
            <pc:docMk/>
            <pc:sldMk cId="4255031383" sldId="340"/>
            <ac:picMk id="1026" creationId="{87BAF2F4-70FF-46FE-8F5E-1293915FB5A6}"/>
          </ac:picMkLst>
        </pc:picChg>
        <pc:picChg chg="add mod">
          <ac:chgData name="Gordon Watts" userId="a0850f2b96f54c79" providerId="LiveId" clId="{BE3EB70B-5FF6-4B73-B616-DB90E6AD8E2C}" dt="2019-09-02T22:51:20.622" v="492" actId="1076"/>
          <ac:picMkLst>
            <pc:docMk/>
            <pc:sldMk cId="4255031383" sldId="340"/>
            <ac:picMk id="2050" creationId="{60E84272-B620-43E1-96FC-A2DBFFD9589F}"/>
          </ac:picMkLst>
        </pc:picChg>
      </pc:sldChg>
      <pc:sldChg chg="addSp delSp modSp add">
        <pc:chgData name="Gordon Watts" userId="a0850f2b96f54c79" providerId="LiveId" clId="{BE3EB70B-5FF6-4B73-B616-DB90E6AD8E2C}" dt="2019-09-03T00:15:10.458" v="3766" actId="20577"/>
        <pc:sldMkLst>
          <pc:docMk/>
          <pc:sldMk cId="1135819623" sldId="341"/>
        </pc:sldMkLst>
        <pc:spChg chg="del">
          <ac:chgData name="Gordon Watts" userId="a0850f2b96f54c79" providerId="LiveId" clId="{BE3EB70B-5FF6-4B73-B616-DB90E6AD8E2C}" dt="2019-09-03T00:05:06.025" v="3714"/>
          <ac:spMkLst>
            <pc:docMk/>
            <pc:sldMk cId="1135819623" sldId="341"/>
            <ac:spMk id="2" creationId="{37D0319F-761A-419B-BD39-5137B310F176}"/>
          </ac:spMkLst>
        </pc:spChg>
        <pc:spChg chg="del">
          <ac:chgData name="Gordon Watts" userId="a0850f2b96f54c79" providerId="LiveId" clId="{BE3EB70B-5FF6-4B73-B616-DB90E6AD8E2C}" dt="2019-09-03T00:05:06.025" v="3714"/>
          <ac:spMkLst>
            <pc:docMk/>
            <pc:sldMk cId="1135819623" sldId="341"/>
            <ac:spMk id="3" creationId="{2E3AF38C-518C-463F-8427-66B391E41600}"/>
          </ac:spMkLst>
        </pc:spChg>
        <pc:spChg chg="add del mod">
          <ac:chgData name="Gordon Watts" userId="a0850f2b96f54c79" providerId="LiveId" clId="{BE3EB70B-5FF6-4B73-B616-DB90E6AD8E2C}" dt="2019-09-03T00:05:10.321" v="3715"/>
          <ac:spMkLst>
            <pc:docMk/>
            <pc:sldMk cId="1135819623" sldId="341"/>
            <ac:spMk id="6" creationId="{D9F8B0D4-5849-4C05-9D37-7105DD5B8CC7}"/>
          </ac:spMkLst>
        </pc:spChg>
        <pc:spChg chg="add del mod">
          <ac:chgData name="Gordon Watts" userId="a0850f2b96f54c79" providerId="LiveId" clId="{BE3EB70B-5FF6-4B73-B616-DB90E6AD8E2C}" dt="2019-09-03T00:05:10.321" v="3715"/>
          <ac:spMkLst>
            <pc:docMk/>
            <pc:sldMk cId="1135819623" sldId="341"/>
            <ac:spMk id="7" creationId="{FE789F5C-8E08-4603-882E-484D64CAAC88}"/>
          </ac:spMkLst>
        </pc:spChg>
        <pc:spChg chg="add mod">
          <ac:chgData name="Gordon Watts" userId="a0850f2b96f54c79" providerId="LiveId" clId="{BE3EB70B-5FF6-4B73-B616-DB90E6AD8E2C}" dt="2019-09-03T00:05:15.377" v="3723" actId="20577"/>
          <ac:spMkLst>
            <pc:docMk/>
            <pc:sldMk cId="1135819623" sldId="341"/>
            <ac:spMk id="8" creationId="{751DD49C-C05E-4DE8-B765-A5703EF3F63F}"/>
          </ac:spMkLst>
        </pc:spChg>
        <pc:spChg chg="add mod">
          <ac:chgData name="Gordon Watts" userId="a0850f2b96f54c79" providerId="LiveId" clId="{BE3EB70B-5FF6-4B73-B616-DB90E6AD8E2C}" dt="2019-09-03T00:10:32.073" v="3759" actId="1076"/>
          <ac:spMkLst>
            <pc:docMk/>
            <pc:sldMk cId="1135819623" sldId="341"/>
            <ac:spMk id="11" creationId="{7F22C7D0-5314-4052-BF5C-AC871AD7CED0}"/>
          </ac:spMkLst>
        </pc:spChg>
        <pc:spChg chg="add mod">
          <ac:chgData name="Gordon Watts" userId="a0850f2b96f54c79" providerId="LiveId" clId="{BE3EB70B-5FF6-4B73-B616-DB90E6AD8E2C}" dt="2019-09-03T00:15:10.458" v="3766" actId="20577"/>
          <ac:spMkLst>
            <pc:docMk/>
            <pc:sldMk cId="1135819623" sldId="341"/>
            <ac:spMk id="12" creationId="{DC1C801D-8DD0-44E3-A79D-056A9DB86BF4}"/>
          </ac:spMkLst>
        </pc:spChg>
        <pc:picChg chg="add mod">
          <ac:chgData name="Gordon Watts" userId="a0850f2b96f54c79" providerId="LiveId" clId="{BE3EB70B-5FF6-4B73-B616-DB90E6AD8E2C}" dt="2019-09-03T00:10:07.137" v="3739" actId="1076"/>
          <ac:picMkLst>
            <pc:docMk/>
            <pc:sldMk cId="1135819623" sldId="341"/>
            <ac:picMk id="9" creationId="{1ED4787D-464B-4560-9C12-A75D76AD9C03}"/>
          </ac:picMkLst>
        </pc:picChg>
        <pc:picChg chg="add mod">
          <ac:chgData name="Gordon Watts" userId="a0850f2b96f54c79" providerId="LiveId" clId="{BE3EB70B-5FF6-4B73-B616-DB90E6AD8E2C}" dt="2019-09-03T00:10:07.137" v="3739" actId="1076"/>
          <ac:picMkLst>
            <pc:docMk/>
            <pc:sldMk cId="1135819623" sldId="341"/>
            <ac:picMk id="10" creationId="{19C677C0-64FA-476A-887C-7B0AAF74F3EF}"/>
          </ac:picMkLst>
        </pc:picChg>
      </pc:sldChg>
      <pc:sldChg chg="addSp delSp modSp add">
        <pc:chgData name="Gordon Watts" userId="a0850f2b96f54c79" providerId="LiveId" clId="{BE3EB70B-5FF6-4B73-B616-DB90E6AD8E2C}" dt="2019-09-03T03:47:08.014" v="6211" actId="1076"/>
        <pc:sldMkLst>
          <pc:docMk/>
          <pc:sldMk cId="1573544289" sldId="342"/>
        </pc:sldMkLst>
        <pc:spChg chg="mod">
          <ac:chgData name="Gordon Watts" userId="a0850f2b96f54c79" providerId="LiveId" clId="{BE3EB70B-5FF6-4B73-B616-DB90E6AD8E2C}" dt="2019-09-03T00:15:27.890" v="3782" actId="20577"/>
          <ac:spMkLst>
            <pc:docMk/>
            <pc:sldMk cId="1573544289" sldId="342"/>
            <ac:spMk id="2" creationId="{3D1CBFC8-9D7A-4FD5-9DA1-DDD9F6D64956}"/>
          </ac:spMkLst>
        </pc:spChg>
        <pc:spChg chg="add mod">
          <ac:chgData name="Gordon Watts" userId="a0850f2b96f54c79" providerId="LiveId" clId="{BE3EB70B-5FF6-4B73-B616-DB90E6AD8E2C}" dt="2019-09-03T03:45:32.053" v="6193" actId="1076"/>
          <ac:spMkLst>
            <pc:docMk/>
            <pc:sldMk cId="1573544289" sldId="342"/>
            <ac:spMk id="5" creationId="{A0A8F73E-AB12-4780-9682-D800420D890A}"/>
          </ac:spMkLst>
        </pc:spChg>
        <pc:spChg chg="add mod">
          <ac:chgData name="Gordon Watts" userId="a0850f2b96f54c79" providerId="LiveId" clId="{BE3EB70B-5FF6-4B73-B616-DB90E6AD8E2C}" dt="2019-09-03T03:45:38.450" v="6195" actId="14100"/>
          <ac:spMkLst>
            <pc:docMk/>
            <pc:sldMk cId="1573544289" sldId="342"/>
            <ac:spMk id="6" creationId="{6E06DAAF-8F7A-40E2-89E4-B4E7EAB6FDE4}"/>
          </ac:spMkLst>
        </pc:spChg>
        <pc:spChg chg="add del">
          <ac:chgData name="Gordon Watts" userId="a0850f2b96f54c79" providerId="LiveId" clId="{BE3EB70B-5FF6-4B73-B616-DB90E6AD8E2C}" dt="2019-09-03T00:23:23.319" v="3942"/>
          <ac:spMkLst>
            <pc:docMk/>
            <pc:sldMk cId="1573544289" sldId="342"/>
            <ac:spMk id="7" creationId="{1CDD235A-F79C-43AB-BF39-679ECD1E0FE2}"/>
          </ac:spMkLst>
        </pc:spChg>
        <pc:spChg chg="add del">
          <ac:chgData name="Gordon Watts" userId="a0850f2b96f54c79" providerId="LiveId" clId="{BE3EB70B-5FF6-4B73-B616-DB90E6AD8E2C}" dt="2019-09-03T00:23:22.417" v="3941"/>
          <ac:spMkLst>
            <pc:docMk/>
            <pc:sldMk cId="1573544289" sldId="342"/>
            <ac:spMk id="8" creationId="{CE360768-B50E-47D0-927A-2AC1D98FC2BD}"/>
          </ac:spMkLst>
        </pc:spChg>
        <pc:spChg chg="add mod">
          <ac:chgData name="Gordon Watts" userId="a0850f2b96f54c79" providerId="LiveId" clId="{BE3EB70B-5FF6-4B73-B616-DB90E6AD8E2C}" dt="2019-09-03T03:45:51.501" v="6197" actId="1076"/>
          <ac:spMkLst>
            <pc:docMk/>
            <pc:sldMk cId="1573544289" sldId="342"/>
            <ac:spMk id="9" creationId="{A65FCBF8-D0A8-46E4-8A3D-E782953CF9A3}"/>
          </ac:spMkLst>
        </pc:spChg>
        <pc:spChg chg="add mod">
          <ac:chgData name="Gordon Watts" userId="a0850f2b96f54c79" providerId="LiveId" clId="{BE3EB70B-5FF6-4B73-B616-DB90E6AD8E2C}" dt="2019-09-03T03:46:26.397" v="6203" actId="14100"/>
          <ac:spMkLst>
            <pc:docMk/>
            <pc:sldMk cId="1573544289" sldId="342"/>
            <ac:spMk id="10" creationId="{B824BD6C-1481-4A43-8188-ABE959AD199C}"/>
          </ac:spMkLst>
        </pc:spChg>
        <pc:spChg chg="add mod">
          <ac:chgData name="Gordon Watts" userId="a0850f2b96f54c79" providerId="LiveId" clId="{BE3EB70B-5FF6-4B73-B616-DB90E6AD8E2C}" dt="2019-09-03T03:47:01.352" v="6210" actId="14100"/>
          <ac:spMkLst>
            <pc:docMk/>
            <pc:sldMk cId="1573544289" sldId="342"/>
            <ac:spMk id="11" creationId="{A8D0B05E-9A21-4AF2-8133-32B8E86A0A6F}"/>
          </ac:spMkLst>
        </pc:spChg>
        <pc:spChg chg="add mod">
          <ac:chgData name="Gordon Watts" userId="a0850f2b96f54c79" providerId="LiveId" clId="{BE3EB70B-5FF6-4B73-B616-DB90E6AD8E2C}" dt="2019-09-03T03:46:39.033" v="6205" actId="14100"/>
          <ac:spMkLst>
            <pc:docMk/>
            <pc:sldMk cId="1573544289" sldId="342"/>
            <ac:spMk id="12" creationId="{D3B2CAC2-AABA-483C-AED1-F1F2A168CEE6}"/>
          </ac:spMkLst>
        </pc:spChg>
        <pc:spChg chg="add mod">
          <ac:chgData name="Gordon Watts" userId="a0850f2b96f54c79" providerId="LiveId" clId="{BE3EB70B-5FF6-4B73-B616-DB90E6AD8E2C}" dt="2019-09-03T03:46:43.615" v="6206" actId="14100"/>
          <ac:spMkLst>
            <pc:docMk/>
            <pc:sldMk cId="1573544289" sldId="342"/>
            <ac:spMk id="13" creationId="{C39A609A-E54C-4ED1-81F9-DE27B0361F5E}"/>
          </ac:spMkLst>
        </pc:spChg>
        <pc:spChg chg="add mod">
          <ac:chgData name="Gordon Watts" userId="a0850f2b96f54c79" providerId="LiveId" clId="{BE3EB70B-5FF6-4B73-B616-DB90E6AD8E2C}" dt="2019-09-03T03:47:08.014" v="6211" actId="1076"/>
          <ac:spMkLst>
            <pc:docMk/>
            <pc:sldMk cId="1573544289" sldId="342"/>
            <ac:spMk id="14" creationId="{8481B58A-2DD1-411A-99A3-71938B84D6F4}"/>
          </ac:spMkLst>
        </pc:spChg>
        <pc:spChg chg="add mod">
          <ac:chgData name="Gordon Watts" userId="a0850f2b96f54c79" providerId="LiveId" clId="{BE3EB70B-5FF6-4B73-B616-DB90E6AD8E2C}" dt="2019-09-03T03:46:08.332" v="6200" actId="14100"/>
          <ac:spMkLst>
            <pc:docMk/>
            <pc:sldMk cId="1573544289" sldId="342"/>
            <ac:spMk id="15" creationId="{20379405-BED6-4062-A600-5D1338A206B4}"/>
          </ac:spMkLst>
        </pc:spChg>
        <pc:spChg chg="add mod">
          <ac:chgData name="Gordon Watts" userId="a0850f2b96f54c79" providerId="LiveId" clId="{BE3EB70B-5FF6-4B73-B616-DB90E6AD8E2C}" dt="2019-09-03T03:46:13.184" v="6201" actId="14100"/>
          <ac:spMkLst>
            <pc:docMk/>
            <pc:sldMk cId="1573544289" sldId="342"/>
            <ac:spMk id="16" creationId="{982EA9BD-7D84-4914-991A-DF0C6AC93290}"/>
          </ac:spMkLst>
        </pc:spChg>
      </pc:sldChg>
      <pc:sldChg chg="addSp modSp add">
        <pc:chgData name="Gordon Watts" userId="a0850f2b96f54c79" providerId="LiveId" clId="{BE3EB70B-5FF6-4B73-B616-DB90E6AD8E2C}" dt="2019-09-03T03:24:38.830" v="4895" actId="1076"/>
        <pc:sldMkLst>
          <pc:docMk/>
          <pc:sldMk cId="249405198" sldId="343"/>
        </pc:sldMkLst>
        <pc:spChg chg="mod">
          <ac:chgData name="Gordon Watts" userId="a0850f2b96f54c79" providerId="LiveId" clId="{BE3EB70B-5FF6-4B73-B616-DB90E6AD8E2C}" dt="2019-09-03T00:44:12.574" v="4880" actId="20577"/>
          <ac:spMkLst>
            <pc:docMk/>
            <pc:sldMk cId="249405198" sldId="343"/>
            <ac:spMk id="2" creationId="{5CF49D30-73F3-4CEB-A0F2-29C69D5336ED}"/>
          </ac:spMkLst>
        </pc:spChg>
        <pc:spChg chg="add">
          <ac:chgData name="Gordon Watts" userId="a0850f2b96f54c79" providerId="LiveId" clId="{BE3EB70B-5FF6-4B73-B616-DB90E6AD8E2C}" dt="2019-09-03T03:24:21.914" v="4890"/>
          <ac:spMkLst>
            <pc:docMk/>
            <pc:sldMk cId="249405198" sldId="343"/>
            <ac:spMk id="7" creationId="{75AD2273-340B-4DCB-B57E-2A26F4045A5C}"/>
          </ac:spMkLst>
        </pc:spChg>
        <pc:spChg chg="add">
          <ac:chgData name="Gordon Watts" userId="a0850f2b96f54c79" providerId="LiveId" clId="{BE3EB70B-5FF6-4B73-B616-DB90E6AD8E2C}" dt="2019-09-03T03:24:21.914" v="4890"/>
          <ac:spMkLst>
            <pc:docMk/>
            <pc:sldMk cId="249405198" sldId="343"/>
            <ac:spMk id="8" creationId="{E373A13F-D50F-4036-B79C-0801A510C299}"/>
          </ac:spMkLst>
        </pc:spChg>
        <pc:picChg chg="add mod">
          <ac:chgData name="Gordon Watts" userId="a0850f2b96f54c79" providerId="LiveId" clId="{BE3EB70B-5FF6-4B73-B616-DB90E6AD8E2C}" dt="2019-09-03T03:24:30.322" v="4893" actId="14100"/>
          <ac:picMkLst>
            <pc:docMk/>
            <pc:sldMk cId="249405198" sldId="343"/>
            <ac:picMk id="5" creationId="{8092232E-2CA6-445F-A1A2-51362FD6861E}"/>
          </ac:picMkLst>
        </pc:picChg>
        <pc:picChg chg="add mod">
          <ac:chgData name="Gordon Watts" userId="a0850f2b96f54c79" providerId="LiveId" clId="{BE3EB70B-5FF6-4B73-B616-DB90E6AD8E2C}" dt="2019-09-03T03:24:38.830" v="4895" actId="1076"/>
          <ac:picMkLst>
            <pc:docMk/>
            <pc:sldMk cId="249405198" sldId="343"/>
            <ac:picMk id="6" creationId="{DE386D18-6230-49A0-B65F-0B1D21E10637}"/>
          </ac:picMkLst>
        </pc:picChg>
      </pc:sldChg>
      <pc:sldChg chg="addSp modSp add">
        <pc:chgData name="Gordon Watts" userId="a0850f2b96f54c79" providerId="LiveId" clId="{BE3EB70B-5FF6-4B73-B616-DB90E6AD8E2C}" dt="2019-09-03T03:45:24.002" v="6192" actId="1076"/>
        <pc:sldMkLst>
          <pc:docMk/>
          <pc:sldMk cId="1175729819" sldId="344"/>
        </pc:sldMkLst>
        <pc:spChg chg="mod">
          <ac:chgData name="Gordon Watts" userId="a0850f2b96f54c79" providerId="LiveId" clId="{BE3EB70B-5FF6-4B73-B616-DB90E6AD8E2C}" dt="2019-09-03T03:25:12.620" v="4903" actId="20577"/>
          <ac:spMkLst>
            <pc:docMk/>
            <pc:sldMk cId="1175729819" sldId="344"/>
            <ac:spMk id="2" creationId="{4A4DFB3D-E014-45D3-B83A-3911E103F3C5}"/>
          </ac:spMkLst>
        </pc:spChg>
        <pc:spChg chg="add mod">
          <ac:chgData name="Gordon Watts" userId="a0850f2b96f54c79" providerId="LiveId" clId="{BE3EB70B-5FF6-4B73-B616-DB90E6AD8E2C}" dt="2019-09-03T03:27:39.720" v="5135" actId="20577"/>
          <ac:spMkLst>
            <pc:docMk/>
            <pc:sldMk cId="1175729819" sldId="344"/>
            <ac:spMk id="5" creationId="{BBF98C6C-23CF-4B39-8196-1A29546B3114}"/>
          </ac:spMkLst>
        </pc:spChg>
        <pc:spChg chg="add mod">
          <ac:chgData name="Gordon Watts" userId="a0850f2b96f54c79" providerId="LiveId" clId="{BE3EB70B-5FF6-4B73-B616-DB90E6AD8E2C}" dt="2019-09-03T03:40:37.795" v="5909" actId="1076"/>
          <ac:spMkLst>
            <pc:docMk/>
            <pc:sldMk cId="1175729819" sldId="344"/>
            <ac:spMk id="6" creationId="{82964449-6F34-4399-8172-2266409B8A30}"/>
          </ac:spMkLst>
        </pc:spChg>
        <pc:spChg chg="add mod">
          <ac:chgData name="Gordon Watts" userId="a0850f2b96f54c79" providerId="LiveId" clId="{BE3EB70B-5FF6-4B73-B616-DB90E6AD8E2C}" dt="2019-09-03T03:45:24.002" v="6192" actId="1076"/>
          <ac:spMkLst>
            <pc:docMk/>
            <pc:sldMk cId="1175729819" sldId="344"/>
            <ac:spMk id="7" creationId="{AC357F9B-D566-4BE7-826F-83E63ADA5802}"/>
          </ac:spMkLst>
        </pc:spChg>
        <pc:spChg chg="add mod">
          <ac:chgData name="Gordon Watts" userId="a0850f2b96f54c79" providerId="LiveId" clId="{BE3EB70B-5FF6-4B73-B616-DB90E6AD8E2C}" dt="2019-09-03T03:45:24.002" v="6192" actId="1076"/>
          <ac:spMkLst>
            <pc:docMk/>
            <pc:sldMk cId="1175729819" sldId="344"/>
            <ac:spMk id="8" creationId="{54EC0F81-AFC5-4DA7-9010-0F1CD6B8FCE1}"/>
          </ac:spMkLst>
        </pc:spChg>
        <pc:spChg chg="add mod">
          <ac:chgData name="Gordon Watts" userId="a0850f2b96f54c79" providerId="LiveId" clId="{BE3EB70B-5FF6-4B73-B616-DB90E6AD8E2C}" dt="2019-09-03T03:36:59.065" v="5523" actId="20577"/>
          <ac:spMkLst>
            <pc:docMk/>
            <pc:sldMk cId="1175729819" sldId="344"/>
            <ac:spMk id="9" creationId="{563C00D7-2A84-421B-ACB3-0C3EDA22016C}"/>
          </ac:spMkLst>
        </pc:spChg>
        <pc:spChg chg="add mod">
          <ac:chgData name="Gordon Watts" userId="a0850f2b96f54c79" providerId="LiveId" clId="{BE3EB70B-5FF6-4B73-B616-DB90E6AD8E2C}" dt="2019-09-03T03:38:08.367" v="5713" actId="20577"/>
          <ac:spMkLst>
            <pc:docMk/>
            <pc:sldMk cId="1175729819" sldId="344"/>
            <ac:spMk id="10" creationId="{00F848D3-56C6-4718-8C80-1D7C0C63B8F6}"/>
          </ac:spMkLst>
        </pc:spChg>
        <pc:spChg chg="add mod">
          <ac:chgData name="Gordon Watts" userId="a0850f2b96f54c79" providerId="LiveId" clId="{BE3EB70B-5FF6-4B73-B616-DB90E6AD8E2C}" dt="2019-09-03T03:38:18.803" v="5732" actId="20577"/>
          <ac:spMkLst>
            <pc:docMk/>
            <pc:sldMk cId="1175729819" sldId="344"/>
            <ac:spMk id="11" creationId="{1FC5E847-CA4C-406A-8E50-30F19AD2DB7A}"/>
          </ac:spMkLst>
        </pc:spChg>
        <pc:spChg chg="add mod">
          <ac:chgData name="Gordon Watts" userId="a0850f2b96f54c79" providerId="LiveId" clId="{BE3EB70B-5FF6-4B73-B616-DB90E6AD8E2C}" dt="2019-09-03T03:39:01.936" v="5905" actId="20577"/>
          <ac:spMkLst>
            <pc:docMk/>
            <pc:sldMk cId="1175729819" sldId="344"/>
            <ac:spMk id="12" creationId="{3E2FFD82-6550-4339-B113-89A869F73CE1}"/>
          </ac:spMkLst>
        </pc:spChg>
        <pc:spChg chg="add mod">
          <ac:chgData name="Gordon Watts" userId="a0850f2b96f54c79" providerId="LiveId" clId="{BE3EB70B-5FF6-4B73-B616-DB90E6AD8E2C}" dt="2019-09-03T03:41:20.110" v="5919" actId="1076"/>
          <ac:spMkLst>
            <pc:docMk/>
            <pc:sldMk cId="1175729819" sldId="344"/>
            <ac:spMk id="13" creationId="{152CD473-56A2-4AB3-B25D-C001072C096D}"/>
          </ac:spMkLst>
        </pc:spChg>
        <pc:spChg chg="add mod">
          <ac:chgData name="Gordon Watts" userId="a0850f2b96f54c79" providerId="LiveId" clId="{BE3EB70B-5FF6-4B73-B616-DB90E6AD8E2C}" dt="2019-09-03T03:45:10.086" v="6191" actId="1076"/>
          <ac:spMkLst>
            <pc:docMk/>
            <pc:sldMk cId="1175729819" sldId="344"/>
            <ac:spMk id="14" creationId="{970D8BA0-E72F-48F6-90A6-E95EBA0045BE}"/>
          </ac:spMkLst>
        </pc:spChg>
      </pc:sldChg>
      <pc:sldMasterChg chg="delSldLayout">
        <pc:chgData name="Gordon Watts" userId="a0850f2b96f54c79" providerId="LiveId" clId="{BE3EB70B-5FF6-4B73-B616-DB90E6AD8E2C}" dt="2019-09-03T00:43:36.369" v="4853" actId="2696"/>
        <pc:sldMasterMkLst>
          <pc:docMk/>
          <pc:sldMasterMk cId="2505770140" sldId="2147483834"/>
        </pc:sldMasterMkLst>
        <pc:sldLayoutChg chg="del">
          <pc:chgData name="Gordon Watts" userId="a0850f2b96f54c79" providerId="LiveId" clId="{BE3EB70B-5FF6-4B73-B616-DB90E6AD8E2C}" dt="2019-09-03T00:43:36.369" v="4853" actId="2696"/>
          <pc:sldLayoutMkLst>
            <pc:docMk/>
            <pc:sldMasterMk cId="2505770140" sldId="2147483834"/>
            <pc:sldLayoutMk cId="1563354407" sldId="2147483852"/>
          </pc:sldLayoutMkLst>
        </pc:sldLayoutChg>
      </pc:sldMasterChg>
    </pc:docChg>
  </pc:docChgLst>
  <pc:docChgLst>
    <pc:chgData name="Gordon Watts" userId="a0850f2b96f54c79" providerId="LiveId" clId="{E5C597CD-B54B-4703-B11A-A367BDFFB6B7}"/>
    <pc:docChg chg="undo custSel addSld delSld modSld">
      <pc:chgData name="Gordon Watts" userId="a0850f2b96f54c79" providerId="LiveId" clId="{E5C597CD-B54B-4703-B11A-A367BDFFB6B7}" dt="2021-02-16T16:10:40.872" v="2294" actId="1076"/>
      <pc:docMkLst>
        <pc:docMk/>
      </pc:docMkLst>
      <pc:sldChg chg="modSp mod">
        <pc:chgData name="Gordon Watts" userId="a0850f2b96f54c79" providerId="LiveId" clId="{E5C597CD-B54B-4703-B11A-A367BDFFB6B7}" dt="2021-02-16T02:11:12.931" v="15" actId="20577"/>
        <pc:sldMkLst>
          <pc:docMk/>
          <pc:sldMk cId="1701254242" sldId="256"/>
        </pc:sldMkLst>
        <pc:spChg chg="mod">
          <ac:chgData name="Gordon Watts" userId="a0850f2b96f54c79" providerId="LiveId" clId="{E5C597CD-B54B-4703-B11A-A367BDFFB6B7}" dt="2021-02-16T02:11:04.101" v="3" actId="20577"/>
          <ac:spMkLst>
            <pc:docMk/>
            <pc:sldMk cId="1701254242" sldId="256"/>
            <ac:spMk id="2" creationId="{6A326EDB-A70A-4637-B2B1-2E0F953B49F7}"/>
          </ac:spMkLst>
        </pc:spChg>
        <pc:spChg chg="mod">
          <ac:chgData name="Gordon Watts" userId="a0850f2b96f54c79" providerId="LiveId" clId="{E5C597CD-B54B-4703-B11A-A367BDFFB6B7}" dt="2021-02-16T02:11:12.931" v="15" actId="20577"/>
          <ac:spMkLst>
            <pc:docMk/>
            <pc:sldMk cId="1701254242" sldId="256"/>
            <ac:spMk id="3" creationId="{B30D4CF1-7CCD-440F-A3B1-68B9AC0E91A4}"/>
          </ac:spMkLst>
        </pc:spChg>
      </pc:sldChg>
      <pc:sldChg chg="addSp delSp modSp mod">
        <pc:chgData name="Gordon Watts" userId="a0850f2b96f54c79" providerId="LiveId" clId="{E5C597CD-B54B-4703-B11A-A367BDFFB6B7}" dt="2021-02-16T02:17:08.865" v="132" actId="20577"/>
        <pc:sldMkLst>
          <pc:docMk/>
          <pc:sldMk cId="955157149" sldId="267"/>
        </pc:sldMkLst>
        <pc:spChg chg="mod">
          <ac:chgData name="Gordon Watts" userId="a0850f2b96f54c79" providerId="LiveId" clId="{E5C597CD-B54B-4703-B11A-A367BDFFB6B7}" dt="2021-02-16T02:17:08.865" v="132" actId="20577"/>
          <ac:spMkLst>
            <pc:docMk/>
            <pc:sldMk cId="955157149" sldId="267"/>
            <ac:spMk id="6" creationId="{E52E82ED-9E95-4E20-B836-6EBE86216A54}"/>
          </ac:spMkLst>
        </pc:spChg>
        <pc:spChg chg="mod">
          <ac:chgData name="Gordon Watts" userId="a0850f2b96f54c79" providerId="LiveId" clId="{E5C597CD-B54B-4703-B11A-A367BDFFB6B7}" dt="2021-02-16T02:16:34.442" v="111" actId="1076"/>
          <ac:spMkLst>
            <pc:docMk/>
            <pc:sldMk cId="955157149" sldId="267"/>
            <ac:spMk id="9" creationId="{0A579385-CB80-4630-98D3-1077253E4B7A}"/>
          </ac:spMkLst>
        </pc:spChg>
        <pc:picChg chg="add del">
          <ac:chgData name="Gordon Watts" userId="a0850f2b96f54c79" providerId="LiveId" clId="{E5C597CD-B54B-4703-B11A-A367BDFFB6B7}" dt="2021-02-16T02:16:03.071" v="102" actId="478"/>
          <ac:picMkLst>
            <pc:docMk/>
            <pc:sldMk cId="955157149" sldId="267"/>
            <ac:picMk id="7" creationId="{0EE8B44E-E79E-4F9D-A000-8A030F7B1AB1}"/>
          </ac:picMkLst>
        </pc:picChg>
        <pc:picChg chg="add mod ord">
          <ac:chgData name="Gordon Watts" userId="a0850f2b96f54c79" providerId="LiveId" clId="{E5C597CD-B54B-4703-B11A-A367BDFFB6B7}" dt="2021-02-16T02:16:31.085" v="110" actId="1076"/>
          <ac:picMkLst>
            <pc:docMk/>
            <pc:sldMk cId="955157149" sldId="267"/>
            <ac:picMk id="8" creationId="{7B543E85-3B91-402F-B6E5-24B88E6C34BF}"/>
          </ac:picMkLst>
        </pc:picChg>
      </pc:sldChg>
      <pc:sldChg chg="del">
        <pc:chgData name="Gordon Watts" userId="a0850f2b96f54c79" providerId="LiveId" clId="{E5C597CD-B54B-4703-B11A-A367BDFFB6B7}" dt="2021-02-16T02:19:15.127" v="268" actId="47"/>
        <pc:sldMkLst>
          <pc:docMk/>
          <pc:sldMk cId="3861874347" sldId="287"/>
        </pc:sldMkLst>
      </pc:sldChg>
      <pc:sldChg chg="addSp delSp modSp mod">
        <pc:chgData name="Gordon Watts" userId="a0850f2b96f54c79" providerId="LiveId" clId="{E5C597CD-B54B-4703-B11A-A367BDFFB6B7}" dt="2021-02-16T02:12:57.011" v="99" actId="1076"/>
        <pc:sldMkLst>
          <pc:docMk/>
          <pc:sldMk cId="3853727924" sldId="345"/>
        </pc:sldMkLst>
        <pc:spChg chg="add del mod">
          <ac:chgData name="Gordon Watts" userId="a0850f2b96f54c79" providerId="LiveId" clId="{E5C597CD-B54B-4703-B11A-A367BDFFB6B7}" dt="2021-02-16T02:12:57.011" v="99" actId="1076"/>
          <ac:spMkLst>
            <pc:docMk/>
            <pc:sldMk cId="3853727924" sldId="345"/>
            <ac:spMk id="5" creationId="{58D40A3E-5A76-4BFB-81F4-70F35B75BE79}"/>
          </ac:spMkLst>
        </pc:spChg>
        <pc:spChg chg="del">
          <ac:chgData name="Gordon Watts" userId="a0850f2b96f54c79" providerId="LiveId" clId="{E5C597CD-B54B-4703-B11A-A367BDFFB6B7}" dt="2021-02-16T02:11:28.873" v="16" actId="478"/>
          <ac:spMkLst>
            <pc:docMk/>
            <pc:sldMk cId="3853727924" sldId="345"/>
            <ac:spMk id="7" creationId="{3264D80D-F35B-4E7E-9100-1B21EF84BE62}"/>
          </ac:spMkLst>
        </pc:spChg>
        <pc:cxnChg chg="del mod">
          <ac:chgData name="Gordon Watts" userId="a0850f2b96f54c79" providerId="LiveId" clId="{E5C597CD-B54B-4703-B11A-A367BDFFB6B7}" dt="2021-02-16T02:11:31.554" v="17" actId="478"/>
          <ac:cxnSpMkLst>
            <pc:docMk/>
            <pc:sldMk cId="3853727924" sldId="345"/>
            <ac:cxnSpMk id="10" creationId="{E9EFF02D-365F-47B1-B8E3-DDE09A951412}"/>
          </ac:cxnSpMkLst>
        </pc:cxnChg>
      </pc:sldChg>
      <pc:sldChg chg="modSp mod">
        <pc:chgData name="Gordon Watts" userId="a0850f2b96f54c79" providerId="LiveId" clId="{E5C597CD-B54B-4703-B11A-A367BDFFB6B7}" dt="2021-02-16T02:19:06.602" v="267" actId="20577"/>
        <pc:sldMkLst>
          <pc:docMk/>
          <pc:sldMk cId="1549873028" sldId="349"/>
        </pc:sldMkLst>
        <pc:graphicFrameChg chg="mod modGraphic">
          <ac:chgData name="Gordon Watts" userId="a0850f2b96f54c79" providerId="LiveId" clId="{E5C597CD-B54B-4703-B11A-A367BDFFB6B7}" dt="2021-02-16T02:19:06.602" v="267" actId="20577"/>
          <ac:graphicFrameMkLst>
            <pc:docMk/>
            <pc:sldMk cId="1549873028" sldId="349"/>
            <ac:graphicFrameMk id="15" creationId="{35059D86-3FDA-4A24-9A03-DC9C7AA3F317}"/>
          </ac:graphicFrameMkLst>
        </pc:graphicFrameChg>
      </pc:sldChg>
      <pc:sldChg chg="addSp delSp modSp mod">
        <pc:chgData name="Gordon Watts" userId="a0850f2b96f54c79" providerId="LiveId" clId="{E5C597CD-B54B-4703-B11A-A367BDFFB6B7}" dt="2021-02-16T02:22:53.402" v="316" actId="1076"/>
        <pc:sldMkLst>
          <pc:docMk/>
          <pc:sldMk cId="2075875402" sldId="350"/>
        </pc:sldMkLst>
        <pc:spChg chg="del">
          <ac:chgData name="Gordon Watts" userId="a0850f2b96f54c79" providerId="LiveId" clId="{E5C597CD-B54B-4703-B11A-A367BDFFB6B7}" dt="2021-02-16T02:22:46.019" v="314" actId="478"/>
          <ac:spMkLst>
            <pc:docMk/>
            <pc:sldMk cId="2075875402" sldId="350"/>
            <ac:spMk id="17" creationId="{68067A9C-166D-4DFF-B593-D0CEDDC67F86}"/>
          </ac:spMkLst>
        </pc:spChg>
        <pc:spChg chg="add mod">
          <ac:chgData name="Gordon Watts" userId="a0850f2b96f54c79" providerId="LiveId" clId="{E5C597CD-B54B-4703-B11A-A367BDFFB6B7}" dt="2021-02-16T02:22:53.402" v="316" actId="1076"/>
          <ac:spMkLst>
            <pc:docMk/>
            <pc:sldMk cId="2075875402" sldId="350"/>
            <ac:spMk id="18" creationId="{2B5C716A-4B77-4385-855A-ED6132A7D541}"/>
          </ac:spMkLst>
        </pc:spChg>
      </pc:sldChg>
      <pc:sldChg chg="addSp delSp modSp mod">
        <pc:chgData name="Gordon Watts" userId="a0850f2b96f54c79" providerId="LiveId" clId="{E5C597CD-B54B-4703-B11A-A367BDFFB6B7}" dt="2021-02-16T02:20:41.344" v="313" actId="14100"/>
        <pc:sldMkLst>
          <pc:docMk/>
          <pc:sldMk cId="2239799285" sldId="361"/>
        </pc:sldMkLst>
        <pc:spChg chg="mod">
          <ac:chgData name="Gordon Watts" userId="a0850f2b96f54c79" providerId="LiveId" clId="{E5C597CD-B54B-4703-B11A-A367BDFFB6B7}" dt="2021-02-16T02:19:23.464" v="271" actId="20577"/>
          <ac:spMkLst>
            <pc:docMk/>
            <pc:sldMk cId="2239799285" sldId="361"/>
            <ac:spMk id="2" creationId="{14610ECC-E2EE-43F7-BD80-CEFA1FCC1A49}"/>
          </ac:spMkLst>
        </pc:spChg>
        <pc:spChg chg="mod">
          <ac:chgData name="Gordon Watts" userId="a0850f2b96f54c79" providerId="LiveId" clId="{E5C597CD-B54B-4703-B11A-A367BDFFB6B7}" dt="2021-02-16T02:20:41.344" v="313" actId="14100"/>
          <ac:spMkLst>
            <pc:docMk/>
            <pc:sldMk cId="2239799285" sldId="361"/>
            <ac:spMk id="9" creationId="{12660718-E172-4F68-A871-9A99FF74CC10}"/>
          </ac:spMkLst>
        </pc:spChg>
        <pc:picChg chg="add mod">
          <ac:chgData name="Gordon Watts" userId="a0850f2b96f54c79" providerId="LiveId" clId="{E5C597CD-B54B-4703-B11A-A367BDFFB6B7}" dt="2021-02-16T02:20:23.654" v="276" actId="1076"/>
          <ac:picMkLst>
            <pc:docMk/>
            <pc:sldMk cId="2239799285" sldId="361"/>
            <ac:picMk id="10" creationId="{4B283EA7-401C-46A7-9E16-E008D58BC4EA}"/>
          </ac:picMkLst>
        </pc:picChg>
        <pc:picChg chg="del">
          <ac:chgData name="Gordon Watts" userId="a0850f2b96f54c79" providerId="LiveId" clId="{E5C597CD-B54B-4703-B11A-A367BDFFB6B7}" dt="2021-02-16T02:19:28.348" v="272" actId="478"/>
          <ac:picMkLst>
            <pc:docMk/>
            <pc:sldMk cId="2239799285" sldId="361"/>
            <ac:picMk id="11" creationId="{F47E3793-F5C6-4EFB-BB63-7D00AF12EF27}"/>
          </ac:picMkLst>
        </pc:picChg>
      </pc:sldChg>
      <pc:sldChg chg="addSp delSp modSp mod">
        <pc:chgData name="Gordon Watts" userId="a0850f2b96f54c79" providerId="LiveId" clId="{E5C597CD-B54B-4703-B11A-A367BDFFB6B7}" dt="2021-02-16T16:10:40.872" v="2294" actId="1076"/>
        <pc:sldMkLst>
          <pc:docMk/>
          <pc:sldMk cId="1144723549" sldId="364"/>
        </pc:sldMkLst>
        <pc:spChg chg="mod">
          <ac:chgData name="Gordon Watts" userId="a0850f2b96f54c79" providerId="LiveId" clId="{E5C597CD-B54B-4703-B11A-A367BDFFB6B7}" dt="2021-02-16T02:29:06.729" v="354" actId="20577"/>
          <ac:spMkLst>
            <pc:docMk/>
            <pc:sldMk cId="1144723549" sldId="364"/>
            <ac:spMk id="2" creationId="{DB4417C5-0126-423B-87F8-20E459C8ADC8}"/>
          </ac:spMkLst>
        </pc:spChg>
        <pc:spChg chg="add mod">
          <ac:chgData name="Gordon Watts" userId="a0850f2b96f54c79" providerId="LiveId" clId="{E5C597CD-B54B-4703-B11A-A367BDFFB6B7}" dt="2021-02-16T16:10:37.647" v="2293" actId="1076"/>
          <ac:spMkLst>
            <pc:docMk/>
            <pc:sldMk cId="1144723549" sldId="364"/>
            <ac:spMk id="5" creationId="{BB189472-AA05-4E33-8B02-D6DDD9C2105A}"/>
          </ac:spMkLst>
        </pc:spChg>
        <pc:spChg chg="del">
          <ac:chgData name="Gordon Watts" userId="a0850f2b96f54c79" providerId="LiveId" clId="{E5C597CD-B54B-4703-B11A-A367BDFFB6B7}" dt="2021-02-16T02:28:56.161" v="349" actId="478"/>
          <ac:spMkLst>
            <pc:docMk/>
            <pc:sldMk cId="1144723549" sldId="364"/>
            <ac:spMk id="9" creationId="{69B40C79-2833-4BC4-A761-AFD5B5B9BC11}"/>
          </ac:spMkLst>
        </pc:spChg>
        <pc:spChg chg="del">
          <ac:chgData name="Gordon Watts" userId="a0850f2b96f54c79" providerId="LiveId" clId="{E5C597CD-B54B-4703-B11A-A367BDFFB6B7}" dt="2021-02-16T02:28:56.161" v="349" actId="478"/>
          <ac:spMkLst>
            <pc:docMk/>
            <pc:sldMk cId="1144723549" sldId="364"/>
            <ac:spMk id="10" creationId="{044E7A99-094E-4051-A3E3-A4BE201A8B04}"/>
          </ac:spMkLst>
        </pc:spChg>
        <pc:spChg chg="del mod">
          <ac:chgData name="Gordon Watts" userId="a0850f2b96f54c79" providerId="LiveId" clId="{E5C597CD-B54B-4703-B11A-A367BDFFB6B7}" dt="2021-02-16T02:28:59.569" v="351" actId="478"/>
          <ac:spMkLst>
            <pc:docMk/>
            <pc:sldMk cId="1144723549" sldId="364"/>
            <ac:spMk id="11" creationId="{DF6A0257-8991-441E-8967-8552B8468CA1}"/>
          </ac:spMkLst>
        </pc:spChg>
        <pc:spChg chg="del">
          <ac:chgData name="Gordon Watts" userId="a0850f2b96f54c79" providerId="LiveId" clId="{E5C597CD-B54B-4703-B11A-A367BDFFB6B7}" dt="2021-02-16T02:29:01.780" v="352" actId="478"/>
          <ac:spMkLst>
            <pc:docMk/>
            <pc:sldMk cId="1144723549" sldId="364"/>
            <ac:spMk id="12" creationId="{D62AB4C4-CCFE-4A9E-9AF4-FF379E4AA3A0}"/>
          </ac:spMkLst>
        </pc:spChg>
        <pc:spChg chg="add del mod">
          <ac:chgData name="Gordon Watts" userId="a0850f2b96f54c79" providerId="LiveId" clId="{E5C597CD-B54B-4703-B11A-A367BDFFB6B7}" dt="2021-02-16T16:10:40.872" v="2294" actId="1076"/>
          <ac:spMkLst>
            <pc:docMk/>
            <pc:sldMk cId="1144723549" sldId="364"/>
            <ac:spMk id="13" creationId="{150A43DA-707E-46A6-8787-624641DC1D6E}"/>
          </ac:spMkLst>
        </pc:spChg>
        <pc:picChg chg="del">
          <ac:chgData name="Gordon Watts" userId="a0850f2b96f54c79" providerId="LiveId" clId="{E5C597CD-B54B-4703-B11A-A367BDFFB6B7}" dt="2021-02-16T02:28:45.345" v="345" actId="478"/>
          <ac:picMkLst>
            <pc:docMk/>
            <pc:sldMk cId="1144723549" sldId="364"/>
            <ac:picMk id="6" creationId="{DBE42F20-CC9E-4F67-A285-EC82E32F90BC}"/>
          </ac:picMkLst>
        </pc:picChg>
        <pc:picChg chg="add del">
          <ac:chgData name="Gordon Watts" userId="a0850f2b96f54c79" providerId="LiveId" clId="{E5C597CD-B54B-4703-B11A-A367BDFFB6B7}" dt="2021-02-16T02:28:51.977" v="348" actId="478"/>
          <ac:picMkLst>
            <pc:docMk/>
            <pc:sldMk cId="1144723549" sldId="364"/>
            <ac:picMk id="8" creationId="{B1250C48-E874-4BB6-A6AF-255E6BC63068}"/>
          </ac:picMkLst>
        </pc:picChg>
      </pc:sldChg>
      <pc:sldChg chg="del">
        <pc:chgData name="Gordon Watts" userId="a0850f2b96f54c79" providerId="LiveId" clId="{E5C597CD-B54B-4703-B11A-A367BDFFB6B7}" dt="2021-02-16T02:41:28.991" v="905" actId="47"/>
        <pc:sldMkLst>
          <pc:docMk/>
          <pc:sldMk cId="1273614803" sldId="365"/>
        </pc:sldMkLst>
      </pc:sldChg>
      <pc:sldChg chg="addSp modSp new mod">
        <pc:chgData name="Gordon Watts" userId="a0850f2b96f54c79" providerId="LiveId" clId="{E5C597CD-B54B-4703-B11A-A367BDFFB6B7}" dt="2021-02-16T02:48:53.695" v="2023" actId="14100"/>
        <pc:sldMkLst>
          <pc:docMk/>
          <pc:sldMk cId="3288630360" sldId="365"/>
        </pc:sldMkLst>
        <pc:spChg chg="mod">
          <ac:chgData name="Gordon Watts" userId="a0850f2b96f54c79" providerId="LiveId" clId="{E5C597CD-B54B-4703-B11A-A367BDFFB6B7}" dt="2021-02-16T02:43:11.690" v="965" actId="20577"/>
          <ac:spMkLst>
            <pc:docMk/>
            <pc:sldMk cId="3288630360" sldId="365"/>
            <ac:spMk id="2" creationId="{9AE5C08B-53FD-4220-9310-4F1B01D43F43}"/>
          </ac:spMkLst>
        </pc:spChg>
        <pc:spChg chg="add mod">
          <ac:chgData name="Gordon Watts" userId="a0850f2b96f54c79" providerId="LiveId" clId="{E5C597CD-B54B-4703-B11A-A367BDFFB6B7}" dt="2021-02-16T02:45:57.341" v="1482" actId="20577"/>
          <ac:spMkLst>
            <pc:docMk/>
            <pc:sldMk cId="3288630360" sldId="365"/>
            <ac:spMk id="5" creationId="{EA2834DA-8C59-45BD-AADD-22103E0A0A71}"/>
          </ac:spMkLst>
        </pc:spChg>
        <pc:spChg chg="add mod">
          <ac:chgData name="Gordon Watts" userId="a0850f2b96f54c79" providerId="LiveId" clId="{E5C597CD-B54B-4703-B11A-A367BDFFB6B7}" dt="2021-02-16T02:48:53.695" v="2023" actId="14100"/>
          <ac:spMkLst>
            <pc:docMk/>
            <pc:sldMk cId="3288630360" sldId="365"/>
            <ac:spMk id="6" creationId="{4F3411C5-53BB-4A49-A0E4-153960863BCE}"/>
          </ac:spMkLst>
        </pc:spChg>
      </pc:sldChg>
      <pc:sldChg chg="del">
        <pc:chgData name="Gordon Watts" userId="a0850f2b96f54c79" providerId="LiveId" clId="{E5C597CD-B54B-4703-B11A-A367BDFFB6B7}" dt="2021-02-16T02:41:34.678" v="906" actId="47"/>
        <pc:sldMkLst>
          <pc:docMk/>
          <pc:sldMk cId="1579335185" sldId="366"/>
        </pc:sldMkLst>
      </pc:sldChg>
    </pc:docChg>
  </pc:docChgLst>
  <pc:docChgLst>
    <pc:chgData name="Gordon Watts" userId="3ca7d6dd59e1d914" providerId="LiveId" clId="{F8416680-4EEC-4837-AB09-912A377F45D8}"/>
    <pc:docChg chg="undo redo custSel addSld delSld modSld">
      <pc:chgData name="Gordon Watts" userId="3ca7d6dd59e1d914" providerId="LiveId" clId="{F8416680-4EEC-4837-AB09-912A377F45D8}" dt="2020-11-24T04:06:09.621" v="2532" actId="47"/>
      <pc:docMkLst>
        <pc:docMk/>
      </pc:docMkLst>
      <pc:sldChg chg="modSp mod">
        <pc:chgData name="Gordon Watts" userId="3ca7d6dd59e1d914" providerId="LiveId" clId="{F8416680-4EEC-4837-AB09-912A377F45D8}" dt="2020-11-23T03:10:44.316" v="9" actId="20577"/>
        <pc:sldMkLst>
          <pc:docMk/>
          <pc:sldMk cId="1701254242" sldId="256"/>
        </pc:sldMkLst>
        <pc:spChg chg="mod">
          <ac:chgData name="Gordon Watts" userId="3ca7d6dd59e1d914" providerId="LiveId" clId="{F8416680-4EEC-4837-AB09-912A377F45D8}" dt="2020-11-23T03:10:38.637" v="1" actId="20577"/>
          <ac:spMkLst>
            <pc:docMk/>
            <pc:sldMk cId="1701254242" sldId="256"/>
            <ac:spMk id="2" creationId="{6A326EDB-A70A-4637-B2B1-2E0F953B49F7}"/>
          </ac:spMkLst>
        </pc:spChg>
        <pc:spChg chg="mod">
          <ac:chgData name="Gordon Watts" userId="3ca7d6dd59e1d914" providerId="LiveId" clId="{F8416680-4EEC-4837-AB09-912A377F45D8}" dt="2020-11-23T03:10:44.316" v="9" actId="20577"/>
          <ac:spMkLst>
            <pc:docMk/>
            <pc:sldMk cId="1701254242" sldId="256"/>
            <ac:spMk id="3" creationId="{B30D4CF1-7CCD-440F-A3B1-68B9AC0E91A4}"/>
          </ac:spMkLst>
        </pc:spChg>
      </pc:sldChg>
      <pc:sldChg chg="modSp add del mod">
        <pc:chgData name="Gordon Watts" userId="3ca7d6dd59e1d914" providerId="LiveId" clId="{F8416680-4EEC-4837-AB09-912A377F45D8}" dt="2020-11-24T04:01:52.115" v="2384" actId="47"/>
        <pc:sldMkLst>
          <pc:docMk/>
          <pc:sldMk cId="0" sldId="257"/>
        </pc:sldMkLst>
        <pc:spChg chg="mod">
          <ac:chgData name="Gordon Watts" userId="3ca7d6dd59e1d914" providerId="LiveId" clId="{F8416680-4EEC-4837-AB09-912A377F45D8}" dt="2020-11-23T23:57:58.900" v="961" actId="27636"/>
          <ac:spMkLst>
            <pc:docMk/>
            <pc:sldMk cId="0" sldId="257"/>
            <ac:spMk id="342" creationId="{00000000-0000-0000-0000-000000000000}"/>
          </ac:spMkLst>
        </pc:spChg>
        <pc:picChg chg="mod">
          <ac:chgData name="Gordon Watts" userId="3ca7d6dd59e1d914" providerId="LiveId" clId="{F8416680-4EEC-4837-AB09-912A377F45D8}" dt="2020-11-24T03:59:46.288" v="2233" actId="1076"/>
          <ac:picMkLst>
            <pc:docMk/>
            <pc:sldMk cId="0" sldId="257"/>
            <ac:picMk id="345" creationId="{00000000-0000-0000-0000-000000000000}"/>
          </ac:picMkLst>
        </pc:picChg>
      </pc:sldChg>
      <pc:sldChg chg="modSp mod">
        <pc:chgData name="Gordon Watts" userId="3ca7d6dd59e1d914" providerId="LiveId" clId="{F8416680-4EEC-4837-AB09-912A377F45D8}" dt="2020-11-23T23:00:39.623" v="47" actId="20577"/>
        <pc:sldMkLst>
          <pc:docMk/>
          <pc:sldMk cId="1303336869" sldId="258"/>
        </pc:sldMkLst>
        <pc:spChg chg="mod">
          <ac:chgData name="Gordon Watts" userId="3ca7d6dd59e1d914" providerId="LiveId" clId="{F8416680-4EEC-4837-AB09-912A377F45D8}" dt="2020-11-23T23:00:39.623" v="47" actId="20577"/>
          <ac:spMkLst>
            <pc:docMk/>
            <pc:sldMk cId="1303336869" sldId="258"/>
            <ac:spMk id="17" creationId="{86F5795B-73A7-4B0F-93DC-7AE2E15548E5}"/>
          </ac:spMkLst>
        </pc:spChg>
        <pc:spChg chg="mod">
          <ac:chgData name="Gordon Watts" userId="3ca7d6dd59e1d914" providerId="LiveId" clId="{F8416680-4EEC-4837-AB09-912A377F45D8}" dt="2020-11-23T22:59:49.628" v="25" actId="1076"/>
          <ac:spMkLst>
            <pc:docMk/>
            <pc:sldMk cId="1303336869" sldId="258"/>
            <ac:spMk id="19" creationId="{3FFD3BE6-5CF7-4899-A7E9-24EF7E7DA974}"/>
          </ac:spMkLst>
        </pc:spChg>
        <pc:spChg chg="mod">
          <ac:chgData name="Gordon Watts" userId="3ca7d6dd59e1d914" providerId="LiveId" clId="{F8416680-4EEC-4837-AB09-912A377F45D8}" dt="2020-11-23T22:59:20.975" v="24" actId="20577"/>
          <ac:spMkLst>
            <pc:docMk/>
            <pc:sldMk cId="1303336869" sldId="258"/>
            <ac:spMk id="20" creationId="{9FDBC235-039A-45C3-B7AB-64FD67039A7D}"/>
          </ac:spMkLst>
        </pc:spChg>
      </pc:sldChg>
      <pc:sldChg chg="addSp delSp modSp mod">
        <pc:chgData name="Gordon Watts" userId="3ca7d6dd59e1d914" providerId="LiveId" clId="{F8416680-4EEC-4837-AB09-912A377F45D8}" dt="2020-11-23T23:55:13.135" v="959" actId="20577"/>
        <pc:sldMkLst>
          <pc:docMk/>
          <pc:sldMk cId="955157149" sldId="267"/>
        </pc:sldMkLst>
        <pc:spChg chg="mod">
          <ac:chgData name="Gordon Watts" userId="3ca7d6dd59e1d914" providerId="LiveId" clId="{F8416680-4EEC-4837-AB09-912A377F45D8}" dt="2020-11-23T23:55:13.135" v="959" actId="20577"/>
          <ac:spMkLst>
            <pc:docMk/>
            <pc:sldMk cId="955157149" sldId="267"/>
            <ac:spMk id="6" creationId="{E52E82ED-9E95-4E20-B836-6EBE86216A54}"/>
          </ac:spMkLst>
        </pc:spChg>
        <pc:picChg chg="add mod ord">
          <ac:chgData name="Gordon Watts" userId="3ca7d6dd59e1d914" providerId="LiveId" clId="{F8416680-4EEC-4837-AB09-912A377F45D8}" dt="2020-11-23T23:04:35.929" v="55" actId="1076"/>
          <ac:picMkLst>
            <pc:docMk/>
            <pc:sldMk cId="955157149" sldId="267"/>
            <ac:picMk id="7" creationId="{0EE8B44E-E79E-4F9D-A000-8A030F7B1AB1}"/>
          </ac:picMkLst>
        </pc:picChg>
        <pc:picChg chg="del">
          <ac:chgData name="Gordon Watts" userId="3ca7d6dd59e1d914" providerId="LiveId" clId="{F8416680-4EEC-4837-AB09-912A377F45D8}" dt="2020-11-23T23:03:03.711" v="50" actId="478"/>
          <ac:picMkLst>
            <pc:docMk/>
            <pc:sldMk cId="955157149" sldId="267"/>
            <ac:picMk id="12" creationId="{7E402E5A-AAB2-41D4-B137-3ADA5A8B17C9}"/>
          </ac:picMkLst>
        </pc:picChg>
      </pc:sldChg>
      <pc:sldChg chg="addSp delSp modSp mod">
        <pc:chgData name="Gordon Watts" userId="3ca7d6dd59e1d914" providerId="LiveId" clId="{F8416680-4EEC-4837-AB09-912A377F45D8}" dt="2020-11-24T03:29:07.352" v="1213" actId="1076"/>
        <pc:sldMkLst>
          <pc:docMk/>
          <pc:sldMk cId="3861874347" sldId="287"/>
        </pc:sldMkLst>
        <pc:spChg chg="del">
          <ac:chgData name="Gordon Watts" userId="3ca7d6dd59e1d914" providerId="LiveId" clId="{F8416680-4EEC-4837-AB09-912A377F45D8}" dt="2020-11-23T23:32:16.890" v="229" actId="478"/>
          <ac:spMkLst>
            <pc:docMk/>
            <pc:sldMk cId="3861874347" sldId="287"/>
            <ac:spMk id="2" creationId="{23978D2F-E53D-4675-9445-F5D128BA4074}"/>
          </ac:spMkLst>
        </pc:spChg>
        <pc:spChg chg="add mod">
          <ac:chgData name="Gordon Watts" userId="3ca7d6dd59e1d914" providerId="LiveId" clId="{F8416680-4EEC-4837-AB09-912A377F45D8}" dt="2020-11-24T03:28:57.845" v="1210" actId="14100"/>
          <ac:spMkLst>
            <pc:docMk/>
            <pc:sldMk cId="3861874347" sldId="287"/>
            <ac:spMk id="2" creationId="{B3D22403-EE55-4316-80B8-BBE9113A90EA}"/>
          </ac:spMkLst>
        </pc:spChg>
        <pc:spChg chg="add del">
          <ac:chgData name="Gordon Watts" userId="3ca7d6dd59e1d914" providerId="LiveId" clId="{F8416680-4EEC-4837-AB09-912A377F45D8}" dt="2020-11-24T03:22:47.573" v="1082" actId="11529"/>
          <ac:spMkLst>
            <pc:docMk/>
            <pc:sldMk cId="3861874347" sldId="287"/>
            <ac:spMk id="3" creationId="{7AF38EC3-2D47-4EFA-A132-8DC994E413C8}"/>
          </ac:spMkLst>
        </pc:spChg>
        <pc:spChg chg="del">
          <ac:chgData name="Gordon Watts" userId="3ca7d6dd59e1d914" providerId="LiveId" clId="{F8416680-4EEC-4837-AB09-912A377F45D8}" dt="2020-11-23T23:32:38.026" v="267" actId="478"/>
          <ac:spMkLst>
            <pc:docMk/>
            <pc:sldMk cId="3861874347" sldId="287"/>
            <ac:spMk id="3" creationId="{CCB9C41A-CD98-463E-8DDB-FC5BE238F0A2}"/>
          </ac:spMkLst>
        </pc:spChg>
        <pc:spChg chg="mod">
          <ac:chgData name="Gordon Watts" userId="3ca7d6dd59e1d914" providerId="LiveId" clId="{F8416680-4EEC-4837-AB09-912A377F45D8}" dt="2020-11-23T23:32:30.029" v="265" actId="20577"/>
          <ac:spMkLst>
            <pc:docMk/>
            <pc:sldMk cId="3861874347" sldId="287"/>
            <ac:spMk id="6" creationId="{2E6160EE-0F46-461A-91F5-4CCCC202F00E}"/>
          </ac:spMkLst>
        </pc:spChg>
        <pc:spChg chg="mod">
          <ac:chgData name="Gordon Watts" userId="3ca7d6dd59e1d914" providerId="LiveId" clId="{F8416680-4EEC-4837-AB09-912A377F45D8}" dt="2020-11-24T03:21:06.317" v="969" actId="20577"/>
          <ac:spMkLst>
            <pc:docMk/>
            <pc:sldMk cId="3861874347" sldId="287"/>
            <ac:spMk id="7" creationId="{65EB05D2-85B3-4AEB-9EF5-D6C3E5324584}"/>
          </ac:spMkLst>
        </pc:spChg>
        <pc:spChg chg="add mod">
          <ac:chgData name="Gordon Watts" userId="3ca7d6dd59e1d914" providerId="LiveId" clId="{F8416680-4EEC-4837-AB09-912A377F45D8}" dt="2020-11-24T03:28:51.685" v="1208" actId="1076"/>
          <ac:spMkLst>
            <pc:docMk/>
            <pc:sldMk cId="3861874347" sldId="287"/>
            <ac:spMk id="8" creationId="{31F2B428-C124-4365-8BFF-16C04498397F}"/>
          </ac:spMkLst>
        </pc:spChg>
        <pc:spChg chg="add mod">
          <ac:chgData name="Gordon Watts" userId="3ca7d6dd59e1d914" providerId="LiveId" clId="{F8416680-4EEC-4837-AB09-912A377F45D8}" dt="2020-11-24T03:29:07.352" v="1213" actId="1076"/>
          <ac:spMkLst>
            <pc:docMk/>
            <pc:sldMk cId="3861874347" sldId="287"/>
            <ac:spMk id="9" creationId="{C3A60D4C-E04D-4FFE-AFE8-A7644C26AD41}"/>
          </ac:spMkLst>
        </pc:spChg>
        <pc:spChg chg="del">
          <ac:chgData name="Gordon Watts" userId="3ca7d6dd59e1d914" providerId="LiveId" clId="{F8416680-4EEC-4837-AB09-912A377F45D8}" dt="2020-11-23T23:32:33.293" v="266" actId="478"/>
          <ac:spMkLst>
            <pc:docMk/>
            <pc:sldMk cId="3861874347" sldId="287"/>
            <ac:spMk id="9" creationId="{F8BA7D8C-D472-41ED-94CC-707E2C3C45E8}"/>
          </ac:spMkLst>
        </pc:spChg>
        <pc:picChg chg="add mod">
          <ac:chgData name="Gordon Watts" userId="3ca7d6dd59e1d914" providerId="LiveId" clId="{F8416680-4EEC-4837-AB09-912A377F45D8}" dt="2020-11-24T03:29:00.785" v="1211" actId="1076"/>
          <ac:picMkLst>
            <pc:docMk/>
            <pc:sldMk cId="3861874347" sldId="287"/>
            <ac:picMk id="11" creationId="{B7CE1011-D3A3-42CC-949C-DCD9ADCF0DBE}"/>
          </ac:picMkLst>
        </pc:picChg>
        <pc:cxnChg chg="del">
          <ac:chgData name="Gordon Watts" userId="3ca7d6dd59e1d914" providerId="LiveId" clId="{F8416680-4EEC-4837-AB09-912A377F45D8}" dt="2020-11-23T23:32:19.389" v="230" actId="478"/>
          <ac:cxnSpMkLst>
            <pc:docMk/>
            <pc:sldMk cId="3861874347" sldId="287"/>
            <ac:cxnSpMk id="8" creationId="{990538FD-75FF-4387-BB04-6CE6866F7DF4}"/>
          </ac:cxnSpMkLst>
        </pc:cxnChg>
      </pc:sldChg>
      <pc:sldChg chg="modSp mod">
        <pc:chgData name="Gordon Watts" userId="3ca7d6dd59e1d914" providerId="LiveId" clId="{F8416680-4EEC-4837-AB09-912A377F45D8}" dt="2020-11-23T23:01:50.744" v="49" actId="14100"/>
        <pc:sldMkLst>
          <pc:docMk/>
          <pc:sldMk cId="3853727924" sldId="345"/>
        </pc:sldMkLst>
        <pc:spChg chg="mod">
          <ac:chgData name="Gordon Watts" userId="3ca7d6dd59e1d914" providerId="LiveId" clId="{F8416680-4EEC-4837-AB09-912A377F45D8}" dt="2020-11-23T23:01:45.331" v="48" actId="20577"/>
          <ac:spMkLst>
            <pc:docMk/>
            <pc:sldMk cId="3853727924" sldId="345"/>
            <ac:spMk id="5" creationId="{58D40A3E-5A76-4BFB-81F4-70F35B75BE79}"/>
          </ac:spMkLst>
        </pc:spChg>
        <pc:cxnChg chg="mod">
          <ac:chgData name="Gordon Watts" userId="3ca7d6dd59e1d914" providerId="LiveId" clId="{F8416680-4EEC-4837-AB09-912A377F45D8}" dt="2020-11-23T23:01:50.744" v="49" actId="14100"/>
          <ac:cxnSpMkLst>
            <pc:docMk/>
            <pc:sldMk cId="3853727924" sldId="345"/>
            <ac:cxnSpMk id="10" creationId="{E9EFF02D-365F-47B1-B8E3-DDE09A951412}"/>
          </ac:cxnSpMkLst>
        </pc:cxnChg>
      </pc:sldChg>
      <pc:sldChg chg="del">
        <pc:chgData name="Gordon Watts" userId="3ca7d6dd59e1d914" providerId="LiveId" clId="{F8416680-4EEC-4837-AB09-912A377F45D8}" dt="2020-11-23T23:33:16.829" v="276" actId="47"/>
        <pc:sldMkLst>
          <pc:docMk/>
          <pc:sldMk cId="3276456858" sldId="347"/>
        </pc:sldMkLst>
      </pc:sldChg>
      <pc:sldChg chg="del">
        <pc:chgData name="Gordon Watts" userId="3ca7d6dd59e1d914" providerId="LiveId" clId="{F8416680-4EEC-4837-AB09-912A377F45D8}" dt="2020-11-23T23:27:01.419" v="115" actId="47"/>
        <pc:sldMkLst>
          <pc:docMk/>
          <pc:sldMk cId="369209470" sldId="348"/>
        </pc:sldMkLst>
      </pc:sldChg>
      <pc:sldChg chg="delSp modSp mod">
        <pc:chgData name="Gordon Watts" userId="3ca7d6dd59e1d914" providerId="LiveId" clId="{F8416680-4EEC-4837-AB09-912A377F45D8}" dt="2020-11-23T23:31:58.984" v="228" actId="20577"/>
        <pc:sldMkLst>
          <pc:docMk/>
          <pc:sldMk cId="1549873028" sldId="349"/>
        </pc:sldMkLst>
        <pc:spChg chg="del">
          <ac:chgData name="Gordon Watts" userId="3ca7d6dd59e1d914" providerId="LiveId" clId="{F8416680-4EEC-4837-AB09-912A377F45D8}" dt="2020-11-23T23:28:29.991" v="158" actId="478"/>
          <ac:spMkLst>
            <pc:docMk/>
            <pc:sldMk cId="1549873028" sldId="349"/>
            <ac:spMk id="16" creationId="{9906FAB3-D6AC-457E-AC10-B9960B367662}"/>
          </ac:spMkLst>
        </pc:spChg>
        <pc:spChg chg="mod">
          <ac:chgData name="Gordon Watts" userId="3ca7d6dd59e1d914" providerId="LiveId" clId="{F8416680-4EEC-4837-AB09-912A377F45D8}" dt="2020-11-23T23:28:12.389" v="141" actId="14100"/>
          <ac:spMkLst>
            <pc:docMk/>
            <pc:sldMk cId="1549873028" sldId="349"/>
            <ac:spMk id="17" creationId="{AD297F64-60C6-41B0-BE9A-72C35613A75B}"/>
          </ac:spMkLst>
        </pc:spChg>
        <pc:spChg chg="mod">
          <ac:chgData name="Gordon Watts" userId="3ca7d6dd59e1d914" providerId="LiveId" clId="{F8416680-4EEC-4837-AB09-912A377F45D8}" dt="2020-11-23T23:28:21.348" v="157" actId="20577"/>
          <ac:spMkLst>
            <pc:docMk/>
            <pc:sldMk cId="1549873028" sldId="349"/>
            <ac:spMk id="18" creationId="{24A67322-A25B-44F4-B650-72915C38B82B}"/>
          </ac:spMkLst>
        </pc:spChg>
        <pc:graphicFrameChg chg="modGraphic">
          <ac:chgData name="Gordon Watts" userId="3ca7d6dd59e1d914" providerId="LiveId" clId="{F8416680-4EEC-4837-AB09-912A377F45D8}" dt="2020-11-23T23:31:58.984" v="228" actId="20577"/>
          <ac:graphicFrameMkLst>
            <pc:docMk/>
            <pc:sldMk cId="1549873028" sldId="349"/>
            <ac:graphicFrameMk id="15" creationId="{35059D86-3FDA-4A24-9A03-DC9C7AA3F317}"/>
          </ac:graphicFrameMkLst>
        </pc:graphicFrameChg>
      </pc:sldChg>
      <pc:sldChg chg="addSp delSp modSp mod">
        <pc:chgData name="Gordon Watts" userId="3ca7d6dd59e1d914" providerId="LiveId" clId="{F8416680-4EEC-4837-AB09-912A377F45D8}" dt="2020-11-24T03:37:06.735" v="1443" actId="5793"/>
        <pc:sldMkLst>
          <pc:docMk/>
          <pc:sldMk cId="2075875402" sldId="350"/>
        </pc:sldMkLst>
        <pc:spChg chg="add del mod">
          <ac:chgData name="Gordon Watts" userId="3ca7d6dd59e1d914" providerId="LiveId" clId="{F8416680-4EEC-4837-AB09-912A377F45D8}" dt="2020-11-24T03:30:21.633" v="1224"/>
          <ac:spMkLst>
            <pc:docMk/>
            <pc:sldMk cId="2075875402" sldId="350"/>
            <ac:spMk id="3" creationId="{FD575FBF-8C9C-480E-9BB7-23C21C3DA9BC}"/>
          </ac:spMkLst>
        </pc:spChg>
        <pc:spChg chg="mod">
          <ac:chgData name="Gordon Watts" userId="3ca7d6dd59e1d914" providerId="LiveId" clId="{F8416680-4EEC-4837-AB09-912A377F45D8}" dt="2020-11-24T03:29:47.080" v="1215" actId="1076"/>
          <ac:spMkLst>
            <pc:docMk/>
            <pc:sldMk cId="2075875402" sldId="350"/>
            <ac:spMk id="6" creationId="{A8FFBEC8-2165-40C0-8E21-DB667819A6A5}"/>
          </ac:spMkLst>
        </pc:spChg>
        <pc:spChg chg="del">
          <ac:chgData name="Gordon Watts" userId="3ca7d6dd59e1d914" providerId="LiveId" clId="{F8416680-4EEC-4837-AB09-912A377F45D8}" dt="2020-11-24T03:29:50.006" v="1216" actId="478"/>
          <ac:spMkLst>
            <pc:docMk/>
            <pc:sldMk cId="2075875402" sldId="350"/>
            <ac:spMk id="8" creationId="{754DDF2C-3509-4CD2-8887-6EBA57ED0F9D}"/>
          </ac:spMkLst>
        </pc:spChg>
        <pc:spChg chg="mod">
          <ac:chgData name="Gordon Watts" userId="3ca7d6dd59e1d914" providerId="LiveId" clId="{F8416680-4EEC-4837-AB09-912A377F45D8}" dt="2020-11-24T03:29:58.157" v="1217" actId="1076"/>
          <ac:spMkLst>
            <pc:docMk/>
            <pc:sldMk cId="2075875402" sldId="350"/>
            <ac:spMk id="9" creationId="{158F8EA7-7A4C-4472-A0AD-A69FF0620394}"/>
          </ac:spMkLst>
        </pc:spChg>
        <pc:spChg chg="mod">
          <ac:chgData name="Gordon Watts" userId="3ca7d6dd59e1d914" providerId="LiveId" clId="{F8416680-4EEC-4837-AB09-912A377F45D8}" dt="2020-11-24T03:36:54.041" v="1408" actId="1076"/>
          <ac:spMkLst>
            <pc:docMk/>
            <pc:sldMk cId="2075875402" sldId="350"/>
            <ac:spMk id="11" creationId="{C8CF8D7D-86DE-412F-BD19-7F8E869FEB6C}"/>
          </ac:spMkLst>
        </pc:spChg>
        <pc:spChg chg="add del">
          <ac:chgData name="Gordon Watts" userId="3ca7d6dd59e1d914" providerId="LiveId" clId="{F8416680-4EEC-4837-AB09-912A377F45D8}" dt="2020-11-24T03:32:53.312" v="1226" actId="22"/>
          <ac:spMkLst>
            <pc:docMk/>
            <pc:sldMk cId="2075875402" sldId="350"/>
            <ac:spMk id="12" creationId="{2CA4EFFD-A20F-48D5-BB55-A14E0646F8FD}"/>
          </ac:spMkLst>
        </pc:spChg>
        <pc:spChg chg="del">
          <ac:chgData name="Gordon Watts" userId="3ca7d6dd59e1d914" providerId="LiveId" clId="{F8416680-4EEC-4837-AB09-912A377F45D8}" dt="2020-11-23T23:33:10.774" v="274" actId="478"/>
          <ac:spMkLst>
            <pc:docMk/>
            <pc:sldMk cId="2075875402" sldId="350"/>
            <ac:spMk id="12" creationId="{9781863B-B1A7-4CCF-A761-40E07DD6C721}"/>
          </ac:spMkLst>
        </pc:spChg>
        <pc:spChg chg="add mod">
          <ac:chgData name="Gordon Watts" userId="3ca7d6dd59e1d914" providerId="LiveId" clId="{F8416680-4EEC-4837-AB09-912A377F45D8}" dt="2020-11-24T03:33:06.181" v="1255" actId="1076"/>
          <ac:spMkLst>
            <pc:docMk/>
            <pc:sldMk cId="2075875402" sldId="350"/>
            <ac:spMk id="13" creationId="{3AE8EAE7-ED7F-4643-84C8-A8CE46628F57}"/>
          </ac:spMkLst>
        </pc:spChg>
        <pc:spChg chg="add mod">
          <ac:chgData name="Gordon Watts" userId="3ca7d6dd59e1d914" providerId="LiveId" clId="{F8416680-4EEC-4837-AB09-912A377F45D8}" dt="2020-11-24T03:35:40.723" v="1267"/>
          <ac:spMkLst>
            <pc:docMk/>
            <pc:sldMk cId="2075875402" sldId="350"/>
            <ac:spMk id="14" creationId="{B5183D84-F5EE-4D55-84F9-EB6A4CDABC36}"/>
          </ac:spMkLst>
        </pc:spChg>
        <pc:spChg chg="add mod">
          <ac:chgData name="Gordon Watts" userId="3ca7d6dd59e1d914" providerId="LiveId" clId="{F8416680-4EEC-4837-AB09-912A377F45D8}" dt="2020-11-24T03:36:54.041" v="1408" actId="1076"/>
          <ac:spMkLst>
            <pc:docMk/>
            <pc:sldMk cId="2075875402" sldId="350"/>
            <ac:spMk id="15" creationId="{3F3F79A4-3952-413A-899D-9F85AE89DB64}"/>
          </ac:spMkLst>
        </pc:spChg>
        <pc:spChg chg="add mod">
          <ac:chgData name="Gordon Watts" userId="3ca7d6dd59e1d914" providerId="LiveId" clId="{F8416680-4EEC-4837-AB09-912A377F45D8}" dt="2020-11-24T03:36:46.956" v="1407" actId="207"/>
          <ac:spMkLst>
            <pc:docMk/>
            <pc:sldMk cId="2075875402" sldId="350"/>
            <ac:spMk id="16" creationId="{131F083B-5661-4F5E-82C2-A1800DDE369D}"/>
          </ac:spMkLst>
        </pc:spChg>
        <pc:spChg chg="del">
          <ac:chgData name="Gordon Watts" userId="3ca7d6dd59e1d914" providerId="LiveId" clId="{F8416680-4EEC-4837-AB09-912A377F45D8}" dt="2020-11-23T23:33:13.544" v="275" actId="478"/>
          <ac:spMkLst>
            <pc:docMk/>
            <pc:sldMk cId="2075875402" sldId="350"/>
            <ac:spMk id="16" creationId="{7ACA8746-6E71-4F4A-810C-ED6A8AD830CA}"/>
          </ac:spMkLst>
        </pc:spChg>
        <pc:spChg chg="add mod">
          <ac:chgData name="Gordon Watts" userId="3ca7d6dd59e1d914" providerId="LiveId" clId="{F8416680-4EEC-4837-AB09-912A377F45D8}" dt="2020-11-24T03:37:06.735" v="1443" actId="5793"/>
          <ac:spMkLst>
            <pc:docMk/>
            <pc:sldMk cId="2075875402" sldId="350"/>
            <ac:spMk id="17" creationId="{68067A9C-166D-4DFF-B593-D0CEDDC67F86}"/>
          </ac:spMkLst>
        </pc:spChg>
      </pc:sldChg>
      <pc:sldChg chg="del">
        <pc:chgData name="Gordon Watts" userId="3ca7d6dd59e1d914" providerId="LiveId" clId="{F8416680-4EEC-4837-AB09-912A377F45D8}" dt="2020-11-23T23:27:02.734" v="116" actId="47"/>
        <pc:sldMkLst>
          <pc:docMk/>
          <pc:sldMk cId="2097975976" sldId="354"/>
        </pc:sldMkLst>
      </pc:sldChg>
      <pc:sldChg chg="del">
        <pc:chgData name="Gordon Watts" userId="3ca7d6dd59e1d914" providerId="LiveId" clId="{F8416680-4EEC-4837-AB09-912A377F45D8}" dt="2020-11-23T23:27:03.926" v="117" actId="47"/>
        <pc:sldMkLst>
          <pc:docMk/>
          <pc:sldMk cId="3526168343" sldId="355"/>
        </pc:sldMkLst>
      </pc:sldChg>
      <pc:sldChg chg="del">
        <pc:chgData name="Gordon Watts" userId="3ca7d6dd59e1d914" providerId="LiveId" clId="{F8416680-4EEC-4837-AB09-912A377F45D8}" dt="2020-11-23T23:32:47.690" v="268" actId="47"/>
        <pc:sldMkLst>
          <pc:docMk/>
          <pc:sldMk cId="1372389646" sldId="357"/>
        </pc:sldMkLst>
      </pc:sldChg>
      <pc:sldChg chg="del">
        <pc:chgData name="Gordon Watts" userId="3ca7d6dd59e1d914" providerId="LiveId" clId="{F8416680-4EEC-4837-AB09-912A377F45D8}" dt="2020-11-23T23:27:19.655" v="118" actId="47"/>
        <pc:sldMkLst>
          <pc:docMk/>
          <pc:sldMk cId="2556048545" sldId="358"/>
        </pc:sldMkLst>
      </pc:sldChg>
      <pc:sldChg chg="del">
        <pc:chgData name="Gordon Watts" userId="3ca7d6dd59e1d914" providerId="LiveId" clId="{F8416680-4EEC-4837-AB09-912A377F45D8}" dt="2020-11-23T23:32:54.303" v="269" actId="47"/>
        <pc:sldMkLst>
          <pc:docMk/>
          <pc:sldMk cId="3788036570" sldId="359"/>
        </pc:sldMkLst>
      </pc:sldChg>
      <pc:sldChg chg="addSp delSp modSp new mod">
        <pc:chgData name="Gordon Watts" userId="3ca7d6dd59e1d914" providerId="LiveId" clId="{F8416680-4EEC-4837-AB09-912A377F45D8}" dt="2020-11-23T23:40:09.181" v="923" actId="1076"/>
        <pc:sldMkLst>
          <pc:docMk/>
          <pc:sldMk cId="2239799285" sldId="361"/>
        </pc:sldMkLst>
        <pc:spChg chg="mod">
          <ac:chgData name="Gordon Watts" userId="3ca7d6dd59e1d914" providerId="LiveId" clId="{F8416680-4EEC-4837-AB09-912A377F45D8}" dt="2020-11-23T23:34:40.951" v="330" actId="20577"/>
          <ac:spMkLst>
            <pc:docMk/>
            <pc:sldMk cId="2239799285" sldId="361"/>
            <ac:spMk id="2" creationId="{14610ECC-E2EE-43F7-BD80-CEFA1FCC1A49}"/>
          </ac:spMkLst>
        </pc:spChg>
        <pc:spChg chg="add del mod">
          <ac:chgData name="Gordon Watts" userId="3ca7d6dd59e1d914" providerId="LiveId" clId="{F8416680-4EEC-4837-AB09-912A377F45D8}" dt="2020-11-23T23:34:42.156" v="332"/>
          <ac:spMkLst>
            <pc:docMk/>
            <pc:sldMk cId="2239799285" sldId="361"/>
            <ac:spMk id="5" creationId="{0493733B-4FDC-41A7-8F99-8132D9DB21B7}"/>
          </ac:spMkLst>
        </pc:spChg>
        <pc:spChg chg="add mod">
          <ac:chgData name="Gordon Watts" userId="3ca7d6dd59e1d914" providerId="LiveId" clId="{F8416680-4EEC-4837-AB09-912A377F45D8}" dt="2020-11-23T23:39:47.559" v="918" actId="1076"/>
          <ac:spMkLst>
            <pc:docMk/>
            <pc:sldMk cId="2239799285" sldId="361"/>
            <ac:spMk id="6" creationId="{3509B1FC-50EC-463A-85CB-1786C2C06E38}"/>
          </ac:spMkLst>
        </pc:spChg>
        <pc:spChg chg="add mod">
          <ac:chgData name="Gordon Watts" userId="3ca7d6dd59e1d914" providerId="LiveId" clId="{F8416680-4EEC-4837-AB09-912A377F45D8}" dt="2020-11-23T23:39:50.280" v="919" actId="1076"/>
          <ac:spMkLst>
            <pc:docMk/>
            <pc:sldMk cId="2239799285" sldId="361"/>
            <ac:spMk id="7" creationId="{F92F5F54-9C69-48B3-9B52-E57242797C1E}"/>
          </ac:spMkLst>
        </pc:spChg>
        <pc:spChg chg="add mod">
          <ac:chgData name="Gordon Watts" userId="3ca7d6dd59e1d914" providerId="LiveId" clId="{F8416680-4EEC-4837-AB09-912A377F45D8}" dt="2020-11-23T23:40:05.454" v="922" actId="1076"/>
          <ac:spMkLst>
            <pc:docMk/>
            <pc:sldMk cId="2239799285" sldId="361"/>
            <ac:spMk id="8" creationId="{039018B6-D403-421B-99AC-22BE780BCA5B}"/>
          </ac:spMkLst>
        </pc:spChg>
        <pc:spChg chg="add mod">
          <ac:chgData name="Gordon Watts" userId="3ca7d6dd59e1d914" providerId="LiveId" clId="{F8416680-4EEC-4837-AB09-912A377F45D8}" dt="2020-11-23T23:40:09.181" v="923" actId="1076"/>
          <ac:spMkLst>
            <pc:docMk/>
            <pc:sldMk cId="2239799285" sldId="361"/>
            <ac:spMk id="9" creationId="{12660718-E172-4F68-A871-9A99FF74CC10}"/>
          </ac:spMkLst>
        </pc:spChg>
        <pc:picChg chg="add mod">
          <ac:chgData name="Gordon Watts" userId="3ca7d6dd59e1d914" providerId="LiveId" clId="{F8416680-4EEC-4837-AB09-912A377F45D8}" dt="2020-11-23T23:39:43.772" v="917" actId="14100"/>
          <ac:picMkLst>
            <pc:docMk/>
            <pc:sldMk cId="2239799285" sldId="361"/>
            <ac:picMk id="11" creationId="{F47E3793-F5C6-4EFB-BB63-7D00AF12EF27}"/>
          </ac:picMkLst>
        </pc:picChg>
      </pc:sldChg>
      <pc:sldChg chg="del">
        <pc:chgData name="Gordon Watts" userId="3ca7d6dd59e1d914" providerId="LiveId" clId="{F8416680-4EEC-4837-AB09-912A377F45D8}" dt="2020-11-23T23:32:56.394" v="270" actId="47"/>
        <pc:sldMkLst>
          <pc:docMk/>
          <pc:sldMk cId="3203366428" sldId="361"/>
        </pc:sldMkLst>
      </pc:sldChg>
      <pc:sldChg chg="modSp add del">
        <pc:chgData name="Gordon Watts" userId="3ca7d6dd59e1d914" providerId="LiveId" clId="{F8416680-4EEC-4837-AB09-912A377F45D8}" dt="2020-11-24T04:06:09.621" v="2532" actId="47"/>
        <pc:sldMkLst>
          <pc:docMk/>
          <pc:sldMk cId="439937079" sldId="362"/>
        </pc:sldMkLst>
        <pc:spChg chg="mod">
          <ac:chgData name="Gordon Watts" userId="3ca7d6dd59e1d914" providerId="LiveId" clId="{F8416680-4EEC-4837-AB09-912A377F45D8}" dt="2020-11-24T04:03:42.216" v="2501"/>
          <ac:spMkLst>
            <pc:docMk/>
            <pc:sldMk cId="439937079" sldId="362"/>
            <ac:spMk id="5" creationId="{191812A4-2E2C-8A45-9EE5-F1167EB348E0}"/>
          </ac:spMkLst>
        </pc:spChg>
      </pc:sldChg>
      <pc:sldChg chg="del">
        <pc:chgData name="Gordon Watts" userId="3ca7d6dd59e1d914" providerId="LiveId" clId="{F8416680-4EEC-4837-AB09-912A377F45D8}" dt="2020-11-23T23:32:57.929" v="271" actId="47"/>
        <pc:sldMkLst>
          <pc:docMk/>
          <pc:sldMk cId="1636433575" sldId="362"/>
        </pc:sldMkLst>
      </pc:sldChg>
      <pc:sldChg chg="modSp add del mod modTransition">
        <pc:chgData name="Gordon Watts" userId="3ca7d6dd59e1d914" providerId="LiveId" clId="{F8416680-4EEC-4837-AB09-912A377F45D8}" dt="2020-11-24T04:01:50.386" v="2383" actId="47"/>
        <pc:sldMkLst>
          <pc:docMk/>
          <pc:sldMk cId="0" sldId="363"/>
        </pc:sldMkLst>
        <pc:picChg chg="mod">
          <ac:chgData name="Gordon Watts" userId="3ca7d6dd59e1d914" providerId="LiveId" clId="{F8416680-4EEC-4837-AB09-912A377F45D8}" dt="2020-11-24T03:54:10.819" v="2206" actId="1076"/>
          <ac:picMkLst>
            <pc:docMk/>
            <pc:sldMk cId="0" sldId="363"/>
            <ac:picMk id="336" creationId="{00000000-0000-0000-0000-000000000000}"/>
          </ac:picMkLst>
        </pc:picChg>
      </pc:sldChg>
      <pc:sldChg chg="del">
        <pc:chgData name="Gordon Watts" userId="3ca7d6dd59e1d914" providerId="LiveId" clId="{F8416680-4EEC-4837-AB09-912A377F45D8}" dt="2020-11-23T23:32:59.382" v="272" actId="47"/>
        <pc:sldMkLst>
          <pc:docMk/>
          <pc:sldMk cId="3638491101" sldId="363"/>
        </pc:sldMkLst>
      </pc:sldChg>
      <pc:sldChg chg="del">
        <pc:chgData name="Gordon Watts" userId="3ca7d6dd59e1d914" providerId="LiveId" clId="{F8416680-4EEC-4837-AB09-912A377F45D8}" dt="2020-11-23T23:33:01.637" v="273" actId="47"/>
        <pc:sldMkLst>
          <pc:docMk/>
          <pc:sldMk cId="35864138" sldId="364"/>
        </pc:sldMkLst>
      </pc:sldChg>
      <pc:sldChg chg="addSp modSp new mod">
        <pc:chgData name="Gordon Watts" userId="3ca7d6dd59e1d914" providerId="LiveId" clId="{F8416680-4EEC-4837-AB09-912A377F45D8}" dt="2020-11-24T03:46:45.244" v="1764" actId="1076"/>
        <pc:sldMkLst>
          <pc:docMk/>
          <pc:sldMk cId="1144723549" sldId="364"/>
        </pc:sldMkLst>
        <pc:spChg chg="mod">
          <ac:chgData name="Gordon Watts" userId="3ca7d6dd59e1d914" providerId="LiveId" clId="{F8416680-4EEC-4837-AB09-912A377F45D8}" dt="2020-11-24T03:37:25.357" v="1481" actId="20577"/>
          <ac:spMkLst>
            <pc:docMk/>
            <pc:sldMk cId="1144723549" sldId="364"/>
            <ac:spMk id="2" creationId="{DB4417C5-0126-423B-87F8-20E459C8ADC8}"/>
          </ac:spMkLst>
        </pc:spChg>
        <pc:spChg chg="add mod">
          <ac:chgData name="Gordon Watts" userId="3ca7d6dd59e1d914" providerId="LiveId" clId="{F8416680-4EEC-4837-AB09-912A377F45D8}" dt="2020-11-24T03:45:39.383" v="1614" actId="1076"/>
          <ac:spMkLst>
            <pc:docMk/>
            <pc:sldMk cId="1144723549" sldId="364"/>
            <ac:spMk id="9" creationId="{69B40C79-2833-4BC4-A761-AFD5B5B9BC11}"/>
          </ac:spMkLst>
        </pc:spChg>
        <pc:spChg chg="add mod">
          <ac:chgData name="Gordon Watts" userId="3ca7d6dd59e1d914" providerId="LiveId" clId="{F8416680-4EEC-4837-AB09-912A377F45D8}" dt="2020-11-24T03:46:33.702" v="1755" actId="1076"/>
          <ac:spMkLst>
            <pc:docMk/>
            <pc:sldMk cId="1144723549" sldId="364"/>
            <ac:spMk id="10" creationId="{044E7A99-094E-4051-A3E3-A4BE201A8B04}"/>
          </ac:spMkLst>
        </pc:spChg>
        <pc:spChg chg="add mod">
          <ac:chgData name="Gordon Watts" userId="3ca7d6dd59e1d914" providerId="LiveId" clId="{F8416680-4EEC-4837-AB09-912A377F45D8}" dt="2020-11-24T03:46:26.870" v="1754" actId="1076"/>
          <ac:spMkLst>
            <pc:docMk/>
            <pc:sldMk cId="1144723549" sldId="364"/>
            <ac:spMk id="11" creationId="{DF6A0257-8991-441E-8967-8552B8468CA1}"/>
          </ac:spMkLst>
        </pc:spChg>
        <pc:spChg chg="add mod">
          <ac:chgData name="Gordon Watts" userId="3ca7d6dd59e1d914" providerId="LiveId" clId="{F8416680-4EEC-4837-AB09-912A377F45D8}" dt="2020-11-24T03:46:45.244" v="1764" actId="1076"/>
          <ac:spMkLst>
            <pc:docMk/>
            <pc:sldMk cId="1144723549" sldId="364"/>
            <ac:spMk id="12" creationId="{D62AB4C4-CCFE-4A9E-9AF4-FF379E4AA3A0}"/>
          </ac:spMkLst>
        </pc:spChg>
        <pc:picChg chg="add mod">
          <ac:chgData name="Gordon Watts" userId="3ca7d6dd59e1d914" providerId="LiveId" clId="{F8416680-4EEC-4837-AB09-912A377F45D8}" dt="2020-11-24T03:42:08.025" v="1484" actId="1076"/>
          <ac:picMkLst>
            <pc:docMk/>
            <pc:sldMk cId="1144723549" sldId="364"/>
            <ac:picMk id="6" creationId="{DBE42F20-CC9E-4F67-A285-EC82E32F90BC}"/>
          </ac:picMkLst>
        </pc:picChg>
        <pc:picChg chg="add mod">
          <ac:chgData name="Gordon Watts" userId="3ca7d6dd59e1d914" providerId="LiveId" clId="{F8416680-4EEC-4837-AB09-912A377F45D8}" dt="2020-11-24T03:46:36.197" v="1756" actId="1076"/>
          <ac:picMkLst>
            <pc:docMk/>
            <pc:sldMk cId="1144723549" sldId="364"/>
            <ac:picMk id="8" creationId="{B1250C48-E874-4BB6-A6AF-255E6BC63068}"/>
          </ac:picMkLst>
        </pc:picChg>
      </pc:sldChg>
      <pc:sldChg chg="addSp modSp new mod">
        <pc:chgData name="Gordon Watts" userId="3ca7d6dd59e1d914" providerId="LiveId" clId="{F8416680-4EEC-4837-AB09-912A377F45D8}" dt="2020-11-24T03:52:06.166" v="2204" actId="14100"/>
        <pc:sldMkLst>
          <pc:docMk/>
          <pc:sldMk cId="1273614803" sldId="365"/>
        </pc:sldMkLst>
        <pc:spChg chg="mod">
          <ac:chgData name="Gordon Watts" userId="3ca7d6dd59e1d914" providerId="LiveId" clId="{F8416680-4EEC-4837-AB09-912A377F45D8}" dt="2020-11-24T03:47:00.405" v="1818" actId="20577"/>
          <ac:spMkLst>
            <pc:docMk/>
            <pc:sldMk cId="1273614803" sldId="365"/>
            <ac:spMk id="2" creationId="{D51BA82F-D143-4484-A92F-D943BC5C0BDF}"/>
          </ac:spMkLst>
        </pc:spChg>
        <pc:spChg chg="add mod">
          <ac:chgData name="Gordon Watts" userId="3ca7d6dd59e1d914" providerId="LiveId" clId="{F8416680-4EEC-4837-AB09-912A377F45D8}" dt="2020-11-24T03:51:33.178" v="2137" actId="1076"/>
          <ac:spMkLst>
            <pc:docMk/>
            <pc:sldMk cId="1273614803" sldId="365"/>
            <ac:spMk id="7" creationId="{99903ABB-F776-4D3A-B8F6-B5BF0B3BDCD5}"/>
          </ac:spMkLst>
        </pc:spChg>
        <pc:spChg chg="add mod">
          <ac:chgData name="Gordon Watts" userId="3ca7d6dd59e1d914" providerId="LiveId" clId="{F8416680-4EEC-4837-AB09-912A377F45D8}" dt="2020-11-24T03:52:06.166" v="2204" actId="14100"/>
          <ac:spMkLst>
            <pc:docMk/>
            <pc:sldMk cId="1273614803" sldId="365"/>
            <ac:spMk id="8" creationId="{9293017B-B171-4916-BD19-7911F385A62F}"/>
          </ac:spMkLst>
        </pc:spChg>
        <pc:picChg chg="add mod">
          <ac:chgData name="Gordon Watts" userId="3ca7d6dd59e1d914" providerId="LiveId" clId="{F8416680-4EEC-4837-AB09-912A377F45D8}" dt="2020-11-24T03:49:08.498" v="1823" actId="1076"/>
          <ac:picMkLst>
            <pc:docMk/>
            <pc:sldMk cId="1273614803" sldId="365"/>
            <ac:picMk id="6" creationId="{A1964B77-2402-4E69-90A7-02A48FFC9FC0}"/>
          </ac:picMkLst>
        </pc:picChg>
        <pc:cxnChg chg="add mod">
          <ac:chgData name="Gordon Watts" userId="3ca7d6dd59e1d914" providerId="LiveId" clId="{F8416680-4EEC-4837-AB09-912A377F45D8}" dt="2020-11-24T03:52:06.166" v="2204" actId="14100"/>
          <ac:cxnSpMkLst>
            <pc:docMk/>
            <pc:sldMk cId="1273614803" sldId="365"/>
            <ac:cxnSpMk id="10" creationId="{EDA14498-88C5-41A6-AC00-9C5E3C9F2FA2}"/>
          </ac:cxnSpMkLst>
        </pc:cxnChg>
      </pc:sldChg>
      <pc:sldChg chg="addSp delSp modSp new mod">
        <pc:chgData name="Gordon Watts" userId="3ca7d6dd59e1d914" providerId="LiveId" clId="{F8416680-4EEC-4837-AB09-912A377F45D8}" dt="2020-11-24T04:04:09.116" v="2531" actId="14100"/>
        <pc:sldMkLst>
          <pc:docMk/>
          <pc:sldMk cId="1579335185" sldId="366"/>
        </pc:sldMkLst>
        <pc:spChg chg="mod">
          <ac:chgData name="Gordon Watts" userId="3ca7d6dd59e1d914" providerId="LiveId" clId="{F8416680-4EEC-4837-AB09-912A377F45D8}" dt="2020-11-24T03:54:19.193" v="2226" actId="20577"/>
          <ac:spMkLst>
            <pc:docMk/>
            <pc:sldMk cId="1579335185" sldId="366"/>
            <ac:spMk id="2" creationId="{963A1DA1-3852-44A0-8532-0885BFF40E75}"/>
          </ac:spMkLst>
        </pc:spChg>
        <pc:spChg chg="add mod">
          <ac:chgData name="Gordon Watts" userId="3ca7d6dd59e1d914" providerId="LiveId" clId="{F8416680-4EEC-4837-AB09-912A377F45D8}" dt="2020-11-24T04:01:36.850" v="2380" actId="1076"/>
          <ac:spMkLst>
            <pc:docMk/>
            <pc:sldMk cId="1579335185" sldId="366"/>
            <ac:spMk id="8" creationId="{E15A6C02-7AA4-4117-8982-3F8A9584E439}"/>
          </ac:spMkLst>
        </pc:spChg>
        <pc:spChg chg="add mod">
          <ac:chgData name="Gordon Watts" userId="3ca7d6dd59e1d914" providerId="LiveId" clId="{F8416680-4EEC-4837-AB09-912A377F45D8}" dt="2020-11-24T04:04:09.116" v="2531" actId="14100"/>
          <ac:spMkLst>
            <pc:docMk/>
            <pc:sldMk cId="1579335185" sldId="366"/>
            <ac:spMk id="9" creationId="{AFE575C0-8492-444C-81BF-79BC7FE158F0}"/>
          </ac:spMkLst>
        </pc:spChg>
        <pc:picChg chg="add mod">
          <ac:chgData name="Gordon Watts" userId="3ca7d6dd59e1d914" providerId="LiveId" clId="{F8416680-4EEC-4837-AB09-912A377F45D8}" dt="2020-11-24T04:01:32.938" v="2379" actId="1076"/>
          <ac:picMkLst>
            <pc:docMk/>
            <pc:sldMk cId="1579335185" sldId="366"/>
            <ac:picMk id="5" creationId="{2D1D76A8-E774-484B-95C6-1F3E0F470983}"/>
          </ac:picMkLst>
        </pc:picChg>
        <pc:picChg chg="add mod">
          <ac:chgData name="Gordon Watts" userId="3ca7d6dd59e1d914" providerId="LiveId" clId="{F8416680-4EEC-4837-AB09-912A377F45D8}" dt="2020-11-24T04:01:44.857" v="2382" actId="1076"/>
          <ac:picMkLst>
            <pc:docMk/>
            <pc:sldMk cId="1579335185" sldId="366"/>
            <ac:picMk id="6" creationId="{17562D44-23D4-4733-B427-58368F05B21C}"/>
          </ac:picMkLst>
        </pc:picChg>
        <pc:picChg chg="add del mod">
          <ac:chgData name="Gordon Watts" userId="3ca7d6dd59e1d914" providerId="LiveId" clId="{F8416680-4EEC-4837-AB09-912A377F45D8}" dt="2020-11-24T04:01:30.175" v="2378" actId="478"/>
          <ac:picMkLst>
            <pc:docMk/>
            <pc:sldMk cId="1579335185" sldId="366"/>
            <ac:picMk id="7" creationId="{CC60C689-B403-417A-9A1D-AEC6898AEEF4}"/>
          </ac:picMkLst>
        </pc:picChg>
      </pc:sldChg>
      <pc:sldMasterChg chg="delSldLayout">
        <pc:chgData name="Gordon Watts" userId="3ca7d6dd59e1d914" providerId="LiveId" clId="{F8416680-4EEC-4837-AB09-912A377F45D8}" dt="2020-11-24T04:01:52.115" v="2384" actId="47"/>
        <pc:sldMasterMkLst>
          <pc:docMk/>
          <pc:sldMasterMk cId="2505770140" sldId="2147483834"/>
        </pc:sldMasterMkLst>
        <pc:sldLayoutChg chg="del">
          <pc:chgData name="Gordon Watts" userId="3ca7d6dd59e1d914" providerId="LiveId" clId="{F8416680-4EEC-4837-AB09-912A377F45D8}" dt="2020-11-24T04:01:52.115" v="2384" actId="47"/>
          <pc:sldLayoutMkLst>
            <pc:docMk/>
            <pc:sldMasterMk cId="2505770140" sldId="2147483834"/>
            <pc:sldLayoutMk cId="2654372421" sldId="2147483852"/>
          </pc:sldLayoutMkLst>
        </pc:sldLayoutChg>
      </pc:sldMasterChg>
    </pc:docChg>
  </pc:docChgLst>
  <pc:docChgLst>
    <pc:chgData name="Gordon Watts" userId="3ca7d6dd59e1d914" providerId="LiveId" clId="{144843AD-A03A-48A7-B5A3-AE05F7620E23}"/>
    <pc:docChg chg="custSel addSld delSld modSld">
      <pc:chgData name="Gordon Watts" userId="3ca7d6dd59e1d914" providerId="LiveId" clId="{144843AD-A03A-48A7-B5A3-AE05F7620E23}" dt="2023-06-19T21:49:42.825" v="593" actId="47"/>
      <pc:docMkLst>
        <pc:docMk/>
      </pc:docMkLst>
      <pc:sldChg chg="modSp mod">
        <pc:chgData name="Gordon Watts" userId="3ca7d6dd59e1d914" providerId="LiveId" clId="{144843AD-A03A-48A7-B5A3-AE05F7620E23}" dt="2023-06-19T21:16:14.306" v="7" actId="20577"/>
        <pc:sldMkLst>
          <pc:docMk/>
          <pc:sldMk cId="1701254242" sldId="256"/>
        </pc:sldMkLst>
        <pc:spChg chg="mod">
          <ac:chgData name="Gordon Watts" userId="3ca7d6dd59e1d914" providerId="LiveId" clId="{144843AD-A03A-48A7-B5A3-AE05F7620E23}" dt="2023-06-19T21:16:06.040" v="1" actId="20577"/>
          <ac:spMkLst>
            <pc:docMk/>
            <pc:sldMk cId="1701254242" sldId="256"/>
            <ac:spMk id="2" creationId="{6A326EDB-A70A-4637-B2B1-2E0F953B49F7}"/>
          </ac:spMkLst>
        </pc:spChg>
        <pc:spChg chg="mod">
          <ac:chgData name="Gordon Watts" userId="3ca7d6dd59e1d914" providerId="LiveId" clId="{144843AD-A03A-48A7-B5A3-AE05F7620E23}" dt="2023-06-19T21:16:14.306" v="7" actId="20577"/>
          <ac:spMkLst>
            <pc:docMk/>
            <pc:sldMk cId="1701254242" sldId="256"/>
            <ac:spMk id="3" creationId="{B30D4CF1-7CCD-440F-A3B1-68B9AC0E91A4}"/>
          </ac:spMkLst>
        </pc:spChg>
      </pc:sldChg>
      <pc:sldChg chg="addSp delSp modSp mod">
        <pc:chgData name="Gordon Watts" userId="3ca7d6dd59e1d914" providerId="LiveId" clId="{144843AD-A03A-48A7-B5A3-AE05F7620E23}" dt="2023-06-19T21:18:45.396" v="63" actId="1076"/>
        <pc:sldMkLst>
          <pc:docMk/>
          <pc:sldMk cId="955157149" sldId="267"/>
        </pc:sldMkLst>
        <pc:spChg chg="mod">
          <ac:chgData name="Gordon Watts" userId="3ca7d6dd59e1d914" providerId="LiveId" clId="{144843AD-A03A-48A7-B5A3-AE05F7620E23}" dt="2023-06-19T21:17:44.922" v="59" actId="20577"/>
          <ac:spMkLst>
            <pc:docMk/>
            <pc:sldMk cId="955157149" sldId="267"/>
            <ac:spMk id="6" creationId="{E52E82ED-9E95-4E20-B836-6EBE86216A54}"/>
          </ac:spMkLst>
        </pc:spChg>
        <pc:picChg chg="add mod">
          <ac:chgData name="Gordon Watts" userId="3ca7d6dd59e1d914" providerId="LiveId" clId="{144843AD-A03A-48A7-B5A3-AE05F7620E23}" dt="2023-06-19T21:18:45.396" v="63" actId="1076"/>
          <ac:picMkLst>
            <pc:docMk/>
            <pc:sldMk cId="955157149" sldId="267"/>
            <ac:picMk id="7" creationId="{57023EAC-A92A-829B-CBC4-A3981317F186}"/>
          </ac:picMkLst>
        </pc:picChg>
        <pc:picChg chg="del">
          <ac:chgData name="Gordon Watts" userId="3ca7d6dd59e1d914" providerId="LiveId" clId="{144843AD-A03A-48A7-B5A3-AE05F7620E23}" dt="2023-06-19T21:17:51.508" v="60" actId="478"/>
          <ac:picMkLst>
            <pc:docMk/>
            <pc:sldMk cId="955157149" sldId="267"/>
            <ac:picMk id="8" creationId="{E88E1E3D-BF8D-1DD9-8457-134A4253A74B}"/>
          </ac:picMkLst>
        </pc:picChg>
      </pc:sldChg>
      <pc:sldChg chg="modSp mod">
        <pc:chgData name="Gordon Watts" userId="3ca7d6dd59e1d914" providerId="LiveId" clId="{144843AD-A03A-48A7-B5A3-AE05F7620E23}" dt="2023-06-19T21:17:21.720" v="47" actId="20577"/>
        <pc:sldMkLst>
          <pc:docMk/>
          <pc:sldMk cId="3853727924" sldId="345"/>
        </pc:sldMkLst>
        <pc:spChg chg="mod">
          <ac:chgData name="Gordon Watts" userId="3ca7d6dd59e1d914" providerId="LiveId" clId="{144843AD-A03A-48A7-B5A3-AE05F7620E23}" dt="2023-06-19T21:17:21.720" v="47" actId="20577"/>
          <ac:spMkLst>
            <pc:docMk/>
            <pc:sldMk cId="3853727924" sldId="345"/>
            <ac:spMk id="5" creationId="{58D40A3E-5A76-4BFB-81F4-70F35B75BE79}"/>
          </ac:spMkLst>
        </pc:spChg>
      </pc:sldChg>
      <pc:sldChg chg="addSp delSp modSp mod">
        <pc:chgData name="Gordon Watts" userId="3ca7d6dd59e1d914" providerId="LiveId" clId="{144843AD-A03A-48A7-B5A3-AE05F7620E23}" dt="2023-06-19T21:49:20.374" v="584" actId="1076"/>
        <pc:sldMkLst>
          <pc:docMk/>
          <pc:sldMk cId="2537146275" sldId="369"/>
        </pc:sldMkLst>
        <pc:spChg chg="mod">
          <ac:chgData name="Gordon Watts" userId="3ca7d6dd59e1d914" providerId="LiveId" clId="{144843AD-A03A-48A7-B5A3-AE05F7620E23}" dt="2023-06-19T21:19:04.151" v="66" actId="20577"/>
          <ac:spMkLst>
            <pc:docMk/>
            <pc:sldMk cId="2537146275" sldId="369"/>
            <ac:spMk id="2" creationId="{AF726DCE-F941-410C-B982-3327F5C9CAB4}"/>
          </ac:spMkLst>
        </pc:spChg>
        <pc:spChg chg="add mod">
          <ac:chgData name="Gordon Watts" userId="3ca7d6dd59e1d914" providerId="LiveId" clId="{144843AD-A03A-48A7-B5A3-AE05F7620E23}" dt="2023-06-19T21:47:40.663" v="364" actId="20577"/>
          <ac:spMkLst>
            <pc:docMk/>
            <pc:sldMk cId="2537146275" sldId="369"/>
            <ac:spMk id="5" creationId="{7AACAA7D-C4D8-8B48-2244-9B6800D36EFE}"/>
          </ac:spMkLst>
        </pc:spChg>
        <pc:spChg chg="add mod">
          <ac:chgData name="Gordon Watts" userId="3ca7d6dd59e1d914" providerId="LiveId" clId="{144843AD-A03A-48A7-B5A3-AE05F7620E23}" dt="2023-06-19T21:49:03.118" v="547" actId="20577"/>
          <ac:spMkLst>
            <pc:docMk/>
            <pc:sldMk cId="2537146275" sldId="369"/>
            <ac:spMk id="6" creationId="{DC4A749B-6C71-14DD-89DE-CD2E9C730F84}"/>
          </ac:spMkLst>
        </pc:spChg>
        <pc:spChg chg="add mod">
          <ac:chgData name="Gordon Watts" userId="3ca7d6dd59e1d914" providerId="LiveId" clId="{144843AD-A03A-48A7-B5A3-AE05F7620E23}" dt="2023-06-19T21:49:20.374" v="584" actId="1076"/>
          <ac:spMkLst>
            <pc:docMk/>
            <pc:sldMk cId="2537146275" sldId="369"/>
            <ac:spMk id="7" creationId="{488565E6-D6EE-E0E5-E24A-75427ED490A3}"/>
          </ac:spMkLst>
        </pc:spChg>
        <pc:spChg chg="mod">
          <ac:chgData name="Gordon Watts" userId="3ca7d6dd59e1d914" providerId="LiveId" clId="{144843AD-A03A-48A7-B5A3-AE05F7620E23}" dt="2023-06-19T21:46:54.887" v="213" actId="20577"/>
          <ac:spMkLst>
            <pc:docMk/>
            <pc:sldMk cId="2537146275" sldId="369"/>
            <ac:spMk id="8" creationId="{8B3621A3-AE53-FDE0-5453-57766662D5C8}"/>
          </ac:spMkLst>
        </pc:spChg>
        <pc:spChg chg="mod">
          <ac:chgData name="Gordon Watts" userId="3ca7d6dd59e1d914" providerId="LiveId" clId="{144843AD-A03A-48A7-B5A3-AE05F7620E23}" dt="2023-06-19T21:47:19.179" v="340" actId="20577"/>
          <ac:spMkLst>
            <pc:docMk/>
            <pc:sldMk cId="2537146275" sldId="369"/>
            <ac:spMk id="9" creationId="{81106F98-20E3-A5FA-5420-E28E86C0E4B6}"/>
          </ac:spMkLst>
        </pc:spChg>
        <pc:spChg chg="del">
          <ac:chgData name="Gordon Watts" userId="3ca7d6dd59e1d914" providerId="LiveId" clId="{144843AD-A03A-48A7-B5A3-AE05F7620E23}" dt="2023-06-19T21:47:28.077" v="341" actId="478"/>
          <ac:spMkLst>
            <pc:docMk/>
            <pc:sldMk cId="2537146275" sldId="369"/>
            <ac:spMk id="10" creationId="{43BFE604-A498-B6D8-C1A6-D622E0346F9E}"/>
          </ac:spMkLst>
        </pc:spChg>
        <pc:spChg chg="del">
          <ac:chgData name="Gordon Watts" userId="3ca7d6dd59e1d914" providerId="LiveId" clId="{144843AD-A03A-48A7-B5A3-AE05F7620E23}" dt="2023-06-19T21:47:28.077" v="341" actId="478"/>
          <ac:spMkLst>
            <pc:docMk/>
            <pc:sldMk cId="2537146275" sldId="369"/>
            <ac:spMk id="11" creationId="{C1229463-5277-683B-469A-0B44CA29A873}"/>
          </ac:spMkLst>
        </pc:spChg>
        <pc:spChg chg="del">
          <ac:chgData name="Gordon Watts" userId="3ca7d6dd59e1d914" providerId="LiveId" clId="{144843AD-A03A-48A7-B5A3-AE05F7620E23}" dt="2023-06-19T21:47:28.077" v="341" actId="478"/>
          <ac:spMkLst>
            <pc:docMk/>
            <pc:sldMk cId="2537146275" sldId="369"/>
            <ac:spMk id="12" creationId="{1A03270F-85FF-4001-5DCA-DCF4C991CA02}"/>
          </ac:spMkLst>
        </pc:spChg>
        <pc:spChg chg="del">
          <ac:chgData name="Gordon Watts" userId="3ca7d6dd59e1d914" providerId="LiveId" clId="{144843AD-A03A-48A7-B5A3-AE05F7620E23}" dt="2023-06-19T21:47:43.268" v="365" actId="478"/>
          <ac:spMkLst>
            <pc:docMk/>
            <pc:sldMk cId="2537146275" sldId="369"/>
            <ac:spMk id="13" creationId="{45DF00E6-A8CB-CD3F-C4E7-DD7B4A62740A}"/>
          </ac:spMkLst>
        </pc:spChg>
        <pc:spChg chg="del">
          <ac:chgData name="Gordon Watts" userId="3ca7d6dd59e1d914" providerId="LiveId" clId="{144843AD-A03A-48A7-B5A3-AE05F7620E23}" dt="2023-06-19T21:47:28.077" v="341" actId="478"/>
          <ac:spMkLst>
            <pc:docMk/>
            <pc:sldMk cId="2537146275" sldId="369"/>
            <ac:spMk id="14" creationId="{968ABDA1-BD20-6426-F859-530320110F0E}"/>
          </ac:spMkLst>
        </pc:spChg>
        <pc:spChg chg="del">
          <ac:chgData name="Gordon Watts" userId="3ca7d6dd59e1d914" providerId="LiveId" clId="{144843AD-A03A-48A7-B5A3-AE05F7620E23}" dt="2023-06-19T21:47:28.077" v="341" actId="478"/>
          <ac:spMkLst>
            <pc:docMk/>
            <pc:sldMk cId="2537146275" sldId="369"/>
            <ac:spMk id="15" creationId="{65FDE1B6-3779-5526-E8BF-D0A45139F6A0}"/>
          </ac:spMkLst>
        </pc:spChg>
        <pc:spChg chg="del">
          <ac:chgData name="Gordon Watts" userId="3ca7d6dd59e1d914" providerId="LiveId" clId="{144843AD-A03A-48A7-B5A3-AE05F7620E23}" dt="2023-06-19T21:47:28.077" v="341" actId="478"/>
          <ac:spMkLst>
            <pc:docMk/>
            <pc:sldMk cId="2537146275" sldId="369"/>
            <ac:spMk id="16" creationId="{E7686607-AF56-905A-87A4-26F188F83CB6}"/>
          </ac:spMkLst>
        </pc:spChg>
      </pc:sldChg>
      <pc:sldChg chg="del">
        <pc:chgData name="Gordon Watts" userId="3ca7d6dd59e1d914" providerId="LiveId" clId="{144843AD-A03A-48A7-B5A3-AE05F7620E23}" dt="2023-06-19T21:49:37.158" v="590" actId="47"/>
        <pc:sldMkLst>
          <pc:docMk/>
          <pc:sldMk cId="2128069260" sldId="380"/>
        </pc:sldMkLst>
      </pc:sldChg>
      <pc:sldChg chg="del">
        <pc:chgData name="Gordon Watts" userId="3ca7d6dd59e1d914" providerId="LiveId" clId="{144843AD-A03A-48A7-B5A3-AE05F7620E23}" dt="2023-06-19T21:49:38.378" v="591" actId="47"/>
        <pc:sldMkLst>
          <pc:docMk/>
          <pc:sldMk cId="3356682521" sldId="387"/>
        </pc:sldMkLst>
      </pc:sldChg>
      <pc:sldChg chg="del">
        <pc:chgData name="Gordon Watts" userId="3ca7d6dd59e1d914" providerId="LiveId" clId="{144843AD-A03A-48A7-B5A3-AE05F7620E23}" dt="2023-06-19T21:49:42.825" v="593" actId="47"/>
        <pc:sldMkLst>
          <pc:docMk/>
          <pc:sldMk cId="2485118534" sldId="390"/>
        </pc:sldMkLst>
      </pc:sldChg>
      <pc:sldChg chg="del">
        <pc:chgData name="Gordon Watts" userId="3ca7d6dd59e1d914" providerId="LiveId" clId="{144843AD-A03A-48A7-B5A3-AE05F7620E23}" dt="2023-06-19T21:49:40.893" v="592" actId="47"/>
        <pc:sldMkLst>
          <pc:docMk/>
          <pc:sldMk cId="2500855218" sldId="391"/>
        </pc:sldMkLst>
      </pc:sldChg>
      <pc:sldChg chg="del">
        <pc:chgData name="Gordon Watts" userId="3ca7d6dd59e1d914" providerId="LiveId" clId="{144843AD-A03A-48A7-B5A3-AE05F7620E23}" dt="2023-06-19T21:49:26.758" v="585" actId="47"/>
        <pc:sldMkLst>
          <pc:docMk/>
          <pc:sldMk cId="3540887486" sldId="393"/>
        </pc:sldMkLst>
      </pc:sldChg>
      <pc:sldChg chg="del">
        <pc:chgData name="Gordon Watts" userId="3ca7d6dd59e1d914" providerId="LiveId" clId="{144843AD-A03A-48A7-B5A3-AE05F7620E23}" dt="2023-06-19T21:49:29.403" v="586" actId="47"/>
        <pc:sldMkLst>
          <pc:docMk/>
          <pc:sldMk cId="490087464" sldId="394"/>
        </pc:sldMkLst>
      </pc:sldChg>
      <pc:sldChg chg="del">
        <pc:chgData name="Gordon Watts" userId="3ca7d6dd59e1d914" providerId="LiveId" clId="{144843AD-A03A-48A7-B5A3-AE05F7620E23}" dt="2023-06-19T21:49:31.523" v="587" actId="47"/>
        <pc:sldMkLst>
          <pc:docMk/>
          <pc:sldMk cId="288384640" sldId="395"/>
        </pc:sldMkLst>
      </pc:sldChg>
      <pc:sldChg chg="del">
        <pc:chgData name="Gordon Watts" userId="3ca7d6dd59e1d914" providerId="LiveId" clId="{144843AD-A03A-48A7-B5A3-AE05F7620E23}" dt="2023-06-19T21:49:33.363" v="588" actId="47"/>
        <pc:sldMkLst>
          <pc:docMk/>
          <pc:sldMk cId="2207988" sldId="396"/>
        </pc:sldMkLst>
      </pc:sldChg>
      <pc:sldChg chg="del">
        <pc:chgData name="Gordon Watts" userId="3ca7d6dd59e1d914" providerId="LiveId" clId="{144843AD-A03A-48A7-B5A3-AE05F7620E23}" dt="2023-06-19T21:49:36.037" v="589" actId="47"/>
        <pc:sldMkLst>
          <pc:docMk/>
          <pc:sldMk cId="2049232660" sldId="397"/>
        </pc:sldMkLst>
      </pc:sldChg>
      <pc:sldChg chg="addSp delSp modSp new mod modClrScheme chgLayout">
        <pc:chgData name="Gordon Watts" userId="3ca7d6dd59e1d914" providerId="LiveId" clId="{144843AD-A03A-48A7-B5A3-AE05F7620E23}" dt="2023-06-19T21:27:37.762" v="110" actId="339"/>
        <pc:sldMkLst>
          <pc:docMk/>
          <pc:sldMk cId="836349264" sldId="398"/>
        </pc:sldMkLst>
        <pc:spChg chg="del mod ord">
          <ac:chgData name="Gordon Watts" userId="3ca7d6dd59e1d914" providerId="LiveId" clId="{144843AD-A03A-48A7-B5A3-AE05F7620E23}" dt="2023-06-19T21:19:56.916" v="68" actId="700"/>
          <ac:spMkLst>
            <pc:docMk/>
            <pc:sldMk cId="836349264" sldId="398"/>
            <ac:spMk id="2" creationId="{13FAA9B1-F387-6C60-E4F0-FA3118B2532E}"/>
          </ac:spMkLst>
        </pc:spChg>
        <pc:spChg chg="mod ord">
          <ac:chgData name="Gordon Watts" userId="3ca7d6dd59e1d914" providerId="LiveId" clId="{144843AD-A03A-48A7-B5A3-AE05F7620E23}" dt="2023-06-19T21:26:39.547" v="98" actId="700"/>
          <ac:spMkLst>
            <pc:docMk/>
            <pc:sldMk cId="836349264" sldId="398"/>
            <ac:spMk id="3" creationId="{FE149BF3-0C20-952B-FE0D-56D5E046A428}"/>
          </ac:spMkLst>
        </pc:spChg>
        <pc:spChg chg="mod ord">
          <ac:chgData name="Gordon Watts" userId="3ca7d6dd59e1d914" providerId="LiveId" clId="{144843AD-A03A-48A7-B5A3-AE05F7620E23}" dt="2023-06-19T21:26:39.547" v="98" actId="700"/>
          <ac:spMkLst>
            <pc:docMk/>
            <pc:sldMk cId="836349264" sldId="398"/>
            <ac:spMk id="4" creationId="{07EB5FD9-EC67-242A-1EC1-1051A9C34699}"/>
          </ac:spMkLst>
        </pc:spChg>
        <pc:spChg chg="add del mod ord">
          <ac:chgData name="Gordon Watts" userId="3ca7d6dd59e1d914" providerId="LiveId" clId="{144843AD-A03A-48A7-B5A3-AE05F7620E23}" dt="2023-06-19T21:26:43.964" v="99" actId="478"/>
          <ac:spMkLst>
            <pc:docMk/>
            <pc:sldMk cId="836349264" sldId="398"/>
            <ac:spMk id="5" creationId="{0E542EA2-8611-DF56-230F-109941A3B91B}"/>
          </ac:spMkLst>
        </pc:spChg>
        <pc:spChg chg="add del mod ord">
          <ac:chgData name="Gordon Watts" userId="3ca7d6dd59e1d914" providerId="LiveId" clId="{144843AD-A03A-48A7-B5A3-AE05F7620E23}" dt="2023-06-19T21:26:39.547" v="98" actId="700"/>
          <ac:spMkLst>
            <pc:docMk/>
            <pc:sldMk cId="836349264" sldId="398"/>
            <ac:spMk id="6" creationId="{00C986AC-5236-EF89-F799-CB8A6AB77ECE}"/>
          </ac:spMkLst>
        </pc:spChg>
        <pc:spChg chg="add mod">
          <ac:chgData name="Gordon Watts" userId="3ca7d6dd59e1d914" providerId="LiveId" clId="{144843AD-A03A-48A7-B5A3-AE05F7620E23}" dt="2023-06-19T21:27:37.762" v="110" actId="339"/>
          <ac:spMkLst>
            <pc:docMk/>
            <pc:sldMk cId="836349264" sldId="398"/>
            <ac:spMk id="11" creationId="{23B3A44D-9649-1175-ECC0-7AB2CB09A9CB}"/>
          </ac:spMkLst>
        </pc:spChg>
        <pc:picChg chg="add del mod">
          <ac:chgData name="Gordon Watts" userId="3ca7d6dd59e1d914" providerId="LiveId" clId="{144843AD-A03A-48A7-B5A3-AE05F7620E23}" dt="2023-06-19T21:25:47.704" v="89" actId="478"/>
          <ac:picMkLst>
            <pc:docMk/>
            <pc:sldMk cId="836349264" sldId="398"/>
            <ac:picMk id="8" creationId="{FA825638-95E5-CB77-5B83-152C83D39D62}"/>
          </ac:picMkLst>
        </pc:picChg>
        <pc:picChg chg="add mod ord modCrop">
          <ac:chgData name="Gordon Watts" userId="3ca7d6dd59e1d914" providerId="LiveId" clId="{144843AD-A03A-48A7-B5A3-AE05F7620E23}" dt="2023-06-19T21:26:51.970" v="101" actId="14100"/>
          <ac:picMkLst>
            <pc:docMk/>
            <pc:sldMk cId="836349264" sldId="398"/>
            <ac:picMk id="10" creationId="{CF786CE4-F032-CB8B-FC9F-7B9C81B354E3}"/>
          </ac:picMkLst>
        </pc:picChg>
      </pc:sldChg>
      <pc:sldChg chg="new del">
        <pc:chgData name="Gordon Watts" userId="3ca7d6dd59e1d914" providerId="LiveId" clId="{144843AD-A03A-48A7-B5A3-AE05F7620E23}" dt="2023-06-19T21:19:00.305" v="65" actId="47"/>
        <pc:sldMkLst>
          <pc:docMk/>
          <pc:sldMk cId="3650692980" sldId="398"/>
        </pc:sldMkLst>
      </pc:sldChg>
      <pc:sldChg chg="addSp new mod">
        <pc:chgData name="Gordon Watts" userId="3ca7d6dd59e1d914" providerId="LiveId" clId="{144843AD-A03A-48A7-B5A3-AE05F7620E23}" dt="2023-06-19T21:28:50.655" v="112" actId="22"/>
        <pc:sldMkLst>
          <pc:docMk/>
          <pc:sldMk cId="905441567" sldId="399"/>
        </pc:sldMkLst>
        <pc:picChg chg="add">
          <ac:chgData name="Gordon Watts" userId="3ca7d6dd59e1d914" providerId="LiveId" clId="{144843AD-A03A-48A7-B5A3-AE05F7620E23}" dt="2023-06-19T21:28:50.655" v="112" actId="22"/>
          <ac:picMkLst>
            <pc:docMk/>
            <pc:sldMk cId="905441567" sldId="399"/>
            <ac:picMk id="5" creationId="{E66EAFB3-9F15-379D-884E-EEE01FCECD18}"/>
          </ac:picMkLst>
        </pc:picChg>
      </pc:sldChg>
      <pc:sldChg chg="addSp new mod">
        <pc:chgData name="Gordon Watts" userId="3ca7d6dd59e1d914" providerId="LiveId" clId="{144843AD-A03A-48A7-B5A3-AE05F7620E23}" dt="2023-06-19T21:29:55.373" v="114" actId="22"/>
        <pc:sldMkLst>
          <pc:docMk/>
          <pc:sldMk cId="2451147101" sldId="400"/>
        </pc:sldMkLst>
        <pc:picChg chg="add">
          <ac:chgData name="Gordon Watts" userId="3ca7d6dd59e1d914" providerId="LiveId" clId="{144843AD-A03A-48A7-B5A3-AE05F7620E23}" dt="2023-06-19T21:29:55.373" v="114" actId="22"/>
          <ac:picMkLst>
            <pc:docMk/>
            <pc:sldMk cId="2451147101" sldId="400"/>
            <ac:picMk id="5" creationId="{83A508A2-31B5-4FF4-D647-A8CC73F85D10}"/>
          </ac:picMkLst>
        </pc:picChg>
      </pc:sldChg>
      <pc:sldChg chg="addSp new mod">
        <pc:chgData name="Gordon Watts" userId="3ca7d6dd59e1d914" providerId="LiveId" clId="{144843AD-A03A-48A7-B5A3-AE05F7620E23}" dt="2023-06-19T21:30:28.793" v="116" actId="22"/>
        <pc:sldMkLst>
          <pc:docMk/>
          <pc:sldMk cId="3803527671" sldId="401"/>
        </pc:sldMkLst>
        <pc:picChg chg="add">
          <ac:chgData name="Gordon Watts" userId="3ca7d6dd59e1d914" providerId="LiveId" clId="{144843AD-A03A-48A7-B5A3-AE05F7620E23}" dt="2023-06-19T21:30:28.793" v="116" actId="22"/>
          <ac:picMkLst>
            <pc:docMk/>
            <pc:sldMk cId="3803527671" sldId="401"/>
            <ac:picMk id="5" creationId="{9F4C315D-8B76-45DF-16EC-9A4DF2BBF0A1}"/>
          </ac:picMkLst>
        </pc:picChg>
      </pc:sldChg>
      <pc:sldChg chg="addSp new mod">
        <pc:chgData name="Gordon Watts" userId="3ca7d6dd59e1d914" providerId="LiveId" clId="{144843AD-A03A-48A7-B5A3-AE05F7620E23}" dt="2023-06-19T21:31:19.869" v="118" actId="22"/>
        <pc:sldMkLst>
          <pc:docMk/>
          <pc:sldMk cId="3552510645" sldId="402"/>
        </pc:sldMkLst>
        <pc:picChg chg="add">
          <ac:chgData name="Gordon Watts" userId="3ca7d6dd59e1d914" providerId="LiveId" clId="{144843AD-A03A-48A7-B5A3-AE05F7620E23}" dt="2023-06-19T21:31:19.869" v="118" actId="22"/>
          <ac:picMkLst>
            <pc:docMk/>
            <pc:sldMk cId="3552510645" sldId="402"/>
            <ac:picMk id="5" creationId="{099A12F3-41B3-6021-BA9E-2776F1D03F65}"/>
          </ac:picMkLst>
        </pc:picChg>
      </pc:sldChg>
      <pc:sldChg chg="addSp new mod">
        <pc:chgData name="Gordon Watts" userId="3ca7d6dd59e1d914" providerId="LiveId" clId="{144843AD-A03A-48A7-B5A3-AE05F7620E23}" dt="2023-06-19T21:31:44.177" v="120" actId="22"/>
        <pc:sldMkLst>
          <pc:docMk/>
          <pc:sldMk cId="1059928108" sldId="403"/>
        </pc:sldMkLst>
        <pc:picChg chg="add">
          <ac:chgData name="Gordon Watts" userId="3ca7d6dd59e1d914" providerId="LiveId" clId="{144843AD-A03A-48A7-B5A3-AE05F7620E23}" dt="2023-06-19T21:31:44.177" v="120" actId="22"/>
          <ac:picMkLst>
            <pc:docMk/>
            <pc:sldMk cId="1059928108" sldId="403"/>
            <ac:picMk id="5" creationId="{7ABAA0F7-C66F-8C5A-9344-F40629645EEB}"/>
          </ac:picMkLst>
        </pc:picChg>
      </pc:sldChg>
      <pc:sldChg chg="addSp modSp new mod modAnim">
        <pc:chgData name="Gordon Watts" userId="3ca7d6dd59e1d914" providerId="LiveId" clId="{144843AD-A03A-48A7-B5A3-AE05F7620E23}" dt="2023-06-19T21:35:51.043" v="137"/>
        <pc:sldMkLst>
          <pc:docMk/>
          <pc:sldMk cId="4235296515" sldId="404"/>
        </pc:sldMkLst>
        <pc:picChg chg="add mod">
          <ac:chgData name="Gordon Watts" userId="3ca7d6dd59e1d914" providerId="LiveId" clId="{144843AD-A03A-48A7-B5A3-AE05F7620E23}" dt="2023-06-19T21:33:27.049" v="124" actId="14100"/>
          <ac:picMkLst>
            <pc:docMk/>
            <pc:sldMk cId="4235296515" sldId="404"/>
            <ac:picMk id="5" creationId="{7E211C6F-CE74-80A6-F36B-E5F29B1EEEC1}"/>
          </ac:picMkLst>
        </pc:picChg>
        <pc:picChg chg="add mod">
          <ac:chgData name="Gordon Watts" userId="3ca7d6dd59e1d914" providerId="LiveId" clId="{144843AD-A03A-48A7-B5A3-AE05F7620E23}" dt="2023-06-19T21:35:36.465" v="135" actId="1440"/>
          <ac:picMkLst>
            <pc:docMk/>
            <pc:sldMk cId="4235296515" sldId="404"/>
            <ac:picMk id="7" creationId="{7310D70C-D566-247E-F5D1-9C63C47EF915}"/>
          </ac:picMkLst>
        </pc:picChg>
        <pc:picChg chg="add mod">
          <ac:chgData name="Gordon Watts" userId="3ca7d6dd59e1d914" providerId="LiveId" clId="{144843AD-A03A-48A7-B5A3-AE05F7620E23}" dt="2023-06-19T21:35:42.166" v="136" actId="1076"/>
          <ac:picMkLst>
            <pc:docMk/>
            <pc:sldMk cId="4235296515" sldId="404"/>
            <ac:picMk id="9" creationId="{8664B9F6-656E-9798-B519-76B5CB1C471F}"/>
          </ac:picMkLst>
        </pc:picChg>
      </pc:sldChg>
      <pc:sldChg chg="addSp modSp new mod">
        <pc:chgData name="Gordon Watts" userId="3ca7d6dd59e1d914" providerId="LiveId" clId="{144843AD-A03A-48A7-B5A3-AE05F7620E23}" dt="2023-06-19T21:39:18.772" v="150" actId="14100"/>
        <pc:sldMkLst>
          <pc:docMk/>
          <pc:sldMk cId="725648862" sldId="405"/>
        </pc:sldMkLst>
        <pc:picChg chg="add mod">
          <ac:chgData name="Gordon Watts" userId="3ca7d6dd59e1d914" providerId="LiveId" clId="{144843AD-A03A-48A7-B5A3-AE05F7620E23}" dt="2023-06-19T21:38:44.450" v="146" actId="1076"/>
          <ac:picMkLst>
            <pc:docMk/>
            <pc:sldMk cId="725648862" sldId="405"/>
            <ac:picMk id="5" creationId="{50D41136-242E-D545-833C-4D7651D69206}"/>
          </ac:picMkLst>
        </pc:picChg>
        <pc:picChg chg="add mod">
          <ac:chgData name="Gordon Watts" userId="3ca7d6dd59e1d914" providerId="LiveId" clId="{144843AD-A03A-48A7-B5A3-AE05F7620E23}" dt="2023-06-19T21:38:47.743" v="147" actId="1076"/>
          <ac:picMkLst>
            <pc:docMk/>
            <pc:sldMk cId="725648862" sldId="405"/>
            <ac:picMk id="7" creationId="{11A4CF2E-EEF9-5BBF-F8F8-6E7522F3A85D}"/>
          </ac:picMkLst>
        </pc:picChg>
        <pc:picChg chg="add mod">
          <ac:chgData name="Gordon Watts" userId="3ca7d6dd59e1d914" providerId="LiveId" clId="{144843AD-A03A-48A7-B5A3-AE05F7620E23}" dt="2023-06-19T21:39:18.772" v="150" actId="14100"/>
          <ac:picMkLst>
            <pc:docMk/>
            <pc:sldMk cId="725648862" sldId="405"/>
            <ac:picMk id="9" creationId="{B155AA8E-AFF1-C974-5814-3D0A50A9CB2D}"/>
          </ac:picMkLst>
        </pc:picChg>
      </pc:sldChg>
      <pc:sldChg chg="addSp modSp new mod">
        <pc:chgData name="Gordon Watts" userId="3ca7d6dd59e1d914" providerId="LiveId" clId="{144843AD-A03A-48A7-B5A3-AE05F7620E23}" dt="2023-06-19T21:42:17.644" v="164" actId="1076"/>
        <pc:sldMkLst>
          <pc:docMk/>
          <pc:sldMk cId="1387465047" sldId="406"/>
        </pc:sldMkLst>
        <pc:picChg chg="add mod">
          <ac:chgData name="Gordon Watts" userId="3ca7d6dd59e1d914" providerId="LiveId" clId="{144843AD-A03A-48A7-B5A3-AE05F7620E23}" dt="2023-06-19T21:40:39.724" v="155" actId="1076"/>
          <ac:picMkLst>
            <pc:docMk/>
            <pc:sldMk cId="1387465047" sldId="406"/>
            <ac:picMk id="5" creationId="{D7D9AB42-0A6F-7106-616D-A27D7796BDBE}"/>
          </ac:picMkLst>
        </pc:picChg>
        <pc:picChg chg="add mod">
          <ac:chgData name="Gordon Watts" userId="3ca7d6dd59e1d914" providerId="LiveId" clId="{144843AD-A03A-48A7-B5A3-AE05F7620E23}" dt="2023-06-19T21:42:17.644" v="164" actId="1076"/>
          <ac:picMkLst>
            <pc:docMk/>
            <pc:sldMk cId="1387465047" sldId="406"/>
            <ac:picMk id="7" creationId="{68AB1FF3-1CEF-51CB-0BB1-800F5D360283}"/>
          </ac:picMkLst>
        </pc:picChg>
        <pc:picChg chg="add mod">
          <ac:chgData name="Gordon Watts" userId="3ca7d6dd59e1d914" providerId="LiveId" clId="{144843AD-A03A-48A7-B5A3-AE05F7620E23}" dt="2023-06-19T21:42:17.644" v="164" actId="1076"/>
          <ac:picMkLst>
            <pc:docMk/>
            <pc:sldMk cId="1387465047" sldId="406"/>
            <ac:picMk id="9" creationId="{83E96AA1-BE5D-6E5C-DE73-C74C42B5E3F3}"/>
          </ac:picMkLst>
        </pc:picChg>
      </pc:sldChg>
      <pc:sldChg chg="addSp modSp new mod">
        <pc:chgData name="Gordon Watts" userId="3ca7d6dd59e1d914" providerId="LiveId" clId="{144843AD-A03A-48A7-B5A3-AE05F7620E23}" dt="2023-06-19T21:44:30.874" v="177" actId="14100"/>
        <pc:sldMkLst>
          <pc:docMk/>
          <pc:sldMk cId="3873696112" sldId="407"/>
        </pc:sldMkLst>
        <pc:picChg chg="add mod">
          <ac:chgData name="Gordon Watts" userId="3ca7d6dd59e1d914" providerId="LiveId" clId="{144843AD-A03A-48A7-B5A3-AE05F7620E23}" dt="2023-06-19T21:43:15.242" v="169" actId="1076"/>
          <ac:picMkLst>
            <pc:docMk/>
            <pc:sldMk cId="3873696112" sldId="407"/>
            <ac:picMk id="5" creationId="{377ABDB3-F235-F3F8-DC15-AB6B86DAADB8}"/>
          </ac:picMkLst>
        </pc:picChg>
        <pc:picChg chg="add mod">
          <ac:chgData name="Gordon Watts" userId="3ca7d6dd59e1d914" providerId="LiveId" clId="{144843AD-A03A-48A7-B5A3-AE05F7620E23}" dt="2023-06-19T21:43:45.550" v="173" actId="1076"/>
          <ac:picMkLst>
            <pc:docMk/>
            <pc:sldMk cId="3873696112" sldId="407"/>
            <ac:picMk id="7" creationId="{1E4D63A3-7B99-03A7-6942-3B0654584295}"/>
          </ac:picMkLst>
        </pc:picChg>
        <pc:picChg chg="add mod">
          <ac:chgData name="Gordon Watts" userId="3ca7d6dd59e1d914" providerId="LiveId" clId="{144843AD-A03A-48A7-B5A3-AE05F7620E23}" dt="2023-06-19T21:44:30.874" v="177" actId="14100"/>
          <ac:picMkLst>
            <pc:docMk/>
            <pc:sldMk cId="3873696112" sldId="407"/>
            <ac:picMk id="9" creationId="{B296789D-25EE-A9FA-33B6-3AD56D6323FA}"/>
          </ac:picMkLst>
        </pc:picChg>
      </pc:sldChg>
      <pc:sldChg chg="addSp modSp new mod">
        <pc:chgData name="Gordon Watts" userId="3ca7d6dd59e1d914" providerId="LiveId" clId="{144843AD-A03A-48A7-B5A3-AE05F7620E23}" dt="2023-06-19T21:46:27.003" v="189" actId="14100"/>
        <pc:sldMkLst>
          <pc:docMk/>
          <pc:sldMk cId="4067982665" sldId="408"/>
        </pc:sldMkLst>
        <pc:picChg chg="add mod">
          <ac:chgData name="Gordon Watts" userId="3ca7d6dd59e1d914" providerId="LiveId" clId="{144843AD-A03A-48A7-B5A3-AE05F7620E23}" dt="2023-06-19T21:45:08.259" v="182" actId="1076"/>
          <ac:picMkLst>
            <pc:docMk/>
            <pc:sldMk cId="4067982665" sldId="408"/>
            <ac:picMk id="5" creationId="{987A3B3A-527C-D48D-8522-7A9E9DB0DB18}"/>
          </ac:picMkLst>
        </pc:picChg>
        <pc:picChg chg="add mod">
          <ac:chgData name="Gordon Watts" userId="3ca7d6dd59e1d914" providerId="LiveId" clId="{144843AD-A03A-48A7-B5A3-AE05F7620E23}" dt="2023-06-19T21:45:51.709" v="185" actId="14100"/>
          <ac:picMkLst>
            <pc:docMk/>
            <pc:sldMk cId="4067982665" sldId="408"/>
            <ac:picMk id="7" creationId="{3B052916-F398-1891-C55D-20E2800ED630}"/>
          </ac:picMkLst>
        </pc:picChg>
        <pc:picChg chg="add mod">
          <ac:chgData name="Gordon Watts" userId="3ca7d6dd59e1d914" providerId="LiveId" clId="{144843AD-A03A-48A7-B5A3-AE05F7620E23}" dt="2023-06-19T21:46:27.003" v="189" actId="14100"/>
          <ac:picMkLst>
            <pc:docMk/>
            <pc:sldMk cId="4067982665" sldId="408"/>
            <ac:picMk id="9" creationId="{B538666B-7F83-B900-0C87-F9A3237A4B58}"/>
          </ac:picMkLst>
        </pc:picChg>
      </pc:sldChg>
      <pc:sldChg chg="addSp modSp new mod modClrScheme chgLayout">
        <pc:chgData name="Gordon Watts" userId="3ca7d6dd59e1d914" providerId="LiveId" clId="{144843AD-A03A-48A7-B5A3-AE05F7620E23}" dt="2023-06-19T21:46:42.649" v="205" actId="20577"/>
        <pc:sldMkLst>
          <pc:docMk/>
          <pc:sldMk cId="3362187600" sldId="409"/>
        </pc:sldMkLst>
        <pc:spChg chg="mod ord">
          <ac:chgData name="Gordon Watts" userId="3ca7d6dd59e1d914" providerId="LiveId" clId="{144843AD-A03A-48A7-B5A3-AE05F7620E23}" dt="2023-06-19T21:46:39.222" v="191" actId="700"/>
          <ac:spMkLst>
            <pc:docMk/>
            <pc:sldMk cId="3362187600" sldId="409"/>
            <ac:spMk id="2" creationId="{78C9B53A-BA4C-ABA4-80E3-81DA9A2EDEC6}"/>
          </ac:spMkLst>
        </pc:spChg>
        <pc:spChg chg="mod ord">
          <ac:chgData name="Gordon Watts" userId="3ca7d6dd59e1d914" providerId="LiveId" clId="{144843AD-A03A-48A7-B5A3-AE05F7620E23}" dt="2023-06-19T21:46:39.222" v="191" actId="700"/>
          <ac:spMkLst>
            <pc:docMk/>
            <pc:sldMk cId="3362187600" sldId="409"/>
            <ac:spMk id="3" creationId="{10F2B828-FACF-A4F9-1E2D-16C96E4C9097}"/>
          </ac:spMkLst>
        </pc:spChg>
        <pc:spChg chg="add mod ord">
          <ac:chgData name="Gordon Watts" userId="3ca7d6dd59e1d914" providerId="LiveId" clId="{144843AD-A03A-48A7-B5A3-AE05F7620E23}" dt="2023-06-19T21:46:42.649" v="205" actId="20577"/>
          <ac:spMkLst>
            <pc:docMk/>
            <pc:sldMk cId="3362187600" sldId="409"/>
            <ac:spMk id="4" creationId="{014F8B4E-7968-70AF-18F5-01E861250193}"/>
          </ac:spMkLst>
        </pc:spChg>
        <pc:spChg chg="add mod ord">
          <ac:chgData name="Gordon Watts" userId="3ca7d6dd59e1d914" providerId="LiveId" clId="{144843AD-A03A-48A7-B5A3-AE05F7620E23}" dt="2023-06-19T21:46:39.222" v="191" actId="700"/>
          <ac:spMkLst>
            <pc:docMk/>
            <pc:sldMk cId="3362187600" sldId="409"/>
            <ac:spMk id="5" creationId="{2736C276-832C-27D1-F413-40A139B311B9}"/>
          </ac:spMkLst>
        </pc:spChg>
      </pc:sldChg>
    </pc:docChg>
  </pc:docChgLst>
  <pc:docChgLst>
    <pc:chgData name="Gordon Watts" userId="3ca7d6dd59e1d914" providerId="LiveId" clId="{9385EDA0-6A58-45DF-BB5D-FB4213F6FB31}"/>
    <pc:docChg chg="undo custSel addSld delSld modSld sldOrd">
      <pc:chgData name="Gordon Watts" userId="3ca7d6dd59e1d914" providerId="LiveId" clId="{9385EDA0-6A58-45DF-BB5D-FB4213F6FB31}" dt="2024-01-12T05:11:09.213" v="2421" actId="20577"/>
      <pc:docMkLst>
        <pc:docMk/>
      </pc:docMkLst>
      <pc:sldChg chg="modCm">
        <pc:chgData name="Gordon Watts" userId="3ca7d6dd59e1d914" providerId="LiveId" clId="{9385EDA0-6A58-45DF-BB5D-FB4213F6FB31}" dt="2024-01-11T17:16:24.115" v="2361"/>
        <pc:sldMkLst>
          <pc:docMk/>
          <pc:sldMk cId="1303336869" sldId="258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Gordon Watts" userId="3ca7d6dd59e1d914" providerId="LiveId" clId="{9385EDA0-6A58-45DF-BB5D-FB4213F6FB31}" dt="2024-01-11T17:16:24.115" v="2361"/>
              <pc2:cmMkLst xmlns:pc2="http://schemas.microsoft.com/office/powerpoint/2019/9/main/command">
                <pc:docMk/>
                <pc:sldMk cId="1303336869" sldId="258"/>
                <pc2:cmMk id="{715093E6-2733-4D22-B14F-BF69C0B39269}"/>
              </pc2:cmMkLst>
            </pc226:cmChg>
          </p:ext>
        </pc:extLst>
      </pc:sldChg>
      <pc:sldChg chg="addSp delSp modSp mod ord">
        <pc:chgData name="Gordon Watts" userId="3ca7d6dd59e1d914" providerId="LiveId" clId="{9385EDA0-6A58-45DF-BB5D-FB4213F6FB31}" dt="2024-01-11T17:19:33.530" v="2420" actId="207"/>
        <pc:sldMkLst>
          <pc:docMk/>
          <pc:sldMk cId="955157149" sldId="267"/>
        </pc:sldMkLst>
        <pc:spChg chg="add del mod">
          <ac:chgData name="Gordon Watts" userId="3ca7d6dd59e1d914" providerId="LiveId" clId="{9385EDA0-6A58-45DF-BB5D-FB4213F6FB31}" dt="2024-01-11T17:16:43.400" v="2362" actId="478"/>
          <ac:spMkLst>
            <pc:docMk/>
            <pc:sldMk cId="955157149" sldId="267"/>
            <ac:spMk id="5" creationId="{8715608C-255A-CF81-4727-F0EFD19542AF}"/>
          </ac:spMkLst>
        </pc:spChg>
        <pc:spChg chg="del">
          <ac:chgData name="Gordon Watts" userId="3ca7d6dd59e1d914" providerId="LiveId" clId="{9385EDA0-6A58-45DF-BB5D-FB4213F6FB31}" dt="2024-01-10T01:22:40.097" v="99" actId="478"/>
          <ac:spMkLst>
            <pc:docMk/>
            <pc:sldMk cId="955157149" sldId="267"/>
            <ac:spMk id="6" creationId="{E52E82ED-9E95-4E20-B836-6EBE86216A54}"/>
          </ac:spMkLst>
        </pc:spChg>
        <pc:spChg chg="add mod">
          <ac:chgData name="Gordon Watts" userId="3ca7d6dd59e1d914" providerId="LiveId" clId="{9385EDA0-6A58-45DF-BB5D-FB4213F6FB31}" dt="2024-01-11T17:19:33.530" v="2420" actId="207"/>
          <ac:spMkLst>
            <pc:docMk/>
            <pc:sldMk cId="955157149" sldId="267"/>
            <ac:spMk id="8" creationId="{E316EF23-0B7C-C0E3-4821-467E33C27C80}"/>
          </ac:spMkLst>
        </pc:spChg>
        <pc:spChg chg="mod">
          <ac:chgData name="Gordon Watts" userId="3ca7d6dd59e1d914" providerId="LiveId" clId="{9385EDA0-6A58-45DF-BB5D-FB4213F6FB31}" dt="2024-01-11T17:19:19.858" v="2415" actId="20577"/>
          <ac:spMkLst>
            <pc:docMk/>
            <pc:sldMk cId="955157149" sldId="267"/>
            <ac:spMk id="10" creationId="{AEFB70A3-7F41-4F38-B06F-68667AAA3C4A}"/>
          </ac:spMkLst>
        </pc:spChg>
        <pc:picChg chg="add mod">
          <ac:chgData name="Gordon Watts" userId="3ca7d6dd59e1d914" providerId="LiveId" clId="{9385EDA0-6A58-45DF-BB5D-FB4213F6FB31}" dt="2024-01-11T17:18:41.087" v="2365" actId="1076"/>
          <ac:picMkLst>
            <pc:docMk/>
            <pc:sldMk cId="955157149" sldId="267"/>
            <ac:picMk id="7" creationId="{3F839C75-864F-87AC-E3FE-F64B5A849917}"/>
          </ac:picMkLst>
        </pc:picChg>
        <pc:picChg chg="del">
          <ac:chgData name="Gordon Watts" userId="3ca7d6dd59e1d914" providerId="LiveId" clId="{9385EDA0-6A58-45DF-BB5D-FB4213F6FB31}" dt="2024-01-10T01:22:37.065" v="98" actId="478"/>
          <ac:picMkLst>
            <pc:docMk/>
            <pc:sldMk cId="955157149" sldId="267"/>
            <ac:picMk id="7" creationId="{57023EAC-A92A-829B-CBC4-A3981317F186}"/>
          </ac:picMkLst>
        </pc:picChg>
      </pc:sldChg>
      <pc:sldChg chg="addSp delSp modSp mod">
        <pc:chgData name="Gordon Watts" userId="3ca7d6dd59e1d914" providerId="LiveId" clId="{9385EDA0-6A58-45DF-BB5D-FB4213F6FB31}" dt="2024-01-10T01:24:55.981" v="168" actId="1076"/>
        <pc:sldMkLst>
          <pc:docMk/>
          <pc:sldMk cId="3853727924" sldId="345"/>
        </pc:sldMkLst>
        <pc:spChg chg="add del mod">
          <ac:chgData name="Gordon Watts" userId="3ca7d6dd59e1d914" providerId="LiveId" clId="{9385EDA0-6A58-45DF-BB5D-FB4213F6FB31}" dt="2024-01-10T01:21:54.161" v="73" actId="20577"/>
          <ac:spMkLst>
            <pc:docMk/>
            <pc:sldMk cId="3853727924" sldId="345"/>
            <ac:spMk id="5" creationId="{58D40A3E-5A76-4BFB-81F4-70F35B75BE79}"/>
          </ac:spMkLst>
        </pc:spChg>
        <pc:spChg chg="add mod">
          <ac:chgData name="Gordon Watts" userId="3ca7d6dd59e1d914" providerId="LiveId" clId="{9385EDA0-6A58-45DF-BB5D-FB4213F6FB31}" dt="2024-01-10T01:24:40.321" v="126" actId="20577"/>
          <ac:spMkLst>
            <pc:docMk/>
            <pc:sldMk cId="3853727924" sldId="345"/>
            <ac:spMk id="6" creationId="{7BFE02E4-6898-5BD4-1C7C-27A1C69995C4}"/>
          </ac:spMkLst>
        </pc:spChg>
        <pc:spChg chg="add mod">
          <ac:chgData name="Gordon Watts" userId="3ca7d6dd59e1d914" providerId="LiveId" clId="{9385EDA0-6A58-45DF-BB5D-FB4213F6FB31}" dt="2024-01-10T01:24:55.981" v="168" actId="1076"/>
          <ac:spMkLst>
            <pc:docMk/>
            <pc:sldMk cId="3853727924" sldId="345"/>
            <ac:spMk id="7" creationId="{CF402B74-8C92-EEC0-E9B5-FD59F82CBE1D}"/>
          </ac:spMkLst>
        </pc:spChg>
      </pc:sldChg>
      <pc:sldChg chg="del">
        <pc:chgData name="Gordon Watts" userId="3ca7d6dd59e1d914" providerId="LiveId" clId="{9385EDA0-6A58-45DF-BB5D-FB4213F6FB31}" dt="2024-01-10T01:24:22.940" v="101" actId="47"/>
        <pc:sldMkLst>
          <pc:docMk/>
          <pc:sldMk cId="1626170737" sldId="352"/>
        </pc:sldMkLst>
      </pc:sldChg>
      <pc:sldChg chg="del">
        <pc:chgData name="Gordon Watts" userId="3ca7d6dd59e1d914" providerId="LiveId" clId="{9385EDA0-6A58-45DF-BB5D-FB4213F6FB31}" dt="2024-01-10T01:23:56.221" v="100" actId="47"/>
        <pc:sldMkLst>
          <pc:docMk/>
          <pc:sldMk cId="836349264" sldId="398"/>
        </pc:sldMkLst>
      </pc:sldChg>
      <pc:sldChg chg="del">
        <pc:chgData name="Gordon Watts" userId="3ca7d6dd59e1d914" providerId="LiveId" clId="{9385EDA0-6A58-45DF-BB5D-FB4213F6FB31}" dt="2024-01-10T01:24:22.940" v="101" actId="47"/>
        <pc:sldMkLst>
          <pc:docMk/>
          <pc:sldMk cId="905441567" sldId="399"/>
        </pc:sldMkLst>
      </pc:sldChg>
      <pc:sldChg chg="del">
        <pc:chgData name="Gordon Watts" userId="3ca7d6dd59e1d914" providerId="LiveId" clId="{9385EDA0-6A58-45DF-BB5D-FB4213F6FB31}" dt="2024-01-10T01:24:22.940" v="101" actId="47"/>
        <pc:sldMkLst>
          <pc:docMk/>
          <pc:sldMk cId="2451147101" sldId="400"/>
        </pc:sldMkLst>
      </pc:sldChg>
      <pc:sldChg chg="del">
        <pc:chgData name="Gordon Watts" userId="3ca7d6dd59e1d914" providerId="LiveId" clId="{9385EDA0-6A58-45DF-BB5D-FB4213F6FB31}" dt="2024-01-10T01:24:22.940" v="101" actId="47"/>
        <pc:sldMkLst>
          <pc:docMk/>
          <pc:sldMk cId="3803527671" sldId="401"/>
        </pc:sldMkLst>
      </pc:sldChg>
      <pc:sldChg chg="del">
        <pc:chgData name="Gordon Watts" userId="3ca7d6dd59e1d914" providerId="LiveId" clId="{9385EDA0-6A58-45DF-BB5D-FB4213F6FB31}" dt="2024-01-10T01:24:22.940" v="101" actId="47"/>
        <pc:sldMkLst>
          <pc:docMk/>
          <pc:sldMk cId="3552510645" sldId="402"/>
        </pc:sldMkLst>
      </pc:sldChg>
      <pc:sldChg chg="del">
        <pc:chgData name="Gordon Watts" userId="3ca7d6dd59e1d914" providerId="LiveId" clId="{9385EDA0-6A58-45DF-BB5D-FB4213F6FB31}" dt="2024-01-10T01:24:22.940" v="101" actId="47"/>
        <pc:sldMkLst>
          <pc:docMk/>
          <pc:sldMk cId="1059928108" sldId="403"/>
        </pc:sldMkLst>
      </pc:sldChg>
      <pc:sldChg chg="del">
        <pc:chgData name="Gordon Watts" userId="3ca7d6dd59e1d914" providerId="LiveId" clId="{9385EDA0-6A58-45DF-BB5D-FB4213F6FB31}" dt="2024-01-10T01:24:22.940" v="101" actId="47"/>
        <pc:sldMkLst>
          <pc:docMk/>
          <pc:sldMk cId="725648862" sldId="405"/>
        </pc:sldMkLst>
      </pc:sldChg>
      <pc:sldChg chg="del">
        <pc:chgData name="Gordon Watts" userId="3ca7d6dd59e1d914" providerId="LiveId" clId="{9385EDA0-6A58-45DF-BB5D-FB4213F6FB31}" dt="2024-01-10T01:24:22.940" v="101" actId="47"/>
        <pc:sldMkLst>
          <pc:docMk/>
          <pc:sldMk cId="3873696112" sldId="407"/>
        </pc:sldMkLst>
      </pc:sldChg>
      <pc:sldChg chg="del">
        <pc:chgData name="Gordon Watts" userId="3ca7d6dd59e1d914" providerId="LiveId" clId="{9385EDA0-6A58-45DF-BB5D-FB4213F6FB31}" dt="2024-01-10T01:24:22.940" v="101" actId="47"/>
        <pc:sldMkLst>
          <pc:docMk/>
          <pc:sldMk cId="4067982665" sldId="408"/>
        </pc:sldMkLst>
      </pc:sldChg>
      <pc:sldChg chg="del">
        <pc:chgData name="Gordon Watts" userId="3ca7d6dd59e1d914" providerId="LiveId" clId="{9385EDA0-6A58-45DF-BB5D-FB4213F6FB31}" dt="2024-01-10T01:24:22.940" v="101" actId="47"/>
        <pc:sldMkLst>
          <pc:docMk/>
          <pc:sldMk cId="2803330759" sldId="410"/>
        </pc:sldMkLst>
      </pc:sldChg>
      <pc:sldChg chg="del">
        <pc:chgData name="Gordon Watts" userId="3ca7d6dd59e1d914" providerId="LiveId" clId="{9385EDA0-6A58-45DF-BB5D-FB4213F6FB31}" dt="2024-01-10T01:24:22.940" v="101" actId="47"/>
        <pc:sldMkLst>
          <pc:docMk/>
          <pc:sldMk cId="3552914009" sldId="411"/>
        </pc:sldMkLst>
      </pc:sldChg>
      <pc:sldChg chg="del">
        <pc:chgData name="Gordon Watts" userId="3ca7d6dd59e1d914" providerId="LiveId" clId="{9385EDA0-6A58-45DF-BB5D-FB4213F6FB31}" dt="2024-01-10T01:24:22.940" v="101" actId="47"/>
        <pc:sldMkLst>
          <pc:docMk/>
          <pc:sldMk cId="3339935623" sldId="412"/>
        </pc:sldMkLst>
      </pc:sldChg>
      <pc:sldChg chg="del">
        <pc:chgData name="Gordon Watts" userId="3ca7d6dd59e1d914" providerId="LiveId" clId="{9385EDA0-6A58-45DF-BB5D-FB4213F6FB31}" dt="2024-01-10T01:24:22.940" v="101" actId="47"/>
        <pc:sldMkLst>
          <pc:docMk/>
          <pc:sldMk cId="635049593" sldId="413"/>
        </pc:sldMkLst>
      </pc:sldChg>
      <pc:sldChg chg="del">
        <pc:chgData name="Gordon Watts" userId="3ca7d6dd59e1d914" providerId="LiveId" clId="{9385EDA0-6A58-45DF-BB5D-FB4213F6FB31}" dt="2024-01-10T01:48:47.017" v="2357" actId="47"/>
        <pc:sldMkLst>
          <pc:docMk/>
          <pc:sldMk cId="1618555969" sldId="414"/>
        </pc:sldMkLst>
      </pc:sldChg>
      <pc:sldChg chg="del">
        <pc:chgData name="Gordon Watts" userId="3ca7d6dd59e1d914" providerId="LiveId" clId="{9385EDA0-6A58-45DF-BB5D-FB4213F6FB31}" dt="2024-01-10T01:48:50.451" v="2359" actId="47"/>
        <pc:sldMkLst>
          <pc:docMk/>
          <pc:sldMk cId="1126860162" sldId="415"/>
        </pc:sldMkLst>
      </pc:sldChg>
      <pc:sldChg chg="del">
        <pc:chgData name="Gordon Watts" userId="3ca7d6dd59e1d914" providerId="LiveId" clId="{9385EDA0-6A58-45DF-BB5D-FB4213F6FB31}" dt="2024-01-10T01:48:48.389" v="2358" actId="47"/>
        <pc:sldMkLst>
          <pc:docMk/>
          <pc:sldMk cId="1355654368" sldId="416"/>
        </pc:sldMkLst>
      </pc:sldChg>
      <pc:sldChg chg="addSp delSp modSp new mod">
        <pc:chgData name="Gordon Watts" userId="3ca7d6dd59e1d914" providerId="LiveId" clId="{9385EDA0-6A58-45DF-BB5D-FB4213F6FB31}" dt="2024-01-10T01:36:42.420" v="1333" actId="20577"/>
        <pc:sldMkLst>
          <pc:docMk/>
          <pc:sldMk cId="799916926" sldId="417"/>
        </pc:sldMkLst>
        <pc:spChg chg="mod">
          <ac:chgData name="Gordon Watts" userId="3ca7d6dd59e1d914" providerId="LiveId" clId="{9385EDA0-6A58-45DF-BB5D-FB4213F6FB31}" dt="2024-01-10T01:36:42.420" v="1333" actId="20577"/>
          <ac:spMkLst>
            <pc:docMk/>
            <pc:sldMk cId="799916926" sldId="417"/>
            <ac:spMk id="2" creationId="{1C13E459-F050-47EE-43FC-27A012585D5D}"/>
          </ac:spMkLst>
        </pc:spChg>
        <pc:spChg chg="add del mod">
          <ac:chgData name="Gordon Watts" userId="3ca7d6dd59e1d914" providerId="LiveId" clId="{9385EDA0-6A58-45DF-BB5D-FB4213F6FB31}" dt="2024-01-10T01:29:22.182" v="496" actId="21"/>
          <ac:spMkLst>
            <pc:docMk/>
            <pc:sldMk cId="799916926" sldId="417"/>
            <ac:spMk id="5" creationId="{E02CA980-D568-B65B-533B-A52B7FE097CD}"/>
          </ac:spMkLst>
        </pc:spChg>
        <pc:spChg chg="add del mod">
          <ac:chgData name="Gordon Watts" userId="3ca7d6dd59e1d914" providerId="LiveId" clId="{9385EDA0-6A58-45DF-BB5D-FB4213F6FB31}" dt="2024-01-10T01:29:22.182" v="496" actId="21"/>
          <ac:spMkLst>
            <pc:docMk/>
            <pc:sldMk cId="799916926" sldId="417"/>
            <ac:spMk id="6" creationId="{CA15C02C-5EA3-70C3-5B70-8C78C68C118A}"/>
          </ac:spMkLst>
        </pc:spChg>
        <pc:spChg chg="add mod">
          <ac:chgData name="Gordon Watts" userId="3ca7d6dd59e1d914" providerId="LiveId" clId="{9385EDA0-6A58-45DF-BB5D-FB4213F6FB31}" dt="2024-01-10T01:29:16.721" v="494" actId="1076"/>
          <ac:spMkLst>
            <pc:docMk/>
            <pc:sldMk cId="799916926" sldId="417"/>
            <ac:spMk id="7" creationId="{DF5BA920-5AA0-30F8-2CFB-95781649F52B}"/>
          </ac:spMkLst>
        </pc:spChg>
        <pc:spChg chg="add mod">
          <ac:chgData name="Gordon Watts" userId="3ca7d6dd59e1d914" providerId="LiveId" clId="{9385EDA0-6A58-45DF-BB5D-FB4213F6FB31}" dt="2024-01-10T01:29:24.062" v="497"/>
          <ac:spMkLst>
            <pc:docMk/>
            <pc:sldMk cId="799916926" sldId="417"/>
            <ac:spMk id="8" creationId="{E02CA980-D568-B65B-533B-A52B7FE097CD}"/>
          </ac:spMkLst>
        </pc:spChg>
        <pc:spChg chg="add mod">
          <ac:chgData name="Gordon Watts" userId="3ca7d6dd59e1d914" providerId="LiveId" clId="{9385EDA0-6A58-45DF-BB5D-FB4213F6FB31}" dt="2024-01-10T01:29:24.062" v="497"/>
          <ac:spMkLst>
            <pc:docMk/>
            <pc:sldMk cId="799916926" sldId="417"/>
            <ac:spMk id="9" creationId="{CA15C02C-5EA3-70C3-5B70-8C78C68C118A}"/>
          </ac:spMkLst>
        </pc:spChg>
        <pc:spChg chg="add mod">
          <ac:chgData name="Gordon Watts" userId="3ca7d6dd59e1d914" providerId="LiveId" clId="{9385EDA0-6A58-45DF-BB5D-FB4213F6FB31}" dt="2024-01-10T01:29:30.921" v="500" actId="20577"/>
          <ac:spMkLst>
            <pc:docMk/>
            <pc:sldMk cId="799916926" sldId="417"/>
            <ac:spMk id="10" creationId="{D06E60CE-935E-3885-7851-10C54A65DCAC}"/>
          </ac:spMkLst>
        </pc:spChg>
        <pc:spChg chg="add mod">
          <ac:chgData name="Gordon Watts" userId="3ca7d6dd59e1d914" providerId="LiveId" clId="{9385EDA0-6A58-45DF-BB5D-FB4213F6FB31}" dt="2024-01-10T01:29:38.302" v="533" actId="20577"/>
          <ac:spMkLst>
            <pc:docMk/>
            <pc:sldMk cId="799916926" sldId="417"/>
            <ac:spMk id="11" creationId="{47C02B77-B694-79BA-E739-28A460C11DA6}"/>
          </ac:spMkLst>
        </pc:spChg>
        <pc:spChg chg="add mod">
          <ac:chgData name="Gordon Watts" userId="3ca7d6dd59e1d914" providerId="LiveId" clId="{9385EDA0-6A58-45DF-BB5D-FB4213F6FB31}" dt="2024-01-10T01:30:33.909" v="766" actId="20577"/>
          <ac:spMkLst>
            <pc:docMk/>
            <pc:sldMk cId="799916926" sldId="417"/>
            <ac:spMk id="12" creationId="{2DD24518-8E89-359B-BBFF-EE769F2052BB}"/>
          </ac:spMkLst>
        </pc:spChg>
        <pc:spChg chg="add mod">
          <ac:chgData name="Gordon Watts" userId="3ca7d6dd59e1d914" providerId="LiveId" clId="{9385EDA0-6A58-45DF-BB5D-FB4213F6FB31}" dt="2024-01-10T01:31:07.012" v="769" actId="20577"/>
          <ac:spMkLst>
            <pc:docMk/>
            <pc:sldMk cId="799916926" sldId="417"/>
            <ac:spMk id="13" creationId="{808D3739-B7C5-F8D3-773E-E135ADA4A68B}"/>
          </ac:spMkLst>
        </pc:spChg>
        <pc:spChg chg="add mod">
          <ac:chgData name="Gordon Watts" userId="3ca7d6dd59e1d914" providerId="LiveId" clId="{9385EDA0-6A58-45DF-BB5D-FB4213F6FB31}" dt="2024-01-10T01:31:20.421" v="807" actId="20577"/>
          <ac:spMkLst>
            <pc:docMk/>
            <pc:sldMk cId="799916926" sldId="417"/>
            <ac:spMk id="14" creationId="{DC7A550E-7785-381D-CB61-6FAEFF146281}"/>
          </ac:spMkLst>
        </pc:spChg>
        <pc:spChg chg="add">
          <ac:chgData name="Gordon Watts" userId="3ca7d6dd59e1d914" providerId="LiveId" clId="{9385EDA0-6A58-45DF-BB5D-FB4213F6FB31}" dt="2024-01-10T01:32:26.851" v="808"/>
          <ac:spMkLst>
            <pc:docMk/>
            <pc:sldMk cId="799916926" sldId="417"/>
            <ac:spMk id="15" creationId="{282A2E23-1C76-F9F1-8FFD-43890A89EF68}"/>
          </ac:spMkLst>
        </pc:spChg>
        <pc:spChg chg="add mod">
          <ac:chgData name="Gordon Watts" userId="3ca7d6dd59e1d914" providerId="LiveId" clId="{9385EDA0-6A58-45DF-BB5D-FB4213F6FB31}" dt="2024-01-10T01:36:26.060" v="1296" actId="14100"/>
          <ac:spMkLst>
            <pc:docMk/>
            <pc:sldMk cId="799916926" sldId="417"/>
            <ac:spMk id="17" creationId="{ABFF11E1-9B43-FAD6-437D-34F1B00196E3}"/>
          </ac:spMkLst>
        </pc:spChg>
        <pc:picChg chg="add mod">
          <ac:chgData name="Gordon Watts" userId="3ca7d6dd59e1d914" providerId="LiveId" clId="{9385EDA0-6A58-45DF-BB5D-FB4213F6FB31}" dt="2024-01-10T01:32:39.191" v="812" actId="1076"/>
          <ac:picMkLst>
            <pc:docMk/>
            <pc:sldMk cId="799916926" sldId="417"/>
            <ac:picMk id="16" creationId="{46D86FF3-E564-1533-D302-49EE5F71F0FE}"/>
          </ac:picMkLst>
        </pc:picChg>
      </pc:sldChg>
      <pc:sldChg chg="del">
        <pc:chgData name="Gordon Watts" userId="3ca7d6dd59e1d914" providerId="LiveId" clId="{9385EDA0-6A58-45DF-BB5D-FB4213F6FB31}" dt="2024-01-10T01:24:22.940" v="101" actId="47"/>
        <pc:sldMkLst>
          <pc:docMk/>
          <pc:sldMk cId="1329851134" sldId="417"/>
        </pc:sldMkLst>
      </pc:sldChg>
      <pc:sldChg chg="del">
        <pc:chgData name="Gordon Watts" userId="3ca7d6dd59e1d914" providerId="LiveId" clId="{9385EDA0-6A58-45DF-BB5D-FB4213F6FB31}" dt="2024-01-10T01:24:29.600" v="102" actId="47"/>
        <pc:sldMkLst>
          <pc:docMk/>
          <pc:sldMk cId="1716598812" sldId="418"/>
        </pc:sldMkLst>
      </pc:sldChg>
      <pc:sldChg chg="addSp modSp new mod">
        <pc:chgData name="Gordon Watts" userId="3ca7d6dd59e1d914" providerId="LiveId" clId="{9385EDA0-6A58-45DF-BB5D-FB4213F6FB31}" dt="2024-01-12T05:11:09.213" v="2421" actId="20577"/>
        <pc:sldMkLst>
          <pc:docMk/>
          <pc:sldMk cId="2737595702" sldId="418"/>
        </pc:sldMkLst>
        <pc:spChg chg="mod">
          <ac:chgData name="Gordon Watts" userId="3ca7d6dd59e1d914" providerId="LiveId" clId="{9385EDA0-6A58-45DF-BB5D-FB4213F6FB31}" dt="2024-01-10T01:36:37.924" v="1326" actId="20577"/>
          <ac:spMkLst>
            <pc:docMk/>
            <pc:sldMk cId="2737595702" sldId="418"/>
            <ac:spMk id="2" creationId="{0077178E-1E22-08E3-720A-887728780ECD}"/>
          </ac:spMkLst>
        </pc:spChg>
        <pc:spChg chg="add mod">
          <ac:chgData name="Gordon Watts" userId="3ca7d6dd59e1d914" providerId="LiveId" clId="{9385EDA0-6A58-45DF-BB5D-FB4213F6FB31}" dt="2024-01-12T05:11:09.213" v="2421" actId="20577"/>
          <ac:spMkLst>
            <pc:docMk/>
            <pc:sldMk cId="2737595702" sldId="418"/>
            <ac:spMk id="5" creationId="{8BBB808D-87D0-331F-41AC-337DD772FB0C}"/>
          </ac:spMkLst>
        </pc:spChg>
        <pc:spChg chg="add mod">
          <ac:chgData name="Gordon Watts" userId="3ca7d6dd59e1d914" providerId="LiveId" clId="{9385EDA0-6A58-45DF-BB5D-FB4213F6FB31}" dt="2024-01-10T01:41:40.650" v="1754" actId="207"/>
          <ac:spMkLst>
            <pc:docMk/>
            <pc:sldMk cId="2737595702" sldId="418"/>
            <ac:spMk id="6" creationId="{68369460-F144-51A4-CB5E-E1C2CFEC6E10}"/>
          </ac:spMkLst>
        </pc:spChg>
        <pc:picChg chg="add mod">
          <ac:chgData name="Gordon Watts" userId="3ca7d6dd59e1d914" providerId="LiveId" clId="{9385EDA0-6A58-45DF-BB5D-FB4213F6FB31}" dt="2024-01-10T01:40:56.863" v="1658" actId="1076"/>
          <ac:picMkLst>
            <pc:docMk/>
            <pc:sldMk cId="2737595702" sldId="418"/>
            <ac:picMk id="2050" creationId="{85875DAE-73A7-ACFD-CCF0-122C386F7AF7}"/>
          </ac:picMkLst>
        </pc:picChg>
      </pc:sldChg>
      <pc:sldChg chg="addSp delSp modSp new mod">
        <pc:chgData name="Gordon Watts" userId="3ca7d6dd59e1d914" providerId="LiveId" clId="{9385EDA0-6A58-45DF-BB5D-FB4213F6FB31}" dt="2024-01-10T01:50:40.441" v="2360" actId="1076"/>
        <pc:sldMkLst>
          <pc:docMk/>
          <pc:sldMk cId="3215715844" sldId="419"/>
        </pc:sldMkLst>
        <pc:spChg chg="mod">
          <ac:chgData name="Gordon Watts" userId="3ca7d6dd59e1d914" providerId="LiveId" clId="{9385EDA0-6A58-45DF-BB5D-FB4213F6FB31}" dt="2024-01-10T01:42:24.676" v="1823" actId="20577"/>
          <ac:spMkLst>
            <pc:docMk/>
            <pc:sldMk cId="3215715844" sldId="419"/>
            <ac:spMk id="2" creationId="{F05DCD8B-8BD7-566E-F9B6-995DFDB14720}"/>
          </ac:spMkLst>
        </pc:spChg>
        <pc:spChg chg="add del mod">
          <ac:chgData name="Gordon Watts" userId="3ca7d6dd59e1d914" providerId="LiveId" clId="{9385EDA0-6A58-45DF-BB5D-FB4213F6FB31}" dt="2024-01-10T01:46:56.344" v="2093" actId="478"/>
          <ac:spMkLst>
            <pc:docMk/>
            <pc:sldMk cId="3215715844" sldId="419"/>
            <ac:spMk id="6" creationId="{FC6AB8B1-9ACB-54ED-2D9F-798E1450A48F}"/>
          </ac:spMkLst>
        </pc:spChg>
        <pc:spChg chg="add del mod">
          <ac:chgData name="Gordon Watts" userId="3ca7d6dd59e1d914" providerId="LiveId" clId="{9385EDA0-6A58-45DF-BB5D-FB4213F6FB31}" dt="2024-01-10T01:44:05.857" v="1900" actId="478"/>
          <ac:spMkLst>
            <pc:docMk/>
            <pc:sldMk cId="3215715844" sldId="419"/>
            <ac:spMk id="9" creationId="{BDC07E9B-8BF9-3792-0362-010C61C6F04B}"/>
          </ac:spMkLst>
        </pc:spChg>
        <pc:spChg chg="add mod">
          <ac:chgData name="Gordon Watts" userId="3ca7d6dd59e1d914" providerId="LiveId" clId="{9385EDA0-6A58-45DF-BB5D-FB4213F6FB31}" dt="2024-01-10T01:44:35.064" v="1932" actId="1076"/>
          <ac:spMkLst>
            <pc:docMk/>
            <pc:sldMk cId="3215715844" sldId="419"/>
            <ac:spMk id="10" creationId="{F570F6F8-86D7-C59C-A969-A442235BCC75}"/>
          </ac:spMkLst>
        </pc:spChg>
        <pc:spChg chg="add mod">
          <ac:chgData name="Gordon Watts" userId="3ca7d6dd59e1d914" providerId="LiveId" clId="{9385EDA0-6A58-45DF-BB5D-FB4213F6FB31}" dt="2024-01-10T01:44:48.908" v="1935" actId="1076"/>
          <ac:spMkLst>
            <pc:docMk/>
            <pc:sldMk cId="3215715844" sldId="419"/>
            <ac:spMk id="12" creationId="{FDAE7161-FBEA-B313-7C6C-DE29D042E57F}"/>
          </ac:spMkLst>
        </pc:spChg>
        <pc:spChg chg="add">
          <ac:chgData name="Gordon Watts" userId="3ca7d6dd59e1d914" providerId="LiveId" clId="{9385EDA0-6A58-45DF-BB5D-FB4213F6FB31}" dt="2024-01-10T01:45:07.974" v="1937" actId="11529"/>
          <ac:spMkLst>
            <pc:docMk/>
            <pc:sldMk cId="3215715844" sldId="419"/>
            <ac:spMk id="13" creationId="{D0F79BAC-F603-5DA2-50DC-B873131CA5B7}"/>
          </ac:spMkLst>
        </pc:spChg>
        <pc:spChg chg="add mod">
          <ac:chgData name="Gordon Watts" userId="3ca7d6dd59e1d914" providerId="LiveId" clId="{9385EDA0-6A58-45DF-BB5D-FB4213F6FB31}" dt="2024-01-10T01:45:41.998" v="2016" actId="20577"/>
          <ac:spMkLst>
            <pc:docMk/>
            <pc:sldMk cId="3215715844" sldId="419"/>
            <ac:spMk id="14" creationId="{ADB80D4F-2519-CBA8-93A9-90B0349F37BA}"/>
          </ac:spMkLst>
        </pc:spChg>
        <pc:spChg chg="add mod">
          <ac:chgData name="Gordon Watts" userId="3ca7d6dd59e1d914" providerId="LiveId" clId="{9385EDA0-6A58-45DF-BB5D-FB4213F6FB31}" dt="2024-01-10T01:47:00.536" v="2094" actId="33524"/>
          <ac:spMkLst>
            <pc:docMk/>
            <pc:sldMk cId="3215715844" sldId="419"/>
            <ac:spMk id="15" creationId="{21AF2B43-1A61-0CD7-3DB7-0C8195096631}"/>
          </ac:spMkLst>
        </pc:spChg>
        <pc:spChg chg="add mod">
          <ac:chgData name="Gordon Watts" userId="3ca7d6dd59e1d914" providerId="LiveId" clId="{9385EDA0-6A58-45DF-BB5D-FB4213F6FB31}" dt="2024-01-10T01:50:40.441" v="2360" actId="1076"/>
          <ac:spMkLst>
            <pc:docMk/>
            <pc:sldMk cId="3215715844" sldId="419"/>
            <ac:spMk id="17" creationId="{A8726458-FC89-5E6F-9AA5-F1B9EE2F61E3}"/>
          </ac:spMkLst>
        </pc:spChg>
        <pc:picChg chg="add mod">
          <ac:chgData name="Gordon Watts" userId="3ca7d6dd59e1d914" providerId="LiveId" clId="{9385EDA0-6A58-45DF-BB5D-FB4213F6FB31}" dt="2024-01-10T01:44:32.423" v="1931" actId="1076"/>
          <ac:picMkLst>
            <pc:docMk/>
            <pc:sldMk cId="3215715844" sldId="419"/>
            <ac:picMk id="8" creationId="{B1222300-45DF-0547-F07D-DDEBB928C6A6}"/>
          </ac:picMkLst>
        </pc:picChg>
        <pc:picChg chg="add mod modCrop">
          <ac:chgData name="Gordon Watts" userId="3ca7d6dd59e1d914" providerId="LiveId" clId="{9385EDA0-6A58-45DF-BB5D-FB4213F6FB31}" dt="2024-01-10T01:46:50.233" v="2091" actId="1076"/>
          <ac:picMkLst>
            <pc:docMk/>
            <pc:sldMk cId="3215715844" sldId="419"/>
            <ac:picMk id="16" creationId="{AB7DE15D-50FB-6552-8DB8-B244F26E9190}"/>
          </ac:picMkLst>
        </pc:picChg>
      </pc:sldChg>
    </pc:docChg>
  </pc:docChgLst>
</pc:chgInfo>
</file>

<file path=ppt/comments/modernComment_102_4DAF57A5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715093E6-2733-4D22-B14F-BF69C0B39269}" authorId="{38C6A225-0F42-7097-DB21-6B81F8CB1D98}" status="resolved" created="2023-10-16T06:58:41.721" complete="100000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1303336869" sldId="258"/>
      <ac:spMk id="18" creationId="{CF55B1F3-EDB2-4BD4-AA1E-CC4726E55C9D}"/>
      <ac:txMk cp="0" len="25">
        <ac:context len="30" hash="2178029985"/>
      </ac:txMk>
    </ac:txMkLst>
    <p188:pos x="2474682" y="513716"/>
    <p188:txBody>
      <a:bodyPr/>
      <a:lstStyle/>
      <a:p>
        <a:r>
          <a:rPr lang="en-US"/>
          <a:t>Fix these up</a:t>
        </a:r>
      </a:p>
    </p188:txBody>
  </p188:cm>
</p188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5BFB1D-97CF-4967-8ECA-4C7EFD333CE3}" type="datetimeFigureOut">
              <a:rPr lang="en-US" smtClean="0"/>
              <a:t>1/11/2024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196569-CAC4-45EE-B9A2-6A975E1D3A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52854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196569-CAC4-45EE-B9A2-6A975E1D3A1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037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0693" y="1769540"/>
            <a:ext cx="9440034" cy="182880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0693" y="3598339"/>
            <a:ext cx="9440034" cy="1049867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D83F8-540A-4C22-8EB7-AF6B569DF261}" type="datetime1">
              <a:rPr lang="en-US" smtClean="0"/>
              <a:t>1/11/2024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Watts, IRIS-HEP Steering Board Meeting #19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F551F-EA58-4FB1-A014-DA1E65F75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107505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late-V2-HD-pano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883" y="547807"/>
            <a:ext cx="10141799" cy="3816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565255"/>
            <a:ext cx="10355326" cy="543472"/>
          </a:xfrm>
        </p:spPr>
        <p:txBody>
          <a:bodyPr anchor="b">
            <a:normAutofit/>
          </a:bodyPr>
          <a:lstStyle>
            <a:lvl1pPr algn="ctr"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69349" y="695009"/>
            <a:ext cx="9845346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53762" cy="682472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018A1-0ECB-4A1A-9E38-1C97EEC43E82}" type="datetime1">
              <a:rPr lang="en-US" smtClean="0"/>
              <a:t>1/11/2024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Watts, IRIS-HEP Steering Board Meeting #19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F551F-EA58-4FB1-A014-DA1E65F75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3617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8437"/>
            <a:ext cx="10353762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95180"/>
            <a:ext cx="10353763" cy="150182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5D50E-E7AE-49A2-8B38-E4CD8F4E7647}" type="datetime1">
              <a:rPr lang="en-US" smtClean="0"/>
              <a:t>1/11/2024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Watts, IRIS-HEP Steering Board Meeting #19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F551F-EA58-4FB1-A014-DA1E65F75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9862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32749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304353"/>
            <a:ext cx="10353763" cy="14894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FAB2A-9B6D-4ED2-9AAC-5E7BBFD0B5BA}" type="datetime1">
              <a:rPr lang="en-US" smtClean="0"/>
              <a:t>1/11/2024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Watts, IRIS-HEP Steering Board Meeting #19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F551F-EA58-4FB1-A014-DA1E65F7594A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990600" y="88479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504716" y="292825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61940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2126942"/>
            <a:ext cx="10353763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84" y="4650556"/>
            <a:ext cx="1035219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94EAE-A4B6-42CA-B097-D449271D672E}" type="datetime1">
              <a:rPr lang="en-US" smtClean="0"/>
              <a:t>1/11/2024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Watts, IRIS-HEP Steering Board Meeting #19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F551F-EA58-4FB1-A014-DA1E65F75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2920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5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6711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43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572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66572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3C186-5852-44AA-8E09-1AFC4EC54228}" type="datetime1">
              <a:rPr lang="en-US" smtClean="0"/>
              <a:t>1/11/2024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Watts, IRIS-HEP Steering Board Meeting #19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F551F-EA58-4FB1-A014-DA1E65F75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9252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962" y="1818214"/>
            <a:ext cx="3339972" cy="1847851"/>
          </a:xfrm>
          <a:prstGeom prst="rect">
            <a:avLst/>
          </a:prstGeom>
        </p:spPr>
      </p:pic>
      <p:pic>
        <p:nvPicPr>
          <p:cNvPr id="36" name="Picture 35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800" y="1818214"/>
            <a:ext cx="3339972" cy="1847851"/>
          </a:xfrm>
          <a:prstGeom prst="rect">
            <a:avLst/>
          </a:prstGeom>
        </p:spPr>
      </p:pic>
      <p:pic>
        <p:nvPicPr>
          <p:cNvPr id="37" name="Picture 36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051" y="1818214"/>
            <a:ext cx="3339972" cy="1847851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3" cy="9704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8102" y="1938918"/>
            <a:ext cx="3092368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480368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88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45743" y="1939094"/>
            <a:ext cx="3092368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435" y="4480367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697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75698" y="1934432"/>
            <a:ext cx="3092368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66572" y="4480365"/>
            <a:ext cx="3300984" cy="131083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0E2A7-0E58-4241-B1A9-A3852FC89F32}" type="datetime1">
              <a:rPr lang="en-US" smtClean="0"/>
              <a:t>1/11/2024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Watts, IRIS-HEP Steering Board Meeting #19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F551F-EA58-4FB1-A014-DA1E65F75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5547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595A0-2887-4981-ACB8-C68E4BB89270}" type="datetime1">
              <a:rPr lang="en-US" smtClean="0"/>
              <a:t>1/11/2024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Watts, IRIS-HEP Steering Board Meeting #19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F551F-EA58-4FB1-A014-DA1E65F75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9235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83068" y="609599"/>
            <a:ext cx="228448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6" y="609599"/>
            <a:ext cx="7916872" cy="5181601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7FD99-6467-42C3-AB9D-6786FEB5C4D4}" type="datetime1">
              <a:rPr lang="en-US" smtClean="0"/>
              <a:t>1/11/2024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Watts, IRIS-HEP Steering Board Meeting #19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F551F-EA58-4FB1-A014-DA1E65F75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934672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F17C1-3F26-4964-A10F-F22CECE4748D}" type="datetime1">
              <a:rPr lang="en-US" smtClean="0"/>
              <a:t>1/11/2024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Watts, IRIS-HEP Steering Board Meeting #19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F551F-EA58-4FB1-A014-DA1E65F75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4426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1761067"/>
            <a:ext cx="9590550" cy="1828813"/>
          </a:xfrm>
        </p:spPr>
        <p:txBody>
          <a:bodyPr anchor="b"/>
          <a:lstStyle>
            <a:lvl1pPr algn="ctr">
              <a:defRPr sz="40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3589879"/>
            <a:ext cx="9590550" cy="1507054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F84F1-4F12-4D33-B33F-D331003FBF67}" type="datetime1">
              <a:rPr lang="en-US" smtClean="0"/>
              <a:t>1/11/2024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Watts, IRIS-HEP Steering Board Meeting #19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F551F-EA58-4FB1-A014-DA1E65F75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87823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1732449"/>
            <a:ext cx="5060497" cy="4058750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2892" y="1732449"/>
            <a:ext cx="5064665" cy="4058751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6A887-B575-4107-A88F-823E77CDC1F1}" type="datetime1">
              <a:rPr lang="en-US" smtClean="0"/>
              <a:t>1/11/2024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Watts, IRIS-HEP Steering Board Meeting #19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F551F-EA58-4FB1-A014-DA1E65F75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3918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95" y="1734506"/>
            <a:ext cx="5089072" cy="4148769"/>
          </a:xfrm>
          <a:prstGeom prst="rect">
            <a:avLst/>
          </a:prstGeom>
        </p:spPr>
      </p:pic>
      <p:pic>
        <p:nvPicPr>
          <p:cNvPr id="21" name="Picture 20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8485" y="1734506"/>
            <a:ext cx="5089072" cy="41487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72" y="1835254"/>
            <a:ext cx="4876344" cy="54488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5872" y="2380137"/>
            <a:ext cx="4876344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94967" y="1835254"/>
            <a:ext cx="4895330" cy="544883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4967" y="2380137"/>
            <a:ext cx="4895330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607E2-5C42-4C74-982F-B2AE18F9964A}" type="datetime1">
              <a:rPr lang="en-US" smtClean="0"/>
              <a:t>1/11/2024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Watts, IRIS-HEP Steering Board Meeting #19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F551F-EA58-4FB1-A014-DA1E65F75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2604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8CA10-2FB3-4DC1-B3B8-650C5CE6A21F}" type="datetime1">
              <a:rPr lang="en-US" smtClean="0"/>
              <a:t>1/11/2024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Watts, IRIS-HEP Steering Board Meeting #19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F551F-EA58-4FB1-A014-DA1E65F75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99334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292CE-DFDB-4438-892B-5C76F63B27DF}" type="datetime1">
              <a:rPr lang="en-US" smtClean="0"/>
              <a:t>1/11/2024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Watts, IRIS-HEP Steering Board Meeting #19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F551F-EA58-4FB1-A014-DA1E65F75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6710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3706889" cy="182191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609600"/>
            <a:ext cx="6411924" cy="518160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1518"/>
            <a:ext cx="3706889" cy="3359681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69107-691D-42A9-B6B3-748B88BA0185}" type="datetime1">
              <a:rPr lang="en-US" smtClean="0"/>
              <a:t>1/11/2024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Watts, IRIS-HEP Steering Board Meeting #19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F551F-EA58-4FB1-A014-DA1E65F75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9424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Slate-V2-HD-vert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665" y="609600"/>
            <a:ext cx="3584166" cy="52048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923"/>
            <a:ext cx="5934949" cy="1829338"/>
          </a:xfrm>
        </p:spPr>
        <p:txBody>
          <a:bodyPr anchor="b">
            <a:noAutofit/>
          </a:bodyPr>
          <a:lstStyle>
            <a:lvl1pPr algn="ctr">
              <a:defRPr sz="32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42551" y="763702"/>
            <a:ext cx="3275751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9261"/>
            <a:ext cx="5934949" cy="337613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4306D-73D6-45B1-A07D-DE7421B0DF66}" type="datetime1">
              <a:rPr lang="en-US" smtClean="0"/>
              <a:t>1/11/2024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Watts, IRIS-HEP Steering Board Meeting #19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F551F-EA58-4FB1-A014-DA1E65F75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59531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1732449"/>
            <a:ext cx="10353762" cy="4058751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3E355597-CA53-49B0-8E1C-A933C55BC6C9}" type="datetime1">
              <a:rPr lang="en-US" smtClean="0"/>
              <a:t>1/11/2024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5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r>
              <a:rPr lang="en-US"/>
              <a:t>G. Watts, IRIS-HEP Steering Board Meeting #19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FC7F551F-EA58-4FB1-A014-DA1E65F7594A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A close up of graphics&#10;&#10;Description automatically generated">
            <a:extLst>
              <a:ext uri="{FF2B5EF4-FFF2-40B4-BE49-F238E27FC236}">
                <a16:creationId xmlns:a16="http://schemas.microsoft.com/office/drawing/2014/main" id="{2E3746F1-595C-4A70-8C50-C17C9CE04523}"/>
              </a:ext>
            </a:extLst>
          </p:cNvPr>
          <p:cNvPicPr>
            <a:picLocks noChangeAspect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9631" y="5915104"/>
            <a:ext cx="301466" cy="301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577014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35" r:id="rId1"/>
    <p:sldLayoutId id="2147483836" r:id="rId2"/>
    <p:sldLayoutId id="2147483837" r:id="rId3"/>
    <p:sldLayoutId id="2147483838" r:id="rId4"/>
    <p:sldLayoutId id="2147483839" r:id="rId5"/>
    <p:sldLayoutId id="2147483840" r:id="rId6"/>
    <p:sldLayoutId id="2147483841" r:id="rId7"/>
    <p:sldLayoutId id="2147483842" r:id="rId8"/>
    <p:sldLayoutId id="2147483843" r:id="rId9"/>
    <p:sldLayoutId id="2147483844" r:id="rId10"/>
    <p:sldLayoutId id="2147483845" r:id="rId11"/>
    <p:sldLayoutId id="2147483846" r:id="rId12"/>
    <p:sldLayoutId id="2147483847" r:id="rId13"/>
    <p:sldLayoutId id="2147483848" r:id="rId14"/>
    <p:sldLayoutId id="2147483849" r:id="rId15"/>
    <p:sldLayoutId id="2147483850" r:id="rId16"/>
    <p:sldLayoutId id="2147483851" r:id="rId1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2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72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8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2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8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674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0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240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78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310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iris-hep.org/" TargetMode="Externa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sv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02_4DAF57A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exec-board@iris-hep.org" TargetMode="External"/><Relationship Id="rId2" Type="http://schemas.openxmlformats.org/officeDocument/2006/relationships/hyperlink" Target="mailto:steering-board@iris-hep.org" TargetMode="Externa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iris-hep.org/fellows.html" TargetMode="External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binderhub.readthedocs.io/en/latest/index.html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s://iris-hep.org/projects/coffea-casa.html" TargetMode="Externa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iris-hep.org/blueprint-dashboard.html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hlinkClick r:id="rId2"/>
            <a:extLst>
              <a:ext uri="{FF2B5EF4-FFF2-40B4-BE49-F238E27FC236}">
                <a16:creationId xmlns:a16="http://schemas.microsoft.com/office/drawing/2014/main" id="{04BB6C7E-FE4A-448B-9CE3-11DF3B48230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" b="803"/>
          <a:stretch/>
        </p:blipFill>
        <p:spPr>
          <a:xfrm>
            <a:off x="643467" y="643467"/>
            <a:ext cx="10905066" cy="5571066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2AE9777-2BB2-4A30-9D9D-2C6989CE9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>
                <a:solidFill>
                  <a:srgbClr val="FFFFFF">
                    <a:alpha val="80000"/>
                  </a:srgbClr>
                </a:solidFill>
              </a:rPr>
              <a:t>G. Watts, IRIS-HEP Steering Board Meeting #19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730F249-96B7-4E09-9080-A67F2F6CA2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3926" y="6412447"/>
            <a:ext cx="2926080" cy="370850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FC7F551F-EA58-4FB1-A014-DA1E65F7594A}" type="slidenum">
              <a:rPr lang="en-US" sz="2000">
                <a:solidFill>
                  <a:srgbClr val="FFFFFF">
                    <a:alpha val="80000"/>
                  </a:srgbClr>
                </a:solidFill>
              </a:rPr>
              <a:pPr>
                <a:lnSpc>
                  <a:spcPct val="90000"/>
                </a:lnSpc>
                <a:spcAft>
                  <a:spcPts val="600"/>
                </a:spcAft>
              </a:pPr>
              <a:t>1</a:t>
            </a:fld>
            <a:endParaRPr lang="en-US" sz="2000">
              <a:solidFill>
                <a:srgbClr val="FFFFFF">
                  <a:alpha val="80000"/>
                </a:srgbClr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E93732E-ECF6-4517-AE6D-5403A4B9E402}"/>
              </a:ext>
            </a:extLst>
          </p:cNvPr>
          <p:cNvSpPr/>
          <p:nvPr/>
        </p:nvSpPr>
        <p:spPr>
          <a:xfrm>
            <a:off x="4565650" y="5883275"/>
            <a:ext cx="2260600" cy="22542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3640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66D10C-8F1A-4129-8702-1926230012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 &amp; Comments?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D8AC50C-9DE2-42B2-B11D-CF55F2C0C2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Watts, IRIS-HEP Steering Board Meeting #19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06EC41-CE73-4416-A687-3701FC4348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F551F-EA58-4FB1-A014-DA1E65F7594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3365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326EDB-A70A-4637-B2B1-2E0F953B49F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IRIS-HEP Steering Board</a:t>
            </a:r>
            <a:br>
              <a:rPr lang="en-US" dirty="0"/>
            </a:br>
            <a:r>
              <a:rPr lang="en-US" dirty="0"/>
              <a:t>Meeting #19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30D4CF1-7CCD-440F-A3B1-68B9AC0E91A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G. Watts</a:t>
            </a:r>
          </a:p>
          <a:p>
            <a:r>
              <a:rPr lang="en-US" dirty="0"/>
              <a:t>For the IRIS-HEP Executive Board</a:t>
            </a:r>
          </a:p>
          <a:p>
            <a:r>
              <a:rPr lang="en-US" dirty="0"/>
              <a:t>2024-01-16</a:t>
            </a:r>
          </a:p>
        </p:txBody>
      </p:sp>
      <p:pic>
        <p:nvPicPr>
          <p:cNvPr id="11" name="Picture 10" descr="A picture containing transport, wheel&#10;&#10;Description automatically generated">
            <a:extLst>
              <a:ext uri="{FF2B5EF4-FFF2-40B4-BE49-F238E27FC236}">
                <a16:creationId xmlns:a16="http://schemas.microsoft.com/office/drawing/2014/main" id="{A6748CBC-36B4-430D-8170-7413700AA1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854" y="214118"/>
            <a:ext cx="1728421" cy="1737455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8D2AC2A7-8A5A-4BB0-9127-F103C2A7E19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l="15607" t="15375" r="37558" b="65986"/>
          <a:stretch/>
        </p:blipFill>
        <p:spPr>
          <a:xfrm>
            <a:off x="8954130" y="287962"/>
            <a:ext cx="3020016" cy="1555422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CA31812A-A61C-458A-9D41-6B4C73D1C5AE}"/>
              </a:ext>
            </a:extLst>
          </p:cNvPr>
          <p:cNvSpPr/>
          <p:nvPr/>
        </p:nvSpPr>
        <p:spPr>
          <a:xfrm>
            <a:off x="1300984" y="5885226"/>
            <a:ext cx="95794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>
                <a:solidFill>
                  <a:schemeClr val="tx1">
                    <a:lumMod val="50000"/>
                  </a:schemeClr>
                </a:solidFill>
              </a:rPr>
              <a:t>“The IRIS-HEP Steering Board represents the Institute’s stakeholders to provide, to the Executive Board, the stakeholder’s input on the priorities, execution, and strategy of the Institute.”</a:t>
            </a:r>
          </a:p>
        </p:txBody>
      </p:sp>
    </p:spTree>
    <p:extLst>
      <p:ext uri="{BB962C8B-B14F-4D97-AF65-F5344CB8AC3E}">
        <p14:creationId xmlns:p14="http://schemas.microsoft.com/office/powerpoint/2010/main" val="17012542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68F235B7-4396-4193-B615-31BA57B875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Thank You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7B1C666-ED48-4D10-A81E-E4092279D0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Watts, IRIS-HEP Steering Board Meeting #19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02C117-90EE-4D32-8E60-A9F6A585EC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F551F-EA58-4FB1-A014-DA1E65F7594A}" type="slidenum">
              <a:rPr lang="en-US" smtClean="0"/>
              <a:t>3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909148A-38B1-40A7-BE82-DB97E8C6B497}"/>
              </a:ext>
            </a:extLst>
          </p:cNvPr>
          <p:cNvSpPr txBox="1"/>
          <p:nvPr/>
        </p:nvSpPr>
        <p:spPr>
          <a:xfrm>
            <a:off x="1043770" y="2895540"/>
            <a:ext cx="27365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Paolo Calafiura (LBNL) </a:t>
            </a:r>
          </a:p>
          <a:p>
            <a:r>
              <a:rPr lang="en-US" dirty="0"/>
              <a:t>US ATLAS Ops Program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7941B1D-BA40-49C5-8A7C-5F4E9ECEBC69}"/>
              </a:ext>
            </a:extLst>
          </p:cNvPr>
          <p:cNvSpPr txBox="1"/>
          <p:nvPr/>
        </p:nvSpPr>
        <p:spPr>
          <a:xfrm>
            <a:off x="7045409" y="1891553"/>
            <a:ext cx="28755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Tulika Bose (U </a:t>
            </a:r>
            <a:r>
              <a:rPr lang="en-US"/>
              <a:t>Wisconson)</a:t>
            </a:r>
            <a:br>
              <a:rPr lang="en-US" dirty="0"/>
            </a:br>
            <a:r>
              <a:rPr lang="en-US" dirty="0"/>
              <a:t>US CMS Ops Program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6F5795B-73A7-4B0F-93DC-7AE2E15548E5}"/>
              </a:ext>
            </a:extLst>
          </p:cNvPr>
          <p:cNvSpPr txBox="1"/>
          <p:nvPr/>
        </p:nvSpPr>
        <p:spPr>
          <a:xfrm>
            <a:off x="1043770" y="4903513"/>
            <a:ext cx="22648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David South (DESY)</a:t>
            </a:r>
          </a:p>
          <a:p>
            <a:r>
              <a:rPr lang="en-US" dirty="0"/>
              <a:t>ATLAS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F55B1F3-EDB2-4BD4-AA1E-CC4726E55C9D}"/>
              </a:ext>
            </a:extLst>
          </p:cNvPr>
          <p:cNvSpPr txBox="1"/>
          <p:nvPr/>
        </p:nvSpPr>
        <p:spPr>
          <a:xfrm>
            <a:off x="1043770" y="1891554"/>
            <a:ext cx="30648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Liz Sexton-Kennedy (CERN)</a:t>
            </a:r>
          </a:p>
          <a:p>
            <a:r>
              <a:rPr lang="en-US" dirty="0"/>
              <a:t>CMS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FFD3BE6-5CF7-4899-A7E9-24EF7E7DA974}"/>
              </a:ext>
            </a:extLst>
          </p:cNvPr>
          <p:cNvSpPr txBox="1"/>
          <p:nvPr/>
        </p:nvSpPr>
        <p:spPr>
          <a:xfrm>
            <a:off x="7045409" y="2902431"/>
            <a:ext cx="33951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Patrick Koppenburg (NIKHEF)</a:t>
            </a:r>
          </a:p>
          <a:p>
            <a:r>
              <a:rPr lang="en-US" dirty="0"/>
              <a:t>LHCb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DBC235-039A-45C3-B7AB-64FD67039A7D}"/>
              </a:ext>
            </a:extLst>
          </p:cNvPr>
          <p:cNvSpPr txBox="1"/>
          <p:nvPr/>
        </p:nvSpPr>
        <p:spPr>
          <a:xfrm>
            <a:off x="7045409" y="4903513"/>
            <a:ext cx="21992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Ken Herner (FNAL)</a:t>
            </a:r>
          </a:p>
          <a:p>
            <a:r>
              <a:rPr lang="en-US" dirty="0"/>
              <a:t>The OSG Council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8FCCDBB-655D-425A-8A37-65B6D47861FB}"/>
              </a:ext>
            </a:extLst>
          </p:cNvPr>
          <p:cNvSpPr txBox="1"/>
          <p:nvPr/>
        </p:nvSpPr>
        <p:spPr>
          <a:xfrm>
            <a:off x="1043770" y="3899526"/>
            <a:ext cx="29338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Simone Campana (CERN)</a:t>
            </a:r>
          </a:p>
          <a:p>
            <a:r>
              <a:rPr lang="en-US" dirty="0"/>
              <a:t>WLCG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684636B-9EED-4330-B0F7-619BA7458576}"/>
              </a:ext>
            </a:extLst>
          </p:cNvPr>
          <p:cNvSpPr txBox="1"/>
          <p:nvPr/>
        </p:nvSpPr>
        <p:spPr>
          <a:xfrm>
            <a:off x="7045409" y="3895340"/>
            <a:ext cx="26596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Graeme Stewart (CERN)</a:t>
            </a:r>
          </a:p>
          <a:p>
            <a:r>
              <a:rPr lang="en-US" dirty="0"/>
              <a:t>HSF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5E271681-9741-4879-84CC-64270C5CACF9}"/>
              </a:ext>
            </a:extLst>
          </p:cNvPr>
          <p:cNvCxnSpPr/>
          <p:nvPr/>
        </p:nvCxnSpPr>
        <p:spPr>
          <a:xfrm>
            <a:off x="2040540" y="2697018"/>
            <a:ext cx="83127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52E476B8-3787-4D73-B7E8-3C9D5C0A3CBE}"/>
              </a:ext>
            </a:extLst>
          </p:cNvPr>
          <p:cNvCxnSpPr/>
          <p:nvPr/>
        </p:nvCxnSpPr>
        <p:spPr>
          <a:xfrm>
            <a:off x="2040540" y="3689927"/>
            <a:ext cx="83127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F2F5A79A-9674-43CA-8020-C040F6EF7FEF}"/>
              </a:ext>
            </a:extLst>
          </p:cNvPr>
          <p:cNvCxnSpPr/>
          <p:nvPr/>
        </p:nvCxnSpPr>
        <p:spPr>
          <a:xfrm>
            <a:off x="2040540" y="4682836"/>
            <a:ext cx="83127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50E9E69E-8490-47D8-9BB8-32C8BF0786AF}"/>
              </a:ext>
            </a:extLst>
          </p:cNvPr>
          <p:cNvCxnSpPr/>
          <p:nvPr/>
        </p:nvCxnSpPr>
        <p:spPr>
          <a:xfrm>
            <a:off x="8137907" y="2697018"/>
            <a:ext cx="83127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D1225DBB-2A22-43A3-92B7-CD09BBD7D479}"/>
              </a:ext>
            </a:extLst>
          </p:cNvPr>
          <p:cNvCxnSpPr/>
          <p:nvPr/>
        </p:nvCxnSpPr>
        <p:spPr>
          <a:xfrm>
            <a:off x="8137907" y="3689927"/>
            <a:ext cx="83127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F751D8A6-8BB0-48E8-8FA7-7C6B2C258F4E}"/>
              </a:ext>
            </a:extLst>
          </p:cNvPr>
          <p:cNvCxnSpPr/>
          <p:nvPr/>
        </p:nvCxnSpPr>
        <p:spPr>
          <a:xfrm>
            <a:off x="8137907" y="4682836"/>
            <a:ext cx="83127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3336869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3"/>
    </p:ext>
  </p:extLs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06F87C-2273-40DA-AC6D-231234D072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Welcome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4324F57-06A9-4296-85E8-BB44BAF8CD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Watts, IRIS-HEP Steering Board Meeting #19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ACDF03-375B-41FA-B353-808B61A70D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F551F-EA58-4FB1-A014-DA1E65F7594A}" type="slidenum">
              <a:rPr lang="en-US" smtClean="0"/>
              <a:t>4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78D3FB0-AD6D-4A3A-8A4C-C5D4D3A5AC9A}"/>
              </a:ext>
            </a:extLst>
          </p:cNvPr>
          <p:cNvSpPr txBox="1"/>
          <p:nvPr/>
        </p:nvSpPr>
        <p:spPr>
          <a:xfrm>
            <a:off x="4197786" y="2170546"/>
            <a:ext cx="37857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>
                <a:hlinkClick r:id="rId2"/>
              </a:rPr>
              <a:t>steering-board@iris-hep.org</a:t>
            </a:r>
            <a:endParaRPr lang="en-US" sz="240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422914A-9C8F-46AA-AAB1-349292BBCC1A}"/>
              </a:ext>
            </a:extLst>
          </p:cNvPr>
          <p:cNvSpPr/>
          <p:nvPr/>
        </p:nvSpPr>
        <p:spPr>
          <a:xfrm>
            <a:off x="4417108" y="3269997"/>
            <a:ext cx="33471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>
                <a:hlinkClick r:id="rId3"/>
              </a:rPr>
              <a:t>exec-board@iris-hep.org</a:t>
            </a:r>
            <a:endParaRPr lang="en-US" sz="240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2BD35CD-8C54-4A6A-BDE2-0C13FD1A0C67}"/>
              </a:ext>
            </a:extLst>
          </p:cNvPr>
          <p:cNvSpPr txBox="1"/>
          <p:nvPr/>
        </p:nvSpPr>
        <p:spPr>
          <a:xfrm>
            <a:off x="5770459" y="2612550"/>
            <a:ext cx="6404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/>
              <a:t>(you)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74E35DA-E15E-4649-981C-53F723F4AE4A}"/>
              </a:ext>
            </a:extLst>
          </p:cNvPr>
          <p:cNvSpPr txBox="1"/>
          <p:nvPr/>
        </p:nvSpPr>
        <p:spPr>
          <a:xfrm>
            <a:off x="5836438" y="3712001"/>
            <a:ext cx="5084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/>
              <a:t>(us)</a:t>
            </a:r>
          </a:p>
        </p:txBody>
      </p:sp>
    </p:spTree>
    <p:extLst>
      <p:ext uri="{BB962C8B-B14F-4D97-AF65-F5344CB8AC3E}">
        <p14:creationId xmlns:p14="http://schemas.microsoft.com/office/powerpoint/2010/main" val="6996559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334859-1678-465D-9327-16B64760E5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Next Meeting Dates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9A3BBBB-9A6C-4AF1-9365-CDEF3ABCB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Watts, IRIS-HEP Steering Board Meeting #19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D255FD-D040-4019-8F03-08E91D427E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F551F-EA58-4FB1-A014-DA1E65F7594A}" type="slidenum">
              <a:rPr lang="en-US" smtClean="0"/>
              <a:t>5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8D40A3E-5A76-4BFB-81F4-70F35B75BE79}"/>
              </a:ext>
            </a:extLst>
          </p:cNvPr>
          <p:cNvSpPr txBox="1"/>
          <p:nvPr/>
        </p:nvSpPr>
        <p:spPr>
          <a:xfrm>
            <a:off x="5285015" y="3377719"/>
            <a:ext cx="161133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/>
              <a:t>April 7, 2024</a:t>
            </a:r>
          </a:p>
          <a:p>
            <a:pPr algn="ctr"/>
            <a:r>
              <a:rPr lang="en-US" sz="2000" dirty="0"/>
              <a:t>July 2, 2024</a:t>
            </a:r>
          </a:p>
          <a:p>
            <a:pPr algn="ctr"/>
            <a:r>
              <a:rPr lang="en-US" sz="2000" dirty="0"/>
              <a:t>Oct 1, 2024</a:t>
            </a:r>
          </a:p>
          <a:p>
            <a:pPr algn="ctr"/>
            <a:r>
              <a:rPr lang="en-US" sz="2000" dirty="0"/>
              <a:t>Jan 14, 2025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BFE02E4-6898-5BD4-1C7C-27A1C69995C4}"/>
              </a:ext>
            </a:extLst>
          </p:cNvPr>
          <p:cNvSpPr txBox="1"/>
          <p:nvPr/>
        </p:nvSpPr>
        <p:spPr>
          <a:xfrm>
            <a:off x="3916017" y="2978570"/>
            <a:ext cx="38205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Tentative Dates – please let us know: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F402B74-8C92-EEC0-E9B5-FD59F82CBE1D}"/>
              </a:ext>
            </a:extLst>
          </p:cNvPr>
          <p:cNvSpPr txBox="1"/>
          <p:nvPr/>
        </p:nvSpPr>
        <p:spPr>
          <a:xfrm>
            <a:off x="3585252" y="5107550"/>
            <a:ext cx="44820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(did consult the HSF Community Calendar)</a:t>
            </a:r>
          </a:p>
        </p:txBody>
      </p:sp>
    </p:spTree>
    <p:extLst>
      <p:ext uri="{BB962C8B-B14F-4D97-AF65-F5344CB8AC3E}">
        <p14:creationId xmlns:p14="http://schemas.microsoft.com/office/powerpoint/2010/main" val="38537279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13E459-F050-47EE-43FC-27A012585D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(Very) Quick Updates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4CF365D-CB1D-0FDF-BDD3-05C027F7BA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Watts, IRIS-HEP Steering Board Meeting #19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C43225-24B8-A0E4-4154-0F1B91FA4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F551F-EA58-4FB1-A014-DA1E65F7594A}" type="slidenum">
              <a:rPr lang="en-US" smtClean="0"/>
              <a:t>6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F5BA920-5AA0-30F8-2CFB-95781649F52B}"/>
              </a:ext>
            </a:extLst>
          </p:cNvPr>
          <p:cNvSpPr txBox="1"/>
          <p:nvPr/>
        </p:nvSpPr>
        <p:spPr>
          <a:xfrm>
            <a:off x="1441660" y="2186667"/>
            <a:ext cx="544323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4625" indent="-174625">
              <a:buFont typeface="Arial" panose="020B0604020202020204" pitchFamily="34" charset="0"/>
              <a:buChar char="•"/>
            </a:pPr>
            <a:r>
              <a:rPr lang="en-US" dirty="0"/>
              <a:t>The call for projects and mentors will go out shortly.</a:t>
            </a:r>
          </a:p>
          <a:p>
            <a:pPr marL="174625" indent="-174625">
              <a:buFont typeface="Arial" panose="020B0604020202020204" pitchFamily="34" charset="0"/>
              <a:buChar char="•"/>
            </a:pPr>
            <a:r>
              <a:rPr lang="en-US" dirty="0"/>
              <a:t>We can support a number of undergraduate summer students</a:t>
            </a:r>
          </a:p>
          <a:p>
            <a:pPr marL="174625" indent="-174625">
              <a:buFont typeface="Arial" panose="020B0604020202020204" pitchFamily="34" charset="0"/>
              <a:buChar char="•"/>
            </a:pPr>
            <a:r>
              <a:rPr lang="en-US" dirty="0"/>
              <a:t>If you know someone that has a project that aligns with IRIS-HEP – please have them get in touch!</a:t>
            </a:r>
          </a:p>
          <a:p>
            <a:pPr marL="174625" indent="-174625">
              <a:buFont typeface="Arial" panose="020B0604020202020204" pitchFamily="34" charset="0"/>
              <a:buChar char="•"/>
            </a:pPr>
            <a:r>
              <a:rPr lang="en-US" dirty="0"/>
              <a:t>Projects will appear </a:t>
            </a:r>
            <a:r>
              <a:rPr lang="en-US" dirty="0">
                <a:hlinkClick r:id="rId2"/>
              </a:rPr>
              <a:t>here</a:t>
            </a:r>
            <a:r>
              <a:rPr lang="en-US" dirty="0"/>
              <a:t> as we collect them.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E02CA980-D568-B65B-533B-A52B7FE097CD}"/>
              </a:ext>
            </a:extLst>
          </p:cNvPr>
          <p:cNvSpPr/>
          <p:nvPr/>
        </p:nvSpPr>
        <p:spPr>
          <a:xfrm>
            <a:off x="984846" y="1783625"/>
            <a:ext cx="338535" cy="365125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A15C02C-5EA3-70C3-5B70-8C78C68C118A}"/>
              </a:ext>
            </a:extLst>
          </p:cNvPr>
          <p:cNvSpPr txBox="1"/>
          <p:nvPr/>
        </p:nvSpPr>
        <p:spPr>
          <a:xfrm>
            <a:off x="1323381" y="1779418"/>
            <a:ext cx="28932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IRIS-HEP Summer Fellows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D06E60CE-935E-3885-7851-10C54A65DCAC}"/>
              </a:ext>
            </a:extLst>
          </p:cNvPr>
          <p:cNvSpPr/>
          <p:nvPr/>
        </p:nvSpPr>
        <p:spPr>
          <a:xfrm>
            <a:off x="984846" y="4182485"/>
            <a:ext cx="338535" cy="365125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7C02B77-B694-79BA-E739-28A460C11DA6}"/>
              </a:ext>
            </a:extLst>
          </p:cNvPr>
          <p:cNvSpPr txBox="1"/>
          <p:nvPr/>
        </p:nvSpPr>
        <p:spPr>
          <a:xfrm>
            <a:off x="1323381" y="4178278"/>
            <a:ext cx="4356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US ATLAS &amp; US CMS Summer Meetings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DD24518-8E89-359B-BBFF-EE769F2052BB}"/>
              </a:ext>
            </a:extLst>
          </p:cNvPr>
          <p:cNvSpPr txBox="1"/>
          <p:nvPr/>
        </p:nvSpPr>
        <p:spPr>
          <a:xfrm>
            <a:off x="1441659" y="4547610"/>
            <a:ext cx="544323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4625" indent="-174625">
              <a:buFont typeface="Arial" panose="020B0604020202020204" pitchFamily="34" charset="0"/>
              <a:buChar char="•"/>
            </a:pPr>
            <a:r>
              <a:rPr lang="en-US" dirty="0"/>
              <a:t>IRIS-HEP will host a 2-day training event at each summer meeting (Seattle, Princeton)</a:t>
            </a:r>
          </a:p>
          <a:p>
            <a:pPr marL="174625" indent="-174625">
              <a:buFont typeface="Arial" panose="020B0604020202020204" pitchFamily="34" charset="0"/>
              <a:buChar char="•"/>
            </a:pPr>
            <a:r>
              <a:rPr lang="en-US" dirty="0"/>
              <a:t>Funds to help get students out to the meeting</a:t>
            </a:r>
          </a:p>
          <a:p>
            <a:pPr marL="174625" indent="-174625">
              <a:buFont typeface="Arial" panose="020B0604020202020204" pitchFamily="34" charset="0"/>
              <a:buChar char="•"/>
            </a:pPr>
            <a:r>
              <a:rPr lang="en-US" dirty="0"/>
              <a:t>Should also help reduce overall costs for students attending.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08D3739-B7C5-F8D3-773E-E135ADA4A68B}"/>
              </a:ext>
            </a:extLst>
          </p:cNvPr>
          <p:cNvSpPr/>
          <p:nvPr/>
        </p:nvSpPr>
        <p:spPr>
          <a:xfrm>
            <a:off x="6884892" y="1783625"/>
            <a:ext cx="338535" cy="365125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C7A550E-7785-381D-CB61-6FAEFF146281}"/>
              </a:ext>
            </a:extLst>
          </p:cNvPr>
          <p:cNvSpPr txBox="1"/>
          <p:nvPr/>
        </p:nvSpPr>
        <p:spPr>
          <a:xfrm>
            <a:off x="7223427" y="1779418"/>
            <a:ext cx="4058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SSL, Local Binder, and Training Events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46D86FF3-E564-1533-D302-49EE5F71F0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3141" y="2348118"/>
            <a:ext cx="4058588" cy="1366136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ABFF11E1-9B43-FAD6-437D-34F1B00196E3}"/>
              </a:ext>
            </a:extLst>
          </p:cNvPr>
          <p:cNvSpPr txBox="1"/>
          <p:nvPr/>
        </p:nvSpPr>
        <p:spPr>
          <a:xfrm>
            <a:off x="7003170" y="3721505"/>
            <a:ext cx="5126077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4625" indent="-174625">
              <a:buFont typeface="Arial" panose="020B0604020202020204" pitchFamily="34" charset="0"/>
              <a:buChar char="•"/>
            </a:pPr>
            <a:r>
              <a:rPr lang="en-US" dirty="0"/>
              <a:t>That is almost 220 </a:t>
            </a:r>
            <a:r>
              <a:rPr lang="en-US" dirty="0">
                <a:hlinkClick r:id="rId4"/>
              </a:rPr>
              <a:t>instances of binder-hub</a:t>
            </a:r>
            <a:r>
              <a:rPr lang="en-US" dirty="0"/>
              <a:t> running on UChicago’s IRIS-HEP SSL infrastructure</a:t>
            </a:r>
          </a:p>
          <a:p>
            <a:pPr marL="174625" indent="-174625">
              <a:buFont typeface="Arial" panose="020B0604020202020204" pitchFamily="34" charset="0"/>
              <a:buChar char="•"/>
            </a:pPr>
            <a:r>
              <a:rPr lang="en-US" dirty="0"/>
              <a:t>We used some very large container images and GPU’s for some of the training</a:t>
            </a:r>
          </a:p>
          <a:p>
            <a:pPr marL="174625" indent="-174625">
              <a:buFont typeface="Arial" panose="020B0604020202020204" pitchFamily="34" charset="0"/>
              <a:buChar char="•"/>
            </a:pPr>
            <a:r>
              <a:rPr lang="en-US" dirty="0"/>
              <a:t>Seems perfect for an experiment’s training events</a:t>
            </a:r>
          </a:p>
          <a:p>
            <a:pPr marL="631825" lvl="1" indent="-174625">
              <a:buFont typeface="Arial" panose="020B0604020202020204" pitchFamily="34" charset="0"/>
              <a:buChar char="•"/>
            </a:pPr>
            <a:r>
              <a:rPr lang="en-US" dirty="0"/>
              <a:t>Instructor provided environment</a:t>
            </a:r>
          </a:p>
          <a:p>
            <a:pPr marL="631825" lvl="1" indent="-174625">
              <a:buFont typeface="Arial" panose="020B0604020202020204" pitchFamily="34" charset="0"/>
              <a:buChar char="•"/>
            </a:pPr>
            <a:r>
              <a:rPr lang="en-US" dirty="0" err="1"/>
              <a:t>JupyterHub</a:t>
            </a:r>
            <a:r>
              <a:rPr lang="en-US" dirty="0"/>
              <a:t> and bash terminal</a:t>
            </a:r>
          </a:p>
          <a:p>
            <a:pPr marL="631825" lvl="1" indent="-174625">
              <a:buFont typeface="Arial" panose="020B0604020202020204" pitchFamily="34" charset="0"/>
              <a:buChar char="•"/>
            </a:pPr>
            <a:r>
              <a:rPr lang="en-US" dirty="0"/>
              <a:t>Available by web (low-bandwidth)</a:t>
            </a:r>
          </a:p>
          <a:p>
            <a:pPr marL="174625" indent="-174625">
              <a:buFont typeface="Arial" panose="020B0604020202020204" pitchFamily="34" charset="0"/>
              <a:buChar char="•"/>
            </a:pPr>
            <a:r>
              <a:rPr lang="en-US" dirty="0"/>
              <a:t>We should find a way to keep for self-paced tutorials.</a:t>
            </a:r>
          </a:p>
        </p:txBody>
      </p:sp>
    </p:spTree>
    <p:extLst>
      <p:ext uri="{BB962C8B-B14F-4D97-AF65-F5344CB8AC3E}">
        <p14:creationId xmlns:p14="http://schemas.microsoft.com/office/powerpoint/2010/main" val="7999169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D830F9-A6F4-43E8-B41A-89F1CD32B4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Today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65ECC11-C976-46E7-9E0F-6C383A91A7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G. Watts, IRIS-HEP Steering Board Meeting #19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08BFC2-E7F8-4C8D-999F-09DF579BD6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F551F-EA58-4FB1-A014-DA1E65F7594A}" type="slidenum">
              <a:rPr lang="en-US" smtClean="0"/>
              <a:t>7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EFB70A3-7F41-4F38-B06F-68667AAA3C4A}"/>
              </a:ext>
            </a:extLst>
          </p:cNvPr>
          <p:cNvSpPr txBox="1"/>
          <p:nvPr/>
        </p:nvSpPr>
        <p:spPr>
          <a:xfrm>
            <a:off x="913795" y="4312305"/>
            <a:ext cx="35453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Please use the google doc linked to the agenda to add comments or make any notes you want us to track!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F839C75-864F-87AC-E3FE-F64B5A8499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75440" y="1658751"/>
            <a:ext cx="5774786" cy="321589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316EF23-0B7C-C0E3-4821-467E33C27C80}"/>
              </a:ext>
            </a:extLst>
          </p:cNvPr>
          <p:cNvSpPr txBox="1"/>
          <p:nvPr/>
        </p:nvSpPr>
        <p:spPr>
          <a:xfrm>
            <a:off x="1413149" y="2429818"/>
            <a:ext cx="25465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accent1"/>
                </a:solidFill>
              </a:rPr>
              <a:t>Analysis Facilities</a:t>
            </a:r>
          </a:p>
        </p:txBody>
      </p:sp>
    </p:spTree>
    <p:extLst>
      <p:ext uri="{BB962C8B-B14F-4D97-AF65-F5344CB8AC3E}">
        <p14:creationId xmlns:p14="http://schemas.microsoft.com/office/powerpoint/2010/main" val="9551571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77178E-1E22-08E3-720A-887728780E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Analysis Facilities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886DBFC-3214-B014-E660-9A039B966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Watts, IRIS-HEP Steering Board Meeting #19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33FA5F-D1E0-1449-B677-3965BE81BA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F551F-EA58-4FB1-A014-DA1E65F7594A}" type="slidenum">
              <a:rPr lang="en-US" smtClean="0"/>
              <a:t>8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BBB808D-87D0-331F-41AC-337DD772FB0C}"/>
              </a:ext>
            </a:extLst>
          </p:cNvPr>
          <p:cNvSpPr txBox="1"/>
          <p:nvPr/>
        </p:nvSpPr>
        <p:spPr>
          <a:xfrm>
            <a:off x="645459" y="1761565"/>
            <a:ext cx="625480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Great deal of interest in the field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Experiments have discussed the topic extensively internally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Experiments have various R&amp;D efforts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HSF has a forum and produced a white paper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IRIS-HEP </a:t>
            </a:r>
            <a:r>
              <a:rPr lang="en-US"/>
              <a:t>has R</a:t>
            </a:r>
            <a:r>
              <a:rPr lang="en-US" dirty="0"/>
              <a:t>&amp;D activities based around AFs (</a:t>
            </a:r>
            <a:r>
              <a:rPr lang="en-US" dirty="0">
                <a:hlinkClick r:id="rId2"/>
              </a:rPr>
              <a:t>coffee-casa</a:t>
            </a:r>
            <a:r>
              <a:rPr lang="en-US" dirty="0"/>
              <a:t>, for example)</a:t>
            </a:r>
          </a:p>
        </p:txBody>
      </p:sp>
      <p:pic>
        <p:nvPicPr>
          <p:cNvPr id="2050" name="Picture 2" descr="Coffea-Casa logo">
            <a:extLst>
              <a:ext uri="{FF2B5EF4-FFF2-40B4-BE49-F238E27FC236}">
                <a16:creationId xmlns:a16="http://schemas.microsoft.com/office/drawing/2014/main" id="{85875DAE-73A7-ACFD-CCF0-122C386F7A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6358" y="2198577"/>
            <a:ext cx="880302" cy="880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8369460-F144-51A4-CB5E-E1C2CFEC6E10}"/>
              </a:ext>
            </a:extLst>
          </p:cNvPr>
          <p:cNvSpPr txBox="1"/>
          <p:nvPr/>
        </p:nvSpPr>
        <p:spPr>
          <a:xfrm>
            <a:off x="1498387" y="4514917"/>
            <a:ext cx="78195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But for all this activity we have not really found a way to work together as a community</a:t>
            </a:r>
          </a:p>
        </p:txBody>
      </p:sp>
    </p:spTree>
    <p:extLst>
      <p:ext uri="{BB962C8B-B14F-4D97-AF65-F5344CB8AC3E}">
        <p14:creationId xmlns:p14="http://schemas.microsoft.com/office/powerpoint/2010/main" val="27375957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5DCD8B-8BD7-566E-F9B6-995DFDB147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Open Questions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6997503-FF1E-5EFB-CB2E-1B99133B2F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Watts, IRIS-HEP Steering Board Meeting #19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A562BD-FEC5-8FF6-5E57-89B9575618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F551F-EA58-4FB1-A014-DA1E65F7594A}" type="slidenum">
              <a:rPr lang="en-US" smtClean="0"/>
              <a:t>9</a:t>
            </a:fld>
            <a:endParaRPr lang="en-US"/>
          </a:p>
        </p:txBody>
      </p:sp>
      <p:pic>
        <p:nvPicPr>
          <p:cNvPr id="8" name="Picture 7" descr="A blue and purple circle with white lines&#10;&#10;Description automatically generated">
            <a:extLst>
              <a:ext uri="{FF2B5EF4-FFF2-40B4-BE49-F238E27FC236}">
                <a16:creationId xmlns:a16="http://schemas.microsoft.com/office/drawing/2014/main" id="{B1222300-45DF-0547-F07D-DDEBB928C6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0805" y="149201"/>
            <a:ext cx="1069850" cy="106985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570F6F8-86D7-C59C-A969-A442235BCC75}"/>
              </a:ext>
            </a:extLst>
          </p:cNvPr>
          <p:cNvSpPr txBox="1"/>
          <p:nvPr/>
        </p:nvSpPr>
        <p:spPr>
          <a:xfrm>
            <a:off x="9314869" y="339090"/>
            <a:ext cx="17101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Moving into “Phase 2”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DAE7161-FBEA-B313-7C6C-DE29D042E57F}"/>
              </a:ext>
            </a:extLst>
          </p:cNvPr>
          <p:cNvSpPr txBox="1"/>
          <p:nvPr/>
        </p:nvSpPr>
        <p:spPr>
          <a:xfrm>
            <a:off x="240905" y="1990195"/>
            <a:ext cx="609487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 we want a community?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Who should be in that community?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What is the goal and role of the community we build?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Where should be pull the leaders from?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ight Brace 12">
            <a:extLst>
              <a:ext uri="{FF2B5EF4-FFF2-40B4-BE49-F238E27FC236}">
                <a16:creationId xmlns:a16="http://schemas.microsoft.com/office/drawing/2014/main" id="{D0F79BAC-F603-5DA2-50DC-B873131CA5B7}"/>
              </a:ext>
            </a:extLst>
          </p:cNvPr>
          <p:cNvSpPr/>
          <p:nvPr/>
        </p:nvSpPr>
        <p:spPr>
          <a:xfrm>
            <a:off x="6158753" y="1929653"/>
            <a:ext cx="302559" cy="1260871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DB80D4F-2519-CBA8-93A9-90B0349F37BA}"/>
              </a:ext>
            </a:extLst>
          </p:cNvPr>
          <p:cNvSpPr txBox="1"/>
          <p:nvPr/>
        </p:nvSpPr>
        <p:spPr>
          <a:xfrm>
            <a:off x="6541995" y="2236922"/>
            <a:ext cx="39198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Today: Discover some way forward we are all interested in making work.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1AF2B43-1A61-0CD7-3DB7-0C8195096631}"/>
              </a:ext>
            </a:extLst>
          </p:cNvPr>
          <p:cNvSpPr txBox="1"/>
          <p:nvPr/>
        </p:nvSpPr>
        <p:spPr>
          <a:xfrm>
            <a:off x="759759" y="3946771"/>
            <a:ext cx="32071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If </a:t>
            </a:r>
            <a:r>
              <a:rPr lang="en-US" dirty="0">
                <a:hlinkClick r:id="rId3"/>
              </a:rPr>
              <a:t>some meetings are required</a:t>
            </a:r>
            <a:r>
              <a:rPr lang="en-US" dirty="0"/>
              <a:t>, we have funds to make them happen.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B7DE15D-50FB-6552-8DB8-B244F26E919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7318" t="8002" r="13515" b="62716"/>
          <a:stretch/>
        </p:blipFill>
        <p:spPr>
          <a:xfrm>
            <a:off x="3966883" y="3946771"/>
            <a:ext cx="1645633" cy="1029837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A8726458-FC89-5E6F-9AA5-F1B9EE2F61E3}"/>
              </a:ext>
            </a:extLst>
          </p:cNvPr>
          <p:cNvSpPr txBox="1"/>
          <p:nvPr/>
        </p:nvSpPr>
        <p:spPr>
          <a:xfrm>
            <a:off x="5936877" y="3992938"/>
            <a:ext cx="596377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For example: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Bringing physicists and computing experts together to decide on what a benchmark HL-LHC analysis.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Bringing a group together to build consensus on a white paper for future R&amp;D.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Supplement an HSF AF meeting.</a:t>
            </a:r>
          </a:p>
        </p:txBody>
      </p:sp>
    </p:spTree>
    <p:extLst>
      <p:ext uri="{BB962C8B-B14F-4D97-AF65-F5344CB8AC3E}">
        <p14:creationId xmlns:p14="http://schemas.microsoft.com/office/powerpoint/2010/main" val="321571584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late">
  <a:themeElements>
    <a:clrScheme name="Slate">
      <a:dk1>
        <a:sysClr val="windowText" lastClr="000000"/>
      </a:dk1>
      <a:lt1>
        <a:sysClr val="window" lastClr="FFFFFF"/>
      </a:lt1>
      <a:dk2>
        <a:srgbClr val="212123"/>
      </a:dk2>
      <a:lt2>
        <a:srgbClr val="DADADA"/>
      </a:lt2>
      <a:accent1>
        <a:srgbClr val="BC451B"/>
      </a:accent1>
      <a:accent2>
        <a:srgbClr val="D3BA68"/>
      </a:accent2>
      <a:accent3>
        <a:srgbClr val="BB8640"/>
      </a:accent3>
      <a:accent4>
        <a:srgbClr val="AD9277"/>
      </a:accent4>
      <a:accent5>
        <a:srgbClr val="A55A43"/>
      </a:accent5>
      <a:accent6>
        <a:srgbClr val="AD9D7B"/>
      </a:accent6>
      <a:hlink>
        <a:srgbClr val="E98052"/>
      </a:hlink>
      <a:folHlink>
        <a:srgbClr val="F4B69B"/>
      </a:folHlink>
    </a:clrScheme>
    <a:fontScheme name="Slate">
      <a:maj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ate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te" id="{C3F70B94-7CE9-428E-ADC1-3269CC2C3385}" vid="{3F2DE9A5-64E6-437C-A389-CC4477E817E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7460</TotalTime>
  <Words>632</Words>
  <Application>Microsoft Office PowerPoint</Application>
  <PresentationFormat>Widescreen</PresentationFormat>
  <Paragraphs>96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Calisto MT</vt:lpstr>
      <vt:lpstr>Symbol</vt:lpstr>
      <vt:lpstr>Wingdings 2</vt:lpstr>
      <vt:lpstr>Slate</vt:lpstr>
      <vt:lpstr>PowerPoint Presentation</vt:lpstr>
      <vt:lpstr>IRIS-HEP Steering Board Meeting #19</vt:lpstr>
      <vt:lpstr>Thank You</vt:lpstr>
      <vt:lpstr>Welcome</vt:lpstr>
      <vt:lpstr>Next Meeting Dates</vt:lpstr>
      <vt:lpstr>(Very) Quick Updates</vt:lpstr>
      <vt:lpstr>Today</vt:lpstr>
      <vt:lpstr>Analysis Facilities</vt:lpstr>
      <vt:lpstr>Open Questions</vt:lpstr>
      <vt:lpstr>Questions &amp; Comments?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Gordon Watts</dc:creator>
  <cp:lastModifiedBy>Gordon Watts</cp:lastModifiedBy>
  <cp:revision>1</cp:revision>
  <dcterms:created xsi:type="dcterms:W3CDTF">2019-05-20T22:30:52Z</dcterms:created>
  <dcterms:modified xsi:type="dcterms:W3CDTF">2024-01-12T05:11:17Z</dcterms:modified>
</cp:coreProperties>
</file>