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5" r:id="rId9"/>
    <p:sldId id="277" r:id="rId10"/>
    <p:sldId id="280" r:id="rId11"/>
    <p:sldId id="284" r:id="rId12"/>
    <p:sldId id="268" r:id="rId13"/>
    <p:sldId id="278" r:id="rId14"/>
    <p:sldId id="282" r:id="rId15"/>
    <p:sldId id="285" r:id="rId16"/>
    <p:sldId id="279" r:id="rId17"/>
    <p:sldId id="264" r:id="rId18"/>
    <p:sldId id="286" r:id="rId19"/>
    <p:sldId id="287" r:id="rId20"/>
    <p:sldId id="288" r:id="rId21"/>
    <p:sldId id="289" r:id="rId22"/>
    <p:sldId id="271" r:id="rId23"/>
    <p:sldId id="272" r:id="rId24"/>
    <p:sldId id="273" r:id="rId2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FAF9FB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228600" algn="ctr" defTabSz="8255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FAF9FB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457200" algn="ctr" defTabSz="8255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FAF9FB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685800" algn="ctr" defTabSz="8255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FAF9FB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914400" algn="ctr" defTabSz="8255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FAF9FB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1143000" algn="ctr" defTabSz="8255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FAF9FB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1371600" algn="ctr" defTabSz="8255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FAF9FB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1600200" algn="ctr" defTabSz="8255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FAF9FB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1828800" algn="ctr" defTabSz="8255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FAF9FB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0F2"/>
    <a:srgbClr val="BEE4D7"/>
    <a:srgbClr val="F9D58D"/>
    <a:srgbClr val="F6E5A0"/>
    <a:srgbClr val="FBC5B3"/>
    <a:srgbClr val="FCBB9F"/>
    <a:srgbClr val="FFA486"/>
    <a:srgbClr val="FF9B7E"/>
    <a:srgbClr val="EE9176"/>
    <a:srgbClr val="014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30"/>
    <p:restoredTop sz="94509"/>
  </p:normalViewPr>
  <p:slideViewPr>
    <p:cSldViewPr snapToGrid="0">
      <p:cViewPr varScale="1">
        <p:scale>
          <a:sx n="53" d="100"/>
          <a:sy n="53" d="100"/>
        </p:scale>
        <p:origin x="216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1" name="Shape 27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C1842-9A63-6C75-718A-3033867BB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Shape 1297">
            <a:extLst>
              <a:ext uri="{FF2B5EF4-FFF2-40B4-BE49-F238E27FC236}">
                <a16:creationId xmlns:a16="http://schemas.microsoft.com/office/drawing/2014/main" id="{B9824B97-BC1F-ADDD-D501-4C2CBF544B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8" name="Shape 1298">
            <a:extLst>
              <a:ext uri="{FF2B5EF4-FFF2-40B4-BE49-F238E27FC236}">
                <a16:creationId xmlns:a16="http://schemas.microsoft.com/office/drawing/2014/main" id="{FEA69063-7B2F-690B-E7BE-3B7F05D26339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93380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8F975-A4FA-CB5B-7CC9-48933BDA0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Shape 1297">
            <a:extLst>
              <a:ext uri="{FF2B5EF4-FFF2-40B4-BE49-F238E27FC236}">
                <a16:creationId xmlns:a16="http://schemas.microsoft.com/office/drawing/2014/main" id="{BA36D0EA-F920-3220-BA00-A37049C7F0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8" name="Shape 1298">
            <a:extLst>
              <a:ext uri="{FF2B5EF4-FFF2-40B4-BE49-F238E27FC236}">
                <a16:creationId xmlns:a16="http://schemas.microsoft.com/office/drawing/2014/main" id="{31961BE7-9F5B-AAFE-6375-B0BAFAC3BBDC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89773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34E2D-723A-5978-1B25-CB0FF849A9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Shape 1055">
            <a:extLst>
              <a:ext uri="{FF2B5EF4-FFF2-40B4-BE49-F238E27FC236}">
                <a16:creationId xmlns:a16="http://schemas.microsoft.com/office/drawing/2014/main" id="{BDC67730-4E2A-DB19-7440-20727D8A85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56" name="Shape 1056">
            <a:extLst>
              <a:ext uri="{FF2B5EF4-FFF2-40B4-BE49-F238E27FC236}">
                <a16:creationId xmlns:a16="http://schemas.microsoft.com/office/drawing/2014/main" id="{8CA4B161-6FD4-5CD7-3DFA-45C6F9A47625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201734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</p:spTree>
    <p:extLst>
      <p:ext uri="{BB962C8B-B14F-4D97-AF65-F5344CB8AC3E}">
        <p14:creationId xmlns:p14="http://schemas.microsoft.com/office/powerpoint/2010/main" val="3190119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</p:spTree>
    <p:extLst>
      <p:ext uri="{BB962C8B-B14F-4D97-AF65-F5344CB8AC3E}">
        <p14:creationId xmlns:p14="http://schemas.microsoft.com/office/powerpoint/2010/main" val="1065548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61957-698E-8F45-2065-691C3F571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BD18EFC-915C-6873-2E7D-EA491F5F3C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20ED979-4422-F982-D470-4DEEE68654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</p:spTree>
    <p:extLst>
      <p:ext uri="{BB962C8B-B14F-4D97-AF65-F5344CB8AC3E}">
        <p14:creationId xmlns:p14="http://schemas.microsoft.com/office/powerpoint/2010/main" val="23080676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0" name="Shape 148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81" name="Shape 148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Shape 61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11" name="Shape 61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117999"/>
              </a:lnSpc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</p:spTree>
    <p:extLst>
      <p:ext uri="{BB962C8B-B14F-4D97-AF65-F5344CB8AC3E}">
        <p14:creationId xmlns:p14="http://schemas.microsoft.com/office/powerpoint/2010/main" val="2968930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Shape 93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34" name="Shape 93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Shape 105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56" name="Shape 105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668659-0C99-F73C-BF7B-E71B1A4E6D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Shape 1280">
            <a:extLst>
              <a:ext uri="{FF2B5EF4-FFF2-40B4-BE49-F238E27FC236}">
                <a16:creationId xmlns:a16="http://schemas.microsoft.com/office/drawing/2014/main" id="{54CC2303-48D7-B1A2-60AC-5BB635D1F8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81" name="Shape 1281">
            <a:extLst>
              <a:ext uri="{FF2B5EF4-FFF2-40B4-BE49-F238E27FC236}">
                <a16:creationId xmlns:a16="http://schemas.microsoft.com/office/drawing/2014/main" id="{E3EA3C3A-BF81-14E0-0FF7-B3C925A5797C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8267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4DEED-68DB-BEE7-690D-517589500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Shape 1297">
            <a:extLst>
              <a:ext uri="{FF2B5EF4-FFF2-40B4-BE49-F238E27FC236}">
                <a16:creationId xmlns:a16="http://schemas.microsoft.com/office/drawing/2014/main" id="{128FD393-1178-4154-C674-A94B17F69E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8" name="Shape 1298">
            <a:extLst>
              <a:ext uri="{FF2B5EF4-FFF2-40B4-BE49-F238E27FC236}">
                <a16:creationId xmlns:a16="http://schemas.microsoft.com/office/drawing/2014/main" id="{30EB1949-4980-F269-787A-3CB4C78C4C60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8514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24CE9-F0E3-66F9-B18E-FBDA11768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Shape 1297">
            <a:extLst>
              <a:ext uri="{FF2B5EF4-FFF2-40B4-BE49-F238E27FC236}">
                <a16:creationId xmlns:a16="http://schemas.microsoft.com/office/drawing/2014/main" id="{CB51C6DF-E369-867E-5279-74B2B63EA2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8" name="Shape 1298">
            <a:extLst>
              <a:ext uri="{FF2B5EF4-FFF2-40B4-BE49-F238E27FC236}">
                <a16:creationId xmlns:a16="http://schemas.microsoft.com/office/drawing/2014/main" id="{A9E6F26E-5A69-6C23-A7FA-86A290ABB2B1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38829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C1224-4861-286E-A26A-8F531D6D3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Shape 1055">
            <a:extLst>
              <a:ext uri="{FF2B5EF4-FFF2-40B4-BE49-F238E27FC236}">
                <a16:creationId xmlns:a16="http://schemas.microsoft.com/office/drawing/2014/main" id="{1D4C75C3-9C9E-9BB5-6D25-50C9D34C2F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56" name="Shape 1056">
            <a:extLst>
              <a:ext uri="{FF2B5EF4-FFF2-40B4-BE49-F238E27FC236}">
                <a16:creationId xmlns:a16="http://schemas.microsoft.com/office/drawing/2014/main" id="{E730A273-664D-E5EE-7CAE-E410A938F59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7158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Рисунок 2"/>
          <p:cNvSpPr>
            <a:spLocks noGrp="1"/>
          </p:cNvSpPr>
          <p:nvPr>
            <p:ph type="pic" sz="quarter" idx="21"/>
          </p:nvPr>
        </p:nvSpPr>
        <p:spPr>
          <a:xfrm>
            <a:off x="2895600" y="2295525"/>
            <a:ext cx="2581275" cy="25812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8" name="Рисунок 2"/>
          <p:cNvSpPr>
            <a:spLocks noGrp="1"/>
          </p:cNvSpPr>
          <p:nvPr>
            <p:ph type="pic" sz="quarter" idx="22"/>
          </p:nvPr>
        </p:nvSpPr>
        <p:spPr>
          <a:xfrm>
            <a:off x="5994400" y="2295525"/>
            <a:ext cx="2581275" cy="25812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9" name="Рисунок 2"/>
          <p:cNvSpPr>
            <a:spLocks noGrp="1"/>
          </p:cNvSpPr>
          <p:nvPr>
            <p:ph type="pic" sz="quarter" idx="23"/>
          </p:nvPr>
        </p:nvSpPr>
        <p:spPr>
          <a:xfrm>
            <a:off x="9093200" y="2295525"/>
            <a:ext cx="2581275" cy="25812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0" name="Рисунок 2"/>
          <p:cNvSpPr>
            <a:spLocks noGrp="1"/>
          </p:cNvSpPr>
          <p:nvPr>
            <p:ph type="pic" sz="quarter" idx="24"/>
          </p:nvPr>
        </p:nvSpPr>
        <p:spPr>
          <a:xfrm>
            <a:off x="12192000" y="2295525"/>
            <a:ext cx="2581275" cy="25812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Рисунок 2"/>
          <p:cNvSpPr>
            <a:spLocks noGrp="1"/>
          </p:cNvSpPr>
          <p:nvPr>
            <p:ph type="pic" sz="quarter" idx="25"/>
          </p:nvPr>
        </p:nvSpPr>
        <p:spPr>
          <a:xfrm>
            <a:off x="15290800" y="2295525"/>
            <a:ext cx="2581275" cy="25812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2" name="Рисунок 2"/>
          <p:cNvSpPr>
            <a:spLocks noGrp="1"/>
          </p:cNvSpPr>
          <p:nvPr>
            <p:ph type="pic" sz="quarter" idx="26"/>
          </p:nvPr>
        </p:nvSpPr>
        <p:spPr>
          <a:xfrm>
            <a:off x="18389600" y="2295525"/>
            <a:ext cx="2581275" cy="25812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3" name="Рисунок 2"/>
          <p:cNvSpPr>
            <a:spLocks noGrp="1"/>
          </p:cNvSpPr>
          <p:nvPr>
            <p:ph type="pic" sz="quarter" idx="27"/>
          </p:nvPr>
        </p:nvSpPr>
        <p:spPr>
          <a:xfrm>
            <a:off x="2895600" y="5414645"/>
            <a:ext cx="2581275" cy="25812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4" name="Рисунок 2"/>
          <p:cNvSpPr>
            <a:spLocks noGrp="1"/>
          </p:cNvSpPr>
          <p:nvPr>
            <p:ph type="pic" sz="quarter" idx="28"/>
          </p:nvPr>
        </p:nvSpPr>
        <p:spPr>
          <a:xfrm>
            <a:off x="5994400" y="5414645"/>
            <a:ext cx="2581275" cy="25812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5" name="Рисунок 2"/>
          <p:cNvSpPr>
            <a:spLocks noGrp="1"/>
          </p:cNvSpPr>
          <p:nvPr>
            <p:ph type="pic" sz="quarter" idx="29"/>
          </p:nvPr>
        </p:nvSpPr>
        <p:spPr>
          <a:xfrm>
            <a:off x="9093200" y="5414645"/>
            <a:ext cx="2581275" cy="25812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6" name="Рисунок 2"/>
          <p:cNvSpPr>
            <a:spLocks noGrp="1"/>
          </p:cNvSpPr>
          <p:nvPr>
            <p:ph type="pic" sz="quarter" idx="30"/>
          </p:nvPr>
        </p:nvSpPr>
        <p:spPr>
          <a:xfrm>
            <a:off x="12192000" y="5414645"/>
            <a:ext cx="2581275" cy="25812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7" name="Рисунок 2"/>
          <p:cNvSpPr>
            <a:spLocks noGrp="1"/>
          </p:cNvSpPr>
          <p:nvPr>
            <p:ph type="pic" sz="quarter" idx="31"/>
          </p:nvPr>
        </p:nvSpPr>
        <p:spPr>
          <a:xfrm>
            <a:off x="15290800" y="5414645"/>
            <a:ext cx="2581275" cy="25812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8" name="Рисунок 2"/>
          <p:cNvSpPr>
            <a:spLocks noGrp="1"/>
          </p:cNvSpPr>
          <p:nvPr>
            <p:ph type="pic" sz="quarter" idx="32"/>
          </p:nvPr>
        </p:nvSpPr>
        <p:spPr>
          <a:xfrm>
            <a:off x="18389600" y="5414645"/>
            <a:ext cx="2581275" cy="25812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3_1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o del título"/>
          <p:cNvSpPr txBox="1">
            <a:spLocks noGrp="1"/>
          </p:cNvSpPr>
          <p:nvPr>
            <p:ph type="title"/>
          </p:nvPr>
        </p:nvSpPr>
        <p:spPr>
          <a:xfrm>
            <a:off x="12461747" y="1438666"/>
            <a:ext cx="10020001" cy="2823201"/>
          </a:xfrm>
          <a:prstGeom prst="rect">
            <a:avLst/>
          </a:prstGeom>
        </p:spPr>
        <p:txBody>
          <a:bodyPr lIns="243799" tIns="243799" rIns="243799" bIns="243799" anchor="b"/>
          <a:lstStyle>
            <a:lvl1pPr algn="r" defTabSz="2438400">
              <a:defRPr sz="16000">
                <a:solidFill>
                  <a:srgbClr val="1F1E1E"/>
                </a:solidFill>
                <a:latin typeface="Anek Bangla"/>
                <a:ea typeface="Anek Bangla"/>
                <a:cs typeface="Anek Bangla"/>
                <a:sym typeface="Anek Bangla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4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2461733" y="4144799"/>
            <a:ext cx="10020001" cy="3112001"/>
          </a:xfrm>
          <a:prstGeom prst="rect">
            <a:avLst/>
          </a:prstGeom>
        </p:spPr>
        <p:txBody>
          <a:bodyPr lIns="243799" tIns="243799" rIns="243799" bIns="243799" anchor="t"/>
          <a:lstStyle>
            <a:lvl1pPr marL="846666" indent="-706966" algn="r" defTabSz="2438400">
              <a:lnSpc>
                <a:spcPct val="115000"/>
              </a:lnSpc>
              <a:spcBef>
                <a:spcPts val="0"/>
              </a:spcBef>
              <a:buSzTx/>
              <a:buNone/>
              <a:defRPr sz="3600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846666" indent="-249766" algn="r" defTabSz="2438400">
              <a:lnSpc>
                <a:spcPct val="115000"/>
              </a:lnSpc>
              <a:spcBef>
                <a:spcPts val="0"/>
              </a:spcBef>
              <a:buSzTx/>
              <a:buNone/>
              <a:defRPr sz="3600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846666" indent="207433" algn="r" defTabSz="2438400">
              <a:lnSpc>
                <a:spcPct val="115000"/>
              </a:lnSpc>
              <a:spcBef>
                <a:spcPts val="0"/>
              </a:spcBef>
              <a:buSzTx/>
              <a:buNone/>
              <a:defRPr sz="3600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846666" indent="664633" algn="r" defTabSz="2438400">
              <a:lnSpc>
                <a:spcPct val="115000"/>
              </a:lnSpc>
              <a:spcBef>
                <a:spcPts val="0"/>
              </a:spcBef>
              <a:buSzTx/>
              <a:buNone/>
              <a:defRPr sz="3600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846666" indent="1121833" algn="r" defTabSz="2438400">
              <a:lnSpc>
                <a:spcPct val="115000"/>
              </a:lnSpc>
              <a:spcBef>
                <a:spcPts val="0"/>
              </a:spcBef>
              <a:buSzTx/>
              <a:buNone/>
              <a:defRPr sz="3600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8" name="Google Shape;533;p32"/>
          <p:cNvSpPr txBox="1"/>
          <p:nvPr/>
        </p:nvSpPr>
        <p:spPr>
          <a:xfrm>
            <a:off x="9293266" y="9631867"/>
            <a:ext cx="13188802" cy="145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/>
          <a:p>
            <a:pPr algn="r" defTabSz="2438400">
              <a:lnSpc>
                <a:spcPct val="100000"/>
              </a:lnSpc>
              <a:spcBef>
                <a:spcPts val="800"/>
              </a:spcBef>
              <a:defRPr sz="3200" b="1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pPr>
            <a:r>
              <a:t>CREDITS:</a:t>
            </a:r>
            <a:r>
              <a:rPr b="0"/>
              <a:t> This presentation template was created by </a:t>
            </a:r>
            <a:r>
              <a:rPr u="sng">
                <a:uFill>
                  <a:solidFill>
                    <a:srgbClr val="1F1E1E"/>
                  </a:solidFill>
                </a:uFill>
                <a:hlinkClick r:id="rId2"/>
              </a:rPr>
              <a:t>Slidesgo</a:t>
            </a:r>
            <a:r>
              <a:rPr b="0"/>
              <a:t>, and includes icons by </a:t>
            </a:r>
            <a:r>
              <a:rPr u="sng">
                <a:uFill>
                  <a:solidFill>
                    <a:srgbClr val="1F1E1E"/>
                  </a:solidFill>
                </a:uFill>
                <a:hlinkClick r:id="rId3"/>
              </a:rPr>
              <a:t>Flaticon</a:t>
            </a:r>
            <a:r>
              <a:rPr b="0"/>
              <a:t>, and infographics &amp; images by </a:t>
            </a:r>
            <a:r>
              <a:rPr u="sng">
                <a:uFill>
                  <a:solidFill>
                    <a:srgbClr val="1F1E1E"/>
                  </a:solidFill>
                </a:uFill>
                <a:hlinkClick r:id="rId4"/>
              </a:rPr>
              <a:t>Freepik</a:t>
            </a:r>
            <a:r>
              <a:rPr b="0" u="sng"/>
              <a:t> </a:t>
            </a:r>
          </a:p>
        </p:txBody>
      </p:sp>
      <p:sp>
        <p:nvSpPr>
          <p:cNvPr id="49" name="Google Shape;534;p32"/>
          <p:cNvSpPr/>
          <p:nvPr/>
        </p:nvSpPr>
        <p:spPr>
          <a:xfrm>
            <a:off x="-3670664" y="9149109"/>
            <a:ext cx="7183418" cy="6720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717" h="21600" extrusionOk="0">
                <a:moveTo>
                  <a:pt x="7808" y="0"/>
                </a:moveTo>
                <a:cubicBezTo>
                  <a:pt x="3443" y="0"/>
                  <a:pt x="-3085" y="6611"/>
                  <a:pt x="1649" y="17148"/>
                </a:cubicBezTo>
                <a:cubicBezTo>
                  <a:pt x="3116" y="20403"/>
                  <a:pt x="5344" y="21600"/>
                  <a:pt x="7677" y="21600"/>
                </a:cubicBezTo>
                <a:cubicBezTo>
                  <a:pt x="12838" y="21600"/>
                  <a:pt x="18515" y="15745"/>
                  <a:pt x="17624" y="13381"/>
                </a:cubicBezTo>
                <a:cubicBezTo>
                  <a:pt x="17246" y="12386"/>
                  <a:pt x="16472" y="12151"/>
                  <a:pt x="15545" y="12151"/>
                </a:cubicBezTo>
                <a:cubicBezTo>
                  <a:pt x="14732" y="12151"/>
                  <a:pt x="13800" y="12332"/>
                  <a:pt x="12916" y="12332"/>
                </a:cubicBezTo>
                <a:cubicBezTo>
                  <a:pt x="11948" y="12332"/>
                  <a:pt x="11038" y="12118"/>
                  <a:pt x="10397" y="11222"/>
                </a:cubicBezTo>
                <a:cubicBezTo>
                  <a:pt x="9042" y="9301"/>
                  <a:pt x="13331" y="7260"/>
                  <a:pt x="10758" y="1785"/>
                </a:cubicBezTo>
                <a:cubicBezTo>
                  <a:pt x="10189" y="572"/>
                  <a:pt x="9093" y="0"/>
                  <a:pt x="7808" y="0"/>
                </a:cubicBezTo>
                <a:close/>
              </a:path>
            </a:pathLst>
          </a:custGeom>
          <a:solidFill>
            <a:srgbClr val="7082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2438400">
              <a:lnSpc>
                <a:spcPct val="100000"/>
              </a:lnSpc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0" name="Google Shape;535;p32"/>
          <p:cNvSpPr/>
          <p:nvPr/>
        </p:nvSpPr>
        <p:spPr>
          <a:xfrm>
            <a:off x="20647149" y="-1126334"/>
            <a:ext cx="5978968" cy="53796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18" h="21600" extrusionOk="0">
                <a:moveTo>
                  <a:pt x="7678" y="0"/>
                </a:moveTo>
                <a:cubicBezTo>
                  <a:pt x="5149" y="0"/>
                  <a:pt x="2809" y="801"/>
                  <a:pt x="1461" y="2478"/>
                </a:cubicBezTo>
                <a:cubicBezTo>
                  <a:pt x="-829" y="5321"/>
                  <a:pt x="-316" y="8332"/>
                  <a:pt x="2223" y="8861"/>
                </a:cubicBezTo>
                <a:cubicBezTo>
                  <a:pt x="4780" y="9393"/>
                  <a:pt x="8348" y="9778"/>
                  <a:pt x="8463" y="14377"/>
                </a:cubicBezTo>
                <a:cubicBezTo>
                  <a:pt x="8562" y="18393"/>
                  <a:pt x="8562" y="21600"/>
                  <a:pt x="11703" y="21600"/>
                </a:cubicBezTo>
                <a:cubicBezTo>
                  <a:pt x="12162" y="21600"/>
                  <a:pt x="12688" y="21532"/>
                  <a:pt x="13290" y="21387"/>
                </a:cubicBezTo>
                <a:cubicBezTo>
                  <a:pt x="17642" y="20328"/>
                  <a:pt x="20771" y="11849"/>
                  <a:pt x="17927" y="5754"/>
                </a:cubicBezTo>
                <a:cubicBezTo>
                  <a:pt x="16172" y="2017"/>
                  <a:pt x="11689" y="0"/>
                  <a:pt x="7678" y="0"/>
                </a:cubicBezTo>
                <a:close/>
              </a:path>
            </a:pathLst>
          </a:custGeom>
          <a:solidFill>
            <a:srgbClr val="FFA8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2438400">
              <a:lnSpc>
                <a:spcPct val="100000"/>
              </a:lnSpc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1" name="Google Shape;536;p32"/>
          <p:cNvSpPr/>
          <p:nvPr/>
        </p:nvSpPr>
        <p:spPr>
          <a:xfrm>
            <a:off x="-2265531" y="-5281891"/>
            <a:ext cx="7183418" cy="6720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717" h="21600" extrusionOk="0">
                <a:moveTo>
                  <a:pt x="7808" y="0"/>
                </a:moveTo>
                <a:cubicBezTo>
                  <a:pt x="3443" y="0"/>
                  <a:pt x="-3085" y="6611"/>
                  <a:pt x="1649" y="17148"/>
                </a:cubicBezTo>
                <a:cubicBezTo>
                  <a:pt x="3116" y="20403"/>
                  <a:pt x="5344" y="21600"/>
                  <a:pt x="7677" y="21600"/>
                </a:cubicBezTo>
                <a:cubicBezTo>
                  <a:pt x="12838" y="21600"/>
                  <a:pt x="18515" y="15745"/>
                  <a:pt x="17624" y="13381"/>
                </a:cubicBezTo>
                <a:cubicBezTo>
                  <a:pt x="17246" y="12386"/>
                  <a:pt x="16472" y="12151"/>
                  <a:pt x="15545" y="12151"/>
                </a:cubicBezTo>
                <a:cubicBezTo>
                  <a:pt x="14732" y="12151"/>
                  <a:pt x="13800" y="12332"/>
                  <a:pt x="12916" y="12332"/>
                </a:cubicBezTo>
                <a:cubicBezTo>
                  <a:pt x="11948" y="12332"/>
                  <a:pt x="11038" y="12118"/>
                  <a:pt x="10397" y="11222"/>
                </a:cubicBezTo>
                <a:cubicBezTo>
                  <a:pt x="9042" y="9301"/>
                  <a:pt x="13331" y="7260"/>
                  <a:pt x="10758" y="1785"/>
                </a:cubicBezTo>
                <a:cubicBezTo>
                  <a:pt x="10189" y="572"/>
                  <a:pt x="9093" y="0"/>
                  <a:pt x="7808" y="0"/>
                </a:cubicBezTo>
                <a:close/>
              </a:path>
            </a:pathLst>
          </a:custGeom>
          <a:solidFill>
            <a:srgbClr val="FEB66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2438400">
              <a:lnSpc>
                <a:spcPct val="100000"/>
              </a:lnSpc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785599" y="12344399"/>
            <a:ext cx="5689601" cy="736601"/>
          </a:xfrm>
          <a:prstGeom prst="rect">
            <a:avLst/>
          </a:prstGeom>
        </p:spPr>
        <p:txBody>
          <a:bodyPr lIns="121919" tIns="121919" rIns="121919" bIns="121919" anchor="ctr"/>
          <a:lstStyle>
            <a:lvl1pPr algn="r" defTabSz="2438400"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lnSpc>
                <a:spcPct val="100000"/>
              </a:lnSpc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hf hdr="0" ftr="0" dt="0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343958" marR="0" indent="-343958" algn="l" defTabSz="825500" rtl="0" latinLnBrk="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26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1pPr>
      <a:lvl2pPr marL="978958" marR="0" indent="-343958" algn="l" defTabSz="825500" rtl="0" latinLnBrk="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26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2pPr>
      <a:lvl3pPr marL="1613958" marR="0" indent="-343958" algn="l" defTabSz="825500" rtl="0" latinLnBrk="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26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3pPr>
      <a:lvl4pPr marL="2248958" marR="0" indent="-343958" algn="l" defTabSz="825500" rtl="0" latinLnBrk="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26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4pPr>
      <a:lvl5pPr marL="2883958" marR="0" indent="-343958" algn="l" defTabSz="825500" rtl="0" latinLnBrk="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26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5pPr>
      <a:lvl6pPr marL="3518958" marR="0" indent="-343958" algn="l" defTabSz="825500" rtl="0" latinLnBrk="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26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6pPr>
      <a:lvl7pPr marL="4153958" marR="0" indent="-343958" algn="l" defTabSz="825500" rtl="0" latinLnBrk="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26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7pPr>
      <a:lvl8pPr marL="4788958" marR="0" indent="-343958" algn="l" defTabSz="825500" rtl="0" latinLnBrk="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26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8pPr>
      <a:lvl9pPr marL="5423958" marR="0" indent="-343958" algn="l" defTabSz="825500" rtl="0" latinLnBrk="0">
        <a:lnSpc>
          <a:spcPct val="12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sz="26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9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hyperlink" Target="Bar,%20O.,%20Drory,%20A.,%20&amp;%20Giryes,%20R.%20(2022,%20May).%20A%20spectral%20perspective%20of%20DNN%20robustness%20to%20label%20noise.%20In&#160;International%20Conference%20on%20Artificial%20Intelligence%20and%20Statistics&#160;(pp.%203732-3752).%20PMLR.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olivia.jullian.parra@cern.ch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Agrupar"/>
          <p:cNvGrpSpPr/>
          <p:nvPr/>
        </p:nvGrpSpPr>
        <p:grpSpPr>
          <a:xfrm rot="2700000">
            <a:off x="12551090" y="5293275"/>
            <a:ext cx="9478418" cy="9437564"/>
            <a:chOff x="0" y="0"/>
            <a:chExt cx="9478416" cy="9437563"/>
          </a:xfrm>
        </p:grpSpPr>
        <p:sp>
          <p:nvSpPr>
            <p:cNvPr id="61" name="Círculo"/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2" name="Círculo"/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3" name="Círculo"/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4" name="Círculo"/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5" name="Círculo"/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6" name="Círculo"/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7" name="Círculo"/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8" name="Círculo"/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9" name="Círculo"/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0" name="Círculo"/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1" name="Círculo"/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2" name="Círculo"/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3" name="Círculo"/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4" name="Círculo"/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5" name="Círculo"/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6" name="Círculo"/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7" name="Círculo"/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8" name="Círculo"/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9" name="Círculo"/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0" name="Círculo"/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1" name="Círculo"/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2" name="Círculo"/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3" name="Círculo"/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4" name="Círculo"/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5" name="Círculo"/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6" name="Círculo"/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7" name="Círculo"/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8" name="Círculo"/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9" name="Círculo"/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0" name="Círculo"/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1" name="Círculo"/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2" name="Círculo"/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3" name="Círculo"/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" name="Círculo"/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" name="Círculo"/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" name="Círculo"/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" name="Círculo"/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" name="Círculo"/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" name="Círculo"/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" name="Círculo"/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" name="Círculo"/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" name="Círculo"/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3" name="Círculo"/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4" name="Círculo"/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5" name="Círculo"/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" name="Círculo"/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" name="Círculo"/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" name="Círculo"/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" name="Círculo"/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" name="Círculo"/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" name="Círculo"/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" name="Círculo"/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" name="Círculo"/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" name="Círculo"/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" name="Círculo"/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" name="Círculo"/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" name="Círculo"/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" name="Círculo"/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" name="Círculo"/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" name="Círculo"/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" name="Círculo"/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" name="Círculo"/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" name="Círculo"/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" name="Círculo"/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5" name="Círculo"/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6" name="Círculo"/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7" name="Círculo"/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8" name="Círculo"/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9" name="Círculo"/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0" name="Círculo"/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1" name="Círculo"/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2" name="Círculo"/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3" name="Círculo"/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4" name="Círculo"/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5" name="Círculo"/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Círculo"/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7" name="Círculo"/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8" name="Círculo"/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9" name="Círculo"/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0" name="Círculo"/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Círculo"/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Círculo"/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Círculo"/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4" name="Círculo"/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5" name="Círculo"/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6" name="Círculo"/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7" name="Círculo"/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8" name="Círculo"/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9" name="Círculo"/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0" name="Círculo"/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1" name="Círculo"/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" name="Círculo"/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" name="Círculo"/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" name="Círculo"/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5" name="Círculo"/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6" name="Círculo"/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7" name="Círculo"/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59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9161" y="10707589"/>
            <a:ext cx="3488732" cy="3453844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Agrupar"/>
          <p:cNvSpPr txBox="1"/>
          <p:nvPr/>
        </p:nvSpPr>
        <p:spPr>
          <a:xfrm>
            <a:off x="680832" y="-1058605"/>
            <a:ext cx="23022336" cy="10337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 defTabSz="457200">
              <a:lnSpc>
                <a:spcPct val="100000"/>
              </a:lnSpc>
              <a:spcBef>
                <a:spcPts val="1200"/>
              </a:spcBef>
              <a:defRPr sz="10000">
                <a:solidFill>
                  <a:srgbClr val="000000"/>
                </a:solidFill>
              </a:defRPr>
            </a:lvl1pPr>
          </a:lstStyle>
          <a:p>
            <a:r>
              <a:rPr dirty="0"/>
              <a:t>Reinforcement learning for automatic data quality monitoring in HEP experiments</a:t>
            </a:r>
          </a:p>
        </p:txBody>
      </p:sp>
      <p:sp>
        <p:nvSpPr>
          <p:cNvPr id="162" name="Olivia Jullian Parra…"/>
          <p:cNvSpPr txBox="1"/>
          <p:nvPr/>
        </p:nvSpPr>
        <p:spPr>
          <a:xfrm>
            <a:off x="776780" y="9166980"/>
            <a:ext cx="7989150" cy="390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dirty="0"/>
              <a:t>Olivia </a:t>
            </a:r>
            <a:r>
              <a:rPr dirty="0" err="1"/>
              <a:t>Jullian</a:t>
            </a:r>
            <a:r>
              <a:rPr dirty="0"/>
              <a:t> Parra</a:t>
            </a:r>
            <a:r>
              <a:rPr lang="en-US" dirty="0"/>
              <a:t> </a:t>
            </a:r>
            <a:r>
              <a:rPr lang="en-US" i="1" dirty="0"/>
              <a:t>(CERN, Geneva)</a:t>
            </a:r>
            <a:r>
              <a:rPr i="1" dirty="0"/>
              <a:t> </a:t>
            </a:r>
          </a:p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dirty="0"/>
              <a:t>Lorenzo Del </a:t>
            </a:r>
            <a:r>
              <a:rPr dirty="0" err="1"/>
              <a:t>Pianta</a:t>
            </a:r>
            <a:r>
              <a:rPr lang="en-US" dirty="0"/>
              <a:t> </a:t>
            </a:r>
            <a:r>
              <a:rPr lang="en-US" i="1" dirty="0"/>
              <a:t>(CERN, Geneva)</a:t>
            </a:r>
            <a:endParaRPr i="1" dirty="0"/>
          </a:p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dirty="0"/>
              <a:t>Julián García </a:t>
            </a:r>
            <a:r>
              <a:rPr dirty="0" err="1"/>
              <a:t>Pardiñas</a:t>
            </a:r>
            <a:r>
              <a:rPr lang="en-US" dirty="0"/>
              <a:t> </a:t>
            </a:r>
            <a:r>
              <a:rPr lang="en-US" i="1" dirty="0"/>
              <a:t>(CERN, Geneva)</a:t>
            </a:r>
            <a:endParaRPr i="1" dirty="0"/>
          </a:p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dirty="0"/>
              <a:t>Maximilian Janisch,</a:t>
            </a:r>
            <a:r>
              <a:rPr lang="en-US" dirty="0"/>
              <a:t> </a:t>
            </a:r>
            <a:r>
              <a:rPr lang="en-US" i="1" dirty="0"/>
              <a:t>(University of Zurich, Zurich)</a:t>
            </a:r>
            <a:endParaRPr i="1" dirty="0"/>
          </a:p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dirty="0"/>
              <a:t>Suzanne </a:t>
            </a:r>
            <a:r>
              <a:rPr dirty="0" err="1"/>
              <a:t>Klaver</a:t>
            </a:r>
            <a:r>
              <a:rPr dirty="0"/>
              <a:t>, </a:t>
            </a:r>
            <a:r>
              <a:rPr lang="en-US" i="1" dirty="0"/>
              <a:t>(</a:t>
            </a:r>
            <a:r>
              <a:rPr lang="en-US" i="1" dirty="0" err="1"/>
              <a:t>Nikhef</a:t>
            </a:r>
            <a:r>
              <a:rPr lang="en-US" i="1" dirty="0"/>
              <a:t>, Amsterdam)</a:t>
            </a:r>
            <a:endParaRPr i="1" dirty="0"/>
          </a:p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dirty="0"/>
              <a:t>Thomas </a:t>
            </a:r>
            <a:r>
              <a:rPr dirty="0" err="1"/>
              <a:t>Lehéricy</a:t>
            </a:r>
            <a:r>
              <a:rPr dirty="0"/>
              <a:t>,</a:t>
            </a:r>
            <a:r>
              <a:rPr lang="en-US" i="1" dirty="0"/>
              <a:t>(University of Zurich, Zurich)</a:t>
            </a:r>
            <a:endParaRPr i="1" dirty="0"/>
          </a:p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dirty="0"/>
              <a:t>Nicola Serra</a:t>
            </a:r>
            <a:r>
              <a:rPr lang="en-US" dirty="0"/>
              <a:t> </a:t>
            </a:r>
            <a:r>
              <a:rPr lang="en-US" i="1" dirty="0"/>
              <a:t>(University of Zurich/CERN, Geneva)</a:t>
            </a:r>
            <a:endParaRPr i="1" dirty="0"/>
          </a:p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endParaRPr dirty="0">
              <a:latin typeface="Times Roman"/>
              <a:ea typeface="Times Roman"/>
              <a:cs typeface="Times Roman"/>
              <a:sym typeface="Times Roman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7BB677C2-D726-D9C3-6A38-2B22980C26A8}"/>
              </a:ext>
            </a:extLst>
          </p:cNvPr>
          <p:cNvGrpSpPr/>
          <p:nvPr/>
        </p:nvGrpSpPr>
        <p:grpSpPr>
          <a:xfrm>
            <a:off x="774052" y="4628202"/>
            <a:ext cx="11649261" cy="2153093"/>
            <a:chOff x="817198" y="4110394"/>
            <a:chExt cx="11649261" cy="2153093"/>
          </a:xfrm>
        </p:grpSpPr>
        <p:sp>
          <p:nvSpPr>
            <p:cNvPr id="268" name="Línea de conexión"/>
            <p:cNvSpPr/>
            <p:nvPr/>
          </p:nvSpPr>
          <p:spPr>
            <a:xfrm>
              <a:off x="969598" y="4110394"/>
              <a:ext cx="11496861" cy="2153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25" h="19113" extrusionOk="0">
                  <a:moveTo>
                    <a:pt x="19254" y="0"/>
                  </a:moveTo>
                  <a:cubicBezTo>
                    <a:pt x="21600" y="15535"/>
                    <a:pt x="15182" y="21600"/>
                    <a:pt x="0" y="18195"/>
                  </a:cubicBezTo>
                </a:path>
              </a:pathLst>
            </a:custGeom>
            <a:ln w="50800">
              <a:solidFill>
                <a:srgbClr val="12329A"/>
              </a:solidFill>
              <a:miter lim="400000"/>
            </a:ln>
          </p:spPr>
          <p:txBody>
            <a:bodyPr/>
            <a:lstStyle/>
            <a:p>
              <a:endParaRPr dirty="0"/>
            </a:p>
          </p:txBody>
        </p:sp>
        <p:sp>
          <p:nvSpPr>
            <p:cNvPr id="269" name="Línea de conexión"/>
            <p:cNvSpPr/>
            <p:nvPr/>
          </p:nvSpPr>
          <p:spPr>
            <a:xfrm>
              <a:off x="817198" y="4110394"/>
              <a:ext cx="11444895" cy="2087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81" h="19935" extrusionOk="0">
                  <a:moveTo>
                    <a:pt x="19494" y="0"/>
                  </a:moveTo>
                  <a:cubicBezTo>
                    <a:pt x="21600" y="15075"/>
                    <a:pt x="15102" y="21600"/>
                    <a:pt x="0" y="19575"/>
                  </a:cubicBezTo>
                </a:path>
              </a:pathLst>
            </a:custGeom>
            <a:ln w="50800">
              <a:solidFill>
                <a:srgbClr val="12329B"/>
              </a:solidFill>
              <a:miter lim="400000"/>
            </a:ln>
          </p:spPr>
          <p:txBody>
            <a:bodyPr/>
            <a:lstStyle/>
            <a:p>
              <a:endParaRPr/>
            </a:p>
          </p:txBody>
        </p:sp>
      </p:grpSp>
      <p:sp>
        <p:nvSpPr>
          <p:cNvPr id="164" name="6th Inter-experiment Machine Learning Workshop"/>
          <p:cNvSpPr txBox="1"/>
          <p:nvPr/>
        </p:nvSpPr>
        <p:spPr>
          <a:xfrm>
            <a:off x="718223" y="6827592"/>
            <a:ext cx="1125879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00000"/>
              </a:lnSpc>
              <a:spcBef>
                <a:spcPts val="1200"/>
              </a:spcBef>
              <a:defRPr sz="4000">
                <a:solidFill>
                  <a:srgbClr val="000000"/>
                </a:solidFill>
              </a:defRPr>
            </a:lvl1pPr>
          </a:lstStyle>
          <a:p>
            <a:r>
              <a:rPr dirty="0"/>
              <a:t>6th Inter-experiment Machine Learning Workshop</a:t>
            </a:r>
          </a:p>
        </p:txBody>
      </p:sp>
      <p:grpSp>
        <p:nvGrpSpPr>
          <p:cNvPr id="262" name="Agrupar"/>
          <p:cNvGrpSpPr/>
          <p:nvPr/>
        </p:nvGrpSpPr>
        <p:grpSpPr>
          <a:xfrm rot="2915740">
            <a:off x="18564696" y="-1373069"/>
            <a:ext cx="11271555" cy="11827854"/>
            <a:chOff x="0" y="0"/>
            <a:chExt cx="11271554" cy="11827853"/>
          </a:xfrm>
        </p:grpSpPr>
        <p:sp>
          <p:nvSpPr>
            <p:cNvPr id="165" name="Óvalo"/>
            <p:cNvSpPr/>
            <p:nvPr/>
          </p:nvSpPr>
          <p:spPr>
            <a:xfrm>
              <a:off x="392667" y="2644328"/>
              <a:ext cx="2412288" cy="25423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6" name="Óvalo"/>
            <p:cNvSpPr/>
            <p:nvPr/>
          </p:nvSpPr>
          <p:spPr>
            <a:xfrm>
              <a:off x="4832832" y="7864966"/>
              <a:ext cx="2412287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7" name="Óvalo"/>
            <p:cNvSpPr/>
            <p:nvPr/>
          </p:nvSpPr>
          <p:spPr>
            <a:xfrm>
              <a:off x="8789713" y="3726655"/>
              <a:ext cx="2412288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8" name="Óvalo"/>
            <p:cNvSpPr/>
            <p:nvPr/>
          </p:nvSpPr>
          <p:spPr>
            <a:xfrm>
              <a:off x="4832832" y="4140486"/>
              <a:ext cx="2412287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9" name="Óvalo"/>
            <p:cNvSpPr/>
            <p:nvPr/>
          </p:nvSpPr>
          <p:spPr>
            <a:xfrm>
              <a:off x="2911822" y="763995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0" name="Óvalo"/>
            <p:cNvSpPr/>
            <p:nvPr/>
          </p:nvSpPr>
          <p:spPr>
            <a:xfrm>
              <a:off x="6898909" y="1718990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" name="Óvalo"/>
            <p:cNvSpPr/>
            <p:nvPr/>
          </p:nvSpPr>
          <p:spPr>
            <a:xfrm>
              <a:off x="5720906" y="-1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" name="Óvalo"/>
            <p:cNvSpPr/>
            <p:nvPr/>
          </p:nvSpPr>
          <p:spPr>
            <a:xfrm>
              <a:off x="1522383" y="884961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" name="Óvalo"/>
            <p:cNvSpPr/>
            <p:nvPr/>
          </p:nvSpPr>
          <p:spPr>
            <a:xfrm>
              <a:off x="2639975" y="5698135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" name="Óvalo"/>
            <p:cNvSpPr/>
            <p:nvPr/>
          </p:nvSpPr>
          <p:spPr>
            <a:xfrm>
              <a:off x="8137322" y="703512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" name="Óvalo"/>
            <p:cNvSpPr/>
            <p:nvPr/>
          </p:nvSpPr>
          <p:spPr>
            <a:xfrm>
              <a:off x="7623833" y="935894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" name="Óvalo"/>
            <p:cNvSpPr/>
            <p:nvPr/>
          </p:nvSpPr>
          <p:spPr>
            <a:xfrm>
              <a:off x="3201751" y="3743536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" name="Óvalo"/>
            <p:cNvSpPr/>
            <p:nvPr/>
          </p:nvSpPr>
          <p:spPr>
            <a:xfrm>
              <a:off x="1691491" y="1356049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8" name="Óvalo"/>
            <p:cNvSpPr/>
            <p:nvPr/>
          </p:nvSpPr>
          <p:spPr>
            <a:xfrm>
              <a:off x="4379754" y="19056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9" name="Óvalo"/>
            <p:cNvSpPr/>
            <p:nvPr/>
          </p:nvSpPr>
          <p:spPr>
            <a:xfrm>
              <a:off x="4621395" y="2279210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0" name="Óvalo"/>
            <p:cNvSpPr/>
            <p:nvPr/>
          </p:nvSpPr>
          <p:spPr>
            <a:xfrm>
              <a:off x="7611710" y="592053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1" name="Óvalo"/>
            <p:cNvSpPr/>
            <p:nvPr/>
          </p:nvSpPr>
          <p:spPr>
            <a:xfrm>
              <a:off x="8517866" y="2756708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2" name="Óvalo"/>
            <p:cNvSpPr/>
            <p:nvPr/>
          </p:nvSpPr>
          <p:spPr>
            <a:xfrm>
              <a:off x="7188837" y="4093700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3" name="Óvalo"/>
            <p:cNvSpPr/>
            <p:nvPr/>
          </p:nvSpPr>
          <p:spPr>
            <a:xfrm>
              <a:off x="6878467" y="6481188"/>
              <a:ext cx="1029338" cy="1084815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4" name="Óvalo"/>
            <p:cNvSpPr/>
            <p:nvPr/>
          </p:nvSpPr>
          <p:spPr>
            <a:xfrm>
              <a:off x="3805855" y="7850013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5" name="Óvalo"/>
            <p:cNvSpPr/>
            <p:nvPr/>
          </p:nvSpPr>
          <p:spPr>
            <a:xfrm>
              <a:off x="2174774" y="7754514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6" name="Óvalo"/>
            <p:cNvSpPr/>
            <p:nvPr/>
          </p:nvSpPr>
          <p:spPr>
            <a:xfrm>
              <a:off x="845745" y="7054184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7" name="Óvalo"/>
            <p:cNvSpPr/>
            <p:nvPr/>
          </p:nvSpPr>
          <p:spPr>
            <a:xfrm>
              <a:off x="1480054" y="5367027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8" name="Óvalo"/>
            <p:cNvSpPr/>
            <p:nvPr/>
          </p:nvSpPr>
          <p:spPr>
            <a:xfrm>
              <a:off x="-1" y="5207861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9" name="Óvalo"/>
            <p:cNvSpPr/>
            <p:nvPr/>
          </p:nvSpPr>
          <p:spPr>
            <a:xfrm>
              <a:off x="3715239" y="10619499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0" name="Óvalo"/>
            <p:cNvSpPr/>
            <p:nvPr/>
          </p:nvSpPr>
          <p:spPr>
            <a:xfrm>
              <a:off x="10118742" y="7054184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1" name="Óvalo"/>
            <p:cNvSpPr/>
            <p:nvPr/>
          </p:nvSpPr>
          <p:spPr>
            <a:xfrm>
              <a:off x="3184908" y="2879066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2" name="Óvalo"/>
            <p:cNvSpPr/>
            <p:nvPr/>
          </p:nvSpPr>
          <p:spPr>
            <a:xfrm>
              <a:off x="4604553" y="3579396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3" name="Óvalo"/>
            <p:cNvSpPr/>
            <p:nvPr/>
          </p:nvSpPr>
          <p:spPr>
            <a:xfrm>
              <a:off x="4755578" y="1542074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4" name="Óvalo"/>
            <p:cNvSpPr/>
            <p:nvPr/>
          </p:nvSpPr>
          <p:spPr>
            <a:xfrm>
              <a:off x="6084607" y="303823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5" name="Óvalo"/>
            <p:cNvSpPr/>
            <p:nvPr/>
          </p:nvSpPr>
          <p:spPr>
            <a:xfrm>
              <a:off x="5752350" y="195590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6" name="Óvalo"/>
            <p:cNvSpPr/>
            <p:nvPr/>
          </p:nvSpPr>
          <p:spPr>
            <a:xfrm>
              <a:off x="8833280" y="1828572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7" name="Óvalo"/>
            <p:cNvSpPr/>
            <p:nvPr/>
          </p:nvSpPr>
          <p:spPr>
            <a:xfrm>
              <a:off x="9769642" y="2178737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8" name="Óvalo"/>
            <p:cNvSpPr/>
            <p:nvPr/>
          </p:nvSpPr>
          <p:spPr>
            <a:xfrm>
              <a:off x="10313335" y="313373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9" name="Óvalo"/>
            <p:cNvSpPr/>
            <p:nvPr/>
          </p:nvSpPr>
          <p:spPr>
            <a:xfrm>
              <a:off x="9648821" y="3006399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0" name="Óvalo"/>
            <p:cNvSpPr/>
            <p:nvPr/>
          </p:nvSpPr>
          <p:spPr>
            <a:xfrm>
              <a:off x="8047945" y="5011888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1" name="Óvalo"/>
            <p:cNvSpPr/>
            <p:nvPr/>
          </p:nvSpPr>
          <p:spPr>
            <a:xfrm>
              <a:off x="8954101" y="615788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2" name="Óvalo"/>
            <p:cNvSpPr/>
            <p:nvPr/>
          </p:nvSpPr>
          <p:spPr>
            <a:xfrm>
              <a:off x="8138561" y="618971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3" name="Óvalo"/>
            <p:cNvSpPr/>
            <p:nvPr/>
          </p:nvSpPr>
          <p:spPr>
            <a:xfrm>
              <a:off x="5238862" y="676271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4" name="Óvalo"/>
            <p:cNvSpPr/>
            <p:nvPr/>
          </p:nvSpPr>
          <p:spPr>
            <a:xfrm>
              <a:off x="4574347" y="7017377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5" name="Óvalo"/>
            <p:cNvSpPr/>
            <p:nvPr/>
          </p:nvSpPr>
          <p:spPr>
            <a:xfrm>
              <a:off x="4513937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6" name="Óvalo"/>
            <p:cNvSpPr/>
            <p:nvPr/>
          </p:nvSpPr>
          <p:spPr>
            <a:xfrm>
              <a:off x="4211885" y="4789056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7" name="Óvalo"/>
            <p:cNvSpPr/>
            <p:nvPr/>
          </p:nvSpPr>
          <p:spPr>
            <a:xfrm>
              <a:off x="3366139" y="5139221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8" name="Óvalo"/>
            <p:cNvSpPr/>
            <p:nvPr/>
          </p:nvSpPr>
          <p:spPr>
            <a:xfrm>
              <a:off x="2490188" y="501188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9" name="Óvalo"/>
            <p:cNvSpPr/>
            <p:nvPr/>
          </p:nvSpPr>
          <p:spPr>
            <a:xfrm>
              <a:off x="949723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0" name="Óvalo"/>
            <p:cNvSpPr/>
            <p:nvPr/>
          </p:nvSpPr>
          <p:spPr>
            <a:xfrm>
              <a:off x="134183" y="698554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1" name="Óvalo"/>
            <p:cNvSpPr/>
            <p:nvPr/>
          </p:nvSpPr>
          <p:spPr>
            <a:xfrm>
              <a:off x="73772" y="466172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2" name="Óvalo"/>
            <p:cNvSpPr/>
            <p:nvPr/>
          </p:nvSpPr>
          <p:spPr>
            <a:xfrm>
              <a:off x="2037110" y="6985544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3" name="Óvalo"/>
            <p:cNvSpPr/>
            <p:nvPr/>
          </p:nvSpPr>
          <p:spPr>
            <a:xfrm>
              <a:off x="1342391" y="8290704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4" name="Óvalo"/>
            <p:cNvSpPr/>
            <p:nvPr/>
          </p:nvSpPr>
          <p:spPr>
            <a:xfrm>
              <a:off x="526850" y="8163371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5" name="Óvalo"/>
            <p:cNvSpPr/>
            <p:nvPr/>
          </p:nvSpPr>
          <p:spPr>
            <a:xfrm>
              <a:off x="3940038" y="9054700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6" name="Óvalo"/>
            <p:cNvSpPr/>
            <p:nvPr/>
          </p:nvSpPr>
          <p:spPr>
            <a:xfrm>
              <a:off x="3305729" y="8322536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7" name="Óvalo"/>
            <p:cNvSpPr/>
            <p:nvPr/>
          </p:nvSpPr>
          <p:spPr>
            <a:xfrm>
              <a:off x="3154703" y="908653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8" name="Óvalo"/>
            <p:cNvSpPr/>
            <p:nvPr/>
          </p:nvSpPr>
          <p:spPr>
            <a:xfrm>
              <a:off x="4423321" y="1020069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9" name="Óvalo"/>
            <p:cNvSpPr/>
            <p:nvPr/>
          </p:nvSpPr>
          <p:spPr>
            <a:xfrm>
              <a:off x="5782555" y="1141035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20" name="Óvalo"/>
            <p:cNvSpPr/>
            <p:nvPr/>
          </p:nvSpPr>
          <p:spPr>
            <a:xfrm>
              <a:off x="6598096" y="1045535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21" name="Óvalo"/>
            <p:cNvSpPr/>
            <p:nvPr/>
          </p:nvSpPr>
          <p:spPr>
            <a:xfrm>
              <a:off x="5722145" y="1061452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22" name="Óvalo"/>
            <p:cNvSpPr/>
            <p:nvPr/>
          </p:nvSpPr>
          <p:spPr>
            <a:xfrm>
              <a:off x="7383431" y="864086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23" name="Óvalo"/>
            <p:cNvSpPr/>
            <p:nvPr/>
          </p:nvSpPr>
          <p:spPr>
            <a:xfrm>
              <a:off x="10041489" y="873636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24" name="Óvalo"/>
            <p:cNvSpPr/>
            <p:nvPr/>
          </p:nvSpPr>
          <p:spPr>
            <a:xfrm>
              <a:off x="9467590" y="692187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25" name="Óvalo"/>
            <p:cNvSpPr/>
            <p:nvPr/>
          </p:nvSpPr>
          <p:spPr>
            <a:xfrm>
              <a:off x="10192515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26" name="Óvalo"/>
            <p:cNvSpPr/>
            <p:nvPr/>
          </p:nvSpPr>
          <p:spPr>
            <a:xfrm>
              <a:off x="7292816" y="937303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27" name="Óvalo"/>
            <p:cNvSpPr/>
            <p:nvPr/>
          </p:nvSpPr>
          <p:spPr>
            <a:xfrm>
              <a:off x="6277962" y="7335709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28" name="Óvalo"/>
            <p:cNvSpPr/>
            <p:nvPr/>
          </p:nvSpPr>
          <p:spPr>
            <a:xfrm>
              <a:off x="6930353" y="7845039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29" name="Óvalo"/>
            <p:cNvSpPr/>
            <p:nvPr/>
          </p:nvSpPr>
          <p:spPr>
            <a:xfrm>
              <a:off x="4121269" y="9691363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0" name="Óvalo"/>
            <p:cNvSpPr/>
            <p:nvPr/>
          </p:nvSpPr>
          <p:spPr>
            <a:xfrm>
              <a:off x="3064087" y="1055085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1" name="Óvalo"/>
            <p:cNvSpPr/>
            <p:nvPr/>
          </p:nvSpPr>
          <p:spPr>
            <a:xfrm>
              <a:off x="4985819" y="10901022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2" name="Óvalo"/>
            <p:cNvSpPr/>
            <p:nvPr/>
          </p:nvSpPr>
          <p:spPr>
            <a:xfrm>
              <a:off x="6573760" y="3413640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3" name="Óvalo"/>
            <p:cNvSpPr/>
            <p:nvPr/>
          </p:nvSpPr>
          <p:spPr>
            <a:xfrm>
              <a:off x="6241503" y="1758315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4" name="Óvalo"/>
            <p:cNvSpPr/>
            <p:nvPr/>
          </p:nvSpPr>
          <p:spPr>
            <a:xfrm>
              <a:off x="5305142" y="3413640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5" name="Óvalo"/>
            <p:cNvSpPr/>
            <p:nvPr/>
          </p:nvSpPr>
          <p:spPr>
            <a:xfrm>
              <a:off x="2526264" y="2363145"/>
              <a:ext cx="589887" cy="62168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6" name="Óvalo"/>
            <p:cNvSpPr/>
            <p:nvPr/>
          </p:nvSpPr>
          <p:spPr>
            <a:xfrm>
              <a:off x="3825087" y="2522311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7" name="Óvalo"/>
            <p:cNvSpPr/>
            <p:nvPr/>
          </p:nvSpPr>
          <p:spPr>
            <a:xfrm>
              <a:off x="3945908" y="529179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8" name="Óvalo"/>
            <p:cNvSpPr/>
            <p:nvPr/>
          </p:nvSpPr>
          <p:spPr>
            <a:xfrm>
              <a:off x="3945908" y="7042620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39" name="Óvalo"/>
            <p:cNvSpPr/>
            <p:nvPr/>
          </p:nvSpPr>
          <p:spPr>
            <a:xfrm>
              <a:off x="9171408" y="8825277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0" name="Óvalo"/>
            <p:cNvSpPr/>
            <p:nvPr/>
          </p:nvSpPr>
          <p:spPr>
            <a:xfrm>
              <a:off x="7208070" y="10862599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1" name="Óvalo"/>
            <p:cNvSpPr/>
            <p:nvPr/>
          </p:nvSpPr>
          <p:spPr>
            <a:xfrm>
              <a:off x="3160573" y="9748439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2" name="Óvalo"/>
            <p:cNvSpPr/>
            <p:nvPr/>
          </p:nvSpPr>
          <p:spPr>
            <a:xfrm>
              <a:off x="895183" y="8697945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3" name="Óvalo"/>
            <p:cNvSpPr/>
            <p:nvPr/>
          </p:nvSpPr>
          <p:spPr>
            <a:xfrm>
              <a:off x="9654691" y="790211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4" name="Óvalo"/>
            <p:cNvSpPr/>
            <p:nvPr/>
          </p:nvSpPr>
          <p:spPr>
            <a:xfrm>
              <a:off x="7359095" y="5578295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5" name="Óvalo"/>
            <p:cNvSpPr/>
            <p:nvPr/>
          </p:nvSpPr>
          <p:spPr>
            <a:xfrm>
              <a:off x="8265252" y="3891137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6" name="Óvalo"/>
            <p:cNvSpPr/>
            <p:nvPr/>
          </p:nvSpPr>
          <p:spPr>
            <a:xfrm>
              <a:off x="7661147" y="3349973"/>
              <a:ext cx="589888" cy="62168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7" name="Óvalo"/>
            <p:cNvSpPr/>
            <p:nvPr/>
          </p:nvSpPr>
          <p:spPr>
            <a:xfrm>
              <a:off x="10681668" y="599212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8" name="Óvalo"/>
            <p:cNvSpPr/>
            <p:nvPr/>
          </p:nvSpPr>
          <p:spPr>
            <a:xfrm>
              <a:off x="7449711" y="7870282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9" name="Óvalo"/>
            <p:cNvSpPr/>
            <p:nvPr/>
          </p:nvSpPr>
          <p:spPr>
            <a:xfrm>
              <a:off x="8265252" y="8666111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50" name="Óvalo"/>
            <p:cNvSpPr/>
            <p:nvPr/>
          </p:nvSpPr>
          <p:spPr>
            <a:xfrm>
              <a:off x="5033295" y="7265452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51" name="Óvalo"/>
            <p:cNvSpPr/>
            <p:nvPr/>
          </p:nvSpPr>
          <p:spPr>
            <a:xfrm>
              <a:off x="5945704" y="6805255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52" name="Óvalo"/>
            <p:cNvSpPr/>
            <p:nvPr/>
          </p:nvSpPr>
          <p:spPr>
            <a:xfrm>
              <a:off x="3335934" y="752670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53" name="Óvalo"/>
            <p:cNvSpPr/>
            <p:nvPr/>
          </p:nvSpPr>
          <p:spPr>
            <a:xfrm>
              <a:off x="1644443" y="6539880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54" name="Óvalo"/>
            <p:cNvSpPr/>
            <p:nvPr/>
          </p:nvSpPr>
          <p:spPr>
            <a:xfrm>
              <a:off x="2882856" y="3420230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55" name="Óvalo"/>
            <p:cNvSpPr/>
            <p:nvPr/>
          </p:nvSpPr>
          <p:spPr>
            <a:xfrm>
              <a:off x="4000448" y="3356564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56" name="Óvalo"/>
            <p:cNvSpPr/>
            <p:nvPr/>
          </p:nvSpPr>
          <p:spPr>
            <a:xfrm>
              <a:off x="5299272" y="144657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57" name="Óvalo"/>
            <p:cNvSpPr/>
            <p:nvPr/>
          </p:nvSpPr>
          <p:spPr>
            <a:xfrm>
              <a:off x="5389888" y="4591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58" name="Óvalo"/>
            <p:cNvSpPr/>
            <p:nvPr/>
          </p:nvSpPr>
          <p:spPr>
            <a:xfrm>
              <a:off x="3607781" y="268747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59" name="Óvalo"/>
            <p:cNvSpPr/>
            <p:nvPr/>
          </p:nvSpPr>
          <p:spPr>
            <a:xfrm>
              <a:off x="8863486" y="122374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60" name="Óvalo"/>
            <p:cNvSpPr/>
            <p:nvPr/>
          </p:nvSpPr>
          <p:spPr>
            <a:xfrm>
              <a:off x="9346769" y="9691363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61" name="Óvalo"/>
            <p:cNvSpPr/>
            <p:nvPr/>
          </p:nvSpPr>
          <p:spPr>
            <a:xfrm>
              <a:off x="8047945" y="6762712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265" name="Agrupar"/>
          <p:cNvGrpSpPr/>
          <p:nvPr/>
        </p:nvGrpSpPr>
        <p:grpSpPr>
          <a:xfrm flipH="1">
            <a:off x="9445267" y="9068669"/>
            <a:ext cx="5168085" cy="4673676"/>
            <a:chOff x="745465" y="0"/>
            <a:chExt cx="5168083" cy="4673674"/>
          </a:xfrm>
        </p:grpSpPr>
        <p:sp>
          <p:nvSpPr>
            <p:cNvPr id="263" name="Robot"/>
            <p:cNvSpPr/>
            <p:nvPr/>
          </p:nvSpPr>
          <p:spPr>
            <a:xfrm>
              <a:off x="2807027" y="0"/>
              <a:ext cx="3106522" cy="4642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extrusionOk="0">
                  <a:moveTo>
                    <a:pt x="7636" y="0"/>
                  </a:moveTo>
                  <a:cubicBezTo>
                    <a:pt x="7308" y="0"/>
                    <a:pt x="7042" y="178"/>
                    <a:pt x="7042" y="398"/>
                  </a:cubicBezTo>
                  <a:lnTo>
                    <a:pt x="7042" y="1269"/>
                  </a:lnTo>
                  <a:cubicBezTo>
                    <a:pt x="7042" y="1360"/>
                    <a:pt x="6932" y="1434"/>
                    <a:pt x="6796" y="1434"/>
                  </a:cubicBezTo>
                  <a:lnTo>
                    <a:pt x="6444" y="1434"/>
                  </a:lnTo>
                  <a:cubicBezTo>
                    <a:pt x="6308" y="1434"/>
                    <a:pt x="6197" y="1509"/>
                    <a:pt x="6197" y="1600"/>
                  </a:cubicBezTo>
                  <a:lnTo>
                    <a:pt x="6197" y="2450"/>
                  </a:lnTo>
                  <a:cubicBezTo>
                    <a:pt x="6197" y="2541"/>
                    <a:pt x="6308" y="2614"/>
                    <a:pt x="6444" y="2614"/>
                  </a:cubicBezTo>
                  <a:lnTo>
                    <a:pt x="6796" y="2614"/>
                  </a:lnTo>
                  <a:cubicBezTo>
                    <a:pt x="6932" y="2614"/>
                    <a:pt x="7042" y="2688"/>
                    <a:pt x="7042" y="2779"/>
                  </a:cubicBezTo>
                  <a:lnTo>
                    <a:pt x="7042" y="4048"/>
                  </a:lnTo>
                  <a:lnTo>
                    <a:pt x="4708" y="4048"/>
                  </a:lnTo>
                  <a:cubicBezTo>
                    <a:pt x="4373" y="4048"/>
                    <a:pt x="4102" y="4230"/>
                    <a:pt x="4102" y="4455"/>
                  </a:cubicBezTo>
                  <a:lnTo>
                    <a:pt x="4102" y="5592"/>
                  </a:lnTo>
                  <a:lnTo>
                    <a:pt x="3470" y="5592"/>
                  </a:lnTo>
                  <a:lnTo>
                    <a:pt x="3470" y="5197"/>
                  </a:lnTo>
                  <a:cubicBezTo>
                    <a:pt x="3470" y="5006"/>
                    <a:pt x="3238" y="4850"/>
                    <a:pt x="2952" y="4850"/>
                  </a:cubicBezTo>
                  <a:lnTo>
                    <a:pt x="575" y="4850"/>
                  </a:lnTo>
                  <a:cubicBezTo>
                    <a:pt x="289" y="4850"/>
                    <a:pt x="57" y="5006"/>
                    <a:pt x="57" y="5197"/>
                  </a:cubicBezTo>
                  <a:lnTo>
                    <a:pt x="57" y="9364"/>
                  </a:lnTo>
                  <a:cubicBezTo>
                    <a:pt x="57" y="9530"/>
                    <a:pt x="233" y="9669"/>
                    <a:pt x="464" y="9703"/>
                  </a:cubicBezTo>
                  <a:lnTo>
                    <a:pt x="464" y="10395"/>
                  </a:lnTo>
                  <a:cubicBezTo>
                    <a:pt x="233" y="10429"/>
                    <a:pt x="57" y="10568"/>
                    <a:pt x="57" y="10734"/>
                  </a:cubicBezTo>
                  <a:lnTo>
                    <a:pt x="57" y="13326"/>
                  </a:lnTo>
                  <a:cubicBezTo>
                    <a:pt x="57" y="13518"/>
                    <a:pt x="290" y="13672"/>
                    <a:pt x="575" y="13672"/>
                  </a:cubicBezTo>
                  <a:lnTo>
                    <a:pt x="771" y="13672"/>
                  </a:lnTo>
                  <a:lnTo>
                    <a:pt x="117" y="14205"/>
                  </a:lnTo>
                  <a:cubicBezTo>
                    <a:pt x="10" y="14293"/>
                    <a:pt x="-27" y="14412"/>
                    <a:pt x="19" y="14521"/>
                  </a:cubicBezTo>
                  <a:lnTo>
                    <a:pt x="480" y="15614"/>
                  </a:lnTo>
                  <a:cubicBezTo>
                    <a:pt x="506" y="15676"/>
                    <a:pt x="590" y="15719"/>
                    <a:pt x="686" y="15719"/>
                  </a:cubicBezTo>
                  <a:lnTo>
                    <a:pt x="1020" y="15719"/>
                  </a:lnTo>
                  <a:cubicBezTo>
                    <a:pt x="1138" y="15719"/>
                    <a:pt x="1234" y="15655"/>
                    <a:pt x="1234" y="15576"/>
                  </a:cubicBezTo>
                  <a:lnTo>
                    <a:pt x="1234" y="14788"/>
                  </a:lnTo>
                  <a:cubicBezTo>
                    <a:pt x="1234" y="14591"/>
                    <a:pt x="1472" y="14431"/>
                    <a:pt x="1765" y="14431"/>
                  </a:cubicBezTo>
                  <a:cubicBezTo>
                    <a:pt x="2058" y="14431"/>
                    <a:pt x="2293" y="14591"/>
                    <a:pt x="2293" y="14788"/>
                  </a:cubicBezTo>
                  <a:lnTo>
                    <a:pt x="2293" y="15576"/>
                  </a:lnTo>
                  <a:cubicBezTo>
                    <a:pt x="2293" y="15655"/>
                    <a:pt x="2389" y="15719"/>
                    <a:pt x="2507" y="15719"/>
                  </a:cubicBezTo>
                  <a:lnTo>
                    <a:pt x="2842" y="15719"/>
                  </a:lnTo>
                  <a:cubicBezTo>
                    <a:pt x="2937" y="15719"/>
                    <a:pt x="3022" y="15676"/>
                    <a:pt x="3048" y="15614"/>
                  </a:cubicBezTo>
                  <a:lnTo>
                    <a:pt x="3508" y="14521"/>
                  </a:lnTo>
                  <a:cubicBezTo>
                    <a:pt x="3554" y="14412"/>
                    <a:pt x="3518" y="14293"/>
                    <a:pt x="3410" y="14205"/>
                  </a:cubicBezTo>
                  <a:lnTo>
                    <a:pt x="2756" y="13672"/>
                  </a:lnTo>
                  <a:lnTo>
                    <a:pt x="2952" y="13672"/>
                  </a:lnTo>
                  <a:cubicBezTo>
                    <a:pt x="3238" y="13672"/>
                    <a:pt x="3470" y="13518"/>
                    <a:pt x="3470" y="13326"/>
                  </a:cubicBezTo>
                  <a:lnTo>
                    <a:pt x="3470" y="10734"/>
                  </a:lnTo>
                  <a:cubicBezTo>
                    <a:pt x="3470" y="10568"/>
                    <a:pt x="3297" y="10429"/>
                    <a:pt x="3065" y="10395"/>
                  </a:cubicBezTo>
                  <a:lnTo>
                    <a:pt x="3065" y="9703"/>
                  </a:lnTo>
                  <a:cubicBezTo>
                    <a:pt x="3297" y="9669"/>
                    <a:pt x="3470" y="9530"/>
                    <a:pt x="3470" y="9364"/>
                  </a:cubicBezTo>
                  <a:lnTo>
                    <a:pt x="3470" y="7843"/>
                  </a:lnTo>
                  <a:lnTo>
                    <a:pt x="4102" y="7843"/>
                  </a:lnTo>
                  <a:lnTo>
                    <a:pt x="4102" y="13265"/>
                  </a:lnTo>
                  <a:cubicBezTo>
                    <a:pt x="4102" y="13490"/>
                    <a:pt x="4373" y="13672"/>
                    <a:pt x="4708" y="13672"/>
                  </a:cubicBezTo>
                  <a:lnTo>
                    <a:pt x="5367" y="13672"/>
                  </a:lnTo>
                  <a:lnTo>
                    <a:pt x="5367" y="19636"/>
                  </a:lnTo>
                  <a:cubicBezTo>
                    <a:pt x="5367" y="19764"/>
                    <a:pt x="5302" y="19890"/>
                    <a:pt x="5186" y="19992"/>
                  </a:cubicBezTo>
                  <a:lnTo>
                    <a:pt x="4326" y="20751"/>
                  </a:lnTo>
                  <a:cubicBezTo>
                    <a:pt x="4210" y="20853"/>
                    <a:pt x="4145" y="20979"/>
                    <a:pt x="4145" y="21107"/>
                  </a:cubicBezTo>
                  <a:lnTo>
                    <a:pt x="4145" y="21327"/>
                  </a:lnTo>
                  <a:cubicBezTo>
                    <a:pt x="4145" y="21477"/>
                    <a:pt x="4328" y="21600"/>
                    <a:pt x="4552" y="21600"/>
                  </a:cubicBezTo>
                  <a:lnTo>
                    <a:pt x="9040" y="21600"/>
                  </a:lnTo>
                  <a:cubicBezTo>
                    <a:pt x="9264" y="21600"/>
                    <a:pt x="9447" y="21477"/>
                    <a:pt x="9447" y="21327"/>
                  </a:cubicBezTo>
                  <a:lnTo>
                    <a:pt x="9447" y="13672"/>
                  </a:lnTo>
                  <a:lnTo>
                    <a:pt x="12099" y="13672"/>
                  </a:lnTo>
                  <a:lnTo>
                    <a:pt x="12099" y="21327"/>
                  </a:lnTo>
                  <a:cubicBezTo>
                    <a:pt x="12099" y="21477"/>
                    <a:pt x="12282" y="21600"/>
                    <a:pt x="12506" y="21600"/>
                  </a:cubicBezTo>
                  <a:lnTo>
                    <a:pt x="16994" y="21600"/>
                  </a:lnTo>
                  <a:cubicBezTo>
                    <a:pt x="17218" y="21600"/>
                    <a:pt x="17399" y="21477"/>
                    <a:pt x="17399" y="21327"/>
                  </a:cubicBezTo>
                  <a:lnTo>
                    <a:pt x="17399" y="21107"/>
                  </a:lnTo>
                  <a:cubicBezTo>
                    <a:pt x="17399" y="20979"/>
                    <a:pt x="17336" y="20853"/>
                    <a:pt x="17220" y="20751"/>
                  </a:cubicBezTo>
                  <a:lnTo>
                    <a:pt x="16357" y="19992"/>
                  </a:lnTo>
                  <a:cubicBezTo>
                    <a:pt x="16241" y="19890"/>
                    <a:pt x="16179" y="19764"/>
                    <a:pt x="16179" y="19636"/>
                  </a:cubicBezTo>
                  <a:lnTo>
                    <a:pt x="16179" y="13672"/>
                  </a:lnTo>
                  <a:lnTo>
                    <a:pt x="16838" y="13672"/>
                  </a:lnTo>
                  <a:cubicBezTo>
                    <a:pt x="17173" y="13672"/>
                    <a:pt x="17444" y="13490"/>
                    <a:pt x="17444" y="13265"/>
                  </a:cubicBezTo>
                  <a:lnTo>
                    <a:pt x="17444" y="7843"/>
                  </a:lnTo>
                  <a:lnTo>
                    <a:pt x="18075" y="7843"/>
                  </a:lnTo>
                  <a:lnTo>
                    <a:pt x="18075" y="9364"/>
                  </a:lnTo>
                  <a:cubicBezTo>
                    <a:pt x="18075" y="9530"/>
                    <a:pt x="18249" y="9669"/>
                    <a:pt x="18480" y="9703"/>
                  </a:cubicBezTo>
                  <a:lnTo>
                    <a:pt x="18480" y="10395"/>
                  </a:lnTo>
                  <a:cubicBezTo>
                    <a:pt x="18249" y="10429"/>
                    <a:pt x="18075" y="10568"/>
                    <a:pt x="18075" y="10734"/>
                  </a:cubicBezTo>
                  <a:lnTo>
                    <a:pt x="18075" y="13326"/>
                  </a:lnTo>
                  <a:cubicBezTo>
                    <a:pt x="18075" y="13518"/>
                    <a:pt x="18308" y="13672"/>
                    <a:pt x="18594" y="13672"/>
                  </a:cubicBezTo>
                  <a:lnTo>
                    <a:pt x="18790" y="13672"/>
                  </a:lnTo>
                  <a:lnTo>
                    <a:pt x="18136" y="14205"/>
                  </a:lnTo>
                  <a:cubicBezTo>
                    <a:pt x="18028" y="14293"/>
                    <a:pt x="17991" y="14412"/>
                    <a:pt x="18038" y="14521"/>
                  </a:cubicBezTo>
                  <a:lnTo>
                    <a:pt x="18498" y="15614"/>
                  </a:lnTo>
                  <a:cubicBezTo>
                    <a:pt x="18524" y="15676"/>
                    <a:pt x="18609" y="15719"/>
                    <a:pt x="18704" y="15719"/>
                  </a:cubicBezTo>
                  <a:lnTo>
                    <a:pt x="19039" y="15719"/>
                  </a:lnTo>
                  <a:cubicBezTo>
                    <a:pt x="19157" y="15719"/>
                    <a:pt x="19250" y="15655"/>
                    <a:pt x="19250" y="15576"/>
                  </a:cubicBezTo>
                  <a:lnTo>
                    <a:pt x="19250" y="14788"/>
                  </a:lnTo>
                  <a:cubicBezTo>
                    <a:pt x="19250" y="14591"/>
                    <a:pt x="19488" y="14431"/>
                    <a:pt x="19781" y="14431"/>
                  </a:cubicBezTo>
                  <a:cubicBezTo>
                    <a:pt x="20074" y="14431"/>
                    <a:pt x="20312" y="14591"/>
                    <a:pt x="20312" y="14788"/>
                  </a:cubicBezTo>
                  <a:lnTo>
                    <a:pt x="20312" y="15576"/>
                  </a:lnTo>
                  <a:cubicBezTo>
                    <a:pt x="20312" y="15655"/>
                    <a:pt x="20408" y="15719"/>
                    <a:pt x="20525" y="15719"/>
                  </a:cubicBezTo>
                  <a:lnTo>
                    <a:pt x="20860" y="15719"/>
                  </a:lnTo>
                  <a:cubicBezTo>
                    <a:pt x="20955" y="15719"/>
                    <a:pt x="21038" y="15676"/>
                    <a:pt x="21064" y="15614"/>
                  </a:cubicBezTo>
                  <a:lnTo>
                    <a:pt x="21527" y="14521"/>
                  </a:lnTo>
                  <a:cubicBezTo>
                    <a:pt x="21573" y="14412"/>
                    <a:pt x="21536" y="14293"/>
                    <a:pt x="21429" y="14205"/>
                  </a:cubicBezTo>
                  <a:lnTo>
                    <a:pt x="20775" y="13672"/>
                  </a:lnTo>
                  <a:lnTo>
                    <a:pt x="20971" y="13672"/>
                  </a:lnTo>
                  <a:cubicBezTo>
                    <a:pt x="21256" y="13672"/>
                    <a:pt x="21489" y="13518"/>
                    <a:pt x="21489" y="13326"/>
                  </a:cubicBezTo>
                  <a:lnTo>
                    <a:pt x="21489" y="10734"/>
                  </a:lnTo>
                  <a:cubicBezTo>
                    <a:pt x="21489" y="10568"/>
                    <a:pt x="21313" y="10429"/>
                    <a:pt x="21081" y="10395"/>
                  </a:cubicBezTo>
                  <a:lnTo>
                    <a:pt x="21081" y="9703"/>
                  </a:lnTo>
                  <a:cubicBezTo>
                    <a:pt x="21313" y="9669"/>
                    <a:pt x="21489" y="9530"/>
                    <a:pt x="21489" y="9364"/>
                  </a:cubicBezTo>
                  <a:lnTo>
                    <a:pt x="21489" y="5197"/>
                  </a:lnTo>
                  <a:cubicBezTo>
                    <a:pt x="21489" y="5006"/>
                    <a:pt x="21256" y="4850"/>
                    <a:pt x="20971" y="4850"/>
                  </a:cubicBezTo>
                  <a:lnTo>
                    <a:pt x="18594" y="4850"/>
                  </a:lnTo>
                  <a:cubicBezTo>
                    <a:pt x="18308" y="4850"/>
                    <a:pt x="18075" y="5006"/>
                    <a:pt x="18075" y="5197"/>
                  </a:cubicBezTo>
                  <a:lnTo>
                    <a:pt x="18075" y="5592"/>
                  </a:lnTo>
                  <a:lnTo>
                    <a:pt x="17444" y="5592"/>
                  </a:lnTo>
                  <a:lnTo>
                    <a:pt x="17444" y="4455"/>
                  </a:lnTo>
                  <a:cubicBezTo>
                    <a:pt x="17444" y="4230"/>
                    <a:pt x="17173" y="4048"/>
                    <a:pt x="16838" y="4048"/>
                  </a:cubicBezTo>
                  <a:lnTo>
                    <a:pt x="14503" y="4048"/>
                  </a:lnTo>
                  <a:lnTo>
                    <a:pt x="14503" y="2779"/>
                  </a:lnTo>
                  <a:cubicBezTo>
                    <a:pt x="14503" y="2688"/>
                    <a:pt x="14614" y="2614"/>
                    <a:pt x="14750" y="2614"/>
                  </a:cubicBezTo>
                  <a:lnTo>
                    <a:pt x="15102" y="2614"/>
                  </a:lnTo>
                  <a:cubicBezTo>
                    <a:pt x="15238" y="2614"/>
                    <a:pt x="15349" y="2541"/>
                    <a:pt x="15349" y="2450"/>
                  </a:cubicBezTo>
                  <a:lnTo>
                    <a:pt x="15349" y="1600"/>
                  </a:lnTo>
                  <a:cubicBezTo>
                    <a:pt x="15349" y="1509"/>
                    <a:pt x="15238" y="1434"/>
                    <a:pt x="15102" y="1434"/>
                  </a:cubicBezTo>
                  <a:lnTo>
                    <a:pt x="14750" y="1434"/>
                  </a:lnTo>
                  <a:cubicBezTo>
                    <a:pt x="14614" y="1434"/>
                    <a:pt x="14503" y="1360"/>
                    <a:pt x="14503" y="1269"/>
                  </a:cubicBezTo>
                  <a:lnTo>
                    <a:pt x="14503" y="398"/>
                  </a:lnTo>
                  <a:cubicBezTo>
                    <a:pt x="14503" y="178"/>
                    <a:pt x="14238" y="0"/>
                    <a:pt x="13910" y="0"/>
                  </a:cubicBezTo>
                  <a:lnTo>
                    <a:pt x="7636" y="0"/>
                  </a:lnTo>
                  <a:close/>
                  <a:moveTo>
                    <a:pt x="9228" y="1434"/>
                  </a:moveTo>
                  <a:cubicBezTo>
                    <a:pt x="9713" y="1434"/>
                    <a:pt x="10106" y="1700"/>
                    <a:pt x="10106" y="2025"/>
                  </a:cubicBezTo>
                  <a:cubicBezTo>
                    <a:pt x="10106" y="2350"/>
                    <a:pt x="9713" y="2614"/>
                    <a:pt x="9228" y="2614"/>
                  </a:cubicBezTo>
                  <a:cubicBezTo>
                    <a:pt x="8743" y="2614"/>
                    <a:pt x="8351" y="2350"/>
                    <a:pt x="8351" y="2025"/>
                  </a:cubicBezTo>
                  <a:cubicBezTo>
                    <a:pt x="8351" y="1700"/>
                    <a:pt x="8743" y="1434"/>
                    <a:pt x="9228" y="1434"/>
                  </a:cubicBezTo>
                  <a:close/>
                  <a:moveTo>
                    <a:pt x="12317" y="1434"/>
                  </a:moveTo>
                  <a:cubicBezTo>
                    <a:pt x="12802" y="1434"/>
                    <a:pt x="13195" y="1700"/>
                    <a:pt x="13195" y="2025"/>
                  </a:cubicBezTo>
                  <a:cubicBezTo>
                    <a:pt x="13195" y="2350"/>
                    <a:pt x="12802" y="2614"/>
                    <a:pt x="12317" y="2614"/>
                  </a:cubicBezTo>
                  <a:cubicBezTo>
                    <a:pt x="11832" y="2614"/>
                    <a:pt x="11440" y="2350"/>
                    <a:pt x="11440" y="2025"/>
                  </a:cubicBezTo>
                  <a:cubicBezTo>
                    <a:pt x="11440" y="1700"/>
                    <a:pt x="11832" y="1434"/>
                    <a:pt x="12317" y="1434"/>
                  </a:cubicBezTo>
                  <a:close/>
                  <a:moveTo>
                    <a:pt x="8091" y="5474"/>
                  </a:moveTo>
                  <a:lnTo>
                    <a:pt x="13454" y="5474"/>
                  </a:lnTo>
                  <a:lnTo>
                    <a:pt x="13454" y="7795"/>
                  </a:lnTo>
                  <a:lnTo>
                    <a:pt x="8091" y="7795"/>
                  </a:lnTo>
                  <a:lnTo>
                    <a:pt x="8091" y="5474"/>
                  </a:lnTo>
                  <a:close/>
                  <a:moveTo>
                    <a:pt x="8688" y="8716"/>
                  </a:moveTo>
                  <a:cubicBezTo>
                    <a:pt x="9016" y="8716"/>
                    <a:pt x="9281" y="8895"/>
                    <a:pt x="9281" y="9116"/>
                  </a:cubicBezTo>
                  <a:cubicBezTo>
                    <a:pt x="9281" y="9336"/>
                    <a:pt x="9016" y="9514"/>
                    <a:pt x="8688" y="9514"/>
                  </a:cubicBezTo>
                  <a:cubicBezTo>
                    <a:pt x="8359" y="9514"/>
                    <a:pt x="8091" y="9336"/>
                    <a:pt x="8091" y="9116"/>
                  </a:cubicBezTo>
                  <a:cubicBezTo>
                    <a:pt x="8091" y="8895"/>
                    <a:pt x="8359" y="8716"/>
                    <a:pt x="8688" y="8716"/>
                  </a:cubicBezTo>
                  <a:close/>
                  <a:moveTo>
                    <a:pt x="10773" y="8716"/>
                  </a:moveTo>
                  <a:cubicBezTo>
                    <a:pt x="11102" y="8716"/>
                    <a:pt x="11369" y="8895"/>
                    <a:pt x="11369" y="9116"/>
                  </a:cubicBezTo>
                  <a:cubicBezTo>
                    <a:pt x="11369" y="9336"/>
                    <a:pt x="11102" y="9514"/>
                    <a:pt x="10773" y="9514"/>
                  </a:cubicBezTo>
                  <a:cubicBezTo>
                    <a:pt x="10444" y="9514"/>
                    <a:pt x="10177" y="9336"/>
                    <a:pt x="10177" y="9116"/>
                  </a:cubicBezTo>
                  <a:cubicBezTo>
                    <a:pt x="10177" y="8895"/>
                    <a:pt x="10444" y="8716"/>
                    <a:pt x="10773" y="8716"/>
                  </a:cubicBezTo>
                  <a:close/>
                  <a:moveTo>
                    <a:pt x="12858" y="8716"/>
                  </a:moveTo>
                  <a:cubicBezTo>
                    <a:pt x="13187" y="8716"/>
                    <a:pt x="13454" y="8895"/>
                    <a:pt x="13454" y="9116"/>
                  </a:cubicBezTo>
                  <a:cubicBezTo>
                    <a:pt x="13454" y="9336"/>
                    <a:pt x="13187" y="9514"/>
                    <a:pt x="12858" y="9514"/>
                  </a:cubicBezTo>
                  <a:cubicBezTo>
                    <a:pt x="12530" y="9514"/>
                    <a:pt x="12265" y="9336"/>
                    <a:pt x="12265" y="9116"/>
                  </a:cubicBezTo>
                  <a:cubicBezTo>
                    <a:pt x="12265" y="8895"/>
                    <a:pt x="12530" y="8716"/>
                    <a:pt x="12858" y="8716"/>
                  </a:cubicBezTo>
                  <a:close/>
                  <a:moveTo>
                    <a:pt x="10773" y="10277"/>
                  </a:moveTo>
                  <a:cubicBezTo>
                    <a:pt x="11801" y="10277"/>
                    <a:pt x="12768" y="10545"/>
                    <a:pt x="13495" y="11033"/>
                  </a:cubicBezTo>
                  <a:lnTo>
                    <a:pt x="11917" y="12093"/>
                  </a:lnTo>
                  <a:cubicBezTo>
                    <a:pt x="11612" y="11888"/>
                    <a:pt x="11205" y="11774"/>
                    <a:pt x="10773" y="11774"/>
                  </a:cubicBezTo>
                  <a:cubicBezTo>
                    <a:pt x="10341" y="11774"/>
                    <a:pt x="9934" y="11888"/>
                    <a:pt x="9628" y="12093"/>
                  </a:cubicBezTo>
                  <a:lnTo>
                    <a:pt x="8051" y="11033"/>
                  </a:lnTo>
                  <a:cubicBezTo>
                    <a:pt x="8778" y="10545"/>
                    <a:pt x="9745" y="10277"/>
                    <a:pt x="10773" y="1027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914400">
                <a:lnSpc>
                  <a:spcPct val="100000"/>
                </a:lnSpc>
                <a:defRPr sz="1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264" name="Imagen" descr="Imagen"/>
            <p:cNvPicPr>
              <a:picLocks noChangeAspect="1"/>
            </p:cNvPicPr>
            <p:nvPr/>
          </p:nvPicPr>
          <p:blipFill>
            <a:blip r:embed="rId4"/>
            <a:srcRect l="17685" t="4792" r="17396" b="12222"/>
            <a:stretch>
              <a:fillRect/>
            </a:stretch>
          </p:blipFill>
          <p:spPr>
            <a:xfrm>
              <a:off x="745465" y="895991"/>
              <a:ext cx="2736320" cy="3777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0" h="21421" extrusionOk="0">
                  <a:moveTo>
                    <a:pt x="14482" y="12"/>
                  </a:moveTo>
                  <a:cubicBezTo>
                    <a:pt x="12986" y="-97"/>
                    <a:pt x="11462" y="547"/>
                    <a:pt x="10981" y="1668"/>
                  </a:cubicBezTo>
                  <a:cubicBezTo>
                    <a:pt x="10825" y="2032"/>
                    <a:pt x="10807" y="2679"/>
                    <a:pt x="10941" y="3041"/>
                  </a:cubicBezTo>
                  <a:cubicBezTo>
                    <a:pt x="11216" y="3784"/>
                    <a:pt x="12001" y="4409"/>
                    <a:pt x="12977" y="4663"/>
                  </a:cubicBezTo>
                  <a:cubicBezTo>
                    <a:pt x="13184" y="4718"/>
                    <a:pt x="13363" y="4783"/>
                    <a:pt x="13377" y="4810"/>
                  </a:cubicBezTo>
                  <a:cubicBezTo>
                    <a:pt x="13393" y="4840"/>
                    <a:pt x="13010" y="4867"/>
                    <a:pt x="12343" y="4882"/>
                  </a:cubicBezTo>
                  <a:cubicBezTo>
                    <a:pt x="11759" y="4895"/>
                    <a:pt x="11236" y="4926"/>
                    <a:pt x="11181" y="4951"/>
                  </a:cubicBezTo>
                  <a:cubicBezTo>
                    <a:pt x="11127" y="4977"/>
                    <a:pt x="10473" y="5407"/>
                    <a:pt x="9729" y="5908"/>
                  </a:cubicBezTo>
                  <a:cubicBezTo>
                    <a:pt x="8986" y="6409"/>
                    <a:pt x="8359" y="6813"/>
                    <a:pt x="8337" y="6808"/>
                  </a:cubicBezTo>
                  <a:cubicBezTo>
                    <a:pt x="8314" y="6803"/>
                    <a:pt x="7551" y="6498"/>
                    <a:pt x="6641" y="6128"/>
                  </a:cubicBezTo>
                  <a:cubicBezTo>
                    <a:pt x="5137" y="5518"/>
                    <a:pt x="4956" y="5456"/>
                    <a:pt x="4661" y="5456"/>
                  </a:cubicBezTo>
                  <a:cubicBezTo>
                    <a:pt x="4256" y="5456"/>
                    <a:pt x="3929" y="5564"/>
                    <a:pt x="3709" y="5773"/>
                  </a:cubicBezTo>
                  <a:cubicBezTo>
                    <a:pt x="3410" y="6055"/>
                    <a:pt x="3415" y="6573"/>
                    <a:pt x="3721" y="6835"/>
                  </a:cubicBezTo>
                  <a:cubicBezTo>
                    <a:pt x="3914" y="7000"/>
                    <a:pt x="7937" y="8644"/>
                    <a:pt x="8318" y="8714"/>
                  </a:cubicBezTo>
                  <a:cubicBezTo>
                    <a:pt x="8781" y="8799"/>
                    <a:pt x="9060" y="8703"/>
                    <a:pt x="9820" y="8203"/>
                  </a:cubicBezTo>
                  <a:cubicBezTo>
                    <a:pt x="10194" y="7957"/>
                    <a:pt x="10522" y="7769"/>
                    <a:pt x="10544" y="7785"/>
                  </a:cubicBezTo>
                  <a:cubicBezTo>
                    <a:pt x="10567" y="7801"/>
                    <a:pt x="10586" y="10675"/>
                    <a:pt x="10588" y="14174"/>
                  </a:cubicBezTo>
                  <a:cubicBezTo>
                    <a:pt x="10590" y="19363"/>
                    <a:pt x="10606" y="20569"/>
                    <a:pt x="10679" y="20716"/>
                  </a:cubicBezTo>
                  <a:cubicBezTo>
                    <a:pt x="10812" y="20984"/>
                    <a:pt x="11074" y="21205"/>
                    <a:pt x="11394" y="21317"/>
                  </a:cubicBezTo>
                  <a:cubicBezTo>
                    <a:pt x="11583" y="21383"/>
                    <a:pt x="11815" y="21416"/>
                    <a:pt x="12081" y="21418"/>
                  </a:cubicBezTo>
                  <a:cubicBezTo>
                    <a:pt x="12636" y="21421"/>
                    <a:pt x="13124" y="21215"/>
                    <a:pt x="13367" y="20873"/>
                  </a:cubicBezTo>
                  <a:lnTo>
                    <a:pt x="13536" y="20635"/>
                  </a:lnTo>
                  <a:lnTo>
                    <a:pt x="13570" y="17216"/>
                  </a:lnTo>
                  <a:lnTo>
                    <a:pt x="13601" y="13796"/>
                  </a:lnTo>
                  <a:lnTo>
                    <a:pt x="14267" y="13796"/>
                  </a:lnTo>
                  <a:lnTo>
                    <a:pt x="14929" y="13796"/>
                  </a:lnTo>
                  <a:lnTo>
                    <a:pt x="14963" y="17261"/>
                  </a:lnTo>
                  <a:cubicBezTo>
                    <a:pt x="14999" y="21070"/>
                    <a:pt x="14973" y="20849"/>
                    <a:pt x="15403" y="21143"/>
                  </a:cubicBezTo>
                  <a:cubicBezTo>
                    <a:pt x="15810" y="21422"/>
                    <a:pt x="16527" y="21503"/>
                    <a:pt x="17055" y="21330"/>
                  </a:cubicBezTo>
                  <a:cubicBezTo>
                    <a:pt x="17375" y="21225"/>
                    <a:pt x="17724" y="20938"/>
                    <a:pt x="17814" y="20704"/>
                  </a:cubicBezTo>
                  <a:cubicBezTo>
                    <a:pt x="17853" y="20604"/>
                    <a:pt x="17879" y="19267"/>
                    <a:pt x="17880" y="17345"/>
                  </a:cubicBezTo>
                  <a:lnTo>
                    <a:pt x="17880" y="14156"/>
                  </a:lnTo>
                  <a:lnTo>
                    <a:pt x="17742" y="14156"/>
                  </a:lnTo>
                  <a:cubicBezTo>
                    <a:pt x="17667" y="14156"/>
                    <a:pt x="17540" y="14130"/>
                    <a:pt x="17461" y="14099"/>
                  </a:cubicBezTo>
                  <a:cubicBezTo>
                    <a:pt x="17265" y="14024"/>
                    <a:pt x="12503" y="10737"/>
                    <a:pt x="12359" y="10578"/>
                  </a:cubicBezTo>
                  <a:cubicBezTo>
                    <a:pt x="12194" y="10396"/>
                    <a:pt x="12216" y="10218"/>
                    <a:pt x="12424" y="10035"/>
                  </a:cubicBezTo>
                  <a:cubicBezTo>
                    <a:pt x="12650" y="9836"/>
                    <a:pt x="15410" y="7702"/>
                    <a:pt x="15797" y="7427"/>
                  </a:cubicBezTo>
                  <a:cubicBezTo>
                    <a:pt x="16040" y="7254"/>
                    <a:pt x="16123" y="7224"/>
                    <a:pt x="16356" y="7224"/>
                  </a:cubicBezTo>
                  <a:cubicBezTo>
                    <a:pt x="16640" y="7224"/>
                    <a:pt x="16662" y="7237"/>
                    <a:pt x="17901" y="8084"/>
                  </a:cubicBezTo>
                  <a:lnTo>
                    <a:pt x="18086" y="8210"/>
                  </a:lnTo>
                  <a:lnTo>
                    <a:pt x="16724" y="9781"/>
                  </a:lnTo>
                  <a:cubicBezTo>
                    <a:pt x="15938" y="10687"/>
                    <a:pt x="15344" y="11423"/>
                    <a:pt x="15319" y="11520"/>
                  </a:cubicBezTo>
                  <a:cubicBezTo>
                    <a:pt x="15260" y="11749"/>
                    <a:pt x="15395" y="12094"/>
                    <a:pt x="15613" y="12261"/>
                  </a:cubicBezTo>
                  <a:cubicBezTo>
                    <a:pt x="15980" y="12544"/>
                    <a:pt x="16519" y="12606"/>
                    <a:pt x="17021" y="12423"/>
                  </a:cubicBezTo>
                  <a:cubicBezTo>
                    <a:pt x="17297" y="12322"/>
                    <a:pt x="17415" y="12197"/>
                    <a:pt x="18979" y="10398"/>
                  </a:cubicBezTo>
                  <a:cubicBezTo>
                    <a:pt x="19895" y="9343"/>
                    <a:pt x="20679" y="8409"/>
                    <a:pt x="20721" y="8323"/>
                  </a:cubicBezTo>
                  <a:cubicBezTo>
                    <a:pt x="20834" y="8090"/>
                    <a:pt x="20818" y="7933"/>
                    <a:pt x="20650" y="7697"/>
                  </a:cubicBezTo>
                  <a:cubicBezTo>
                    <a:pt x="20509" y="7500"/>
                    <a:pt x="18402" y="5498"/>
                    <a:pt x="18020" y="5199"/>
                  </a:cubicBezTo>
                  <a:cubicBezTo>
                    <a:pt x="17680" y="4932"/>
                    <a:pt x="17555" y="4912"/>
                    <a:pt x="16156" y="4884"/>
                  </a:cubicBezTo>
                  <a:cubicBezTo>
                    <a:pt x="15335" y="4867"/>
                    <a:pt x="14872" y="4840"/>
                    <a:pt x="14888" y="4810"/>
                  </a:cubicBezTo>
                  <a:cubicBezTo>
                    <a:pt x="14902" y="4783"/>
                    <a:pt x="15082" y="4717"/>
                    <a:pt x="15288" y="4663"/>
                  </a:cubicBezTo>
                  <a:cubicBezTo>
                    <a:pt x="16591" y="4323"/>
                    <a:pt x="17417" y="3443"/>
                    <a:pt x="17417" y="2393"/>
                  </a:cubicBezTo>
                  <a:cubicBezTo>
                    <a:pt x="17417" y="1532"/>
                    <a:pt x="16907" y="843"/>
                    <a:pt x="15928" y="381"/>
                  </a:cubicBezTo>
                  <a:cubicBezTo>
                    <a:pt x="15474" y="167"/>
                    <a:pt x="14981" y="48"/>
                    <a:pt x="14482" y="12"/>
                  </a:cubicBezTo>
                  <a:close/>
                  <a:moveTo>
                    <a:pt x="114" y="2726"/>
                  </a:moveTo>
                  <a:cubicBezTo>
                    <a:pt x="66" y="2710"/>
                    <a:pt x="39" y="2714"/>
                    <a:pt x="18" y="2730"/>
                  </a:cubicBezTo>
                  <a:cubicBezTo>
                    <a:pt x="-69" y="2794"/>
                    <a:pt x="116" y="2973"/>
                    <a:pt x="1616" y="4288"/>
                  </a:cubicBezTo>
                  <a:lnTo>
                    <a:pt x="3312" y="5775"/>
                  </a:lnTo>
                  <a:lnTo>
                    <a:pt x="3521" y="5579"/>
                  </a:lnTo>
                  <a:lnTo>
                    <a:pt x="3730" y="5384"/>
                  </a:lnTo>
                  <a:lnTo>
                    <a:pt x="3343" y="5073"/>
                  </a:lnTo>
                  <a:cubicBezTo>
                    <a:pt x="3131" y="4902"/>
                    <a:pt x="2317" y="4288"/>
                    <a:pt x="1535" y="3709"/>
                  </a:cubicBezTo>
                  <a:cubicBezTo>
                    <a:pt x="591" y="3011"/>
                    <a:pt x="259" y="2774"/>
                    <a:pt x="114" y="2726"/>
                  </a:cubicBezTo>
                  <a:close/>
                  <a:moveTo>
                    <a:pt x="16337" y="7463"/>
                  </a:moveTo>
                  <a:cubicBezTo>
                    <a:pt x="16214" y="7463"/>
                    <a:pt x="15788" y="7763"/>
                    <a:pt x="14460" y="8784"/>
                  </a:cubicBezTo>
                  <a:cubicBezTo>
                    <a:pt x="13515" y="9511"/>
                    <a:pt x="12700" y="10156"/>
                    <a:pt x="12652" y="10220"/>
                  </a:cubicBezTo>
                  <a:cubicBezTo>
                    <a:pt x="12605" y="10283"/>
                    <a:pt x="12585" y="10373"/>
                    <a:pt x="12605" y="10420"/>
                  </a:cubicBezTo>
                  <a:cubicBezTo>
                    <a:pt x="12626" y="10467"/>
                    <a:pt x="13177" y="10875"/>
                    <a:pt x="13833" y="11327"/>
                  </a:cubicBezTo>
                  <a:cubicBezTo>
                    <a:pt x="14488" y="11779"/>
                    <a:pt x="15042" y="12148"/>
                    <a:pt x="15060" y="12148"/>
                  </a:cubicBezTo>
                  <a:cubicBezTo>
                    <a:pt x="15078" y="12148"/>
                    <a:pt x="15061" y="12092"/>
                    <a:pt x="15025" y="12025"/>
                  </a:cubicBezTo>
                  <a:cubicBezTo>
                    <a:pt x="14924" y="11832"/>
                    <a:pt x="14954" y="11473"/>
                    <a:pt x="15088" y="11264"/>
                  </a:cubicBezTo>
                  <a:cubicBezTo>
                    <a:pt x="15155" y="11159"/>
                    <a:pt x="15750" y="10450"/>
                    <a:pt x="16412" y="9689"/>
                  </a:cubicBezTo>
                  <a:cubicBezTo>
                    <a:pt x="17073" y="8928"/>
                    <a:pt x="17614" y="8280"/>
                    <a:pt x="17614" y="8253"/>
                  </a:cubicBezTo>
                  <a:cubicBezTo>
                    <a:pt x="17614" y="8225"/>
                    <a:pt x="17362" y="8038"/>
                    <a:pt x="17055" y="7834"/>
                  </a:cubicBezTo>
                  <a:cubicBezTo>
                    <a:pt x="16681" y="7586"/>
                    <a:pt x="16444" y="7463"/>
                    <a:pt x="16337" y="7463"/>
                  </a:cubicBezTo>
                  <a:close/>
                  <a:moveTo>
                    <a:pt x="19881" y="9828"/>
                  </a:moveTo>
                  <a:cubicBezTo>
                    <a:pt x="19861" y="9843"/>
                    <a:pt x="19335" y="10441"/>
                    <a:pt x="18713" y="11156"/>
                  </a:cubicBezTo>
                  <a:cubicBezTo>
                    <a:pt x="17424" y="12638"/>
                    <a:pt x="17312" y="12722"/>
                    <a:pt x="16624" y="12758"/>
                  </a:cubicBezTo>
                  <a:cubicBezTo>
                    <a:pt x="16407" y="12770"/>
                    <a:pt x="16130" y="12755"/>
                    <a:pt x="16009" y="12724"/>
                  </a:cubicBezTo>
                  <a:lnTo>
                    <a:pt x="15791" y="12670"/>
                  </a:lnTo>
                  <a:lnTo>
                    <a:pt x="16025" y="12832"/>
                  </a:lnTo>
                  <a:cubicBezTo>
                    <a:pt x="16152" y="12922"/>
                    <a:pt x="16559" y="13203"/>
                    <a:pt x="16930" y="13456"/>
                  </a:cubicBezTo>
                  <a:cubicBezTo>
                    <a:pt x="17347" y="13740"/>
                    <a:pt x="17662" y="13915"/>
                    <a:pt x="17748" y="13915"/>
                  </a:cubicBezTo>
                  <a:cubicBezTo>
                    <a:pt x="17924" y="13915"/>
                    <a:pt x="18099" y="13791"/>
                    <a:pt x="19997" y="12326"/>
                  </a:cubicBezTo>
                  <a:cubicBezTo>
                    <a:pt x="21050" y="11514"/>
                    <a:pt x="21529" y="11111"/>
                    <a:pt x="21530" y="11037"/>
                  </a:cubicBezTo>
                  <a:cubicBezTo>
                    <a:pt x="21531" y="10961"/>
                    <a:pt x="21291" y="10762"/>
                    <a:pt x="20724" y="10366"/>
                  </a:cubicBezTo>
                  <a:cubicBezTo>
                    <a:pt x="20281" y="10056"/>
                    <a:pt x="19902" y="9813"/>
                    <a:pt x="19881" y="9828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66" name="?"/>
          <p:cNvSpPr txBox="1"/>
          <p:nvPr/>
        </p:nvSpPr>
        <p:spPr>
          <a:xfrm>
            <a:off x="10927089" y="7868979"/>
            <a:ext cx="734914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 b="1">
                <a:solidFill>
                  <a:srgbClr val="929292"/>
                </a:solidFill>
              </a:defRPr>
            </a:lvl1pPr>
          </a:lstStyle>
          <a:p>
            <a:r>
              <a:t>?</a:t>
            </a:r>
          </a:p>
        </p:txBody>
      </p:sp>
      <p:sp>
        <p:nvSpPr>
          <p:cNvPr id="267" name="?"/>
          <p:cNvSpPr txBox="1"/>
          <p:nvPr/>
        </p:nvSpPr>
        <p:spPr>
          <a:xfrm>
            <a:off x="10410197" y="7719718"/>
            <a:ext cx="734914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 b="1">
                <a:solidFill>
                  <a:srgbClr val="5E5E5E"/>
                </a:solidFill>
              </a:defRPr>
            </a:lvl1pPr>
          </a:lstStyle>
          <a:p>
            <a:r>
              <a:t>?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16DB526-CB3C-CC82-1D05-84360C4F257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DCB469-2DA5-68CC-2357-45D654472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ector fuera de página 28">
            <a:extLst>
              <a:ext uri="{FF2B5EF4-FFF2-40B4-BE49-F238E27FC236}">
                <a16:creationId xmlns:a16="http://schemas.microsoft.com/office/drawing/2014/main" id="{AA33F2BB-E2A9-29D1-FB0A-A3025219D61A}"/>
              </a:ext>
            </a:extLst>
          </p:cNvPr>
          <p:cNvSpPr/>
          <p:nvPr/>
        </p:nvSpPr>
        <p:spPr>
          <a:xfrm>
            <a:off x="13521468" y="3487454"/>
            <a:ext cx="8338931" cy="8917751"/>
          </a:xfrm>
          <a:prstGeom prst="flowChartOffpageConnector">
            <a:avLst/>
          </a:prstGeom>
          <a:solidFill>
            <a:srgbClr val="BEE4D7"/>
          </a:solidFill>
          <a:ln w="381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8" name="Conector fuera de página 27">
            <a:extLst>
              <a:ext uri="{FF2B5EF4-FFF2-40B4-BE49-F238E27FC236}">
                <a16:creationId xmlns:a16="http://schemas.microsoft.com/office/drawing/2014/main" id="{CC3C8A90-EEA0-2DF5-A391-B402BB05B7A1}"/>
              </a:ext>
            </a:extLst>
          </p:cNvPr>
          <p:cNvSpPr/>
          <p:nvPr/>
        </p:nvSpPr>
        <p:spPr>
          <a:xfrm>
            <a:off x="1917175" y="3487455"/>
            <a:ext cx="8338931" cy="8917751"/>
          </a:xfrm>
          <a:prstGeom prst="flowChartOffpageConnector">
            <a:avLst/>
          </a:prstGeom>
          <a:solidFill>
            <a:srgbClr val="F9D58D"/>
          </a:solidFill>
          <a:ln w="381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283" name="Agrupar">
            <a:extLst>
              <a:ext uri="{FF2B5EF4-FFF2-40B4-BE49-F238E27FC236}">
                <a16:creationId xmlns:a16="http://schemas.microsoft.com/office/drawing/2014/main" id="{ACD9B27C-738E-D215-3C6F-CCDA41F417A6}"/>
              </a:ext>
            </a:extLst>
          </p:cNvPr>
          <p:cNvSpPr txBox="1"/>
          <p:nvPr/>
        </p:nvSpPr>
        <p:spPr>
          <a:xfrm>
            <a:off x="1747814" y="569723"/>
            <a:ext cx="20589672" cy="2497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lang="en-US" dirty="0"/>
              <a:t>Offline regime: Goals overview</a:t>
            </a:r>
            <a:endParaRPr dirty="0"/>
          </a:p>
        </p:txBody>
      </p:sp>
      <p:sp>
        <p:nvSpPr>
          <p:cNvPr id="1296" name="Número de diapositiva">
            <a:extLst>
              <a:ext uri="{FF2B5EF4-FFF2-40B4-BE49-F238E27FC236}">
                <a16:creationId xmlns:a16="http://schemas.microsoft.com/office/drawing/2014/main" id="{9147ED5A-6C6A-9505-122D-61437C624067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pic>
        <p:nvPicPr>
          <p:cNvPr id="22" name="Gráfico 21" descr="Estadísticas con relleno sólido">
            <a:extLst>
              <a:ext uri="{FF2B5EF4-FFF2-40B4-BE49-F238E27FC236}">
                <a16:creationId xmlns:a16="http://schemas.microsoft.com/office/drawing/2014/main" id="{34466126-3C3A-E17D-F283-8C80407DDB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82537" y="9663363"/>
            <a:ext cx="1808204" cy="1808204"/>
          </a:xfrm>
          <a:prstGeom prst="rect">
            <a:avLst/>
          </a:prstGeom>
        </p:spPr>
      </p:pic>
      <p:sp>
        <p:nvSpPr>
          <p:cNvPr id="23" name="RL Algorithm">
            <a:extLst>
              <a:ext uri="{FF2B5EF4-FFF2-40B4-BE49-F238E27FC236}">
                <a16:creationId xmlns:a16="http://schemas.microsoft.com/office/drawing/2014/main" id="{AB7F2EBB-18FE-EABD-F892-12FD2D08DDBD}"/>
              </a:ext>
            </a:extLst>
          </p:cNvPr>
          <p:cNvSpPr txBox="1"/>
          <p:nvPr/>
        </p:nvSpPr>
        <p:spPr>
          <a:xfrm>
            <a:off x="2724392" y="3966240"/>
            <a:ext cx="6597408" cy="10177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 algn="l">
              <a:defRPr>
                <a:solidFill>
                  <a:srgbClr val="3C3C3D"/>
                </a:solidFill>
              </a:defRPr>
            </a:lvl1pPr>
          </a:lstStyle>
          <a:p>
            <a:pPr algn="ctr"/>
            <a:r>
              <a:rPr lang="en-US" sz="4000" b="1" dirty="0">
                <a:solidFill>
                  <a:schemeClr val="tx2">
                    <a:lumMod val="50000"/>
                  </a:schemeClr>
                </a:solidFill>
              </a:rPr>
              <a:t>Increase the current shifter’s accuracy</a:t>
            </a:r>
            <a:endParaRPr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5" name="Gráfico 24" descr="Aspiración contorno">
            <a:extLst>
              <a:ext uri="{FF2B5EF4-FFF2-40B4-BE49-F238E27FC236}">
                <a16:creationId xmlns:a16="http://schemas.microsoft.com/office/drawing/2014/main" id="{5E21950F-360C-600A-C522-6FBA57BEBA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741165" y="9552154"/>
            <a:ext cx="1808205" cy="1808205"/>
          </a:xfrm>
          <a:prstGeom prst="rect">
            <a:avLst/>
          </a:prstGeom>
        </p:spPr>
      </p:pic>
      <p:sp>
        <p:nvSpPr>
          <p:cNvPr id="27" name="RL Algorithm">
            <a:extLst>
              <a:ext uri="{FF2B5EF4-FFF2-40B4-BE49-F238E27FC236}">
                <a16:creationId xmlns:a16="http://schemas.microsoft.com/office/drawing/2014/main" id="{C319DBF5-F762-15BC-56DF-CAEC001C919B}"/>
              </a:ext>
            </a:extLst>
          </p:cNvPr>
          <p:cNvSpPr txBox="1"/>
          <p:nvPr/>
        </p:nvSpPr>
        <p:spPr>
          <a:xfrm>
            <a:off x="13328461" y="3854928"/>
            <a:ext cx="8633614" cy="6178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 algn="l">
              <a:defRPr>
                <a:solidFill>
                  <a:srgbClr val="3C3C3D"/>
                </a:solidFill>
              </a:defRPr>
            </a:lvl1pPr>
          </a:lstStyle>
          <a:p>
            <a:pPr algn="ctr"/>
            <a:r>
              <a:rPr lang="en-US" sz="4000" b="1" dirty="0">
                <a:solidFill>
                  <a:schemeClr val="tx2">
                    <a:lumMod val="50000"/>
                  </a:schemeClr>
                </a:solidFill>
              </a:rPr>
              <a:t>Adapt to changing conditions</a:t>
            </a:r>
            <a:endParaRPr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0" name="1. Interacts with the env. And takes decisions…">
            <a:extLst>
              <a:ext uri="{FF2B5EF4-FFF2-40B4-BE49-F238E27FC236}">
                <a16:creationId xmlns:a16="http://schemas.microsoft.com/office/drawing/2014/main" id="{F8F3EC00-12D7-9EAB-ED2B-611F776E8EA5}"/>
              </a:ext>
            </a:extLst>
          </p:cNvPr>
          <p:cNvSpPr txBox="1"/>
          <p:nvPr/>
        </p:nvSpPr>
        <p:spPr>
          <a:xfrm>
            <a:off x="2454682" y="5886096"/>
            <a:ext cx="7263914" cy="26728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  <a:defRPr sz="2600">
                <a:solidFill>
                  <a:srgbClr val="5E5E5E"/>
                </a:solidFill>
              </a:defRPr>
            </a:pPr>
            <a:r>
              <a:rPr lang="en-US" sz="3200" dirty="0"/>
              <a:t>Integrate the shifter’s feedback to the algorithm’s policy to avoid human’s mistakes (</a:t>
            </a:r>
            <a:r>
              <a:rPr lang="en-US" sz="3200" b="1" dirty="0"/>
              <a:t>superhuman condition</a:t>
            </a:r>
            <a:r>
              <a:rPr lang="en-US" sz="3200" dirty="0"/>
              <a:t>)</a:t>
            </a:r>
          </a:p>
        </p:txBody>
      </p:sp>
      <p:sp>
        <p:nvSpPr>
          <p:cNvPr id="41" name="1. Interacts with the env. And takes decisions…">
            <a:extLst>
              <a:ext uri="{FF2B5EF4-FFF2-40B4-BE49-F238E27FC236}">
                <a16:creationId xmlns:a16="http://schemas.microsoft.com/office/drawing/2014/main" id="{62D073EA-EEBE-EB38-351A-EB97E00B2866}"/>
              </a:ext>
            </a:extLst>
          </p:cNvPr>
          <p:cNvSpPr txBox="1"/>
          <p:nvPr/>
        </p:nvSpPr>
        <p:spPr>
          <a:xfrm>
            <a:off x="14013310" y="6145932"/>
            <a:ext cx="7263914" cy="21471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  <a:defRPr sz="2600">
                <a:solidFill>
                  <a:srgbClr val="5E5E5E"/>
                </a:solidFill>
              </a:defRPr>
            </a:pPr>
            <a:r>
              <a:rPr lang="en-US" sz="3200" b="1" dirty="0"/>
              <a:t>Adapt</a:t>
            </a:r>
            <a:r>
              <a:rPr lang="en-US" sz="3200" dirty="0"/>
              <a:t> </a:t>
            </a:r>
            <a:r>
              <a:rPr lang="en-US" sz="3200" b="1" dirty="0"/>
              <a:t>to new </a:t>
            </a:r>
            <a:r>
              <a:rPr lang="en-US" sz="3200" dirty="0"/>
              <a:t>nominal status </a:t>
            </a:r>
            <a:r>
              <a:rPr lang="en-US" sz="3200" b="1" dirty="0"/>
              <a:t>changes </a:t>
            </a:r>
            <a:r>
              <a:rPr lang="en-US" sz="3200" dirty="0"/>
              <a:t>and</a:t>
            </a:r>
            <a:r>
              <a:rPr lang="en-US" sz="3200" b="1" dirty="0"/>
              <a:t> detect unseen new problems</a:t>
            </a:r>
          </a:p>
        </p:txBody>
      </p:sp>
    </p:spTree>
    <p:extLst>
      <p:ext uri="{BB962C8B-B14F-4D97-AF65-F5344CB8AC3E}">
        <p14:creationId xmlns:p14="http://schemas.microsoft.com/office/powerpoint/2010/main" val="360648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14CCB-C937-E843-913E-26494718C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3" name="Agrupar">
            <a:extLst>
              <a:ext uri="{FF2B5EF4-FFF2-40B4-BE49-F238E27FC236}">
                <a16:creationId xmlns:a16="http://schemas.microsoft.com/office/drawing/2014/main" id="{C230168E-8320-D654-78DF-8CD0C0CE5D3D}"/>
              </a:ext>
            </a:extLst>
          </p:cNvPr>
          <p:cNvGrpSpPr/>
          <p:nvPr/>
        </p:nvGrpSpPr>
        <p:grpSpPr>
          <a:xfrm>
            <a:off x="16164492" y="-2164548"/>
            <a:ext cx="9478418" cy="9437565"/>
            <a:chOff x="0" y="0"/>
            <a:chExt cx="9478416" cy="9437563"/>
          </a:xfrm>
        </p:grpSpPr>
        <p:sp>
          <p:nvSpPr>
            <p:cNvPr id="936" name="Círculo">
              <a:extLst>
                <a:ext uri="{FF2B5EF4-FFF2-40B4-BE49-F238E27FC236}">
                  <a16:creationId xmlns:a16="http://schemas.microsoft.com/office/drawing/2014/main" id="{7AA8E6F4-F9FF-AC3D-15FC-229F1CA58F74}"/>
                </a:ext>
              </a:extLst>
            </p:cNvPr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37" name="Círculo">
              <a:extLst>
                <a:ext uri="{FF2B5EF4-FFF2-40B4-BE49-F238E27FC236}">
                  <a16:creationId xmlns:a16="http://schemas.microsoft.com/office/drawing/2014/main" id="{7E78A1F1-D534-48EC-8C92-73053E3CD1F2}"/>
                </a:ext>
              </a:extLst>
            </p:cNvPr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38" name="Círculo">
              <a:extLst>
                <a:ext uri="{FF2B5EF4-FFF2-40B4-BE49-F238E27FC236}">
                  <a16:creationId xmlns:a16="http://schemas.microsoft.com/office/drawing/2014/main" id="{7335BD22-9D93-A085-5AB4-896533B3646D}"/>
                </a:ext>
              </a:extLst>
            </p:cNvPr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39" name="Círculo">
              <a:extLst>
                <a:ext uri="{FF2B5EF4-FFF2-40B4-BE49-F238E27FC236}">
                  <a16:creationId xmlns:a16="http://schemas.microsoft.com/office/drawing/2014/main" id="{403B700B-6AD4-4787-4DAF-80D74CD1CF35}"/>
                </a:ext>
              </a:extLst>
            </p:cNvPr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0" name="Círculo">
              <a:extLst>
                <a:ext uri="{FF2B5EF4-FFF2-40B4-BE49-F238E27FC236}">
                  <a16:creationId xmlns:a16="http://schemas.microsoft.com/office/drawing/2014/main" id="{7A3B5004-A18E-142C-EC54-4B97ECE9446C}"/>
                </a:ext>
              </a:extLst>
            </p:cNvPr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1" name="Círculo">
              <a:extLst>
                <a:ext uri="{FF2B5EF4-FFF2-40B4-BE49-F238E27FC236}">
                  <a16:creationId xmlns:a16="http://schemas.microsoft.com/office/drawing/2014/main" id="{132AF3AD-D89A-578C-47E9-989B77D9E2A9}"/>
                </a:ext>
              </a:extLst>
            </p:cNvPr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2" name="Círculo">
              <a:extLst>
                <a:ext uri="{FF2B5EF4-FFF2-40B4-BE49-F238E27FC236}">
                  <a16:creationId xmlns:a16="http://schemas.microsoft.com/office/drawing/2014/main" id="{8F959CDA-D5DD-63C7-CC95-BC863C552B36}"/>
                </a:ext>
              </a:extLst>
            </p:cNvPr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3" name="Círculo">
              <a:extLst>
                <a:ext uri="{FF2B5EF4-FFF2-40B4-BE49-F238E27FC236}">
                  <a16:creationId xmlns:a16="http://schemas.microsoft.com/office/drawing/2014/main" id="{A35BF053-EF04-4D08-D8CC-391DC56ECFD2}"/>
                </a:ext>
              </a:extLst>
            </p:cNvPr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4" name="Círculo">
              <a:extLst>
                <a:ext uri="{FF2B5EF4-FFF2-40B4-BE49-F238E27FC236}">
                  <a16:creationId xmlns:a16="http://schemas.microsoft.com/office/drawing/2014/main" id="{C55604FB-863E-EDC8-C4F0-80536C1CDD9E}"/>
                </a:ext>
              </a:extLst>
            </p:cNvPr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5" name="Círculo">
              <a:extLst>
                <a:ext uri="{FF2B5EF4-FFF2-40B4-BE49-F238E27FC236}">
                  <a16:creationId xmlns:a16="http://schemas.microsoft.com/office/drawing/2014/main" id="{E7710E78-802B-BB9E-9EBE-B1C1556D213A}"/>
                </a:ext>
              </a:extLst>
            </p:cNvPr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6" name="Círculo">
              <a:extLst>
                <a:ext uri="{FF2B5EF4-FFF2-40B4-BE49-F238E27FC236}">
                  <a16:creationId xmlns:a16="http://schemas.microsoft.com/office/drawing/2014/main" id="{F01E44D9-481B-B57B-1481-EBF2EB10E435}"/>
                </a:ext>
              </a:extLst>
            </p:cNvPr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7" name="Círculo">
              <a:extLst>
                <a:ext uri="{FF2B5EF4-FFF2-40B4-BE49-F238E27FC236}">
                  <a16:creationId xmlns:a16="http://schemas.microsoft.com/office/drawing/2014/main" id="{ACAE9268-EFCC-3D5B-E1FC-A5C08AA12920}"/>
                </a:ext>
              </a:extLst>
            </p:cNvPr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8" name="Círculo">
              <a:extLst>
                <a:ext uri="{FF2B5EF4-FFF2-40B4-BE49-F238E27FC236}">
                  <a16:creationId xmlns:a16="http://schemas.microsoft.com/office/drawing/2014/main" id="{34DCF5B2-58E4-7433-FE0C-7BCE27AB12D5}"/>
                </a:ext>
              </a:extLst>
            </p:cNvPr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9" name="Círculo">
              <a:extLst>
                <a:ext uri="{FF2B5EF4-FFF2-40B4-BE49-F238E27FC236}">
                  <a16:creationId xmlns:a16="http://schemas.microsoft.com/office/drawing/2014/main" id="{60AC53FC-5BCE-C787-0C25-878CDF1330FD}"/>
                </a:ext>
              </a:extLst>
            </p:cNvPr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0" name="Círculo">
              <a:extLst>
                <a:ext uri="{FF2B5EF4-FFF2-40B4-BE49-F238E27FC236}">
                  <a16:creationId xmlns:a16="http://schemas.microsoft.com/office/drawing/2014/main" id="{A7EFBF63-256B-162E-0150-A1C1836967DF}"/>
                </a:ext>
              </a:extLst>
            </p:cNvPr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1" name="Círculo">
              <a:extLst>
                <a:ext uri="{FF2B5EF4-FFF2-40B4-BE49-F238E27FC236}">
                  <a16:creationId xmlns:a16="http://schemas.microsoft.com/office/drawing/2014/main" id="{4C3F71AC-E47B-BBCF-9218-ADC1C68D289C}"/>
                </a:ext>
              </a:extLst>
            </p:cNvPr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2" name="Círculo">
              <a:extLst>
                <a:ext uri="{FF2B5EF4-FFF2-40B4-BE49-F238E27FC236}">
                  <a16:creationId xmlns:a16="http://schemas.microsoft.com/office/drawing/2014/main" id="{B9AEFD56-8C3C-A314-AF06-C8E04CBF8F23}"/>
                </a:ext>
              </a:extLst>
            </p:cNvPr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3" name="Círculo">
              <a:extLst>
                <a:ext uri="{FF2B5EF4-FFF2-40B4-BE49-F238E27FC236}">
                  <a16:creationId xmlns:a16="http://schemas.microsoft.com/office/drawing/2014/main" id="{AFFC5512-404D-9147-D272-F80299F143FF}"/>
                </a:ext>
              </a:extLst>
            </p:cNvPr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4" name="Círculo">
              <a:extLst>
                <a:ext uri="{FF2B5EF4-FFF2-40B4-BE49-F238E27FC236}">
                  <a16:creationId xmlns:a16="http://schemas.microsoft.com/office/drawing/2014/main" id="{AE9E8EBC-0E63-3BC6-BDA8-63D7AEAAF111}"/>
                </a:ext>
              </a:extLst>
            </p:cNvPr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5" name="Círculo">
              <a:extLst>
                <a:ext uri="{FF2B5EF4-FFF2-40B4-BE49-F238E27FC236}">
                  <a16:creationId xmlns:a16="http://schemas.microsoft.com/office/drawing/2014/main" id="{5D88176F-0722-13B3-3605-05E71685E364}"/>
                </a:ext>
              </a:extLst>
            </p:cNvPr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6" name="Círculo">
              <a:extLst>
                <a:ext uri="{FF2B5EF4-FFF2-40B4-BE49-F238E27FC236}">
                  <a16:creationId xmlns:a16="http://schemas.microsoft.com/office/drawing/2014/main" id="{55050A08-43D0-EE81-0150-4DDD441644E6}"/>
                </a:ext>
              </a:extLst>
            </p:cNvPr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7" name="Círculo">
              <a:extLst>
                <a:ext uri="{FF2B5EF4-FFF2-40B4-BE49-F238E27FC236}">
                  <a16:creationId xmlns:a16="http://schemas.microsoft.com/office/drawing/2014/main" id="{F0D4DAE1-0FF7-2D13-0111-AE271C54FD85}"/>
                </a:ext>
              </a:extLst>
            </p:cNvPr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8" name="Círculo">
              <a:extLst>
                <a:ext uri="{FF2B5EF4-FFF2-40B4-BE49-F238E27FC236}">
                  <a16:creationId xmlns:a16="http://schemas.microsoft.com/office/drawing/2014/main" id="{A02AB883-0E25-0CAE-39A0-47267E3EF528}"/>
                </a:ext>
              </a:extLst>
            </p:cNvPr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9" name="Círculo">
              <a:extLst>
                <a:ext uri="{FF2B5EF4-FFF2-40B4-BE49-F238E27FC236}">
                  <a16:creationId xmlns:a16="http://schemas.microsoft.com/office/drawing/2014/main" id="{64E58CBF-2387-E552-ED6F-E95D1A24449E}"/>
                </a:ext>
              </a:extLst>
            </p:cNvPr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0" name="Círculo">
              <a:extLst>
                <a:ext uri="{FF2B5EF4-FFF2-40B4-BE49-F238E27FC236}">
                  <a16:creationId xmlns:a16="http://schemas.microsoft.com/office/drawing/2014/main" id="{05BCA760-17DB-55B8-13F2-A7E52A5DED26}"/>
                </a:ext>
              </a:extLst>
            </p:cNvPr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1" name="Círculo">
              <a:extLst>
                <a:ext uri="{FF2B5EF4-FFF2-40B4-BE49-F238E27FC236}">
                  <a16:creationId xmlns:a16="http://schemas.microsoft.com/office/drawing/2014/main" id="{4E60AAE7-551E-33E7-D52A-C07355A37D55}"/>
                </a:ext>
              </a:extLst>
            </p:cNvPr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2" name="Círculo">
              <a:extLst>
                <a:ext uri="{FF2B5EF4-FFF2-40B4-BE49-F238E27FC236}">
                  <a16:creationId xmlns:a16="http://schemas.microsoft.com/office/drawing/2014/main" id="{5AD64682-3E1A-D939-F7B9-4B17ED2B1038}"/>
                </a:ext>
              </a:extLst>
            </p:cNvPr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3" name="Círculo">
              <a:extLst>
                <a:ext uri="{FF2B5EF4-FFF2-40B4-BE49-F238E27FC236}">
                  <a16:creationId xmlns:a16="http://schemas.microsoft.com/office/drawing/2014/main" id="{D3F603F2-B03E-BA88-0295-44D09A4F9D48}"/>
                </a:ext>
              </a:extLst>
            </p:cNvPr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4" name="Círculo">
              <a:extLst>
                <a:ext uri="{FF2B5EF4-FFF2-40B4-BE49-F238E27FC236}">
                  <a16:creationId xmlns:a16="http://schemas.microsoft.com/office/drawing/2014/main" id="{9641013D-589E-16BD-0F86-5B0A8905E0E3}"/>
                </a:ext>
              </a:extLst>
            </p:cNvPr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5" name="Círculo">
              <a:extLst>
                <a:ext uri="{FF2B5EF4-FFF2-40B4-BE49-F238E27FC236}">
                  <a16:creationId xmlns:a16="http://schemas.microsoft.com/office/drawing/2014/main" id="{20013CBC-85F5-B629-3CE8-0F061EB8B7B6}"/>
                </a:ext>
              </a:extLst>
            </p:cNvPr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6" name="Círculo">
              <a:extLst>
                <a:ext uri="{FF2B5EF4-FFF2-40B4-BE49-F238E27FC236}">
                  <a16:creationId xmlns:a16="http://schemas.microsoft.com/office/drawing/2014/main" id="{E948CA33-A5DA-4D75-A04B-BFFF73D0A9D1}"/>
                </a:ext>
              </a:extLst>
            </p:cNvPr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7" name="Círculo">
              <a:extLst>
                <a:ext uri="{FF2B5EF4-FFF2-40B4-BE49-F238E27FC236}">
                  <a16:creationId xmlns:a16="http://schemas.microsoft.com/office/drawing/2014/main" id="{1B3C9C48-FE7C-4E87-9024-1408C0A53E1E}"/>
                </a:ext>
              </a:extLst>
            </p:cNvPr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8" name="Círculo">
              <a:extLst>
                <a:ext uri="{FF2B5EF4-FFF2-40B4-BE49-F238E27FC236}">
                  <a16:creationId xmlns:a16="http://schemas.microsoft.com/office/drawing/2014/main" id="{AC1D9E42-C9E9-0957-A2ED-1F7AFBB33CF5}"/>
                </a:ext>
              </a:extLst>
            </p:cNvPr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9" name="Círculo">
              <a:extLst>
                <a:ext uri="{FF2B5EF4-FFF2-40B4-BE49-F238E27FC236}">
                  <a16:creationId xmlns:a16="http://schemas.microsoft.com/office/drawing/2014/main" id="{FD400A2A-E82E-E83C-241C-83403BE4A01B}"/>
                </a:ext>
              </a:extLst>
            </p:cNvPr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0" name="Círculo">
              <a:extLst>
                <a:ext uri="{FF2B5EF4-FFF2-40B4-BE49-F238E27FC236}">
                  <a16:creationId xmlns:a16="http://schemas.microsoft.com/office/drawing/2014/main" id="{ABA54B1E-AF8F-DB4E-2F32-8A9B41E7F633}"/>
                </a:ext>
              </a:extLst>
            </p:cNvPr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1" name="Círculo">
              <a:extLst>
                <a:ext uri="{FF2B5EF4-FFF2-40B4-BE49-F238E27FC236}">
                  <a16:creationId xmlns:a16="http://schemas.microsoft.com/office/drawing/2014/main" id="{DDAF468F-5158-E4EF-2303-FA6F0AEAEA55}"/>
                </a:ext>
              </a:extLst>
            </p:cNvPr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2" name="Círculo">
              <a:extLst>
                <a:ext uri="{FF2B5EF4-FFF2-40B4-BE49-F238E27FC236}">
                  <a16:creationId xmlns:a16="http://schemas.microsoft.com/office/drawing/2014/main" id="{1B2E2F2B-E287-A992-F073-76326023BB93}"/>
                </a:ext>
              </a:extLst>
            </p:cNvPr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3" name="Círculo">
              <a:extLst>
                <a:ext uri="{FF2B5EF4-FFF2-40B4-BE49-F238E27FC236}">
                  <a16:creationId xmlns:a16="http://schemas.microsoft.com/office/drawing/2014/main" id="{B7E53B0A-2362-B526-805F-9DACD923C2C8}"/>
                </a:ext>
              </a:extLst>
            </p:cNvPr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4" name="Círculo">
              <a:extLst>
                <a:ext uri="{FF2B5EF4-FFF2-40B4-BE49-F238E27FC236}">
                  <a16:creationId xmlns:a16="http://schemas.microsoft.com/office/drawing/2014/main" id="{FBB50FDF-1146-3F63-7AE7-2BB3ECC4E3E3}"/>
                </a:ext>
              </a:extLst>
            </p:cNvPr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5" name="Círculo">
              <a:extLst>
                <a:ext uri="{FF2B5EF4-FFF2-40B4-BE49-F238E27FC236}">
                  <a16:creationId xmlns:a16="http://schemas.microsoft.com/office/drawing/2014/main" id="{353D4250-9160-E505-4E96-003872BAC970}"/>
                </a:ext>
              </a:extLst>
            </p:cNvPr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6" name="Círculo">
              <a:extLst>
                <a:ext uri="{FF2B5EF4-FFF2-40B4-BE49-F238E27FC236}">
                  <a16:creationId xmlns:a16="http://schemas.microsoft.com/office/drawing/2014/main" id="{3724A899-3368-E703-B150-816AE0C28B91}"/>
                </a:ext>
              </a:extLst>
            </p:cNvPr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7" name="Círculo">
              <a:extLst>
                <a:ext uri="{FF2B5EF4-FFF2-40B4-BE49-F238E27FC236}">
                  <a16:creationId xmlns:a16="http://schemas.microsoft.com/office/drawing/2014/main" id="{7B316F85-0712-9032-9AFC-3E57178EF6B1}"/>
                </a:ext>
              </a:extLst>
            </p:cNvPr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8" name="Círculo">
              <a:extLst>
                <a:ext uri="{FF2B5EF4-FFF2-40B4-BE49-F238E27FC236}">
                  <a16:creationId xmlns:a16="http://schemas.microsoft.com/office/drawing/2014/main" id="{382C2340-5C41-B2B9-9FC9-A3821DDF8D8C}"/>
                </a:ext>
              </a:extLst>
            </p:cNvPr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9" name="Círculo">
              <a:extLst>
                <a:ext uri="{FF2B5EF4-FFF2-40B4-BE49-F238E27FC236}">
                  <a16:creationId xmlns:a16="http://schemas.microsoft.com/office/drawing/2014/main" id="{60674BCF-E7F1-4AB5-92AF-3953A99BDFE5}"/>
                </a:ext>
              </a:extLst>
            </p:cNvPr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0" name="Círculo">
              <a:extLst>
                <a:ext uri="{FF2B5EF4-FFF2-40B4-BE49-F238E27FC236}">
                  <a16:creationId xmlns:a16="http://schemas.microsoft.com/office/drawing/2014/main" id="{81A6D49A-76F9-DA9E-1477-18761CFC6C4B}"/>
                </a:ext>
              </a:extLst>
            </p:cNvPr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1" name="Círculo">
              <a:extLst>
                <a:ext uri="{FF2B5EF4-FFF2-40B4-BE49-F238E27FC236}">
                  <a16:creationId xmlns:a16="http://schemas.microsoft.com/office/drawing/2014/main" id="{16EBB1A1-79F3-A2CE-693D-409F0F29BBA8}"/>
                </a:ext>
              </a:extLst>
            </p:cNvPr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2" name="Círculo">
              <a:extLst>
                <a:ext uri="{FF2B5EF4-FFF2-40B4-BE49-F238E27FC236}">
                  <a16:creationId xmlns:a16="http://schemas.microsoft.com/office/drawing/2014/main" id="{3A1587C8-76A7-BDDB-F094-7E2F1454A6B7}"/>
                </a:ext>
              </a:extLst>
            </p:cNvPr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3" name="Círculo">
              <a:extLst>
                <a:ext uri="{FF2B5EF4-FFF2-40B4-BE49-F238E27FC236}">
                  <a16:creationId xmlns:a16="http://schemas.microsoft.com/office/drawing/2014/main" id="{FAEDC0C2-AED1-6C69-4422-7C35FA3A9A3C}"/>
                </a:ext>
              </a:extLst>
            </p:cNvPr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4" name="Círculo">
              <a:extLst>
                <a:ext uri="{FF2B5EF4-FFF2-40B4-BE49-F238E27FC236}">
                  <a16:creationId xmlns:a16="http://schemas.microsoft.com/office/drawing/2014/main" id="{0A01BE0A-590E-33A5-161D-809B1DA2D659}"/>
                </a:ext>
              </a:extLst>
            </p:cNvPr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5" name="Círculo">
              <a:extLst>
                <a:ext uri="{FF2B5EF4-FFF2-40B4-BE49-F238E27FC236}">
                  <a16:creationId xmlns:a16="http://schemas.microsoft.com/office/drawing/2014/main" id="{B5886DAF-E568-C707-D56E-CC9A961FE3A5}"/>
                </a:ext>
              </a:extLst>
            </p:cNvPr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6" name="Círculo">
              <a:extLst>
                <a:ext uri="{FF2B5EF4-FFF2-40B4-BE49-F238E27FC236}">
                  <a16:creationId xmlns:a16="http://schemas.microsoft.com/office/drawing/2014/main" id="{C228669B-F8E7-A5FD-6AA8-CCF820BA881A}"/>
                </a:ext>
              </a:extLst>
            </p:cNvPr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7" name="Círculo">
              <a:extLst>
                <a:ext uri="{FF2B5EF4-FFF2-40B4-BE49-F238E27FC236}">
                  <a16:creationId xmlns:a16="http://schemas.microsoft.com/office/drawing/2014/main" id="{0D6DA6C0-BF98-723B-C14F-9F6EECE548A1}"/>
                </a:ext>
              </a:extLst>
            </p:cNvPr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8" name="Círculo">
              <a:extLst>
                <a:ext uri="{FF2B5EF4-FFF2-40B4-BE49-F238E27FC236}">
                  <a16:creationId xmlns:a16="http://schemas.microsoft.com/office/drawing/2014/main" id="{F5B1EACC-62D0-5C5E-6F42-E6183FAEB2B7}"/>
                </a:ext>
              </a:extLst>
            </p:cNvPr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9" name="Círculo">
              <a:extLst>
                <a:ext uri="{FF2B5EF4-FFF2-40B4-BE49-F238E27FC236}">
                  <a16:creationId xmlns:a16="http://schemas.microsoft.com/office/drawing/2014/main" id="{506EAEB8-924E-6A3A-112C-42BEB2A6489C}"/>
                </a:ext>
              </a:extLst>
            </p:cNvPr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0" name="Círculo">
              <a:extLst>
                <a:ext uri="{FF2B5EF4-FFF2-40B4-BE49-F238E27FC236}">
                  <a16:creationId xmlns:a16="http://schemas.microsoft.com/office/drawing/2014/main" id="{056E15E5-3E9A-40B6-26A6-5BA8A2221181}"/>
                </a:ext>
              </a:extLst>
            </p:cNvPr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1" name="Círculo">
              <a:extLst>
                <a:ext uri="{FF2B5EF4-FFF2-40B4-BE49-F238E27FC236}">
                  <a16:creationId xmlns:a16="http://schemas.microsoft.com/office/drawing/2014/main" id="{F673DECB-5F9D-99AB-F246-950D0BAA4E32}"/>
                </a:ext>
              </a:extLst>
            </p:cNvPr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2" name="Círculo">
              <a:extLst>
                <a:ext uri="{FF2B5EF4-FFF2-40B4-BE49-F238E27FC236}">
                  <a16:creationId xmlns:a16="http://schemas.microsoft.com/office/drawing/2014/main" id="{AA7C069A-B78D-0ACC-609E-39D4E5909827}"/>
                </a:ext>
              </a:extLst>
            </p:cNvPr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3" name="Círculo">
              <a:extLst>
                <a:ext uri="{FF2B5EF4-FFF2-40B4-BE49-F238E27FC236}">
                  <a16:creationId xmlns:a16="http://schemas.microsoft.com/office/drawing/2014/main" id="{5631AFDF-43EC-9EC5-EBDB-01AAC0B4F7C6}"/>
                </a:ext>
              </a:extLst>
            </p:cNvPr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4" name="Círculo">
              <a:extLst>
                <a:ext uri="{FF2B5EF4-FFF2-40B4-BE49-F238E27FC236}">
                  <a16:creationId xmlns:a16="http://schemas.microsoft.com/office/drawing/2014/main" id="{01C66FED-775C-6448-F931-2CFAE0317749}"/>
                </a:ext>
              </a:extLst>
            </p:cNvPr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5" name="Círculo">
              <a:extLst>
                <a:ext uri="{FF2B5EF4-FFF2-40B4-BE49-F238E27FC236}">
                  <a16:creationId xmlns:a16="http://schemas.microsoft.com/office/drawing/2014/main" id="{EE6F6185-BB29-EAA8-0706-B30A52882C38}"/>
                </a:ext>
              </a:extLst>
            </p:cNvPr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6" name="Círculo">
              <a:extLst>
                <a:ext uri="{FF2B5EF4-FFF2-40B4-BE49-F238E27FC236}">
                  <a16:creationId xmlns:a16="http://schemas.microsoft.com/office/drawing/2014/main" id="{86456544-E5A2-54D6-C14B-B78008CDDD93}"/>
                </a:ext>
              </a:extLst>
            </p:cNvPr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7" name="Círculo">
              <a:extLst>
                <a:ext uri="{FF2B5EF4-FFF2-40B4-BE49-F238E27FC236}">
                  <a16:creationId xmlns:a16="http://schemas.microsoft.com/office/drawing/2014/main" id="{9BC857AC-6006-9E86-BD5B-FDCAF75B00FC}"/>
                </a:ext>
              </a:extLst>
            </p:cNvPr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8" name="Círculo">
              <a:extLst>
                <a:ext uri="{FF2B5EF4-FFF2-40B4-BE49-F238E27FC236}">
                  <a16:creationId xmlns:a16="http://schemas.microsoft.com/office/drawing/2014/main" id="{33B7696E-A2DE-B765-042A-24F21660C3DE}"/>
                </a:ext>
              </a:extLst>
            </p:cNvPr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9" name="Círculo">
              <a:extLst>
                <a:ext uri="{FF2B5EF4-FFF2-40B4-BE49-F238E27FC236}">
                  <a16:creationId xmlns:a16="http://schemas.microsoft.com/office/drawing/2014/main" id="{430DEA4B-AEF0-5141-D1D6-8AE072ECE249}"/>
                </a:ext>
              </a:extLst>
            </p:cNvPr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0" name="Círculo">
              <a:extLst>
                <a:ext uri="{FF2B5EF4-FFF2-40B4-BE49-F238E27FC236}">
                  <a16:creationId xmlns:a16="http://schemas.microsoft.com/office/drawing/2014/main" id="{722C7AB8-D4B9-80CA-DDE7-303C0C8BBD5F}"/>
                </a:ext>
              </a:extLst>
            </p:cNvPr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1" name="Círculo">
              <a:extLst>
                <a:ext uri="{FF2B5EF4-FFF2-40B4-BE49-F238E27FC236}">
                  <a16:creationId xmlns:a16="http://schemas.microsoft.com/office/drawing/2014/main" id="{3F17E76D-5ED4-DDE0-496A-9B84847DAAF0}"/>
                </a:ext>
              </a:extLst>
            </p:cNvPr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2" name="Círculo">
              <a:extLst>
                <a:ext uri="{FF2B5EF4-FFF2-40B4-BE49-F238E27FC236}">
                  <a16:creationId xmlns:a16="http://schemas.microsoft.com/office/drawing/2014/main" id="{96EEDCBB-9AB6-1B66-1E72-735E203DCFCA}"/>
                </a:ext>
              </a:extLst>
            </p:cNvPr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3" name="Círculo">
              <a:extLst>
                <a:ext uri="{FF2B5EF4-FFF2-40B4-BE49-F238E27FC236}">
                  <a16:creationId xmlns:a16="http://schemas.microsoft.com/office/drawing/2014/main" id="{E9B078C4-0870-0A7C-926A-5905182C0305}"/>
                </a:ext>
              </a:extLst>
            </p:cNvPr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4" name="Círculo">
              <a:extLst>
                <a:ext uri="{FF2B5EF4-FFF2-40B4-BE49-F238E27FC236}">
                  <a16:creationId xmlns:a16="http://schemas.microsoft.com/office/drawing/2014/main" id="{47D86D41-FADB-A96F-3644-C708D2D66BC0}"/>
                </a:ext>
              </a:extLst>
            </p:cNvPr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5" name="Círculo">
              <a:extLst>
                <a:ext uri="{FF2B5EF4-FFF2-40B4-BE49-F238E27FC236}">
                  <a16:creationId xmlns:a16="http://schemas.microsoft.com/office/drawing/2014/main" id="{50082F4C-ADF2-3AFC-0FDD-3E569FE60C96}"/>
                </a:ext>
              </a:extLst>
            </p:cNvPr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6" name="Círculo">
              <a:extLst>
                <a:ext uri="{FF2B5EF4-FFF2-40B4-BE49-F238E27FC236}">
                  <a16:creationId xmlns:a16="http://schemas.microsoft.com/office/drawing/2014/main" id="{B8A54408-7767-0F5C-B755-8109679792AD}"/>
                </a:ext>
              </a:extLst>
            </p:cNvPr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7" name="Círculo">
              <a:extLst>
                <a:ext uri="{FF2B5EF4-FFF2-40B4-BE49-F238E27FC236}">
                  <a16:creationId xmlns:a16="http://schemas.microsoft.com/office/drawing/2014/main" id="{5FC7A5B6-499B-4BBF-EB15-A621B597A3CD}"/>
                </a:ext>
              </a:extLst>
            </p:cNvPr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8" name="Círculo">
              <a:extLst>
                <a:ext uri="{FF2B5EF4-FFF2-40B4-BE49-F238E27FC236}">
                  <a16:creationId xmlns:a16="http://schemas.microsoft.com/office/drawing/2014/main" id="{10CC7BE7-4346-7AD6-0EB9-5708282B3480}"/>
                </a:ext>
              </a:extLst>
            </p:cNvPr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9" name="Círculo">
              <a:extLst>
                <a:ext uri="{FF2B5EF4-FFF2-40B4-BE49-F238E27FC236}">
                  <a16:creationId xmlns:a16="http://schemas.microsoft.com/office/drawing/2014/main" id="{507D5413-635A-4D6C-CCCE-6CDE357F06B4}"/>
                </a:ext>
              </a:extLst>
            </p:cNvPr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0" name="Círculo">
              <a:extLst>
                <a:ext uri="{FF2B5EF4-FFF2-40B4-BE49-F238E27FC236}">
                  <a16:creationId xmlns:a16="http://schemas.microsoft.com/office/drawing/2014/main" id="{2A9C5E45-441A-2279-D146-C55E5CEF0D0C}"/>
                </a:ext>
              </a:extLst>
            </p:cNvPr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1" name="Círculo">
              <a:extLst>
                <a:ext uri="{FF2B5EF4-FFF2-40B4-BE49-F238E27FC236}">
                  <a16:creationId xmlns:a16="http://schemas.microsoft.com/office/drawing/2014/main" id="{8E62A854-FC70-7C51-0F23-97E9CDE6A49D}"/>
                </a:ext>
              </a:extLst>
            </p:cNvPr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2" name="Círculo">
              <a:extLst>
                <a:ext uri="{FF2B5EF4-FFF2-40B4-BE49-F238E27FC236}">
                  <a16:creationId xmlns:a16="http://schemas.microsoft.com/office/drawing/2014/main" id="{1C6A5408-25A7-A6EF-7259-29023B2BB08F}"/>
                </a:ext>
              </a:extLst>
            </p:cNvPr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3" name="Círculo">
              <a:extLst>
                <a:ext uri="{FF2B5EF4-FFF2-40B4-BE49-F238E27FC236}">
                  <a16:creationId xmlns:a16="http://schemas.microsoft.com/office/drawing/2014/main" id="{92389BF1-C55F-7544-C33B-D858C4B159A8}"/>
                </a:ext>
              </a:extLst>
            </p:cNvPr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4" name="Círculo">
              <a:extLst>
                <a:ext uri="{FF2B5EF4-FFF2-40B4-BE49-F238E27FC236}">
                  <a16:creationId xmlns:a16="http://schemas.microsoft.com/office/drawing/2014/main" id="{2B8EA61B-DAC3-D537-22AB-9321EF44DBD5}"/>
                </a:ext>
              </a:extLst>
            </p:cNvPr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5" name="Círculo">
              <a:extLst>
                <a:ext uri="{FF2B5EF4-FFF2-40B4-BE49-F238E27FC236}">
                  <a16:creationId xmlns:a16="http://schemas.microsoft.com/office/drawing/2014/main" id="{F95DBC50-BE02-F215-3DE1-8BB5BE12612C}"/>
                </a:ext>
              </a:extLst>
            </p:cNvPr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6" name="Círculo">
              <a:extLst>
                <a:ext uri="{FF2B5EF4-FFF2-40B4-BE49-F238E27FC236}">
                  <a16:creationId xmlns:a16="http://schemas.microsoft.com/office/drawing/2014/main" id="{11167530-B4E6-CE91-B3E7-40F29541B62D}"/>
                </a:ext>
              </a:extLst>
            </p:cNvPr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7" name="Círculo">
              <a:extLst>
                <a:ext uri="{FF2B5EF4-FFF2-40B4-BE49-F238E27FC236}">
                  <a16:creationId xmlns:a16="http://schemas.microsoft.com/office/drawing/2014/main" id="{9F8D6DF4-BDD6-D498-479C-C2C78DBEFC75}"/>
                </a:ext>
              </a:extLst>
            </p:cNvPr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8" name="Círculo">
              <a:extLst>
                <a:ext uri="{FF2B5EF4-FFF2-40B4-BE49-F238E27FC236}">
                  <a16:creationId xmlns:a16="http://schemas.microsoft.com/office/drawing/2014/main" id="{7B222A1E-F5F7-9C77-DD00-C5E5E374DE62}"/>
                </a:ext>
              </a:extLst>
            </p:cNvPr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9" name="Círculo">
              <a:extLst>
                <a:ext uri="{FF2B5EF4-FFF2-40B4-BE49-F238E27FC236}">
                  <a16:creationId xmlns:a16="http://schemas.microsoft.com/office/drawing/2014/main" id="{D65AFA99-EF3A-749A-17E6-E5F2E1E8310B}"/>
                </a:ext>
              </a:extLst>
            </p:cNvPr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0" name="Círculo">
              <a:extLst>
                <a:ext uri="{FF2B5EF4-FFF2-40B4-BE49-F238E27FC236}">
                  <a16:creationId xmlns:a16="http://schemas.microsoft.com/office/drawing/2014/main" id="{F217B165-8872-66E2-D2EF-345CD3A4B19A}"/>
                </a:ext>
              </a:extLst>
            </p:cNvPr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1" name="Círculo">
              <a:extLst>
                <a:ext uri="{FF2B5EF4-FFF2-40B4-BE49-F238E27FC236}">
                  <a16:creationId xmlns:a16="http://schemas.microsoft.com/office/drawing/2014/main" id="{56E74BEA-2DE5-9B22-C609-81CCF9758BFD}"/>
                </a:ext>
              </a:extLst>
            </p:cNvPr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2" name="Círculo">
              <a:extLst>
                <a:ext uri="{FF2B5EF4-FFF2-40B4-BE49-F238E27FC236}">
                  <a16:creationId xmlns:a16="http://schemas.microsoft.com/office/drawing/2014/main" id="{DF58C109-AD85-7BD0-B9AE-DBCCF029C365}"/>
                </a:ext>
              </a:extLst>
            </p:cNvPr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3" name="Círculo">
              <a:extLst>
                <a:ext uri="{FF2B5EF4-FFF2-40B4-BE49-F238E27FC236}">
                  <a16:creationId xmlns:a16="http://schemas.microsoft.com/office/drawing/2014/main" id="{35DCA88F-EE7B-2C5F-AAEC-15FCFC70D7E5}"/>
                </a:ext>
              </a:extLst>
            </p:cNvPr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4" name="Círculo">
              <a:extLst>
                <a:ext uri="{FF2B5EF4-FFF2-40B4-BE49-F238E27FC236}">
                  <a16:creationId xmlns:a16="http://schemas.microsoft.com/office/drawing/2014/main" id="{74368E82-9675-D939-149C-AA07B42AD74E}"/>
                </a:ext>
              </a:extLst>
            </p:cNvPr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5" name="Círculo">
              <a:extLst>
                <a:ext uri="{FF2B5EF4-FFF2-40B4-BE49-F238E27FC236}">
                  <a16:creationId xmlns:a16="http://schemas.microsoft.com/office/drawing/2014/main" id="{D3FD9422-473D-9550-4128-D74055DA2232}"/>
                </a:ext>
              </a:extLst>
            </p:cNvPr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6" name="Círculo">
              <a:extLst>
                <a:ext uri="{FF2B5EF4-FFF2-40B4-BE49-F238E27FC236}">
                  <a16:creationId xmlns:a16="http://schemas.microsoft.com/office/drawing/2014/main" id="{1211AA59-D920-CC1B-57C0-563B808F9929}"/>
                </a:ext>
              </a:extLst>
            </p:cNvPr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7" name="Círculo">
              <a:extLst>
                <a:ext uri="{FF2B5EF4-FFF2-40B4-BE49-F238E27FC236}">
                  <a16:creationId xmlns:a16="http://schemas.microsoft.com/office/drawing/2014/main" id="{3DA508B4-2BC0-E804-BBAF-74B1AAD3CC06}"/>
                </a:ext>
              </a:extLst>
            </p:cNvPr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8" name="Círculo">
              <a:extLst>
                <a:ext uri="{FF2B5EF4-FFF2-40B4-BE49-F238E27FC236}">
                  <a16:creationId xmlns:a16="http://schemas.microsoft.com/office/drawing/2014/main" id="{7516048F-6A0E-B5ED-A3EC-764B9C06E728}"/>
                </a:ext>
              </a:extLst>
            </p:cNvPr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9" name="Círculo">
              <a:extLst>
                <a:ext uri="{FF2B5EF4-FFF2-40B4-BE49-F238E27FC236}">
                  <a16:creationId xmlns:a16="http://schemas.microsoft.com/office/drawing/2014/main" id="{AF961FED-E6EC-CA2D-9C5E-65746C558155}"/>
                </a:ext>
              </a:extLst>
            </p:cNvPr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30" name="Círculo">
              <a:extLst>
                <a:ext uri="{FF2B5EF4-FFF2-40B4-BE49-F238E27FC236}">
                  <a16:creationId xmlns:a16="http://schemas.microsoft.com/office/drawing/2014/main" id="{40138B6E-61B2-2862-C222-7F8507AECF92}"/>
                </a:ext>
              </a:extLst>
            </p:cNvPr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31" name="Círculo">
              <a:extLst>
                <a:ext uri="{FF2B5EF4-FFF2-40B4-BE49-F238E27FC236}">
                  <a16:creationId xmlns:a16="http://schemas.microsoft.com/office/drawing/2014/main" id="{C8F45BAA-C2D6-1A93-9816-5E3CD13B9071}"/>
                </a:ext>
              </a:extLst>
            </p:cNvPr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32" name="Círculo">
              <a:extLst>
                <a:ext uri="{FF2B5EF4-FFF2-40B4-BE49-F238E27FC236}">
                  <a16:creationId xmlns:a16="http://schemas.microsoft.com/office/drawing/2014/main" id="{259F5FCA-527C-29D2-7449-FF845E10AC3A}"/>
                </a:ext>
              </a:extLst>
            </p:cNvPr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034" name="Limitations">
            <a:extLst>
              <a:ext uri="{FF2B5EF4-FFF2-40B4-BE49-F238E27FC236}">
                <a16:creationId xmlns:a16="http://schemas.microsoft.com/office/drawing/2014/main" id="{34DEAE37-31ED-B2FF-8FF8-E8E7BA10C4E2}"/>
              </a:ext>
            </a:extLst>
          </p:cNvPr>
          <p:cNvSpPr txBox="1"/>
          <p:nvPr/>
        </p:nvSpPr>
        <p:spPr>
          <a:xfrm>
            <a:off x="1580680" y="789006"/>
            <a:ext cx="12387872" cy="1495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lang="en-US" dirty="0"/>
              <a:t>Offline RL algorithm</a:t>
            </a:r>
            <a:endParaRPr dirty="0"/>
          </a:p>
        </p:txBody>
      </p:sp>
      <p:grpSp>
        <p:nvGrpSpPr>
          <p:cNvPr id="1053" name="Agrupar">
            <a:extLst>
              <a:ext uri="{FF2B5EF4-FFF2-40B4-BE49-F238E27FC236}">
                <a16:creationId xmlns:a16="http://schemas.microsoft.com/office/drawing/2014/main" id="{E8B208FC-9751-5DC2-6DE3-1D0950238F26}"/>
              </a:ext>
            </a:extLst>
          </p:cNvPr>
          <p:cNvGrpSpPr/>
          <p:nvPr/>
        </p:nvGrpSpPr>
        <p:grpSpPr>
          <a:xfrm>
            <a:off x="1672563" y="2811884"/>
            <a:ext cx="21668894" cy="6098622"/>
            <a:chOff x="-435660" y="-765266"/>
            <a:chExt cx="20693519" cy="6098621"/>
          </a:xfrm>
        </p:grpSpPr>
        <p:grpSp>
          <p:nvGrpSpPr>
            <p:cNvPr id="1040" name="Agrupar">
              <a:extLst>
                <a:ext uri="{FF2B5EF4-FFF2-40B4-BE49-F238E27FC236}">
                  <a16:creationId xmlns:a16="http://schemas.microsoft.com/office/drawing/2014/main" id="{CC52DB7E-D038-6CAD-80CE-6D094D43F99A}"/>
                </a:ext>
              </a:extLst>
            </p:cNvPr>
            <p:cNvGrpSpPr/>
            <p:nvPr/>
          </p:nvGrpSpPr>
          <p:grpSpPr>
            <a:xfrm>
              <a:off x="-431995" y="-683928"/>
              <a:ext cx="10362862" cy="3366544"/>
              <a:chOff x="-431995" y="-1085248"/>
              <a:chExt cx="10362861" cy="3366543"/>
            </a:xfrm>
          </p:grpSpPr>
          <p:sp>
            <p:nvSpPr>
              <p:cNvPr id="1035" name="- Need for appropriate training. - A lot of resources required. - Human errors lead to inaccuracies in the classification.">
                <a:extLst>
                  <a:ext uri="{FF2B5EF4-FFF2-40B4-BE49-F238E27FC236}">
                    <a16:creationId xmlns:a16="http://schemas.microsoft.com/office/drawing/2014/main" id="{3EE3E8F8-6D12-AFEC-E97D-B77C593C6277}"/>
                  </a:ext>
                </a:extLst>
              </p:cNvPr>
              <p:cNvSpPr/>
              <p:nvPr/>
            </p:nvSpPr>
            <p:spPr>
              <a:xfrm>
                <a:off x="-51713" y="-33377"/>
                <a:ext cx="9982579" cy="23146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57200" indent="-457200" algn="l">
                  <a:lnSpc>
                    <a:spcPct val="120000"/>
                  </a:lnSpc>
                  <a:spcBef>
                    <a:spcPts val="20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3600" b="1" dirty="0"/>
                  <a:t>Single-step episode</a:t>
                </a:r>
                <a:r>
                  <a:rPr lang="en-US" sz="3600" dirty="0"/>
                  <a:t>: vector composed by a set of bins (histogram)</a:t>
                </a:r>
              </a:p>
              <a:p>
                <a:pPr marL="457200" indent="-457200" algn="l">
                  <a:lnSpc>
                    <a:spcPct val="120000"/>
                  </a:lnSpc>
                  <a:spcBef>
                    <a:spcPts val="20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sz="3600" dirty="0"/>
                  <a:t> </a:t>
                </a:r>
                <a:r>
                  <a:rPr lang="en-US" sz="3600" dirty="0"/>
                  <a:t>The </a:t>
                </a:r>
                <a:r>
                  <a:rPr lang="en-US" sz="3600" b="1" dirty="0"/>
                  <a:t>initial state is not influenced </a:t>
                </a:r>
                <a:r>
                  <a:rPr lang="en-US" sz="3600" dirty="0"/>
                  <a:t>by the agent</a:t>
                </a:r>
              </a:p>
            </p:txBody>
          </p:sp>
          <p:sp>
            <p:nvSpPr>
              <p:cNvPr id="1036" name="The work is done by a large pool of non-expert volunteering shifters.">
                <a:extLst>
                  <a:ext uri="{FF2B5EF4-FFF2-40B4-BE49-F238E27FC236}">
                    <a16:creationId xmlns:a16="http://schemas.microsoft.com/office/drawing/2014/main" id="{CC49391C-117B-0034-2315-928377A17AF3}"/>
                  </a:ext>
                </a:extLst>
              </p:cNvPr>
              <p:cNvSpPr/>
              <p:nvPr/>
            </p:nvSpPr>
            <p:spPr>
              <a:xfrm>
                <a:off x="710298" y="-958160"/>
                <a:ext cx="4387025" cy="6596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lang="en-US" sz="4000" dirty="0"/>
                  <a:t>Environment set up</a:t>
                </a:r>
                <a:endParaRPr sz="4000" dirty="0"/>
              </a:p>
            </p:txBody>
          </p:sp>
          <p:sp>
            <p:nvSpPr>
              <p:cNvPr id="1037" name="Círculo">
                <a:extLst>
                  <a:ext uri="{FF2B5EF4-FFF2-40B4-BE49-F238E27FC236}">
                    <a16:creationId xmlns:a16="http://schemas.microsoft.com/office/drawing/2014/main" id="{24623CE0-F59D-4F3A-9A43-DD3B095C2165}"/>
                  </a:ext>
                </a:extLst>
              </p:cNvPr>
              <p:cNvSpPr/>
              <p:nvPr/>
            </p:nvSpPr>
            <p:spPr>
              <a:xfrm>
                <a:off x="-431995" y="-1085248"/>
                <a:ext cx="930533" cy="930532"/>
              </a:xfrm>
              <a:prstGeom prst="ellipse">
                <a:avLst/>
              </a:prstGeom>
              <a:solidFill>
                <a:srgbClr val="EE917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r>
                  <a:rPr lang="en-US" b="1" dirty="0">
                    <a:solidFill>
                      <a:schemeClr val="bg1"/>
                    </a:solidFill>
                  </a:rPr>
                  <a:t>1</a:t>
                </a:r>
                <a:endParaRPr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46" name="Agrupar">
              <a:extLst>
                <a:ext uri="{FF2B5EF4-FFF2-40B4-BE49-F238E27FC236}">
                  <a16:creationId xmlns:a16="http://schemas.microsoft.com/office/drawing/2014/main" id="{62F7CAD0-0273-5FD1-181A-6234D851DC07}"/>
                </a:ext>
              </a:extLst>
            </p:cNvPr>
            <p:cNvGrpSpPr/>
            <p:nvPr/>
          </p:nvGrpSpPr>
          <p:grpSpPr>
            <a:xfrm>
              <a:off x="-435660" y="4402822"/>
              <a:ext cx="9068728" cy="930533"/>
              <a:chOff x="-435660" y="-182688"/>
              <a:chExt cx="9068727" cy="930532"/>
            </a:xfrm>
          </p:grpSpPr>
          <p:sp>
            <p:nvSpPr>
              <p:cNvPr id="1042" name="Commissioning time (new issue)">
                <a:extLst>
                  <a:ext uri="{FF2B5EF4-FFF2-40B4-BE49-F238E27FC236}">
                    <a16:creationId xmlns:a16="http://schemas.microsoft.com/office/drawing/2014/main" id="{4D5C09C0-9A73-E92B-B325-C766B18B115B}"/>
                  </a:ext>
                </a:extLst>
              </p:cNvPr>
              <p:cNvSpPr/>
              <p:nvPr/>
            </p:nvSpPr>
            <p:spPr>
              <a:xfrm>
                <a:off x="710298" y="-47224"/>
                <a:ext cx="7922769" cy="6596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lang="en-US" sz="4000" dirty="0"/>
                  <a:t>Reward scheme</a:t>
                </a:r>
                <a:endParaRPr sz="4000" dirty="0"/>
              </a:p>
            </p:txBody>
          </p:sp>
          <p:sp>
            <p:nvSpPr>
              <p:cNvPr id="1043" name="Círculo">
                <a:extLst>
                  <a:ext uri="{FF2B5EF4-FFF2-40B4-BE49-F238E27FC236}">
                    <a16:creationId xmlns:a16="http://schemas.microsoft.com/office/drawing/2014/main" id="{2AF98EB8-7E7E-C4D3-8B4B-427E46A7798C}"/>
                  </a:ext>
                </a:extLst>
              </p:cNvPr>
              <p:cNvSpPr/>
              <p:nvPr/>
            </p:nvSpPr>
            <p:spPr>
              <a:xfrm>
                <a:off x="-435660" y="-182688"/>
                <a:ext cx="930533" cy="930532"/>
              </a:xfrm>
              <a:prstGeom prst="ellipse">
                <a:avLst/>
              </a:prstGeom>
              <a:solidFill>
                <a:srgbClr val="F4C5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r>
                  <a:rPr lang="en-US" b="1" dirty="0">
                    <a:solidFill>
                      <a:schemeClr val="bg1"/>
                    </a:solidFill>
                  </a:rPr>
                  <a:t>3</a:t>
                </a:r>
                <a:endParaRPr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52" name="Agrupar">
              <a:extLst>
                <a:ext uri="{FF2B5EF4-FFF2-40B4-BE49-F238E27FC236}">
                  <a16:creationId xmlns:a16="http://schemas.microsoft.com/office/drawing/2014/main" id="{2DD65FF6-5B55-18C1-E09F-9A694629498D}"/>
                </a:ext>
              </a:extLst>
            </p:cNvPr>
            <p:cNvGrpSpPr/>
            <p:nvPr/>
          </p:nvGrpSpPr>
          <p:grpSpPr>
            <a:xfrm>
              <a:off x="10246482" y="-765266"/>
              <a:ext cx="10011377" cy="930533"/>
              <a:chOff x="-819101" y="-765266"/>
              <a:chExt cx="10011376" cy="930532"/>
            </a:xfrm>
          </p:grpSpPr>
          <p:sp>
            <p:nvSpPr>
              <p:cNvPr id="1048" name="Conditions changing over time">
                <a:extLst>
                  <a:ext uri="{FF2B5EF4-FFF2-40B4-BE49-F238E27FC236}">
                    <a16:creationId xmlns:a16="http://schemas.microsoft.com/office/drawing/2014/main" id="{9FFFACC1-20FD-A9E5-1DB2-9661C1786B14}"/>
                  </a:ext>
                </a:extLst>
              </p:cNvPr>
              <p:cNvSpPr/>
              <p:nvPr/>
            </p:nvSpPr>
            <p:spPr>
              <a:xfrm>
                <a:off x="320923" y="-665435"/>
                <a:ext cx="8871352" cy="6596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lang="en-US" sz="4000" dirty="0"/>
                  <a:t>Agent interactions and episode ending</a:t>
                </a:r>
                <a:endParaRPr sz="4000" dirty="0"/>
              </a:p>
            </p:txBody>
          </p:sp>
          <p:sp>
            <p:nvSpPr>
              <p:cNvPr id="1049" name="Círculo">
                <a:extLst>
                  <a:ext uri="{FF2B5EF4-FFF2-40B4-BE49-F238E27FC236}">
                    <a16:creationId xmlns:a16="http://schemas.microsoft.com/office/drawing/2014/main" id="{4CA44868-BEA0-BE10-FB10-BB13EECF0DE3}"/>
                  </a:ext>
                </a:extLst>
              </p:cNvPr>
              <p:cNvSpPr/>
              <p:nvPr/>
            </p:nvSpPr>
            <p:spPr>
              <a:xfrm>
                <a:off x="-819101" y="-765266"/>
                <a:ext cx="930533" cy="930532"/>
              </a:xfrm>
              <a:prstGeom prst="ellipse">
                <a:avLst/>
              </a:prstGeom>
              <a:solidFill>
                <a:srgbClr val="A8D9C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r>
                  <a:rPr lang="en-US" b="1" dirty="0">
                    <a:solidFill>
                      <a:schemeClr val="bg1"/>
                    </a:solidFill>
                  </a:rPr>
                  <a:t>2</a:t>
                </a:r>
                <a:endParaRPr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054" name="Número de diapositiva">
            <a:extLst>
              <a:ext uri="{FF2B5EF4-FFF2-40B4-BE49-F238E27FC236}">
                <a16:creationId xmlns:a16="http://schemas.microsoft.com/office/drawing/2014/main" id="{AFE6EC1D-CB65-10B5-13F5-C83DEDB0CA00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2" name="- Need for appropriate training. - A lot of resources required. - Human errors lead to inaccuracies in the classification.">
            <a:extLst>
              <a:ext uri="{FF2B5EF4-FFF2-40B4-BE49-F238E27FC236}">
                <a16:creationId xmlns:a16="http://schemas.microsoft.com/office/drawing/2014/main" id="{B946D107-37A7-78AB-CAD1-E10E695A4475}"/>
              </a:ext>
            </a:extLst>
          </p:cNvPr>
          <p:cNvSpPr/>
          <p:nvPr/>
        </p:nvSpPr>
        <p:spPr>
          <a:xfrm>
            <a:off x="13345397" y="3797543"/>
            <a:ext cx="10135263" cy="2979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 marL="457200" indent="-457200" algn="l">
              <a:lnSpc>
                <a:spcPct val="12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lang="en-US" sz="3600" dirty="0"/>
              <a:t>The </a:t>
            </a:r>
            <a:r>
              <a:rPr lang="en-US" sz="3600" b="1" dirty="0"/>
              <a:t>action space </a:t>
            </a:r>
            <a:r>
              <a:rPr lang="en-US" sz="3600" dirty="0"/>
              <a:t>is the classification of the histogram as </a:t>
            </a:r>
            <a:r>
              <a:rPr lang="en-US" sz="3600" b="1" dirty="0"/>
              <a:t>anomalous or nominal status </a:t>
            </a:r>
          </a:p>
          <a:p>
            <a:pPr marL="457200" indent="-457200" algn="l">
              <a:lnSpc>
                <a:spcPct val="12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lang="en-US" sz="3600" dirty="0"/>
              <a:t>The </a:t>
            </a:r>
            <a:r>
              <a:rPr lang="en-US" sz="3600" b="1" dirty="0"/>
              <a:t>human</a:t>
            </a:r>
            <a:r>
              <a:rPr lang="en-US" sz="3600" dirty="0"/>
              <a:t> will </a:t>
            </a:r>
            <a:r>
              <a:rPr lang="en-US" sz="3600" b="1" dirty="0"/>
              <a:t>always</a:t>
            </a:r>
            <a:r>
              <a:rPr lang="en-US" sz="3600" dirty="0"/>
              <a:t> </a:t>
            </a:r>
            <a:r>
              <a:rPr lang="en-US" sz="3600" b="1" dirty="0"/>
              <a:t>receive</a:t>
            </a:r>
            <a:r>
              <a:rPr lang="en-US" sz="3600" dirty="0"/>
              <a:t> </a:t>
            </a:r>
            <a:r>
              <a:rPr lang="en-US" sz="3600" b="1" dirty="0"/>
              <a:t>feedback</a:t>
            </a:r>
            <a:r>
              <a:rPr lang="en-US" sz="3600" dirty="0"/>
              <a:t> from the </a:t>
            </a:r>
            <a:r>
              <a:rPr lang="en-US" sz="3600" b="1" dirty="0"/>
              <a:t>agent</a:t>
            </a:r>
            <a:endParaRPr sz="2800" b="1" dirty="0"/>
          </a:p>
        </p:txBody>
      </p:sp>
      <p:sp>
        <p:nvSpPr>
          <p:cNvPr id="4" name="- Need for appropriate training. - A lot of resources required. - Human errors lead to inaccuracies in the classification.">
            <a:extLst>
              <a:ext uri="{FF2B5EF4-FFF2-40B4-BE49-F238E27FC236}">
                <a16:creationId xmlns:a16="http://schemas.microsoft.com/office/drawing/2014/main" id="{587F73AA-56B6-66D9-DEFD-8033C7D4930A}"/>
              </a:ext>
            </a:extLst>
          </p:cNvPr>
          <p:cNvSpPr/>
          <p:nvPr/>
        </p:nvSpPr>
        <p:spPr>
          <a:xfrm>
            <a:off x="2159758" y="9054954"/>
            <a:ext cx="12577519" cy="2314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 marL="457200" indent="-457200" algn="l">
              <a:lnSpc>
                <a:spcPct val="12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lang="en-US" sz="3600" dirty="0"/>
              <a:t>The </a:t>
            </a:r>
            <a:r>
              <a:rPr lang="en-US" sz="3600" b="1" dirty="0"/>
              <a:t>human</a:t>
            </a:r>
            <a:r>
              <a:rPr lang="en-US" sz="3600" dirty="0"/>
              <a:t> will </a:t>
            </a:r>
            <a:r>
              <a:rPr lang="en-US" sz="3600" b="1" dirty="0"/>
              <a:t>always give feedback </a:t>
            </a:r>
            <a:r>
              <a:rPr lang="en-US" sz="3600" dirty="0"/>
              <a:t>to the </a:t>
            </a:r>
            <a:r>
              <a:rPr lang="en-US" sz="3600" b="1" dirty="0"/>
              <a:t>agent</a:t>
            </a:r>
          </a:p>
          <a:p>
            <a:pPr marL="457200" indent="-457200" algn="l">
              <a:lnSpc>
                <a:spcPct val="12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sz="3600" dirty="0"/>
              <a:t> </a:t>
            </a:r>
            <a:r>
              <a:rPr lang="en-US" sz="3600" dirty="0"/>
              <a:t>There is a </a:t>
            </a:r>
            <a:r>
              <a:rPr lang="en-US" sz="3600" b="1" dirty="0"/>
              <a:t>reward/penalization</a:t>
            </a:r>
            <a:r>
              <a:rPr lang="en-US" sz="3600" dirty="0"/>
              <a:t> for </a:t>
            </a:r>
            <a:r>
              <a:rPr lang="en-US" sz="3600" b="1" dirty="0"/>
              <a:t>correct/incorrect</a:t>
            </a:r>
            <a:r>
              <a:rPr lang="en-US" sz="3600" dirty="0"/>
              <a:t> status </a:t>
            </a:r>
            <a:r>
              <a:rPr lang="en-US" sz="3600" b="1" dirty="0"/>
              <a:t>classification</a:t>
            </a:r>
          </a:p>
        </p:txBody>
      </p:sp>
    </p:spTree>
    <p:extLst>
      <p:ext uri="{BB962C8B-B14F-4D97-AF65-F5344CB8AC3E}">
        <p14:creationId xmlns:p14="http://schemas.microsoft.com/office/powerpoint/2010/main" val="286126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Agrupar"/>
          <p:cNvSpPr txBox="1"/>
          <p:nvPr/>
        </p:nvSpPr>
        <p:spPr>
          <a:xfrm>
            <a:off x="13645362" y="3604862"/>
            <a:ext cx="9019494" cy="5975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t>Reinforcement learning in the online regime</a:t>
            </a:r>
          </a:p>
        </p:txBody>
      </p:sp>
      <p:sp>
        <p:nvSpPr>
          <p:cNvPr id="1391" name="Número de diapositiva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p:sp>
        <p:nvSpPr>
          <p:cNvPr id="1392" name="Agrupar"/>
          <p:cNvSpPr/>
          <p:nvPr/>
        </p:nvSpPr>
        <p:spPr>
          <a:xfrm>
            <a:off x="801424" y="3706115"/>
            <a:ext cx="11253446" cy="6303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1952" y="0"/>
                </a:moveTo>
                <a:cubicBezTo>
                  <a:pt x="1421" y="0"/>
                  <a:pt x="1439" y="771"/>
                  <a:pt x="1439" y="1718"/>
                </a:cubicBezTo>
                <a:lnTo>
                  <a:pt x="1439" y="19328"/>
                </a:lnTo>
                <a:lnTo>
                  <a:pt x="0" y="19328"/>
                </a:lnTo>
                <a:cubicBezTo>
                  <a:pt x="0" y="19328"/>
                  <a:pt x="0" y="19890"/>
                  <a:pt x="0" y="20529"/>
                </a:cubicBezTo>
                <a:cubicBezTo>
                  <a:pt x="0" y="21600"/>
                  <a:pt x="190" y="21599"/>
                  <a:pt x="896" y="21599"/>
                </a:cubicBezTo>
                <a:lnTo>
                  <a:pt x="10332" y="21599"/>
                </a:lnTo>
                <a:lnTo>
                  <a:pt x="11268" y="21599"/>
                </a:lnTo>
                <a:lnTo>
                  <a:pt x="20704" y="21599"/>
                </a:lnTo>
                <a:cubicBezTo>
                  <a:pt x="21367" y="21599"/>
                  <a:pt x="21600" y="21600"/>
                  <a:pt x="21600" y="20529"/>
                </a:cubicBezTo>
                <a:cubicBezTo>
                  <a:pt x="21600" y="19890"/>
                  <a:pt x="21600" y="19328"/>
                  <a:pt x="21600" y="19328"/>
                </a:cubicBezTo>
                <a:lnTo>
                  <a:pt x="20161" y="19328"/>
                </a:lnTo>
                <a:lnTo>
                  <a:pt x="20161" y="1718"/>
                </a:lnTo>
                <a:cubicBezTo>
                  <a:pt x="20161" y="771"/>
                  <a:pt x="20196" y="0"/>
                  <a:pt x="19665" y="0"/>
                </a:cubicBezTo>
                <a:lnTo>
                  <a:pt x="1952" y="0"/>
                </a:lnTo>
                <a:close/>
                <a:moveTo>
                  <a:pt x="2475" y="1849"/>
                </a:moveTo>
                <a:lnTo>
                  <a:pt x="19125" y="1849"/>
                </a:lnTo>
                <a:lnTo>
                  <a:pt x="19125" y="19328"/>
                </a:lnTo>
                <a:lnTo>
                  <a:pt x="11268" y="19328"/>
                </a:lnTo>
                <a:lnTo>
                  <a:pt x="10332" y="19328"/>
                </a:lnTo>
                <a:lnTo>
                  <a:pt x="2475" y="19328"/>
                </a:lnTo>
                <a:lnTo>
                  <a:pt x="2475" y="1849"/>
                </a:lnTo>
                <a:close/>
              </a:path>
            </a:pathLst>
          </a:custGeom>
          <a:solidFill>
            <a:srgbClr val="79797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398" name="Agrupar"/>
          <p:cNvGrpSpPr/>
          <p:nvPr/>
        </p:nvGrpSpPr>
        <p:grpSpPr>
          <a:xfrm>
            <a:off x="3352172" y="4550601"/>
            <a:ext cx="6151951" cy="4614799"/>
            <a:chOff x="0" y="0"/>
            <a:chExt cx="6151949" cy="4614797"/>
          </a:xfrm>
        </p:grpSpPr>
        <p:sp>
          <p:nvSpPr>
            <p:cNvPr id="1393" name="Figura"/>
            <p:cNvSpPr/>
            <p:nvPr/>
          </p:nvSpPr>
          <p:spPr>
            <a:xfrm>
              <a:off x="1891126" y="-1"/>
              <a:ext cx="3300529" cy="1547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1" h="21196" extrusionOk="0">
                  <a:moveTo>
                    <a:pt x="0" y="4525"/>
                  </a:moveTo>
                  <a:cubicBezTo>
                    <a:pt x="1260" y="5582"/>
                    <a:pt x="2417" y="7028"/>
                    <a:pt x="3424" y="8804"/>
                  </a:cubicBezTo>
                  <a:cubicBezTo>
                    <a:pt x="4280" y="10314"/>
                    <a:pt x="5018" y="12046"/>
                    <a:pt x="5615" y="13947"/>
                  </a:cubicBezTo>
                  <a:cubicBezTo>
                    <a:pt x="6697" y="13261"/>
                    <a:pt x="7825" y="13124"/>
                    <a:pt x="8900" y="13483"/>
                  </a:cubicBezTo>
                  <a:cubicBezTo>
                    <a:pt x="9852" y="13801"/>
                    <a:pt x="10785" y="14515"/>
                    <a:pt x="11534" y="15801"/>
                  </a:cubicBezTo>
                  <a:cubicBezTo>
                    <a:pt x="12344" y="17193"/>
                    <a:pt x="12830" y="19132"/>
                    <a:pt x="12886" y="21196"/>
                  </a:cubicBezTo>
                  <a:cubicBezTo>
                    <a:pt x="13464" y="20936"/>
                    <a:pt x="14053" y="20774"/>
                    <a:pt x="14645" y="20710"/>
                  </a:cubicBezTo>
                  <a:cubicBezTo>
                    <a:pt x="15241" y="20647"/>
                    <a:pt x="15837" y="20684"/>
                    <a:pt x="16429" y="20820"/>
                  </a:cubicBezTo>
                  <a:cubicBezTo>
                    <a:pt x="16463" y="19910"/>
                    <a:pt x="16704" y="19072"/>
                    <a:pt x="17090" y="18522"/>
                  </a:cubicBezTo>
                  <a:cubicBezTo>
                    <a:pt x="17808" y="17499"/>
                    <a:pt x="18792" y="17735"/>
                    <a:pt x="19627" y="17151"/>
                  </a:cubicBezTo>
                  <a:cubicBezTo>
                    <a:pt x="20339" y="16652"/>
                    <a:pt x="21079" y="15686"/>
                    <a:pt x="21196" y="14279"/>
                  </a:cubicBezTo>
                  <a:cubicBezTo>
                    <a:pt x="21600" y="9413"/>
                    <a:pt x="19763" y="4483"/>
                    <a:pt x="16864" y="2338"/>
                  </a:cubicBezTo>
                  <a:cubicBezTo>
                    <a:pt x="14699" y="737"/>
                    <a:pt x="12284" y="838"/>
                    <a:pt x="10032" y="1934"/>
                  </a:cubicBezTo>
                  <a:cubicBezTo>
                    <a:pt x="8302" y="181"/>
                    <a:pt x="6306" y="-404"/>
                    <a:pt x="4374" y="276"/>
                  </a:cubicBezTo>
                  <a:cubicBezTo>
                    <a:pt x="2727" y="855"/>
                    <a:pt x="1206" y="2333"/>
                    <a:pt x="0" y="4525"/>
                  </a:cubicBezTo>
                  <a:close/>
                </a:path>
              </a:pathLst>
            </a:custGeom>
            <a:solidFill>
              <a:srgbClr val="F6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94" name="Figura"/>
            <p:cNvSpPr/>
            <p:nvPr/>
          </p:nvSpPr>
          <p:spPr>
            <a:xfrm>
              <a:off x="-1" y="429895"/>
              <a:ext cx="3720722" cy="2134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5" h="21600" extrusionOk="0">
                  <a:moveTo>
                    <a:pt x="10064" y="21600"/>
                  </a:moveTo>
                  <a:cubicBezTo>
                    <a:pt x="8748" y="19505"/>
                    <a:pt x="6985" y="18229"/>
                    <a:pt x="5106" y="18013"/>
                  </a:cubicBezTo>
                  <a:cubicBezTo>
                    <a:pt x="3355" y="17812"/>
                    <a:pt x="1613" y="18546"/>
                    <a:pt x="166" y="20096"/>
                  </a:cubicBezTo>
                  <a:cubicBezTo>
                    <a:pt x="-138" y="17933"/>
                    <a:pt x="-24" y="15678"/>
                    <a:pt x="495" y="13616"/>
                  </a:cubicBezTo>
                  <a:cubicBezTo>
                    <a:pt x="981" y="11680"/>
                    <a:pt x="1805" y="9994"/>
                    <a:pt x="2873" y="8745"/>
                  </a:cubicBezTo>
                  <a:cubicBezTo>
                    <a:pt x="3157" y="6492"/>
                    <a:pt x="3894" y="4439"/>
                    <a:pt x="4978" y="2881"/>
                  </a:cubicBezTo>
                  <a:cubicBezTo>
                    <a:pt x="6240" y="1070"/>
                    <a:pt x="7886" y="44"/>
                    <a:pt x="9602" y="0"/>
                  </a:cubicBezTo>
                  <a:cubicBezTo>
                    <a:pt x="10887" y="701"/>
                    <a:pt x="12080" y="1759"/>
                    <a:pt x="13122" y="3122"/>
                  </a:cubicBezTo>
                  <a:cubicBezTo>
                    <a:pt x="14132" y="4442"/>
                    <a:pt x="14984" y="6029"/>
                    <a:pt x="15640" y="7809"/>
                  </a:cubicBezTo>
                  <a:cubicBezTo>
                    <a:pt x="16215" y="7388"/>
                    <a:pt x="16809" y="7152"/>
                    <a:pt x="17399" y="7082"/>
                  </a:cubicBezTo>
                  <a:cubicBezTo>
                    <a:pt x="17964" y="7015"/>
                    <a:pt x="18527" y="7100"/>
                    <a:pt x="19063" y="7327"/>
                  </a:cubicBezTo>
                  <a:cubicBezTo>
                    <a:pt x="19998" y="7724"/>
                    <a:pt x="20906" y="8592"/>
                    <a:pt x="21282" y="10129"/>
                  </a:cubicBezTo>
                  <a:cubicBezTo>
                    <a:pt x="21436" y="10758"/>
                    <a:pt x="21462" y="11424"/>
                    <a:pt x="21435" y="12080"/>
                  </a:cubicBezTo>
                  <a:cubicBezTo>
                    <a:pt x="21408" y="12737"/>
                    <a:pt x="21327" y="13404"/>
                    <a:pt x="21154" y="14024"/>
                  </a:cubicBezTo>
                  <a:cubicBezTo>
                    <a:pt x="20721" y="15570"/>
                    <a:pt x="19814" y="16611"/>
                    <a:pt x="18811" y="17260"/>
                  </a:cubicBezTo>
                  <a:cubicBezTo>
                    <a:pt x="17577" y="18060"/>
                    <a:pt x="16235" y="18297"/>
                    <a:pt x="14904" y="18489"/>
                  </a:cubicBezTo>
                  <a:cubicBezTo>
                    <a:pt x="13943" y="18627"/>
                    <a:pt x="12970" y="18744"/>
                    <a:pt x="12071" y="19296"/>
                  </a:cubicBezTo>
                  <a:cubicBezTo>
                    <a:pt x="11284" y="19779"/>
                    <a:pt x="10593" y="20573"/>
                    <a:pt x="10064" y="21600"/>
                  </a:cubicBezTo>
                  <a:close/>
                </a:path>
              </a:pathLst>
            </a:custGeom>
            <a:solidFill>
              <a:srgbClr val="EF91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95" name="Figura"/>
            <p:cNvSpPr/>
            <p:nvPr/>
          </p:nvSpPr>
          <p:spPr>
            <a:xfrm>
              <a:off x="85463" y="2351672"/>
              <a:ext cx="1565918" cy="865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46" extrusionOk="0">
                  <a:moveTo>
                    <a:pt x="0" y="5243"/>
                  </a:moveTo>
                  <a:cubicBezTo>
                    <a:pt x="2633" y="1997"/>
                    <a:pt x="5891" y="159"/>
                    <a:pt x="9275" y="10"/>
                  </a:cubicBezTo>
                  <a:cubicBezTo>
                    <a:pt x="13988" y="-198"/>
                    <a:pt x="18514" y="2836"/>
                    <a:pt x="21600" y="8274"/>
                  </a:cubicBezTo>
                  <a:cubicBezTo>
                    <a:pt x="20997" y="9977"/>
                    <a:pt x="20542" y="11791"/>
                    <a:pt x="20244" y="13672"/>
                  </a:cubicBezTo>
                  <a:cubicBezTo>
                    <a:pt x="19951" y="15529"/>
                    <a:pt x="19814" y="17436"/>
                    <a:pt x="19837" y="19346"/>
                  </a:cubicBezTo>
                  <a:cubicBezTo>
                    <a:pt x="15689" y="21402"/>
                    <a:pt x="11170" y="20798"/>
                    <a:pt x="7320" y="17674"/>
                  </a:cubicBezTo>
                  <a:cubicBezTo>
                    <a:pt x="3995" y="14976"/>
                    <a:pt x="1402" y="10573"/>
                    <a:pt x="0" y="5243"/>
                  </a:cubicBezTo>
                  <a:close/>
                </a:path>
              </a:pathLst>
            </a:cu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96" name="Figura"/>
            <p:cNvSpPr/>
            <p:nvPr/>
          </p:nvSpPr>
          <p:spPr>
            <a:xfrm>
              <a:off x="4681651" y="859006"/>
              <a:ext cx="1470299" cy="1756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1600" extrusionOk="0">
                  <a:moveTo>
                    <a:pt x="9882" y="0"/>
                  </a:moveTo>
                  <a:cubicBezTo>
                    <a:pt x="10219" y="1491"/>
                    <a:pt x="9737" y="3022"/>
                    <a:pt x="8549" y="4232"/>
                  </a:cubicBezTo>
                  <a:cubicBezTo>
                    <a:pt x="7611" y="5189"/>
                    <a:pt x="6331" y="5865"/>
                    <a:pt x="4877" y="6286"/>
                  </a:cubicBezTo>
                  <a:cubicBezTo>
                    <a:pt x="3709" y="6624"/>
                    <a:pt x="2450" y="6787"/>
                    <a:pt x="1440" y="7340"/>
                  </a:cubicBezTo>
                  <a:cubicBezTo>
                    <a:pt x="787" y="7698"/>
                    <a:pt x="286" y="8194"/>
                    <a:pt x="0" y="8768"/>
                  </a:cubicBezTo>
                  <a:cubicBezTo>
                    <a:pt x="2869" y="9686"/>
                    <a:pt x="5320" y="11229"/>
                    <a:pt x="7048" y="13204"/>
                  </a:cubicBezTo>
                  <a:cubicBezTo>
                    <a:pt x="8607" y="14985"/>
                    <a:pt x="9516" y="17051"/>
                    <a:pt x="9683" y="19190"/>
                  </a:cubicBezTo>
                  <a:cubicBezTo>
                    <a:pt x="11316" y="19126"/>
                    <a:pt x="12951" y="19291"/>
                    <a:pt x="14506" y="19677"/>
                  </a:cubicBezTo>
                  <a:cubicBezTo>
                    <a:pt x="16160" y="20088"/>
                    <a:pt x="17693" y="20741"/>
                    <a:pt x="19020" y="21600"/>
                  </a:cubicBezTo>
                  <a:cubicBezTo>
                    <a:pt x="21337" y="17665"/>
                    <a:pt x="21600" y="13202"/>
                    <a:pt x="19755" y="9124"/>
                  </a:cubicBezTo>
                  <a:cubicBezTo>
                    <a:pt x="18012" y="5273"/>
                    <a:pt x="14506" y="2032"/>
                    <a:pt x="9882" y="0"/>
                  </a:cubicBezTo>
                  <a:close/>
                </a:path>
              </a:pathLst>
            </a:custGeom>
            <a:solidFill>
              <a:srgbClr val="DE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97" name="Figura"/>
            <p:cNvSpPr/>
            <p:nvPr/>
          </p:nvSpPr>
          <p:spPr>
            <a:xfrm>
              <a:off x="1705570" y="1657123"/>
              <a:ext cx="4285452" cy="2957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1" h="21584" extrusionOk="0">
                  <a:moveTo>
                    <a:pt x="21450" y="8356"/>
                  </a:moveTo>
                  <a:cubicBezTo>
                    <a:pt x="20816" y="7366"/>
                    <a:pt x="19963" y="6823"/>
                    <a:pt x="19074" y="6692"/>
                  </a:cubicBezTo>
                  <a:cubicBezTo>
                    <a:pt x="18229" y="6567"/>
                    <a:pt x="17302" y="6814"/>
                    <a:pt x="16696" y="7778"/>
                  </a:cubicBezTo>
                  <a:cubicBezTo>
                    <a:pt x="16274" y="8449"/>
                    <a:pt x="16172" y="9367"/>
                    <a:pt x="16427" y="10166"/>
                  </a:cubicBezTo>
                  <a:cubicBezTo>
                    <a:pt x="16530" y="10478"/>
                    <a:pt x="16397" y="10835"/>
                    <a:pt x="16144" y="10927"/>
                  </a:cubicBezTo>
                  <a:cubicBezTo>
                    <a:pt x="15952" y="10997"/>
                    <a:pt x="15749" y="10882"/>
                    <a:pt x="15658" y="10654"/>
                  </a:cubicBezTo>
                  <a:cubicBezTo>
                    <a:pt x="15397" y="9754"/>
                    <a:pt x="15408" y="8761"/>
                    <a:pt x="15689" y="7871"/>
                  </a:cubicBezTo>
                  <a:cubicBezTo>
                    <a:pt x="16017" y="6835"/>
                    <a:pt x="16677" y="6033"/>
                    <a:pt x="17499" y="5675"/>
                  </a:cubicBezTo>
                  <a:cubicBezTo>
                    <a:pt x="17436" y="4859"/>
                    <a:pt x="17264" y="4072"/>
                    <a:pt x="16996" y="3346"/>
                  </a:cubicBezTo>
                  <a:cubicBezTo>
                    <a:pt x="16739" y="2648"/>
                    <a:pt x="16391" y="2001"/>
                    <a:pt x="15940" y="1470"/>
                  </a:cubicBezTo>
                  <a:cubicBezTo>
                    <a:pt x="15304" y="723"/>
                    <a:pt x="14521" y="263"/>
                    <a:pt x="13703" y="89"/>
                  </a:cubicBezTo>
                  <a:cubicBezTo>
                    <a:pt x="13269" y="-4"/>
                    <a:pt x="12827" y="-16"/>
                    <a:pt x="12384" y="17"/>
                  </a:cubicBezTo>
                  <a:cubicBezTo>
                    <a:pt x="11888" y="55"/>
                    <a:pt x="11388" y="150"/>
                    <a:pt x="10892" y="305"/>
                  </a:cubicBezTo>
                  <a:cubicBezTo>
                    <a:pt x="10707" y="1530"/>
                    <a:pt x="10224" y="2636"/>
                    <a:pt x="9522" y="3471"/>
                  </a:cubicBezTo>
                  <a:cubicBezTo>
                    <a:pt x="8474" y="4718"/>
                    <a:pt x="7052" y="5257"/>
                    <a:pt x="5607" y="5394"/>
                  </a:cubicBezTo>
                  <a:cubicBezTo>
                    <a:pt x="4566" y="5492"/>
                    <a:pt x="3498" y="5390"/>
                    <a:pt x="2517" y="5857"/>
                  </a:cubicBezTo>
                  <a:cubicBezTo>
                    <a:pt x="906" y="6624"/>
                    <a:pt x="11" y="8656"/>
                    <a:pt x="0" y="10879"/>
                  </a:cubicBezTo>
                  <a:cubicBezTo>
                    <a:pt x="489" y="12414"/>
                    <a:pt x="1430" y="13637"/>
                    <a:pt x="2617" y="14279"/>
                  </a:cubicBezTo>
                  <a:cubicBezTo>
                    <a:pt x="4037" y="15047"/>
                    <a:pt x="5654" y="14912"/>
                    <a:pt x="6986" y="13914"/>
                  </a:cubicBezTo>
                  <a:cubicBezTo>
                    <a:pt x="7480" y="14286"/>
                    <a:pt x="8031" y="14519"/>
                    <a:pt x="8600" y="14595"/>
                  </a:cubicBezTo>
                  <a:cubicBezTo>
                    <a:pt x="9235" y="14680"/>
                    <a:pt x="9877" y="14569"/>
                    <a:pt x="10472" y="14272"/>
                  </a:cubicBezTo>
                  <a:cubicBezTo>
                    <a:pt x="10626" y="15857"/>
                    <a:pt x="11127" y="17352"/>
                    <a:pt x="11918" y="18582"/>
                  </a:cubicBezTo>
                  <a:cubicBezTo>
                    <a:pt x="12986" y="20244"/>
                    <a:pt x="14505" y="21318"/>
                    <a:pt x="16166" y="21584"/>
                  </a:cubicBezTo>
                  <a:cubicBezTo>
                    <a:pt x="15730" y="20838"/>
                    <a:pt x="15451" y="19958"/>
                    <a:pt x="15356" y="19032"/>
                  </a:cubicBezTo>
                  <a:cubicBezTo>
                    <a:pt x="15271" y="18199"/>
                    <a:pt x="15338" y="17353"/>
                    <a:pt x="15551" y="16560"/>
                  </a:cubicBezTo>
                  <a:cubicBezTo>
                    <a:pt x="16482" y="16270"/>
                    <a:pt x="17369" y="15834"/>
                    <a:pt x="18197" y="15271"/>
                  </a:cubicBezTo>
                  <a:cubicBezTo>
                    <a:pt x="19004" y="14721"/>
                    <a:pt x="19775" y="14038"/>
                    <a:pt x="20367" y="13103"/>
                  </a:cubicBezTo>
                  <a:cubicBezTo>
                    <a:pt x="21210" y="11774"/>
                    <a:pt x="21600" y="10062"/>
                    <a:pt x="21450" y="8356"/>
                  </a:cubicBezTo>
                  <a:close/>
                </a:path>
              </a:pathLst>
            </a:custGeom>
            <a:solidFill>
              <a:srgbClr val="ADDB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399" name="Wi-Fi"/>
          <p:cNvSpPr/>
          <p:nvPr/>
        </p:nvSpPr>
        <p:spPr>
          <a:xfrm>
            <a:off x="9466474" y="1314232"/>
            <a:ext cx="2959733" cy="208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4" extrusionOk="0">
                <a:moveTo>
                  <a:pt x="11016" y="1"/>
                </a:moveTo>
                <a:cubicBezTo>
                  <a:pt x="10440" y="-6"/>
                  <a:pt x="9852" y="28"/>
                  <a:pt x="9254" y="108"/>
                </a:cubicBezTo>
                <a:cubicBezTo>
                  <a:pt x="5654" y="590"/>
                  <a:pt x="2584" y="2743"/>
                  <a:pt x="0" y="6311"/>
                </a:cubicBezTo>
                <a:cubicBezTo>
                  <a:pt x="523" y="7051"/>
                  <a:pt x="1031" y="7768"/>
                  <a:pt x="1542" y="8490"/>
                </a:cubicBezTo>
                <a:cubicBezTo>
                  <a:pt x="4129" y="4966"/>
                  <a:pt x="7202" y="3087"/>
                  <a:pt x="10803" y="3088"/>
                </a:cubicBezTo>
                <a:cubicBezTo>
                  <a:pt x="14405" y="3089"/>
                  <a:pt x="17479" y="4969"/>
                  <a:pt x="20053" y="8479"/>
                </a:cubicBezTo>
                <a:cubicBezTo>
                  <a:pt x="20563" y="7757"/>
                  <a:pt x="21073" y="7034"/>
                  <a:pt x="21600" y="6287"/>
                </a:cubicBezTo>
                <a:cubicBezTo>
                  <a:pt x="18572" y="2207"/>
                  <a:pt x="15051" y="49"/>
                  <a:pt x="11016" y="1"/>
                </a:cubicBezTo>
                <a:close/>
                <a:moveTo>
                  <a:pt x="10903" y="6177"/>
                </a:moveTo>
                <a:cubicBezTo>
                  <a:pt x="10489" y="6175"/>
                  <a:pt x="10067" y="6203"/>
                  <a:pt x="9637" y="6264"/>
                </a:cubicBezTo>
                <a:cubicBezTo>
                  <a:pt x="7088" y="6623"/>
                  <a:pt x="4914" y="8156"/>
                  <a:pt x="3088" y="10686"/>
                </a:cubicBezTo>
                <a:cubicBezTo>
                  <a:pt x="3610" y="11424"/>
                  <a:pt x="4116" y="12140"/>
                  <a:pt x="4629" y="12865"/>
                </a:cubicBezTo>
                <a:cubicBezTo>
                  <a:pt x="6353" y="10507"/>
                  <a:pt x="8410" y="9259"/>
                  <a:pt x="10808" y="9262"/>
                </a:cubicBezTo>
                <a:cubicBezTo>
                  <a:pt x="13205" y="9265"/>
                  <a:pt x="15259" y="10516"/>
                  <a:pt x="16966" y="12861"/>
                </a:cubicBezTo>
                <a:cubicBezTo>
                  <a:pt x="17482" y="12131"/>
                  <a:pt x="17992" y="11411"/>
                  <a:pt x="18515" y="10670"/>
                </a:cubicBezTo>
                <a:cubicBezTo>
                  <a:pt x="16338" y="7735"/>
                  <a:pt x="13804" y="6193"/>
                  <a:pt x="10903" y="6177"/>
                </a:cubicBezTo>
                <a:close/>
                <a:moveTo>
                  <a:pt x="10623" y="12349"/>
                </a:moveTo>
                <a:cubicBezTo>
                  <a:pt x="8942" y="12414"/>
                  <a:pt x="7322" y="13380"/>
                  <a:pt x="6195" y="15054"/>
                </a:cubicBezTo>
                <a:cubicBezTo>
                  <a:pt x="6706" y="15779"/>
                  <a:pt x="7218" y="16502"/>
                  <a:pt x="7729" y="17226"/>
                </a:cubicBezTo>
                <a:cubicBezTo>
                  <a:pt x="9410" y="14863"/>
                  <a:pt x="12154" y="14812"/>
                  <a:pt x="13873" y="17221"/>
                </a:cubicBezTo>
                <a:cubicBezTo>
                  <a:pt x="14391" y="16489"/>
                  <a:pt x="14903" y="15767"/>
                  <a:pt x="15414" y="15045"/>
                </a:cubicBezTo>
                <a:cubicBezTo>
                  <a:pt x="14046" y="13118"/>
                  <a:pt x="12303" y="12284"/>
                  <a:pt x="10623" y="12349"/>
                </a:cubicBezTo>
                <a:close/>
                <a:moveTo>
                  <a:pt x="10751" y="18531"/>
                </a:moveTo>
                <a:cubicBezTo>
                  <a:pt x="10182" y="18549"/>
                  <a:pt x="9631" y="18867"/>
                  <a:pt x="9280" y="19436"/>
                </a:cubicBezTo>
                <a:cubicBezTo>
                  <a:pt x="9791" y="20161"/>
                  <a:pt x="10300" y="20884"/>
                  <a:pt x="10802" y="21594"/>
                </a:cubicBezTo>
                <a:cubicBezTo>
                  <a:pt x="11307" y="20879"/>
                  <a:pt x="11819" y="20155"/>
                  <a:pt x="12331" y="19432"/>
                </a:cubicBezTo>
                <a:cubicBezTo>
                  <a:pt x="11907" y="18795"/>
                  <a:pt x="11320" y="18513"/>
                  <a:pt x="10751" y="18531"/>
                </a:cubicBezTo>
                <a:close/>
              </a:path>
            </a:pathLst>
          </a:custGeom>
          <a:solidFill>
            <a:srgbClr val="79797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76BB1-F4ED-403B-BDB9-894E24E31B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Agrupar">
            <a:extLst>
              <a:ext uri="{FF2B5EF4-FFF2-40B4-BE49-F238E27FC236}">
                <a16:creationId xmlns:a16="http://schemas.microsoft.com/office/drawing/2014/main" id="{E2A3F080-1B6B-2B97-2B92-58B2B60C5F1D}"/>
              </a:ext>
            </a:extLst>
          </p:cNvPr>
          <p:cNvSpPr txBox="1"/>
          <p:nvPr/>
        </p:nvSpPr>
        <p:spPr>
          <a:xfrm>
            <a:off x="1747815" y="569723"/>
            <a:ext cx="11691154" cy="2497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lang="en-US" dirty="0"/>
              <a:t>Online regime</a:t>
            </a:r>
            <a:endParaRPr dirty="0"/>
          </a:p>
        </p:txBody>
      </p:sp>
      <p:grpSp>
        <p:nvGrpSpPr>
          <p:cNvPr id="1287" name="Google Shape;2510;p80">
            <a:extLst>
              <a:ext uri="{FF2B5EF4-FFF2-40B4-BE49-F238E27FC236}">
                <a16:creationId xmlns:a16="http://schemas.microsoft.com/office/drawing/2014/main" id="{2D11FEEA-F11B-CFB4-72BF-5AA8672680BF}"/>
              </a:ext>
            </a:extLst>
          </p:cNvPr>
          <p:cNvGrpSpPr/>
          <p:nvPr/>
        </p:nvGrpSpPr>
        <p:grpSpPr>
          <a:xfrm>
            <a:off x="910236" y="2671948"/>
            <a:ext cx="16180335" cy="3499455"/>
            <a:chOff x="784" y="0"/>
            <a:chExt cx="11172018" cy="3364143"/>
          </a:xfrm>
        </p:grpSpPr>
        <p:sp>
          <p:nvSpPr>
            <p:cNvPr id="1284" name="Google Shape;2511;p80">
              <a:extLst>
                <a:ext uri="{FF2B5EF4-FFF2-40B4-BE49-F238E27FC236}">
                  <a16:creationId xmlns:a16="http://schemas.microsoft.com/office/drawing/2014/main" id="{BA4D3BB4-F216-39F9-7843-C669F271F3DD}"/>
                </a:ext>
              </a:extLst>
            </p:cNvPr>
            <p:cNvSpPr/>
            <p:nvPr/>
          </p:nvSpPr>
          <p:spPr>
            <a:xfrm>
              <a:off x="784" y="0"/>
              <a:ext cx="2034447" cy="3364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8" h="21600" extrusionOk="0">
                  <a:moveTo>
                    <a:pt x="3689" y="0"/>
                  </a:moveTo>
                  <a:cubicBezTo>
                    <a:pt x="2925" y="0"/>
                    <a:pt x="2161" y="176"/>
                    <a:pt x="1577" y="534"/>
                  </a:cubicBezTo>
                  <a:lnTo>
                    <a:pt x="0" y="1501"/>
                  </a:lnTo>
                  <a:lnTo>
                    <a:pt x="13064" y="9500"/>
                  </a:lnTo>
                  <a:cubicBezTo>
                    <a:pt x="14222" y="10221"/>
                    <a:pt x="14222" y="11374"/>
                    <a:pt x="13064" y="12095"/>
                  </a:cubicBezTo>
                  <a:lnTo>
                    <a:pt x="0" y="20104"/>
                  </a:lnTo>
                  <a:lnTo>
                    <a:pt x="1577" y="21071"/>
                  </a:lnTo>
                  <a:cubicBezTo>
                    <a:pt x="2161" y="21424"/>
                    <a:pt x="2925" y="21600"/>
                    <a:pt x="3689" y="21600"/>
                  </a:cubicBezTo>
                  <a:cubicBezTo>
                    <a:pt x="4453" y="21600"/>
                    <a:pt x="5217" y="21424"/>
                    <a:pt x="5801" y="21071"/>
                  </a:cubicBezTo>
                  <a:lnTo>
                    <a:pt x="20433" y="12095"/>
                  </a:lnTo>
                  <a:cubicBezTo>
                    <a:pt x="21600" y="11384"/>
                    <a:pt x="21600" y="10221"/>
                    <a:pt x="20433" y="9510"/>
                  </a:cubicBezTo>
                  <a:lnTo>
                    <a:pt x="5801" y="534"/>
                  </a:lnTo>
                  <a:cubicBezTo>
                    <a:pt x="5217" y="176"/>
                    <a:pt x="4453" y="0"/>
                    <a:pt x="3689" y="0"/>
                  </a:cubicBezTo>
                  <a:close/>
                </a:path>
              </a:pathLst>
            </a:cu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5" name="Google Shape;2512;p80">
              <a:extLst>
                <a:ext uri="{FF2B5EF4-FFF2-40B4-BE49-F238E27FC236}">
                  <a16:creationId xmlns:a16="http://schemas.microsoft.com/office/drawing/2014/main" id="{1F92A03F-C298-C7DB-32EE-9E744DC1A49A}"/>
                </a:ext>
              </a:extLst>
            </p:cNvPr>
            <p:cNvSpPr/>
            <p:nvPr/>
          </p:nvSpPr>
          <p:spPr>
            <a:xfrm>
              <a:off x="245537" y="1138374"/>
              <a:ext cx="592840" cy="1087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1600" extrusionOk="0">
                  <a:moveTo>
                    <a:pt x="4731" y="0"/>
                  </a:moveTo>
                  <a:cubicBezTo>
                    <a:pt x="2325" y="0"/>
                    <a:pt x="0" y="1075"/>
                    <a:pt x="0" y="2696"/>
                  </a:cubicBezTo>
                  <a:lnTo>
                    <a:pt x="0" y="18919"/>
                  </a:lnTo>
                  <a:cubicBezTo>
                    <a:pt x="0" y="20540"/>
                    <a:pt x="2325" y="21600"/>
                    <a:pt x="4731" y="21600"/>
                  </a:cubicBezTo>
                  <a:cubicBezTo>
                    <a:pt x="5866" y="21600"/>
                    <a:pt x="7056" y="21366"/>
                    <a:pt x="8002" y="20805"/>
                  </a:cubicBezTo>
                  <a:lnTo>
                    <a:pt x="16923" y="15678"/>
                  </a:lnTo>
                  <a:cubicBezTo>
                    <a:pt x="21600" y="12997"/>
                    <a:pt x="21600" y="8634"/>
                    <a:pt x="16923" y="5938"/>
                  </a:cubicBezTo>
                  <a:lnTo>
                    <a:pt x="8002" y="795"/>
                  </a:lnTo>
                  <a:cubicBezTo>
                    <a:pt x="7056" y="249"/>
                    <a:pt x="5866" y="0"/>
                    <a:pt x="4731" y="0"/>
                  </a:cubicBezTo>
                  <a:close/>
                </a:path>
              </a:pathLst>
            </a:cu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A8D9C8"/>
                  </a:solidFill>
                </a:defRPr>
              </a:pPr>
              <a:endParaRPr/>
            </a:p>
          </p:txBody>
        </p:sp>
        <p:sp>
          <p:nvSpPr>
            <p:cNvPr id="1286" name="Google Shape;2513;p80">
              <a:extLst>
                <a:ext uri="{FF2B5EF4-FFF2-40B4-BE49-F238E27FC236}">
                  <a16:creationId xmlns:a16="http://schemas.microsoft.com/office/drawing/2014/main" id="{87493057-7AB3-42EC-271B-8927B695A6D9}"/>
                </a:ext>
              </a:extLst>
            </p:cNvPr>
            <p:cNvSpPr/>
            <p:nvPr/>
          </p:nvSpPr>
          <p:spPr>
            <a:xfrm>
              <a:off x="779727" y="309110"/>
              <a:ext cx="10393075" cy="274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436" y="9223"/>
                  </a:lnTo>
                  <a:cubicBezTo>
                    <a:pt x="2664" y="10093"/>
                    <a:pt x="2664" y="11519"/>
                    <a:pt x="2436" y="12390"/>
                  </a:cubicBezTo>
                  <a:lnTo>
                    <a:pt x="2" y="21600"/>
                  </a:lnTo>
                  <a:lnTo>
                    <a:pt x="18791" y="21600"/>
                  </a:lnTo>
                  <a:lnTo>
                    <a:pt x="21600" y="10803"/>
                  </a:lnTo>
                  <a:lnTo>
                    <a:pt x="18791" y="0"/>
                  </a:lnTo>
                  <a:close/>
                </a:path>
              </a:pathLst>
            </a:custGeom>
            <a:noFill/>
            <a:ln w="114300" cap="flat">
              <a:solidFill>
                <a:srgbClr val="A8D9C8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5" indent="0" algn="l">
                <a:lnSpc>
                  <a:spcPct val="120000"/>
                </a:lnSpc>
                <a:spcBef>
                  <a:spcPts val="2000"/>
                </a:spcBef>
                <a:defRPr sz="2600">
                  <a:solidFill>
                    <a:srgbClr val="5E5E5E"/>
                  </a:solidFill>
                </a:defRPr>
              </a:pPr>
              <a:r>
                <a:rPr lang="en-US" dirty="0"/>
                <a:t>		  </a:t>
              </a:r>
              <a:r>
                <a:rPr lang="en-US" sz="3200" dirty="0"/>
                <a:t>The RL goal is to </a:t>
              </a:r>
              <a:r>
                <a:rPr lang="en-US" sz="3200" b="1" dirty="0"/>
                <a:t>maximize the current shifter’s accuracy </a:t>
              </a:r>
              <a:r>
                <a:rPr lang="en-US" sz="3200" dirty="0"/>
                <a:t>while 			  	   </a:t>
              </a:r>
              <a:r>
                <a:rPr lang="en-US" sz="3200" b="1" dirty="0"/>
                <a:t>reducing its interactions </a:t>
              </a:r>
              <a:r>
                <a:rPr lang="en-US" sz="3200" dirty="0"/>
                <a:t>with the agent as least as possible. </a:t>
              </a:r>
              <a:r>
                <a:rPr lang="en-US" sz="3200" b="1" dirty="0"/>
                <a:t>The 			  agent must know when to get human feedback.</a:t>
              </a:r>
            </a:p>
          </p:txBody>
        </p:sp>
      </p:grpSp>
      <p:grpSp>
        <p:nvGrpSpPr>
          <p:cNvPr id="1291" name="Google Shape;2510;p80">
            <a:extLst>
              <a:ext uri="{FF2B5EF4-FFF2-40B4-BE49-F238E27FC236}">
                <a16:creationId xmlns:a16="http://schemas.microsoft.com/office/drawing/2014/main" id="{BD73C7E9-CF5C-2E88-54EA-D4BA846F1D60}"/>
              </a:ext>
            </a:extLst>
          </p:cNvPr>
          <p:cNvGrpSpPr/>
          <p:nvPr/>
        </p:nvGrpSpPr>
        <p:grpSpPr>
          <a:xfrm>
            <a:off x="3945700" y="6034772"/>
            <a:ext cx="15577334" cy="3364145"/>
            <a:chOff x="784" y="0"/>
            <a:chExt cx="11388538" cy="3364143"/>
          </a:xfrm>
        </p:grpSpPr>
        <p:sp>
          <p:nvSpPr>
            <p:cNvPr id="1288" name="Google Shape;2511;p80">
              <a:extLst>
                <a:ext uri="{FF2B5EF4-FFF2-40B4-BE49-F238E27FC236}">
                  <a16:creationId xmlns:a16="http://schemas.microsoft.com/office/drawing/2014/main" id="{F5034BAD-4409-4DA8-B5B4-F5B6254E6728}"/>
                </a:ext>
              </a:extLst>
            </p:cNvPr>
            <p:cNvSpPr/>
            <p:nvPr/>
          </p:nvSpPr>
          <p:spPr>
            <a:xfrm>
              <a:off x="784" y="0"/>
              <a:ext cx="2034447" cy="3364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8" h="21600" extrusionOk="0">
                  <a:moveTo>
                    <a:pt x="3689" y="0"/>
                  </a:moveTo>
                  <a:cubicBezTo>
                    <a:pt x="2925" y="0"/>
                    <a:pt x="2161" y="176"/>
                    <a:pt x="1577" y="534"/>
                  </a:cubicBezTo>
                  <a:lnTo>
                    <a:pt x="0" y="1501"/>
                  </a:lnTo>
                  <a:lnTo>
                    <a:pt x="13064" y="9500"/>
                  </a:lnTo>
                  <a:cubicBezTo>
                    <a:pt x="14222" y="10221"/>
                    <a:pt x="14222" y="11374"/>
                    <a:pt x="13064" y="12095"/>
                  </a:cubicBezTo>
                  <a:lnTo>
                    <a:pt x="0" y="20104"/>
                  </a:lnTo>
                  <a:lnTo>
                    <a:pt x="1577" y="21071"/>
                  </a:lnTo>
                  <a:cubicBezTo>
                    <a:pt x="2161" y="21424"/>
                    <a:pt x="2925" y="21600"/>
                    <a:pt x="3689" y="21600"/>
                  </a:cubicBezTo>
                  <a:cubicBezTo>
                    <a:pt x="4453" y="21600"/>
                    <a:pt x="5217" y="21424"/>
                    <a:pt x="5801" y="21071"/>
                  </a:cubicBezTo>
                  <a:lnTo>
                    <a:pt x="20433" y="12095"/>
                  </a:lnTo>
                  <a:cubicBezTo>
                    <a:pt x="21600" y="11384"/>
                    <a:pt x="21600" y="10221"/>
                    <a:pt x="20433" y="9510"/>
                  </a:cubicBezTo>
                  <a:lnTo>
                    <a:pt x="5801" y="534"/>
                  </a:lnTo>
                  <a:cubicBezTo>
                    <a:pt x="5217" y="176"/>
                    <a:pt x="4453" y="0"/>
                    <a:pt x="3689" y="0"/>
                  </a:cubicBezTo>
                  <a:close/>
                </a:path>
              </a:pathLst>
            </a:custGeom>
            <a:solidFill>
              <a:srgbClr val="F5C56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9" name="Google Shape;2512;p80">
              <a:extLst>
                <a:ext uri="{FF2B5EF4-FFF2-40B4-BE49-F238E27FC236}">
                  <a16:creationId xmlns:a16="http://schemas.microsoft.com/office/drawing/2014/main" id="{0E7FC951-B43E-4609-6DF2-D5D47049D1BF}"/>
                </a:ext>
              </a:extLst>
            </p:cNvPr>
            <p:cNvSpPr/>
            <p:nvPr/>
          </p:nvSpPr>
          <p:spPr>
            <a:xfrm>
              <a:off x="245537" y="1138374"/>
              <a:ext cx="592840" cy="1087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1600" extrusionOk="0">
                  <a:moveTo>
                    <a:pt x="4731" y="0"/>
                  </a:moveTo>
                  <a:cubicBezTo>
                    <a:pt x="2325" y="0"/>
                    <a:pt x="0" y="1075"/>
                    <a:pt x="0" y="2696"/>
                  </a:cubicBezTo>
                  <a:lnTo>
                    <a:pt x="0" y="18919"/>
                  </a:lnTo>
                  <a:cubicBezTo>
                    <a:pt x="0" y="20540"/>
                    <a:pt x="2325" y="21600"/>
                    <a:pt x="4731" y="21600"/>
                  </a:cubicBezTo>
                  <a:cubicBezTo>
                    <a:pt x="5866" y="21600"/>
                    <a:pt x="7056" y="21366"/>
                    <a:pt x="8002" y="20805"/>
                  </a:cubicBezTo>
                  <a:lnTo>
                    <a:pt x="16923" y="15678"/>
                  </a:lnTo>
                  <a:cubicBezTo>
                    <a:pt x="21600" y="12997"/>
                    <a:pt x="21600" y="8634"/>
                    <a:pt x="16923" y="5938"/>
                  </a:cubicBezTo>
                  <a:lnTo>
                    <a:pt x="8002" y="795"/>
                  </a:lnTo>
                  <a:cubicBezTo>
                    <a:pt x="7056" y="249"/>
                    <a:pt x="5866" y="0"/>
                    <a:pt x="4731" y="0"/>
                  </a:cubicBezTo>
                  <a:close/>
                </a:path>
              </a:pathLst>
            </a:custGeom>
            <a:solidFill>
              <a:srgbClr val="F5C56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A8D9C8"/>
                  </a:solidFill>
                </a:defRPr>
              </a:pPr>
              <a:endParaRPr/>
            </a:p>
          </p:txBody>
        </p:sp>
        <p:sp>
          <p:nvSpPr>
            <p:cNvPr id="1290" name="Google Shape;2513;p80">
              <a:extLst>
                <a:ext uri="{FF2B5EF4-FFF2-40B4-BE49-F238E27FC236}">
                  <a16:creationId xmlns:a16="http://schemas.microsoft.com/office/drawing/2014/main" id="{1B4AE51D-A413-1C61-488D-91556B55FCB3}"/>
                </a:ext>
              </a:extLst>
            </p:cNvPr>
            <p:cNvSpPr/>
            <p:nvPr/>
          </p:nvSpPr>
          <p:spPr>
            <a:xfrm>
              <a:off x="779727" y="309110"/>
              <a:ext cx="10609595" cy="274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436" y="9223"/>
                  </a:lnTo>
                  <a:cubicBezTo>
                    <a:pt x="2664" y="10093"/>
                    <a:pt x="2664" y="11519"/>
                    <a:pt x="2436" y="12390"/>
                  </a:cubicBezTo>
                  <a:lnTo>
                    <a:pt x="2" y="21600"/>
                  </a:lnTo>
                  <a:lnTo>
                    <a:pt x="18791" y="21600"/>
                  </a:lnTo>
                  <a:lnTo>
                    <a:pt x="21600" y="10803"/>
                  </a:lnTo>
                  <a:lnTo>
                    <a:pt x="18791" y="0"/>
                  </a:lnTo>
                  <a:close/>
                </a:path>
              </a:pathLst>
            </a:custGeom>
            <a:noFill/>
            <a:ln w="114300" cap="flat">
              <a:solidFill>
                <a:srgbClr val="F5C567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2" indent="0" algn="l">
                <a:lnSpc>
                  <a:spcPct val="120000"/>
                </a:lnSpc>
                <a:spcBef>
                  <a:spcPts val="2000"/>
                </a:spcBef>
                <a:defRPr sz="2600">
                  <a:solidFill>
                    <a:srgbClr val="5E5E5E"/>
                  </a:solidFill>
                </a:defRPr>
              </a:pPr>
              <a:r>
                <a:rPr lang="en-US" dirty="0"/>
                <a:t>	   	</a:t>
              </a:r>
              <a:r>
                <a:rPr lang="en-US" sz="3200" dirty="0"/>
                <a:t>  The </a:t>
              </a:r>
              <a:r>
                <a:rPr lang="en-US" sz="3200" b="1" dirty="0"/>
                <a:t>agent’s actions influence the next state</a:t>
              </a:r>
              <a:r>
                <a:rPr lang="en-US" sz="3200" dirty="0"/>
                <a:t>, making the 				  misclassified system status persistent until its correct detection.</a:t>
              </a:r>
            </a:p>
          </p:txBody>
        </p:sp>
      </p:grpSp>
      <p:grpSp>
        <p:nvGrpSpPr>
          <p:cNvPr id="1295" name="Google Shape;2510;p80">
            <a:extLst>
              <a:ext uri="{FF2B5EF4-FFF2-40B4-BE49-F238E27FC236}">
                <a16:creationId xmlns:a16="http://schemas.microsoft.com/office/drawing/2014/main" id="{52C60C7F-A6F6-6713-9B43-264C04A03D96}"/>
              </a:ext>
            </a:extLst>
          </p:cNvPr>
          <p:cNvGrpSpPr/>
          <p:nvPr/>
        </p:nvGrpSpPr>
        <p:grpSpPr>
          <a:xfrm>
            <a:off x="7442392" y="9256342"/>
            <a:ext cx="16223151" cy="3703936"/>
            <a:chOff x="784" y="0"/>
            <a:chExt cx="11172016" cy="3364141"/>
          </a:xfrm>
        </p:grpSpPr>
        <p:sp>
          <p:nvSpPr>
            <p:cNvPr id="1292" name="Google Shape;2511;p80">
              <a:extLst>
                <a:ext uri="{FF2B5EF4-FFF2-40B4-BE49-F238E27FC236}">
                  <a16:creationId xmlns:a16="http://schemas.microsoft.com/office/drawing/2014/main" id="{37E32DBD-852D-4B30-8CA5-8834843ACFB0}"/>
                </a:ext>
              </a:extLst>
            </p:cNvPr>
            <p:cNvSpPr/>
            <p:nvPr/>
          </p:nvSpPr>
          <p:spPr>
            <a:xfrm>
              <a:off x="784" y="0"/>
              <a:ext cx="2034447" cy="3364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8" h="21600" extrusionOk="0">
                  <a:moveTo>
                    <a:pt x="3689" y="0"/>
                  </a:moveTo>
                  <a:cubicBezTo>
                    <a:pt x="2925" y="0"/>
                    <a:pt x="2161" y="176"/>
                    <a:pt x="1577" y="534"/>
                  </a:cubicBezTo>
                  <a:lnTo>
                    <a:pt x="0" y="1501"/>
                  </a:lnTo>
                  <a:lnTo>
                    <a:pt x="13064" y="9500"/>
                  </a:lnTo>
                  <a:cubicBezTo>
                    <a:pt x="14222" y="10221"/>
                    <a:pt x="14222" y="11374"/>
                    <a:pt x="13064" y="12095"/>
                  </a:cubicBezTo>
                  <a:lnTo>
                    <a:pt x="0" y="20104"/>
                  </a:lnTo>
                  <a:lnTo>
                    <a:pt x="1577" y="21071"/>
                  </a:lnTo>
                  <a:cubicBezTo>
                    <a:pt x="2161" y="21424"/>
                    <a:pt x="2925" y="21600"/>
                    <a:pt x="3689" y="21600"/>
                  </a:cubicBezTo>
                  <a:cubicBezTo>
                    <a:pt x="4453" y="21600"/>
                    <a:pt x="5217" y="21424"/>
                    <a:pt x="5801" y="21071"/>
                  </a:cubicBezTo>
                  <a:lnTo>
                    <a:pt x="20433" y="12095"/>
                  </a:lnTo>
                  <a:cubicBezTo>
                    <a:pt x="21600" y="11384"/>
                    <a:pt x="21600" y="10221"/>
                    <a:pt x="20433" y="9510"/>
                  </a:cubicBezTo>
                  <a:lnTo>
                    <a:pt x="5801" y="534"/>
                  </a:lnTo>
                  <a:cubicBezTo>
                    <a:pt x="5217" y="176"/>
                    <a:pt x="4453" y="0"/>
                    <a:pt x="3689" y="0"/>
                  </a:cubicBezTo>
                  <a:close/>
                </a:path>
              </a:pathLst>
            </a:cu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93" name="Google Shape;2512;p80">
              <a:extLst>
                <a:ext uri="{FF2B5EF4-FFF2-40B4-BE49-F238E27FC236}">
                  <a16:creationId xmlns:a16="http://schemas.microsoft.com/office/drawing/2014/main" id="{E6DBC998-D08D-DAD9-478E-DCED8FFEAB68}"/>
                </a:ext>
              </a:extLst>
            </p:cNvPr>
            <p:cNvSpPr/>
            <p:nvPr/>
          </p:nvSpPr>
          <p:spPr>
            <a:xfrm>
              <a:off x="245537" y="1138374"/>
              <a:ext cx="592840" cy="1087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1600" extrusionOk="0">
                  <a:moveTo>
                    <a:pt x="4731" y="0"/>
                  </a:moveTo>
                  <a:cubicBezTo>
                    <a:pt x="2325" y="0"/>
                    <a:pt x="0" y="1075"/>
                    <a:pt x="0" y="2696"/>
                  </a:cubicBezTo>
                  <a:lnTo>
                    <a:pt x="0" y="18919"/>
                  </a:lnTo>
                  <a:cubicBezTo>
                    <a:pt x="0" y="20540"/>
                    <a:pt x="2325" y="21600"/>
                    <a:pt x="4731" y="21600"/>
                  </a:cubicBezTo>
                  <a:cubicBezTo>
                    <a:pt x="5866" y="21600"/>
                    <a:pt x="7056" y="21366"/>
                    <a:pt x="8002" y="20805"/>
                  </a:cubicBezTo>
                  <a:lnTo>
                    <a:pt x="16923" y="15678"/>
                  </a:lnTo>
                  <a:cubicBezTo>
                    <a:pt x="21600" y="12997"/>
                    <a:pt x="21600" y="8634"/>
                    <a:pt x="16923" y="5938"/>
                  </a:cubicBezTo>
                  <a:lnTo>
                    <a:pt x="8002" y="795"/>
                  </a:lnTo>
                  <a:cubicBezTo>
                    <a:pt x="7056" y="249"/>
                    <a:pt x="5866" y="0"/>
                    <a:pt x="4731" y="0"/>
                  </a:cubicBezTo>
                  <a:close/>
                </a:path>
              </a:pathLst>
            </a:cu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A8D9C8"/>
                  </a:solidFill>
                </a:defRPr>
              </a:pPr>
              <a:endParaRPr/>
            </a:p>
          </p:txBody>
        </p:sp>
        <p:sp>
          <p:nvSpPr>
            <p:cNvPr id="1294" name="Google Shape;2513;p80">
              <a:extLst>
                <a:ext uri="{FF2B5EF4-FFF2-40B4-BE49-F238E27FC236}">
                  <a16:creationId xmlns:a16="http://schemas.microsoft.com/office/drawing/2014/main" id="{994498B2-E856-E0C3-62FE-E1470CCFDA95}"/>
                </a:ext>
              </a:extLst>
            </p:cNvPr>
            <p:cNvSpPr/>
            <p:nvPr/>
          </p:nvSpPr>
          <p:spPr>
            <a:xfrm>
              <a:off x="779727" y="309110"/>
              <a:ext cx="10393075" cy="274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436" y="9223"/>
                  </a:lnTo>
                  <a:cubicBezTo>
                    <a:pt x="2664" y="10093"/>
                    <a:pt x="2664" y="11519"/>
                    <a:pt x="2436" y="12390"/>
                  </a:cubicBezTo>
                  <a:lnTo>
                    <a:pt x="2" y="21600"/>
                  </a:lnTo>
                  <a:lnTo>
                    <a:pt x="18791" y="21600"/>
                  </a:lnTo>
                  <a:lnTo>
                    <a:pt x="21600" y="10803"/>
                  </a:lnTo>
                  <a:lnTo>
                    <a:pt x="18791" y="0"/>
                  </a:lnTo>
                  <a:close/>
                </a:path>
              </a:pathLst>
            </a:custGeom>
            <a:noFill/>
            <a:ln w="114300" cap="flat">
              <a:solidFill>
                <a:srgbClr val="EF9176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lnSpc>
                  <a:spcPct val="150000"/>
                </a:lnSpc>
                <a:spcBef>
                  <a:spcPts val="800"/>
                </a:spcBef>
                <a:defRPr sz="2600">
                  <a:solidFill>
                    <a:srgbClr val="5E5E5E"/>
                  </a:solidFill>
                </a:defRPr>
              </a:pPr>
              <a:r>
                <a:rPr lang="en-US" sz="2800" dirty="0"/>
                <a:t>		   </a:t>
              </a:r>
              <a:r>
                <a:rPr lang="en-US" sz="3200" dirty="0"/>
                <a:t>The </a:t>
              </a:r>
              <a:r>
                <a:rPr lang="en-US" sz="3200" b="1" dirty="0"/>
                <a:t>action space </a:t>
              </a:r>
              <a:r>
                <a:rPr lang="en-US" sz="3200" dirty="0"/>
                <a:t>of the algorithm </a:t>
              </a:r>
              <a:r>
                <a:rPr lang="en-US" sz="3200" b="1" dirty="0"/>
                <a:t>declares</a:t>
              </a:r>
              <a:r>
                <a:rPr lang="en-US" sz="3200" dirty="0"/>
                <a:t> not only </a:t>
              </a:r>
              <a:r>
                <a:rPr lang="en-US" sz="3200" b="1" dirty="0"/>
                <a:t>the status of 			   the system</a:t>
              </a:r>
              <a:r>
                <a:rPr lang="en-US" sz="3200" dirty="0"/>
                <a:t> but </a:t>
              </a:r>
              <a:r>
                <a:rPr lang="en-US" sz="3200" b="1" dirty="0"/>
                <a:t>also</a:t>
              </a:r>
              <a:r>
                <a:rPr lang="en-US" sz="3200" dirty="0"/>
                <a:t> </a:t>
              </a:r>
              <a:r>
                <a:rPr lang="en-US" sz="3200" b="1" dirty="0"/>
                <a:t>defines the human feedback necessity.</a:t>
              </a:r>
            </a:p>
          </p:txBody>
        </p:sp>
      </p:grpSp>
      <p:sp>
        <p:nvSpPr>
          <p:cNvPr id="1296" name="Número de diapositiva">
            <a:extLst>
              <a:ext uri="{FF2B5EF4-FFF2-40B4-BE49-F238E27FC236}">
                <a16:creationId xmlns:a16="http://schemas.microsoft.com/office/drawing/2014/main" id="{107327AA-AD9F-C163-9ECB-DA5FD3CAB2E7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220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16A8E-B12E-397A-75F5-C6BDB158DD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ector fuera de página 28">
            <a:extLst>
              <a:ext uri="{FF2B5EF4-FFF2-40B4-BE49-F238E27FC236}">
                <a16:creationId xmlns:a16="http://schemas.microsoft.com/office/drawing/2014/main" id="{EE29DE55-AEED-A008-9B61-166EE82AB804}"/>
              </a:ext>
            </a:extLst>
          </p:cNvPr>
          <p:cNvSpPr/>
          <p:nvPr/>
        </p:nvSpPr>
        <p:spPr>
          <a:xfrm>
            <a:off x="13521468" y="3487454"/>
            <a:ext cx="8338931" cy="8917751"/>
          </a:xfrm>
          <a:prstGeom prst="flowChartOffpageConnector">
            <a:avLst/>
          </a:prstGeom>
          <a:solidFill>
            <a:srgbClr val="BEE4D7"/>
          </a:solidFill>
          <a:ln w="381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8" name="Conector fuera de página 27">
            <a:extLst>
              <a:ext uri="{FF2B5EF4-FFF2-40B4-BE49-F238E27FC236}">
                <a16:creationId xmlns:a16="http://schemas.microsoft.com/office/drawing/2014/main" id="{DBD503F4-FD9C-A3BD-EE06-F0C12B60D37E}"/>
              </a:ext>
            </a:extLst>
          </p:cNvPr>
          <p:cNvSpPr/>
          <p:nvPr/>
        </p:nvSpPr>
        <p:spPr>
          <a:xfrm>
            <a:off x="1917175" y="3487455"/>
            <a:ext cx="8338931" cy="8917751"/>
          </a:xfrm>
          <a:prstGeom prst="flowChartOffpageConnector">
            <a:avLst/>
          </a:prstGeom>
          <a:solidFill>
            <a:srgbClr val="F9D58D"/>
          </a:solidFill>
          <a:ln w="381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283" name="Agrupar">
            <a:extLst>
              <a:ext uri="{FF2B5EF4-FFF2-40B4-BE49-F238E27FC236}">
                <a16:creationId xmlns:a16="http://schemas.microsoft.com/office/drawing/2014/main" id="{9FFF7854-0493-8E21-456E-419297BA3E3B}"/>
              </a:ext>
            </a:extLst>
          </p:cNvPr>
          <p:cNvSpPr txBox="1"/>
          <p:nvPr/>
        </p:nvSpPr>
        <p:spPr>
          <a:xfrm>
            <a:off x="1747814" y="569723"/>
            <a:ext cx="20589672" cy="2497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lang="en-US" dirty="0"/>
              <a:t>Online regime: Goals overview</a:t>
            </a:r>
            <a:endParaRPr dirty="0"/>
          </a:p>
        </p:txBody>
      </p:sp>
      <p:sp>
        <p:nvSpPr>
          <p:cNvPr id="1296" name="Número de diapositiva">
            <a:extLst>
              <a:ext uri="{FF2B5EF4-FFF2-40B4-BE49-F238E27FC236}">
                <a16:creationId xmlns:a16="http://schemas.microsoft.com/office/drawing/2014/main" id="{0EB45FE6-2771-B5A6-E02D-4DB31860737E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/>
          </a:p>
        </p:txBody>
      </p:sp>
      <p:pic>
        <p:nvPicPr>
          <p:cNvPr id="22" name="Gráfico 21" descr="Estadísticas con relleno sólido">
            <a:extLst>
              <a:ext uri="{FF2B5EF4-FFF2-40B4-BE49-F238E27FC236}">
                <a16:creationId xmlns:a16="http://schemas.microsoft.com/office/drawing/2014/main" id="{05274486-DB7E-C757-DFFA-654A87EAFF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82537" y="9663363"/>
            <a:ext cx="1808204" cy="1808204"/>
          </a:xfrm>
          <a:prstGeom prst="rect">
            <a:avLst/>
          </a:prstGeom>
        </p:spPr>
      </p:pic>
      <p:sp>
        <p:nvSpPr>
          <p:cNvPr id="23" name="RL Algorithm">
            <a:extLst>
              <a:ext uri="{FF2B5EF4-FFF2-40B4-BE49-F238E27FC236}">
                <a16:creationId xmlns:a16="http://schemas.microsoft.com/office/drawing/2014/main" id="{AB1DA933-A5DC-D3BF-C9E8-2168516E7806}"/>
              </a:ext>
            </a:extLst>
          </p:cNvPr>
          <p:cNvSpPr txBox="1"/>
          <p:nvPr/>
        </p:nvSpPr>
        <p:spPr>
          <a:xfrm>
            <a:off x="2724392" y="3966240"/>
            <a:ext cx="6597408" cy="10177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 algn="l">
              <a:defRPr>
                <a:solidFill>
                  <a:srgbClr val="3C3C3D"/>
                </a:solidFill>
              </a:defRPr>
            </a:lvl1pPr>
          </a:lstStyle>
          <a:p>
            <a:pPr algn="ctr"/>
            <a:r>
              <a:rPr lang="en-US" sz="4000" b="1" dirty="0">
                <a:solidFill>
                  <a:schemeClr val="tx2">
                    <a:lumMod val="50000"/>
                  </a:schemeClr>
                </a:solidFill>
              </a:rPr>
              <a:t>Reduce the shifter’s interventions</a:t>
            </a:r>
            <a:endParaRPr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5" name="Gráfico 24" descr="Aspiración contorno">
            <a:extLst>
              <a:ext uri="{FF2B5EF4-FFF2-40B4-BE49-F238E27FC236}">
                <a16:creationId xmlns:a16="http://schemas.microsoft.com/office/drawing/2014/main" id="{6BCB5397-A4E9-8791-EAD2-A9C81B7DE5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741165" y="9552154"/>
            <a:ext cx="1808205" cy="1808205"/>
          </a:xfrm>
          <a:prstGeom prst="rect">
            <a:avLst/>
          </a:prstGeom>
        </p:spPr>
      </p:pic>
      <p:sp>
        <p:nvSpPr>
          <p:cNvPr id="27" name="RL Algorithm">
            <a:extLst>
              <a:ext uri="{FF2B5EF4-FFF2-40B4-BE49-F238E27FC236}">
                <a16:creationId xmlns:a16="http://schemas.microsoft.com/office/drawing/2014/main" id="{330148B4-A6D5-A9F0-E107-9771C274B587}"/>
              </a:ext>
            </a:extLst>
          </p:cNvPr>
          <p:cNvSpPr txBox="1"/>
          <p:nvPr/>
        </p:nvSpPr>
        <p:spPr>
          <a:xfrm>
            <a:off x="13328461" y="3854928"/>
            <a:ext cx="8633614" cy="6178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 algn="l">
              <a:defRPr>
                <a:solidFill>
                  <a:srgbClr val="3C3C3D"/>
                </a:solidFill>
              </a:defRPr>
            </a:lvl1pPr>
          </a:lstStyle>
          <a:p>
            <a:pPr algn="ctr"/>
            <a:r>
              <a:rPr lang="en-US" sz="4000" b="1" dirty="0">
                <a:solidFill>
                  <a:schemeClr val="tx2">
                    <a:lumMod val="50000"/>
                  </a:schemeClr>
                </a:solidFill>
              </a:rPr>
              <a:t>Adapt to changing conditions</a:t>
            </a:r>
            <a:endParaRPr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0" name="1. Interacts with the env. And takes decisions…">
            <a:extLst>
              <a:ext uri="{FF2B5EF4-FFF2-40B4-BE49-F238E27FC236}">
                <a16:creationId xmlns:a16="http://schemas.microsoft.com/office/drawing/2014/main" id="{CDE16D1A-C727-F5F5-9FD1-5C0005804D91}"/>
              </a:ext>
            </a:extLst>
          </p:cNvPr>
          <p:cNvSpPr txBox="1"/>
          <p:nvPr/>
        </p:nvSpPr>
        <p:spPr>
          <a:xfrm>
            <a:off x="2454682" y="5886096"/>
            <a:ext cx="7263914" cy="26728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  <a:defRPr sz="2600">
                <a:solidFill>
                  <a:srgbClr val="5E5E5E"/>
                </a:solidFill>
              </a:defRPr>
            </a:pPr>
            <a:r>
              <a:rPr lang="en-US" sz="3200" dirty="0"/>
              <a:t>Achieve </a:t>
            </a:r>
            <a:r>
              <a:rPr lang="en-US" sz="3200" b="1" dirty="0"/>
              <a:t>superhuman condition </a:t>
            </a:r>
            <a:r>
              <a:rPr lang="en-US" sz="3200" dirty="0"/>
              <a:t>while knowing </a:t>
            </a:r>
            <a:r>
              <a:rPr lang="en-US" sz="3200" b="1" dirty="0"/>
              <a:t>when to ask for human feedback</a:t>
            </a:r>
          </a:p>
        </p:txBody>
      </p:sp>
      <p:sp>
        <p:nvSpPr>
          <p:cNvPr id="41" name="1. Interacts with the env. And takes decisions…">
            <a:extLst>
              <a:ext uri="{FF2B5EF4-FFF2-40B4-BE49-F238E27FC236}">
                <a16:creationId xmlns:a16="http://schemas.microsoft.com/office/drawing/2014/main" id="{A888D50E-514A-964D-8AAA-4BA2B2939E66}"/>
              </a:ext>
            </a:extLst>
          </p:cNvPr>
          <p:cNvSpPr txBox="1"/>
          <p:nvPr/>
        </p:nvSpPr>
        <p:spPr>
          <a:xfrm>
            <a:off x="14013310" y="6145932"/>
            <a:ext cx="7263914" cy="21471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  <a:defRPr sz="2600">
                <a:solidFill>
                  <a:srgbClr val="5E5E5E"/>
                </a:solidFill>
              </a:defRPr>
            </a:pPr>
            <a:r>
              <a:rPr lang="en-US" sz="3200" b="1" dirty="0"/>
              <a:t>Adapt</a:t>
            </a:r>
            <a:r>
              <a:rPr lang="en-US" sz="3200" dirty="0"/>
              <a:t> </a:t>
            </a:r>
            <a:r>
              <a:rPr lang="en-US" sz="3200" b="1" dirty="0"/>
              <a:t>to new </a:t>
            </a:r>
            <a:r>
              <a:rPr lang="en-US" sz="3200" dirty="0"/>
              <a:t>nominal status </a:t>
            </a:r>
            <a:r>
              <a:rPr lang="en-US" sz="3200" b="1" dirty="0"/>
              <a:t>changes </a:t>
            </a:r>
            <a:r>
              <a:rPr lang="en-US" sz="3200" dirty="0"/>
              <a:t>and</a:t>
            </a:r>
            <a:r>
              <a:rPr lang="en-US" sz="3200" b="1" dirty="0"/>
              <a:t> detect unseen new problems</a:t>
            </a:r>
          </a:p>
        </p:txBody>
      </p:sp>
    </p:spTree>
    <p:extLst>
      <p:ext uri="{BB962C8B-B14F-4D97-AF65-F5344CB8AC3E}">
        <p14:creationId xmlns:p14="http://schemas.microsoft.com/office/powerpoint/2010/main" val="404728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4F67F-7B40-4967-D7CA-5FAE92ACF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3" name="Agrupar">
            <a:extLst>
              <a:ext uri="{FF2B5EF4-FFF2-40B4-BE49-F238E27FC236}">
                <a16:creationId xmlns:a16="http://schemas.microsoft.com/office/drawing/2014/main" id="{842C22C5-6A6C-38C7-758E-8F645D095E7F}"/>
              </a:ext>
            </a:extLst>
          </p:cNvPr>
          <p:cNvGrpSpPr/>
          <p:nvPr/>
        </p:nvGrpSpPr>
        <p:grpSpPr>
          <a:xfrm>
            <a:off x="16164492" y="-2164548"/>
            <a:ext cx="9478418" cy="9437565"/>
            <a:chOff x="0" y="0"/>
            <a:chExt cx="9478416" cy="9437563"/>
          </a:xfrm>
        </p:grpSpPr>
        <p:sp>
          <p:nvSpPr>
            <p:cNvPr id="936" name="Círculo">
              <a:extLst>
                <a:ext uri="{FF2B5EF4-FFF2-40B4-BE49-F238E27FC236}">
                  <a16:creationId xmlns:a16="http://schemas.microsoft.com/office/drawing/2014/main" id="{2FE2E0D3-FC56-BA7D-7E7B-5A6EEEEB115A}"/>
                </a:ext>
              </a:extLst>
            </p:cNvPr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37" name="Círculo">
              <a:extLst>
                <a:ext uri="{FF2B5EF4-FFF2-40B4-BE49-F238E27FC236}">
                  <a16:creationId xmlns:a16="http://schemas.microsoft.com/office/drawing/2014/main" id="{25835E6F-68EC-C207-F006-5199785CD3EA}"/>
                </a:ext>
              </a:extLst>
            </p:cNvPr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38" name="Círculo">
              <a:extLst>
                <a:ext uri="{FF2B5EF4-FFF2-40B4-BE49-F238E27FC236}">
                  <a16:creationId xmlns:a16="http://schemas.microsoft.com/office/drawing/2014/main" id="{BAB4B433-528B-311B-C56D-3E189E4E5BA6}"/>
                </a:ext>
              </a:extLst>
            </p:cNvPr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39" name="Círculo">
              <a:extLst>
                <a:ext uri="{FF2B5EF4-FFF2-40B4-BE49-F238E27FC236}">
                  <a16:creationId xmlns:a16="http://schemas.microsoft.com/office/drawing/2014/main" id="{41D81EF4-5132-4D36-4726-256777247A14}"/>
                </a:ext>
              </a:extLst>
            </p:cNvPr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0" name="Círculo">
              <a:extLst>
                <a:ext uri="{FF2B5EF4-FFF2-40B4-BE49-F238E27FC236}">
                  <a16:creationId xmlns:a16="http://schemas.microsoft.com/office/drawing/2014/main" id="{4FE4AC26-3BDC-B8DA-CF9C-D6A4FF783DE5}"/>
                </a:ext>
              </a:extLst>
            </p:cNvPr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1" name="Círculo">
              <a:extLst>
                <a:ext uri="{FF2B5EF4-FFF2-40B4-BE49-F238E27FC236}">
                  <a16:creationId xmlns:a16="http://schemas.microsoft.com/office/drawing/2014/main" id="{EE1150F4-718E-BAC5-B403-BAF0BC1C4E71}"/>
                </a:ext>
              </a:extLst>
            </p:cNvPr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2" name="Círculo">
              <a:extLst>
                <a:ext uri="{FF2B5EF4-FFF2-40B4-BE49-F238E27FC236}">
                  <a16:creationId xmlns:a16="http://schemas.microsoft.com/office/drawing/2014/main" id="{7526A56C-2F16-2812-8BAD-BE12DC7EE3E1}"/>
                </a:ext>
              </a:extLst>
            </p:cNvPr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3" name="Círculo">
              <a:extLst>
                <a:ext uri="{FF2B5EF4-FFF2-40B4-BE49-F238E27FC236}">
                  <a16:creationId xmlns:a16="http://schemas.microsoft.com/office/drawing/2014/main" id="{C41D0C36-9075-7A52-BA1C-3C7A69A692A8}"/>
                </a:ext>
              </a:extLst>
            </p:cNvPr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4" name="Círculo">
              <a:extLst>
                <a:ext uri="{FF2B5EF4-FFF2-40B4-BE49-F238E27FC236}">
                  <a16:creationId xmlns:a16="http://schemas.microsoft.com/office/drawing/2014/main" id="{839B41AC-C9F9-2E2D-4D65-9DC9C974E681}"/>
                </a:ext>
              </a:extLst>
            </p:cNvPr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5" name="Círculo">
              <a:extLst>
                <a:ext uri="{FF2B5EF4-FFF2-40B4-BE49-F238E27FC236}">
                  <a16:creationId xmlns:a16="http://schemas.microsoft.com/office/drawing/2014/main" id="{2E7CDE46-F36C-5920-62B2-4C60555CAA20}"/>
                </a:ext>
              </a:extLst>
            </p:cNvPr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6" name="Círculo">
              <a:extLst>
                <a:ext uri="{FF2B5EF4-FFF2-40B4-BE49-F238E27FC236}">
                  <a16:creationId xmlns:a16="http://schemas.microsoft.com/office/drawing/2014/main" id="{76C669C6-A43E-A2F0-6065-4EAB4ED192B7}"/>
                </a:ext>
              </a:extLst>
            </p:cNvPr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7" name="Círculo">
              <a:extLst>
                <a:ext uri="{FF2B5EF4-FFF2-40B4-BE49-F238E27FC236}">
                  <a16:creationId xmlns:a16="http://schemas.microsoft.com/office/drawing/2014/main" id="{71BF0E2F-F0E2-E286-5A52-9CE3F86F2267}"/>
                </a:ext>
              </a:extLst>
            </p:cNvPr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8" name="Círculo">
              <a:extLst>
                <a:ext uri="{FF2B5EF4-FFF2-40B4-BE49-F238E27FC236}">
                  <a16:creationId xmlns:a16="http://schemas.microsoft.com/office/drawing/2014/main" id="{EACF23E6-FD45-0F42-C0A9-5F886C1355B0}"/>
                </a:ext>
              </a:extLst>
            </p:cNvPr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9" name="Círculo">
              <a:extLst>
                <a:ext uri="{FF2B5EF4-FFF2-40B4-BE49-F238E27FC236}">
                  <a16:creationId xmlns:a16="http://schemas.microsoft.com/office/drawing/2014/main" id="{03C6DE1B-957C-09F9-391C-690C02F2182D}"/>
                </a:ext>
              </a:extLst>
            </p:cNvPr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0" name="Círculo">
              <a:extLst>
                <a:ext uri="{FF2B5EF4-FFF2-40B4-BE49-F238E27FC236}">
                  <a16:creationId xmlns:a16="http://schemas.microsoft.com/office/drawing/2014/main" id="{E2EC1D49-ECA2-CEC3-F2AC-2F72BFDC4373}"/>
                </a:ext>
              </a:extLst>
            </p:cNvPr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1" name="Círculo">
              <a:extLst>
                <a:ext uri="{FF2B5EF4-FFF2-40B4-BE49-F238E27FC236}">
                  <a16:creationId xmlns:a16="http://schemas.microsoft.com/office/drawing/2014/main" id="{A0C4FE7F-76E7-2811-2571-6328AF406A67}"/>
                </a:ext>
              </a:extLst>
            </p:cNvPr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2" name="Círculo">
              <a:extLst>
                <a:ext uri="{FF2B5EF4-FFF2-40B4-BE49-F238E27FC236}">
                  <a16:creationId xmlns:a16="http://schemas.microsoft.com/office/drawing/2014/main" id="{3512F529-BDF0-5136-E110-3C610879212D}"/>
                </a:ext>
              </a:extLst>
            </p:cNvPr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3" name="Círculo">
              <a:extLst>
                <a:ext uri="{FF2B5EF4-FFF2-40B4-BE49-F238E27FC236}">
                  <a16:creationId xmlns:a16="http://schemas.microsoft.com/office/drawing/2014/main" id="{F8FB9784-3FC4-5BF7-E8FB-8134BED566FE}"/>
                </a:ext>
              </a:extLst>
            </p:cNvPr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4" name="Círculo">
              <a:extLst>
                <a:ext uri="{FF2B5EF4-FFF2-40B4-BE49-F238E27FC236}">
                  <a16:creationId xmlns:a16="http://schemas.microsoft.com/office/drawing/2014/main" id="{8D74CB24-552A-CBAC-C963-8A79C97F4C33}"/>
                </a:ext>
              </a:extLst>
            </p:cNvPr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5" name="Círculo">
              <a:extLst>
                <a:ext uri="{FF2B5EF4-FFF2-40B4-BE49-F238E27FC236}">
                  <a16:creationId xmlns:a16="http://schemas.microsoft.com/office/drawing/2014/main" id="{576AA7B8-E235-9F82-A416-F3153218398D}"/>
                </a:ext>
              </a:extLst>
            </p:cNvPr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6" name="Círculo">
              <a:extLst>
                <a:ext uri="{FF2B5EF4-FFF2-40B4-BE49-F238E27FC236}">
                  <a16:creationId xmlns:a16="http://schemas.microsoft.com/office/drawing/2014/main" id="{6AFCA8CB-3BA4-C266-40C0-662C3136AA5B}"/>
                </a:ext>
              </a:extLst>
            </p:cNvPr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7" name="Círculo">
              <a:extLst>
                <a:ext uri="{FF2B5EF4-FFF2-40B4-BE49-F238E27FC236}">
                  <a16:creationId xmlns:a16="http://schemas.microsoft.com/office/drawing/2014/main" id="{9A91FBBE-FDF3-1A60-201A-F486B6858254}"/>
                </a:ext>
              </a:extLst>
            </p:cNvPr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8" name="Círculo">
              <a:extLst>
                <a:ext uri="{FF2B5EF4-FFF2-40B4-BE49-F238E27FC236}">
                  <a16:creationId xmlns:a16="http://schemas.microsoft.com/office/drawing/2014/main" id="{2F2BF10D-6EFB-B470-B0CB-78E6DD86D94D}"/>
                </a:ext>
              </a:extLst>
            </p:cNvPr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9" name="Círculo">
              <a:extLst>
                <a:ext uri="{FF2B5EF4-FFF2-40B4-BE49-F238E27FC236}">
                  <a16:creationId xmlns:a16="http://schemas.microsoft.com/office/drawing/2014/main" id="{4A613192-E37A-EA61-4F04-7D5005568ADE}"/>
                </a:ext>
              </a:extLst>
            </p:cNvPr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0" name="Círculo">
              <a:extLst>
                <a:ext uri="{FF2B5EF4-FFF2-40B4-BE49-F238E27FC236}">
                  <a16:creationId xmlns:a16="http://schemas.microsoft.com/office/drawing/2014/main" id="{A87D8E55-1640-AD9B-222D-6DB04A6C3F69}"/>
                </a:ext>
              </a:extLst>
            </p:cNvPr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1" name="Círculo">
              <a:extLst>
                <a:ext uri="{FF2B5EF4-FFF2-40B4-BE49-F238E27FC236}">
                  <a16:creationId xmlns:a16="http://schemas.microsoft.com/office/drawing/2014/main" id="{F487A3FF-5DDD-C9A0-BF4C-857A84B54872}"/>
                </a:ext>
              </a:extLst>
            </p:cNvPr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2" name="Círculo">
              <a:extLst>
                <a:ext uri="{FF2B5EF4-FFF2-40B4-BE49-F238E27FC236}">
                  <a16:creationId xmlns:a16="http://schemas.microsoft.com/office/drawing/2014/main" id="{26E5FF7D-6968-D703-4806-D0866348AC16}"/>
                </a:ext>
              </a:extLst>
            </p:cNvPr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3" name="Círculo">
              <a:extLst>
                <a:ext uri="{FF2B5EF4-FFF2-40B4-BE49-F238E27FC236}">
                  <a16:creationId xmlns:a16="http://schemas.microsoft.com/office/drawing/2014/main" id="{890EB944-9025-AB9A-6C8C-797E1A2DB9A8}"/>
                </a:ext>
              </a:extLst>
            </p:cNvPr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4" name="Círculo">
              <a:extLst>
                <a:ext uri="{FF2B5EF4-FFF2-40B4-BE49-F238E27FC236}">
                  <a16:creationId xmlns:a16="http://schemas.microsoft.com/office/drawing/2014/main" id="{0938BEA6-4E41-960F-42A5-169B22375C95}"/>
                </a:ext>
              </a:extLst>
            </p:cNvPr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5" name="Círculo">
              <a:extLst>
                <a:ext uri="{FF2B5EF4-FFF2-40B4-BE49-F238E27FC236}">
                  <a16:creationId xmlns:a16="http://schemas.microsoft.com/office/drawing/2014/main" id="{8B4145A6-7753-A382-21BF-03C2F317098B}"/>
                </a:ext>
              </a:extLst>
            </p:cNvPr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6" name="Círculo">
              <a:extLst>
                <a:ext uri="{FF2B5EF4-FFF2-40B4-BE49-F238E27FC236}">
                  <a16:creationId xmlns:a16="http://schemas.microsoft.com/office/drawing/2014/main" id="{51F8D342-D868-AB25-C527-99A2520AB021}"/>
                </a:ext>
              </a:extLst>
            </p:cNvPr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7" name="Círculo">
              <a:extLst>
                <a:ext uri="{FF2B5EF4-FFF2-40B4-BE49-F238E27FC236}">
                  <a16:creationId xmlns:a16="http://schemas.microsoft.com/office/drawing/2014/main" id="{2866C021-8D97-BC6A-B49A-BD07F3AE65E8}"/>
                </a:ext>
              </a:extLst>
            </p:cNvPr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8" name="Círculo">
              <a:extLst>
                <a:ext uri="{FF2B5EF4-FFF2-40B4-BE49-F238E27FC236}">
                  <a16:creationId xmlns:a16="http://schemas.microsoft.com/office/drawing/2014/main" id="{419E3D8E-40B8-353B-6015-DD2972768C47}"/>
                </a:ext>
              </a:extLst>
            </p:cNvPr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9" name="Círculo">
              <a:extLst>
                <a:ext uri="{FF2B5EF4-FFF2-40B4-BE49-F238E27FC236}">
                  <a16:creationId xmlns:a16="http://schemas.microsoft.com/office/drawing/2014/main" id="{82D5B6E3-53D5-4109-5E02-A3CE62765607}"/>
                </a:ext>
              </a:extLst>
            </p:cNvPr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0" name="Círculo">
              <a:extLst>
                <a:ext uri="{FF2B5EF4-FFF2-40B4-BE49-F238E27FC236}">
                  <a16:creationId xmlns:a16="http://schemas.microsoft.com/office/drawing/2014/main" id="{16D5BB29-F43A-C91C-3C94-4C276016C34A}"/>
                </a:ext>
              </a:extLst>
            </p:cNvPr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1" name="Círculo">
              <a:extLst>
                <a:ext uri="{FF2B5EF4-FFF2-40B4-BE49-F238E27FC236}">
                  <a16:creationId xmlns:a16="http://schemas.microsoft.com/office/drawing/2014/main" id="{2F688539-DBFF-7DB8-C6D4-B71A142BE6D7}"/>
                </a:ext>
              </a:extLst>
            </p:cNvPr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2" name="Círculo">
              <a:extLst>
                <a:ext uri="{FF2B5EF4-FFF2-40B4-BE49-F238E27FC236}">
                  <a16:creationId xmlns:a16="http://schemas.microsoft.com/office/drawing/2014/main" id="{2EBF4033-12C1-63C4-9043-3D5D0B8BD0E9}"/>
                </a:ext>
              </a:extLst>
            </p:cNvPr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3" name="Círculo">
              <a:extLst>
                <a:ext uri="{FF2B5EF4-FFF2-40B4-BE49-F238E27FC236}">
                  <a16:creationId xmlns:a16="http://schemas.microsoft.com/office/drawing/2014/main" id="{57704CC2-B2F2-2711-67CB-AB4747BE4BA7}"/>
                </a:ext>
              </a:extLst>
            </p:cNvPr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4" name="Círculo">
              <a:extLst>
                <a:ext uri="{FF2B5EF4-FFF2-40B4-BE49-F238E27FC236}">
                  <a16:creationId xmlns:a16="http://schemas.microsoft.com/office/drawing/2014/main" id="{602B75A0-9ECD-0484-A925-C7A46080AB13}"/>
                </a:ext>
              </a:extLst>
            </p:cNvPr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5" name="Círculo">
              <a:extLst>
                <a:ext uri="{FF2B5EF4-FFF2-40B4-BE49-F238E27FC236}">
                  <a16:creationId xmlns:a16="http://schemas.microsoft.com/office/drawing/2014/main" id="{40B8F3D7-E025-63F2-E384-55F08844D061}"/>
                </a:ext>
              </a:extLst>
            </p:cNvPr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6" name="Círculo">
              <a:extLst>
                <a:ext uri="{FF2B5EF4-FFF2-40B4-BE49-F238E27FC236}">
                  <a16:creationId xmlns:a16="http://schemas.microsoft.com/office/drawing/2014/main" id="{17387109-F955-5D66-76F9-70498E4003C1}"/>
                </a:ext>
              </a:extLst>
            </p:cNvPr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7" name="Círculo">
              <a:extLst>
                <a:ext uri="{FF2B5EF4-FFF2-40B4-BE49-F238E27FC236}">
                  <a16:creationId xmlns:a16="http://schemas.microsoft.com/office/drawing/2014/main" id="{E082545B-353C-0833-372E-6ADE06127EF8}"/>
                </a:ext>
              </a:extLst>
            </p:cNvPr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8" name="Círculo">
              <a:extLst>
                <a:ext uri="{FF2B5EF4-FFF2-40B4-BE49-F238E27FC236}">
                  <a16:creationId xmlns:a16="http://schemas.microsoft.com/office/drawing/2014/main" id="{276762EA-92CB-4DDF-9BB8-D38BA785094B}"/>
                </a:ext>
              </a:extLst>
            </p:cNvPr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9" name="Círculo">
              <a:extLst>
                <a:ext uri="{FF2B5EF4-FFF2-40B4-BE49-F238E27FC236}">
                  <a16:creationId xmlns:a16="http://schemas.microsoft.com/office/drawing/2014/main" id="{BC1B2DD7-A3DB-F836-0DA3-F77C9A447E09}"/>
                </a:ext>
              </a:extLst>
            </p:cNvPr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0" name="Círculo">
              <a:extLst>
                <a:ext uri="{FF2B5EF4-FFF2-40B4-BE49-F238E27FC236}">
                  <a16:creationId xmlns:a16="http://schemas.microsoft.com/office/drawing/2014/main" id="{F9F75DBE-FC69-64FB-B321-C8B52997DB96}"/>
                </a:ext>
              </a:extLst>
            </p:cNvPr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1" name="Círculo">
              <a:extLst>
                <a:ext uri="{FF2B5EF4-FFF2-40B4-BE49-F238E27FC236}">
                  <a16:creationId xmlns:a16="http://schemas.microsoft.com/office/drawing/2014/main" id="{AB0F2577-2856-87FF-9334-161599C8067C}"/>
                </a:ext>
              </a:extLst>
            </p:cNvPr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2" name="Círculo">
              <a:extLst>
                <a:ext uri="{FF2B5EF4-FFF2-40B4-BE49-F238E27FC236}">
                  <a16:creationId xmlns:a16="http://schemas.microsoft.com/office/drawing/2014/main" id="{AFACC6FF-42F7-4B94-D4C2-57DA4DD65DE2}"/>
                </a:ext>
              </a:extLst>
            </p:cNvPr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3" name="Círculo">
              <a:extLst>
                <a:ext uri="{FF2B5EF4-FFF2-40B4-BE49-F238E27FC236}">
                  <a16:creationId xmlns:a16="http://schemas.microsoft.com/office/drawing/2014/main" id="{3DF0AA08-36B9-C721-0707-C7AA75202BC7}"/>
                </a:ext>
              </a:extLst>
            </p:cNvPr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4" name="Círculo">
              <a:extLst>
                <a:ext uri="{FF2B5EF4-FFF2-40B4-BE49-F238E27FC236}">
                  <a16:creationId xmlns:a16="http://schemas.microsoft.com/office/drawing/2014/main" id="{85520515-A40D-6468-9D13-2FA63CC4D084}"/>
                </a:ext>
              </a:extLst>
            </p:cNvPr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5" name="Círculo">
              <a:extLst>
                <a:ext uri="{FF2B5EF4-FFF2-40B4-BE49-F238E27FC236}">
                  <a16:creationId xmlns:a16="http://schemas.microsoft.com/office/drawing/2014/main" id="{4F51F0CC-6528-12D1-CB02-6BE3C1213E61}"/>
                </a:ext>
              </a:extLst>
            </p:cNvPr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6" name="Círculo">
              <a:extLst>
                <a:ext uri="{FF2B5EF4-FFF2-40B4-BE49-F238E27FC236}">
                  <a16:creationId xmlns:a16="http://schemas.microsoft.com/office/drawing/2014/main" id="{C74A4D1F-3B7F-4894-B9AB-948E7EDC034A}"/>
                </a:ext>
              </a:extLst>
            </p:cNvPr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7" name="Círculo">
              <a:extLst>
                <a:ext uri="{FF2B5EF4-FFF2-40B4-BE49-F238E27FC236}">
                  <a16:creationId xmlns:a16="http://schemas.microsoft.com/office/drawing/2014/main" id="{87322FE7-747F-D604-AAF2-15849B27B913}"/>
                </a:ext>
              </a:extLst>
            </p:cNvPr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8" name="Círculo">
              <a:extLst>
                <a:ext uri="{FF2B5EF4-FFF2-40B4-BE49-F238E27FC236}">
                  <a16:creationId xmlns:a16="http://schemas.microsoft.com/office/drawing/2014/main" id="{3F9597A3-3E2B-3948-5863-63F8D94C8D13}"/>
                </a:ext>
              </a:extLst>
            </p:cNvPr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9" name="Círculo">
              <a:extLst>
                <a:ext uri="{FF2B5EF4-FFF2-40B4-BE49-F238E27FC236}">
                  <a16:creationId xmlns:a16="http://schemas.microsoft.com/office/drawing/2014/main" id="{F2C5225E-509B-2B33-10E3-D074C8DC4930}"/>
                </a:ext>
              </a:extLst>
            </p:cNvPr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0" name="Círculo">
              <a:extLst>
                <a:ext uri="{FF2B5EF4-FFF2-40B4-BE49-F238E27FC236}">
                  <a16:creationId xmlns:a16="http://schemas.microsoft.com/office/drawing/2014/main" id="{2F07A60A-BDC8-240F-0376-4BE495C14F60}"/>
                </a:ext>
              </a:extLst>
            </p:cNvPr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1" name="Círculo">
              <a:extLst>
                <a:ext uri="{FF2B5EF4-FFF2-40B4-BE49-F238E27FC236}">
                  <a16:creationId xmlns:a16="http://schemas.microsoft.com/office/drawing/2014/main" id="{E3207158-258D-0B79-60A6-5853525A6297}"/>
                </a:ext>
              </a:extLst>
            </p:cNvPr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2" name="Círculo">
              <a:extLst>
                <a:ext uri="{FF2B5EF4-FFF2-40B4-BE49-F238E27FC236}">
                  <a16:creationId xmlns:a16="http://schemas.microsoft.com/office/drawing/2014/main" id="{4FB8CA05-EEC7-4F42-9E9B-16D0B248672F}"/>
                </a:ext>
              </a:extLst>
            </p:cNvPr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3" name="Círculo">
              <a:extLst>
                <a:ext uri="{FF2B5EF4-FFF2-40B4-BE49-F238E27FC236}">
                  <a16:creationId xmlns:a16="http://schemas.microsoft.com/office/drawing/2014/main" id="{BDFD45AB-65A9-41EA-7B2A-543D5F267531}"/>
                </a:ext>
              </a:extLst>
            </p:cNvPr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4" name="Círculo">
              <a:extLst>
                <a:ext uri="{FF2B5EF4-FFF2-40B4-BE49-F238E27FC236}">
                  <a16:creationId xmlns:a16="http://schemas.microsoft.com/office/drawing/2014/main" id="{CDDE18FE-868C-35BD-88B3-D60AEA1E9569}"/>
                </a:ext>
              </a:extLst>
            </p:cNvPr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5" name="Círculo">
              <a:extLst>
                <a:ext uri="{FF2B5EF4-FFF2-40B4-BE49-F238E27FC236}">
                  <a16:creationId xmlns:a16="http://schemas.microsoft.com/office/drawing/2014/main" id="{4D5A31B9-78B4-40EC-27DE-B006EB6A9863}"/>
                </a:ext>
              </a:extLst>
            </p:cNvPr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6" name="Círculo">
              <a:extLst>
                <a:ext uri="{FF2B5EF4-FFF2-40B4-BE49-F238E27FC236}">
                  <a16:creationId xmlns:a16="http://schemas.microsoft.com/office/drawing/2014/main" id="{DA4B95F7-BE58-0064-6F16-C1E7982A9EED}"/>
                </a:ext>
              </a:extLst>
            </p:cNvPr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7" name="Círculo">
              <a:extLst>
                <a:ext uri="{FF2B5EF4-FFF2-40B4-BE49-F238E27FC236}">
                  <a16:creationId xmlns:a16="http://schemas.microsoft.com/office/drawing/2014/main" id="{00CEC8B1-2056-875A-D3BB-729C316D93C4}"/>
                </a:ext>
              </a:extLst>
            </p:cNvPr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8" name="Círculo">
              <a:extLst>
                <a:ext uri="{FF2B5EF4-FFF2-40B4-BE49-F238E27FC236}">
                  <a16:creationId xmlns:a16="http://schemas.microsoft.com/office/drawing/2014/main" id="{28169ECC-DB33-7938-E7F5-CC7B25F8409F}"/>
                </a:ext>
              </a:extLst>
            </p:cNvPr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9" name="Círculo">
              <a:extLst>
                <a:ext uri="{FF2B5EF4-FFF2-40B4-BE49-F238E27FC236}">
                  <a16:creationId xmlns:a16="http://schemas.microsoft.com/office/drawing/2014/main" id="{3C87A94F-2550-D5E5-2E89-574A61D81437}"/>
                </a:ext>
              </a:extLst>
            </p:cNvPr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0" name="Círculo">
              <a:extLst>
                <a:ext uri="{FF2B5EF4-FFF2-40B4-BE49-F238E27FC236}">
                  <a16:creationId xmlns:a16="http://schemas.microsoft.com/office/drawing/2014/main" id="{755F673A-7A30-BD99-189F-DC889ED0A2FD}"/>
                </a:ext>
              </a:extLst>
            </p:cNvPr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1" name="Círculo">
              <a:extLst>
                <a:ext uri="{FF2B5EF4-FFF2-40B4-BE49-F238E27FC236}">
                  <a16:creationId xmlns:a16="http://schemas.microsoft.com/office/drawing/2014/main" id="{B3F638D0-9F88-C1E4-BFFD-90C872CFC461}"/>
                </a:ext>
              </a:extLst>
            </p:cNvPr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2" name="Círculo">
              <a:extLst>
                <a:ext uri="{FF2B5EF4-FFF2-40B4-BE49-F238E27FC236}">
                  <a16:creationId xmlns:a16="http://schemas.microsoft.com/office/drawing/2014/main" id="{D8CFD10D-D8F4-0ECA-A70A-24DF1FF1A260}"/>
                </a:ext>
              </a:extLst>
            </p:cNvPr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3" name="Círculo">
              <a:extLst>
                <a:ext uri="{FF2B5EF4-FFF2-40B4-BE49-F238E27FC236}">
                  <a16:creationId xmlns:a16="http://schemas.microsoft.com/office/drawing/2014/main" id="{4CAFB5D9-B48E-5D45-F465-8FEDA7551785}"/>
                </a:ext>
              </a:extLst>
            </p:cNvPr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4" name="Círculo">
              <a:extLst>
                <a:ext uri="{FF2B5EF4-FFF2-40B4-BE49-F238E27FC236}">
                  <a16:creationId xmlns:a16="http://schemas.microsoft.com/office/drawing/2014/main" id="{FE8C680D-66D0-7FE3-8F78-E697B18A04B9}"/>
                </a:ext>
              </a:extLst>
            </p:cNvPr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5" name="Círculo">
              <a:extLst>
                <a:ext uri="{FF2B5EF4-FFF2-40B4-BE49-F238E27FC236}">
                  <a16:creationId xmlns:a16="http://schemas.microsoft.com/office/drawing/2014/main" id="{91738FAD-379B-C5E1-9D28-F027490A3C1D}"/>
                </a:ext>
              </a:extLst>
            </p:cNvPr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6" name="Círculo">
              <a:extLst>
                <a:ext uri="{FF2B5EF4-FFF2-40B4-BE49-F238E27FC236}">
                  <a16:creationId xmlns:a16="http://schemas.microsoft.com/office/drawing/2014/main" id="{86AB1427-4420-19F8-9265-931C0567EB6F}"/>
                </a:ext>
              </a:extLst>
            </p:cNvPr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7" name="Círculo">
              <a:extLst>
                <a:ext uri="{FF2B5EF4-FFF2-40B4-BE49-F238E27FC236}">
                  <a16:creationId xmlns:a16="http://schemas.microsoft.com/office/drawing/2014/main" id="{C66D06E4-FE1B-32BB-C4DB-A72E6828853B}"/>
                </a:ext>
              </a:extLst>
            </p:cNvPr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8" name="Círculo">
              <a:extLst>
                <a:ext uri="{FF2B5EF4-FFF2-40B4-BE49-F238E27FC236}">
                  <a16:creationId xmlns:a16="http://schemas.microsoft.com/office/drawing/2014/main" id="{A0F70607-C184-4B5A-F078-ADA8EABAD4AA}"/>
                </a:ext>
              </a:extLst>
            </p:cNvPr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9" name="Círculo">
              <a:extLst>
                <a:ext uri="{FF2B5EF4-FFF2-40B4-BE49-F238E27FC236}">
                  <a16:creationId xmlns:a16="http://schemas.microsoft.com/office/drawing/2014/main" id="{B76FC93A-CD24-C6FE-2723-8E5B211592C6}"/>
                </a:ext>
              </a:extLst>
            </p:cNvPr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0" name="Círculo">
              <a:extLst>
                <a:ext uri="{FF2B5EF4-FFF2-40B4-BE49-F238E27FC236}">
                  <a16:creationId xmlns:a16="http://schemas.microsoft.com/office/drawing/2014/main" id="{7D57508A-2E6D-EF56-6D2D-100B2F9E51CF}"/>
                </a:ext>
              </a:extLst>
            </p:cNvPr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1" name="Círculo">
              <a:extLst>
                <a:ext uri="{FF2B5EF4-FFF2-40B4-BE49-F238E27FC236}">
                  <a16:creationId xmlns:a16="http://schemas.microsoft.com/office/drawing/2014/main" id="{8692A7D5-4029-22A1-3865-9230971A6A4E}"/>
                </a:ext>
              </a:extLst>
            </p:cNvPr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2" name="Círculo">
              <a:extLst>
                <a:ext uri="{FF2B5EF4-FFF2-40B4-BE49-F238E27FC236}">
                  <a16:creationId xmlns:a16="http://schemas.microsoft.com/office/drawing/2014/main" id="{A4A3EB0A-40BB-7617-15F0-283068C8A846}"/>
                </a:ext>
              </a:extLst>
            </p:cNvPr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3" name="Círculo">
              <a:extLst>
                <a:ext uri="{FF2B5EF4-FFF2-40B4-BE49-F238E27FC236}">
                  <a16:creationId xmlns:a16="http://schemas.microsoft.com/office/drawing/2014/main" id="{0A4B9853-7943-6E2D-CA8C-BBC4344706DB}"/>
                </a:ext>
              </a:extLst>
            </p:cNvPr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4" name="Círculo">
              <a:extLst>
                <a:ext uri="{FF2B5EF4-FFF2-40B4-BE49-F238E27FC236}">
                  <a16:creationId xmlns:a16="http://schemas.microsoft.com/office/drawing/2014/main" id="{AFEA810D-1E67-E6EA-6DFD-79A70C3F0BE9}"/>
                </a:ext>
              </a:extLst>
            </p:cNvPr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5" name="Círculo">
              <a:extLst>
                <a:ext uri="{FF2B5EF4-FFF2-40B4-BE49-F238E27FC236}">
                  <a16:creationId xmlns:a16="http://schemas.microsoft.com/office/drawing/2014/main" id="{EF7C8154-A284-D65A-027A-B309B6F50C16}"/>
                </a:ext>
              </a:extLst>
            </p:cNvPr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6" name="Círculo">
              <a:extLst>
                <a:ext uri="{FF2B5EF4-FFF2-40B4-BE49-F238E27FC236}">
                  <a16:creationId xmlns:a16="http://schemas.microsoft.com/office/drawing/2014/main" id="{FA6F7AAB-6D7F-5D72-A637-728C3C003FD4}"/>
                </a:ext>
              </a:extLst>
            </p:cNvPr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7" name="Círculo">
              <a:extLst>
                <a:ext uri="{FF2B5EF4-FFF2-40B4-BE49-F238E27FC236}">
                  <a16:creationId xmlns:a16="http://schemas.microsoft.com/office/drawing/2014/main" id="{E00AFBAE-D7C2-8B82-DDA0-8D14F8C943C2}"/>
                </a:ext>
              </a:extLst>
            </p:cNvPr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8" name="Círculo">
              <a:extLst>
                <a:ext uri="{FF2B5EF4-FFF2-40B4-BE49-F238E27FC236}">
                  <a16:creationId xmlns:a16="http://schemas.microsoft.com/office/drawing/2014/main" id="{57D40E5D-E069-BF38-D0F5-9D71EB2EC48A}"/>
                </a:ext>
              </a:extLst>
            </p:cNvPr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9" name="Círculo">
              <a:extLst>
                <a:ext uri="{FF2B5EF4-FFF2-40B4-BE49-F238E27FC236}">
                  <a16:creationId xmlns:a16="http://schemas.microsoft.com/office/drawing/2014/main" id="{72A8899F-A4CA-7D13-52EE-B70A4D5F592D}"/>
                </a:ext>
              </a:extLst>
            </p:cNvPr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0" name="Círculo">
              <a:extLst>
                <a:ext uri="{FF2B5EF4-FFF2-40B4-BE49-F238E27FC236}">
                  <a16:creationId xmlns:a16="http://schemas.microsoft.com/office/drawing/2014/main" id="{A82545F2-703C-66D6-66AB-872971A3BBFE}"/>
                </a:ext>
              </a:extLst>
            </p:cNvPr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1" name="Círculo">
              <a:extLst>
                <a:ext uri="{FF2B5EF4-FFF2-40B4-BE49-F238E27FC236}">
                  <a16:creationId xmlns:a16="http://schemas.microsoft.com/office/drawing/2014/main" id="{4EA45CD5-47CD-8AF1-712D-484DE4D39F1B}"/>
                </a:ext>
              </a:extLst>
            </p:cNvPr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2" name="Círculo">
              <a:extLst>
                <a:ext uri="{FF2B5EF4-FFF2-40B4-BE49-F238E27FC236}">
                  <a16:creationId xmlns:a16="http://schemas.microsoft.com/office/drawing/2014/main" id="{392FF28E-F207-7257-BB54-FCAA2880DB9E}"/>
                </a:ext>
              </a:extLst>
            </p:cNvPr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3" name="Círculo">
              <a:extLst>
                <a:ext uri="{FF2B5EF4-FFF2-40B4-BE49-F238E27FC236}">
                  <a16:creationId xmlns:a16="http://schemas.microsoft.com/office/drawing/2014/main" id="{0D23E83C-204A-46EE-27A5-7300A1B716C4}"/>
                </a:ext>
              </a:extLst>
            </p:cNvPr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4" name="Círculo">
              <a:extLst>
                <a:ext uri="{FF2B5EF4-FFF2-40B4-BE49-F238E27FC236}">
                  <a16:creationId xmlns:a16="http://schemas.microsoft.com/office/drawing/2014/main" id="{D26DA6F1-51D3-494F-510A-517F380E4BD3}"/>
                </a:ext>
              </a:extLst>
            </p:cNvPr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5" name="Círculo">
              <a:extLst>
                <a:ext uri="{FF2B5EF4-FFF2-40B4-BE49-F238E27FC236}">
                  <a16:creationId xmlns:a16="http://schemas.microsoft.com/office/drawing/2014/main" id="{FB84414C-1D12-2B68-CB3F-77B3C7DD8990}"/>
                </a:ext>
              </a:extLst>
            </p:cNvPr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6" name="Círculo">
              <a:extLst>
                <a:ext uri="{FF2B5EF4-FFF2-40B4-BE49-F238E27FC236}">
                  <a16:creationId xmlns:a16="http://schemas.microsoft.com/office/drawing/2014/main" id="{9DE3DF72-6993-E31E-98DC-8B2A1A84EA83}"/>
                </a:ext>
              </a:extLst>
            </p:cNvPr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7" name="Círculo">
              <a:extLst>
                <a:ext uri="{FF2B5EF4-FFF2-40B4-BE49-F238E27FC236}">
                  <a16:creationId xmlns:a16="http://schemas.microsoft.com/office/drawing/2014/main" id="{D7466DAC-E229-FDC6-2DC6-19DC85904658}"/>
                </a:ext>
              </a:extLst>
            </p:cNvPr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8" name="Círculo">
              <a:extLst>
                <a:ext uri="{FF2B5EF4-FFF2-40B4-BE49-F238E27FC236}">
                  <a16:creationId xmlns:a16="http://schemas.microsoft.com/office/drawing/2014/main" id="{392EC261-A3A9-7BB2-A01E-3733867432F9}"/>
                </a:ext>
              </a:extLst>
            </p:cNvPr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9" name="Círculo">
              <a:extLst>
                <a:ext uri="{FF2B5EF4-FFF2-40B4-BE49-F238E27FC236}">
                  <a16:creationId xmlns:a16="http://schemas.microsoft.com/office/drawing/2014/main" id="{C098495B-36D1-755C-BF41-A67209BCF0AE}"/>
                </a:ext>
              </a:extLst>
            </p:cNvPr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30" name="Círculo">
              <a:extLst>
                <a:ext uri="{FF2B5EF4-FFF2-40B4-BE49-F238E27FC236}">
                  <a16:creationId xmlns:a16="http://schemas.microsoft.com/office/drawing/2014/main" id="{778B5C90-3536-3797-899E-CD35ADC01533}"/>
                </a:ext>
              </a:extLst>
            </p:cNvPr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31" name="Círculo">
              <a:extLst>
                <a:ext uri="{FF2B5EF4-FFF2-40B4-BE49-F238E27FC236}">
                  <a16:creationId xmlns:a16="http://schemas.microsoft.com/office/drawing/2014/main" id="{970CCFB5-5979-6459-BA3A-184B4901FE0E}"/>
                </a:ext>
              </a:extLst>
            </p:cNvPr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32" name="Círculo">
              <a:extLst>
                <a:ext uri="{FF2B5EF4-FFF2-40B4-BE49-F238E27FC236}">
                  <a16:creationId xmlns:a16="http://schemas.microsoft.com/office/drawing/2014/main" id="{A38D75F6-5C51-76B1-B6AD-816B2A4484A3}"/>
                </a:ext>
              </a:extLst>
            </p:cNvPr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034" name="Limitations">
            <a:extLst>
              <a:ext uri="{FF2B5EF4-FFF2-40B4-BE49-F238E27FC236}">
                <a16:creationId xmlns:a16="http://schemas.microsoft.com/office/drawing/2014/main" id="{CEF94573-0F43-95B7-2340-0D92C44FCC4B}"/>
              </a:ext>
            </a:extLst>
          </p:cNvPr>
          <p:cNvSpPr txBox="1"/>
          <p:nvPr/>
        </p:nvSpPr>
        <p:spPr>
          <a:xfrm>
            <a:off x="1580680" y="763606"/>
            <a:ext cx="12387872" cy="1495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lang="en-US" dirty="0"/>
              <a:t>Online RL algorithm</a:t>
            </a:r>
            <a:endParaRPr dirty="0"/>
          </a:p>
        </p:txBody>
      </p:sp>
      <p:grpSp>
        <p:nvGrpSpPr>
          <p:cNvPr id="1053" name="Agrupar">
            <a:extLst>
              <a:ext uri="{FF2B5EF4-FFF2-40B4-BE49-F238E27FC236}">
                <a16:creationId xmlns:a16="http://schemas.microsoft.com/office/drawing/2014/main" id="{F7508C85-931F-7FDB-0AEB-944FAC79FAFD}"/>
              </a:ext>
            </a:extLst>
          </p:cNvPr>
          <p:cNvGrpSpPr/>
          <p:nvPr/>
        </p:nvGrpSpPr>
        <p:grpSpPr>
          <a:xfrm>
            <a:off x="923263" y="2533525"/>
            <a:ext cx="22341994" cy="5970581"/>
            <a:chOff x="-435660" y="-688025"/>
            <a:chExt cx="21336319" cy="5970580"/>
          </a:xfrm>
        </p:grpSpPr>
        <p:grpSp>
          <p:nvGrpSpPr>
            <p:cNvPr id="1040" name="Agrupar">
              <a:extLst>
                <a:ext uri="{FF2B5EF4-FFF2-40B4-BE49-F238E27FC236}">
                  <a16:creationId xmlns:a16="http://schemas.microsoft.com/office/drawing/2014/main" id="{84B1C8B7-48E7-EB91-8E6B-AF31B960038C}"/>
                </a:ext>
              </a:extLst>
            </p:cNvPr>
            <p:cNvGrpSpPr/>
            <p:nvPr/>
          </p:nvGrpSpPr>
          <p:grpSpPr>
            <a:xfrm>
              <a:off x="-431995" y="-683928"/>
              <a:ext cx="10362862" cy="4031275"/>
              <a:chOff x="-431995" y="-1085248"/>
              <a:chExt cx="10362861" cy="4031274"/>
            </a:xfrm>
          </p:grpSpPr>
          <p:sp>
            <p:nvSpPr>
              <p:cNvPr id="1035" name="- Need for appropriate training. - A lot of resources required. - Human errors lead to inaccuracies in the classification.">
                <a:extLst>
                  <a:ext uri="{FF2B5EF4-FFF2-40B4-BE49-F238E27FC236}">
                    <a16:creationId xmlns:a16="http://schemas.microsoft.com/office/drawing/2014/main" id="{A8C0644E-9D7D-3ACB-A63E-F0765497DF53}"/>
                  </a:ext>
                </a:extLst>
              </p:cNvPr>
              <p:cNvSpPr/>
              <p:nvPr/>
            </p:nvSpPr>
            <p:spPr>
              <a:xfrm>
                <a:off x="-51713" y="-33377"/>
                <a:ext cx="9982579" cy="2979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57200" indent="-457200" algn="l">
                  <a:lnSpc>
                    <a:spcPct val="120000"/>
                  </a:lnSpc>
                  <a:spcBef>
                    <a:spcPts val="20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3600" b="1" dirty="0"/>
                  <a:t>Infinite horizon episode</a:t>
                </a:r>
                <a:r>
                  <a:rPr lang="en-US" sz="3600" dirty="0"/>
                  <a:t>: vectors composed by a set of bins (histogram)</a:t>
                </a:r>
              </a:p>
              <a:p>
                <a:pPr marL="457200" indent="-457200" algn="l">
                  <a:lnSpc>
                    <a:spcPct val="120000"/>
                  </a:lnSpc>
                  <a:spcBef>
                    <a:spcPts val="20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sz="3600" dirty="0"/>
                  <a:t> </a:t>
                </a:r>
                <a:r>
                  <a:rPr lang="en-US" sz="3600" dirty="0"/>
                  <a:t>The </a:t>
                </a:r>
                <a:r>
                  <a:rPr lang="en-US" sz="3600" b="1" dirty="0"/>
                  <a:t>next states are influenced </a:t>
                </a:r>
                <a:r>
                  <a:rPr lang="en-US" sz="3600" dirty="0"/>
                  <a:t>by the agent (the state persists if misclassified)</a:t>
                </a:r>
              </a:p>
            </p:txBody>
          </p:sp>
          <p:sp>
            <p:nvSpPr>
              <p:cNvPr id="1036" name="The work is done by a large pool of non-expert volunteering shifters.">
                <a:extLst>
                  <a:ext uri="{FF2B5EF4-FFF2-40B4-BE49-F238E27FC236}">
                    <a16:creationId xmlns:a16="http://schemas.microsoft.com/office/drawing/2014/main" id="{CF90143C-692D-7901-81D4-E1159C906FB9}"/>
                  </a:ext>
                </a:extLst>
              </p:cNvPr>
              <p:cNvSpPr/>
              <p:nvPr/>
            </p:nvSpPr>
            <p:spPr>
              <a:xfrm>
                <a:off x="710298" y="-958160"/>
                <a:ext cx="4387025" cy="6596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lang="en-US" sz="4000" dirty="0"/>
                  <a:t>Environment setup</a:t>
                </a:r>
                <a:endParaRPr sz="4000" dirty="0"/>
              </a:p>
            </p:txBody>
          </p:sp>
          <p:sp>
            <p:nvSpPr>
              <p:cNvPr id="1037" name="Círculo">
                <a:extLst>
                  <a:ext uri="{FF2B5EF4-FFF2-40B4-BE49-F238E27FC236}">
                    <a16:creationId xmlns:a16="http://schemas.microsoft.com/office/drawing/2014/main" id="{2694A596-86C5-F9B0-D6AE-91845EE56F4D}"/>
                  </a:ext>
                </a:extLst>
              </p:cNvPr>
              <p:cNvSpPr/>
              <p:nvPr/>
            </p:nvSpPr>
            <p:spPr>
              <a:xfrm>
                <a:off x="-431995" y="-1085248"/>
                <a:ext cx="930533" cy="930532"/>
              </a:xfrm>
              <a:prstGeom prst="ellipse">
                <a:avLst/>
              </a:prstGeom>
              <a:solidFill>
                <a:srgbClr val="EE917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r>
                  <a:rPr lang="en-US" b="1" dirty="0">
                    <a:solidFill>
                      <a:schemeClr val="bg1"/>
                    </a:solidFill>
                  </a:rPr>
                  <a:t>1</a:t>
                </a:r>
                <a:endParaRPr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46" name="Agrupar">
              <a:extLst>
                <a:ext uri="{FF2B5EF4-FFF2-40B4-BE49-F238E27FC236}">
                  <a16:creationId xmlns:a16="http://schemas.microsoft.com/office/drawing/2014/main" id="{0C1F1E1C-B709-CDF0-824A-1A2B8F9FB7DD}"/>
                </a:ext>
              </a:extLst>
            </p:cNvPr>
            <p:cNvGrpSpPr/>
            <p:nvPr/>
          </p:nvGrpSpPr>
          <p:grpSpPr>
            <a:xfrm>
              <a:off x="-435660" y="4352022"/>
              <a:ext cx="9068728" cy="930533"/>
              <a:chOff x="-435660" y="-233488"/>
              <a:chExt cx="9068727" cy="930532"/>
            </a:xfrm>
          </p:grpSpPr>
          <p:sp>
            <p:nvSpPr>
              <p:cNvPr id="1042" name="Commissioning time (new issue)">
                <a:extLst>
                  <a:ext uri="{FF2B5EF4-FFF2-40B4-BE49-F238E27FC236}">
                    <a16:creationId xmlns:a16="http://schemas.microsoft.com/office/drawing/2014/main" id="{F4B5AE1C-D6BF-284D-2E8B-F9646E257A53}"/>
                  </a:ext>
                </a:extLst>
              </p:cNvPr>
              <p:cNvSpPr/>
              <p:nvPr/>
            </p:nvSpPr>
            <p:spPr>
              <a:xfrm>
                <a:off x="710298" y="-98024"/>
                <a:ext cx="7922769" cy="6596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lang="en-US" sz="4000" dirty="0"/>
                  <a:t>Reward scheme</a:t>
                </a:r>
                <a:endParaRPr sz="4000" dirty="0"/>
              </a:p>
            </p:txBody>
          </p:sp>
          <p:sp>
            <p:nvSpPr>
              <p:cNvPr id="1043" name="Círculo">
                <a:extLst>
                  <a:ext uri="{FF2B5EF4-FFF2-40B4-BE49-F238E27FC236}">
                    <a16:creationId xmlns:a16="http://schemas.microsoft.com/office/drawing/2014/main" id="{02F93CB9-7047-E968-8A6C-9095C371BC15}"/>
                  </a:ext>
                </a:extLst>
              </p:cNvPr>
              <p:cNvSpPr/>
              <p:nvPr/>
            </p:nvSpPr>
            <p:spPr>
              <a:xfrm>
                <a:off x="-435660" y="-233488"/>
                <a:ext cx="930533" cy="930532"/>
              </a:xfrm>
              <a:prstGeom prst="ellipse">
                <a:avLst/>
              </a:prstGeom>
              <a:solidFill>
                <a:srgbClr val="F4C5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r>
                  <a:rPr lang="en-US" b="1" dirty="0">
                    <a:solidFill>
                      <a:schemeClr val="bg1"/>
                    </a:solidFill>
                  </a:rPr>
                  <a:t>3</a:t>
                </a:r>
                <a:endParaRPr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52" name="Agrupar">
              <a:extLst>
                <a:ext uri="{FF2B5EF4-FFF2-40B4-BE49-F238E27FC236}">
                  <a16:creationId xmlns:a16="http://schemas.microsoft.com/office/drawing/2014/main" id="{2F1AEC6E-2196-E047-9F62-C7D2E85ED96B}"/>
                </a:ext>
              </a:extLst>
            </p:cNvPr>
            <p:cNvGrpSpPr/>
            <p:nvPr/>
          </p:nvGrpSpPr>
          <p:grpSpPr>
            <a:xfrm>
              <a:off x="10980294" y="-688025"/>
              <a:ext cx="9920365" cy="930533"/>
              <a:chOff x="-85289" y="-688025"/>
              <a:chExt cx="9920364" cy="930532"/>
            </a:xfrm>
          </p:grpSpPr>
          <p:sp>
            <p:nvSpPr>
              <p:cNvPr id="1048" name="Conditions changing over time">
                <a:extLst>
                  <a:ext uri="{FF2B5EF4-FFF2-40B4-BE49-F238E27FC236}">
                    <a16:creationId xmlns:a16="http://schemas.microsoft.com/office/drawing/2014/main" id="{3C90B483-95A6-DB15-B70D-B3501034E749}"/>
                  </a:ext>
                </a:extLst>
              </p:cNvPr>
              <p:cNvSpPr/>
              <p:nvPr/>
            </p:nvSpPr>
            <p:spPr>
              <a:xfrm>
                <a:off x="1019150" y="-551613"/>
                <a:ext cx="8815925" cy="6596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lang="en-US" sz="4000" dirty="0"/>
                  <a:t>Agent interactions and episode ending</a:t>
                </a:r>
                <a:endParaRPr sz="4000" dirty="0"/>
              </a:p>
            </p:txBody>
          </p:sp>
          <p:sp>
            <p:nvSpPr>
              <p:cNvPr id="1049" name="Círculo">
                <a:extLst>
                  <a:ext uri="{FF2B5EF4-FFF2-40B4-BE49-F238E27FC236}">
                    <a16:creationId xmlns:a16="http://schemas.microsoft.com/office/drawing/2014/main" id="{90DFE4DD-0869-7FFD-21CF-0B6FA6FAA73D}"/>
                  </a:ext>
                </a:extLst>
              </p:cNvPr>
              <p:cNvSpPr/>
              <p:nvPr/>
            </p:nvSpPr>
            <p:spPr>
              <a:xfrm>
                <a:off x="-85289" y="-688025"/>
                <a:ext cx="930533" cy="930532"/>
              </a:xfrm>
              <a:prstGeom prst="ellipse">
                <a:avLst/>
              </a:prstGeom>
              <a:solidFill>
                <a:srgbClr val="A8D9C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r>
                  <a:rPr lang="en-US" b="1" dirty="0">
                    <a:solidFill>
                      <a:schemeClr val="bg1"/>
                    </a:solidFill>
                  </a:rPr>
                  <a:t>2</a:t>
                </a:r>
                <a:endParaRPr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054" name="Número de diapositiva">
            <a:extLst>
              <a:ext uri="{FF2B5EF4-FFF2-40B4-BE49-F238E27FC236}">
                <a16:creationId xmlns:a16="http://schemas.microsoft.com/office/drawing/2014/main" id="{9E89B7BE-4238-3813-D7F7-68F2080C9585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15</a:t>
            </a:fld>
            <a:endParaRPr/>
          </a:p>
        </p:txBody>
      </p:sp>
      <p:sp>
        <p:nvSpPr>
          <p:cNvPr id="2" name="- Need for appropriate training. - A lot of resources required. - Human errors lead to inaccuracies in the classification.">
            <a:extLst>
              <a:ext uri="{FF2B5EF4-FFF2-40B4-BE49-F238E27FC236}">
                <a16:creationId xmlns:a16="http://schemas.microsoft.com/office/drawing/2014/main" id="{31CC97ED-D94D-9D4D-6E83-3B4FB8A7D233}"/>
              </a:ext>
            </a:extLst>
          </p:cNvPr>
          <p:cNvSpPr/>
          <p:nvPr/>
        </p:nvSpPr>
        <p:spPr>
          <a:xfrm>
            <a:off x="13219252" y="3571316"/>
            <a:ext cx="10135263" cy="36442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 marL="457200" indent="-457200" algn="l">
              <a:lnSpc>
                <a:spcPct val="12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lang="en-US" sz="3600" dirty="0"/>
              <a:t>The </a:t>
            </a:r>
            <a:r>
              <a:rPr lang="en-US" sz="3600" b="1" dirty="0"/>
              <a:t>action space </a:t>
            </a:r>
            <a:r>
              <a:rPr lang="en-US" sz="3600" dirty="0"/>
              <a:t>is the </a:t>
            </a:r>
            <a:r>
              <a:rPr lang="en-US" sz="3600" b="1" dirty="0"/>
              <a:t>classification</a:t>
            </a:r>
            <a:r>
              <a:rPr lang="en-US" sz="3600" dirty="0"/>
              <a:t> </a:t>
            </a:r>
            <a:r>
              <a:rPr lang="en-US" sz="3600" b="1" dirty="0"/>
              <a:t>of the histogram </a:t>
            </a:r>
            <a:r>
              <a:rPr lang="en-US" sz="3600" dirty="0"/>
              <a:t>and</a:t>
            </a:r>
            <a:r>
              <a:rPr lang="en-US" sz="3600" b="1" dirty="0"/>
              <a:t> </a:t>
            </a:r>
            <a:r>
              <a:rPr lang="en-US" sz="3600" dirty="0"/>
              <a:t>the decision on </a:t>
            </a:r>
            <a:r>
              <a:rPr lang="en-US" sz="3600" b="1" dirty="0"/>
              <a:t>asking or not human feedback  </a:t>
            </a:r>
          </a:p>
          <a:p>
            <a:pPr marL="457200" indent="-457200" algn="l">
              <a:lnSpc>
                <a:spcPct val="12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lang="en-US" sz="3600" dirty="0"/>
              <a:t>The </a:t>
            </a:r>
            <a:r>
              <a:rPr lang="en-US" sz="3600" b="1" dirty="0"/>
              <a:t>human</a:t>
            </a:r>
            <a:r>
              <a:rPr lang="en-US" sz="3600" dirty="0"/>
              <a:t> will </a:t>
            </a:r>
            <a:r>
              <a:rPr lang="en-US" sz="3600" b="1" dirty="0"/>
              <a:t>always</a:t>
            </a:r>
            <a:r>
              <a:rPr lang="en-US" sz="3600" dirty="0"/>
              <a:t> </a:t>
            </a:r>
            <a:r>
              <a:rPr lang="en-US" sz="3600" b="1" dirty="0"/>
              <a:t>receive</a:t>
            </a:r>
            <a:r>
              <a:rPr lang="en-US" sz="3600" dirty="0"/>
              <a:t> </a:t>
            </a:r>
            <a:r>
              <a:rPr lang="en-US" sz="3600" b="1" dirty="0"/>
              <a:t>feedback</a:t>
            </a:r>
            <a:r>
              <a:rPr lang="en-US" sz="3600" dirty="0"/>
              <a:t> from the </a:t>
            </a:r>
            <a:r>
              <a:rPr lang="en-US" sz="3600" b="1" dirty="0"/>
              <a:t>agent</a:t>
            </a:r>
            <a:endParaRPr sz="2800" b="1" dirty="0"/>
          </a:p>
        </p:txBody>
      </p:sp>
      <p:sp>
        <p:nvSpPr>
          <p:cNvPr id="4" name="- Need for appropriate training. - A lot of resources required. - Human errors lead to inaccuracies in the classification.">
            <a:extLst>
              <a:ext uri="{FF2B5EF4-FFF2-40B4-BE49-F238E27FC236}">
                <a16:creationId xmlns:a16="http://schemas.microsoft.com/office/drawing/2014/main" id="{F4376946-2B7D-59AE-B5A1-CD61D7F9C884}"/>
              </a:ext>
            </a:extLst>
          </p:cNvPr>
          <p:cNvSpPr/>
          <p:nvPr/>
        </p:nvSpPr>
        <p:spPr>
          <a:xfrm>
            <a:off x="1410459" y="8489358"/>
            <a:ext cx="14573728" cy="3235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 marL="457200" indent="-457200" algn="l">
              <a:lnSpc>
                <a:spcPct val="12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lang="en-US" sz="3600" dirty="0"/>
              <a:t>The </a:t>
            </a:r>
            <a:r>
              <a:rPr lang="en-US" sz="3600" b="1" dirty="0"/>
              <a:t>human</a:t>
            </a:r>
            <a:r>
              <a:rPr lang="en-US" sz="3600" dirty="0"/>
              <a:t> will </a:t>
            </a:r>
            <a:r>
              <a:rPr lang="en-US" sz="3600" b="1" dirty="0"/>
              <a:t>only give feedback </a:t>
            </a:r>
            <a:r>
              <a:rPr lang="en-US" sz="3600" dirty="0"/>
              <a:t>to the </a:t>
            </a:r>
            <a:r>
              <a:rPr lang="en-US" sz="3600" b="1" dirty="0"/>
              <a:t>agent </a:t>
            </a:r>
            <a:r>
              <a:rPr lang="en-US" sz="3600" dirty="0"/>
              <a:t>when being called</a:t>
            </a:r>
            <a:endParaRPr lang="en-US" sz="3600" b="1" dirty="0"/>
          </a:p>
          <a:p>
            <a:pPr marL="457200" indent="-457200" algn="l">
              <a:lnSpc>
                <a:spcPct val="12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lang="en-US" sz="3600" dirty="0"/>
              <a:t>There is a </a:t>
            </a:r>
            <a:r>
              <a:rPr lang="en-US" sz="3600" b="1" dirty="0"/>
              <a:t>reward/penalization</a:t>
            </a:r>
            <a:r>
              <a:rPr lang="en-US" sz="3600" dirty="0"/>
              <a:t> for </a:t>
            </a:r>
            <a:r>
              <a:rPr lang="en-US" sz="3600" b="1" dirty="0"/>
              <a:t>correct/incorrect</a:t>
            </a:r>
            <a:r>
              <a:rPr lang="en-US" sz="3600" dirty="0"/>
              <a:t> status </a:t>
            </a:r>
            <a:r>
              <a:rPr lang="en-US" sz="3600" b="1" dirty="0"/>
              <a:t>classification dependent on</a:t>
            </a:r>
            <a:r>
              <a:rPr lang="en-US" sz="3600" dirty="0"/>
              <a:t> </a:t>
            </a:r>
            <a:r>
              <a:rPr lang="en-US" sz="3600" b="1" dirty="0"/>
              <a:t>time</a:t>
            </a:r>
          </a:p>
          <a:p>
            <a:pPr marL="457200" indent="-457200" algn="l">
              <a:lnSpc>
                <a:spcPct val="12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lang="en-US" sz="3600" dirty="0"/>
              <a:t>There is a </a:t>
            </a:r>
            <a:r>
              <a:rPr lang="en-US" sz="3600" b="1" dirty="0"/>
              <a:t>penalization </a:t>
            </a:r>
            <a:r>
              <a:rPr lang="en-US" sz="3600" dirty="0"/>
              <a:t>for asking </a:t>
            </a:r>
            <a:r>
              <a:rPr lang="en-US" sz="3600" b="1" dirty="0"/>
              <a:t>human feedback unnecessarily</a:t>
            </a:r>
            <a:endParaRPr sz="2800" b="1" dirty="0"/>
          </a:p>
        </p:txBody>
      </p:sp>
    </p:spTree>
    <p:extLst>
      <p:ext uri="{BB962C8B-B14F-4D97-AF65-F5344CB8AC3E}">
        <p14:creationId xmlns:p14="http://schemas.microsoft.com/office/powerpoint/2010/main" val="163537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297A0E-2D35-4D74-83EC-7686040D3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RL for Data quality monitoring">
            <a:extLst>
              <a:ext uri="{FF2B5EF4-FFF2-40B4-BE49-F238E27FC236}">
                <a16:creationId xmlns:a16="http://schemas.microsoft.com/office/drawing/2014/main" id="{FEBAB28C-D15A-784B-F9C4-ACE596FBEE68}"/>
              </a:ext>
            </a:extLst>
          </p:cNvPr>
          <p:cNvSpPr txBox="1"/>
          <p:nvPr/>
        </p:nvSpPr>
        <p:spPr>
          <a:xfrm>
            <a:off x="1038714" y="1176094"/>
            <a:ext cx="11160139" cy="2880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lang="en-US" dirty="0"/>
              <a:t>First simulations on toy dataset</a:t>
            </a:r>
            <a:endParaRPr dirty="0"/>
          </a:p>
        </p:txBody>
      </p:sp>
      <p:grpSp>
        <p:nvGrpSpPr>
          <p:cNvPr id="1157" name="Agrupar">
            <a:extLst>
              <a:ext uri="{FF2B5EF4-FFF2-40B4-BE49-F238E27FC236}">
                <a16:creationId xmlns:a16="http://schemas.microsoft.com/office/drawing/2014/main" id="{5F3CC773-794A-8FB4-C5DF-F2B6BEBFE415}"/>
              </a:ext>
            </a:extLst>
          </p:cNvPr>
          <p:cNvGrpSpPr/>
          <p:nvPr/>
        </p:nvGrpSpPr>
        <p:grpSpPr>
          <a:xfrm rot="2915740">
            <a:off x="5580263" y="6131169"/>
            <a:ext cx="11271556" cy="11827854"/>
            <a:chOff x="0" y="0"/>
            <a:chExt cx="11271554" cy="11827853"/>
          </a:xfrm>
        </p:grpSpPr>
        <p:sp>
          <p:nvSpPr>
            <p:cNvPr id="1060" name="Óvalo">
              <a:extLst>
                <a:ext uri="{FF2B5EF4-FFF2-40B4-BE49-F238E27FC236}">
                  <a16:creationId xmlns:a16="http://schemas.microsoft.com/office/drawing/2014/main" id="{2C314564-4295-C437-AB44-AA904BF7F3FE}"/>
                </a:ext>
              </a:extLst>
            </p:cNvPr>
            <p:cNvSpPr/>
            <p:nvPr/>
          </p:nvSpPr>
          <p:spPr>
            <a:xfrm>
              <a:off x="392667" y="2644328"/>
              <a:ext cx="2412288" cy="25423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1" name="Óvalo">
              <a:extLst>
                <a:ext uri="{FF2B5EF4-FFF2-40B4-BE49-F238E27FC236}">
                  <a16:creationId xmlns:a16="http://schemas.microsoft.com/office/drawing/2014/main" id="{F516A25F-BF3C-1787-0B9D-AEEE1B1F28AD}"/>
                </a:ext>
              </a:extLst>
            </p:cNvPr>
            <p:cNvSpPr/>
            <p:nvPr/>
          </p:nvSpPr>
          <p:spPr>
            <a:xfrm>
              <a:off x="4832832" y="7864966"/>
              <a:ext cx="2412287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2" name="Óvalo">
              <a:extLst>
                <a:ext uri="{FF2B5EF4-FFF2-40B4-BE49-F238E27FC236}">
                  <a16:creationId xmlns:a16="http://schemas.microsoft.com/office/drawing/2014/main" id="{41FE39C7-1305-49AE-E939-A5356888C1F7}"/>
                </a:ext>
              </a:extLst>
            </p:cNvPr>
            <p:cNvSpPr/>
            <p:nvPr/>
          </p:nvSpPr>
          <p:spPr>
            <a:xfrm>
              <a:off x="8789713" y="3726655"/>
              <a:ext cx="2412288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3" name="Óvalo">
              <a:extLst>
                <a:ext uri="{FF2B5EF4-FFF2-40B4-BE49-F238E27FC236}">
                  <a16:creationId xmlns:a16="http://schemas.microsoft.com/office/drawing/2014/main" id="{42FF9A67-F3B1-0108-6D07-4D6DDDABBA23}"/>
                </a:ext>
              </a:extLst>
            </p:cNvPr>
            <p:cNvSpPr/>
            <p:nvPr/>
          </p:nvSpPr>
          <p:spPr>
            <a:xfrm>
              <a:off x="4832832" y="4140486"/>
              <a:ext cx="2412287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4" name="Óvalo">
              <a:extLst>
                <a:ext uri="{FF2B5EF4-FFF2-40B4-BE49-F238E27FC236}">
                  <a16:creationId xmlns:a16="http://schemas.microsoft.com/office/drawing/2014/main" id="{FF5E7655-D762-334B-6CB6-ACB1D0BBCDE0}"/>
                </a:ext>
              </a:extLst>
            </p:cNvPr>
            <p:cNvSpPr/>
            <p:nvPr/>
          </p:nvSpPr>
          <p:spPr>
            <a:xfrm>
              <a:off x="2911822" y="763995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5" name="Óvalo">
              <a:extLst>
                <a:ext uri="{FF2B5EF4-FFF2-40B4-BE49-F238E27FC236}">
                  <a16:creationId xmlns:a16="http://schemas.microsoft.com/office/drawing/2014/main" id="{DAF9AEED-87E3-152A-392E-88813B1FAACA}"/>
                </a:ext>
              </a:extLst>
            </p:cNvPr>
            <p:cNvSpPr/>
            <p:nvPr/>
          </p:nvSpPr>
          <p:spPr>
            <a:xfrm>
              <a:off x="6898909" y="1718990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6" name="Óvalo">
              <a:extLst>
                <a:ext uri="{FF2B5EF4-FFF2-40B4-BE49-F238E27FC236}">
                  <a16:creationId xmlns:a16="http://schemas.microsoft.com/office/drawing/2014/main" id="{BB05413C-1A28-CEB5-A495-E56ECCDB9B0B}"/>
                </a:ext>
              </a:extLst>
            </p:cNvPr>
            <p:cNvSpPr/>
            <p:nvPr/>
          </p:nvSpPr>
          <p:spPr>
            <a:xfrm>
              <a:off x="5720906" y="-1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7" name="Óvalo">
              <a:extLst>
                <a:ext uri="{FF2B5EF4-FFF2-40B4-BE49-F238E27FC236}">
                  <a16:creationId xmlns:a16="http://schemas.microsoft.com/office/drawing/2014/main" id="{A3F32DB5-5633-0433-35DF-C505937ACEBD}"/>
                </a:ext>
              </a:extLst>
            </p:cNvPr>
            <p:cNvSpPr/>
            <p:nvPr/>
          </p:nvSpPr>
          <p:spPr>
            <a:xfrm>
              <a:off x="1522383" y="884961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8" name="Óvalo">
              <a:extLst>
                <a:ext uri="{FF2B5EF4-FFF2-40B4-BE49-F238E27FC236}">
                  <a16:creationId xmlns:a16="http://schemas.microsoft.com/office/drawing/2014/main" id="{503675A2-A718-F8AB-5F47-32C36EFE345D}"/>
                </a:ext>
              </a:extLst>
            </p:cNvPr>
            <p:cNvSpPr/>
            <p:nvPr/>
          </p:nvSpPr>
          <p:spPr>
            <a:xfrm>
              <a:off x="2639975" y="5698135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9" name="Óvalo">
              <a:extLst>
                <a:ext uri="{FF2B5EF4-FFF2-40B4-BE49-F238E27FC236}">
                  <a16:creationId xmlns:a16="http://schemas.microsoft.com/office/drawing/2014/main" id="{AA615CCA-ABDC-7478-9B64-0EE6754D9381}"/>
                </a:ext>
              </a:extLst>
            </p:cNvPr>
            <p:cNvSpPr/>
            <p:nvPr/>
          </p:nvSpPr>
          <p:spPr>
            <a:xfrm>
              <a:off x="8137322" y="703512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0" name="Óvalo">
              <a:extLst>
                <a:ext uri="{FF2B5EF4-FFF2-40B4-BE49-F238E27FC236}">
                  <a16:creationId xmlns:a16="http://schemas.microsoft.com/office/drawing/2014/main" id="{527D5FB7-3327-1E13-BF21-9E25A79B5082}"/>
                </a:ext>
              </a:extLst>
            </p:cNvPr>
            <p:cNvSpPr/>
            <p:nvPr/>
          </p:nvSpPr>
          <p:spPr>
            <a:xfrm>
              <a:off x="7623833" y="935894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1" name="Óvalo">
              <a:extLst>
                <a:ext uri="{FF2B5EF4-FFF2-40B4-BE49-F238E27FC236}">
                  <a16:creationId xmlns:a16="http://schemas.microsoft.com/office/drawing/2014/main" id="{2D2E8DFB-941E-56B3-8B5C-5BF7B4B1D482}"/>
                </a:ext>
              </a:extLst>
            </p:cNvPr>
            <p:cNvSpPr/>
            <p:nvPr/>
          </p:nvSpPr>
          <p:spPr>
            <a:xfrm>
              <a:off x="3201751" y="3743536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2" name="Óvalo">
              <a:extLst>
                <a:ext uri="{FF2B5EF4-FFF2-40B4-BE49-F238E27FC236}">
                  <a16:creationId xmlns:a16="http://schemas.microsoft.com/office/drawing/2014/main" id="{43B67038-38B7-A853-CC1A-11101EA93A48}"/>
                </a:ext>
              </a:extLst>
            </p:cNvPr>
            <p:cNvSpPr/>
            <p:nvPr/>
          </p:nvSpPr>
          <p:spPr>
            <a:xfrm>
              <a:off x="1691491" y="1356049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3" name="Óvalo">
              <a:extLst>
                <a:ext uri="{FF2B5EF4-FFF2-40B4-BE49-F238E27FC236}">
                  <a16:creationId xmlns:a16="http://schemas.microsoft.com/office/drawing/2014/main" id="{0D8975A6-90ED-4326-15B6-9D3118CBDC53}"/>
                </a:ext>
              </a:extLst>
            </p:cNvPr>
            <p:cNvSpPr/>
            <p:nvPr/>
          </p:nvSpPr>
          <p:spPr>
            <a:xfrm>
              <a:off x="4379754" y="19056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4" name="Óvalo">
              <a:extLst>
                <a:ext uri="{FF2B5EF4-FFF2-40B4-BE49-F238E27FC236}">
                  <a16:creationId xmlns:a16="http://schemas.microsoft.com/office/drawing/2014/main" id="{A29C3F02-E07F-8DB3-5006-A719575CEB90}"/>
                </a:ext>
              </a:extLst>
            </p:cNvPr>
            <p:cNvSpPr/>
            <p:nvPr/>
          </p:nvSpPr>
          <p:spPr>
            <a:xfrm>
              <a:off x="4621395" y="2279210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5" name="Óvalo">
              <a:extLst>
                <a:ext uri="{FF2B5EF4-FFF2-40B4-BE49-F238E27FC236}">
                  <a16:creationId xmlns:a16="http://schemas.microsoft.com/office/drawing/2014/main" id="{676F59AE-ADA7-8B1F-8DA1-31D71F637418}"/>
                </a:ext>
              </a:extLst>
            </p:cNvPr>
            <p:cNvSpPr/>
            <p:nvPr/>
          </p:nvSpPr>
          <p:spPr>
            <a:xfrm>
              <a:off x="7611710" y="592053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6" name="Óvalo">
              <a:extLst>
                <a:ext uri="{FF2B5EF4-FFF2-40B4-BE49-F238E27FC236}">
                  <a16:creationId xmlns:a16="http://schemas.microsoft.com/office/drawing/2014/main" id="{8CE6F494-0E48-20B7-DD98-B6F2BFAA703B}"/>
                </a:ext>
              </a:extLst>
            </p:cNvPr>
            <p:cNvSpPr/>
            <p:nvPr/>
          </p:nvSpPr>
          <p:spPr>
            <a:xfrm>
              <a:off x="8517866" y="2756708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7" name="Óvalo">
              <a:extLst>
                <a:ext uri="{FF2B5EF4-FFF2-40B4-BE49-F238E27FC236}">
                  <a16:creationId xmlns:a16="http://schemas.microsoft.com/office/drawing/2014/main" id="{EFCE8FC9-BC72-9AB2-4AA4-3C632F74CAA5}"/>
                </a:ext>
              </a:extLst>
            </p:cNvPr>
            <p:cNvSpPr/>
            <p:nvPr/>
          </p:nvSpPr>
          <p:spPr>
            <a:xfrm>
              <a:off x="7188837" y="4093700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8" name="Óvalo">
              <a:extLst>
                <a:ext uri="{FF2B5EF4-FFF2-40B4-BE49-F238E27FC236}">
                  <a16:creationId xmlns:a16="http://schemas.microsoft.com/office/drawing/2014/main" id="{06877C08-5F86-8625-A116-8F28FAD08BCB}"/>
                </a:ext>
              </a:extLst>
            </p:cNvPr>
            <p:cNvSpPr/>
            <p:nvPr/>
          </p:nvSpPr>
          <p:spPr>
            <a:xfrm>
              <a:off x="6878467" y="6481188"/>
              <a:ext cx="1029338" cy="1084815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9" name="Óvalo">
              <a:extLst>
                <a:ext uri="{FF2B5EF4-FFF2-40B4-BE49-F238E27FC236}">
                  <a16:creationId xmlns:a16="http://schemas.microsoft.com/office/drawing/2014/main" id="{67074F2E-2D70-A723-5794-5AB536FB47E3}"/>
                </a:ext>
              </a:extLst>
            </p:cNvPr>
            <p:cNvSpPr/>
            <p:nvPr/>
          </p:nvSpPr>
          <p:spPr>
            <a:xfrm>
              <a:off x="3805855" y="7850013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0" name="Óvalo">
              <a:extLst>
                <a:ext uri="{FF2B5EF4-FFF2-40B4-BE49-F238E27FC236}">
                  <a16:creationId xmlns:a16="http://schemas.microsoft.com/office/drawing/2014/main" id="{DAC38D0A-996A-2081-0C9C-0079A9F2A168}"/>
                </a:ext>
              </a:extLst>
            </p:cNvPr>
            <p:cNvSpPr/>
            <p:nvPr/>
          </p:nvSpPr>
          <p:spPr>
            <a:xfrm>
              <a:off x="2174774" y="7754514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1" name="Óvalo">
              <a:extLst>
                <a:ext uri="{FF2B5EF4-FFF2-40B4-BE49-F238E27FC236}">
                  <a16:creationId xmlns:a16="http://schemas.microsoft.com/office/drawing/2014/main" id="{772E1181-82F4-DFC3-67BA-F78C6FB341D8}"/>
                </a:ext>
              </a:extLst>
            </p:cNvPr>
            <p:cNvSpPr/>
            <p:nvPr/>
          </p:nvSpPr>
          <p:spPr>
            <a:xfrm>
              <a:off x="845745" y="7054184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2" name="Óvalo">
              <a:extLst>
                <a:ext uri="{FF2B5EF4-FFF2-40B4-BE49-F238E27FC236}">
                  <a16:creationId xmlns:a16="http://schemas.microsoft.com/office/drawing/2014/main" id="{59459F59-1E5E-D8AE-DF14-4225AC0A834E}"/>
                </a:ext>
              </a:extLst>
            </p:cNvPr>
            <p:cNvSpPr/>
            <p:nvPr/>
          </p:nvSpPr>
          <p:spPr>
            <a:xfrm>
              <a:off x="1480054" y="5367027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3" name="Óvalo">
              <a:extLst>
                <a:ext uri="{FF2B5EF4-FFF2-40B4-BE49-F238E27FC236}">
                  <a16:creationId xmlns:a16="http://schemas.microsoft.com/office/drawing/2014/main" id="{4AB5F056-71B5-CE48-09C5-6455F553DA03}"/>
                </a:ext>
              </a:extLst>
            </p:cNvPr>
            <p:cNvSpPr/>
            <p:nvPr/>
          </p:nvSpPr>
          <p:spPr>
            <a:xfrm>
              <a:off x="-1" y="5207861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4" name="Óvalo">
              <a:extLst>
                <a:ext uri="{FF2B5EF4-FFF2-40B4-BE49-F238E27FC236}">
                  <a16:creationId xmlns:a16="http://schemas.microsoft.com/office/drawing/2014/main" id="{FBE87031-53D2-D6C4-4A7F-6A06A8625ACD}"/>
                </a:ext>
              </a:extLst>
            </p:cNvPr>
            <p:cNvSpPr/>
            <p:nvPr/>
          </p:nvSpPr>
          <p:spPr>
            <a:xfrm>
              <a:off x="3715239" y="10619499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5" name="Óvalo">
              <a:extLst>
                <a:ext uri="{FF2B5EF4-FFF2-40B4-BE49-F238E27FC236}">
                  <a16:creationId xmlns:a16="http://schemas.microsoft.com/office/drawing/2014/main" id="{522CE9E9-12FA-9FFD-6697-30E342709F51}"/>
                </a:ext>
              </a:extLst>
            </p:cNvPr>
            <p:cNvSpPr/>
            <p:nvPr/>
          </p:nvSpPr>
          <p:spPr>
            <a:xfrm>
              <a:off x="10118742" y="7054184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6" name="Óvalo">
              <a:extLst>
                <a:ext uri="{FF2B5EF4-FFF2-40B4-BE49-F238E27FC236}">
                  <a16:creationId xmlns:a16="http://schemas.microsoft.com/office/drawing/2014/main" id="{BB11FF88-6744-3AA4-B003-D3D248266646}"/>
                </a:ext>
              </a:extLst>
            </p:cNvPr>
            <p:cNvSpPr/>
            <p:nvPr/>
          </p:nvSpPr>
          <p:spPr>
            <a:xfrm>
              <a:off x="3184908" y="2879066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7" name="Óvalo">
              <a:extLst>
                <a:ext uri="{FF2B5EF4-FFF2-40B4-BE49-F238E27FC236}">
                  <a16:creationId xmlns:a16="http://schemas.microsoft.com/office/drawing/2014/main" id="{CB76B731-2EFD-1AF6-8E4C-787135FD7A2A}"/>
                </a:ext>
              </a:extLst>
            </p:cNvPr>
            <p:cNvSpPr/>
            <p:nvPr/>
          </p:nvSpPr>
          <p:spPr>
            <a:xfrm>
              <a:off x="4604553" y="3579396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8" name="Óvalo">
              <a:extLst>
                <a:ext uri="{FF2B5EF4-FFF2-40B4-BE49-F238E27FC236}">
                  <a16:creationId xmlns:a16="http://schemas.microsoft.com/office/drawing/2014/main" id="{F16B7B83-BE16-A392-BF97-2A7D7AD38BFE}"/>
                </a:ext>
              </a:extLst>
            </p:cNvPr>
            <p:cNvSpPr/>
            <p:nvPr/>
          </p:nvSpPr>
          <p:spPr>
            <a:xfrm>
              <a:off x="4755578" y="1542074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9" name="Óvalo">
              <a:extLst>
                <a:ext uri="{FF2B5EF4-FFF2-40B4-BE49-F238E27FC236}">
                  <a16:creationId xmlns:a16="http://schemas.microsoft.com/office/drawing/2014/main" id="{E4FCF785-B8C0-8A51-B95F-A59D1D3EFF3F}"/>
                </a:ext>
              </a:extLst>
            </p:cNvPr>
            <p:cNvSpPr/>
            <p:nvPr/>
          </p:nvSpPr>
          <p:spPr>
            <a:xfrm>
              <a:off x="6084607" y="303823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0" name="Óvalo">
              <a:extLst>
                <a:ext uri="{FF2B5EF4-FFF2-40B4-BE49-F238E27FC236}">
                  <a16:creationId xmlns:a16="http://schemas.microsoft.com/office/drawing/2014/main" id="{E384525D-E92E-B80F-60D1-501CD3BD162F}"/>
                </a:ext>
              </a:extLst>
            </p:cNvPr>
            <p:cNvSpPr/>
            <p:nvPr/>
          </p:nvSpPr>
          <p:spPr>
            <a:xfrm>
              <a:off x="5752350" y="195590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1" name="Óvalo">
              <a:extLst>
                <a:ext uri="{FF2B5EF4-FFF2-40B4-BE49-F238E27FC236}">
                  <a16:creationId xmlns:a16="http://schemas.microsoft.com/office/drawing/2014/main" id="{C35648E2-99AD-A4A5-D141-2D84332E0B1B}"/>
                </a:ext>
              </a:extLst>
            </p:cNvPr>
            <p:cNvSpPr/>
            <p:nvPr/>
          </p:nvSpPr>
          <p:spPr>
            <a:xfrm>
              <a:off x="8833280" y="1828572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2" name="Óvalo">
              <a:extLst>
                <a:ext uri="{FF2B5EF4-FFF2-40B4-BE49-F238E27FC236}">
                  <a16:creationId xmlns:a16="http://schemas.microsoft.com/office/drawing/2014/main" id="{47A8BCF3-A81F-8825-CF37-F142EA37268A}"/>
                </a:ext>
              </a:extLst>
            </p:cNvPr>
            <p:cNvSpPr/>
            <p:nvPr/>
          </p:nvSpPr>
          <p:spPr>
            <a:xfrm>
              <a:off x="9769642" y="2178737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3" name="Óvalo">
              <a:extLst>
                <a:ext uri="{FF2B5EF4-FFF2-40B4-BE49-F238E27FC236}">
                  <a16:creationId xmlns:a16="http://schemas.microsoft.com/office/drawing/2014/main" id="{1698B05A-2C18-596C-2EEB-38BC6F186E36}"/>
                </a:ext>
              </a:extLst>
            </p:cNvPr>
            <p:cNvSpPr/>
            <p:nvPr/>
          </p:nvSpPr>
          <p:spPr>
            <a:xfrm>
              <a:off x="10313335" y="313373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4" name="Óvalo">
              <a:extLst>
                <a:ext uri="{FF2B5EF4-FFF2-40B4-BE49-F238E27FC236}">
                  <a16:creationId xmlns:a16="http://schemas.microsoft.com/office/drawing/2014/main" id="{7FCA46AF-449F-E1E9-5027-F12AACB4D9AA}"/>
                </a:ext>
              </a:extLst>
            </p:cNvPr>
            <p:cNvSpPr/>
            <p:nvPr/>
          </p:nvSpPr>
          <p:spPr>
            <a:xfrm>
              <a:off x="9648821" y="3006399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5" name="Óvalo">
              <a:extLst>
                <a:ext uri="{FF2B5EF4-FFF2-40B4-BE49-F238E27FC236}">
                  <a16:creationId xmlns:a16="http://schemas.microsoft.com/office/drawing/2014/main" id="{7709AD65-1D46-588C-B622-882F74DBD6AF}"/>
                </a:ext>
              </a:extLst>
            </p:cNvPr>
            <p:cNvSpPr/>
            <p:nvPr/>
          </p:nvSpPr>
          <p:spPr>
            <a:xfrm>
              <a:off x="8047945" y="5011888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6" name="Óvalo">
              <a:extLst>
                <a:ext uri="{FF2B5EF4-FFF2-40B4-BE49-F238E27FC236}">
                  <a16:creationId xmlns:a16="http://schemas.microsoft.com/office/drawing/2014/main" id="{02163E83-EB16-A6C7-C6CB-6A7A134DFB60}"/>
                </a:ext>
              </a:extLst>
            </p:cNvPr>
            <p:cNvSpPr/>
            <p:nvPr/>
          </p:nvSpPr>
          <p:spPr>
            <a:xfrm>
              <a:off x="8954101" y="615788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7" name="Óvalo">
              <a:extLst>
                <a:ext uri="{FF2B5EF4-FFF2-40B4-BE49-F238E27FC236}">
                  <a16:creationId xmlns:a16="http://schemas.microsoft.com/office/drawing/2014/main" id="{53DF0AF6-1AB2-BA01-0E9E-95EF1B9787BE}"/>
                </a:ext>
              </a:extLst>
            </p:cNvPr>
            <p:cNvSpPr/>
            <p:nvPr/>
          </p:nvSpPr>
          <p:spPr>
            <a:xfrm>
              <a:off x="8138561" y="618971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8" name="Óvalo">
              <a:extLst>
                <a:ext uri="{FF2B5EF4-FFF2-40B4-BE49-F238E27FC236}">
                  <a16:creationId xmlns:a16="http://schemas.microsoft.com/office/drawing/2014/main" id="{88772C80-51D5-42C5-9DC0-EC37A9F0CEF4}"/>
                </a:ext>
              </a:extLst>
            </p:cNvPr>
            <p:cNvSpPr/>
            <p:nvPr/>
          </p:nvSpPr>
          <p:spPr>
            <a:xfrm>
              <a:off x="5238862" y="676271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9" name="Óvalo">
              <a:extLst>
                <a:ext uri="{FF2B5EF4-FFF2-40B4-BE49-F238E27FC236}">
                  <a16:creationId xmlns:a16="http://schemas.microsoft.com/office/drawing/2014/main" id="{A2BD40B3-6BD1-193E-ADC7-17F0B4535068}"/>
                </a:ext>
              </a:extLst>
            </p:cNvPr>
            <p:cNvSpPr/>
            <p:nvPr/>
          </p:nvSpPr>
          <p:spPr>
            <a:xfrm>
              <a:off x="4574347" y="7017377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0" name="Óvalo">
              <a:extLst>
                <a:ext uri="{FF2B5EF4-FFF2-40B4-BE49-F238E27FC236}">
                  <a16:creationId xmlns:a16="http://schemas.microsoft.com/office/drawing/2014/main" id="{42D46690-9FB9-67DB-4DE9-A59DB91A2427}"/>
                </a:ext>
              </a:extLst>
            </p:cNvPr>
            <p:cNvSpPr/>
            <p:nvPr/>
          </p:nvSpPr>
          <p:spPr>
            <a:xfrm>
              <a:off x="4513937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1" name="Óvalo">
              <a:extLst>
                <a:ext uri="{FF2B5EF4-FFF2-40B4-BE49-F238E27FC236}">
                  <a16:creationId xmlns:a16="http://schemas.microsoft.com/office/drawing/2014/main" id="{B3C3837B-F959-F99C-B06A-5211EAABCA5C}"/>
                </a:ext>
              </a:extLst>
            </p:cNvPr>
            <p:cNvSpPr/>
            <p:nvPr/>
          </p:nvSpPr>
          <p:spPr>
            <a:xfrm>
              <a:off x="4211885" y="4789056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2" name="Óvalo">
              <a:extLst>
                <a:ext uri="{FF2B5EF4-FFF2-40B4-BE49-F238E27FC236}">
                  <a16:creationId xmlns:a16="http://schemas.microsoft.com/office/drawing/2014/main" id="{FE06E159-9B53-0C1D-EF83-E1EB9146E56C}"/>
                </a:ext>
              </a:extLst>
            </p:cNvPr>
            <p:cNvSpPr/>
            <p:nvPr/>
          </p:nvSpPr>
          <p:spPr>
            <a:xfrm>
              <a:off x="3366139" y="5139221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3" name="Óvalo">
              <a:extLst>
                <a:ext uri="{FF2B5EF4-FFF2-40B4-BE49-F238E27FC236}">
                  <a16:creationId xmlns:a16="http://schemas.microsoft.com/office/drawing/2014/main" id="{0ABA9B93-1CCC-F757-327C-004739909743}"/>
                </a:ext>
              </a:extLst>
            </p:cNvPr>
            <p:cNvSpPr/>
            <p:nvPr/>
          </p:nvSpPr>
          <p:spPr>
            <a:xfrm>
              <a:off x="2490188" y="501188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4" name="Óvalo">
              <a:extLst>
                <a:ext uri="{FF2B5EF4-FFF2-40B4-BE49-F238E27FC236}">
                  <a16:creationId xmlns:a16="http://schemas.microsoft.com/office/drawing/2014/main" id="{261D6138-61BD-21B0-7823-9F588ECB0AD1}"/>
                </a:ext>
              </a:extLst>
            </p:cNvPr>
            <p:cNvSpPr/>
            <p:nvPr/>
          </p:nvSpPr>
          <p:spPr>
            <a:xfrm>
              <a:off x="949723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5" name="Óvalo">
              <a:extLst>
                <a:ext uri="{FF2B5EF4-FFF2-40B4-BE49-F238E27FC236}">
                  <a16:creationId xmlns:a16="http://schemas.microsoft.com/office/drawing/2014/main" id="{3916B8D1-0FB4-D4B4-BFE7-DD4FA9F7C966}"/>
                </a:ext>
              </a:extLst>
            </p:cNvPr>
            <p:cNvSpPr/>
            <p:nvPr/>
          </p:nvSpPr>
          <p:spPr>
            <a:xfrm>
              <a:off x="134183" y="698554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6" name="Óvalo">
              <a:extLst>
                <a:ext uri="{FF2B5EF4-FFF2-40B4-BE49-F238E27FC236}">
                  <a16:creationId xmlns:a16="http://schemas.microsoft.com/office/drawing/2014/main" id="{41418DAA-5C31-7A6E-D105-B9BDFDF84E94}"/>
                </a:ext>
              </a:extLst>
            </p:cNvPr>
            <p:cNvSpPr/>
            <p:nvPr/>
          </p:nvSpPr>
          <p:spPr>
            <a:xfrm>
              <a:off x="73772" y="466172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7" name="Óvalo">
              <a:extLst>
                <a:ext uri="{FF2B5EF4-FFF2-40B4-BE49-F238E27FC236}">
                  <a16:creationId xmlns:a16="http://schemas.microsoft.com/office/drawing/2014/main" id="{734A1376-4ECC-13A1-C3F0-694327910C47}"/>
                </a:ext>
              </a:extLst>
            </p:cNvPr>
            <p:cNvSpPr/>
            <p:nvPr/>
          </p:nvSpPr>
          <p:spPr>
            <a:xfrm>
              <a:off x="2037110" y="6985544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8" name="Óvalo">
              <a:extLst>
                <a:ext uri="{FF2B5EF4-FFF2-40B4-BE49-F238E27FC236}">
                  <a16:creationId xmlns:a16="http://schemas.microsoft.com/office/drawing/2014/main" id="{8A66A314-0F38-8488-0D5D-374FA5883EBD}"/>
                </a:ext>
              </a:extLst>
            </p:cNvPr>
            <p:cNvSpPr/>
            <p:nvPr/>
          </p:nvSpPr>
          <p:spPr>
            <a:xfrm>
              <a:off x="1342391" y="8290704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9" name="Óvalo">
              <a:extLst>
                <a:ext uri="{FF2B5EF4-FFF2-40B4-BE49-F238E27FC236}">
                  <a16:creationId xmlns:a16="http://schemas.microsoft.com/office/drawing/2014/main" id="{6D564D61-B394-D38D-0B81-B7B184CF257F}"/>
                </a:ext>
              </a:extLst>
            </p:cNvPr>
            <p:cNvSpPr/>
            <p:nvPr/>
          </p:nvSpPr>
          <p:spPr>
            <a:xfrm>
              <a:off x="526850" y="8163371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0" name="Óvalo">
              <a:extLst>
                <a:ext uri="{FF2B5EF4-FFF2-40B4-BE49-F238E27FC236}">
                  <a16:creationId xmlns:a16="http://schemas.microsoft.com/office/drawing/2014/main" id="{8E8C1D2E-B261-17C4-DB16-96112D2DB35F}"/>
                </a:ext>
              </a:extLst>
            </p:cNvPr>
            <p:cNvSpPr/>
            <p:nvPr/>
          </p:nvSpPr>
          <p:spPr>
            <a:xfrm>
              <a:off x="3940038" y="9054700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1" name="Óvalo">
              <a:extLst>
                <a:ext uri="{FF2B5EF4-FFF2-40B4-BE49-F238E27FC236}">
                  <a16:creationId xmlns:a16="http://schemas.microsoft.com/office/drawing/2014/main" id="{611D5E4B-FBA3-47F5-36DF-AE87A0C45B18}"/>
                </a:ext>
              </a:extLst>
            </p:cNvPr>
            <p:cNvSpPr/>
            <p:nvPr/>
          </p:nvSpPr>
          <p:spPr>
            <a:xfrm>
              <a:off x="3305729" y="8322536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2" name="Óvalo">
              <a:extLst>
                <a:ext uri="{FF2B5EF4-FFF2-40B4-BE49-F238E27FC236}">
                  <a16:creationId xmlns:a16="http://schemas.microsoft.com/office/drawing/2014/main" id="{4A0E176A-4FA3-FBF4-A5C6-155D37BF9A97}"/>
                </a:ext>
              </a:extLst>
            </p:cNvPr>
            <p:cNvSpPr/>
            <p:nvPr/>
          </p:nvSpPr>
          <p:spPr>
            <a:xfrm>
              <a:off x="3154703" y="908653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3" name="Óvalo">
              <a:extLst>
                <a:ext uri="{FF2B5EF4-FFF2-40B4-BE49-F238E27FC236}">
                  <a16:creationId xmlns:a16="http://schemas.microsoft.com/office/drawing/2014/main" id="{1696E672-447B-FA53-2EFB-D50B7754D47E}"/>
                </a:ext>
              </a:extLst>
            </p:cNvPr>
            <p:cNvSpPr/>
            <p:nvPr/>
          </p:nvSpPr>
          <p:spPr>
            <a:xfrm>
              <a:off x="4423321" y="1020069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4" name="Óvalo">
              <a:extLst>
                <a:ext uri="{FF2B5EF4-FFF2-40B4-BE49-F238E27FC236}">
                  <a16:creationId xmlns:a16="http://schemas.microsoft.com/office/drawing/2014/main" id="{23FE142A-68F7-5EA7-4DC9-2E45CED175FC}"/>
                </a:ext>
              </a:extLst>
            </p:cNvPr>
            <p:cNvSpPr/>
            <p:nvPr/>
          </p:nvSpPr>
          <p:spPr>
            <a:xfrm>
              <a:off x="5782555" y="1141035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5" name="Óvalo">
              <a:extLst>
                <a:ext uri="{FF2B5EF4-FFF2-40B4-BE49-F238E27FC236}">
                  <a16:creationId xmlns:a16="http://schemas.microsoft.com/office/drawing/2014/main" id="{4410B8D2-FB4C-F95F-4577-9998D4F6BE6B}"/>
                </a:ext>
              </a:extLst>
            </p:cNvPr>
            <p:cNvSpPr/>
            <p:nvPr/>
          </p:nvSpPr>
          <p:spPr>
            <a:xfrm>
              <a:off x="6598096" y="1045535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6" name="Óvalo">
              <a:extLst>
                <a:ext uri="{FF2B5EF4-FFF2-40B4-BE49-F238E27FC236}">
                  <a16:creationId xmlns:a16="http://schemas.microsoft.com/office/drawing/2014/main" id="{3F7CCCDF-CBA6-1C3F-9332-168CFFE2AD91}"/>
                </a:ext>
              </a:extLst>
            </p:cNvPr>
            <p:cNvSpPr/>
            <p:nvPr/>
          </p:nvSpPr>
          <p:spPr>
            <a:xfrm>
              <a:off x="5722145" y="1061452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7" name="Óvalo">
              <a:extLst>
                <a:ext uri="{FF2B5EF4-FFF2-40B4-BE49-F238E27FC236}">
                  <a16:creationId xmlns:a16="http://schemas.microsoft.com/office/drawing/2014/main" id="{0C8D6A98-FA18-7E52-C676-589D1CD6D3F6}"/>
                </a:ext>
              </a:extLst>
            </p:cNvPr>
            <p:cNvSpPr/>
            <p:nvPr/>
          </p:nvSpPr>
          <p:spPr>
            <a:xfrm>
              <a:off x="7383431" y="864086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8" name="Óvalo">
              <a:extLst>
                <a:ext uri="{FF2B5EF4-FFF2-40B4-BE49-F238E27FC236}">
                  <a16:creationId xmlns:a16="http://schemas.microsoft.com/office/drawing/2014/main" id="{AF6C161C-6CF6-E487-DC63-EDCDFC5297B9}"/>
                </a:ext>
              </a:extLst>
            </p:cNvPr>
            <p:cNvSpPr/>
            <p:nvPr/>
          </p:nvSpPr>
          <p:spPr>
            <a:xfrm>
              <a:off x="10041489" y="873636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9" name="Óvalo">
              <a:extLst>
                <a:ext uri="{FF2B5EF4-FFF2-40B4-BE49-F238E27FC236}">
                  <a16:creationId xmlns:a16="http://schemas.microsoft.com/office/drawing/2014/main" id="{A7FAF373-4401-9CB9-FE17-E42DD0CBD3EC}"/>
                </a:ext>
              </a:extLst>
            </p:cNvPr>
            <p:cNvSpPr/>
            <p:nvPr/>
          </p:nvSpPr>
          <p:spPr>
            <a:xfrm>
              <a:off x="9467590" y="692187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0" name="Óvalo">
              <a:extLst>
                <a:ext uri="{FF2B5EF4-FFF2-40B4-BE49-F238E27FC236}">
                  <a16:creationId xmlns:a16="http://schemas.microsoft.com/office/drawing/2014/main" id="{A951B623-6084-6CD9-3A13-D44039199B76}"/>
                </a:ext>
              </a:extLst>
            </p:cNvPr>
            <p:cNvSpPr/>
            <p:nvPr/>
          </p:nvSpPr>
          <p:spPr>
            <a:xfrm>
              <a:off x="10192515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1" name="Óvalo">
              <a:extLst>
                <a:ext uri="{FF2B5EF4-FFF2-40B4-BE49-F238E27FC236}">
                  <a16:creationId xmlns:a16="http://schemas.microsoft.com/office/drawing/2014/main" id="{F20378DA-94AF-8627-E0D7-4F9A19C8FACB}"/>
                </a:ext>
              </a:extLst>
            </p:cNvPr>
            <p:cNvSpPr/>
            <p:nvPr/>
          </p:nvSpPr>
          <p:spPr>
            <a:xfrm>
              <a:off x="7292816" y="937303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2" name="Óvalo">
              <a:extLst>
                <a:ext uri="{FF2B5EF4-FFF2-40B4-BE49-F238E27FC236}">
                  <a16:creationId xmlns:a16="http://schemas.microsoft.com/office/drawing/2014/main" id="{D24DABEF-A1DB-0F88-758E-0D59739F027D}"/>
                </a:ext>
              </a:extLst>
            </p:cNvPr>
            <p:cNvSpPr/>
            <p:nvPr/>
          </p:nvSpPr>
          <p:spPr>
            <a:xfrm>
              <a:off x="6277962" y="7335709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3" name="Óvalo">
              <a:extLst>
                <a:ext uri="{FF2B5EF4-FFF2-40B4-BE49-F238E27FC236}">
                  <a16:creationId xmlns:a16="http://schemas.microsoft.com/office/drawing/2014/main" id="{41838172-ED71-A3EC-C454-CE9E73D3418B}"/>
                </a:ext>
              </a:extLst>
            </p:cNvPr>
            <p:cNvSpPr/>
            <p:nvPr/>
          </p:nvSpPr>
          <p:spPr>
            <a:xfrm>
              <a:off x="6930353" y="7845039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4" name="Óvalo">
              <a:extLst>
                <a:ext uri="{FF2B5EF4-FFF2-40B4-BE49-F238E27FC236}">
                  <a16:creationId xmlns:a16="http://schemas.microsoft.com/office/drawing/2014/main" id="{FE71905F-5865-8B2E-7606-CAC521B8C0F2}"/>
                </a:ext>
              </a:extLst>
            </p:cNvPr>
            <p:cNvSpPr/>
            <p:nvPr/>
          </p:nvSpPr>
          <p:spPr>
            <a:xfrm>
              <a:off x="4121269" y="9691363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5" name="Óvalo">
              <a:extLst>
                <a:ext uri="{FF2B5EF4-FFF2-40B4-BE49-F238E27FC236}">
                  <a16:creationId xmlns:a16="http://schemas.microsoft.com/office/drawing/2014/main" id="{AD764408-4DD4-7B16-0630-FDFBA93C980E}"/>
                </a:ext>
              </a:extLst>
            </p:cNvPr>
            <p:cNvSpPr/>
            <p:nvPr/>
          </p:nvSpPr>
          <p:spPr>
            <a:xfrm>
              <a:off x="3064087" y="1055085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6" name="Óvalo">
              <a:extLst>
                <a:ext uri="{FF2B5EF4-FFF2-40B4-BE49-F238E27FC236}">
                  <a16:creationId xmlns:a16="http://schemas.microsoft.com/office/drawing/2014/main" id="{987C9DF9-D735-756E-7DAC-39915F06659C}"/>
                </a:ext>
              </a:extLst>
            </p:cNvPr>
            <p:cNvSpPr/>
            <p:nvPr/>
          </p:nvSpPr>
          <p:spPr>
            <a:xfrm>
              <a:off x="4985819" y="10901022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7" name="Óvalo">
              <a:extLst>
                <a:ext uri="{FF2B5EF4-FFF2-40B4-BE49-F238E27FC236}">
                  <a16:creationId xmlns:a16="http://schemas.microsoft.com/office/drawing/2014/main" id="{DA31AA65-FAD4-9639-9251-B89498557877}"/>
                </a:ext>
              </a:extLst>
            </p:cNvPr>
            <p:cNvSpPr/>
            <p:nvPr/>
          </p:nvSpPr>
          <p:spPr>
            <a:xfrm>
              <a:off x="6573760" y="3413640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8" name="Óvalo">
              <a:extLst>
                <a:ext uri="{FF2B5EF4-FFF2-40B4-BE49-F238E27FC236}">
                  <a16:creationId xmlns:a16="http://schemas.microsoft.com/office/drawing/2014/main" id="{14978813-06EB-C6DB-6BA3-DD6E4B7A9A50}"/>
                </a:ext>
              </a:extLst>
            </p:cNvPr>
            <p:cNvSpPr/>
            <p:nvPr/>
          </p:nvSpPr>
          <p:spPr>
            <a:xfrm>
              <a:off x="6241503" y="1758315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9" name="Óvalo">
              <a:extLst>
                <a:ext uri="{FF2B5EF4-FFF2-40B4-BE49-F238E27FC236}">
                  <a16:creationId xmlns:a16="http://schemas.microsoft.com/office/drawing/2014/main" id="{13A15A7C-008D-B3B8-ABF2-4C7C65D75925}"/>
                </a:ext>
              </a:extLst>
            </p:cNvPr>
            <p:cNvSpPr/>
            <p:nvPr/>
          </p:nvSpPr>
          <p:spPr>
            <a:xfrm>
              <a:off x="5305142" y="3413640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0" name="Óvalo">
              <a:extLst>
                <a:ext uri="{FF2B5EF4-FFF2-40B4-BE49-F238E27FC236}">
                  <a16:creationId xmlns:a16="http://schemas.microsoft.com/office/drawing/2014/main" id="{8604C576-E1C2-EDBA-0B37-4FD401EF8F9B}"/>
                </a:ext>
              </a:extLst>
            </p:cNvPr>
            <p:cNvSpPr/>
            <p:nvPr/>
          </p:nvSpPr>
          <p:spPr>
            <a:xfrm>
              <a:off x="2526264" y="2363145"/>
              <a:ext cx="589887" cy="62168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1" name="Óvalo">
              <a:extLst>
                <a:ext uri="{FF2B5EF4-FFF2-40B4-BE49-F238E27FC236}">
                  <a16:creationId xmlns:a16="http://schemas.microsoft.com/office/drawing/2014/main" id="{E15F3096-6113-AF61-314A-9303E4F47896}"/>
                </a:ext>
              </a:extLst>
            </p:cNvPr>
            <p:cNvSpPr/>
            <p:nvPr/>
          </p:nvSpPr>
          <p:spPr>
            <a:xfrm>
              <a:off x="3825087" y="2522311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2" name="Óvalo">
              <a:extLst>
                <a:ext uri="{FF2B5EF4-FFF2-40B4-BE49-F238E27FC236}">
                  <a16:creationId xmlns:a16="http://schemas.microsoft.com/office/drawing/2014/main" id="{F246700F-C048-8FF2-8EDE-7DEAC1DCE4ED}"/>
                </a:ext>
              </a:extLst>
            </p:cNvPr>
            <p:cNvSpPr/>
            <p:nvPr/>
          </p:nvSpPr>
          <p:spPr>
            <a:xfrm>
              <a:off x="3945908" y="529179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3" name="Óvalo">
              <a:extLst>
                <a:ext uri="{FF2B5EF4-FFF2-40B4-BE49-F238E27FC236}">
                  <a16:creationId xmlns:a16="http://schemas.microsoft.com/office/drawing/2014/main" id="{8DF3FC13-FC18-2E94-FEE3-E7DDA84D414E}"/>
                </a:ext>
              </a:extLst>
            </p:cNvPr>
            <p:cNvSpPr/>
            <p:nvPr/>
          </p:nvSpPr>
          <p:spPr>
            <a:xfrm>
              <a:off x="3945908" y="7042620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4" name="Óvalo">
              <a:extLst>
                <a:ext uri="{FF2B5EF4-FFF2-40B4-BE49-F238E27FC236}">
                  <a16:creationId xmlns:a16="http://schemas.microsoft.com/office/drawing/2014/main" id="{233C25AD-3176-5569-9A2D-482007DADE25}"/>
                </a:ext>
              </a:extLst>
            </p:cNvPr>
            <p:cNvSpPr/>
            <p:nvPr/>
          </p:nvSpPr>
          <p:spPr>
            <a:xfrm>
              <a:off x="9171408" y="8825277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5" name="Óvalo">
              <a:extLst>
                <a:ext uri="{FF2B5EF4-FFF2-40B4-BE49-F238E27FC236}">
                  <a16:creationId xmlns:a16="http://schemas.microsoft.com/office/drawing/2014/main" id="{0B1C355A-E129-086A-F148-4982DA5D910A}"/>
                </a:ext>
              </a:extLst>
            </p:cNvPr>
            <p:cNvSpPr/>
            <p:nvPr/>
          </p:nvSpPr>
          <p:spPr>
            <a:xfrm>
              <a:off x="7208070" y="10862599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6" name="Óvalo">
              <a:extLst>
                <a:ext uri="{FF2B5EF4-FFF2-40B4-BE49-F238E27FC236}">
                  <a16:creationId xmlns:a16="http://schemas.microsoft.com/office/drawing/2014/main" id="{7F43AF3B-C0CC-DCE8-FADD-3C7CAAB47D47}"/>
                </a:ext>
              </a:extLst>
            </p:cNvPr>
            <p:cNvSpPr/>
            <p:nvPr/>
          </p:nvSpPr>
          <p:spPr>
            <a:xfrm>
              <a:off x="3160573" y="9748439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7" name="Óvalo">
              <a:extLst>
                <a:ext uri="{FF2B5EF4-FFF2-40B4-BE49-F238E27FC236}">
                  <a16:creationId xmlns:a16="http://schemas.microsoft.com/office/drawing/2014/main" id="{2992268A-FAFE-985B-1F37-B32862F35C6D}"/>
                </a:ext>
              </a:extLst>
            </p:cNvPr>
            <p:cNvSpPr/>
            <p:nvPr/>
          </p:nvSpPr>
          <p:spPr>
            <a:xfrm>
              <a:off x="895183" y="8697945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8" name="Óvalo">
              <a:extLst>
                <a:ext uri="{FF2B5EF4-FFF2-40B4-BE49-F238E27FC236}">
                  <a16:creationId xmlns:a16="http://schemas.microsoft.com/office/drawing/2014/main" id="{CBFC0510-D51D-5AF9-A289-CB96BFA60A53}"/>
                </a:ext>
              </a:extLst>
            </p:cNvPr>
            <p:cNvSpPr/>
            <p:nvPr/>
          </p:nvSpPr>
          <p:spPr>
            <a:xfrm>
              <a:off x="9654691" y="790211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9" name="Óvalo">
              <a:extLst>
                <a:ext uri="{FF2B5EF4-FFF2-40B4-BE49-F238E27FC236}">
                  <a16:creationId xmlns:a16="http://schemas.microsoft.com/office/drawing/2014/main" id="{5BBC956C-E4FF-42DE-8C2F-542B73D67E9E}"/>
                </a:ext>
              </a:extLst>
            </p:cNvPr>
            <p:cNvSpPr/>
            <p:nvPr/>
          </p:nvSpPr>
          <p:spPr>
            <a:xfrm>
              <a:off x="7359095" y="5578295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0" name="Óvalo">
              <a:extLst>
                <a:ext uri="{FF2B5EF4-FFF2-40B4-BE49-F238E27FC236}">
                  <a16:creationId xmlns:a16="http://schemas.microsoft.com/office/drawing/2014/main" id="{56A262FD-C9E6-C2AF-AC61-F40474F70A6E}"/>
                </a:ext>
              </a:extLst>
            </p:cNvPr>
            <p:cNvSpPr/>
            <p:nvPr/>
          </p:nvSpPr>
          <p:spPr>
            <a:xfrm>
              <a:off x="8265252" y="3891137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1" name="Óvalo">
              <a:extLst>
                <a:ext uri="{FF2B5EF4-FFF2-40B4-BE49-F238E27FC236}">
                  <a16:creationId xmlns:a16="http://schemas.microsoft.com/office/drawing/2014/main" id="{33538729-3203-9A2F-C55D-3748BC9C0CC4}"/>
                </a:ext>
              </a:extLst>
            </p:cNvPr>
            <p:cNvSpPr/>
            <p:nvPr/>
          </p:nvSpPr>
          <p:spPr>
            <a:xfrm>
              <a:off x="7661147" y="3349973"/>
              <a:ext cx="589888" cy="62168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2" name="Óvalo">
              <a:extLst>
                <a:ext uri="{FF2B5EF4-FFF2-40B4-BE49-F238E27FC236}">
                  <a16:creationId xmlns:a16="http://schemas.microsoft.com/office/drawing/2014/main" id="{DB839D81-BF40-F476-2C68-B94B01EE3C08}"/>
                </a:ext>
              </a:extLst>
            </p:cNvPr>
            <p:cNvSpPr/>
            <p:nvPr/>
          </p:nvSpPr>
          <p:spPr>
            <a:xfrm>
              <a:off x="10681668" y="599212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3" name="Óvalo">
              <a:extLst>
                <a:ext uri="{FF2B5EF4-FFF2-40B4-BE49-F238E27FC236}">
                  <a16:creationId xmlns:a16="http://schemas.microsoft.com/office/drawing/2014/main" id="{123AE8F6-4B55-989A-F0F4-A453BA60B3E8}"/>
                </a:ext>
              </a:extLst>
            </p:cNvPr>
            <p:cNvSpPr/>
            <p:nvPr/>
          </p:nvSpPr>
          <p:spPr>
            <a:xfrm>
              <a:off x="7449711" y="7870282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4" name="Óvalo">
              <a:extLst>
                <a:ext uri="{FF2B5EF4-FFF2-40B4-BE49-F238E27FC236}">
                  <a16:creationId xmlns:a16="http://schemas.microsoft.com/office/drawing/2014/main" id="{B5B5E0F9-D281-0E43-91ED-4B3B9F42BC72}"/>
                </a:ext>
              </a:extLst>
            </p:cNvPr>
            <p:cNvSpPr/>
            <p:nvPr/>
          </p:nvSpPr>
          <p:spPr>
            <a:xfrm>
              <a:off x="8265252" y="8666111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5" name="Óvalo">
              <a:extLst>
                <a:ext uri="{FF2B5EF4-FFF2-40B4-BE49-F238E27FC236}">
                  <a16:creationId xmlns:a16="http://schemas.microsoft.com/office/drawing/2014/main" id="{5F426009-8709-D386-EF62-E08BBB427073}"/>
                </a:ext>
              </a:extLst>
            </p:cNvPr>
            <p:cNvSpPr/>
            <p:nvPr/>
          </p:nvSpPr>
          <p:spPr>
            <a:xfrm>
              <a:off x="5033295" y="7265452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6" name="Óvalo">
              <a:extLst>
                <a:ext uri="{FF2B5EF4-FFF2-40B4-BE49-F238E27FC236}">
                  <a16:creationId xmlns:a16="http://schemas.microsoft.com/office/drawing/2014/main" id="{FB57EDAF-35B8-23EF-6E8F-91ABCCC4EF59}"/>
                </a:ext>
              </a:extLst>
            </p:cNvPr>
            <p:cNvSpPr/>
            <p:nvPr/>
          </p:nvSpPr>
          <p:spPr>
            <a:xfrm>
              <a:off x="5945704" y="6805255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7" name="Óvalo">
              <a:extLst>
                <a:ext uri="{FF2B5EF4-FFF2-40B4-BE49-F238E27FC236}">
                  <a16:creationId xmlns:a16="http://schemas.microsoft.com/office/drawing/2014/main" id="{2E915812-8292-A8B5-ED18-FF31741D7066}"/>
                </a:ext>
              </a:extLst>
            </p:cNvPr>
            <p:cNvSpPr/>
            <p:nvPr/>
          </p:nvSpPr>
          <p:spPr>
            <a:xfrm>
              <a:off x="3335934" y="752670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8" name="Óvalo">
              <a:extLst>
                <a:ext uri="{FF2B5EF4-FFF2-40B4-BE49-F238E27FC236}">
                  <a16:creationId xmlns:a16="http://schemas.microsoft.com/office/drawing/2014/main" id="{D9C574E4-1003-8F92-8AA5-894584311991}"/>
                </a:ext>
              </a:extLst>
            </p:cNvPr>
            <p:cNvSpPr/>
            <p:nvPr/>
          </p:nvSpPr>
          <p:spPr>
            <a:xfrm>
              <a:off x="1644443" y="6539880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9" name="Óvalo">
              <a:extLst>
                <a:ext uri="{FF2B5EF4-FFF2-40B4-BE49-F238E27FC236}">
                  <a16:creationId xmlns:a16="http://schemas.microsoft.com/office/drawing/2014/main" id="{66F2D4C7-72EF-126C-4E04-A8F790385C45}"/>
                </a:ext>
              </a:extLst>
            </p:cNvPr>
            <p:cNvSpPr/>
            <p:nvPr/>
          </p:nvSpPr>
          <p:spPr>
            <a:xfrm>
              <a:off x="2882856" y="3420230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0" name="Óvalo">
              <a:extLst>
                <a:ext uri="{FF2B5EF4-FFF2-40B4-BE49-F238E27FC236}">
                  <a16:creationId xmlns:a16="http://schemas.microsoft.com/office/drawing/2014/main" id="{2A0A17BB-1618-4FDD-43A0-62CF9CB6EB30}"/>
                </a:ext>
              </a:extLst>
            </p:cNvPr>
            <p:cNvSpPr/>
            <p:nvPr/>
          </p:nvSpPr>
          <p:spPr>
            <a:xfrm>
              <a:off x="4000448" y="3356564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1" name="Óvalo">
              <a:extLst>
                <a:ext uri="{FF2B5EF4-FFF2-40B4-BE49-F238E27FC236}">
                  <a16:creationId xmlns:a16="http://schemas.microsoft.com/office/drawing/2014/main" id="{90ABAA70-3218-0294-9A94-836D432E7B56}"/>
                </a:ext>
              </a:extLst>
            </p:cNvPr>
            <p:cNvSpPr/>
            <p:nvPr/>
          </p:nvSpPr>
          <p:spPr>
            <a:xfrm>
              <a:off x="5299272" y="144657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2" name="Óvalo">
              <a:extLst>
                <a:ext uri="{FF2B5EF4-FFF2-40B4-BE49-F238E27FC236}">
                  <a16:creationId xmlns:a16="http://schemas.microsoft.com/office/drawing/2014/main" id="{BD457654-BB55-65B3-C36C-87222508CC6E}"/>
                </a:ext>
              </a:extLst>
            </p:cNvPr>
            <p:cNvSpPr/>
            <p:nvPr/>
          </p:nvSpPr>
          <p:spPr>
            <a:xfrm>
              <a:off x="5389888" y="4591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3" name="Óvalo">
              <a:extLst>
                <a:ext uri="{FF2B5EF4-FFF2-40B4-BE49-F238E27FC236}">
                  <a16:creationId xmlns:a16="http://schemas.microsoft.com/office/drawing/2014/main" id="{6116221B-DC4A-9A6B-4716-4AA760D19FDA}"/>
                </a:ext>
              </a:extLst>
            </p:cNvPr>
            <p:cNvSpPr/>
            <p:nvPr/>
          </p:nvSpPr>
          <p:spPr>
            <a:xfrm>
              <a:off x="3607781" y="268747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4" name="Óvalo">
              <a:extLst>
                <a:ext uri="{FF2B5EF4-FFF2-40B4-BE49-F238E27FC236}">
                  <a16:creationId xmlns:a16="http://schemas.microsoft.com/office/drawing/2014/main" id="{7A3F2BDC-A474-5F24-F096-DA9CC3D67F77}"/>
                </a:ext>
              </a:extLst>
            </p:cNvPr>
            <p:cNvSpPr/>
            <p:nvPr/>
          </p:nvSpPr>
          <p:spPr>
            <a:xfrm>
              <a:off x="8863486" y="122374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5" name="Óvalo">
              <a:extLst>
                <a:ext uri="{FF2B5EF4-FFF2-40B4-BE49-F238E27FC236}">
                  <a16:creationId xmlns:a16="http://schemas.microsoft.com/office/drawing/2014/main" id="{A1AC3F36-1604-0B18-4152-BF192595C749}"/>
                </a:ext>
              </a:extLst>
            </p:cNvPr>
            <p:cNvSpPr/>
            <p:nvPr/>
          </p:nvSpPr>
          <p:spPr>
            <a:xfrm>
              <a:off x="9346769" y="9691363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6" name="Óvalo">
              <a:extLst>
                <a:ext uri="{FF2B5EF4-FFF2-40B4-BE49-F238E27FC236}">
                  <a16:creationId xmlns:a16="http://schemas.microsoft.com/office/drawing/2014/main" id="{C419C4E6-72F9-5335-92B8-D2F4406F3730}"/>
                </a:ext>
              </a:extLst>
            </p:cNvPr>
            <p:cNvSpPr/>
            <p:nvPr/>
          </p:nvSpPr>
          <p:spPr>
            <a:xfrm>
              <a:off x="8047945" y="6762712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1255" name="Agrupar">
            <a:extLst>
              <a:ext uri="{FF2B5EF4-FFF2-40B4-BE49-F238E27FC236}">
                <a16:creationId xmlns:a16="http://schemas.microsoft.com/office/drawing/2014/main" id="{FDAD09AF-9B69-D24D-0581-3D29827CE838}"/>
              </a:ext>
            </a:extLst>
          </p:cNvPr>
          <p:cNvGrpSpPr/>
          <p:nvPr/>
        </p:nvGrpSpPr>
        <p:grpSpPr>
          <a:xfrm rot="2915740">
            <a:off x="15803432" y="-1267402"/>
            <a:ext cx="9478418" cy="9437564"/>
            <a:chOff x="0" y="0"/>
            <a:chExt cx="9478416" cy="9437563"/>
          </a:xfrm>
        </p:grpSpPr>
        <p:sp>
          <p:nvSpPr>
            <p:cNvPr id="1158" name="Círculo">
              <a:extLst>
                <a:ext uri="{FF2B5EF4-FFF2-40B4-BE49-F238E27FC236}">
                  <a16:creationId xmlns:a16="http://schemas.microsoft.com/office/drawing/2014/main" id="{3AD1A7E4-C24B-7DB2-C0F7-55DA6BC677CA}"/>
                </a:ext>
              </a:extLst>
            </p:cNvPr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9" name="Círculo">
              <a:extLst>
                <a:ext uri="{FF2B5EF4-FFF2-40B4-BE49-F238E27FC236}">
                  <a16:creationId xmlns:a16="http://schemas.microsoft.com/office/drawing/2014/main" id="{B33CEF9C-945B-A04E-5CE4-F432BEA1135C}"/>
                </a:ext>
              </a:extLst>
            </p:cNvPr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0" name="Círculo">
              <a:extLst>
                <a:ext uri="{FF2B5EF4-FFF2-40B4-BE49-F238E27FC236}">
                  <a16:creationId xmlns:a16="http://schemas.microsoft.com/office/drawing/2014/main" id="{06B19AC1-DF18-C140-13AD-F1EB34F87072}"/>
                </a:ext>
              </a:extLst>
            </p:cNvPr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1" name="Círculo">
              <a:extLst>
                <a:ext uri="{FF2B5EF4-FFF2-40B4-BE49-F238E27FC236}">
                  <a16:creationId xmlns:a16="http://schemas.microsoft.com/office/drawing/2014/main" id="{E4BB0140-E0DD-A71E-BAF1-730C5568A9FC}"/>
                </a:ext>
              </a:extLst>
            </p:cNvPr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2" name="Círculo">
              <a:extLst>
                <a:ext uri="{FF2B5EF4-FFF2-40B4-BE49-F238E27FC236}">
                  <a16:creationId xmlns:a16="http://schemas.microsoft.com/office/drawing/2014/main" id="{1AAEA649-1D84-FE77-5D3E-9D1DFCBF477A}"/>
                </a:ext>
              </a:extLst>
            </p:cNvPr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3" name="Círculo">
              <a:extLst>
                <a:ext uri="{FF2B5EF4-FFF2-40B4-BE49-F238E27FC236}">
                  <a16:creationId xmlns:a16="http://schemas.microsoft.com/office/drawing/2014/main" id="{73EC5314-281C-91AB-91E0-95117E088EAE}"/>
                </a:ext>
              </a:extLst>
            </p:cNvPr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4" name="Círculo">
              <a:extLst>
                <a:ext uri="{FF2B5EF4-FFF2-40B4-BE49-F238E27FC236}">
                  <a16:creationId xmlns:a16="http://schemas.microsoft.com/office/drawing/2014/main" id="{D496A442-F633-A9A2-B99B-5A5D5FB3FB38}"/>
                </a:ext>
              </a:extLst>
            </p:cNvPr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5" name="Círculo">
              <a:extLst>
                <a:ext uri="{FF2B5EF4-FFF2-40B4-BE49-F238E27FC236}">
                  <a16:creationId xmlns:a16="http://schemas.microsoft.com/office/drawing/2014/main" id="{DFA85F46-C948-78C8-3519-61E2C17A34A5}"/>
                </a:ext>
              </a:extLst>
            </p:cNvPr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6" name="Círculo">
              <a:extLst>
                <a:ext uri="{FF2B5EF4-FFF2-40B4-BE49-F238E27FC236}">
                  <a16:creationId xmlns:a16="http://schemas.microsoft.com/office/drawing/2014/main" id="{E274190F-E5BA-CFBE-9FAD-6136D76C8E3F}"/>
                </a:ext>
              </a:extLst>
            </p:cNvPr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7" name="Círculo">
              <a:extLst>
                <a:ext uri="{FF2B5EF4-FFF2-40B4-BE49-F238E27FC236}">
                  <a16:creationId xmlns:a16="http://schemas.microsoft.com/office/drawing/2014/main" id="{35B22DF3-E7C2-589C-5BF6-9096AAAC1DEA}"/>
                </a:ext>
              </a:extLst>
            </p:cNvPr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8" name="Círculo">
              <a:extLst>
                <a:ext uri="{FF2B5EF4-FFF2-40B4-BE49-F238E27FC236}">
                  <a16:creationId xmlns:a16="http://schemas.microsoft.com/office/drawing/2014/main" id="{C839203D-79F2-B574-CCC1-835C682A75D5}"/>
                </a:ext>
              </a:extLst>
            </p:cNvPr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9" name="Círculo">
              <a:extLst>
                <a:ext uri="{FF2B5EF4-FFF2-40B4-BE49-F238E27FC236}">
                  <a16:creationId xmlns:a16="http://schemas.microsoft.com/office/drawing/2014/main" id="{88785E38-92DB-0CF8-4006-42F5D7F81A4E}"/>
                </a:ext>
              </a:extLst>
            </p:cNvPr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0" name="Círculo">
              <a:extLst>
                <a:ext uri="{FF2B5EF4-FFF2-40B4-BE49-F238E27FC236}">
                  <a16:creationId xmlns:a16="http://schemas.microsoft.com/office/drawing/2014/main" id="{BE0F0DDC-8C96-4285-8875-B3155BA3586B}"/>
                </a:ext>
              </a:extLst>
            </p:cNvPr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1" name="Círculo">
              <a:extLst>
                <a:ext uri="{FF2B5EF4-FFF2-40B4-BE49-F238E27FC236}">
                  <a16:creationId xmlns:a16="http://schemas.microsoft.com/office/drawing/2014/main" id="{5256A36D-8D83-CFA0-569E-DB93F9BFD508}"/>
                </a:ext>
              </a:extLst>
            </p:cNvPr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2" name="Círculo">
              <a:extLst>
                <a:ext uri="{FF2B5EF4-FFF2-40B4-BE49-F238E27FC236}">
                  <a16:creationId xmlns:a16="http://schemas.microsoft.com/office/drawing/2014/main" id="{F63F020F-B018-A863-381A-6536F4802B4C}"/>
                </a:ext>
              </a:extLst>
            </p:cNvPr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3" name="Círculo">
              <a:extLst>
                <a:ext uri="{FF2B5EF4-FFF2-40B4-BE49-F238E27FC236}">
                  <a16:creationId xmlns:a16="http://schemas.microsoft.com/office/drawing/2014/main" id="{602D4E30-5018-2D9F-43AD-065ECF595392}"/>
                </a:ext>
              </a:extLst>
            </p:cNvPr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4" name="Círculo">
              <a:extLst>
                <a:ext uri="{FF2B5EF4-FFF2-40B4-BE49-F238E27FC236}">
                  <a16:creationId xmlns:a16="http://schemas.microsoft.com/office/drawing/2014/main" id="{35CC8775-5C43-608A-C6C4-DB6B5DD7EBD0}"/>
                </a:ext>
              </a:extLst>
            </p:cNvPr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5" name="Círculo">
              <a:extLst>
                <a:ext uri="{FF2B5EF4-FFF2-40B4-BE49-F238E27FC236}">
                  <a16:creationId xmlns:a16="http://schemas.microsoft.com/office/drawing/2014/main" id="{E7744042-B37E-939C-3A0C-F0E5E01AD0AA}"/>
                </a:ext>
              </a:extLst>
            </p:cNvPr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6" name="Círculo">
              <a:extLst>
                <a:ext uri="{FF2B5EF4-FFF2-40B4-BE49-F238E27FC236}">
                  <a16:creationId xmlns:a16="http://schemas.microsoft.com/office/drawing/2014/main" id="{BDBC510E-1D24-9E56-6A3A-9C1F59457E3D}"/>
                </a:ext>
              </a:extLst>
            </p:cNvPr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7" name="Círculo">
              <a:extLst>
                <a:ext uri="{FF2B5EF4-FFF2-40B4-BE49-F238E27FC236}">
                  <a16:creationId xmlns:a16="http://schemas.microsoft.com/office/drawing/2014/main" id="{94A8B605-93B0-4035-5049-9AE1F2B290D2}"/>
                </a:ext>
              </a:extLst>
            </p:cNvPr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8" name="Círculo">
              <a:extLst>
                <a:ext uri="{FF2B5EF4-FFF2-40B4-BE49-F238E27FC236}">
                  <a16:creationId xmlns:a16="http://schemas.microsoft.com/office/drawing/2014/main" id="{002F9233-E5F9-E558-8B01-D7BA9CE6CAB5}"/>
                </a:ext>
              </a:extLst>
            </p:cNvPr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9" name="Círculo">
              <a:extLst>
                <a:ext uri="{FF2B5EF4-FFF2-40B4-BE49-F238E27FC236}">
                  <a16:creationId xmlns:a16="http://schemas.microsoft.com/office/drawing/2014/main" id="{DFE81FEC-11D2-4F8D-B199-5B057AC23D5B}"/>
                </a:ext>
              </a:extLst>
            </p:cNvPr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0" name="Círculo">
              <a:extLst>
                <a:ext uri="{FF2B5EF4-FFF2-40B4-BE49-F238E27FC236}">
                  <a16:creationId xmlns:a16="http://schemas.microsoft.com/office/drawing/2014/main" id="{7015AECD-B7F7-BB89-E550-E498251C5B4A}"/>
                </a:ext>
              </a:extLst>
            </p:cNvPr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1" name="Círculo">
              <a:extLst>
                <a:ext uri="{FF2B5EF4-FFF2-40B4-BE49-F238E27FC236}">
                  <a16:creationId xmlns:a16="http://schemas.microsoft.com/office/drawing/2014/main" id="{EFB2343E-3D84-A539-5FC0-BDEA877E361D}"/>
                </a:ext>
              </a:extLst>
            </p:cNvPr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2" name="Círculo">
              <a:extLst>
                <a:ext uri="{FF2B5EF4-FFF2-40B4-BE49-F238E27FC236}">
                  <a16:creationId xmlns:a16="http://schemas.microsoft.com/office/drawing/2014/main" id="{6BDFF350-AB5C-846C-A5A9-2079D6839672}"/>
                </a:ext>
              </a:extLst>
            </p:cNvPr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3" name="Círculo">
              <a:extLst>
                <a:ext uri="{FF2B5EF4-FFF2-40B4-BE49-F238E27FC236}">
                  <a16:creationId xmlns:a16="http://schemas.microsoft.com/office/drawing/2014/main" id="{C6B18AE0-3FEC-9A04-43ED-01BA659EE274}"/>
                </a:ext>
              </a:extLst>
            </p:cNvPr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4" name="Círculo">
              <a:extLst>
                <a:ext uri="{FF2B5EF4-FFF2-40B4-BE49-F238E27FC236}">
                  <a16:creationId xmlns:a16="http://schemas.microsoft.com/office/drawing/2014/main" id="{F43975A5-956A-F212-25A2-39BB92DB11FA}"/>
                </a:ext>
              </a:extLst>
            </p:cNvPr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5" name="Círculo">
              <a:extLst>
                <a:ext uri="{FF2B5EF4-FFF2-40B4-BE49-F238E27FC236}">
                  <a16:creationId xmlns:a16="http://schemas.microsoft.com/office/drawing/2014/main" id="{41AB3FA7-825C-4ECA-83BB-A2B96C52AC08}"/>
                </a:ext>
              </a:extLst>
            </p:cNvPr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6" name="Círculo">
              <a:extLst>
                <a:ext uri="{FF2B5EF4-FFF2-40B4-BE49-F238E27FC236}">
                  <a16:creationId xmlns:a16="http://schemas.microsoft.com/office/drawing/2014/main" id="{D5C341A1-75DE-FC9A-B744-7931E565D5C3}"/>
                </a:ext>
              </a:extLst>
            </p:cNvPr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7" name="Círculo">
              <a:extLst>
                <a:ext uri="{FF2B5EF4-FFF2-40B4-BE49-F238E27FC236}">
                  <a16:creationId xmlns:a16="http://schemas.microsoft.com/office/drawing/2014/main" id="{976158A1-91DF-5070-F12A-E9CF7262B678}"/>
                </a:ext>
              </a:extLst>
            </p:cNvPr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8" name="Círculo">
              <a:extLst>
                <a:ext uri="{FF2B5EF4-FFF2-40B4-BE49-F238E27FC236}">
                  <a16:creationId xmlns:a16="http://schemas.microsoft.com/office/drawing/2014/main" id="{E886C102-48E6-471D-9377-DE8BA6944430}"/>
                </a:ext>
              </a:extLst>
            </p:cNvPr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9" name="Círculo">
              <a:extLst>
                <a:ext uri="{FF2B5EF4-FFF2-40B4-BE49-F238E27FC236}">
                  <a16:creationId xmlns:a16="http://schemas.microsoft.com/office/drawing/2014/main" id="{A3F6A03E-EC20-CF61-846C-32EB308F8DC6}"/>
                </a:ext>
              </a:extLst>
            </p:cNvPr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0" name="Círculo">
              <a:extLst>
                <a:ext uri="{FF2B5EF4-FFF2-40B4-BE49-F238E27FC236}">
                  <a16:creationId xmlns:a16="http://schemas.microsoft.com/office/drawing/2014/main" id="{F9A38431-390D-8E78-BCD9-87B54605DF2F}"/>
                </a:ext>
              </a:extLst>
            </p:cNvPr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1" name="Círculo">
              <a:extLst>
                <a:ext uri="{FF2B5EF4-FFF2-40B4-BE49-F238E27FC236}">
                  <a16:creationId xmlns:a16="http://schemas.microsoft.com/office/drawing/2014/main" id="{C0FAC22B-130C-091C-1C8D-05EA069EDC11}"/>
                </a:ext>
              </a:extLst>
            </p:cNvPr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2" name="Círculo">
              <a:extLst>
                <a:ext uri="{FF2B5EF4-FFF2-40B4-BE49-F238E27FC236}">
                  <a16:creationId xmlns:a16="http://schemas.microsoft.com/office/drawing/2014/main" id="{EF9A2247-EC59-A486-EBA4-DC61447908BC}"/>
                </a:ext>
              </a:extLst>
            </p:cNvPr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3" name="Círculo">
              <a:extLst>
                <a:ext uri="{FF2B5EF4-FFF2-40B4-BE49-F238E27FC236}">
                  <a16:creationId xmlns:a16="http://schemas.microsoft.com/office/drawing/2014/main" id="{E1E41FDD-741B-ABBF-F190-8B7BDA258B65}"/>
                </a:ext>
              </a:extLst>
            </p:cNvPr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4" name="Círculo">
              <a:extLst>
                <a:ext uri="{FF2B5EF4-FFF2-40B4-BE49-F238E27FC236}">
                  <a16:creationId xmlns:a16="http://schemas.microsoft.com/office/drawing/2014/main" id="{BBE6B822-CE9B-98E6-F720-A68521DB5950}"/>
                </a:ext>
              </a:extLst>
            </p:cNvPr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5" name="Círculo">
              <a:extLst>
                <a:ext uri="{FF2B5EF4-FFF2-40B4-BE49-F238E27FC236}">
                  <a16:creationId xmlns:a16="http://schemas.microsoft.com/office/drawing/2014/main" id="{03D15FC8-FE8A-CA89-9F4E-37C5059EFD68}"/>
                </a:ext>
              </a:extLst>
            </p:cNvPr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6" name="Círculo">
              <a:extLst>
                <a:ext uri="{FF2B5EF4-FFF2-40B4-BE49-F238E27FC236}">
                  <a16:creationId xmlns:a16="http://schemas.microsoft.com/office/drawing/2014/main" id="{1B5811E3-191C-A05E-51A8-CB14C9674C46}"/>
                </a:ext>
              </a:extLst>
            </p:cNvPr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7" name="Círculo">
              <a:extLst>
                <a:ext uri="{FF2B5EF4-FFF2-40B4-BE49-F238E27FC236}">
                  <a16:creationId xmlns:a16="http://schemas.microsoft.com/office/drawing/2014/main" id="{D7A5A351-5E2A-FAD9-0ABC-219659C6AD04}"/>
                </a:ext>
              </a:extLst>
            </p:cNvPr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8" name="Círculo">
              <a:extLst>
                <a:ext uri="{FF2B5EF4-FFF2-40B4-BE49-F238E27FC236}">
                  <a16:creationId xmlns:a16="http://schemas.microsoft.com/office/drawing/2014/main" id="{ADE27308-53A6-3E6D-3F5A-187B7ABE10AA}"/>
                </a:ext>
              </a:extLst>
            </p:cNvPr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9" name="Círculo">
              <a:extLst>
                <a:ext uri="{FF2B5EF4-FFF2-40B4-BE49-F238E27FC236}">
                  <a16:creationId xmlns:a16="http://schemas.microsoft.com/office/drawing/2014/main" id="{36682A14-6199-25AC-5D55-68829EDFF513}"/>
                </a:ext>
              </a:extLst>
            </p:cNvPr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0" name="Círculo">
              <a:extLst>
                <a:ext uri="{FF2B5EF4-FFF2-40B4-BE49-F238E27FC236}">
                  <a16:creationId xmlns:a16="http://schemas.microsoft.com/office/drawing/2014/main" id="{5AC726DC-B27C-B33F-8B8E-210F001133F5}"/>
                </a:ext>
              </a:extLst>
            </p:cNvPr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1" name="Círculo">
              <a:extLst>
                <a:ext uri="{FF2B5EF4-FFF2-40B4-BE49-F238E27FC236}">
                  <a16:creationId xmlns:a16="http://schemas.microsoft.com/office/drawing/2014/main" id="{47CD8008-BE1B-B322-D68A-C33CF2D800E7}"/>
                </a:ext>
              </a:extLst>
            </p:cNvPr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2" name="Círculo">
              <a:extLst>
                <a:ext uri="{FF2B5EF4-FFF2-40B4-BE49-F238E27FC236}">
                  <a16:creationId xmlns:a16="http://schemas.microsoft.com/office/drawing/2014/main" id="{ACBC0A9C-58B1-2E71-E826-F8B7D7ADA5FA}"/>
                </a:ext>
              </a:extLst>
            </p:cNvPr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3" name="Círculo">
              <a:extLst>
                <a:ext uri="{FF2B5EF4-FFF2-40B4-BE49-F238E27FC236}">
                  <a16:creationId xmlns:a16="http://schemas.microsoft.com/office/drawing/2014/main" id="{AC29B59A-7A02-4AAB-31BD-E5E7A77A58B3}"/>
                </a:ext>
              </a:extLst>
            </p:cNvPr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4" name="Círculo">
              <a:extLst>
                <a:ext uri="{FF2B5EF4-FFF2-40B4-BE49-F238E27FC236}">
                  <a16:creationId xmlns:a16="http://schemas.microsoft.com/office/drawing/2014/main" id="{2BBDE3DF-B4A4-2458-8B4C-AE874CBA153A}"/>
                </a:ext>
              </a:extLst>
            </p:cNvPr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5" name="Círculo">
              <a:extLst>
                <a:ext uri="{FF2B5EF4-FFF2-40B4-BE49-F238E27FC236}">
                  <a16:creationId xmlns:a16="http://schemas.microsoft.com/office/drawing/2014/main" id="{5623C605-32AA-381F-54EA-F82696AB9C02}"/>
                </a:ext>
              </a:extLst>
            </p:cNvPr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6" name="Círculo">
              <a:extLst>
                <a:ext uri="{FF2B5EF4-FFF2-40B4-BE49-F238E27FC236}">
                  <a16:creationId xmlns:a16="http://schemas.microsoft.com/office/drawing/2014/main" id="{67015F2B-6C25-44C9-90D2-A8948973D708}"/>
                </a:ext>
              </a:extLst>
            </p:cNvPr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7" name="Círculo">
              <a:extLst>
                <a:ext uri="{FF2B5EF4-FFF2-40B4-BE49-F238E27FC236}">
                  <a16:creationId xmlns:a16="http://schemas.microsoft.com/office/drawing/2014/main" id="{DAEA1AC1-4010-3E34-D794-E0BC24B97DE8}"/>
                </a:ext>
              </a:extLst>
            </p:cNvPr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8" name="Círculo">
              <a:extLst>
                <a:ext uri="{FF2B5EF4-FFF2-40B4-BE49-F238E27FC236}">
                  <a16:creationId xmlns:a16="http://schemas.microsoft.com/office/drawing/2014/main" id="{8B212C67-9D06-AC05-620F-0179690F5749}"/>
                </a:ext>
              </a:extLst>
            </p:cNvPr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9" name="Círculo">
              <a:extLst>
                <a:ext uri="{FF2B5EF4-FFF2-40B4-BE49-F238E27FC236}">
                  <a16:creationId xmlns:a16="http://schemas.microsoft.com/office/drawing/2014/main" id="{B663820E-765A-E345-5AB6-EF44A014374A}"/>
                </a:ext>
              </a:extLst>
            </p:cNvPr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0" name="Círculo">
              <a:extLst>
                <a:ext uri="{FF2B5EF4-FFF2-40B4-BE49-F238E27FC236}">
                  <a16:creationId xmlns:a16="http://schemas.microsoft.com/office/drawing/2014/main" id="{A71B0E34-691D-6F25-366F-7D2C9D2912B9}"/>
                </a:ext>
              </a:extLst>
            </p:cNvPr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1" name="Círculo">
              <a:extLst>
                <a:ext uri="{FF2B5EF4-FFF2-40B4-BE49-F238E27FC236}">
                  <a16:creationId xmlns:a16="http://schemas.microsoft.com/office/drawing/2014/main" id="{0D691A2C-98A9-0A47-EA7E-D2DC0087611E}"/>
                </a:ext>
              </a:extLst>
            </p:cNvPr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2" name="Círculo">
              <a:extLst>
                <a:ext uri="{FF2B5EF4-FFF2-40B4-BE49-F238E27FC236}">
                  <a16:creationId xmlns:a16="http://schemas.microsoft.com/office/drawing/2014/main" id="{25D0B3D1-057A-C264-5723-F4BFE4A113D7}"/>
                </a:ext>
              </a:extLst>
            </p:cNvPr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3" name="Círculo">
              <a:extLst>
                <a:ext uri="{FF2B5EF4-FFF2-40B4-BE49-F238E27FC236}">
                  <a16:creationId xmlns:a16="http://schemas.microsoft.com/office/drawing/2014/main" id="{48C09345-6D1E-3EDF-4C3B-7B0080164603}"/>
                </a:ext>
              </a:extLst>
            </p:cNvPr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4" name="Círculo">
              <a:extLst>
                <a:ext uri="{FF2B5EF4-FFF2-40B4-BE49-F238E27FC236}">
                  <a16:creationId xmlns:a16="http://schemas.microsoft.com/office/drawing/2014/main" id="{9027E4C4-D3AD-F5A7-7C56-8853A9BC2192}"/>
                </a:ext>
              </a:extLst>
            </p:cNvPr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5" name="Círculo">
              <a:extLst>
                <a:ext uri="{FF2B5EF4-FFF2-40B4-BE49-F238E27FC236}">
                  <a16:creationId xmlns:a16="http://schemas.microsoft.com/office/drawing/2014/main" id="{FDB6B421-83DE-A322-837F-D9C6176B1C96}"/>
                </a:ext>
              </a:extLst>
            </p:cNvPr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6" name="Círculo">
              <a:extLst>
                <a:ext uri="{FF2B5EF4-FFF2-40B4-BE49-F238E27FC236}">
                  <a16:creationId xmlns:a16="http://schemas.microsoft.com/office/drawing/2014/main" id="{A0FB8AD9-AF60-331D-3EAB-05428EE84651}"/>
                </a:ext>
              </a:extLst>
            </p:cNvPr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7" name="Círculo">
              <a:extLst>
                <a:ext uri="{FF2B5EF4-FFF2-40B4-BE49-F238E27FC236}">
                  <a16:creationId xmlns:a16="http://schemas.microsoft.com/office/drawing/2014/main" id="{139A2149-4703-64F3-02FC-E70E0CF15D44}"/>
                </a:ext>
              </a:extLst>
            </p:cNvPr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8" name="Círculo">
              <a:extLst>
                <a:ext uri="{FF2B5EF4-FFF2-40B4-BE49-F238E27FC236}">
                  <a16:creationId xmlns:a16="http://schemas.microsoft.com/office/drawing/2014/main" id="{C1E7BC6F-0308-3523-090E-7F23E89F81E5}"/>
                </a:ext>
              </a:extLst>
            </p:cNvPr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9" name="Círculo">
              <a:extLst>
                <a:ext uri="{FF2B5EF4-FFF2-40B4-BE49-F238E27FC236}">
                  <a16:creationId xmlns:a16="http://schemas.microsoft.com/office/drawing/2014/main" id="{4DFBC709-6B19-657D-37FA-719999F59D60}"/>
                </a:ext>
              </a:extLst>
            </p:cNvPr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0" name="Círculo">
              <a:extLst>
                <a:ext uri="{FF2B5EF4-FFF2-40B4-BE49-F238E27FC236}">
                  <a16:creationId xmlns:a16="http://schemas.microsoft.com/office/drawing/2014/main" id="{373D48AE-2D9B-D320-3DD4-C47971119670}"/>
                </a:ext>
              </a:extLst>
            </p:cNvPr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1" name="Círculo">
              <a:extLst>
                <a:ext uri="{FF2B5EF4-FFF2-40B4-BE49-F238E27FC236}">
                  <a16:creationId xmlns:a16="http://schemas.microsoft.com/office/drawing/2014/main" id="{B6D00EB0-7D32-B8A6-6241-7AEAEE6BABA4}"/>
                </a:ext>
              </a:extLst>
            </p:cNvPr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2" name="Círculo">
              <a:extLst>
                <a:ext uri="{FF2B5EF4-FFF2-40B4-BE49-F238E27FC236}">
                  <a16:creationId xmlns:a16="http://schemas.microsoft.com/office/drawing/2014/main" id="{CAE67018-CACA-1A89-3E47-46C61D95BE70}"/>
                </a:ext>
              </a:extLst>
            </p:cNvPr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3" name="Círculo">
              <a:extLst>
                <a:ext uri="{FF2B5EF4-FFF2-40B4-BE49-F238E27FC236}">
                  <a16:creationId xmlns:a16="http://schemas.microsoft.com/office/drawing/2014/main" id="{179DDAA2-A96B-5A98-6BE3-D3FFEFD7E8E4}"/>
                </a:ext>
              </a:extLst>
            </p:cNvPr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4" name="Círculo">
              <a:extLst>
                <a:ext uri="{FF2B5EF4-FFF2-40B4-BE49-F238E27FC236}">
                  <a16:creationId xmlns:a16="http://schemas.microsoft.com/office/drawing/2014/main" id="{7A05AB30-8CD7-8416-E5EC-A9921043E331}"/>
                </a:ext>
              </a:extLst>
            </p:cNvPr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5" name="Círculo">
              <a:extLst>
                <a:ext uri="{FF2B5EF4-FFF2-40B4-BE49-F238E27FC236}">
                  <a16:creationId xmlns:a16="http://schemas.microsoft.com/office/drawing/2014/main" id="{0B65F130-A869-D175-F8AB-574F99724753}"/>
                </a:ext>
              </a:extLst>
            </p:cNvPr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6" name="Círculo">
              <a:extLst>
                <a:ext uri="{FF2B5EF4-FFF2-40B4-BE49-F238E27FC236}">
                  <a16:creationId xmlns:a16="http://schemas.microsoft.com/office/drawing/2014/main" id="{DEAA17E4-DF30-A50B-C009-DE60FDCB52CB}"/>
                </a:ext>
              </a:extLst>
            </p:cNvPr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7" name="Círculo">
              <a:extLst>
                <a:ext uri="{FF2B5EF4-FFF2-40B4-BE49-F238E27FC236}">
                  <a16:creationId xmlns:a16="http://schemas.microsoft.com/office/drawing/2014/main" id="{5415848B-51BE-6A65-6E3F-EDEEA04369F1}"/>
                </a:ext>
              </a:extLst>
            </p:cNvPr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8" name="Círculo">
              <a:extLst>
                <a:ext uri="{FF2B5EF4-FFF2-40B4-BE49-F238E27FC236}">
                  <a16:creationId xmlns:a16="http://schemas.microsoft.com/office/drawing/2014/main" id="{BFD080DD-CA97-685B-CD48-87F064F359F2}"/>
                </a:ext>
              </a:extLst>
            </p:cNvPr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9" name="Círculo">
              <a:extLst>
                <a:ext uri="{FF2B5EF4-FFF2-40B4-BE49-F238E27FC236}">
                  <a16:creationId xmlns:a16="http://schemas.microsoft.com/office/drawing/2014/main" id="{E6795977-09DF-36D2-F47D-75E053618BB1}"/>
                </a:ext>
              </a:extLst>
            </p:cNvPr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0" name="Círculo">
              <a:extLst>
                <a:ext uri="{FF2B5EF4-FFF2-40B4-BE49-F238E27FC236}">
                  <a16:creationId xmlns:a16="http://schemas.microsoft.com/office/drawing/2014/main" id="{0ED52421-9B2D-6DFF-7106-D0087042D36A}"/>
                </a:ext>
              </a:extLst>
            </p:cNvPr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1" name="Círculo">
              <a:extLst>
                <a:ext uri="{FF2B5EF4-FFF2-40B4-BE49-F238E27FC236}">
                  <a16:creationId xmlns:a16="http://schemas.microsoft.com/office/drawing/2014/main" id="{17769FD6-AE23-EF56-B278-5A48FC3564C0}"/>
                </a:ext>
              </a:extLst>
            </p:cNvPr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2" name="Círculo">
              <a:extLst>
                <a:ext uri="{FF2B5EF4-FFF2-40B4-BE49-F238E27FC236}">
                  <a16:creationId xmlns:a16="http://schemas.microsoft.com/office/drawing/2014/main" id="{0A8AAC35-3FE1-95D7-76F3-6F2C4EB9423D}"/>
                </a:ext>
              </a:extLst>
            </p:cNvPr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3" name="Círculo">
              <a:extLst>
                <a:ext uri="{FF2B5EF4-FFF2-40B4-BE49-F238E27FC236}">
                  <a16:creationId xmlns:a16="http://schemas.microsoft.com/office/drawing/2014/main" id="{FD63A234-E9BF-6FB7-FFF6-C134038C9A7E}"/>
                </a:ext>
              </a:extLst>
            </p:cNvPr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4" name="Círculo">
              <a:extLst>
                <a:ext uri="{FF2B5EF4-FFF2-40B4-BE49-F238E27FC236}">
                  <a16:creationId xmlns:a16="http://schemas.microsoft.com/office/drawing/2014/main" id="{48CAC0C7-A95A-C4EF-E2EA-A07548AD3CE1}"/>
                </a:ext>
              </a:extLst>
            </p:cNvPr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5" name="Círculo">
              <a:extLst>
                <a:ext uri="{FF2B5EF4-FFF2-40B4-BE49-F238E27FC236}">
                  <a16:creationId xmlns:a16="http://schemas.microsoft.com/office/drawing/2014/main" id="{F4EB3EBA-DB46-CF7A-73D0-0208C7DBB8CD}"/>
                </a:ext>
              </a:extLst>
            </p:cNvPr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6" name="Círculo">
              <a:extLst>
                <a:ext uri="{FF2B5EF4-FFF2-40B4-BE49-F238E27FC236}">
                  <a16:creationId xmlns:a16="http://schemas.microsoft.com/office/drawing/2014/main" id="{F51DA7A1-982B-5C79-17E3-C1BECDE07AA1}"/>
                </a:ext>
              </a:extLst>
            </p:cNvPr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7" name="Círculo">
              <a:extLst>
                <a:ext uri="{FF2B5EF4-FFF2-40B4-BE49-F238E27FC236}">
                  <a16:creationId xmlns:a16="http://schemas.microsoft.com/office/drawing/2014/main" id="{01B8619E-BDC3-EBD8-6FF5-CC6D74C271A5}"/>
                </a:ext>
              </a:extLst>
            </p:cNvPr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8" name="Círculo">
              <a:extLst>
                <a:ext uri="{FF2B5EF4-FFF2-40B4-BE49-F238E27FC236}">
                  <a16:creationId xmlns:a16="http://schemas.microsoft.com/office/drawing/2014/main" id="{C007BCD4-07C9-9752-366C-E7EB2AA2F783}"/>
                </a:ext>
              </a:extLst>
            </p:cNvPr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9" name="Círculo">
              <a:extLst>
                <a:ext uri="{FF2B5EF4-FFF2-40B4-BE49-F238E27FC236}">
                  <a16:creationId xmlns:a16="http://schemas.microsoft.com/office/drawing/2014/main" id="{4E3978F5-5D67-CC85-E774-B7B5B7191D80}"/>
                </a:ext>
              </a:extLst>
            </p:cNvPr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0" name="Círculo">
              <a:extLst>
                <a:ext uri="{FF2B5EF4-FFF2-40B4-BE49-F238E27FC236}">
                  <a16:creationId xmlns:a16="http://schemas.microsoft.com/office/drawing/2014/main" id="{C6B94F49-D310-6373-E691-0B68D2AB3055}"/>
                </a:ext>
              </a:extLst>
            </p:cNvPr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1" name="Círculo">
              <a:extLst>
                <a:ext uri="{FF2B5EF4-FFF2-40B4-BE49-F238E27FC236}">
                  <a16:creationId xmlns:a16="http://schemas.microsoft.com/office/drawing/2014/main" id="{92BF1484-CEFD-1739-5386-107F327E5FCE}"/>
                </a:ext>
              </a:extLst>
            </p:cNvPr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2" name="Círculo">
              <a:extLst>
                <a:ext uri="{FF2B5EF4-FFF2-40B4-BE49-F238E27FC236}">
                  <a16:creationId xmlns:a16="http://schemas.microsoft.com/office/drawing/2014/main" id="{D1DFB7F1-2069-0A80-02E7-DD49C1DA9BDB}"/>
                </a:ext>
              </a:extLst>
            </p:cNvPr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3" name="Círculo">
              <a:extLst>
                <a:ext uri="{FF2B5EF4-FFF2-40B4-BE49-F238E27FC236}">
                  <a16:creationId xmlns:a16="http://schemas.microsoft.com/office/drawing/2014/main" id="{CE845C0A-6F17-4FAF-EC07-421B2BE81013}"/>
                </a:ext>
              </a:extLst>
            </p:cNvPr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4" name="Círculo">
              <a:extLst>
                <a:ext uri="{FF2B5EF4-FFF2-40B4-BE49-F238E27FC236}">
                  <a16:creationId xmlns:a16="http://schemas.microsoft.com/office/drawing/2014/main" id="{142FFAA2-7499-C369-B052-2165DFC580A0}"/>
                </a:ext>
              </a:extLst>
            </p:cNvPr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5" name="Círculo">
              <a:extLst>
                <a:ext uri="{FF2B5EF4-FFF2-40B4-BE49-F238E27FC236}">
                  <a16:creationId xmlns:a16="http://schemas.microsoft.com/office/drawing/2014/main" id="{D318E699-BC9C-7B51-5124-13B867EB6ECE}"/>
                </a:ext>
              </a:extLst>
            </p:cNvPr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6" name="Círculo">
              <a:extLst>
                <a:ext uri="{FF2B5EF4-FFF2-40B4-BE49-F238E27FC236}">
                  <a16:creationId xmlns:a16="http://schemas.microsoft.com/office/drawing/2014/main" id="{26497A27-57E2-315B-407C-4B70D5838A57}"/>
                </a:ext>
              </a:extLst>
            </p:cNvPr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7" name="Círculo">
              <a:extLst>
                <a:ext uri="{FF2B5EF4-FFF2-40B4-BE49-F238E27FC236}">
                  <a16:creationId xmlns:a16="http://schemas.microsoft.com/office/drawing/2014/main" id="{B6C03166-9881-5AA7-29C8-23AB7581A656}"/>
                </a:ext>
              </a:extLst>
            </p:cNvPr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8" name="Círculo">
              <a:extLst>
                <a:ext uri="{FF2B5EF4-FFF2-40B4-BE49-F238E27FC236}">
                  <a16:creationId xmlns:a16="http://schemas.microsoft.com/office/drawing/2014/main" id="{AD4DBA3D-BE73-357B-0AAD-399CE8D61BD4}"/>
                </a:ext>
              </a:extLst>
            </p:cNvPr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9" name="Círculo">
              <a:extLst>
                <a:ext uri="{FF2B5EF4-FFF2-40B4-BE49-F238E27FC236}">
                  <a16:creationId xmlns:a16="http://schemas.microsoft.com/office/drawing/2014/main" id="{F1D6AA03-C386-9F31-01D3-6C195AA34F0D}"/>
                </a:ext>
              </a:extLst>
            </p:cNvPr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50" name="Círculo">
              <a:extLst>
                <a:ext uri="{FF2B5EF4-FFF2-40B4-BE49-F238E27FC236}">
                  <a16:creationId xmlns:a16="http://schemas.microsoft.com/office/drawing/2014/main" id="{AD6A53ED-3CE8-B773-3047-1A0604614EE3}"/>
                </a:ext>
              </a:extLst>
            </p:cNvPr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51" name="Círculo">
              <a:extLst>
                <a:ext uri="{FF2B5EF4-FFF2-40B4-BE49-F238E27FC236}">
                  <a16:creationId xmlns:a16="http://schemas.microsoft.com/office/drawing/2014/main" id="{EE86562C-8AA1-E58A-DB17-F7B25A20FFA5}"/>
                </a:ext>
              </a:extLst>
            </p:cNvPr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52" name="Círculo">
              <a:extLst>
                <a:ext uri="{FF2B5EF4-FFF2-40B4-BE49-F238E27FC236}">
                  <a16:creationId xmlns:a16="http://schemas.microsoft.com/office/drawing/2014/main" id="{13BF58C3-55AE-8F4B-D592-E15EEBE34999}"/>
                </a:ext>
              </a:extLst>
            </p:cNvPr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53" name="Círculo">
              <a:extLst>
                <a:ext uri="{FF2B5EF4-FFF2-40B4-BE49-F238E27FC236}">
                  <a16:creationId xmlns:a16="http://schemas.microsoft.com/office/drawing/2014/main" id="{5315C3A5-7BF3-6D4D-D8CA-54763F080BBD}"/>
                </a:ext>
              </a:extLst>
            </p:cNvPr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54" name="Círculo">
              <a:extLst>
                <a:ext uri="{FF2B5EF4-FFF2-40B4-BE49-F238E27FC236}">
                  <a16:creationId xmlns:a16="http://schemas.microsoft.com/office/drawing/2014/main" id="{FB05F8F4-F656-4B27-F1FF-1E50EA065FBF}"/>
                </a:ext>
              </a:extLst>
            </p:cNvPr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256" name="Número de diapositiva">
            <a:extLst>
              <a:ext uri="{FF2B5EF4-FFF2-40B4-BE49-F238E27FC236}">
                <a16:creationId xmlns:a16="http://schemas.microsoft.com/office/drawing/2014/main" id="{3E7BDF65-D6A3-E0C5-4E4C-70E8767FF795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16</a:t>
            </a:fld>
            <a:endParaRPr/>
          </a:p>
        </p:txBody>
      </p:sp>
      <p:sp>
        <p:nvSpPr>
          <p:cNvPr id="1257" name="Oval 10">
            <a:extLst>
              <a:ext uri="{FF2B5EF4-FFF2-40B4-BE49-F238E27FC236}">
                <a16:creationId xmlns:a16="http://schemas.microsoft.com/office/drawing/2014/main" id="{BABBAC78-9D2E-C41D-5004-C7B52E74BA3E}"/>
              </a:ext>
            </a:extLst>
          </p:cNvPr>
          <p:cNvSpPr/>
          <p:nvPr/>
        </p:nvSpPr>
        <p:spPr>
          <a:xfrm>
            <a:off x="11075924" y="975934"/>
            <a:ext cx="11871388" cy="11658526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defTabSz="914400">
              <a:lnSpc>
                <a:spcPct val="100000"/>
              </a:lnSpc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487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Rectángulo"/>
          <p:cNvSpPr/>
          <p:nvPr/>
        </p:nvSpPr>
        <p:spPr>
          <a:xfrm>
            <a:off x="12513871" y="-82421"/>
            <a:ext cx="11979979" cy="13903015"/>
          </a:xfrm>
          <a:prstGeom prst="rect">
            <a:avLst/>
          </a:prstGeom>
          <a:solidFill>
            <a:srgbClr val="EBEBEB">
              <a:alpha val="68711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1" name="Flecha 11"/>
          <p:cNvSpPr/>
          <p:nvPr/>
        </p:nvSpPr>
        <p:spPr>
          <a:xfrm>
            <a:off x="17503730" y="4912360"/>
            <a:ext cx="1420790" cy="1069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69" y="0"/>
                </a:moveTo>
                <a:cubicBezTo>
                  <a:pt x="13010" y="0"/>
                  <a:pt x="12551" y="232"/>
                  <a:pt x="12200" y="697"/>
                </a:cubicBezTo>
                <a:cubicBezTo>
                  <a:pt x="11500" y="1626"/>
                  <a:pt x="11500" y="3135"/>
                  <a:pt x="12200" y="4065"/>
                </a:cubicBezTo>
                <a:lnTo>
                  <a:pt x="15479" y="8419"/>
                </a:lnTo>
                <a:lnTo>
                  <a:pt x="1793" y="8419"/>
                </a:lnTo>
                <a:cubicBezTo>
                  <a:pt x="802" y="8419"/>
                  <a:pt x="0" y="9485"/>
                  <a:pt x="0" y="10800"/>
                </a:cubicBezTo>
                <a:cubicBezTo>
                  <a:pt x="0" y="12115"/>
                  <a:pt x="802" y="13181"/>
                  <a:pt x="1793" y="13181"/>
                </a:cubicBezTo>
                <a:lnTo>
                  <a:pt x="15479" y="13181"/>
                </a:lnTo>
                <a:lnTo>
                  <a:pt x="12200" y="17535"/>
                </a:lnTo>
                <a:cubicBezTo>
                  <a:pt x="11500" y="18465"/>
                  <a:pt x="11500" y="19974"/>
                  <a:pt x="12200" y="20903"/>
                </a:cubicBezTo>
                <a:cubicBezTo>
                  <a:pt x="12551" y="21368"/>
                  <a:pt x="13010" y="21600"/>
                  <a:pt x="13469" y="21600"/>
                </a:cubicBezTo>
                <a:cubicBezTo>
                  <a:pt x="13927" y="21600"/>
                  <a:pt x="14387" y="21368"/>
                  <a:pt x="14737" y="20903"/>
                </a:cubicBezTo>
                <a:lnTo>
                  <a:pt x="21074" y="12484"/>
                </a:lnTo>
                <a:cubicBezTo>
                  <a:pt x="21424" y="12019"/>
                  <a:pt x="21600" y="11409"/>
                  <a:pt x="21600" y="10800"/>
                </a:cubicBezTo>
                <a:cubicBezTo>
                  <a:pt x="21600" y="10191"/>
                  <a:pt x="21424" y="9581"/>
                  <a:pt x="21074" y="9116"/>
                </a:cubicBezTo>
                <a:lnTo>
                  <a:pt x="14737" y="697"/>
                </a:lnTo>
                <a:cubicBezTo>
                  <a:pt x="14387" y="232"/>
                  <a:pt x="13927" y="0"/>
                  <a:pt x="13469" y="0"/>
                </a:cubicBezTo>
                <a:close/>
              </a:path>
            </a:pathLst>
          </a:custGeom>
          <a:solidFill>
            <a:srgbClr val="92929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302" name="Imagen 5" descr="Imagen 5"/>
          <p:cNvPicPr>
            <a:picLocks noChangeAspect="1"/>
          </p:cNvPicPr>
          <p:nvPr/>
        </p:nvPicPr>
        <p:blipFill>
          <a:blip r:embed="rId2"/>
          <a:srcRect t="11671" r="8561" b="3171"/>
          <a:stretch>
            <a:fillRect/>
          </a:stretch>
        </p:blipFill>
        <p:spPr>
          <a:xfrm>
            <a:off x="513286" y="3337177"/>
            <a:ext cx="10113134" cy="7063819"/>
          </a:xfrm>
          <a:prstGeom prst="rect">
            <a:avLst/>
          </a:prstGeom>
          <a:ln w="12700">
            <a:miter lim="400000"/>
          </a:ln>
        </p:spPr>
      </p:pic>
      <p:sp>
        <p:nvSpPr>
          <p:cNvPr id="1303" name="Línea"/>
          <p:cNvSpPr/>
          <p:nvPr/>
        </p:nvSpPr>
        <p:spPr>
          <a:xfrm flipV="1">
            <a:off x="2412999" y="4037872"/>
            <a:ext cx="7717533" cy="5453262"/>
          </a:xfrm>
          <a:prstGeom prst="line">
            <a:avLst/>
          </a:prstGeom>
          <a:ln w="63500">
            <a:solidFill>
              <a:srgbClr val="EF9176"/>
            </a:solidFill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34" name="Línea de conexión"/>
          <p:cNvSpPr/>
          <p:nvPr/>
        </p:nvSpPr>
        <p:spPr>
          <a:xfrm>
            <a:off x="2690416" y="4951908"/>
            <a:ext cx="6853536" cy="43922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851" y="20903"/>
                  <a:pt x="651" y="13703"/>
                  <a:pt x="0" y="0"/>
                </a:cubicBezTo>
              </a:path>
            </a:pathLst>
          </a:custGeom>
          <a:ln w="63500">
            <a:solidFill>
              <a:srgbClr val="A8D9C8"/>
            </a:solidFill>
            <a:miter lim="400000"/>
          </a:ln>
        </p:spPr>
        <p:txBody>
          <a:bodyPr/>
          <a:lstStyle/>
          <a:p>
            <a:endParaRPr/>
          </a:p>
        </p:txBody>
      </p:sp>
      <p:pic>
        <p:nvPicPr>
          <p:cNvPr id="1305" name="gaussiana-maricona.png" descr="gaussiana-maricona.png"/>
          <p:cNvPicPr>
            <a:picLocks noChangeAspect="1"/>
          </p:cNvPicPr>
          <p:nvPr/>
        </p:nvPicPr>
        <p:blipFill>
          <a:blip r:embed="rId3"/>
          <a:srcRect l="33058" t="39765" r="31232" b="38897"/>
          <a:stretch>
            <a:fillRect/>
          </a:stretch>
        </p:blipFill>
        <p:spPr>
          <a:xfrm>
            <a:off x="2941187" y="3943454"/>
            <a:ext cx="7750741" cy="6032005"/>
          </a:xfrm>
          <a:prstGeom prst="rect">
            <a:avLst/>
          </a:prstGeom>
          <a:ln w="12700">
            <a:miter lim="400000"/>
          </a:ln>
        </p:spPr>
      </p:pic>
      <p:sp>
        <p:nvSpPr>
          <p:cNvPr id="1306" name="Agrupar"/>
          <p:cNvSpPr txBox="1"/>
          <p:nvPr/>
        </p:nvSpPr>
        <p:spPr>
          <a:xfrm>
            <a:off x="1747815" y="569723"/>
            <a:ext cx="11691154" cy="2497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dirty="0"/>
              <a:t>Design setup</a:t>
            </a:r>
          </a:p>
        </p:txBody>
      </p:sp>
      <p:sp>
        <p:nvSpPr>
          <p:cNvPr id="1307" name="Histogram distributions"/>
          <p:cNvSpPr txBox="1"/>
          <p:nvPr/>
        </p:nvSpPr>
        <p:spPr>
          <a:xfrm>
            <a:off x="4209888" y="10386483"/>
            <a:ext cx="3838403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2" indent="0" algn="l">
              <a:lnSpc>
                <a:spcPct val="120000"/>
              </a:lnSpc>
              <a:spcBef>
                <a:spcPts val="2000"/>
              </a:spcBef>
              <a:defRPr sz="2600" b="1">
                <a:solidFill>
                  <a:srgbClr val="5E5E5E"/>
                </a:solidFill>
              </a:defRPr>
            </a:pPr>
            <a:r>
              <a:rPr dirty="0"/>
              <a:t>Histogram distributions</a:t>
            </a:r>
          </a:p>
        </p:txBody>
      </p:sp>
      <p:grpSp>
        <p:nvGrpSpPr>
          <p:cNvPr id="1312" name="Agrupar"/>
          <p:cNvGrpSpPr/>
          <p:nvPr/>
        </p:nvGrpSpPr>
        <p:grpSpPr>
          <a:xfrm>
            <a:off x="19961590" y="8100837"/>
            <a:ext cx="2063128" cy="2018139"/>
            <a:chOff x="0" y="79901"/>
            <a:chExt cx="2063126" cy="2018138"/>
          </a:xfrm>
        </p:grpSpPr>
        <p:sp>
          <p:nvSpPr>
            <p:cNvPr id="1308" name="Rectángulo 18"/>
            <p:cNvSpPr/>
            <p:nvPr/>
          </p:nvSpPr>
          <p:spPr>
            <a:xfrm>
              <a:off x="0" y="79901"/>
              <a:ext cx="576265" cy="407505"/>
            </a:xfrm>
            <a:prstGeom prst="rect">
              <a:avLst/>
            </a:prstGeom>
            <a:solidFill>
              <a:srgbClr val="EF9176"/>
            </a:solidFill>
            <a:ln w="12700" cap="flat">
              <a:solidFill>
                <a:srgbClr val="1D305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lnSpc>
                  <a:spcPct val="100000"/>
                </a:lnSpc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09" name="Not tested…"/>
            <p:cNvSpPr/>
            <p:nvPr/>
          </p:nvSpPr>
          <p:spPr>
            <a:xfrm>
              <a:off x="793126" y="828040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lnSpc>
                  <a:spcPct val="120000"/>
                </a:lnSpc>
                <a:defRPr>
                  <a:solidFill>
                    <a:srgbClr val="3C3C3D"/>
                  </a:solidFill>
                </a:defRPr>
              </a:pPr>
              <a:r>
                <a:t>Not tested</a:t>
              </a:r>
            </a:p>
            <a:p>
              <a:pPr algn="l">
                <a:lnSpc>
                  <a:spcPct val="120000"/>
                </a:lnSpc>
                <a:defRPr>
                  <a:solidFill>
                    <a:srgbClr val="3C3C3D"/>
                  </a:solidFill>
                </a:defRPr>
              </a:pPr>
              <a:r>
                <a:t>Train batch</a:t>
              </a:r>
            </a:p>
            <a:p>
              <a:pPr algn="l">
                <a:lnSpc>
                  <a:spcPct val="120000"/>
                </a:lnSpc>
                <a:defRPr>
                  <a:solidFill>
                    <a:srgbClr val="3C3C3D"/>
                  </a:solidFill>
                </a:defRPr>
              </a:pPr>
              <a:r>
                <a:t>Test batch</a:t>
              </a:r>
            </a:p>
          </p:txBody>
        </p:sp>
        <p:sp>
          <p:nvSpPr>
            <p:cNvPr id="1310" name="Rectángulo 18"/>
            <p:cNvSpPr/>
            <p:nvPr/>
          </p:nvSpPr>
          <p:spPr>
            <a:xfrm>
              <a:off x="0" y="624288"/>
              <a:ext cx="576265" cy="407505"/>
            </a:xfrm>
            <a:prstGeom prst="rect">
              <a:avLst/>
            </a:prstGeom>
            <a:solidFill>
              <a:srgbClr val="A8D9C8"/>
            </a:solidFill>
            <a:ln w="12700" cap="flat">
              <a:solidFill>
                <a:srgbClr val="1D305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lnSpc>
                  <a:spcPct val="100000"/>
                </a:lnSpc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11" name="Rectángulo 18"/>
            <p:cNvSpPr/>
            <p:nvPr/>
          </p:nvSpPr>
          <p:spPr>
            <a:xfrm>
              <a:off x="0" y="1168674"/>
              <a:ext cx="576265" cy="407505"/>
            </a:xfrm>
            <a:prstGeom prst="rect">
              <a:avLst/>
            </a:prstGeom>
            <a:solidFill>
              <a:srgbClr val="F5C567"/>
            </a:solidFill>
            <a:ln w="12700" cap="flat">
              <a:solidFill>
                <a:srgbClr val="1D3053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lnSpc>
                  <a:spcPct val="100000"/>
                </a:lnSpc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313" name="Sequential training"/>
          <p:cNvSpPr txBox="1"/>
          <p:nvPr/>
        </p:nvSpPr>
        <p:spPr>
          <a:xfrm>
            <a:off x="16576997" y="10386483"/>
            <a:ext cx="3086423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2" indent="0" algn="l">
              <a:lnSpc>
                <a:spcPct val="120000"/>
              </a:lnSpc>
              <a:spcBef>
                <a:spcPts val="2000"/>
              </a:spcBef>
              <a:defRPr sz="2600" b="1">
                <a:solidFill>
                  <a:srgbClr val="5E5E5E"/>
                </a:solidFill>
              </a:defRPr>
            </a:pPr>
            <a:r>
              <a:t>Sequential training</a:t>
            </a:r>
          </a:p>
        </p:txBody>
      </p:sp>
      <p:grpSp>
        <p:nvGrpSpPr>
          <p:cNvPr id="1323" name="Agrupar"/>
          <p:cNvGrpSpPr/>
          <p:nvPr/>
        </p:nvGrpSpPr>
        <p:grpSpPr>
          <a:xfrm>
            <a:off x="13364168" y="3252078"/>
            <a:ext cx="3242301" cy="3737878"/>
            <a:chOff x="0" y="552450"/>
            <a:chExt cx="3242299" cy="3737876"/>
          </a:xfrm>
        </p:grpSpPr>
        <p:grpSp>
          <p:nvGrpSpPr>
            <p:cNvPr id="1321" name="Agrupar"/>
            <p:cNvGrpSpPr/>
            <p:nvPr/>
          </p:nvGrpSpPr>
          <p:grpSpPr>
            <a:xfrm>
              <a:off x="31954" y="1217905"/>
              <a:ext cx="3210346" cy="3072422"/>
              <a:chOff x="0" y="0"/>
              <a:chExt cx="3210345" cy="3072420"/>
            </a:xfrm>
          </p:grpSpPr>
          <p:sp>
            <p:nvSpPr>
              <p:cNvPr id="1314" name="Rectángulo 4"/>
              <p:cNvSpPr/>
              <p:nvPr/>
            </p:nvSpPr>
            <p:spPr>
              <a:xfrm>
                <a:off x="6" y="0"/>
                <a:ext cx="3210340" cy="407505"/>
              </a:xfrm>
              <a:prstGeom prst="rect">
                <a:avLst/>
              </a:prstGeom>
              <a:solidFill>
                <a:srgbClr val="A8D9C8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15" name="Rectángulo 5"/>
              <p:cNvSpPr/>
              <p:nvPr/>
            </p:nvSpPr>
            <p:spPr>
              <a:xfrm>
                <a:off x="4" y="444152"/>
                <a:ext cx="3210340" cy="407505"/>
              </a:xfrm>
              <a:prstGeom prst="rect">
                <a:avLst/>
              </a:prstGeom>
              <a:solidFill>
                <a:srgbClr val="A8D9C8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16" name="Rectángulo 6"/>
              <p:cNvSpPr/>
              <p:nvPr/>
            </p:nvSpPr>
            <p:spPr>
              <a:xfrm>
                <a:off x="3" y="888305"/>
                <a:ext cx="3210340" cy="407505"/>
              </a:xfrm>
              <a:prstGeom prst="rect">
                <a:avLst/>
              </a:prstGeom>
              <a:solidFill>
                <a:srgbClr val="A8D9C8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17" name="Rectángulo 7"/>
              <p:cNvSpPr/>
              <p:nvPr/>
            </p:nvSpPr>
            <p:spPr>
              <a:xfrm>
                <a:off x="6" y="1332458"/>
                <a:ext cx="3210340" cy="407505"/>
              </a:xfrm>
              <a:prstGeom prst="rect">
                <a:avLst/>
              </a:prstGeom>
              <a:solidFill>
                <a:srgbClr val="F5C567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18" name="Rectángulo 8"/>
              <p:cNvSpPr/>
              <p:nvPr/>
            </p:nvSpPr>
            <p:spPr>
              <a:xfrm>
                <a:off x="3" y="1776610"/>
                <a:ext cx="3210340" cy="407505"/>
              </a:xfrm>
              <a:prstGeom prst="rect">
                <a:avLst/>
              </a:prstGeom>
              <a:solidFill>
                <a:srgbClr val="EF9176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19" name="Rectángulo 9"/>
              <p:cNvSpPr/>
              <p:nvPr/>
            </p:nvSpPr>
            <p:spPr>
              <a:xfrm>
                <a:off x="1" y="2220763"/>
                <a:ext cx="3210340" cy="407505"/>
              </a:xfrm>
              <a:prstGeom prst="rect">
                <a:avLst/>
              </a:prstGeom>
              <a:solidFill>
                <a:srgbClr val="EF9176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20" name="Rectángulo 10"/>
              <p:cNvSpPr/>
              <p:nvPr/>
            </p:nvSpPr>
            <p:spPr>
              <a:xfrm>
                <a:off x="0" y="2664916"/>
                <a:ext cx="3210340" cy="407505"/>
              </a:xfrm>
              <a:prstGeom prst="rect">
                <a:avLst/>
              </a:prstGeom>
              <a:solidFill>
                <a:srgbClr val="EF9176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322" name="t0"/>
            <p:cNvSpPr/>
            <p:nvPr/>
          </p:nvSpPr>
          <p:spPr>
            <a:xfrm>
              <a:off x="0" y="552450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2" indent="0" algn="l">
                <a:lnSpc>
                  <a:spcPct val="120000"/>
                </a:lnSpc>
                <a:spcBef>
                  <a:spcPts val="2000"/>
                </a:spcBef>
                <a:defRPr sz="6600">
                  <a:solidFill>
                    <a:srgbClr val="5E5E5E"/>
                  </a:solidFill>
                </a:defRPr>
              </a:pPr>
              <a:r>
                <a:t>t</a:t>
              </a:r>
              <a:r>
                <a:rPr baseline="-5999"/>
                <a:t>0</a:t>
              </a:r>
            </a:p>
          </p:txBody>
        </p:sp>
      </p:grpSp>
      <p:grpSp>
        <p:nvGrpSpPr>
          <p:cNvPr id="1333" name="Agrupar"/>
          <p:cNvGrpSpPr/>
          <p:nvPr/>
        </p:nvGrpSpPr>
        <p:grpSpPr>
          <a:xfrm>
            <a:off x="19821783" y="3256739"/>
            <a:ext cx="3210344" cy="3728557"/>
            <a:chOff x="1" y="552450"/>
            <a:chExt cx="3210342" cy="3728555"/>
          </a:xfrm>
        </p:grpSpPr>
        <p:grpSp>
          <p:nvGrpSpPr>
            <p:cNvPr id="1331" name="Agrupar"/>
            <p:cNvGrpSpPr/>
            <p:nvPr/>
          </p:nvGrpSpPr>
          <p:grpSpPr>
            <a:xfrm>
              <a:off x="1" y="1217905"/>
              <a:ext cx="3210343" cy="3063101"/>
              <a:chOff x="1" y="0"/>
              <a:chExt cx="3210342" cy="3063100"/>
            </a:xfrm>
          </p:grpSpPr>
          <p:sp>
            <p:nvSpPr>
              <p:cNvPr id="1324" name="Rectángulo 18"/>
              <p:cNvSpPr/>
              <p:nvPr/>
            </p:nvSpPr>
            <p:spPr>
              <a:xfrm>
                <a:off x="4" y="0"/>
                <a:ext cx="3210340" cy="407505"/>
              </a:xfrm>
              <a:prstGeom prst="rect">
                <a:avLst/>
              </a:prstGeom>
              <a:solidFill>
                <a:srgbClr val="EF9176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25" name="Rectángulo 19"/>
              <p:cNvSpPr/>
              <p:nvPr/>
            </p:nvSpPr>
            <p:spPr>
              <a:xfrm>
                <a:off x="4" y="444152"/>
                <a:ext cx="3210340" cy="407505"/>
              </a:xfrm>
              <a:prstGeom prst="rect">
                <a:avLst/>
              </a:prstGeom>
              <a:solidFill>
                <a:srgbClr val="EF9176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26" name="Rectángulo 20"/>
              <p:cNvSpPr/>
              <p:nvPr/>
            </p:nvSpPr>
            <p:spPr>
              <a:xfrm>
                <a:off x="4" y="885198"/>
                <a:ext cx="3210340" cy="407505"/>
              </a:xfrm>
              <a:prstGeom prst="rect">
                <a:avLst/>
              </a:prstGeom>
              <a:solidFill>
                <a:srgbClr val="EF9176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27" name="Rectángulo 21"/>
              <p:cNvSpPr/>
              <p:nvPr/>
            </p:nvSpPr>
            <p:spPr>
              <a:xfrm>
                <a:off x="4" y="1326244"/>
                <a:ext cx="3210340" cy="407505"/>
              </a:xfrm>
              <a:prstGeom prst="rect">
                <a:avLst/>
              </a:prstGeom>
              <a:solidFill>
                <a:srgbClr val="A8D9C8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28" name="Rectángulo 22"/>
              <p:cNvSpPr/>
              <p:nvPr/>
            </p:nvSpPr>
            <p:spPr>
              <a:xfrm>
                <a:off x="4" y="1770397"/>
                <a:ext cx="3210340" cy="407505"/>
              </a:xfrm>
              <a:prstGeom prst="rect">
                <a:avLst/>
              </a:prstGeom>
              <a:solidFill>
                <a:srgbClr val="A8D9C8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29" name="Rectángulo 23"/>
              <p:cNvSpPr/>
              <p:nvPr/>
            </p:nvSpPr>
            <p:spPr>
              <a:xfrm>
                <a:off x="1" y="2211443"/>
                <a:ext cx="3210340" cy="407505"/>
              </a:xfrm>
              <a:prstGeom prst="rect">
                <a:avLst/>
              </a:prstGeom>
              <a:solidFill>
                <a:srgbClr val="A8D9C8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330" name="Rectángulo 24"/>
              <p:cNvSpPr/>
              <p:nvPr/>
            </p:nvSpPr>
            <p:spPr>
              <a:xfrm>
                <a:off x="4" y="2655596"/>
                <a:ext cx="3210340" cy="407505"/>
              </a:xfrm>
              <a:prstGeom prst="rect">
                <a:avLst/>
              </a:prstGeom>
              <a:solidFill>
                <a:srgbClr val="F5C567"/>
              </a:solidFill>
              <a:ln w="12700" cap="flat">
                <a:solidFill>
                  <a:srgbClr val="1D3053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lnSpc>
                    <a:spcPct val="100000"/>
                  </a:lnSpc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332" name="t1"/>
            <p:cNvSpPr/>
            <p:nvPr/>
          </p:nvSpPr>
          <p:spPr>
            <a:xfrm>
              <a:off x="12486" y="552450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2" indent="0" algn="l">
                <a:lnSpc>
                  <a:spcPct val="120000"/>
                </a:lnSpc>
                <a:spcBef>
                  <a:spcPts val="2000"/>
                </a:spcBef>
                <a:defRPr sz="6600">
                  <a:solidFill>
                    <a:srgbClr val="5E5E5E"/>
                  </a:solidFill>
                </a:defRPr>
              </a:pPr>
              <a:r>
                <a:t>t</a:t>
              </a:r>
              <a:r>
                <a:rPr baseline="-5999"/>
                <a:t>1</a:t>
              </a:r>
            </a:p>
          </p:txBody>
        </p:sp>
      </p:grp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2448A6A-A381-C757-01DB-C6316D2173E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s-ES" smtClean="0"/>
              <a:t>17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3" grpId="1" animBg="1" advAuto="0"/>
      <p:bldP spid="1334" grpId="2" animBg="1" advAuto="0"/>
      <p:bldP spid="1305" grpId="3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101CC-1942-4D10-F60D-60AFBC008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Rectángulo">
            <a:extLst>
              <a:ext uri="{FF2B5EF4-FFF2-40B4-BE49-F238E27FC236}">
                <a16:creationId xmlns:a16="http://schemas.microsoft.com/office/drawing/2014/main" id="{D4BBDBE5-4F71-DFCD-D96E-0B06ABC086FE}"/>
              </a:ext>
            </a:extLst>
          </p:cNvPr>
          <p:cNvSpPr/>
          <p:nvPr/>
        </p:nvSpPr>
        <p:spPr>
          <a:xfrm>
            <a:off x="12426152" y="-24341"/>
            <a:ext cx="11979979" cy="13740341"/>
          </a:xfrm>
          <a:prstGeom prst="rect">
            <a:avLst/>
          </a:prstGeom>
          <a:solidFill>
            <a:srgbClr val="EBEBEB">
              <a:alpha val="68711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s-CH" dirty="0"/>
          </a:p>
        </p:txBody>
      </p:sp>
      <p:sp>
        <p:nvSpPr>
          <p:cNvPr id="1372" name="Agrupar">
            <a:extLst>
              <a:ext uri="{FF2B5EF4-FFF2-40B4-BE49-F238E27FC236}">
                <a16:creationId xmlns:a16="http://schemas.microsoft.com/office/drawing/2014/main" id="{F95215F3-B77D-AC05-7347-E8FDBAA3AB97}"/>
              </a:ext>
            </a:extLst>
          </p:cNvPr>
          <p:cNvSpPr txBox="1"/>
          <p:nvPr/>
        </p:nvSpPr>
        <p:spPr>
          <a:xfrm>
            <a:off x="366825" y="351371"/>
            <a:ext cx="11371286" cy="2497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algn="ctr"/>
            <a:r>
              <a:rPr lang="es-ES" dirty="0" err="1"/>
              <a:t>Superhuman</a:t>
            </a:r>
            <a:r>
              <a:rPr lang="es-ES" dirty="0"/>
              <a:t> </a:t>
            </a:r>
            <a:r>
              <a:rPr lang="es-ES" dirty="0" err="1"/>
              <a:t>condition</a:t>
            </a:r>
            <a:endParaRPr dirty="0"/>
          </a:p>
        </p:txBody>
      </p:sp>
      <p:sp>
        <p:nvSpPr>
          <p:cNvPr id="1373" name="Shifter interventions function">
            <a:extLst>
              <a:ext uri="{FF2B5EF4-FFF2-40B4-BE49-F238E27FC236}">
                <a16:creationId xmlns:a16="http://schemas.microsoft.com/office/drawing/2014/main" id="{8A583E4E-713B-D178-19E5-9B9E62C750C8}"/>
              </a:ext>
            </a:extLst>
          </p:cNvPr>
          <p:cNvSpPr txBox="1"/>
          <p:nvPr/>
        </p:nvSpPr>
        <p:spPr>
          <a:xfrm>
            <a:off x="1084128" y="11238609"/>
            <a:ext cx="10201511" cy="867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2" indent="0" algn="l">
              <a:lnSpc>
                <a:spcPct val="120000"/>
              </a:lnSpc>
              <a:spcBef>
                <a:spcPts val="2000"/>
              </a:spcBef>
              <a:defRPr b="1">
                <a:solidFill>
                  <a:srgbClr val="5E5E5E"/>
                </a:solidFill>
              </a:defRPr>
            </a:pPr>
            <a:r>
              <a:rPr lang="en-GB" sz="4400" dirty="0"/>
              <a:t>Shifter’s “mistrust” heuristic function</a:t>
            </a:r>
          </a:p>
        </p:txBody>
      </p:sp>
      <p:grpSp>
        <p:nvGrpSpPr>
          <p:cNvPr id="1387" name="Agrupar">
            <a:extLst>
              <a:ext uri="{FF2B5EF4-FFF2-40B4-BE49-F238E27FC236}">
                <a16:creationId xmlns:a16="http://schemas.microsoft.com/office/drawing/2014/main" id="{053AA794-9D5C-094A-8B38-20ABFC00B373}"/>
              </a:ext>
            </a:extLst>
          </p:cNvPr>
          <p:cNvGrpSpPr/>
          <p:nvPr/>
        </p:nvGrpSpPr>
        <p:grpSpPr>
          <a:xfrm>
            <a:off x="1859384" y="2787925"/>
            <a:ext cx="9735845" cy="9116209"/>
            <a:chOff x="645883" y="-440128"/>
            <a:chExt cx="9735844" cy="9116207"/>
          </a:xfrm>
        </p:grpSpPr>
        <p:sp>
          <p:nvSpPr>
            <p:cNvPr id="1379" name="Probability of shifter interaction">
              <a:extLst>
                <a:ext uri="{FF2B5EF4-FFF2-40B4-BE49-F238E27FC236}">
                  <a16:creationId xmlns:a16="http://schemas.microsoft.com/office/drawing/2014/main" id="{61FC8705-BBD9-CBED-4EDD-85D1B6616DD9}"/>
                </a:ext>
              </a:extLst>
            </p:cNvPr>
            <p:cNvSpPr/>
            <p:nvPr/>
          </p:nvSpPr>
          <p:spPr>
            <a:xfrm flipH="1">
              <a:off x="1517651" y="-440128"/>
              <a:ext cx="1383648" cy="484875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lnSpc>
                  <a:spcPct val="120000"/>
                </a:lnSpc>
                <a:spcBef>
                  <a:spcPts val="2000"/>
                </a:spcBef>
                <a:defRPr sz="2600">
                  <a:solidFill>
                    <a:srgbClr val="5E5E5E"/>
                  </a:solidFill>
                </a:defRPr>
              </a:lvl1pPr>
            </a:lstStyle>
            <a:p>
              <a:endParaRPr dirty="0"/>
            </a:p>
          </p:txBody>
        </p:sp>
        <p:grpSp>
          <p:nvGrpSpPr>
            <p:cNvPr id="1385" name="Agrupar">
              <a:extLst>
                <a:ext uri="{FF2B5EF4-FFF2-40B4-BE49-F238E27FC236}">
                  <a16:creationId xmlns:a16="http://schemas.microsoft.com/office/drawing/2014/main" id="{F895F735-16C4-8908-645B-6824638B58EE}"/>
                </a:ext>
              </a:extLst>
            </p:cNvPr>
            <p:cNvGrpSpPr/>
            <p:nvPr/>
          </p:nvGrpSpPr>
          <p:grpSpPr>
            <a:xfrm>
              <a:off x="645883" y="0"/>
              <a:ext cx="9735844" cy="6965950"/>
              <a:chOff x="0" y="0"/>
              <a:chExt cx="9735843" cy="6965950"/>
            </a:xfrm>
          </p:grpSpPr>
          <p:pic>
            <p:nvPicPr>
              <p:cNvPr id="1380" name="Imagen 4" descr="Imagen 4">
                <a:extLst>
                  <a:ext uri="{FF2B5EF4-FFF2-40B4-BE49-F238E27FC236}">
                    <a16:creationId xmlns:a16="http://schemas.microsoft.com/office/drawing/2014/main" id="{0F2CAB5D-0D86-3800-526F-0AC984340D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8127" t="11648" r="5993" b="6423"/>
              <a:stretch>
                <a:fillRect/>
              </a:stretch>
            </p:blipFill>
            <p:spPr>
              <a:xfrm>
                <a:off x="0" y="0"/>
                <a:ext cx="9735844" cy="696595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381" name="Imagen" descr="Imagen">
                <a:extLst>
                  <a:ext uri="{FF2B5EF4-FFF2-40B4-BE49-F238E27FC236}">
                    <a16:creationId xmlns:a16="http://schemas.microsoft.com/office/drawing/2014/main" id="{7DE0EC72-35FA-75CD-DBFA-34C409866470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9074" y="6100634"/>
                <a:ext cx="3746425" cy="41962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382" name="Imagen" descr="Imagen">
                <a:extLst>
                  <a:ext uri="{FF2B5EF4-FFF2-40B4-BE49-F238E27FC236}">
                    <a16:creationId xmlns:a16="http://schemas.microsoft.com/office/drawing/2014/main" id="{5F0C7E51-D174-6FEF-2A4D-2665D9A310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>
              <a:xfrm>
                <a:off x="2418367" y="6069938"/>
                <a:ext cx="172117" cy="48114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383" name="Imagen" descr="Imagen">
                <a:extLst>
                  <a:ext uri="{FF2B5EF4-FFF2-40B4-BE49-F238E27FC236}">
                    <a16:creationId xmlns:a16="http://schemas.microsoft.com/office/drawing/2014/main" id="{E4105CD9-0A43-B903-F428-6AF7EDF82B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>
              <a:xfrm>
                <a:off x="815769" y="6069938"/>
                <a:ext cx="172117" cy="48114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384" name="Imagen" descr="Imagen">
                <a:extLst>
                  <a:ext uri="{FF2B5EF4-FFF2-40B4-BE49-F238E27FC236}">
                    <a16:creationId xmlns:a16="http://schemas.microsoft.com/office/drawing/2014/main" id="{87A2D364-1293-B889-7F8B-21E8A993B2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>
              <a:xfrm>
                <a:off x="4020966" y="6069938"/>
                <a:ext cx="172117" cy="48114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386" name="Performance">
              <a:extLst>
                <a:ext uri="{FF2B5EF4-FFF2-40B4-BE49-F238E27FC236}">
                  <a16:creationId xmlns:a16="http://schemas.microsoft.com/office/drawing/2014/main" id="{7BE71DE2-1BBA-02B0-CFB9-0ACB3213731C}"/>
                </a:ext>
              </a:extLst>
            </p:cNvPr>
            <p:cNvSpPr/>
            <p:nvPr/>
          </p:nvSpPr>
          <p:spPr>
            <a:xfrm>
              <a:off x="2545699" y="7345030"/>
              <a:ext cx="3181438" cy="1331049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lnSpc>
                  <a:spcPct val="120000"/>
                </a:lnSpc>
                <a:spcBef>
                  <a:spcPts val="2000"/>
                </a:spcBef>
                <a:defRPr sz="2600">
                  <a:solidFill>
                    <a:srgbClr val="5E5E5E"/>
                  </a:solidFill>
                </a:defRPr>
              </a:lvl1pPr>
            </a:lstStyle>
            <a:p>
              <a:r>
                <a:rPr lang="en-US" dirty="0"/>
                <a:t>Model’s p</a:t>
              </a:r>
              <a:r>
                <a:rPr dirty="0"/>
                <a:t>erformance</a:t>
              </a:r>
              <a:r>
                <a:rPr lang="en-US" dirty="0"/>
                <a:t> on the shifter’s labels</a:t>
              </a:r>
              <a:endParaRPr dirty="0"/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055ACC1C-6542-ABD5-2ACB-8B6C92722AE3}"/>
              </a:ext>
            </a:extLst>
          </p:cNvPr>
          <p:cNvSpPr txBox="1"/>
          <p:nvPr/>
        </p:nvSpPr>
        <p:spPr>
          <a:xfrm rot="16200000">
            <a:off x="-2115645" y="6712690"/>
            <a:ext cx="7157356" cy="4543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2600" dirty="0">
                <a:solidFill>
                  <a:schemeClr val="tx2">
                    <a:lumMod val="50000"/>
                  </a:schemeClr>
                </a:solidFill>
              </a:rPr>
              <a:t>Probability of giving human feedback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83D6EA6-DD72-6E79-E083-8E790DCCB60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s-ES" smtClean="0"/>
              <a:t>18</a:t>
            </a:fld>
            <a:endParaRPr lang="es-ES"/>
          </a:p>
        </p:txBody>
      </p:sp>
      <p:sp>
        <p:nvSpPr>
          <p:cNvPr id="5" name="- Need for appropriate training. - A lot of resources required. - Human errors lead to inaccuracies in the classification.">
            <a:extLst>
              <a:ext uri="{FF2B5EF4-FFF2-40B4-BE49-F238E27FC236}">
                <a16:creationId xmlns:a16="http://schemas.microsoft.com/office/drawing/2014/main" id="{1AF8CC46-677A-005E-88E3-8F16C520BC18}"/>
              </a:ext>
            </a:extLst>
          </p:cNvPr>
          <p:cNvSpPr/>
          <p:nvPr/>
        </p:nvSpPr>
        <p:spPr>
          <a:xfrm>
            <a:off x="13680387" y="4304032"/>
            <a:ext cx="10066383" cy="7183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 marL="457200" indent="-457200" algn="l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lang="en-US" sz="3600" dirty="0"/>
              <a:t>We create the toy dataset and we </a:t>
            </a:r>
            <a:r>
              <a:rPr lang="en-US" sz="3600" b="1" dirty="0"/>
              <a:t>we falsify the labels </a:t>
            </a:r>
            <a:r>
              <a:rPr lang="en-US" sz="3600" dirty="0"/>
              <a:t>with probability </a:t>
            </a:r>
            <a:r>
              <a:rPr lang="en-US" sz="3600" i="1" dirty="0"/>
              <a:t>p </a:t>
            </a:r>
            <a:r>
              <a:rPr lang="en-US" sz="3600" dirty="0"/>
              <a:t>(human error)</a:t>
            </a:r>
          </a:p>
          <a:p>
            <a:pPr marL="457200" indent="-457200" algn="l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lang="en-US" sz="3600" b="1" dirty="0"/>
              <a:t>These labels </a:t>
            </a:r>
            <a:r>
              <a:rPr lang="en-US" sz="3600" dirty="0"/>
              <a:t>are the </a:t>
            </a:r>
            <a:r>
              <a:rPr lang="en-US" sz="3600" b="1" dirty="0"/>
              <a:t>feedback</a:t>
            </a:r>
            <a:r>
              <a:rPr lang="en-US" sz="3600" dirty="0"/>
              <a:t> given to the agent</a:t>
            </a:r>
            <a:endParaRPr lang="en-US" sz="3600" b="1" dirty="0"/>
          </a:p>
          <a:p>
            <a:pPr marL="457200" indent="-457200" algn="l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2600">
                <a:solidFill>
                  <a:srgbClr val="5E5E5E"/>
                </a:solidFill>
              </a:defRPr>
            </a:pPr>
            <a:r>
              <a:rPr lang="en-US" sz="3600" dirty="0"/>
              <a:t>We </a:t>
            </a:r>
            <a:r>
              <a:rPr lang="en-US" sz="3600" b="1" dirty="0"/>
              <a:t>stop</a:t>
            </a:r>
            <a:r>
              <a:rPr lang="en-US" sz="3600" dirty="0"/>
              <a:t> giving </a:t>
            </a:r>
            <a:r>
              <a:rPr lang="en-US" sz="3600" b="1" dirty="0"/>
              <a:t>feedback</a:t>
            </a:r>
            <a:r>
              <a:rPr lang="en-US" sz="3600" dirty="0"/>
              <a:t> to the agent progressively </a:t>
            </a:r>
            <a:r>
              <a:rPr lang="en-US" sz="3600" b="1" dirty="0"/>
              <a:t>based on its performance during training </a:t>
            </a:r>
            <a:r>
              <a:rPr lang="en-US" sz="3600" dirty="0"/>
              <a:t>(shifter’s mistrust heuristic function)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9557276-FD61-09F3-46CF-E54318D98AB4}"/>
              </a:ext>
            </a:extLst>
          </p:cNvPr>
          <p:cNvSpPr txBox="1"/>
          <p:nvPr/>
        </p:nvSpPr>
        <p:spPr>
          <a:xfrm>
            <a:off x="13244858" y="2464767"/>
            <a:ext cx="11161273" cy="15265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spcBef>
                <a:spcPts val="2000"/>
              </a:spcBef>
              <a:defRPr sz="2600">
                <a:solidFill>
                  <a:srgbClr val="5E5E5E"/>
                </a:solidFill>
              </a:defRPr>
            </a:pPr>
            <a:r>
              <a:rPr lang="en-US" sz="4000" b="1" dirty="0"/>
              <a:t>Proof of concept: </a:t>
            </a:r>
            <a:r>
              <a:rPr lang="en-US" sz="4000" dirty="0"/>
              <a:t>What if we have access to the ground truth?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13082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FA4B6F-7357-591E-FD0F-40887DE9F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Rectángulo">
            <a:extLst>
              <a:ext uri="{FF2B5EF4-FFF2-40B4-BE49-F238E27FC236}">
                <a16:creationId xmlns:a16="http://schemas.microsoft.com/office/drawing/2014/main" id="{9A850049-0666-2595-D362-0F2223CAD957}"/>
              </a:ext>
            </a:extLst>
          </p:cNvPr>
          <p:cNvSpPr/>
          <p:nvPr/>
        </p:nvSpPr>
        <p:spPr>
          <a:xfrm>
            <a:off x="12426152" y="-49741"/>
            <a:ext cx="11979979" cy="13903015"/>
          </a:xfrm>
          <a:prstGeom prst="rect">
            <a:avLst/>
          </a:prstGeom>
          <a:solidFill>
            <a:srgbClr val="EBEBEB">
              <a:alpha val="68711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/>
          </a:p>
        </p:txBody>
      </p:sp>
      <p:sp>
        <p:nvSpPr>
          <p:cNvPr id="1372" name="Agrupar">
            <a:extLst>
              <a:ext uri="{FF2B5EF4-FFF2-40B4-BE49-F238E27FC236}">
                <a16:creationId xmlns:a16="http://schemas.microsoft.com/office/drawing/2014/main" id="{DA3BED80-4A63-886D-F2DA-EE8DCD179363}"/>
              </a:ext>
            </a:extLst>
          </p:cNvPr>
          <p:cNvSpPr txBox="1"/>
          <p:nvPr/>
        </p:nvSpPr>
        <p:spPr>
          <a:xfrm>
            <a:off x="366825" y="351371"/>
            <a:ext cx="11371286" cy="2497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algn="ctr"/>
            <a:r>
              <a:rPr lang="en-GB" dirty="0"/>
              <a:t>Results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9376846-0D0A-E531-C5B0-14079086C3E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s-ES" smtClean="0"/>
              <a:t>19</a:t>
            </a:fld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- Need for appropriate training. - A lot of resources required. - Human errors lead to inaccuracies in the classification.">
                <a:extLst>
                  <a:ext uri="{FF2B5EF4-FFF2-40B4-BE49-F238E27FC236}">
                    <a16:creationId xmlns:a16="http://schemas.microsoft.com/office/drawing/2014/main" id="{1EF4DFCA-1995-4580-735F-1103E6E70716}"/>
                  </a:ext>
                </a:extLst>
              </p:cNvPr>
              <p:cNvSpPr/>
              <p:nvPr/>
            </p:nvSpPr>
            <p:spPr>
              <a:xfrm>
                <a:off x="13513035" y="5178052"/>
                <a:ext cx="10328593" cy="4719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57200" indent="-457200" algn="l">
                  <a:lnSpc>
                    <a:spcPct val="150000"/>
                  </a:lnSpc>
                  <a:spcBef>
                    <a:spcPts val="20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3200" dirty="0"/>
                  <a:t>We can </a:t>
                </a:r>
                <a:r>
                  <a:rPr lang="en-US" sz="3200" b="1" dirty="0"/>
                  <a:t>achieve superhuman condition </a:t>
                </a:r>
                <a:r>
                  <a:rPr lang="en-US" sz="3200" dirty="0"/>
                  <a:t>for the offline regime</a:t>
                </a:r>
              </a:p>
              <a:p>
                <a:pPr marL="457200" indent="-457200" algn="l">
                  <a:lnSpc>
                    <a:spcPct val="150000"/>
                  </a:lnSpc>
                  <a:spcBef>
                    <a:spcPts val="20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3200" b="1" dirty="0"/>
                  <a:t>How do we know when to rely on the machine? </a:t>
                </a:r>
                <a:r>
                  <a:rPr lang="en-US" sz="3200" dirty="0"/>
                  <a:t>We are currently performing studies on the detection of superhuman condition during training, without having access to the ground truth</a:t>
                </a:r>
                <a14:m>
                  <m:oMath xmlns:m="http://schemas.openxmlformats.org/officeDocument/2006/math">
                    <m:r>
                      <a:rPr lang="en-US" sz="3200" b="0" i="1" baseline="3000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3200" b="1" i="1" baseline="30000" dirty="0"/>
              </a:p>
            </p:txBody>
          </p:sp>
        </mc:Choice>
        <mc:Fallback xmlns="">
          <p:sp>
            <p:nvSpPr>
              <p:cNvPr id="5" name="- Need for appropriate training. - A lot of resources required. - Human errors lead to inaccuracies in the classification.">
                <a:extLst>
                  <a:ext uri="{FF2B5EF4-FFF2-40B4-BE49-F238E27FC236}">
                    <a16:creationId xmlns:a16="http://schemas.microsoft.com/office/drawing/2014/main" id="{1EF4DFCA-1995-4580-735F-1103E6E707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13035" y="5178052"/>
                <a:ext cx="10328593" cy="4719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3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s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93A22C17-6433-0959-764D-428AD51B7A2B}"/>
              </a:ext>
            </a:extLst>
          </p:cNvPr>
          <p:cNvSpPr txBox="1"/>
          <p:nvPr/>
        </p:nvSpPr>
        <p:spPr>
          <a:xfrm>
            <a:off x="13513035" y="12671936"/>
            <a:ext cx="10363200" cy="5366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ES" sz="1600" baseline="30000" dirty="0">
                <a:solidFill>
                  <a:schemeClr val="tx2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 </a:t>
            </a:r>
            <a:r>
              <a:rPr lang="es-ES" sz="1600" dirty="0">
                <a:solidFill>
                  <a:schemeClr val="tx2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Bar, O., Drory, A., &amp; Giryes, R. (2022, May). A spectral perspective of DNN robustness to label noise. In International Conference on Artificial Intelligence and Statistics (pp. 3732-3752). PMLR.</a:t>
            </a:r>
            <a:endParaRPr lang="es-CH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A10D36D-B3BF-273B-A6A8-4D5CABA6B4D4}"/>
              </a:ext>
            </a:extLst>
          </p:cNvPr>
          <p:cNvSpPr txBox="1"/>
          <p:nvPr/>
        </p:nvSpPr>
        <p:spPr>
          <a:xfrm>
            <a:off x="2577998" y="10861175"/>
            <a:ext cx="7157356" cy="4543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2600" dirty="0">
                <a:solidFill>
                  <a:schemeClr val="tx2">
                    <a:lumMod val="50000"/>
                  </a:schemeClr>
                </a:solidFill>
              </a:rPr>
              <a:t>Probability of human failure: 0.3</a:t>
            </a:r>
          </a:p>
        </p:txBody>
      </p:sp>
      <p:pic>
        <p:nvPicPr>
          <p:cNvPr id="15" name="Imagen 14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5F9B9D8E-71F8-FCDB-B69F-B26170D252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34" y="3202891"/>
            <a:ext cx="9863667" cy="739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24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7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0" name="Группа"/>
          <p:cNvGrpSpPr/>
          <p:nvPr/>
        </p:nvGrpSpPr>
        <p:grpSpPr>
          <a:xfrm>
            <a:off x="-2049188" y="2448594"/>
            <a:ext cx="9478422" cy="9437566"/>
            <a:chOff x="0" y="0"/>
            <a:chExt cx="9478420" cy="9437566"/>
          </a:xfrm>
        </p:grpSpPr>
        <p:sp>
          <p:nvSpPr>
            <p:cNvPr id="273" name="Кружок"/>
            <p:cNvSpPr/>
            <p:nvPr/>
          </p:nvSpPr>
          <p:spPr>
            <a:xfrm>
              <a:off x="330199" y="21099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74" name="Кружок"/>
            <p:cNvSpPr/>
            <p:nvPr/>
          </p:nvSpPr>
          <p:spPr>
            <a:xfrm>
              <a:off x="4064000" y="6275537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75" name="Кружок"/>
            <p:cNvSpPr/>
            <p:nvPr/>
          </p:nvSpPr>
          <p:spPr>
            <a:xfrm>
              <a:off x="7391401" y="29735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76" name="Кружок"/>
            <p:cNvSpPr/>
            <p:nvPr/>
          </p:nvSpPr>
          <p:spPr>
            <a:xfrm>
              <a:off x="4064000" y="33037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77" name="Кружок"/>
            <p:cNvSpPr/>
            <p:nvPr/>
          </p:nvSpPr>
          <p:spPr>
            <a:xfrm>
              <a:off x="2448594" y="609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78" name="Кружок"/>
            <p:cNvSpPr/>
            <p:nvPr/>
          </p:nvSpPr>
          <p:spPr>
            <a:xfrm>
              <a:off x="5801395" y="1371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79" name="Кружок"/>
            <p:cNvSpPr/>
            <p:nvPr/>
          </p:nvSpPr>
          <p:spPr>
            <a:xfrm>
              <a:off x="4810795" y="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80" name="Кружок"/>
            <p:cNvSpPr/>
            <p:nvPr/>
          </p:nvSpPr>
          <p:spPr>
            <a:xfrm>
              <a:off x="1280194" y="70612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81" name="Кружок"/>
            <p:cNvSpPr/>
            <p:nvPr/>
          </p:nvSpPr>
          <p:spPr>
            <a:xfrm>
              <a:off x="2219994" y="4546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82" name="Кружок"/>
            <p:cNvSpPr/>
            <p:nvPr/>
          </p:nvSpPr>
          <p:spPr>
            <a:xfrm>
              <a:off x="6842795" y="56134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83" name="Кружок"/>
            <p:cNvSpPr/>
            <p:nvPr/>
          </p:nvSpPr>
          <p:spPr>
            <a:xfrm>
              <a:off x="6410995" y="74676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84" name="Кружок"/>
            <p:cNvSpPr/>
            <p:nvPr/>
          </p:nvSpPr>
          <p:spPr>
            <a:xfrm>
              <a:off x="2692400" y="29870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85" name="Кружок"/>
            <p:cNvSpPr/>
            <p:nvPr/>
          </p:nvSpPr>
          <p:spPr>
            <a:xfrm>
              <a:off x="1422400" y="10820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86" name="Кружок"/>
            <p:cNvSpPr/>
            <p:nvPr/>
          </p:nvSpPr>
          <p:spPr>
            <a:xfrm>
              <a:off x="3683000" y="152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87" name="Кружок"/>
            <p:cNvSpPr/>
            <p:nvPr/>
          </p:nvSpPr>
          <p:spPr>
            <a:xfrm>
              <a:off x="3886200" y="18186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88" name="Кружок"/>
            <p:cNvSpPr/>
            <p:nvPr/>
          </p:nvSpPr>
          <p:spPr>
            <a:xfrm>
              <a:off x="6400801" y="4724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89" name="Кружок"/>
            <p:cNvSpPr/>
            <p:nvPr/>
          </p:nvSpPr>
          <p:spPr>
            <a:xfrm>
              <a:off x="7162801" y="21996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90" name="Кружок"/>
            <p:cNvSpPr/>
            <p:nvPr/>
          </p:nvSpPr>
          <p:spPr>
            <a:xfrm>
              <a:off x="6045201" y="32664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91" name="Кружок"/>
            <p:cNvSpPr/>
            <p:nvPr/>
          </p:nvSpPr>
          <p:spPr>
            <a:xfrm>
              <a:off x="5784206" y="5171406"/>
              <a:ext cx="865587" cy="86558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92" name="Кружок"/>
            <p:cNvSpPr/>
            <p:nvPr/>
          </p:nvSpPr>
          <p:spPr>
            <a:xfrm>
              <a:off x="3200400" y="6263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93" name="Кружок"/>
            <p:cNvSpPr/>
            <p:nvPr/>
          </p:nvSpPr>
          <p:spPr>
            <a:xfrm>
              <a:off x="1828800" y="6187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94" name="Кружок"/>
            <p:cNvSpPr/>
            <p:nvPr/>
          </p:nvSpPr>
          <p:spPr>
            <a:xfrm>
              <a:off x="711200" y="5628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95" name="Кружок"/>
            <p:cNvSpPr/>
            <p:nvPr/>
          </p:nvSpPr>
          <p:spPr>
            <a:xfrm>
              <a:off x="1244600" y="4282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96" name="Кружок"/>
            <p:cNvSpPr/>
            <p:nvPr/>
          </p:nvSpPr>
          <p:spPr>
            <a:xfrm>
              <a:off x="-1" y="4155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97" name="Кружок"/>
            <p:cNvSpPr/>
            <p:nvPr/>
          </p:nvSpPr>
          <p:spPr>
            <a:xfrm>
              <a:off x="3124200" y="8473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98" name="Кружок"/>
            <p:cNvSpPr/>
            <p:nvPr/>
          </p:nvSpPr>
          <p:spPr>
            <a:xfrm>
              <a:off x="8509002" y="5628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99" name="Кружок"/>
            <p:cNvSpPr/>
            <p:nvPr/>
          </p:nvSpPr>
          <p:spPr>
            <a:xfrm>
              <a:off x="2678236" y="2297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00" name="Кружок"/>
            <p:cNvSpPr/>
            <p:nvPr/>
          </p:nvSpPr>
          <p:spPr>
            <a:xfrm>
              <a:off x="3872036" y="2856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01" name="Кружок"/>
            <p:cNvSpPr/>
            <p:nvPr/>
          </p:nvSpPr>
          <p:spPr>
            <a:xfrm>
              <a:off x="3999036" y="1230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02" name="Кружок"/>
            <p:cNvSpPr/>
            <p:nvPr/>
          </p:nvSpPr>
          <p:spPr>
            <a:xfrm>
              <a:off x="5116637" y="2424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03" name="Кружок"/>
            <p:cNvSpPr/>
            <p:nvPr/>
          </p:nvSpPr>
          <p:spPr>
            <a:xfrm>
              <a:off x="4837237" y="1560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04" name="Кружок"/>
            <p:cNvSpPr/>
            <p:nvPr/>
          </p:nvSpPr>
          <p:spPr>
            <a:xfrm>
              <a:off x="7428038" y="145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05" name="Кружок"/>
            <p:cNvSpPr/>
            <p:nvPr/>
          </p:nvSpPr>
          <p:spPr>
            <a:xfrm>
              <a:off x="8215438" y="1738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06" name="Кружок"/>
            <p:cNvSpPr/>
            <p:nvPr/>
          </p:nvSpPr>
          <p:spPr>
            <a:xfrm>
              <a:off x="8672638" y="2500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07" name="Кружок"/>
            <p:cNvSpPr/>
            <p:nvPr/>
          </p:nvSpPr>
          <p:spPr>
            <a:xfrm>
              <a:off x="8113838" y="23988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08" name="Кружок"/>
            <p:cNvSpPr/>
            <p:nvPr/>
          </p:nvSpPr>
          <p:spPr>
            <a:xfrm>
              <a:off x="6767638" y="399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09" name="Кружок"/>
            <p:cNvSpPr/>
            <p:nvPr/>
          </p:nvSpPr>
          <p:spPr>
            <a:xfrm>
              <a:off x="7529638" y="4913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10" name="Кружок"/>
            <p:cNvSpPr/>
            <p:nvPr/>
          </p:nvSpPr>
          <p:spPr>
            <a:xfrm>
              <a:off x="6843838" y="49388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11" name="Кружок"/>
            <p:cNvSpPr/>
            <p:nvPr/>
          </p:nvSpPr>
          <p:spPr>
            <a:xfrm>
              <a:off x="4405436" y="5396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12" name="Кружок"/>
            <p:cNvSpPr/>
            <p:nvPr/>
          </p:nvSpPr>
          <p:spPr>
            <a:xfrm>
              <a:off x="3846636" y="5599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13" name="Кружок"/>
            <p:cNvSpPr/>
            <p:nvPr/>
          </p:nvSpPr>
          <p:spPr>
            <a:xfrm>
              <a:off x="3795836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14" name="Кружок"/>
            <p:cNvSpPr/>
            <p:nvPr/>
          </p:nvSpPr>
          <p:spPr>
            <a:xfrm>
              <a:off x="3541836" y="3821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15" name="Кружок"/>
            <p:cNvSpPr/>
            <p:nvPr/>
          </p:nvSpPr>
          <p:spPr>
            <a:xfrm>
              <a:off x="2830636" y="4100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16" name="Кружок"/>
            <p:cNvSpPr/>
            <p:nvPr/>
          </p:nvSpPr>
          <p:spPr>
            <a:xfrm>
              <a:off x="2094036" y="399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17" name="Кружок"/>
            <p:cNvSpPr/>
            <p:nvPr/>
          </p:nvSpPr>
          <p:spPr>
            <a:xfrm>
              <a:off x="798636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18" name="Кружок"/>
            <p:cNvSpPr/>
            <p:nvPr/>
          </p:nvSpPr>
          <p:spPr>
            <a:xfrm>
              <a:off x="112835" y="5573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19" name="Кружок"/>
            <p:cNvSpPr/>
            <p:nvPr/>
          </p:nvSpPr>
          <p:spPr>
            <a:xfrm>
              <a:off x="62035" y="371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20" name="Кружок"/>
            <p:cNvSpPr/>
            <p:nvPr/>
          </p:nvSpPr>
          <p:spPr>
            <a:xfrm>
              <a:off x="1713036" y="5573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21" name="Кружок"/>
            <p:cNvSpPr/>
            <p:nvPr/>
          </p:nvSpPr>
          <p:spPr>
            <a:xfrm>
              <a:off x="1128836" y="6615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22" name="Кружок"/>
            <p:cNvSpPr/>
            <p:nvPr/>
          </p:nvSpPr>
          <p:spPr>
            <a:xfrm>
              <a:off x="443035" y="6513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23" name="Кружок"/>
            <p:cNvSpPr/>
            <p:nvPr/>
          </p:nvSpPr>
          <p:spPr>
            <a:xfrm>
              <a:off x="3313236" y="7224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24" name="Кружок"/>
            <p:cNvSpPr/>
            <p:nvPr/>
          </p:nvSpPr>
          <p:spPr>
            <a:xfrm>
              <a:off x="2779836" y="6640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25" name="Кружок"/>
            <p:cNvSpPr/>
            <p:nvPr/>
          </p:nvSpPr>
          <p:spPr>
            <a:xfrm>
              <a:off x="2652836" y="7250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26" name="Кружок"/>
            <p:cNvSpPr/>
            <p:nvPr/>
          </p:nvSpPr>
          <p:spPr>
            <a:xfrm>
              <a:off x="3719636" y="81392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27" name="Кружок"/>
            <p:cNvSpPr/>
            <p:nvPr/>
          </p:nvSpPr>
          <p:spPr>
            <a:xfrm>
              <a:off x="4862637" y="9104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28" name="Кружок"/>
            <p:cNvSpPr/>
            <p:nvPr/>
          </p:nvSpPr>
          <p:spPr>
            <a:xfrm>
              <a:off x="5548437" y="8342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29" name="Кружок"/>
            <p:cNvSpPr/>
            <p:nvPr/>
          </p:nvSpPr>
          <p:spPr>
            <a:xfrm>
              <a:off x="4811837" y="8469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30" name="Кружок"/>
            <p:cNvSpPr/>
            <p:nvPr/>
          </p:nvSpPr>
          <p:spPr>
            <a:xfrm>
              <a:off x="6208837" y="6894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31" name="Кружок"/>
            <p:cNvSpPr/>
            <p:nvPr/>
          </p:nvSpPr>
          <p:spPr>
            <a:xfrm>
              <a:off x="8444038" y="6970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32" name="Кружок"/>
            <p:cNvSpPr/>
            <p:nvPr/>
          </p:nvSpPr>
          <p:spPr>
            <a:xfrm>
              <a:off x="7961438" y="5523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33" name="Кружок"/>
            <p:cNvSpPr/>
            <p:nvPr/>
          </p:nvSpPr>
          <p:spPr>
            <a:xfrm>
              <a:off x="8571038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34" name="Кружок"/>
            <p:cNvSpPr/>
            <p:nvPr/>
          </p:nvSpPr>
          <p:spPr>
            <a:xfrm>
              <a:off x="6132637" y="7478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35" name="Кружок"/>
            <p:cNvSpPr/>
            <p:nvPr/>
          </p:nvSpPr>
          <p:spPr>
            <a:xfrm>
              <a:off x="5279232" y="5853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36" name="Кружок"/>
            <p:cNvSpPr/>
            <p:nvPr/>
          </p:nvSpPr>
          <p:spPr>
            <a:xfrm>
              <a:off x="5827837" y="6259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37" name="Кружок"/>
            <p:cNvSpPr/>
            <p:nvPr/>
          </p:nvSpPr>
          <p:spPr>
            <a:xfrm>
              <a:off x="3465636" y="7732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38" name="Кружок"/>
            <p:cNvSpPr/>
            <p:nvPr/>
          </p:nvSpPr>
          <p:spPr>
            <a:xfrm>
              <a:off x="2576636" y="84186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39" name="Кружок"/>
            <p:cNvSpPr/>
            <p:nvPr/>
          </p:nvSpPr>
          <p:spPr>
            <a:xfrm>
              <a:off x="4192649" y="86980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40" name="Кружок"/>
            <p:cNvSpPr/>
            <p:nvPr/>
          </p:nvSpPr>
          <p:spPr>
            <a:xfrm>
              <a:off x="5527973" y="2723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41" name="Кружок"/>
            <p:cNvSpPr/>
            <p:nvPr/>
          </p:nvSpPr>
          <p:spPr>
            <a:xfrm>
              <a:off x="5248573" y="1402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42" name="Кружок"/>
            <p:cNvSpPr/>
            <p:nvPr/>
          </p:nvSpPr>
          <p:spPr>
            <a:xfrm>
              <a:off x="4461173" y="2723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43" name="Кружок"/>
            <p:cNvSpPr/>
            <p:nvPr/>
          </p:nvSpPr>
          <p:spPr>
            <a:xfrm>
              <a:off x="2124372" y="18855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44" name="Кружок"/>
            <p:cNvSpPr/>
            <p:nvPr/>
          </p:nvSpPr>
          <p:spPr>
            <a:xfrm>
              <a:off x="3216572" y="20125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45" name="Кружок"/>
            <p:cNvSpPr/>
            <p:nvPr/>
          </p:nvSpPr>
          <p:spPr>
            <a:xfrm>
              <a:off x="3318172" y="42223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46" name="Кружок"/>
            <p:cNvSpPr/>
            <p:nvPr/>
          </p:nvSpPr>
          <p:spPr>
            <a:xfrm>
              <a:off x="3318172" y="5619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47" name="Кружок"/>
            <p:cNvSpPr/>
            <p:nvPr/>
          </p:nvSpPr>
          <p:spPr>
            <a:xfrm>
              <a:off x="7712374" y="7041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48" name="Кружок"/>
            <p:cNvSpPr/>
            <p:nvPr/>
          </p:nvSpPr>
          <p:spPr>
            <a:xfrm>
              <a:off x="6061373" y="8667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49" name="Кружок"/>
            <p:cNvSpPr/>
            <p:nvPr/>
          </p:nvSpPr>
          <p:spPr>
            <a:xfrm>
              <a:off x="2657772" y="7778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50" name="Кружок"/>
            <p:cNvSpPr/>
            <p:nvPr/>
          </p:nvSpPr>
          <p:spPr>
            <a:xfrm>
              <a:off x="752771" y="6940178"/>
              <a:ext cx="496048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51" name="Кружок"/>
            <p:cNvSpPr/>
            <p:nvPr/>
          </p:nvSpPr>
          <p:spPr>
            <a:xfrm>
              <a:off x="8118774" y="63051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52" name="Кружок"/>
            <p:cNvSpPr/>
            <p:nvPr/>
          </p:nvSpPr>
          <p:spPr>
            <a:xfrm>
              <a:off x="6188373" y="4450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53" name="Кружок"/>
            <p:cNvSpPr/>
            <p:nvPr/>
          </p:nvSpPr>
          <p:spPr>
            <a:xfrm>
              <a:off x="6950373" y="3104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54" name="Кружок"/>
            <p:cNvSpPr/>
            <p:nvPr/>
          </p:nvSpPr>
          <p:spPr>
            <a:xfrm>
              <a:off x="6442373" y="2672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55" name="Кружок"/>
            <p:cNvSpPr/>
            <p:nvPr/>
          </p:nvSpPr>
          <p:spPr>
            <a:xfrm>
              <a:off x="8982374" y="47811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56" name="Кружок"/>
            <p:cNvSpPr/>
            <p:nvPr/>
          </p:nvSpPr>
          <p:spPr>
            <a:xfrm>
              <a:off x="6264573" y="6279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57" name="Кружок"/>
            <p:cNvSpPr/>
            <p:nvPr/>
          </p:nvSpPr>
          <p:spPr>
            <a:xfrm>
              <a:off x="6950373" y="6914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58" name="Кружок"/>
            <p:cNvSpPr/>
            <p:nvPr/>
          </p:nvSpPr>
          <p:spPr>
            <a:xfrm>
              <a:off x="4232573" y="57971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59" name="Кружок"/>
            <p:cNvSpPr/>
            <p:nvPr/>
          </p:nvSpPr>
          <p:spPr>
            <a:xfrm>
              <a:off x="4999832" y="5429982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60" name="Кружок"/>
            <p:cNvSpPr/>
            <p:nvPr/>
          </p:nvSpPr>
          <p:spPr>
            <a:xfrm>
              <a:off x="2805236" y="6005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61" name="Кружок"/>
            <p:cNvSpPr/>
            <p:nvPr/>
          </p:nvSpPr>
          <p:spPr>
            <a:xfrm>
              <a:off x="1382836" y="5218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62" name="Кружок"/>
            <p:cNvSpPr/>
            <p:nvPr/>
          </p:nvSpPr>
          <p:spPr>
            <a:xfrm>
              <a:off x="2424236" y="272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63" name="Кружок"/>
            <p:cNvSpPr/>
            <p:nvPr/>
          </p:nvSpPr>
          <p:spPr>
            <a:xfrm>
              <a:off x="3364036" y="2678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64" name="Кружок"/>
            <p:cNvSpPr/>
            <p:nvPr/>
          </p:nvSpPr>
          <p:spPr>
            <a:xfrm>
              <a:off x="4456236" y="1154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65" name="Кружок"/>
            <p:cNvSpPr/>
            <p:nvPr/>
          </p:nvSpPr>
          <p:spPr>
            <a:xfrm>
              <a:off x="4532437" y="36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66" name="Кружок"/>
            <p:cNvSpPr/>
            <p:nvPr/>
          </p:nvSpPr>
          <p:spPr>
            <a:xfrm>
              <a:off x="3033836" y="214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67" name="Кружок"/>
            <p:cNvSpPr/>
            <p:nvPr/>
          </p:nvSpPr>
          <p:spPr>
            <a:xfrm>
              <a:off x="7453438" y="976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68" name="Кружок"/>
            <p:cNvSpPr/>
            <p:nvPr/>
          </p:nvSpPr>
          <p:spPr>
            <a:xfrm>
              <a:off x="7859838" y="7732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69" name="Кружок"/>
            <p:cNvSpPr/>
            <p:nvPr/>
          </p:nvSpPr>
          <p:spPr>
            <a:xfrm>
              <a:off x="6767638" y="5396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371" name="Imagen" descr="Imagen"/>
          <p:cNvPicPr>
            <a:picLocks noGrp="1" noChangeAspect="1"/>
          </p:cNvPicPr>
          <p:nvPr>
            <p:ph type="pic" idx="21"/>
          </p:nvPr>
        </p:nvPicPr>
        <p:blipFill>
          <a:blip r:embed="rId3"/>
          <a:srcRect l="27148" r="28702"/>
          <a:stretch>
            <a:fillRect/>
          </a:stretch>
        </p:blipFill>
        <p:spPr>
          <a:xfrm>
            <a:off x="-44604" y="-16388"/>
            <a:ext cx="10794631" cy="13748777"/>
          </a:xfrm>
          <a:prstGeom prst="rect">
            <a:avLst/>
          </a:prstGeom>
        </p:spPr>
      </p:pic>
      <p:grpSp>
        <p:nvGrpSpPr>
          <p:cNvPr id="469" name="Группа"/>
          <p:cNvGrpSpPr/>
          <p:nvPr/>
        </p:nvGrpSpPr>
        <p:grpSpPr>
          <a:xfrm>
            <a:off x="7451842" y="-1172747"/>
            <a:ext cx="9819634" cy="9896878"/>
            <a:chOff x="0" y="0"/>
            <a:chExt cx="9819632" cy="9896876"/>
          </a:xfrm>
        </p:grpSpPr>
        <p:sp>
          <p:nvSpPr>
            <p:cNvPr id="372" name="Кружок"/>
            <p:cNvSpPr/>
            <p:nvPr/>
          </p:nvSpPr>
          <p:spPr>
            <a:xfrm rot="2915740">
              <a:off x="2933810" y="417298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73" name="Кружок"/>
            <p:cNvSpPr/>
            <p:nvPr/>
          </p:nvSpPr>
          <p:spPr>
            <a:xfrm rot="2915740">
              <a:off x="2278774" y="5972874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74" name="Кружок"/>
            <p:cNvSpPr/>
            <p:nvPr/>
          </p:nvSpPr>
          <p:spPr>
            <a:xfrm rot="2915740">
              <a:off x="6956114" y="6284788"/>
              <a:ext cx="2028530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75" name="Кружок"/>
            <p:cNvSpPr/>
            <p:nvPr/>
          </p:nvSpPr>
          <p:spPr>
            <a:xfrm rot="2915740">
              <a:off x="4507806" y="4007418"/>
              <a:ext cx="2028529" cy="2028530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76" name="Кружок"/>
            <p:cNvSpPr/>
            <p:nvPr/>
          </p:nvSpPr>
          <p:spPr>
            <a:xfrm rot="2915740">
              <a:off x="5873095" y="857908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77" name="Кружок"/>
            <p:cNvSpPr/>
            <p:nvPr/>
          </p:nvSpPr>
          <p:spPr>
            <a:xfrm rot="2915740">
              <a:off x="7518986" y="3876676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78" name="Кружок"/>
            <p:cNvSpPr/>
            <p:nvPr/>
          </p:nvSpPr>
          <p:spPr>
            <a:xfrm rot="2915740">
              <a:off x="7892618" y="2226532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79" name="Кружок"/>
            <p:cNvSpPr/>
            <p:nvPr/>
          </p:nvSpPr>
          <p:spPr>
            <a:xfrm rot="2915740">
              <a:off x="261257" y="4248423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80" name="Кружок"/>
            <p:cNvSpPr/>
            <p:nvPr/>
          </p:nvSpPr>
          <p:spPr>
            <a:xfrm rot="2915740">
              <a:off x="2768915" y="3290253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81" name="Кружок"/>
            <p:cNvSpPr/>
            <p:nvPr/>
          </p:nvSpPr>
          <p:spPr>
            <a:xfrm rot="2915740">
              <a:off x="5026126" y="7463184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82" name="Кружок"/>
            <p:cNvSpPr/>
            <p:nvPr/>
          </p:nvSpPr>
          <p:spPr>
            <a:xfrm rot="2915740">
              <a:off x="3349783" y="8365618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83" name="Кружок"/>
            <p:cNvSpPr/>
            <p:nvPr/>
          </p:nvSpPr>
          <p:spPr>
            <a:xfrm rot="2915740">
              <a:off x="4516570" y="2512809"/>
              <a:ext cx="782391" cy="782392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84" name="Кружок"/>
            <p:cNvSpPr/>
            <p:nvPr/>
          </p:nvSpPr>
          <p:spPr>
            <a:xfrm rot="2915740">
              <a:off x="5105499" y="300324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85" name="Кружок"/>
            <p:cNvSpPr/>
            <p:nvPr/>
          </p:nvSpPr>
          <p:spPr>
            <a:xfrm rot="2915740">
              <a:off x="7400754" y="1290364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86" name="Кружок"/>
            <p:cNvSpPr/>
            <p:nvPr/>
          </p:nvSpPr>
          <p:spPr>
            <a:xfrm rot="2915740">
              <a:off x="6182484" y="263548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87" name="Кружок"/>
            <p:cNvSpPr/>
            <p:nvPr/>
          </p:nvSpPr>
          <p:spPr>
            <a:xfrm rot="2915740">
              <a:off x="8855295" y="363125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88" name="Кружок"/>
            <p:cNvSpPr/>
            <p:nvPr/>
          </p:nvSpPr>
          <p:spPr>
            <a:xfrm rot="2915740">
              <a:off x="8063751" y="5345122"/>
              <a:ext cx="782392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89" name="Кружок"/>
            <p:cNvSpPr/>
            <p:nvPr/>
          </p:nvSpPr>
          <p:spPr>
            <a:xfrm rot="2915740">
              <a:off x="6524441" y="521240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0" name="Кружок"/>
            <p:cNvSpPr/>
            <p:nvPr/>
          </p:nvSpPr>
          <p:spPr>
            <a:xfrm rot="2915740">
              <a:off x="4877673" y="6293661"/>
              <a:ext cx="865587" cy="86558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1" name="Кружок"/>
            <p:cNvSpPr/>
            <p:nvPr/>
          </p:nvSpPr>
          <p:spPr>
            <a:xfrm rot="2915740">
              <a:off x="2394895" y="506088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2" name="Кружок"/>
            <p:cNvSpPr/>
            <p:nvPr/>
          </p:nvSpPr>
          <p:spPr>
            <a:xfrm rot="2915740">
              <a:off x="1544917" y="398170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3" name="Кружок"/>
            <p:cNvSpPr/>
            <p:nvPr/>
          </p:nvSpPr>
          <p:spPr>
            <a:xfrm rot="2915740">
              <a:off x="1224905" y="2773860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4" name="Кружок"/>
            <p:cNvSpPr/>
            <p:nvPr/>
          </p:nvSpPr>
          <p:spPr>
            <a:xfrm rot="2915740">
              <a:off x="2587412" y="2283608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5" name="Кружок"/>
            <p:cNvSpPr/>
            <p:nvPr/>
          </p:nvSpPr>
          <p:spPr>
            <a:xfrm rot="2915740">
              <a:off x="1859530" y="1266088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6" name="Кружок"/>
            <p:cNvSpPr/>
            <p:nvPr/>
          </p:nvSpPr>
          <p:spPr>
            <a:xfrm rot="2915740">
              <a:off x="687014" y="646521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7" name="Кружок"/>
            <p:cNvSpPr/>
            <p:nvPr/>
          </p:nvSpPr>
          <p:spPr>
            <a:xfrm rot="2915740">
              <a:off x="6382127" y="8622687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8" name="Кружок"/>
            <p:cNvSpPr/>
            <p:nvPr/>
          </p:nvSpPr>
          <p:spPr>
            <a:xfrm rot="2915740">
              <a:off x="5269126" y="195357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9" name="Кружок"/>
            <p:cNvSpPr/>
            <p:nvPr/>
          </p:nvSpPr>
          <p:spPr>
            <a:xfrm rot="2915740">
              <a:off x="5639534" y="321857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0" name="Кружок"/>
            <p:cNvSpPr/>
            <p:nvPr/>
          </p:nvSpPr>
          <p:spPr>
            <a:xfrm rot="2915740">
              <a:off x="6942827" y="223870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1" name="Кружок"/>
            <p:cNvSpPr/>
            <p:nvPr/>
          </p:nvSpPr>
          <p:spPr>
            <a:xfrm rot="2915740">
              <a:off x="6786550" y="386651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2" name="Кружок"/>
            <p:cNvSpPr/>
            <p:nvPr/>
          </p:nvSpPr>
          <p:spPr>
            <a:xfrm rot="2915740">
              <a:off x="7249516" y="308579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3" name="Кружок"/>
            <p:cNvSpPr/>
            <p:nvPr/>
          </p:nvSpPr>
          <p:spPr>
            <a:xfrm rot="2915740">
              <a:off x="9039197" y="496185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4" name="Кружок"/>
            <p:cNvSpPr/>
            <p:nvPr/>
          </p:nvSpPr>
          <p:spPr>
            <a:xfrm rot="2915740">
              <a:off x="9350392" y="573724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5" name="Кружок"/>
            <p:cNvSpPr/>
            <p:nvPr/>
          </p:nvSpPr>
          <p:spPr>
            <a:xfrm rot="2915740">
              <a:off x="9081223" y="658413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6" name="Кружок"/>
            <p:cNvSpPr/>
            <p:nvPr/>
          </p:nvSpPr>
          <p:spPr>
            <a:xfrm rot="2915740">
              <a:off x="8787856" y="609780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7" name="Кружок"/>
            <p:cNvSpPr/>
            <p:nvPr/>
          </p:nvSpPr>
          <p:spPr>
            <a:xfrm rot="2915740">
              <a:off x="6697274" y="614639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8" name="Кружок"/>
            <p:cNvSpPr/>
            <p:nvPr/>
          </p:nvSpPr>
          <p:spPr>
            <a:xfrm rot="2915740">
              <a:off x="6515380" y="732269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9" name="Кружок"/>
            <p:cNvSpPr/>
            <p:nvPr/>
          </p:nvSpPr>
          <p:spPr>
            <a:xfrm rot="2915740">
              <a:off x="6042762" y="682510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0" name="Кружок"/>
            <p:cNvSpPr/>
            <p:nvPr/>
          </p:nvSpPr>
          <p:spPr>
            <a:xfrm rot="2915740">
              <a:off x="4087152" y="529852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1" name="Кружок"/>
            <p:cNvSpPr/>
            <p:nvPr/>
          </p:nvSpPr>
          <p:spPr>
            <a:xfrm rot="2915740">
              <a:off x="3565167" y="501378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2" name="Кружок"/>
            <p:cNvSpPr/>
            <p:nvPr/>
          </p:nvSpPr>
          <p:spPr>
            <a:xfrm rot="2915740">
              <a:off x="3988807" y="457251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3" name="Кружок"/>
            <p:cNvSpPr/>
            <p:nvPr/>
          </p:nvSpPr>
          <p:spPr>
            <a:xfrm rot="2915740">
              <a:off x="4697191" y="3609253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4" name="Кружок"/>
            <p:cNvSpPr/>
            <p:nvPr/>
          </p:nvSpPr>
          <p:spPr>
            <a:xfrm rot="2915740">
              <a:off x="4017258" y="326059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5" name="Кружок"/>
            <p:cNvSpPr/>
            <p:nvPr/>
          </p:nvSpPr>
          <p:spPr>
            <a:xfrm rot="2915740">
              <a:off x="3606300" y="264090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6" name="Кружок"/>
            <p:cNvSpPr/>
            <p:nvPr/>
          </p:nvSpPr>
          <p:spPr>
            <a:xfrm rot="2915740">
              <a:off x="2006552" y="232442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7" name="Кружок"/>
            <p:cNvSpPr/>
            <p:nvPr/>
          </p:nvSpPr>
          <p:spPr>
            <a:xfrm rot="2915740">
              <a:off x="1114800" y="219640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8" name="Кружок"/>
            <p:cNvSpPr/>
            <p:nvPr/>
          </p:nvSpPr>
          <p:spPr>
            <a:xfrm rot="2915740">
              <a:off x="2471966" y="93199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9" name="Кружок"/>
            <p:cNvSpPr/>
            <p:nvPr/>
          </p:nvSpPr>
          <p:spPr>
            <a:xfrm rot="2915740">
              <a:off x="2173122" y="339665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20" name="Кружок"/>
            <p:cNvSpPr/>
            <p:nvPr/>
          </p:nvSpPr>
          <p:spPr>
            <a:xfrm rot="2915740">
              <a:off x="1005637" y="364722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21" name="Кружок"/>
            <p:cNvSpPr/>
            <p:nvPr/>
          </p:nvSpPr>
          <p:spPr>
            <a:xfrm rot="2915740">
              <a:off x="628276" y="306563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22" name="Кружок"/>
            <p:cNvSpPr/>
            <p:nvPr/>
          </p:nvSpPr>
          <p:spPr>
            <a:xfrm rot="2915740">
              <a:off x="1993094" y="568882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23" name="Кружок"/>
            <p:cNvSpPr/>
            <p:nvPr/>
          </p:nvSpPr>
          <p:spPr>
            <a:xfrm rot="2915740">
              <a:off x="2078505" y="490236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24" name="Кружок"/>
            <p:cNvSpPr/>
            <p:nvPr/>
          </p:nvSpPr>
          <p:spPr>
            <a:xfrm rot="2915740">
              <a:off x="1537274" y="521028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25" name="Кружок"/>
            <p:cNvSpPr/>
            <p:nvPr/>
          </p:nvSpPr>
          <p:spPr>
            <a:xfrm rot="2915740">
              <a:off x="1576018" y="659840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26" name="Кружок"/>
            <p:cNvSpPr/>
            <p:nvPr/>
          </p:nvSpPr>
          <p:spPr>
            <a:xfrm rot="2915740">
              <a:off x="1608003" y="809407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27" name="Кружок"/>
            <p:cNvSpPr/>
            <p:nvPr/>
          </p:nvSpPr>
          <p:spPr>
            <a:xfrm rot="2915740">
              <a:off x="2633117" y="810450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28" name="Кружок"/>
            <p:cNvSpPr/>
            <p:nvPr/>
          </p:nvSpPr>
          <p:spPr>
            <a:xfrm rot="2915740">
              <a:off x="2050695" y="763600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29" name="Кружок"/>
            <p:cNvSpPr/>
            <p:nvPr/>
          </p:nvSpPr>
          <p:spPr>
            <a:xfrm rot="2915740">
              <a:off x="4155823" y="764231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0" name="Кружок"/>
            <p:cNvSpPr/>
            <p:nvPr/>
          </p:nvSpPr>
          <p:spPr>
            <a:xfrm rot="2915740">
              <a:off x="5576960" y="936925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1" name="Кружок"/>
            <p:cNvSpPr/>
            <p:nvPr/>
          </p:nvSpPr>
          <p:spPr>
            <a:xfrm rot="2915740">
              <a:off x="6343722" y="804974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2" name="Кружок"/>
            <p:cNvSpPr/>
            <p:nvPr/>
          </p:nvSpPr>
          <p:spPr>
            <a:xfrm rot="2915740">
              <a:off x="7146976" y="815420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3" name="Кружок"/>
            <p:cNvSpPr/>
            <p:nvPr/>
          </p:nvSpPr>
          <p:spPr>
            <a:xfrm rot="2915740">
              <a:off x="3667241" y="797153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4" name="Кружок"/>
            <p:cNvSpPr/>
            <p:nvPr/>
          </p:nvSpPr>
          <p:spPr>
            <a:xfrm rot="2915740">
              <a:off x="4322125" y="625630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5" name="Кружок"/>
            <p:cNvSpPr/>
            <p:nvPr/>
          </p:nvSpPr>
          <p:spPr>
            <a:xfrm rot="2915740">
              <a:off x="4380131" y="693657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6" name="Кружок"/>
            <p:cNvSpPr/>
            <p:nvPr/>
          </p:nvSpPr>
          <p:spPr>
            <a:xfrm rot="2915740">
              <a:off x="1712855" y="613910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7" name="Кружок"/>
            <p:cNvSpPr/>
            <p:nvPr/>
          </p:nvSpPr>
          <p:spPr>
            <a:xfrm rot="2915740">
              <a:off x="610506" y="592587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8" name="Кружок"/>
            <p:cNvSpPr/>
            <p:nvPr/>
          </p:nvSpPr>
          <p:spPr>
            <a:xfrm rot="2915740">
              <a:off x="1469720" y="732276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9" name="Кружок"/>
            <p:cNvSpPr/>
            <p:nvPr/>
          </p:nvSpPr>
          <p:spPr>
            <a:xfrm rot="2915740">
              <a:off x="6745237" y="4406666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40" name="Кружок"/>
            <p:cNvSpPr/>
            <p:nvPr/>
          </p:nvSpPr>
          <p:spPr>
            <a:xfrm rot="2915740">
              <a:off x="7551131" y="3323563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41" name="Кружок"/>
            <p:cNvSpPr/>
            <p:nvPr/>
          </p:nvSpPr>
          <p:spPr>
            <a:xfrm rot="2915740">
              <a:off x="6039689" y="3606501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42" name="Кружок"/>
            <p:cNvSpPr/>
            <p:nvPr/>
          </p:nvSpPr>
          <p:spPr>
            <a:xfrm rot="2915740">
              <a:off x="5122903" y="129939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43" name="Кружок"/>
            <p:cNvSpPr/>
            <p:nvPr/>
          </p:nvSpPr>
          <p:spPr>
            <a:xfrm rot="2915740">
              <a:off x="5749992" y="220260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44" name="Кружок"/>
            <p:cNvSpPr/>
            <p:nvPr/>
          </p:nvSpPr>
          <p:spPr>
            <a:xfrm rot="2915740">
              <a:off x="4159702" y="374030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45" name="Кружок"/>
            <p:cNvSpPr/>
            <p:nvPr/>
          </p:nvSpPr>
          <p:spPr>
            <a:xfrm rot="2915740">
              <a:off x="3111867" y="466424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46" name="Кружок"/>
            <p:cNvSpPr/>
            <p:nvPr/>
          </p:nvSpPr>
          <p:spPr>
            <a:xfrm rot="2915740">
              <a:off x="4951167" y="890089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47" name="Кружок"/>
            <p:cNvSpPr/>
            <p:nvPr/>
          </p:nvSpPr>
          <p:spPr>
            <a:xfrm rot="2915740">
              <a:off x="2639947" y="873766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48" name="Кружок"/>
            <p:cNvSpPr/>
            <p:nvPr/>
          </p:nvSpPr>
          <p:spPr>
            <a:xfrm rot="2915740">
              <a:off x="1055717" y="559679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49" name="Кружок"/>
            <p:cNvSpPr/>
            <p:nvPr/>
          </p:nvSpPr>
          <p:spPr>
            <a:xfrm rot="2915740">
              <a:off x="424510" y="361356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50" name="Кружок"/>
            <p:cNvSpPr/>
            <p:nvPr/>
          </p:nvSpPr>
          <p:spPr>
            <a:xfrm rot="2915740">
              <a:off x="5772442" y="8718551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51" name="Кружок"/>
            <p:cNvSpPr/>
            <p:nvPr/>
          </p:nvSpPr>
          <p:spPr>
            <a:xfrm rot="2915740">
              <a:off x="5886499" y="6044323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52" name="Кружок"/>
            <p:cNvSpPr/>
            <p:nvPr/>
          </p:nvSpPr>
          <p:spPr>
            <a:xfrm rot="2915740">
              <a:off x="7400194" y="572553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53" name="Кружок"/>
            <p:cNvSpPr/>
            <p:nvPr/>
          </p:nvSpPr>
          <p:spPr>
            <a:xfrm rot="2915740">
              <a:off x="7388096" y="505892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54" name="Кружок"/>
            <p:cNvSpPr/>
            <p:nvPr/>
          </p:nvSpPr>
          <p:spPr>
            <a:xfrm rot="2915740">
              <a:off x="7486693" y="8358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55" name="Кружок"/>
            <p:cNvSpPr/>
            <p:nvPr/>
          </p:nvSpPr>
          <p:spPr>
            <a:xfrm rot="2915740">
              <a:off x="4565183" y="731098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56" name="Кружок"/>
            <p:cNvSpPr/>
            <p:nvPr/>
          </p:nvSpPr>
          <p:spPr>
            <a:xfrm rot="2915740">
              <a:off x="4542461" y="824535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57" name="Кружок"/>
            <p:cNvSpPr/>
            <p:nvPr/>
          </p:nvSpPr>
          <p:spPr>
            <a:xfrm rot="2915740">
              <a:off x="3583261" y="546768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58" name="Кружок"/>
            <p:cNvSpPr/>
            <p:nvPr/>
          </p:nvSpPr>
          <p:spPr>
            <a:xfrm rot="2915740">
              <a:off x="4454806" y="576681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59" name="Кружок"/>
            <p:cNvSpPr/>
            <p:nvPr/>
          </p:nvSpPr>
          <p:spPr>
            <a:xfrm rot="2915740">
              <a:off x="2571593" y="450145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60" name="Кружок"/>
            <p:cNvSpPr/>
            <p:nvPr/>
          </p:nvSpPr>
          <p:spPr>
            <a:xfrm rot="2915740">
              <a:off x="2221460" y="2913803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61" name="Кружок"/>
            <p:cNvSpPr/>
            <p:nvPr/>
          </p:nvSpPr>
          <p:spPr>
            <a:xfrm rot="2915740">
              <a:off x="4777262" y="20486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62" name="Кружок"/>
            <p:cNvSpPr/>
            <p:nvPr/>
          </p:nvSpPr>
          <p:spPr>
            <a:xfrm rot="2915740">
              <a:off x="5436919" y="271994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63" name="Кружок"/>
            <p:cNvSpPr/>
            <p:nvPr/>
          </p:nvSpPr>
          <p:spPr>
            <a:xfrm rot="2915740">
              <a:off x="7302359" y="253123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64" name="Кружок"/>
            <p:cNvSpPr/>
            <p:nvPr/>
          </p:nvSpPr>
          <p:spPr>
            <a:xfrm rot="2915740">
              <a:off x="8191024" y="184924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65" name="Кружок"/>
            <p:cNvSpPr/>
            <p:nvPr/>
          </p:nvSpPr>
          <p:spPr>
            <a:xfrm rot="2915740">
              <a:off x="7066536" y="84279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66" name="Кружок"/>
            <p:cNvSpPr/>
            <p:nvPr/>
          </p:nvSpPr>
          <p:spPr>
            <a:xfrm rot="2915740">
              <a:off x="9417975" y="466173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67" name="Кружок"/>
            <p:cNvSpPr/>
            <p:nvPr/>
          </p:nvSpPr>
          <p:spPr>
            <a:xfrm rot="2915740">
              <a:off x="4619042" y="943502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68" name="Кружок"/>
            <p:cNvSpPr/>
            <p:nvPr/>
          </p:nvSpPr>
          <p:spPr>
            <a:xfrm rot="2915740">
              <a:off x="5649438" y="707032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567" name="Группа"/>
          <p:cNvGrpSpPr/>
          <p:nvPr/>
        </p:nvGrpSpPr>
        <p:grpSpPr>
          <a:xfrm>
            <a:off x="19413813" y="10728994"/>
            <a:ext cx="9478421" cy="9437566"/>
            <a:chOff x="0" y="0"/>
            <a:chExt cx="9478420" cy="9437566"/>
          </a:xfrm>
        </p:grpSpPr>
        <p:sp>
          <p:nvSpPr>
            <p:cNvPr id="470" name="Кружок"/>
            <p:cNvSpPr/>
            <p:nvPr/>
          </p:nvSpPr>
          <p:spPr>
            <a:xfrm>
              <a:off x="330199" y="21099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71" name="Кружок"/>
            <p:cNvSpPr/>
            <p:nvPr/>
          </p:nvSpPr>
          <p:spPr>
            <a:xfrm>
              <a:off x="4064000" y="6275537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72" name="Кружок"/>
            <p:cNvSpPr/>
            <p:nvPr/>
          </p:nvSpPr>
          <p:spPr>
            <a:xfrm>
              <a:off x="7391401" y="29735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73" name="Кружок"/>
            <p:cNvSpPr/>
            <p:nvPr/>
          </p:nvSpPr>
          <p:spPr>
            <a:xfrm>
              <a:off x="4064000" y="33037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74" name="Кружок"/>
            <p:cNvSpPr/>
            <p:nvPr/>
          </p:nvSpPr>
          <p:spPr>
            <a:xfrm>
              <a:off x="2448594" y="609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75" name="Кружок"/>
            <p:cNvSpPr/>
            <p:nvPr/>
          </p:nvSpPr>
          <p:spPr>
            <a:xfrm>
              <a:off x="5801395" y="1371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76" name="Кружок"/>
            <p:cNvSpPr/>
            <p:nvPr/>
          </p:nvSpPr>
          <p:spPr>
            <a:xfrm>
              <a:off x="4810795" y="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77" name="Кружок"/>
            <p:cNvSpPr/>
            <p:nvPr/>
          </p:nvSpPr>
          <p:spPr>
            <a:xfrm>
              <a:off x="1280194" y="70612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78" name="Кружок"/>
            <p:cNvSpPr/>
            <p:nvPr/>
          </p:nvSpPr>
          <p:spPr>
            <a:xfrm>
              <a:off x="2219994" y="4546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79" name="Кружок"/>
            <p:cNvSpPr/>
            <p:nvPr/>
          </p:nvSpPr>
          <p:spPr>
            <a:xfrm>
              <a:off x="6842795" y="56134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80" name="Кружок"/>
            <p:cNvSpPr/>
            <p:nvPr/>
          </p:nvSpPr>
          <p:spPr>
            <a:xfrm>
              <a:off x="6410995" y="74676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81" name="Кружок"/>
            <p:cNvSpPr/>
            <p:nvPr/>
          </p:nvSpPr>
          <p:spPr>
            <a:xfrm>
              <a:off x="2692400" y="29870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82" name="Кружок"/>
            <p:cNvSpPr/>
            <p:nvPr/>
          </p:nvSpPr>
          <p:spPr>
            <a:xfrm>
              <a:off x="1422400" y="10820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83" name="Кружок"/>
            <p:cNvSpPr/>
            <p:nvPr/>
          </p:nvSpPr>
          <p:spPr>
            <a:xfrm>
              <a:off x="3683000" y="152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84" name="Кружок"/>
            <p:cNvSpPr/>
            <p:nvPr/>
          </p:nvSpPr>
          <p:spPr>
            <a:xfrm>
              <a:off x="3886200" y="18186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85" name="Кружок"/>
            <p:cNvSpPr/>
            <p:nvPr/>
          </p:nvSpPr>
          <p:spPr>
            <a:xfrm>
              <a:off x="6400801" y="4724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86" name="Кружок"/>
            <p:cNvSpPr/>
            <p:nvPr/>
          </p:nvSpPr>
          <p:spPr>
            <a:xfrm>
              <a:off x="7162801" y="21996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87" name="Кружок"/>
            <p:cNvSpPr/>
            <p:nvPr/>
          </p:nvSpPr>
          <p:spPr>
            <a:xfrm>
              <a:off x="6045201" y="32664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88" name="Кружок"/>
            <p:cNvSpPr/>
            <p:nvPr/>
          </p:nvSpPr>
          <p:spPr>
            <a:xfrm>
              <a:off x="5784206" y="5171406"/>
              <a:ext cx="865587" cy="86558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89" name="Кружок"/>
            <p:cNvSpPr/>
            <p:nvPr/>
          </p:nvSpPr>
          <p:spPr>
            <a:xfrm>
              <a:off x="3200400" y="6263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90" name="Кружок"/>
            <p:cNvSpPr/>
            <p:nvPr/>
          </p:nvSpPr>
          <p:spPr>
            <a:xfrm>
              <a:off x="1828800" y="6187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91" name="Кружок"/>
            <p:cNvSpPr/>
            <p:nvPr/>
          </p:nvSpPr>
          <p:spPr>
            <a:xfrm>
              <a:off x="711200" y="5628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92" name="Кружок"/>
            <p:cNvSpPr/>
            <p:nvPr/>
          </p:nvSpPr>
          <p:spPr>
            <a:xfrm>
              <a:off x="1244600" y="4282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93" name="Кружок"/>
            <p:cNvSpPr/>
            <p:nvPr/>
          </p:nvSpPr>
          <p:spPr>
            <a:xfrm>
              <a:off x="-1" y="4155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94" name="Кружок"/>
            <p:cNvSpPr/>
            <p:nvPr/>
          </p:nvSpPr>
          <p:spPr>
            <a:xfrm>
              <a:off x="3124200" y="8473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95" name="Кружок"/>
            <p:cNvSpPr/>
            <p:nvPr/>
          </p:nvSpPr>
          <p:spPr>
            <a:xfrm>
              <a:off x="8509002" y="5628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96" name="Кружок"/>
            <p:cNvSpPr/>
            <p:nvPr/>
          </p:nvSpPr>
          <p:spPr>
            <a:xfrm>
              <a:off x="2678236" y="2297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97" name="Кружок"/>
            <p:cNvSpPr/>
            <p:nvPr/>
          </p:nvSpPr>
          <p:spPr>
            <a:xfrm>
              <a:off x="3872036" y="2856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98" name="Кружок"/>
            <p:cNvSpPr/>
            <p:nvPr/>
          </p:nvSpPr>
          <p:spPr>
            <a:xfrm>
              <a:off x="3999036" y="1230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99" name="Кружок"/>
            <p:cNvSpPr/>
            <p:nvPr/>
          </p:nvSpPr>
          <p:spPr>
            <a:xfrm>
              <a:off x="5116637" y="2424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00" name="Кружок"/>
            <p:cNvSpPr/>
            <p:nvPr/>
          </p:nvSpPr>
          <p:spPr>
            <a:xfrm>
              <a:off x="4837237" y="1560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01" name="Кружок"/>
            <p:cNvSpPr/>
            <p:nvPr/>
          </p:nvSpPr>
          <p:spPr>
            <a:xfrm>
              <a:off x="7428038" y="145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02" name="Кружок"/>
            <p:cNvSpPr/>
            <p:nvPr/>
          </p:nvSpPr>
          <p:spPr>
            <a:xfrm>
              <a:off x="8215438" y="1738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03" name="Кружок"/>
            <p:cNvSpPr/>
            <p:nvPr/>
          </p:nvSpPr>
          <p:spPr>
            <a:xfrm>
              <a:off x="8672638" y="2500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04" name="Кружок"/>
            <p:cNvSpPr/>
            <p:nvPr/>
          </p:nvSpPr>
          <p:spPr>
            <a:xfrm>
              <a:off x="8113838" y="23988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05" name="Кружок"/>
            <p:cNvSpPr/>
            <p:nvPr/>
          </p:nvSpPr>
          <p:spPr>
            <a:xfrm>
              <a:off x="6767638" y="399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06" name="Кружок"/>
            <p:cNvSpPr/>
            <p:nvPr/>
          </p:nvSpPr>
          <p:spPr>
            <a:xfrm>
              <a:off x="7529638" y="4913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07" name="Кружок"/>
            <p:cNvSpPr/>
            <p:nvPr/>
          </p:nvSpPr>
          <p:spPr>
            <a:xfrm>
              <a:off x="6843838" y="49388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08" name="Кружок"/>
            <p:cNvSpPr/>
            <p:nvPr/>
          </p:nvSpPr>
          <p:spPr>
            <a:xfrm>
              <a:off x="4405436" y="5396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09" name="Кружок"/>
            <p:cNvSpPr/>
            <p:nvPr/>
          </p:nvSpPr>
          <p:spPr>
            <a:xfrm>
              <a:off x="3846636" y="5599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10" name="Кружок"/>
            <p:cNvSpPr/>
            <p:nvPr/>
          </p:nvSpPr>
          <p:spPr>
            <a:xfrm>
              <a:off x="3795836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11" name="Кружок"/>
            <p:cNvSpPr/>
            <p:nvPr/>
          </p:nvSpPr>
          <p:spPr>
            <a:xfrm>
              <a:off x="3541836" y="3821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12" name="Кружок"/>
            <p:cNvSpPr/>
            <p:nvPr/>
          </p:nvSpPr>
          <p:spPr>
            <a:xfrm>
              <a:off x="2830636" y="4100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13" name="Кружок"/>
            <p:cNvSpPr/>
            <p:nvPr/>
          </p:nvSpPr>
          <p:spPr>
            <a:xfrm>
              <a:off x="2094036" y="399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14" name="Кружок"/>
            <p:cNvSpPr/>
            <p:nvPr/>
          </p:nvSpPr>
          <p:spPr>
            <a:xfrm>
              <a:off x="798636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15" name="Кружок"/>
            <p:cNvSpPr/>
            <p:nvPr/>
          </p:nvSpPr>
          <p:spPr>
            <a:xfrm>
              <a:off x="112835" y="5573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16" name="Кружок"/>
            <p:cNvSpPr/>
            <p:nvPr/>
          </p:nvSpPr>
          <p:spPr>
            <a:xfrm>
              <a:off x="62035" y="371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17" name="Кружок"/>
            <p:cNvSpPr/>
            <p:nvPr/>
          </p:nvSpPr>
          <p:spPr>
            <a:xfrm>
              <a:off x="1713036" y="5573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18" name="Кружок"/>
            <p:cNvSpPr/>
            <p:nvPr/>
          </p:nvSpPr>
          <p:spPr>
            <a:xfrm>
              <a:off x="1128836" y="6615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19" name="Кружок"/>
            <p:cNvSpPr/>
            <p:nvPr/>
          </p:nvSpPr>
          <p:spPr>
            <a:xfrm>
              <a:off x="443035" y="6513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0" name="Кружок"/>
            <p:cNvSpPr/>
            <p:nvPr/>
          </p:nvSpPr>
          <p:spPr>
            <a:xfrm>
              <a:off x="3313236" y="7224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1" name="Кружок"/>
            <p:cNvSpPr/>
            <p:nvPr/>
          </p:nvSpPr>
          <p:spPr>
            <a:xfrm>
              <a:off x="2779836" y="6640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2" name="Кружок"/>
            <p:cNvSpPr/>
            <p:nvPr/>
          </p:nvSpPr>
          <p:spPr>
            <a:xfrm>
              <a:off x="2652836" y="7250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3" name="Кружок"/>
            <p:cNvSpPr/>
            <p:nvPr/>
          </p:nvSpPr>
          <p:spPr>
            <a:xfrm>
              <a:off x="3719636" y="81392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4" name="Кружок"/>
            <p:cNvSpPr/>
            <p:nvPr/>
          </p:nvSpPr>
          <p:spPr>
            <a:xfrm>
              <a:off x="4862637" y="9104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5" name="Кружок"/>
            <p:cNvSpPr/>
            <p:nvPr/>
          </p:nvSpPr>
          <p:spPr>
            <a:xfrm>
              <a:off x="5548437" y="8342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6" name="Кружок"/>
            <p:cNvSpPr/>
            <p:nvPr/>
          </p:nvSpPr>
          <p:spPr>
            <a:xfrm>
              <a:off x="4811837" y="8469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7" name="Кружок"/>
            <p:cNvSpPr/>
            <p:nvPr/>
          </p:nvSpPr>
          <p:spPr>
            <a:xfrm>
              <a:off x="6208837" y="6894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8" name="Кружок"/>
            <p:cNvSpPr/>
            <p:nvPr/>
          </p:nvSpPr>
          <p:spPr>
            <a:xfrm>
              <a:off x="8444038" y="6970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9" name="Кружок"/>
            <p:cNvSpPr/>
            <p:nvPr/>
          </p:nvSpPr>
          <p:spPr>
            <a:xfrm>
              <a:off x="7961438" y="5523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0" name="Кружок"/>
            <p:cNvSpPr/>
            <p:nvPr/>
          </p:nvSpPr>
          <p:spPr>
            <a:xfrm>
              <a:off x="8571038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1" name="Кружок"/>
            <p:cNvSpPr/>
            <p:nvPr/>
          </p:nvSpPr>
          <p:spPr>
            <a:xfrm>
              <a:off x="6132637" y="7478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2" name="Кружок"/>
            <p:cNvSpPr/>
            <p:nvPr/>
          </p:nvSpPr>
          <p:spPr>
            <a:xfrm>
              <a:off x="5279232" y="5853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3" name="Кружок"/>
            <p:cNvSpPr/>
            <p:nvPr/>
          </p:nvSpPr>
          <p:spPr>
            <a:xfrm>
              <a:off x="5827837" y="6259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4" name="Кружок"/>
            <p:cNvSpPr/>
            <p:nvPr/>
          </p:nvSpPr>
          <p:spPr>
            <a:xfrm>
              <a:off x="3465636" y="7732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5" name="Кружок"/>
            <p:cNvSpPr/>
            <p:nvPr/>
          </p:nvSpPr>
          <p:spPr>
            <a:xfrm>
              <a:off x="2576636" y="84186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6" name="Кружок"/>
            <p:cNvSpPr/>
            <p:nvPr/>
          </p:nvSpPr>
          <p:spPr>
            <a:xfrm>
              <a:off x="4192649" y="86980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7" name="Кружок"/>
            <p:cNvSpPr/>
            <p:nvPr/>
          </p:nvSpPr>
          <p:spPr>
            <a:xfrm>
              <a:off x="5527973" y="2723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8" name="Кружок"/>
            <p:cNvSpPr/>
            <p:nvPr/>
          </p:nvSpPr>
          <p:spPr>
            <a:xfrm>
              <a:off x="5248573" y="1402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9" name="Кружок"/>
            <p:cNvSpPr/>
            <p:nvPr/>
          </p:nvSpPr>
          <p:spPr>
            <a:xfrm>
              <a:off x="4461173" y="2723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0" name="Кружок"/>
            <p:cNvSpPr/>
            <p:nvPr/>
          </p:nvSpPr>
          <p:spPr>
            <a:xfrm>
              <a:off x="2124372" y="18855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1" name="Кружок"/>
            <p:cNvSpPr/>
            <p:nvPr/>
          </p:nvSpPr>
          <p:spPr>
            <a:xfrm>
              <a:off x="3216572" y="20125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2" name="Кружок"/>
            <p:cNvSpPr/>
            <p:nvPr/>
          </p:nvSpPr>
          <p:spPr>
            <a:xfrm>
              <a:off x="3318172" y="42223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3" name="Кружок"/>
            <p:cNvSpPr/>
            <p:nvPr/>
          </p:nvSpPr>
          <p:spPr>
            <a:xfrm>
              <a:off x="3318172" y="5619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4" name="Кружок"/>
            <p:cNvSpPr/>
            <p:nvPr/>
          </p:nvSpPr>
          <p:spPr>
            <a:xfrm>
              <a:off x="7712374" y="7041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5" name="Кружок"/>
            <p:cNvSpPr/>
            <p:nvPr/>
          </p:nvSpPr>
          <p:spPr>
            <a:xfrm>
              <a:off x="6061373" y="8667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6" name="Кружок"/>
            <p:cNvSpPr/>
            <p:nvPr/>
          </p:nvSpPr>
          <p:spPr>
            <a:xfrm>
              <a:off x="2657772" y="7778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7" name="Кружок"/>
            <p:cNvSpPr/>
            <p:nvPr/>
          </p:nvSpPr>
          <p:spPr>
            <a:xfrm>
              <a:off x="752771" y="6940178"/>
              <a:ext cx="496048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8" name="Кружок"/>
            <p:cNvSpPr/>
            <p:nvPr/>
          </p:nvSpPr>
          <p:spPr>
            <a:xfrm>
              <a:off x="8118774" y="63051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9" name="Кружок"/>
            <p:cNvSpPr/>
            <p:nvPr/>
          </p:nvSpPr>
          <p:spPr>
            <a:xfrm>
              <a:off x="6188373" y="4450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50" name="Кружок"/>
            <p:cNvSpPr/>
            <p:nvPr/>
          </p:nvSpPr>
          <p:spPr>
            <a:xfrm>
              <a:off x="6950373" y="3104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51" name="Кружок"/>
            <p:cNvSpPr/>
            <p:nvPr/>
          </p:nvSpPr>
          <p:spPr>
            <a:xfrm>
              <a:off x="6442373" y="2672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52" name="Кружок"/>
            <p:cNvSpPr/>
            <p:nvPr/>
          </p:nvSpPr>
          <p:spPr>
            <a:xfrm>
              <a:off x="8982374" y="47811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53" name="Кружок"/>
            <p:cNvSpPr/>
            <p:nvPr/>
          </p:nvSpPr>
          <p:spPr>
            <a:xfrm>
              <a:off x="6264573" y="6279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54" name="Кружок"/>
            <p:cNvSpPr/>
            <p:nvPr/>
          </p:nvSpPr>
          <p:spPr>
            <a:xfrm>
              <a:off x="6950373" y="6914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55" name="Кружок"/>
            <p:cNvSpPr/>
            <p:nvPr/>
          </p:nvSpPr>
          <p:spPr>
            <a:xfrm>
              <a:off x="4232573" y="57971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56" name="Кружок"/>
            <p:cNvSpPr/>
            <p:nvPr/>
          </p:nvSpPr>
          <p:spPr>
            <a:xfrm>
              <a:off x="4999832" y="542998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57" name="Кружок"/>
            <p:cNvSpPr/>
            <p:nvPr/>
          </p:nvSpPr>
          <p:spPr>
            <a:xfrm>
              <a:off x="2805236" y="6005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58" name="Кружок"/>
            <p:cNvSpPr/>
            <p:nvPr/>
          </p:nvSpPr>
          <p:spPr>
            <a:xfrm>
              <a:off x="1382836" y="5218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59" name="Кружок"/>
            <p:cNvSpPr/>
            <p:nvPr/>
          </p:nvSpPr>
          <p:spPr>
            <a:xfrm>
              <a:off x="2424236" y="272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60" name="Кружок"/>
            <p:cNvSpPr/>
            <p:nvPr/>
          </p:nvSpPr>
          <p:spPr>
            <a:xfrm>
              <a:off x="3364036" y="2678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61" name="Кружок"/>
            <p:cNvSpPr/>
            <p:nvPr/>
          </p:nvSpPr>
          <p:spPr>
            <a:xfrm>
              <a:off x="4456236" y="1154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62" name="Кружок"/>
            <p:cNvSpPr/>
            <p:nvPr/>
          </p:nvSpPr>
          <p:spPr>
            <a:xfrm>
              <a:off x="4532437" y="36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63" name="Кружок"/>
            <p:cNvSpPr/>
            <p:nvPr/>
          </p:nvSpPr>
          <p:spPr>
            <a:xfrm>
              <a:off x="3033836" y="214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64" name="Кружок"/>
            <p:cNvSpPr/>
            <p:nvPr/>
          </p:nvSpPr>
          <p:spPr>
            <a:xfrm>
              <a:off x="7453438" y="976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65" name="Кружок"/>
            <p:cNvSpPr/>
            <p:nvPr/>
          </p:nvSpPr>
          <p:spPr>
            <a:xfrm>
              <a:off x="7859838" y="7732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66" name="Кружок"/>
            <p:cNvSpPr/>
            <p:nvPr/>
          </p:nvSpPr>
          <p:spPr>
            <a:xfrm>
              <a:off x="6767638" y="5396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608" name="Agrupar"/>
          <p:cNvGrpSpPr/>
          <p:nvPr/>
        </p:nvGrpSpPr>
        <p:grpSpPr>
          <a:xfrm>
            <a:off x="14509467" y="3248537"/>
            <a:ext cx="9360607" cy="8109401"/>
            <a:chOff x="-1" y="812800"/>
            <a:chExt cx="9360605" cy="8109399"/>
          </a:xfrm>
        </p:grpSpPr>
        <p:sp>
          <p:nvSpPr>
            <p:cNvPr id="568" name="Agrupar"/>
            <p:cNvSpPr/>
            <p:nvPr/>
          </p:nvSpPr>
          <p:spPr>
            <a:xfrm>
              <a:off x="4956" y="812800"/>
              <a:ext cx="9355648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10000">
                  <a:solidFill>
                    <a:srgbClr val="3B3B3D"/>
                  </a:solidFill>
                </a:defRPr>
              </a:lvl1pPr>
            </a:lstStyle>
            <a:p>
              <a:r>
                <a:t>Index</a:t>
              </a:r>
            </a:p>
          </p:txBody>
        </p:sp>
        <p:grpSp>
          <p:nvGrpSpPr>
            <p:cNvPr id="573" name="Agrupar"/>
            <p:cNvGrpSpPr/>
            <p:nvPr/>
          </p:nvGrpSpPr>
          <p:grpSpPr>
            <a:xfrm>
              <a:off x="38719" y="3215427"/>
              <a:ext cx="7132410" cy="584201"/>
              <a:chOff x="0" y="6350"/>
              <a:chExt cx="7132409" cy="584200"/>
            </a:xfrm>
          </p:grpSpPr>
          <p:sp>
            <p:nvSpPr>
              <p:cNvPr id="569" name="RLHF for data quality monitoring"/>
              <p:cNvSpPr/>
              <p:nvPr/>
            </p:nvSpPr>
            <p:spPr>
              <a:xfrm>
                <a:off x="708514" y="279399"/>
                <a:ext cx="6423896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t>RLHF for data quality monitoring</a:t>
                </a:r>
              </a:p>
            </p:txBody>
          </p:sp>
          <p:grpSp>
            <p:nvGrpSpPr>
              <p:cNvPr id="572" name="Agrupar"/>
              <p:cNvGrpSpPr/>
              <p:nvPr/>
            </p:nvGrpSpPr>
            <p:grpSpPr>
              <a:xfrm>
                <a:off x="0" y="6350"/>
                <a:ext cx="584200" cy="584201"/>
                <a:chOff x="0" y="0"/>
                <a:chExt cx="584200" cy="584200"/>
              </a:xfrm>
            </p:grpSpPr>
            <p:sp>
              <p:nvSpPr>
                <p:cNvPr id="570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EF917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571" name="2"/>
                <p:cNvSpPr/>
                <p:nvPr/>
              </p:nvSpPr>
              <p:spPr>
                <a:xfrm>
                  <a:off x="86214" y="279399"/>
                  <a:ext cx="399766" cy="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r>
                    <a:t>2</a:t>
                  </a:r>
                </a:p>
              </p:txBody>
            </p:sp>
          </p:grpSp>
        </p:grpSp>
        <p:grpSp>
          <p:nvGrpSpPr>
            <p:cNvPr id="578" name="Agrupar"/>
            <p:cNvGrpSpPr/>
            <p:nvPr/>
          </p:nvGrpSpPr>
          <p:grpSpPr>
            <a:xfrm>
              <a:off x="21545" y="4496070"/>
              <a:ext cx="7176812" cy="584202"/>
              <a:chOff x="0" y="6350"/>
              <a:chExt cx="7176811" cy="584201"/>
            </a:xfrm>
          </p:grpSpPr>
          <p:sp>
            <p:nvSpPr>
              <p:cNvPr id="574" name="Simulations on Toy dataset"/>
              <p:cNvSpPr/>
              <p:nvPr/>
            </p:nvSpPr>
            <p:spPr>
              <a:xfrm>
                <a:off x="708514" y="19232"/>
                <a:ext cx="6468297" cy="5203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lang="en-US" dirty="0"/>
                  <a:t>Offline regime</a:t>
                </a:r>
                <a:endParaRPr dirty="0"/>
              </a:p>
            </p:txBody>
          </p:sp>
          <p:grpSp>
            <p:nvGrpSpPr>
              <p:cNvPr id="577" name="Agrupar"/>
              <p:cNvGrpSpPr/>
              <p:nvPr/>
            </p:nvGrpSpPr>
            <p:grpSpPr>
              <a:xfrm>
                <a:off x="0" y="6350"/>
                <a:ext cx="584200" cy="584201"/>
                <a:chOff x="0" y="0"/>
                <a:chExt cx="584200" cy="584200"/>
              </a:xfrm>
            </p:grpSpPr>
            <p:sp>
              <p:nvSpPr>
                <p:cNvPr id="575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F6C56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576" name="3"/>
                <p:cNvSpPr/>
                <p:nvPr/>
              </p:nvSpPr>
              <p:spPr>
                <a:xfrm>
                  <a:off x="86214" y="279399"/>
                  <a:ext cx="399766" cy="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r>
                    <a:t>3</a:t>
                  </a:r>
                </a:p>
              </p:txBody>
            </p:sp>
          </p:grpSp>
        </p:grpSp>
        <p:grpSp>
          <p:nvGrpSpPr>
            <p:cNvPr id="583" name="Agrupar"/>
            <p:cNvGrpSpPr/>
            <p:nvPr/>
          </p:nvGrpSpPr>
          <p:grpSpPr>
            <a:xfrm>
              <a:off x="19728" y="5776712"/>
              <a:ext cx="5472806" cy="584202"/>
              <a:chOff x="0" y="6350"/>
              <a:chExt cx="5472804" cy="584201"/>
            </a:xfrm>
          </p:grpSpPr>
          <p:sp>
            <p:nvSpPr>
              <p:cNvPr id="579" name="Offline regime"/>
              <p:cNvSpPr/>
              <p:nvPr/>
            </p:nvSpPr>
            <p:spPr>
              <a:xfrm>
                <a:off x="708514" y="19232"/>
                <a:ext cx="4764290" cy="5203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dirty="0"/>
                  <a:t>O</a:t>
                </a:r>
                <a:r>
                  <a:rPr lang="en-US" dirty="0"/>
                  <a:t>n</a:t>
                </a:r>
                <a:r>
                  <a:rPr dirty="0"/>
                  <a:t>line regime</a:t>
                </a:r>
              </a:p>
            </p:txBody>
          </p:sp>
          <p:grpSp>
            <p:nvGrpSpPr>
              <p:cNvPr id="582" name="Agrupar"/>
              <p:cNvGrpSpPr/>
              <p:nvPr/>
            </p:nvGrpSpPr>
            <p:grpSpPr>
              <a:xfrm>
                <a:off x="0" y="6350"/>
                <a:ext cx="584200" cy="584201"/>
                <a:chOff x="0" y="0"/>
                <a:chExt cx="584200" cy="584200"/>
              </a:xfrm>
            </p:grpSpPr>
            <p:sp>
              <p:nvSpPr>
                <p:cNvPr id="580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DEDD7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581" name="4"/>
                <p:cNvSpPr/>
                <p:nvPr/>
              </p:nvSpPr>
              <p:spPr>
                <a:xfrm>
                  <a:off x="86214" y="279399"/>
                  <a:ext cx="399766" cy="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r>
                    <a:t>4</a:t>
                  </a:r>
                </a:p>
              </p:txBody>
            </p:sp>
          </p:grpSp>
        </p:grpSp>
        <p:grpSp>
          <p:nvGrpSpPr>
            <p:cNvPr id="588" name="Agrupar"/>
            <p:cNvGrpSpPr/>
            <p:nvPr/>
          </p:nvGrpSpPr>
          <p:grpSpPr>
            <a:xfrm>
              <a:off x="19728" y="1957746"/>
              <a:ext cx="7023584" cy="584201"/>
              <a:chOff x="0" y="6350"/>
              <a:chExt cx="7023582" cy="584200"/>
            </a:xfrm>
          </p:grpSpPr>
          <p:sp>
            <p:nvSpPr>
              <p:cNvPr id="584" name="Data quality monitoring"/>
              <p:cNvSpPr/>
              <p:nvPr/>
            </p:nvSpPr>
            <p:spPr>
              <a:xfrm>
                <a:off x="708514" y="279399"/>
                <a:ext cx="6315069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t>Data quality monitoring</a:t>
                </a:r>
              </a:p>
            </p:txBody>
          </p:sp>
          <p:grpSp>
            <p:nvGrpSpPr>
              <p:cNvPr id="587" name="Agrupar"/>
              <p:cNvGrpSpPr/>
              <p:nvPr/>
            </p:nvGrpSpPr>
            <p:grpSpPr>
              <a:xfrm>
                <a:off x="0" y="6350"/>
                <a:ext cx="584200" cy="584201"/>
                <a:chOff x="0" y="0"/>
                <a:chExt cx="584200" cy="584200"/>
              </a:xfrm>
            </p:grpSpPr>
            <p:sp>
              <p:nvSpPr>
                <p:cNvPr id="585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E88C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586" name="1"/>
                <p:cNvSpPr/>
                <p:nvPr/>
              </p:nvSpPr>
              <p:spPr>
                <a:xfrm>
                  <a:off x="86214" y="279399"/>
                  <a:ext cx="399766" cy="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r>
                    <a:t>1</a:t>
                  </a:r>
                </a:p>
              </p:txBody>
            </p:sp>
          </p:grpSp>
        </p:grpSp>
        <p:grpSp>
          <p:nvGrpSpPr>
            <p:cNvPr id="597" name="Agrupar"/>
            <p:cNvGrpSpPr/>
            <p:nvPr/>
          </p:nvGrpSpPr>
          <p:grpSpPr>
            <a:xfrm>
              <a:off x="-1" y="8337998"/>
              <a:ext cx="6558813" cy="584201"/>
              <a:chOff x="0" y="6350"/>
              <a:chExt cx="6558811" cy="584200"/>
            </a:xfrm>
          </p:grpSpPr>
          <p:sp>
            <p:nvSpPr>
              <p:cNvPr id="589" name="Conclusions and future steps"/>
              <p:cNvSpPr/>
              <p:nvPr/>
            </p:nvSpPr>
            <p:spPr>
              <a:xfrm>
                <a:off x="708514" y="279399"/>
                <a:ext cx="5850298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t>Conclusions and future steps</a:t>
                </a:r>
              </a:p>
            </p:txBody>
          </p:sp>
          <p:grpSp>
            <p:nvGrpSpPr>
              <p:cNvPr id="592" name="Agrupar"/>
              <p:cNvGrpSpPr/>
              <p:nvPr/>
            </p:nvGrpSpPr>
            <p:grpSpPr>
              <a:xfrm>
                <a:off x="0" y="6350"/>
                <a:ext cx="584200" cy="584201"/>
                <a:chOff x="0" y="0"/>
                <a:chExt cx="584200" cy="584200"/>
              </a:xfrm>
            </p:grpSpPr>
            <p:sp>
              <p:nvSpPr>
                <p:cNvPr id="590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ADDB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591" name="5"/>
                <p:cNvSpPr/>
                <p:nvPr/>
              </p:nvSpPr>
              <p:spPr>
                <a:xfrm>
                  <a:off x="86214" y="279399"/>
                  <a:ext cx="399766" cy="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r>
                    <a:t>5</a:t>
                  </a:r>
                </a:p>
              </p:txBody>
            </p:sp>
          </p:grpSp>
          <p:grpSp>
            <p:nvGrpSpPr>
              <p:cNvPr id="595" name="Agrupar"/>
              <p:cNvGrpSpPr/>
              <p:nvPr/>
            </p:nvGrpSpPr>
            <p:grpSpPr>
              <a:xfrm>
                <a:off x="0" y="6350"/>
                <a:ext cx="584200" cy="584201"/>
                <a:chOff x="0" y="0"/>
                <a:chExt cx="584200" cy="584200"/>
              </a:xfrm>
            </p:grpSpPr>
            <p:sp>
              <p:nvSpPr>
                <p:cNvPr id="593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ADDB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594" name="5"/>
                <p:cNvSpPr/>
                <p:nvPr/>
              </p:nvSpPr>
              <p:spPr>
                <a:xfrm>
                  <a:off x="86214" y="279399"/>
                  <a:ext cx="399766" cy="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r>
                    <a:t>5</a:t>
                  </a:r>
                </a:p>
              </p:txBody>
            </p:sp>
          </p:grpSp>
          <p:sp>
            <p:nvSpPr>
              <p:cNvPr id="596" name="Agrupar"/>
              <p:cNvSpPr/>
              <p:nvPr/>
            </p:nvSpPr>
            <p:spPr>
              <a:xfrm>
                <a:off x="0" y="6350"/>
                <a:ext cx="584200" cy="584201"/>
              </a:xfrm>
              <a:prstGeom prst="ellipse">
                <a:avLst/>
              </a:prstGeom>
              <a:solidFill>
                <a:srgbClr val="7A81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r>
                  <a:t>6</a:t>
                </a:r>
              </a:p>
            </p:txBody>
          </p:sp>
        </p:grpSp>
        <p:grpSp>
          <p:nvGrpSpPr>
            <p:cNvPr id="601" name="Agrupar"/>
            <p:cNvGrpSpPr/>
            <p:nvPr/>
          </p:nvGrpSpPr>
          <p:grpSpPr>
            <a:xfrm>
              <a:off x="19728" y="5776713"/>
              <a:ext cx="584200" cy="584202"/>
              <a:chOff x="0" y="0"/>
              <a:chExt cx="584200" cy="584200"/>
            </a:xfrm>
          </p:grpSpPr>
          <p:sp>
            <p:nvSpPr>
              <p:cNvPr id="599" name="Círculo"/>
              <p:cNvSpPr/>
              <p:nvPr/>
            </p:nvSpPr>
            <p:spPr>
              <a:xfrm>
                <a:off x="0" y="0"/>
                <a:ext cx="584200" cy="584201"/>
              </a:xfrm>
              <a:prstGeom prst="ellipse">
                <a:avLst/>
              </a:prstGeom>
              <a:solidFill>
                <a:srgbClr val="DEDD7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00" name="4"/>
              <p:cNvSpPr/>
              <p:nvPr/>
            </p:nvSpPr>
            <p:spPr>
              <a:xfrm>
                <a:off x="86214" y="279399"/>
                <a:ext cx="399766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r>
                  <a:t>4</a:t>
                </a:r>
              </a:p>
            </p:txBody>
          </p:sp>
        </p:grpSp>
        <p:grpSp>
          <p:nvGrpSpPr>
            <p:cNvPr id="607" name="Agrupar"/>
            <p:cNvGrpSpPr/>
            <p:nvPr/>
          </p:nvGrpSpPr>
          <p:grpSpPr>
            <a:xfrm>
              <a:off x="19728" y="7057356"/>
              <a:ext cx="8530981" cy="584202"/>
              <a:chOff x="0" y="6350"/>
              <a:chExt cx="8530978" cy="584201"/>
            </a:xfrm>
          </p:grpSpPr>
          <p:sp>
            <p:nvSpPr>
              <p:cNvPr id="603" name="Online regime"/>
              <p:cNvSpPr/>
              <p:nvPr/>
            </p:nvSpPr>
            <p:spPr>
              <a:xfrm>
                <a:off x="708514" y="19232"/>
                <a:ext cx="7822464" cy="5203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lang="en-GB" dirty="0"/>
                  <a:t>First simulations on toy dataset</a:t>
                </a:r>
              </a:p>
            </p:txBody>
          </p:sp>
          <p:grpSp>
            <p:nvGrpSpPr>
              <p:cNvPr id="606" name="Agrupar"/>
              <p:cNvGrpSpPr/>
              <p:nvPr/>
            </p:nvGrpSpPr>
            <p:grpSpPr>
              <a:xfrm>
                <a:off x="0" y="6350"/>
                <a:ext cx="584200" cy="584201"/>
                <a:chOff x="0" y="0"/>
                <a:chExt cx="584200" cy="584200"/>
              </a:xfrm>
            </p:grpSpPr>
            <p:sp>
              <p:nvSpPr>
                <p:cNvPr id="604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ADDBD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605" name="5"/>
                <p:cNvSpPr/>
                <p:nvPr/>
              </p:nvSpPr>
              <p:spPr>
                <a:xfrm>
                  <a:off x="86214" y="279399"/>
                  <a:ext cx="399766" cy="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r>
                    <a:t>5</a:t>
                  </a:r>
                </a:p>
              </p:txBody>
            </p:sp>
          </p:grpSp>
        </p:grpSp>
      </p:grpSp>
      <p:sp>
        <p:nvSpPr>
          <p:cNvPr id="609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B85C2-507E-96CF-E37E-39844BCB2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">
            <a:extLst>
              <a:ext uri="{FF2B5EF4-FFF2-40B4-BE49-F238E27FC236}">
                <a16:creationId xmlns:a16="http://schemas.microsoft.com/office/drawing/2014/main" id="{EAB94F33-F9FF-4A2A-8281-C23101718305}"/>
              </a:ext>
            </a:extLst>
          </p:cNvPr>
          <p:cNvSpPr/>
          <p:nvPr/>
        </p:nvSpPr>
        <p:spPr>
          <a:xfrm>
            <a:off x="12513871" y="-82421"/>
            <a:ext cx="11979979" cy="13903015"/>
          </a:xfrm>
          <a:prstGeom prst="rect">
            <a:avLst/>
          </a:prstGeom>
          <a:solidFill>
            <a:srgbClr val="EBEBEB">
              <a:alpha val="68711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4" name="Imagen 3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F2378AC0-F5FD-68A2-F21E-DDA3B2226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24" y="2681971"/>
            <a:ext cx="10429200" cy="7821901"/>
          </a:xfrm>
          <a:prstGeom prst="rect">
            <a:avLst/>
          </a:prstGeom>
        </p:spPr>
      </p:pic>
      <p:sp>
        <p:nvSpPr>
          <p:cNvPr id="1372" name="Agrupar">
            <a:extLst>
              <a:ext uri="{FF2B5EF4-FFF2-40B4-BE49-F238E27FC236}">
                <a16:creationId xmlns:a16="http://schemas.microsoft.com/office/drawing/2014/main" id="{4C99BC1E-A226-4CB9-F53E-2E9B82D0816E}"/>
              </a:ext>
            </a:extLst>
          </p:cNvPr>
          <p:cNvSpPr txBox="1"/>
          <p:nvPr/>
        </p:nvSpPr>
        <p:spPr>
          <a:xfrm>
            <a:off x="366824" y="351371"/>
            <a:ext cx="11979979" cy="2497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algn="ctr"/>
            <a:r>
              <a:rPr lang="es-ES" dirty="0" err="1"/>
              <a:t>Adaptation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changing</a:t>
            </a:r>
            <a:r>
              <a:rPr lang="es-ES" dirty="0"/>
              <a:t> </a:t>
            </a:r>
            <a:r>
              <a:rPr lang="es-ES" dirty="0" err="1"/>
              <a:t>conditions</a:t>
            </a:r>
            <a:endParaRPr dirty="0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6AB58A1-8939-9EF5-0EC2-D8A1CDB0976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s-ES" smtClean="0"/>
              <a:t>20</a:t>
            </a:fld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9049833-819F-9115-A2B8-4517458D9A54}"/>
              </a:ext>
            </a:extLst>
          </p:cNvPr>
          <p:cNvSpPr txBox="1"/>
          <p:nvPr/>
        </p:nvSpPr>
        <p:spPr>
          <a:xfrm>
            <a:off x="4304058" y="11842880"/>
            <a:ext cx="17765838" cy="7879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spcBef>
                <a:spcPts val="2000"/>
              </a:spcBef>
              <a:defRPr sz="2600">
                <a:solidFill>
                  <a:srgbClr val="5E5E5E"/>
                </a:solidFill>
              </a:defRPr>
            </a:pPr>
            <a:r>
              <a:rPr lang="en-US" sz="4000" b="1" dirty="0"/>
              <a:t>Proof of concept: </a:t>
            </a:r>
            <a:r>
              <a:rPr lang="en-US" sz="4000" dirty="0"/>
              <a:t>What happens when the anomaly changes over time?</a:t>
            </a:r>
            <a:endParaRPr lang="en-US" sz="4000" b="1" dirty="0"/>
          </a:p>
        </p:txBody>
      </p:sp>
      <p:pic>
        <p:nvPicPr>
          <p:cNvPr id="6" name="Imagen 5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8C574074-CF2B-E13F-87E2-B22DBBC13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86977" y="2605225"/>
            <a:ext cx="10428017" cy="7821013"/>
          </a:xfrm>
          <a:prstGeom prst="rect">
            <a:avLst/>
          </a:prstGeom>
        </p:spPr>
      </p:pic>
      <p:sp>
        <p:nvSpPr>
          <p:cNvPr id="3" name="Shifter interventions function">
            <a:extLst>
              <a:ext uri="{FF2B5EF4-FFF2-40B4-BE49-F238E27FC236}">
                <a16:creationId xmlns:a16="http://schemas.microsoft.com/office/drawing/2014/main" id="{7BE06F55-CEF9-0500-8E05-88C8B95691A2}"/>
              </a:ext>
            </a:extLst>
          </p:cNvPr>
          <p:cNvSpPr txBox="1"/>
          <p:nvPr/>
        </p:nvSpPr>
        <p:spPr>
          <a:xfrm>
            <a:off x="1436058" y="10583542"/>
            <a:ext cx="8290731" cy="867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2" indent="0" algn="l">
              <a:lnSpc>
                <a:spcPct val="120000"/>
              </a:lnSpc>
              <a:spcBef>
                <a:spcPts val="2000"/>
              </a:spcBef>
              <a:defRPr b="1">
                <a:solidFill>
                  <a:srgbClr val="5E5E5E"/>
                </a:solidFill>
              </a:defRPr>
            </a:pPr>
            <a:r>
              <a:rPr lang="en-GB" sz="4400" dirty="0"/>
              <a:t>Anomalies changing over time</a:t>
            </a:r>
          </a:p>
        </p:txBody>
      </p:sp>
      <p:sp>
        <p:nvSpPr>
          <p:cNvPr id="8" name="Shifter interventions function">
            <a:extLst>
              <a:ext uri="{FF2B5EF4-FFF2-40B4-BE49-F238E27FC236}">
                <a16:creationId xmlns:a16="http://schemas.microsoft.com/office/drawing/2014/main" id="{F4990240-EDDC-5DE7-BCDF-EB8ED541BB75}"/>
              </a:ext>
            </a:extLst>
          </p:cNvPr>
          <p:cNvSpPr txBox="1"/>
          <p:nvPr/>
        </p:nvSpPr>
        <p:spPr>
          <a:xfrm>
            <a:off x="14657213" y="10583542"/>
            <a:ext cx="7976543" cy="867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2" indent="0" algn="l">
              <a:lnSpc>
                <a:spcPct val="120000"/>
              </a:lnSpc>
              <a:spcBef>
                <a:spcPts val="2000"/>
              </a:spcBef>
              <a:defRPr b="1">
                <a:solidFill>
                  <a:srgbClr val="5E5E5E"/>
                </a:solidFill>
              </a:defRPr>
            </a:pPr>
            <a:r>
              <a:rPr lang="en-GB" sz="4400" dirty="0"/>
              <a:t>Nominals changing over time</a:t>
            </a:r>
          </a:p>
        </p:txBody>
      </p:sp>
    </p:spTree>
    <p:extLst>
      <p:ext uri="{BB962C8B-B14F-4D97-AF65-F5344CB8AC3E}">
        <p14:creationId xmlns:p14="http://schemas.microsoft.com/office/powerpoint/2010/main" val="292471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66A91-1CB0-9102-40BB-901767F54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863DCFB9-2708-C502-7C2D-F5FFFBFF26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5" y="1767288"/>
            <a:ext cx="11780105" cy="8835079"/>
          </a:xfrm>
          <a:prstGeom prst="rect">
            <a:avLst/>
          </a:prstGeom>
        </p:spPr>
      </p:pic>
      <p:sp>
        <p:nvSpPr>
          <p:cNvPr id="1371" name="Rectángulo">
            <a:extLst>
              <a:ext uri="{FF2B5EF4-FFF2-40B4-BE49-F238E27FC236}">
                <a16:creationId xmlns:a16="http://schemas.microsoft.com/office/drawing/2014/main" id="{D9A36403-E292-DC14-D26D-C8CDBE2DDAF1}"/>
              </a:ext>
            </a:extLst>
          </p:cNvPr>
          <p:cNvSpPr/>
          <p:nvPr/>
        </p:nvSpPr>
        <p:spPr>
          <a:xfrm>
            <a:off x="12426152" y="-24341"/>
            <a:ext cx="11979979" cy="13903015"/>
          </a:xfrm>
          <a:prstGeom prst="rect">
            <a:avLst/>
          </a:prstGeom>
          <a:solidFill>
            <a:srgbClr val="EBEBEB">
              <a:alpha val="68711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72" name="Agrupar">
            <a:extLst>
              <a:ext uri="{FF2B5EF4-FFF2-40B4-BE49-F238E27FC236}">
                <a16:creationId xmlns:a16="http://schemas.microsoft.com/office/drawing/2014/main" id="{DA452525-963F-7185-1850-50C9069A3D6F}"/>
              </a:ext>
            </a:extLst>
          </p:cNvPr>
          <p:cNvSpPr txBox="1"/>
          <p:nvPr/>
        </p:nvSpPr>
        <p:spPr>
          <a:xfrm>
            <a:off x="344522" y="14517"/>
            <a:ext cx="11371286" cy="2497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algn="ctr"/>
            <a:r>
              <a:rPr lang="en-GB" dirty="0"/>
              <a:t>Results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C6E5176-0C55-07FA-A5C0-04C8A0CD492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s-ES" smtClean="0"/>
              <a:t>21</a:t>
            </a:fld>
            <a:endParaRPr lang="es-ES"/>
          </a:p>
        </p:txBody>
      </p:sp>
      <p:sp>
        <p:nvSpPr>
          <p:cNvPr id="5" name="- Need for appropriate training. - A lot of resources required. - Human errors lead to inaccuracies in the classification.">
            <a:extLst>
              <a:ext uri="{FF2B5EF4-FFF2-40B4-BE49-F238E27FC236}">
                <a16:creationId xmlns:a16="http://schemas.microsoft.com/office/drawing/2014/main" id="{91CB532F-DEAA-5DA8-A1DB-8DC134EB5FB1}"/>
              </a:ext>
            </a:extLst>
          </p:cNvPr>
          <p:cNvSpPr/>
          <p:nvPr/>
        </p:nvSpPr>
        <p:spPr>
          <a:xfrm>
            <a:off x="6159734" y="12006038"/>
            <a:ext cx="15277865" cy="936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 algn="l">
              <a:lnSpc>
                <a:spcPct val="150000"/>
              </a:lnSpc>
              <a:spcBef>
                <a:spcPts val="2000"/>
              </a:spcBef>
              <a:defRPr sz="2600">
                <a:solidFill>
                  <a:srgbClr val="5E5E5E"/>
                </a:solidFill>
              </a:defRPr>
            </a:pPr>
            <a:r>
              <a:rPr lang="en-US" sz="4000" dirty="0"/>
              <a:t>We </a:t>
            </a:r>
            <a:r>
              <a:rPr lang="en-US" sz="4000" b="1" dirty="0"/>
              <a:t>adapt to changing conditions </a:t>
            </a:r>
            <a:r>
              <a:rPr lang="en-US" sz="4000" dirty="0"/>
              <a:t>for the offline regime</a:t>
            </a:r>
          </a:p>
        </p:txBody>
      </p:sp>
      <p:sp>
        <p:nvSpPr>
          <p:cNvPr id="3" name="Shifter interventions function">
            <a:extLst>
              <a:ext uri="{FF2B5EF4-FFF2-40B4-BE49-F238E27FC236}">
                <a16:creationId xmlns:a16="http://schemas.microsoft.com/office/drawing/2014/main" id="{17D48B97-CA6E-B2FD-0E16-9E2980A68ABA}"/>
              </a:ext>
            </a:extLst>
          </p:cNvPr>
          <p:cNvSpPr txBox="1"/>
          <p:nvPr/>
        </p:nvSpPr>
        <p:spPr>
          <a:xfrm>
            <a:off x="1405362" y="10202331"/>
            <a:ext cx="8290731" cy="867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2" indent="0" algn="l">
              <a:lnSpc>
                <a:spcPct val="120000"/>
              </a:lnSpc>
              <a:spcBef>
                <a:spcPts val="2000"/>
              </a:spcBef>
              <a:defRPr b="1">
                <a:solidFill>
                  <a:srgbClr val="5E5E5E"/>
                </a:solidFill>
              </a:defRPr>
            </a:pPr>
            <a:r>
              <a:rPr lang="en-GB" sz="4400" dirty="0"/>
              <a:t>Anomalies changing over time</a:t>
            </a:r>
          </a:p>
        </p:txBody>
      </p:sp>
      <p:sp>
        <p:nvSpPr>
          <p:cNvPr id="4" name="Shifter interventions function">
            <a:extLst>
              <a:ext uri="{FF2B5EF4-FFF2-40B4-BE49-F238E27FC236}">
                <a16:creationId xmlns:a16="http://schemas.microsoft.com/office/drawing/2014/main" id="{E2E3B51C-F964-A92E-8C39-21C2B185EC33}"/>
              </a:ext>
            </a:extLst>
          </p:cNvPr>
          <p:cNvSpPr txBox="1"/>
          <p:nvPr/>
        </p:nvSpPr>
        <p:spPr>
          <a:xfrm>
            <a:off x="13798667" y="10202331"/>
            <a:ext cx="7976543" cy="867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2" indent="0" algn="l">
              <a:lnSpc>
                <a:spcPct val="120000"/>
              </a:lnSpc>
              <a:spcBef>
                <a:spcPts val="2000"/>
              </a:spcBef>
              <a:defRPr b="1">
                <a:solidFill>
                  <a:srgbClr val="5E5E5E"/>
                </a:solidFill>
              </a:defRPr>
            </a:pPr>
            <a:r>
              <a:rPr lang="en-GB" sz="4400" dirty="0"/>
              <a:t>Nominals changing over time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12A8698-EF46-6FDF-A359-87759388DF09}"/>
              </a:ext>
            </a:extLst>
          </p:cNvPr>
          <p:cNvSpPr txBox="1"/>
          <p:nvPr/>
        </p:nvSpPr>
        <p:spPr>
          <a:xfrm>
            <a:off x="2581056" y="11310324"/>
            <a:ext cx="7157356" cy="4543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2600" dirty="0">
                <a:solidFill>
                  <a:schemeClr val="tx2">
                    <a:lumMod val="50000"/>
                  </a:schemeClr>
                </a:solidFill>
              </a:rPr>
              <a:t>Probability of human failure: 0.3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B82BCAB-DFCA-C150-5E1F-F4211CEA5251}"/>
              </a:ext>
            </a:extLst>
          </p:cNvPr>
          <p:cNvSpPr txBox="1"/>
          <p:nvPr/>
        </p:nvSpPr>
        <p:spPr>
          <a:xfrm>
            <a:off x="14645588" y="11276955"/>
            <a:ext cx="7157356" cy="4543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2600" dirty="0">
                <a:solidFill>
                  <a:schemeClr val="tx2">
                    <a:lumMod val="50000"/>
                  </a:schemeClr>
                </a:solidFill>
              </a:rPr>
              <a:t>Probability of human failure: 0.3</a:t>
            </a:r>
          </a:p>
        </p:txBody>
      </p:sp>
      <p:pic>
        <p:nvPicPr>
          <p:cNvPr id="19" name="Imagen 18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04C8D194-A1AD-C8CD-B2C2-600A76FE7D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9900" y="1767288"/>
            <a:ext cx="11262830" cy="8447122"/>
          </a:xfrm>
          <a:prstGeom prst="rect">
            <a:avLst/>
          </a:prstGeom>
        </p:spPr>
      </p:pic>
      <p:pic>
        <p:nvPicPr>
          <p:cNvPr id="20" name="Gráfico 19" descr="Lupa contorno">
            <a:extLst>
              <a:ext uri="{FF2B5EF4-FFF2-40B4-BE49-F238E27FC236}">
                <a16:creationId xmlns:a16="http://schemas.microsoft.com/office/drawing/2014/main" id="{0335C13D-AE96-8803-B9F2-EA237442AC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4949528">
            <a:off x="16659046" y="7480897"/>
            <a:ext cx="1427991" cy="1427991"/>
          </a:xfrm>
          <a:prstGeom prst="rect">
            <a:avLst/>
          </a:prstGeom>
        </p:spPr>
      </p:pic>
      <p:pic>
        <p:nvPicPr>
          <p:cNvPr id="23" name="Gráfico 22" descr="Lupa contorno">
            <a:extLst>
              <a:ext uri="{FF2B5EF4-FFF2-40B4-BE49-F238E27FC236}">
                <a16:creationId xmlns:a16="http://schemas.microsoft.com/office/drawing/2014/main" id="{B5D93266-7428-9B4B-1A3F-3FC07861C4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4949528">
            <a:off x="4302531" y="7844236"/>
            <a:ext cx="1427991" cy="142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22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Future steps"/>
          <p:cNvSpPr txBox="1"/>
          <p:nvPr/>
        </p:nvSpPr>
        <p:spPr>
          <a:xfrm>
            <a:off x="2613998" y="984512"/>
            <a:ext cx="7173095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dirty="0"/>
              <a:t>Future steps</a:t>
            </a:r>
          </a:p>
        </p:txBody>
      </p:sp>
      <p:sp>
        <p:nvSpPr>
          <p:cNvPr id="1455" name="Número de diapositiva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22</a:t>
            </a:fld>
            <a:endParaRPr/>
          </a:p>
        </p:txBody>
      </p:sp>
      <p:grpSp>
        <p:nvGrpSpPr>
          <p:cNvPr id="1479" name="Agrupar"/>
          <p:cNvGrpSpPr/>
          <p:nvPr/>
        </p:nvGrpSpPr>
        <p:grpSpPr>
          <a:xfrm>
            <a:off x="1684072" y="4014548"/>
            <a:ext cx="22288169" cy="8293379"/>
            <a:chOff x="0" y="-1"/>
            <a:chExt cx="22288167" cy="8293378"/>
          </a:xfrm>
        </p:grpSpPr>
        <p:grpSp>
          <p:nvGrpSpPr>
            <p:cNvPr id="1460" name="Agrupar"/>
            <p:cNvGrpSpPr/>
            <p:nvPr/>
          </p:nvGrpSpPr>
          <p:grpSpPr>
            <a:xfrm>
              <a:off x="940278" y="-1"/>
              <a:ext cx="4203702" cy="6483956"/>
              <a:chOff x="0" y="0"/>
              <a:chExt cx="4203701" cy="6483954"/>
            </a:xfrm>
          </p:grpSpPr>
          <p:sp>
            <p:nvSpPr>
              <p:cNvPr id="1456" name="Figura"/>
              <p:cNvSpPr/>
              <p:nvPr/>
            </p:nvSpPr>
            <p:spPr>
              <a:xfrm>
                <a:off x="0" y="4465751"/>
                <a:ext cx="4203701" cy="2018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5" h="21425" extrusionOk="0">
                    <a:moveTo>
                      <a:pt x="7" y="0"/>
                    </a:moveTo>
                    <a:lnTo>
                      <a:pt x="7" y="19050"/>
                    </a:lnTo>
                    <a:cubicBezTo>
                      <a:pt x="-47" y="19917"/>
                      <a:pt x="202" y="20755"/>
                      <a:pt x="638" y="21168"/>
                    </a:cubicBezTo>
                    <a:cubicBezTo>
                      <a:pt x="1093" y="21600"/>
                      <a:pt x="1652" y="21479"/>
                      <a:pt x="2035" y="20865"/>
                    </a:cubicBezTo>
                    <a:lnTo>
                      <a:pt x="8292" y="9855"/>
                    </a:lnTo>
                    <a:lnTo>
                      <a:pt x="20537" y="9855"/>
                    </a:lnTo>
                    <a:cubicBezTo>
                      <a:pt x="20849" y="9906"/>
                      <a:pt x="21153" y="9679"/>
                      <a:pt x="21348" y="9247"/>
                    </a:cubicBezTo>
                    <a:cubicBezTo>
                      <a:pt x="21483" y="8946"/>
                      <a:pt x="21553" y="8568"/>
                      <a:pt x="21544" y="8183"/>
                    </a:cubicBezTo>
                    <a:lnTo>
                      <a:pt x="21542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A8D9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57" name="Figura"/>
              <p:cNvSpPr/>
              <p:nvPr/>
            </p:nvSpPr>
            <p:spPr>
              <a:xfrm>
                <a:off x="740" y="0"/>
                <a:ext cx="4202372" cy="44983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583" extrusionOk="0">
                    <a:moveTo>
                      <a:pt x="1008" y="3"/>
                    </a:moveTo>
                    <a:cubicBezTo>
                      <a:pt x="741" y="-17"/>
                      <a:pt x="476" y="56"/>
                      <a:pt x="283" y="204"/>
                    </a:cubicBezTo>
                    <a:cubicBezTo>
                      <a:pt x="83" y="357"/>
                      <a:pt x="-20" y="574"/>
                      <a:pt x="3" y="794"/>
                    </a:cubicBezTo>
                    <a:lnTo>
                      <a:pt x="3" y="21583"/>
                    </a:lnTo>
                    <a:lnTo>
                      <a:pt x="21580" y="21583"/>
                    </a:lnTo>
                    <a:lnTo>
                      <a:pt x="21574" y="725"/>
                    </a:lnTo>
                    <a:cubicBezTo>
                      <a:pt x="21579" y="560"/>
                      <a:pt x="21509" y="399"/>
                      <a:pt x="21378" y="272"/>
                    </a:cubicBezTo>
                    <a:cubicBezTo>
                      <a:pt x="21198" y="97"/>
                      <a:pt x="20924" y="2"/>
                      <a:pt x="20640" y="15"/>
                    </a:cubicBezTo>
                    <a:lnTo>
                      <a:pt x="1008" y="3"/>
                    </a:lnTo>
                    <a:close/>
                  </a:path>
                </a:pathLst>
              </a:custGeom>
              <a:solidFill>
                <a:srgbClr val="F3F2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dirty="0"/>
              </a:p>
            </p:txBody>
          </p:sp>
          <p:sp>
            <p:nvSpPr>
              <p:cNvPr id="1458" name="Currently"/>
              <p:cNvSpPr txBox="1"/>
              <p:nvPr/>
            </p:nvSpPr>
            <p:spPr>
              <a:xfrm>
                <a:off x="50003" y="4544800"/>
                <a:ext cx="4103694" cy="7229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r>
                  <a:t>Currently</a:t>
                </a:r>
              </a:p>
            </p:txBody>
          </p:sp>
          <p:sp>
            <p:nvSpPr>
              <p:cNvPr id="1459" name="Improving anomaly detection performance in the online case trying different reward schemes"/>
              <p:cNvSpPr txBox="1"/>
              <p:nvPr/>
            </p:nvSpPr>
            <p:spPr>
              <a:xfrm>
                <a:off x="258444" y="174937"/>
                <a:ext cx="3684650" cy="34072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lnSpc>
                    <a:spcPct val="120000"/>
                  </a:lnSpc>
                  <a:spcBef>
                    <a:spcPts val="2000"/>
                  </a:spcBef>
                  <a:defRPr sz="2600">
                    <a:solidFill>
                      <a:srgbClr val="5E5E5E"/>
                    </a:solidFill>
                  </a:defRPr>
                </a:lvl1pPr>
              </a:lstStyle>
              <a:p>
                <a:r>
                  <a:rPr lang="en-US" dirty="0"/>
                  <a:t>Achieve superhuman condition and adapt to changing conditions also in real time (online regime)</a:t>
                </a:r>
                <a:endParaRPr dirty="0"/>
              </a:p>
            </p:txBody>
          </p:sp>
        </p:grpSp>
        <p:grpSp>
          <p:nvGrpSpPr>
            <p:cNvPr id="1465" name="Agrupar"/>
            <p:cNvGrpSpPr/>
            <p:nvPr/>
          </p:nvGrpSpPr>
          <p:grpSpPr>
            <a:xfrm>
              <a:off x="15809440" y="-1"/>
              <a:ext cx="4376531" cy="6483956"/>
              <a:chOff x="-1" y="-1"/>
              <a:chExt cx="4376530" cy="6483955"/>
            </a:xfrm>
          </p:grpSpPr>
          <p:sp>
            <p:nvSpPr>
              <p:cNvPr id="1461" name="Figura"/>
              <p:cNvSpPr/>
              <p:nvPr/>
            </p:nvSpPr>
            <p:spPr>
              <a:xfrm>
                <a:off x="-1" y="4465751"/>
                <a:ext cx="4376530" cy="2018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5" h="21425" extrusionOk="0">
                    <a:moveTo>
                      <a:pt x="7" y="0"/>
                    </a:moveTo>
                    <a:lnTo>
                      <a:pt x="7" y="19050"/>
                    </a:lnTo>
                    <a:cubicBezTo>
                      <a:pt x="-47" y="19917"/>
                      <a:pt x="202" y="20755"/>
                      <a:pt x="638" y="21168"/>
                    </a:cubicBezTo>
                    <a:cubicBezTo>
                      <a:pt x="1093" y="21600"/>
                      <a:pt x="1652" y="21479"/>
                      <a:pt x="2035" y="20865"/>
                    </a:cubicBezTo>
                    <a:lnTo>
                      <a:pt x="8292" y="9855"/>
                    </a:lnTo>
                    <a:lnTo>
                      <a:pt x="20537" y="9855"/>
                    </a:lnTo>
                    <a:cubicBezTo>
                      <a:pt x="20849" y="9906"/>
                      <a:pt x="21153" y="9679"/>
                      <a:pt x="21348" y="9247"/>
                    </a:cubicBezTo>
                    <a:cubicBezTo>
                      <a:pt x="21483" y="8946"/>
                      <a:pt x="21553" y="8568"/>
                      <a:pt x="21544" y="8183"/>
                    </a:cubicBezTo>
                    <a:lnTo>
                      <a:pt x="21542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F917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62" name="Figura"/>
              <p:cNvSpPr/>
              <p:nvPr/>
            </p:nvSpPr>
            <p:spPr>
              <a:xfrm>
                <a:off x="739" y="-1"/>
                <a:ext cx="4375146" cy="4498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583" extrusionOk="0">
                    <a:moveTo>
                      <a:pt x="1008" y="3"/>
                    </a:moveTo>
                    <a:cubicBezTo>
                      <a:pt x="741" y="-17"/>
                      <a:pt x="476" y="56"/>
                      <a:pt x="283" y="204"/>
                    </a:cubicBezTo>
                    <a:cubicBezTo>
                      <a:pt x="83" y="357"/>
                      <a:pt x="-20" y="574"/>
                      <a:pt x="3" y="794"/>
                    </a:cubicBezTo>
                    <a:lnTo>
                      <a:pt x="3" y="21583"/>
                    </a:lnTo>
                    <a:lnTo>
                      <a:pt x="21580" y="21583"/>
                    </a:lnTo>
                    <a:lnTo>
                      <a:pt x="21574" y="725"/>
                    </a:lnTo>
                    <a:cubicBezTo>
                      <a:pt x="21579" y="560"/>
                      <a:pt x="21509" y="399"/>
                      <a:pt x="21378" y="272"/>
                    </a:cubicBezTo>
                    <a:cubicBezTo>
                      <a:pt x="21198" y="97"/>
                      <a:pt x="20924" y="2"/>
                      <a:pt x="20640" y="15"/>
                    </a:cubicBezTo>
                    <a:lnTo>
                      <a:pt x="1008" y="3"/>
                    </a:lnTo>
                    <a:close/>
                  </a:path>
                </a:pathLst>
              </a:custGeom>
              <a:solidFill>
                <a:srgbClr val="F3F2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63" name="Next"/>
              <p:cNvSpPr txBox="1"/>
              <p:nvPr/>
            </p:nvSpPr>
            <p:spPr>
              <a:xfrm>
                <a:off x="55341" y="4544800"/>
                <a:ext cx="4103693" cy="7229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r>
                  <a:t>Next</a:t>
                </a:r>
              </a:p>
            </p:txBody>
          </p:sp>
          <p:sp>
            <p:nvSpPr>
              <p:cNvPr id="1464" name="Apply the project in a real-time data quality monitoring scenario."/>
              <p:cNvSpPr txBox="1"/>
              <p:nvPr/>
            </p:nvSpPr>
            <p:spPr>
              <a:xfrm>
                <a:off x="244922" y="295066"/>
                <a:ext cx="3931419" cy="30744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lnSpc>
                    <a:spcPct val="120000"/>
                  </a:lnSpc>
                  <a:spcBef>
                    <a:spcPts val="2000"/>
                  </a:spcBef>
                  <a:defRPr sz="2600">
                    <a:solidFill>
                      <a:srgbClr val="5E5E5E"/>
                    </a:solidFill>
                  </a:defRPr>
                </a:lvl1pPr>
              </a:lstStyle>
              <a:p>
                <a:r>
                  <a:rPr lang="en-GB" dirty="0"/>
                  <a:t>Implement data augmentation techniques to be able to use the algorithm with low statistics data (real case scenario)</a:t>
                </a:r>
              </a:p>
              <a:p>
                <a:endParaRPr dirty="0"/>
              </a:p>
            </p:txBody>
          </p:sp>
        </p:grpSp>
        <p:grpSp>
          <p:nvGrpSpPr>
            <p:cNvPr id="1470" name="Agrupar"/>
            <p:cNvGrpSpPr/>
            <p:nvPr/>
          </p:nvGrpSpPr>
          <p:grpSpPr>
            <a:xfrm>
              <a:off x="8373700" y="952"/>
              <a:ext cx="4376530" cy="6482049"/>
              <a:chOff x="0" y="-1"/>
              <a:chExt cx="4376528" cy="6482047"/>
            </a:xfrm>
          </p:grpSpPr>
          <p:sp>
            <p:nvSpPr>
              <p:cNvPr id="1466" name="Figura"/>
              <p:cNvSpPr/>
              <p:nvPr/>
            </p:nvSpPr>
            <p:spPr>
              <a:xfrm>
                <a:off x="0" y="4464437"/>
                <a:ext cx="4376528" cy="20176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5" h="21425" extrusionOk="0">
                    <a:moveTo>
                      <a:pt x="7" y="0"/>
                    </a:moveTo>
                    <a:lnTo>
                      <a:pt x="7" y="19050"/>
                    </a:lnTo>
                    <a:cubicBezTo>
                      <a:pt x="-47" y="19917"/>
                      <a:pt x="202" y="20755"/>
                      <a:pt x="638" y="21168"/>
                    </a:cubicBezTo>
                    <a:cubicBezTo>
                      <a:pt x="1093" y="21600"/>
                      <a:pt x="1652" y="21479"/>
                      <a:pt x="2035" y="20865"/>
                    </a:cubicBezTo>
                    <a:lnTo>
                      <a:pt x="8292" y="9855"/>
                    </a:lnTo>
                    <a:lnTo>
                      <a:pt x="20537" y="9855"/>
                    </a:lnTo>
                    <a:cubicBezTo>
                      <a:pt x="20849" y="9906"/>
                      <a:pt x="21153" y="9679"/>
                      <a:pt x="21348" y="9247"/>
                    </a:cubicBezTo>
                    <a:cubicBezTo>
                      <a:pt x="21483" y="8946"/>
                      <a:pt x="21553" y="8568"/>
                      <a:pt x="21544" y="8183"/>
                    </a:cubicBezTo>
                    <a:lnTo>
                      <a:pt x="21542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5C5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67" name="Figura"/>
              <p:cNvSpPr/>
              <p:nvPr/>
            </p:nvSpPr>
            <p:spPr>
              <a:xfrm>
                <a:off x="741" y="-1"/>
                <a:ext cx="4375145" cy="44970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583" extrusionOk="0">
                    <a:moveTo>
                      <a:pt x="1008" y="3"/>
                    </a:moveTo>
                    <a:cubicBezTo>
                      <a:pt x="741" y="-17"/>
                      <a:pt x="476" y="56"/>
                      <a:pt x="283" y="204"/>
                    </a:cubicBezTo>
                    <a:cubicBezTo>
                      <a:pt x="83" y="357"/>
                      <a:pt x="-20" y="574"/>
                      <a:pt x="3" y="794"/>
                    </a:cubicBezTo>
                    <a:lnTo>
                      <a:pt x="3" y="21583"/>
                    </a:lnTo>
                    <a:lnTo>
                      <a:pt x="21580" y="21583"/>
                    </a:lnTo>
                    <a:lnTo>
                      <a:pt x="21574" y="725"/>
                    </a:lnTo>
                    <a:cubicBezTo>
                      <a:pt x="21579" y="560"/>
                      <a:pt x="21509" y="399"/>
                      <a:pt x="21378" y="272"/>
                    </a:cubicBezTo>
                    <a:cubicBezTo>
                      <a:pt x="21198" y="97"/>
                      <a:pt x="20924" y="2"/>
                      <a:pt x="20640" y="15"/>
                    </a:cubicBezTo>
                    <a:lnTo>
                      <a:pt x="1008" y="3"/>
                    </a:lnTo>
                    <a:close/>
                  </a:path>
                </a:pathLst>
              </a:custGeom>
              <a:solidFill>
                <a:srgbClr val="F3F2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68" name="Next"/>
              <p:cNvSpPr txBox="1"/>
              <p:nvPr/>
            </p:nvSpPr>
            <p:spPr>
              <a:xfrm>
                <a:off x="55371" y="4543463"/>
                <a:ext cx="4272409" cy="7227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r>
                  <a:t>Next</a:t>
                </a:r>
              </a:p>
            </p:txBody>
          </p:sp>
          <p:sp>
            <p:nvSpPr>
              <p:cNvPr id="1469" name="Implement data augmentation techniques to be able to use the algorithm with low statistics data."/>
              <p:cNvSpPr txBox="1"/>
              <p:nvPr/>
            </p:nvSpPr>
            <p:spPr>
              <a:xfrm>
                <a:off x="127032" y="256655"/>
                <a:ext cx="4116217" cy="37842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>
                  <a:lnSpc>
                    <a:spcPct val="120000"/>
                  </a:lnSpc>
                  <a:spcBef>
                    <a:spcPts val="2000"/>
                  </a:spcBef>
                  <a:defRPr sz="2600">
                    <a:solidFill>
                      <a:srgbClr val="5E5E5E"/>
                    </a:solidFill>
                  </a:defRPr>
                </a:lvl1pPr>
              </a:lstStyle>
              <a:p>
                <a:r>
                  <a:rPr lang="en-US" dirty="0"/>
                  <a:t>Assist the shifter decisions without necessity of their constant feedback and automatize some histograms checks </a:t>
                </a:r>
                <a:endParaRPr dirty="0"/>
              </a:p>
            </p:txBody>
          </p:sp>
        </p:grpSp>
        <p:sp>
          <p:nvSpPr>
            <p:cNvPr id="1471" name="Rectángulo redondeado"/>
            <p:cNvSpPr/>
            <p:nvPr/>
          </p:nvSpPr>
          <p:spPr>
            <a:xfrm>
              <a:off x="0" y="7020347"/>
              <a:ext cx="21729280" cy="695686"/>
            </a:xfrm>
            <a:prstGeom prst="roundRect">
              <a:avLst>
                <a:gd name="adj" fmla="val 50000"/>
              </a:avLst>
            </a:prstGeom>
            <a:solidFill>
              <a:srgbClr val="A09FA1">
                <a:alpha val="1739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72" name="Círculo"/>
            <p:cNvSpPr/>
            <p:nvPr/>
          </p:nvSpPr>
          <p:spPr>
            <a:xfrm>
              <a:off x="817490" y="7197898"/>
              <a:ext cx="340584" cy="340584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73" name="Círculo"/>
            <p:cNvSpPr/>
            <p:nvPr/>
          </p:nvSpPr>
          <p:spPr>
            <a:xfrm>
              <a:off x="8355510" y="7197898"/>
              <a:ext cx="340584" cy="340584"/>
            </a:xfrm>
            <a:prstGeom prst="ellipse">
              <a:avLst/>
            </a:prstGeom>
            <a:solidFill>
              <a:srgbClr val="F5C56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74" name="Círculo"/>
            <p:cNvSpPr/>
            <p:nvPr/>
          </p:nvSpPr>
          <p:spPr>
            <a:xfrm>
              <a:off x="15855432" y="7197898"/>
              <a:ext cx="340583" cy="340584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75" name="Flecha 11"/>
            <p:cNvSpPr/>
            <p:nvPr/>
          </p:nvSpPr>
          <p:spPr>
            <a:xfrm>
              <a:off x="19830532" y="6443004"/>
              <a:ext cx="2457635" cy="1850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69" y="0"/>
                  </a:moveTo>
                  <a:cubicBezTo>
                    <a:pt x="13010" y="0"/>
                    <a:pt x="12551" y="232"/>
                    <a:pt x="12200" y="697"/>
                  </a:cubicBezTo>
                  <a:cubicBezTo>
                    <a:pt x="11500" y="1626"/>
                    <a:pt x="11500" y="3135"/>
                    <a:pt x="12200" y="4065"/>
                  </a:cubicBezTo>
                  <a:lnTo>
                    <a:pt x="15479" y="8419"/>
                  </a:lnTo>
                  <a:lnTo>
                    <a:pt x="1793" y="8419"/>
                  </a:lnTo>
                  <a:cubicBezTo>
                    <a:pt x="802" y="8419"/>
                    <a:pt x="0" y="9485"/>
                    <a:pt x="0" y="10800"/>
                  </a:cubicBezTo>
                  <a:cubicBezTo>
                    <a:pt x="0" y="12115"/>
                    <a:pt x="802" y="13181"/>
                    <a:pt x="1793" y="13181"/>
                  </a:cubicBezTo>
                  <a:lnTo>
                    <a:pt x="15479" y="13181"/>
                  </a:lnTo>
                  <a:lnTo>
                    <a:pt x="12200" y="17535"/>
                  </a:lnTo>
                  <a:cubicBezTo>
                    <a:pt x="11500" y="18465"/>
                    <a:pt x="11500" y="19974"/>
                    <a:pt x="12200" y="20903"/>
                  </a:cubicBezTo>
                  <a:cubicBezTo>
                    <a:pt x="12551" y="21368"/>
                    <a:pt x="13010" y="21600"/>
                    <a:pt x="13469" y="21600"/>
                  </a:cubicBezTo>
                  <a:cubicBezTo>
                    <a:pt x="13927" y="21600"/>
                    <a:pt x="14387" y="21368"/>
                    <a:pt x="14737" y="20903"/>
                  </a:cubicBezTo>
                  <a:lnTo>
                    <a:pt x="21074" y="12484"/>
                  </a:lnTo>
                  <a:cubicBezTo>
                    <a:pt x="21424" y="12019"/>
                    <a:pt x="21600" y="11409"/>
                    <a:pt x="21600" y="10800"/>
                  </a:cubicBezTo>
                  <a:cubicBezTo>
                    <a:pt x="21600" y="10191"/>
                    <a:pt x="21424" y="9581"/>
                    <a:pt x="21074" y="9116"/>
                  </a:cubicBezTo>
                  <a:lnTo>
                    <a:pt x="14737" y="697"/>
                  </a:lnTo>
                  <a:cubicBezTo>
                    <a:pt x="14387" y="232"/>
                    <a:pt x="13927" y="0"/>
                    <a:pt x="13469" y="0"/>
                  </a:cubicBezTo>
                  <a:close/>
                </a:path>
              </a:pathLst>
            </a:custGeom>
            <a:solidFill>
              <a:srgbClr val="EFEF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76" name="Figura"/>
            <p:cNvSpPr/>
            <p:nvPr/>
          </p:nvSpPr>
          <p:spPr>
            <a:xfrm>
              <a:off x="2458634" y="3228995"/>
              <a:ext cx="1166989" cy="1159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56" extrusionOk="0">
                  <a:moveTo>
                    <a:pt x="20309" y="0"/>
                  </a:moveTo>
                  <a:cubicBezTo>
                    <a:pt x="19628" y="-4"/>
                    <a:pt x="18956" y="90"/>
                    <a:pt x="18296" y="241"/>
                  </a:cubicBezTo>
                  <a:cubicBezTo>
                    <a:pt x="17626" y="394"/>
                    <a:pt x="16968" y="607"/>
                    <a:pt x="16326" y="864"/>
                  </a:cubicBezTo>
                  <a:cubicBezTo>
                    <a:pt x="14889" y="1439"/>
                    <a:pt x="13540" y="2232"/>
                    <a:pt x="12414" y="3303"/>
                  </a:cubicBezTo>
                  <a:cubicBezTo>
                    <a:pt x="11754" y="3931"/>
                    <a:pt x="11182" y="4646"/>
                    <a:pt x="10609" y="5356"/>
                  </a:cubicBezTo>
                  <a:cubicBezTo>
                    <a:pt x="10473" y="5524"/>
                    <a:pt x="10337" y="5691"/>
                    <a:pt x="10201" y="5858"/>
                  </a:cubicBezTo>
                  <a:lnTo>
                    <a:pt x="7272" y="5815"/>
                  </a:lnTo>
                  <a:cubicBezTo>
                    <a:pt x="6532" y="5849"/>
                    <a:pt x="5802" y="6006"/>
                    <a:pt x="5112" y="6278"/>
                  </a:cubicBezTo>
                  <a:cubicBezTo>
                    <a:pt x="4360" y="6574"/>
                    <a:pt x="3667" y="7004"/>
                    <a:pt x="3064" y="7546"/>
                  </a:cubicBezTo>
                  <a:lnTo>
                    <a:pt x="148" y="10392"/>
                  </a:lnTo>
                  <a:cubicBezTo>
                    <a:pt x="27" y="10497"/>
                    <a:pt x="-26" y="10662"/>
                    <a:pt x="12" y="10818"/>
                  </a:cubicBezTo>
                  <a:cubicBezTo>
                    <a:pt x="54" y="10989"/>
                    <a:pt x="195" y="11117"/>
                    <a:pt x="368" y="11141"/>
                  </a:cubicBezTo>
                  <a:lnTo>
                    <a:pt x="5701" y="11389"/>
                  </a:lnTo>
                  <a:cubicBezTo>
                    <a:pt x="5630" y="11477"/>
                    <a:pt x="5558" y="11565"/>
                    <a:pt x="5487" y="11652"/>
                  </a:cubicBezTo>
                  <a:cubicBezTo>
                    <a:pt x="5425" y="11727"/>
                    <a:pt x="5389" y="11821"/>
                    <a:pt x="5387" y="11918"/>
                  </a:cubicBezTo>
                  <a:cubicBezTo>
                    <a:pt x="5384" y="12013"/>
                    <a:pt x="5413" y="12105"/>
                    <a:pt x="5468" y="12182"/>
                  </a:cubicBezTo>
                  <a:cubicBezTo>
                    <a:pt x="5547" y="12327"/>
                    <a:pt x="5632" y="12469"/>
                    <a:pt x="5718" y="12610"/>
                  </a:cubicBezTo>
                  <a:lnTo>
                    <a:pt x="4424" y="14110"/>
                  </a:lnTo>
                  <a:cubicBezTo>
                    <a:pt x="4376" y="14188"/>
                    <a:pt x="4351" y="14278"/>
                    <a:pt x="4351" y="14370"/>
                  </a:cubicBezTo>
                  <a:cubicBezTo>
                    <a:pt x="4352" y="14448"/>
                    <a:pt x="4371" y="14525"/>
                    <a:pt x="4408" y="14593"/>
                  </a:cubicBezTo>
                  <a:cubicBezTo>
                    <a:pt x="4667" y="15098"/>
                    <a:pt x="4994" y="15565"/>
                    <a:pt x="5380" y="15979"/>
                  </a:cubicBezTo>
                  <a:cubicBezTo>
                    <a:pt x="5829" y="16458"/>
                    <a:pt x="6352" y="16861"/>
                    <a:pt x="6928" y="17173"/>
                  </a:cubicBezTo>
                  <a:cubicBezTo>
                    <a:pt x="7029" y="17225"/>
                    <a:pt x="7145" y="17242"/>
                    <a:pt x="7257" y="17222"/>
                  </a:cubicBezTo>
                  <a:cubicBezTo>
                    <a:pt x="7327" y="17209"/>
                    <a:pt x="7394" y="17182"/>
                    <a:pt x="7454" y="17142"/>
                  </a:cubicBezTo>
                  <a:lnTo>
                    <a:pt x="8991" y="15865"/>
                  </a:lnTo>
                  <a:cubicBezTo>
                    <a:pt x="9102" y="15933"/>
                    <a:pt x="9213" y="15998"/>
                    <a:pt x="9327" y="16061"/>
                  </a:cubicBezTo>
                  <a:cubicBezTo>
                    <a:pt x="9412" y="16106"/>
                    <a:pt x="9509" y="16123"/>
                    <a:pt x="9604" y="16110"/>
                  </a:cubicBezTo>
                  <a:cubicBezTo>
                    <a:pt x="9684" y="16100"/>
                    <a:pt x="9760" y="16069"/>
                    <a:pt x="9824" y="16021"/>
                  </a:cubicBezTo>
                  <a:cubicBezTo>
                    <a:pt x="9928" y="15940"/>
                    <a:pt x="10033" y="15859"/>
                    <a:pt x="10137" y="15777"/>
                  </a:cubicBezTo>
                  <a:lnTo>
                    <a:pt x="10400" y="21087"/>
                  </a:lnTo>
                  <a:cubicBezTo>
                    <a:pt x="10390" y="21263"/>
                    <a:pt x="10490" y="21425"/>
                    <a:pt x="10650" y="21495"/>
                  </a:cubicBezTo>
                  <a:cubicBezTo>
                    <a:pt x="10799" y="21560"/>
                    <a:pt x="10971" y="21532"/>
                    <a:pt x="11092" y="21423"/>
                  </a:cubicBezTo>
                  <a:cubicBezTo>
                    <a:pt x="11624" y="20908"/>
                    <a:pt x="12152" y="20390"/>
                    <a:pt x="12675" y="19869"/>
                  </a:cubicBezTo>
                  <a:cubicBezTo>
                    <a:pt x="13192" y="19353"/>
                    <a:pt x="13707" y="18832"/>
                    <a:pt x="14155" y="18251"/>
                  </a:cubicBezTo>
                  <a:cubicBezTo>
                    <a:pt x="14661" y="17594"/>
                    <a:pt x="15075" y="16867"/>
                    <a:pt x="15343" y="16080"/>
                  </a:cubicBezTo>
                  <a:cubicBezTo>
                    <a:pt x="15614" y="15281"/>
                    <a:pt x="15729" y="14435"/>
                    <a:pt x="15679" y="13592"/>
                  </a:cubicBezTo>
                  <a:lnTo>
                    <a:pt x="15652" y="11504"/>
                  </a:lnTo>
                  <a:cubicBezTo>
                    <a:pt x="16255" y="11043"/>
                    <a:pt x="16859" y="10584"/>
                    <a:pt x="17417" y="10068"/>
                  </a:cubicBezTo>
                  <a:cubicBezTo>
                    <a:pt x="18688" y="8895"/>
                    <a:pt x="19694" y="7464"/>
                    <a:pt x="20406" y="5883"/>
                  </a:cubicBezTo>
                  <a:cubicBezTo>
                    <a:pt x="20723" y="5179"/>
                    <a:pt x="20980" y="4451"/>
                    <a:pt x="21162" y="3702"/>
                  </a:cubicBezTo>
                  <a:cubicBezTo>
                    <a:pt x="21342" y="2960"/>
                    <a:pt x="21450" y="2201"/>
                    <a:pt x="21522" y="1438"/>
                  </a:cubicBezTo>
                  <a:cubicBezTo>
                    <a:pt x="21560" y="1040"/>
                    <a:pt x="21574" y="613"/>
                    <a:pt x="21309" y="319"/>
                  </a:cubicBezTo>
                  <a:cubicBezTo>
                    <a:pt x="21063" y="47"/>
                    <a:pt x="20676" y="2"/>
                    <a:pt x="20309" y="0"/>
                  </a:cubicBezTo>
                  <a:close/>
                  <a:moveTo>
                    <a:pt x="20548" y="858"/>
                  </a:moveTo>
                  <a:cubicBezTo>
                    <a:pt x="20595" y="855"/>
                    <a:pt x="20642" y="873"/>
                    <a:pt x="20675" y="908"/>
                  </a:cubicBezTo>
                  <a:cubicBezTo>
                    <a:pt x="20704" y="938"/>
                    <a:pt x="20720" y="979"/>
                    <a:pt x="20720" y="1021"/>
                  </a:cubicBezTo>
                  <a:cubicBezTo>
                    <a:pt x="20686" y="2054"/>
                    <a:pt x="20519" y="3078"/>
                    <a:pt x="20226" y="4068"/>
                  </a:cubicBezTo>
                  <a:cubicBezTo>
                    <a:pt x="19911" y="5135"/>
                    <a:pt x="19451" y="6152"/>
                    <a:pt x="18847" y="7084"/>
                  </a:cubicBezTo>
                  <a:cubicBezTo>
                    <a:pt x="18320" y="7897"/>
                    <a:pt x="17690" y="8637"/>
                    <a:pt x="16986" y="9300"/>
                  </a:cubicBezTo>
                  <a:cubicBezTo>
                    <a:pt x="16188" y="10051"/>
                    <a:pt x="15304" y="10698"/>
                    <a:pt x="14433" y="11360"/>
                  </a:cubicBezTo>
                  <a:cubicBezTo>
                    <a:pt x="13613" y="11982"/>
                    <a:pt x="12804" y="12619"/>
                    <a:pt x="11997" y="13257"/>
                  </a:cubicBezTo>
                  <a:cubicBezTo>
                    <a:pt x="11172" y="13908"/>
                    <a:pt x="10348" y="14559"/>
                    <a:pt x="9525" y="15212"/>
                  </a:cubicBezTo>
                  <a:cubicBezTo>
                    <a:pt x="8966" y="14893"/>
                    <a:pt x="8447" y="14509"/>
                    <a:pt x="7973" y="14072"/>
                  </a:cubicBezTo>
                  <a:lnTo>
                    <a:pt x="10249" y="11780"/>
                  </a:lnTo>
                  <a:cubicBezTo>
                    <a:pt x="10375" y="11635"/>
                    <a:pt x="10382" y="11420"/>
                    <a:pt x="10266" y="11267"/>
                  </a:cubicBezTo>
                  <a:cubicBezTo>
                    <a:pt x="10118" y="11073"/>
                    <a:pt x="9837" y="11047"/>
                    <a:pt x="9657" y="11211"/>
                  </a:cubicBezTo>
                  <a:lnTo>
                    <a:pt x="7361" y="13451"/>
                  </a:lnTo>
                  <a:cubicBezTo>
                    <a:pt x="6962" y="13001"/>
                    <a:pt x="6609" y="12512"/>
                    <a:pt x="6311" y="11987"/>
                  </a:cubicBezTo>
                  <a:cubicBezTo>
                    <a:pt x="7178" y="10891"/>
                    <a:pt x="8048" y="9797"/>
                    <a:pt x="8922" y="8706"/>
                  </a:cubicBezTo>
                  <a:cubicBezTo>
                    <a:pt x="9775" y="7640"/>
                    <a:pt x="10632" y="6577"/>
                    <a:pt x="11516" y="5538"/>
                  </a:cubicBezTo>
                  <a:cubicBezTo>
                    <a:pt x="12121" y="4827"/>
                    <a:pt x="12743" y="4123"/>
                    <a:pt x="13450" y="3519"/>
                  </a:cubicBezTo>
                  <a:cubicBezTo>
                    <a:pt x="14189" y="2889"/>
                    <a:pt x="15010" y="2374"/>
                    <a:pt x="15891" y="1963"/>
                  </a:cubicBezTo>
                  <a:cubicBezTo>
                    <a:pt x="17354" y="1281"/>
                    <a:pt x="18938" y="905"/>
                    <a:pt x="20548" y="858"/>
                  </a:cubicBezTo>
                  <a:close/>
                  <a:moveTo>
                    <a:pt x="15530" y="4397"/>
                  </a:moveTo>
                  <a:cubicBezTo>
                    <a:pt x="15071" y="4397"/>
                    <a:pt x="14612" y="4573"/>
                    <a:pt x="14262" y="4926"/>
                  </a:cubicBezTo>
                  <a:cubicBezTo>
                    <a:pt x="13563" y="5632"/>
                    <a:pt x="13563" y="6776"/>
                    <a:pt x="14262" y="7482"/>
                  </a:cubicBezTo>
                  <a:cubicBezTo>
                    <a:pt x="14962" y="8187"/>
                    <a:pt x="16097" y="8187"/>
                    <a:pt x="16797" y="7482"/>
                  </a:cubicBezTo>
                  <a:cubicBezTo>
                    <a:pt x="17497" y="6776"/>
                    <a:pt x="17497" y="5632"/>
                    <a:pt x="16797" y="4926"/>
                  </a:cubicBezTo>
                  <a:cubicBezTo>
                    <a:pt x="16447" y="4573"/>
                    <a:pt x="15988" y="4397"/>
                    <a:pt x="15530" y="4397"/>
                  </a:cubicBezTo>
                  <a:close/>
                  <a:moveTo>
                    <a:pt x="15530" y="5243"/>
                  </a:moveTo>
                  <a:cubicBezTo>
                    <a:pt x="15774" y="5243"/>
                    <a:pt x="16017" y="5337"/>
                    <a:pt x="16204" y="5525"/>
                  </a:cubicBezTo>
                  <a:cubicBezTo>
                    <a:pt x="16576" y="5900"/>
                    <a:pt x="16576" y="6508"/>
                    <a:pt x="16204" y="6883"/>
                  </a:cubicBezTo>
                  <a:cubicBezTo>
                    <a:pt x="15831" y="7258"/>
                    <a:pt x="15228" y="7258"/>
                    <a:pt x="14856" y="6883"/>
                  </a:cubicBezTo>
                  <a:cubicBezTo>
                    <a:pt x="14484" y="6508"/>
                    <a:pt x="14484" y="5900"/>
                    <a:pt x="14856" y="5525"/>
                  </a:cubicBezTo>
                  <a:cubicBezTo>
                    <a:pt x="15042" y="5337"/>
                    <a:pt x="15286" y="5243"/>
                    <a:pt x="15530" y="5243"/>
                  </a:cubicBezTo>
                  <a:close/>
                  <a:moveTo>
                    <a:pt x="7408" y="6647"/>
                  </a:moveTo>
                  <a:lnTo>
                    <a:pt x="9536" y="6677"/>
                  </a:lnTo>
                  <a:cubicBezTo>
                    <a:pt x="9331" y="6929"/>
                    <a:pt x="9126" y="7181"/>
                    <a:pt x="8921" y="7433"/>
                  </a:cubicBezTo>
                  <a:cubicBezTo>
                    <a:pt x="8065" y="8484"/>
                    <a:pt x="7210" y="9536"/>
                    <a:pt x="6354" y="10587"/>
                  </a:cubicBezTo>
                  <a:lnTo>
                    <a:pt x="1392" y="10345"/>
                  </a:lnTo>
                  <a:lnTo>
                    <a:pt x="3358" y="8370"/>
                  </a:lnTo>
                  <a:cubicBezTo>
                    <a:pt x="3884" y="7849"/>
                    <a:pt x="4502" y="7430"/>
                    <a:pt x="5179" y="7136"/>
                  </a:cubicBezTo>
                  <a:cubicBezTo>
                    <a:pt x="5884" y="6830"/>
                    <a:pt x="6641" y="6664"/>
                    <a:pt x="7408" y="6647"/>
                  </a:cubicBezTo>
                  <a:close/>
                  <a:moveTo>
                    <a:pt x="11245" y="9908"/>
                  </a:moveTo>
                  <a:cubicBezTo>
                    <a:pt x="11142" y="9908"/>
                    <a:pt x="11038" y="9947"/>
                    <a:pt x="10960" y="10027"/>
                  </a:cubicBezTo>
                  <a:cubicBezTo>
                    <a:pt x="10802" y="10186"/>
                    <a:pt x="10802" y="10444"/>
                    <a:pt x="10960" y="10603"/>
                  </a:cubicBezTo>
                  <a:cubicBezTo>
                    <a:pt x="11117" y="10762"/>
                    <a:pt x="11373" y="10762"/>
                    <a:pt x="11531" y="10603"/>
                  </a:cubicBezTo>
                  <a:cubicBezTo>
                    <a:pt x="11689" y="10444"/>
                    <a:pt x="11689" y="10186"/>
                    <a:pt x="11531" y="10027"/>
                  </a:cubicBezTo>
                  <a:cubicBezTo>
                    <a:pt x="11452" y="9947"/>
                    <a:pt x="11349" y="9908"/>
                    <a:pt x="11245" y="9908"/>
                  </a:cubicBezTo>
                  <a:close/>
                  <a:moveTo>
                    <a:pt x="14855" y="12118"/>
                  </a:moveTo>
                  <a:lnTo>
                    <a:pt x="14870" y="13854"/>
                  </a:lnTo>
                  <a:cubicBezTo>
                    <a:pt x="14862" y="14551"/>
                    <a:pt x="14745" y="15241"/>
                    <a:pt x="14524" y="15901"/>
                  </a:cubicBezTo>
                  <a:cubicBezTo>
                    <a:pt x="14300" y="16566"/>
                    <a:pt x="13972" y="17192"/>
                    <a:pt x="13542" y="17745"/>
                  </a:cubicBezTo>
                  <a:cubicBezTo>
                    <a:pt x="13198" y="18187"/>
                    <a:pt x="12794" y="18574"/>
                    <a:pt x="12392" y="18961"/>
                  </a:cubicBezTo>
                  <a:cubicBezTo>
                    <a:pt x="11980" y="19360"/>
                    <a:pt x="11567" y="19760"/>
                    <a:pt x="11156" y="20162"/>
                  </a:cubicBezTo>
                  <a:lnTo>
                    <a:pt x="10893" y="15190"/>
                  </a:lnTo>
                  <a:cubicBezTo>
                    <a:pt x="11810" y="14475"/>
                    <a:pt x="12726" y="13760"/>
                    <a:pt x="13645" y="13049"/>
                  </a:cubicBezTo>
                  <a:cubicBezTo>
                    <a:pt x="14047" y="12738"/>
                    <a:pt x="14451" y="12428"/>
                    <a:pt x="14855" y="12118"/>
                  </a:cubicBezTo>
                  <a:close/>
                  <a:moveTo>
                    <a:pt x="6198" y="13321"/>
                  </a:moveTo>
                  <a:cubicBezTo>
                    <a:pt x="6470" y="13688"/>
                    <a:pt x="6768" y="14035"/>
                    <a:pt x="7088" y="14361"/>
                  </a:cubicBezTo>
                  <a:cubicBezTo>
                    <a:pt x="7453" y="14732"/>
                    <a:pt x="7848" y="15071"/>
                    <a:pt x="8265" y="15378"/>
                  </a:cubicBezTo>
                  <a:lnTo>
                    <a:pt x="7161" y="16329"/>
                  </a:lnTo>
                  <a:cubicBezTo>
                    <a:pt x="6724" y="16102"/>
                    <a:pt x="6327" y="15803"/>
                    <a:pt x="5987" y="15446"/>
                  </a:cubicBezTo>
                  <a:cubicBezTo>
                    <a:pt x="5701" y="15146"/>
                    <a:pt x="5458" y="14808"/>
                    <a:pt x="5265" y="14441"/>
                  </a:cubicBezTo>
                  <a:lnTo>
                    <a:pt x="6198" y="13321"/>
                  </a:lnTo>
                  <a:close/>
                  <a:moveTo>
                    <a:pt x="3772" y="16101"/>
                  </a:moveTo>
                  <a:cubicBezTo>
                    <a:pt x="3712" y="16104"/>
                    <a:pt x="3651" y="16120"/>
                    <a:pt x="3593" y="16151"/>
                  </a:cubicBezTo>
                  <a:lnTo>
                    <a:pt x="2375" y="16785"/>
                  </a:lnTo>
                  <a:cubicBezTo>
                    <a:pt x="2217" y="16887"/>
                    <a:pt x="2075" y="17011"/>
                    <a:pt x="1954" y="17155"/>
                  </a:cubicBezTo>
                  <a:cubicBezTo>
                    <a:pt x="1811" y="17325"/>
                    <a:pt x="1698" y="17520"/>
                    <a:pt x="1613" y="17729"/>
                  </a:cubicBezTo>
                  <a:cubicBezTo>
                    <a:pt x="1453" y="18126"/>
                    <a:pt x="1401" y="18558"/>
                    <a:pt x="1417" y="18987"/>
                  </a:cubicBezTo>
                  <a:cubicBezTo>
                    <a:pt x="1429" y="19293"/>
                    <a:pt x="1480" y="19605"/>
                    <a:pt x="1673" y="19841"/>
                  </a:cubicBezTo>
                  <a:cubicBezTo>
                    <a:pt x="1881" y="20093"/>
                    <a:pt x="2204" y="20202"/>
                    <a:pt x="2529" y="20226"/>
                  </a:cubicBezTo>
                  <a:cubicBezTo>
                    <a:pt x="2837" y="20248"/>
                    <a:pt x="3141" y="20198"/>
                    <a:pt x="3437" y="20125"/>
                  </a:cubicBezTo>
                  <a:cubicBezTo>
                    <a:pt x="3710" y="20057"/>
                    <a:pt x="3983" y="19966"/>
                    <a:pt x="4221" y="19805"/>
                  </a:cubicBezTo>
                  <a:cubicBezTo>
                    <a:pt x="4453" y="19646"/>
                    <a:pt x="4636" y="19431"/>
                    <a:pt x="4801" y="19208"/>
                  </a:cubicBezTo>
                  <a:cubicBezTo>
                    <a:pt x="4881" y="19098"/>
                    <a:pt x="4958" y="18986"/>
                    <a:pt x="5028" y="18869"/>
                  </a:cubicBezTo>
                  <a:cubicBezTo>
                    <a:pt x="5104" y="18742"/>
                    <a:pt x="5172" y="18610"/>
                    <a:pt x="5232" y="18473"/>
                  </a:cubicBezTo>
                  <a:lnTo>
                    <a:pt x="5488" y="17896"/>
                  </a:lnTo>
                  <a:cubicBezTo>
                    <a:pt x="5580" y="17690"/>
                    <a:pt x="5485" y="17449"/>
                    <a:pt x="5279" y="17363"/>
                  </a:cubicBezTo>
                  <a:cubicBezTo>
                    <a:pt x="5081" y="17279"/>
                    <a:pt x="4853" y="17371"/>
                    <a:pt x="4767" y="17569"/>
                  </a:cubicBezTo>
                  <a:lnTo>
                    <a:pt x="4254" y="18576"/>
                  </a:lnTo>
                  <a:cubicBezTo>
                    <a:pt x="4112" y="18851"/>
                    <a:pt x="3886" y="19073"/>
                    <a:pt x="3608" y="19207"/>
                  </a:cubicBezTo>
                  <a:cubicBezTo>
                    <a:pt x="3312" y="19351"/>
                    <a:pt x="2979" y="19384"/>
                    <a:pt x="2651" y="19397"/>
                  </a:cubicBezTo>
                  <a:cubicBezTo>
                    <a:pt x="2524" y="19402"/>
                    <a:pt x="2386" y="19396"/>
                    <a:pt x="2306" y="19298"/>
                  </a:cubicBezTo>
                  <a:cubicBezTo>
                    <a:pt x="2253" y="19232"/>
                    <a:pt x="2246" y="19144"/>
                    <a:pt x="2242" y="19059"/>
                  </a:cubicBezTo>
                  <a:cubicBezTo>
                    <a:pt x="2225" y="18716"/>
                    <a:pt x="2231" y="18366"/>
                    <a:pt x="2366" y="18050"/>
                  </a:cubicBezTo>
                  <a:cubicBezTo>
                    <a:pt x="2494" y="17752"/>
                    <a:pt x="2727" y="17513"/>
                    <a:pt x="3020" y="17378"/>
                  </a:cubicBezTo>
                  <a:lnTo>
                    <a:pt x="3962" y="16894"/>
                  </a:lnTo>
                  <a:cubicBezTo>
                    <a:pt x="4155" y="16812"/>
                    <a:pt x="4254" y="16595"/>
                    <a:pt x="4190" y="16394"/>
                  </a:cubicBezTo>
                  <a:cubicBezTo>
                    <a:pt x="4130" y="16205"/>
                    <a:pt x="3954" y="16093"/>
                    <a:pt x="3772" y="16101"/>
                  </a:cubicBezTo>
                  <a:close/>
                  <a:moveTo>
                    <a:pt x="459" y="20741"/>
                  </a:moveTo>
                  <a:cubicBezTo>
                    <a:pt x="356" y="20741"/>
                    <a:pt x="252" y="20782"/>
                    <a:pt x="174" y="20861"/>
                  </a:cubicBezTo>
                  <a:cubicBezTo>
                    <a:pt x="16" y="21020"/>
                    <a:pt x="16" y="21278"/>
                    <a:pt x="174" y="21437"/>
                  </a:cubicBezTo>
                  <a:cubicBezTo>
                    <a:pt x="331" y="21596"/>
                    <a:pt x="587" y="21596"/>
                    <a:pt x="745" y="21437"/>
                  </a:cubicBezTo>
                  <a:cubicBezTo>
                    <a:pt x="902" y="21278"/>
                    <a:pt x="902" y="21020"/>
                    <a:pt x="745" y="20861"/>
                  </a:cubicBezTo>
                  <a:cubicBezTo>
                    <a:pt x="666" y="20782"/>
                    <a:pt x="563" y="20741"/>
                    <a:pt x="459" y="20741"/>
                  </a:cubicBezTo>
                  <a:close/>
                </a:path>
              </a:pathLst>
            </a:custGeom>
            <a:solidFill>
              <a:srgbClr val="3C3C3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77" name="Figura"/>
            <p:cNvSpPr/>
            <p:nvPr/>
          </p:nvSpPr>
          <p:spPr>
            <a:xfrm>
              <a:off x="10071195" y="3258228"/>
              <a:ext cx="932031" cy="1089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1" extrusionOk="0">
                  <a:moveTo>
                    <a:pt x="10800" y="0"/>
                  </a:moveTo>
                  <a:cubicBezTo>
                    <a:pt x="10135" y="0"/>
                    <a:pt x="9470" y="205"/>
                    <a:pt x="8963" y="615"/>
                  </a:cubicBezTo>
                  <a:cubicBezTo>
                    <a:pt x="8583" y="921"/>
                    <a:pt x="8350" y="1300"/>
                    <a:pt x="8255" y="1696"/>
                  </a:cubicBezTo>
                  <a:lnTo>
                    <a:pt x="2126" y="1696"/>
                  </a:lnTo>
                  <a:lnTo>
                    <a:pt x="2117" y="1696"/>
                  </a:lnTo>
                  <a:cubicBezTo>
                    <a:pt x="1508" y="1696"/>
                    <a:pt x="1200" y="1697"/>
                    <a:pt x="875" y="1780"/>
                  </a:cubicBezTo>
                  <a:cubicBezTo>
                    <a:pt x="516" y="1886"/>
                    <a:pt x="234" y="2113"/>
                    <a:pt x="104" y="2403"/>
                  </a:cubicBezTo>
                  <a:cubicBezTo>
                    <a:pt x="0" y="2667"/>
                    <a:pt x="0" y="2916"/>
                    <a:pt x="0" y="3406"/>
                  </a:cubicBezTo>
                  <a:lnTo>
                    <a:pt x="0" y="14180"/>
                  </a:lnTo>
                  <a:cubicBezTo>
                    <a:pt x="0" y="14677"/>
                    <a:pt x="0" y="14926"/>
                    <a:pt x="104" y="15191"/>
                  </a:cubicBezTo>
                  <a:cubicBezTo>
                    <a:pt x="234" y="15480"/>
                    <a:pt x="516" y="15708"/>
                    <a:pt x="875" y="15813"/>
                  </a:cubicBezTo>
                  <a:cubicBezTo>
                    <a:pt x="1202" y="15897"/>
                    <a:pt x="1510" y="15897"/>
                    <a:pt x="2117" y="15897"/>
                  </a:cubicBezTo>
                  <a:lnTo>
                    <a:pt x="7972" y="15897"/>
                  </a:lnTo>
                  <a:lnTo>
                    <a:pt x="5794" y="21014"/>
                  </a:lnTo>
                  <a:cubicBezTo>
                    <a:pt x="5705" y="21223"/>
                    <a:pt x="5843" y="21451"/>
                    <a:pt x="6102" y="21523"/>
                  </a:cubicBezTo>
                  <a:cubicBezTo>
                    <a:pt x="6361" y="21594"/>
                    <a:pt x="6642" y="21483"/>
                    <a:pt x="6731" y="21274"/>
                  </a:cubicBezTo>
                  <a:lnTo>
                    <a:pt x="9019" y="15897"/>
                  </a:lnTo>
                  <a:lnTo>
                    <a:pt x="12603" y="15897"/>
                  </a:lnTo>
                  <a:lnTo>
                    <a:pt x="14840" y="21278"/>
                  </a:lnTo>
                  <a:cubicBezTo>
                    <a:pt x="14927" y="21487"/>
                    <a:pt x="15208" y="21600"/>
                    <a:pt x="15467" y="21530"/>
                  </a:cubicBezTo>
                  <a:cubicBezTo>
                    <a:pt x="15727" y="21459"/>
                    <a:pt x="15866" y="21233"/>
                    <a:pt x="15779" y="21023"/>
                  </a:cubicBezTo>
                  <a:lnTo>
                    <a:pt x="13647" y="15897"/>
                  </a:lnTo>
                  <a:lnTo>
                    <a:pt x="19474" y="15897"/>
                  </a:lnTo>
                  <a:cubicBezTo>
                    <a:pt x="20090" y="15897"/>
                    <a:pt x="20398" y="15897"/>
                    <a:pt x="20725" y="15813"/>
                  </a:cubicBezTo>
                  <a:cubicBezTo>
                    <a:pt x="21083" y="15708"/>
                    <a:pt x="21366" y="15480"/>
                    <a:pt x="21496" y="15191"/>
                  </a:cubicBezTo>
                  <a:cubicBezTo>
                    <a:pt x="21600" y="14926"/>
                    <a:pt x="21600" y="14678"/>
                    <a:pt x="21600" y="14188"/>
                  </a:cubicBezTo>
                  <a:lnTo>
                    <a:pt x="21600" y="3413"/>
                  </a:lnTo>
                  <a:cubicBezTo>
                    <a:pt x="21600" y="2915"/>
                    <a:pt x="21600" y="2667"/>
                    <a:pt x="21496" y="2403"/>
                  </a:cubicBezTo>
                  <a:cubicBezTo>
                    <a:pt x="21366" y="2113"/>
                    <a:pt x="21083" y="1886"/>
                    <a:pt x="20725" y="1780"/>
                  </a:cubicBezTo>
                  <a:cubicBezTo>
                    <a:pt x="20398" y="1696"/>
                    <a:pt x="20090" y="1696"/>
                    <a:pt x="19483" y="1696"/>
                  </a:cubicBezTo>
                  <a:lnTo>
                    <a:pt x="13345" y="1696"/>
                  </a:lnTo>
                  <a:cubicBezTo>
                    <a:pt x="13250" y="1300"/>
                    <a:pt x="13017" y="921"/>
                    <a:pt x="12637" y="615"/>
                  </a:cubicBezTo>
                  <a:cubicBezTo>
                    <a:pt x="12130" y="205"/>
                    <a:pt x="11465" y="0"/>
                    <a:pt x="10800" y="0"/>
                  </a:cubicBezTo>
                  <a:close/>
                  <a:moveTo>
                    <a:pt x="10800" y="816"/>
                  </a:moveTo>
                  <a:cubicBezTo>
                    <a:pt x="11206" y="816"/>
                    <a:pt x="11613" y="941"/>
                    <a:pt x="11923" y="1192"/>
                  </a:cubicBezTo>
                  <a:cubicBezTo>
                    <a:pt x="12104" y="1338"/>
                    <a:pt x="12231" y="1512"/>
                    <a:pt x="12306" y="1696"/>
                  </a:cubicBezTo>
                  <a:lnTo>
                    <a:pt x="9293" y="1696"/>
                  </a:lnTo>
                  <a:cubicBezTo>
                    <a:pt x="9368" y="1512"/>
                    <a:pt x="9495" y="1338"/>
                    <a:pt x="9677" y="1192"/>
                  </a:cubicBezTo>
                  <a:cubicBezTo>
                    <a:pt x="9987" y="941"/>
                    <a:pt x="10393" y="816"/>
                    <a:pt x="10800" y="816"/>
                  </a:cubicBezTo>
                  <a:close/>
                  <a:moveTo>
                    <a:pt x="1610" y="2516"/>
                  </a:moveTo>
                  <a:lnTo>
                    <a:pt x="1612" y="2516"/>
                  </a:lnTo>
                  <a:lnTo>
                    <a:pt x="19990" y="2516"/>
                  </a:lnTo>
                  <a:cubicBezTo>
                    <a:pt x="20155" y="2516"/>
                    <a:pt x="20239" y="2516"/>
                    <a:pt x="20328" y="2538"/>
                  </a:cubicBezTo>
                  <a:cubicBezTo>
                    <a:pt x="20425" y="2567"/>
                    <a:pt x="20502" y="2629"/>
                    <a:pt x="20538" y="2708"/>
                  </a:cubicBezTo>
                  <a:cubicBezTo>
                    <a:pt x="20566" y="2780"/>
                    <a:pt x="20566" y="2847"/>
                    <a:pt x="20566" y="2983"/>
                  </a:cubicBezTo>
                  <a:lnTo>
                    <a:pt x="20566" y="14613"/>
                  </a:lnTo>
                  <a:cubicBezTo>
                    <a:pt x="20566" y="14746"/>
                    <a:pt x="20566" y="14813"/>
                    <a:pt x="20538" y="14885"/>
                  </a:cubicBezTo>
                  <a:cubicBezTo>
                    <a:pt x="20502" y="14963"/>
                    <a:pt x="20425" y="15026"/>
                    <a:pt x="20328" y="15054"/>
                  </a:cubicBezTo>
                  <a:cubicBezTo>
                    <a:pt x="20239" y="15077"/>
                    <a:pt x="20155" y="15077"/>
                    <a:pt x="19987" y="15077"/>
                  </a:cubicBezTo>
                  <a:lnTo>
                    <a:pt x="18837" y="15077"/>
                  </a:lnTo>
                  <a:lnTo>
                    <a:pt x="18837" y="9043"/>
                  </a:lnTo>
                  <a:cubicBezTo>
                    <a:pt x="18837" y="8809"/>
                    <a:pt x="18603" y="8620"/>
                    <a:pt x="18314" y="8620"/>
                  </a:cubicBezTo>
                  <a:cubicBezTo>
                    <a:pt x="18024" y="8620"/>
                    <a:pt x="17790" y="8809"/>
                    <a:pt x="17790" y="9043"/>
                  </a:cubicBezTo>
                  <a:lnTo>
                    <a:pt x="17790" y="15077"/>
                  </a:lnTo>
                  <a:lnTo>
                    <a:pt x="16172" y="15077"/>
                  </a:lnTo>
                  <a:lnTo>
                    <a:pt x="16172" y="10326"/>
                  </a:lnTo>
                  <a:cubicBezTo>
                    <a:pt x="16172" y="10093"/>
                    <a:pt x="15938" y="9903"/>
                    <a:pt x="15648" y="9903"/>
                  </a:cubicBezTo>
                  <a:cubicBezTo>
                    <a:pt x="15359" y="9903"/>
                    <a:pt x="15125" y="10093"/>
                    <a:pt x="15125" y="10326"/>
                  </a:cubicBezTo>
                  <a:lnTo>
                    <a:pt x="15125" y="15077"/>
                  </a:lnTo>
                  <a:lnTo>
                    <a:pt x="13686" y="15077"/>
                  </a:lnTo>
                  <a:lnTo>
                    <a:pt x="13686" y="11744"/>
                  </a:lnTo>
                  <a:cubicBezTo>
                    <a:pt x="13686" y="11511"/>
                    <a:pt x="13452" y="11321"/>
                    <a:pt x="13162" y="11321"/>
                  </a:cubicBezTo>
                  <a:cubicBezTo>
                    <a:pt x="12873" y="11321"/>
                    <a:pt x="12639" y="11511"/>
                    <a:pt x="12639" y="11744"/>
                  </a:cubicBezTo>
                  <a:lnTo>
                    <a:pt x="12639" y="15077"/>
                  </a:lnTo>
                  <a:lnTo>
                    <a:pt x="11324" y="15077"/>
                  </a:lnTo>
                  <a:lnTo>
                    <a:pt x="11324" y="10657"/>
                  </a:lnTo>
                  <a:cubicBezTo>
                    <a:pt x="11324" y="10424"/>
                    <a:pt x="11089" y="10234"/>
                    <a:pt x="10800" y="10234"/>
                  </a:cubicBezTo>
                  <a:cubicBezTo>
                    <a:pt x="10510" y="10234"/>
                    <a:pt x="10276" y="10424"/>
                    <a:pt x="10276" y="10657"/>
                  </a:cubicBezTo>
                  <a:lnTo>
                    <a:pt x="10276" y="15077"/>
                  </a:lnTo>
                  <a:lnTo>
                    <a:pt x="8761" y="15077"/>
                  </a:lnTo>
                  <a:lnTo>
                    <a:pt x="8761" y="12727"/>
                  </a:lnTo>
                  <a:cubicBezTo>
                    <a:pt x="8761" y="12494"/>
                    <a:pt x="8526" y="12304"/>
                    <a:pt x="8237" y="12304"/>
                  </a:cubicBezTo>
                  <a:cubicBezTo>
                    <a:pt x="7948" y="12304"/>
                    <a:pt x="7713" y="12494"/>
                    <a:pt x="7713" y="12727"/>
                  </a:cubicBezTo>
                  <a:lnTo>
                    <a:pt x="7713" y="15077"/>
                  </a:lnTo>
                  <a:lnTo>
                    <a:pt x="6502" y="15077"/>
                  </a:lnTo>
                  <a:lnTo>
                    <a:pt x="6502" y="12924"/>
                  </a:lnTo>
                  <a:cubicBezTo>
                    <a:pt x="6502" y="12690"/>
                    <a:pt x="6267" y="12501"/>
                    <a:pt x="5978" y="12501"/>
                  </a:cubicBezTo>
                  <a:cubicBezTo>
                    <a:pt x="5688" y="12501"/>
                    <a:pt x="5453" y="12690"/>
                    <a:pt x="5453" y="12924"/>
                  </a:cubicBezTo>
                  <a:lnTo>
                    <a:pt x="5453" y="15077"/>
                  </a:lnTo>
                  <a:lnTo>
                    <a:pt x="4062" y="15077"/>
                  </a:lnTo>
                  <a:lnTo>
                    <a:pt x="4062" y="13390"/>
                  </a:lnTo>
                  <a:cubicBezTo>
                    <a:pt x="4062" y="13156"/>
                    <a:pt x="3828" y="12967"/>
                    <a:pt x="3538" y="12967"/>
                  </a:cubicBezTo>
                  <a:cubicBezTo>
                    <a:pt x="3249" y="12967"/>
                    <a:pt x="3014" y="13156"/>
                    <a:pt x="3014" y="13390"/>
                  </a:cubicBezTo>
                  <a:lnTo>
                    <a:pt x="3014" y="15077"/>
                  </a:lnTo>
                  <a:lnTo>
                    <a:pt x="1610" y="15077"/>
                  </a:lnTo>
                  <a:cubicBezTo>
                    <a:pt x="1445" y="15077"/>
                    <a:pt x="1361" y="15077"/>
                    <a:pt x="1272" y="15054"/>
                  </a:cubicBezTo>
                  <a:cubicBezTo>
                    <a:pt x="1174" y="15026"/>
                    <a:pt x="1098" y="14963"/>
                    <a:pt x="1063" y="14885"/>
                  </a:cubicBezTo>
                  <a:cubicBezTo>
                    <a:pt x="1035" y="14813"/>
                    <a:pt x="1035" y="14746"/>
                    <a:pt x="1035" y="14611"/>
                  </a:cubicBezTo>
                  <a:lnTo>
                    <a:pt x="1035" y="2981"/>
                  </a:lnTo>
                  <a:cubicBezTo>
                    <a:pt x="1035" y="2848"/>
                    <a:pt x="1035" y="2780"/>
                    <a:pt x="1063" y="2708"/>
                  </a:cubicBezTo>
                  <a:cubicBezTo>
                    <a:pt x="1098" y="2629"/>
                    <a:pt x="1174" y="2567"/>
                    <a:pt x="1272" y="2538"/>
                  </a:cubicBezTo>
                  <a:cubicBezTo>
                    <a:pt x="1360" y="2516"/>
                    <a:pt x="1444" y="2516"/>
                    <a:pt x="1610" y="2516"/>
                  </a:cubicBezTo>
                  <a:close/>
                  <a:moveTo>
                    <a:pt x="16022" y="4104"/>
                  </a:moveTo>
                  <a:cubicBezTo>
                    <a:pt x="15735" y="4122"/>
                    <a:pt x="15517" y="4319"/>
                    <a:pt x="15530" y="4551"/>
                  </a:cubicBezTo>
                  <a:cubicBezTo>
                    <a:pt x="15541" y="4768"/>
                    <a:pt x="15753" y="4944"/>
                    <a:pt x="16022" y="4958"/>
                  </a:cubicBezTo>
                  <a:lnTo>
                    <a:pt x="17094" y="4958"/>
                  </a:lnTo>
                  <a:lnTo>
                    <a:pt x="12753" y="8464"/>
                  </a:lnTo>
                  <a:lnTo>
                    <a:pt x="11579" y="7538"/>
                  </a:lnTo>
                  <a:cubicBezTo>
                    <a:pt x="11491" y="7457"/>
                    <a:pt x="11363" y="7412"/>
                    <a:pt x="11230" y="7413"/>
                  </a:cubicBezTo>
                  <a:cubicBezTo>
                    <a:pt x="11101" y="7415"/>
                    <a:pt x="10978" y="7460"/>
                    <a:pt x="10892" y="7538"/>
                  </a:cubicBezTo>
                  <a:lnTo>
                    <a:pt x="7112" y="10592"/>
                  </a:lnTo>
                  <a:lnTo>
                    <a:pt x="5973" y="9684"/>
                  </a:lnTo>
                  <a:cubicBezTo>
                    <a:pt x="5875" y="9610"/>
                    <a:pt x="5747" y="9569"/>
                    <a:pt x="5614" y="9566"/>
                  </a:cubicBezTo>
                  <a:cubicBezTo>
                    <a:pt x="5472" y="9563"/>
                    <a:pt x="5333" y="9605"/>
                    <a:pt x="5229" y="9684"/>
                  </a:cubicBezTo>
                  <a:lnTo>
                    <a:pt x="3357" y="11190"/>
                  </a:lnTo>
                  <a:cubicBezTo>
                    <a:pt x="3211" y="11325"/>
                    <a:pt x="3191" y="11521"/>
                    <a:pt x="3308" y="11673"/>
                  </a:cubicBezTo>
                  <a:cubicBezTo>
                    <a:pt x="3464" y="11873"/>
                    <a:pt x="3793" y="11931"/>
                    <a:pt x="4037" y="11801"/>
                  </a:cubicBezTo>
                  <a:lnTo>
                    <a:pt x="5608" y="10550"/>
                  </a:lnTo>
                  <a:lnTo>
                    <a:pt x="6703" y="11432"/>
                  </a:lnTo>
                  <a:cubicBezTo>
                    <a:pt x="6816" y="11524"/>
                    <a:pt x="6972" y="11572"/>
                    <a:pt x="7132" y="11565"/>
                  </a:cubicBezTo>
                  <a:cubicBezTo>
                    <a:pt x="7270" y="11559"/>
                    <a:pt x="7400" y="11512"/>
                    <a:pt x="7498" y="11432"/>
                  </a:cubicBezTo>
                  <a:lnTo>
                    <a:pt x="11260" y="8422"/>
                  </a:lnTo>
                  <a:lnTo>
                    <a:pt x="12293" y="9274"/>
                  </a:lnTo>
                  <a:cubicBezTo>
                    <a:pt x="12409" y="9374"/>
                    <a:pt x="12572" y="9429"/>
                    <a:pt x="12741" y="9424"/>
                  </a:cubicBezTo>
                  <a:cubicBezTo>
                    <a:pt x="12897" y="9420"/>
                    <a:pt x="13044" y="9366"/>
                    <a:pt x="13151" y="9274"/>
                  </a:cubicBezTo>
                  <a:lnTo>
                    <a:pt x="17777" y="5555"/>
                  </a:lnTo>
                  <a:lnTo>
                    <a:pt x="17777" y="6396"/>
                  </a:lnTo>
                  <a:cubicBezTo>
                    <a:pt x="17798" y="6631"/>
                    <a:pt x="18046" y="6809"/>
                    <a:pt x="18337" y="6799"/>
                  </a:cubicBezTo>
                  <a:cubicBezTo>
                    <a:pt x="18609" y="6789"/>
                    <a:pt x="18829" y="6616"/>
                    <a:pt x="18845" y="6396"/>
                  </a:cubicBezTo>
                  <a:lnTo>
                    <a:pt x="18845" y="4478"/>
                  </a:lnTo>
                  <a:cubicBezTo>
                    <a:pt x="18857" y="4374"/>
                    <a:pt x="18810" y="4272"/>
                    <a:pt x="18718" y="4200"/>
                  </a:cubicBezTo>
                  <a:cubicBezTo>
                    <a:pt x="18629" y="4130"/>
                    <a:pt x="18506" y="4095"/>
                    <a:pt x="18382" y="4104"/>
                  </a:cubicBezTo>
                  <a:lnTo>
                    <a:pt x="16022" y="4104"/>
                  </a:lnTo>
                  <a:close/>
                  <a:moveTo>
                    <a:pt x="3708" y="4106"/>
                  </a:moveTo>
                  <a:cubicBezTo>
                    <a:pt x="3574" y="4106"/>
                    <a:pt x="3440" y="4147"/>
                    <a:pt x="3337" y="4230"/>
                  </a:cubicBezTo>
                  <a:cubicBezTo>
                    <a:pt x="3133" y="4395"/>
                    <a:pt x="3133" y="4663"/>
                    <a:pt x="3337" y="4828"/>
                  </a:cubicBezTo>
                  <a:cubicBezTo>
                    <a:pt x="3542" y="4994"/>
                    <a:pt x="3873" y="4994"/>
                    <a:pt x="4078" y="4828"/>
                  </a:cubicBezTo>
                  <a:cubicBezTo>
                    <a:pt x="4283" y="4663"/>
                    <a:pt x="4283" y="4395"/>
                    <a:pt x="4078" y="4230"/>
                  </a:cubicBezTo>
                  <a:cubicBezTo>
                    <a:pt x="3976" y="4147"/>
                    <a:pt x="3842" y="4106"/>
                    <a:pt x="3708" y="4106"/>
                  </a:cubicBezTo>
                  <a:close/>
                  <a:moveTo>
                    <a:pt x="3708" y="5831"/>
                  </a:moveTo>
                  <a:cubicBezTo>
                    <a:pt x="3574" y="5831"/>
                    <a:pt x="3440" y="5872"/>
                    <a:pt x="3337" y="5955"/>
                  </a:cubicBezTo>
                  <a:cubicBezTo>
                    <a:pt x="3133" y="6120"/>
                    <a:pt x="3133" y="6388"/>
                    <a:pt x="3337" y="6553"/>
                  </a:cubicBezTo>
                  <a:cubicBezTo>
                    <a:pt x="3542" y="6718"/>
                    <a:pt x="3873" y="6718"/>
                    <a:pt x="4078" y="6553"/>
                  </a:cubicBezTo>
                  <a:cubicBezTo>
                    <a:pt x="4283" y="6388"/>
                    <a:pt x="4283" y="6120"/>
                    <a:pt x="4078" y="5955"/>
                  </a:cubicBezTo>
                  <a:cubicBezTo>
                    <a:pt x="3976" y="5872"/>
                    <a:pt x="3842" y="5831"/>
                    <a:pt x="3708" y="5831"/>
                  </a:cubicBezTo>
                  <a:close/>
                  <a:moveTo>
                    <a:pt x="3708" y="7556"/>
                  </a:moveTo>
                  <a:cubicBezTo>
                    <a:pt x="3574" y="7556"/>
                    <a:pt x="3440" y="7597"/>
                    <a:pt x="3337" y="7679"/>
                  </a:cubicBezTo>
                  <a:cubicBezTo>
                    <a:pt x="3133" y="7844"/>
                    <a:pt x="3133" y="8112"/>
                    <a:pt x="3337" y="8278"/>
                  </a:cubicBezTo>
                  <a:cubicBezTo>
                    <a:pt x="3542" y="8443"/>
                    <a:pt x="3873" y="8443"/>
                    <a:pt x="4078" y="8278"/>
                  </a:cubicBezTo>
                  <a:cubicBezTo>
                    <a:pt x="4283" y="8112"/>
                    <a:pt x="4283" y="7844"/>
                    <a:pt x="4078" y="7679"/>
                  </a:cubicBezTo>
                  <a:cubicBezTo>
                    <a:pt x="3976" y="7597"/>
                    <a:pt x="3842" y="7556"/>
                    <a:pt x="3708" y="7556"/>
                  </a:cubicBezTo>
                  <a:close/>
                </a:path>
              </a:pathLst>
            </a:custGeom>
            <a:solidFill>
              <a:srgbClr val="3D3C3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78" name="Figura"/>
            <p:cNvSpPr/>
            <p:nvPr/>
          </p:nvSpPr>
          <p:spPr>
            <a:xfrm>
              <a:off x="17390231" y="3258228"/>
              <a:ext cx="1132836" cy="1100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98" extrusionOk="0">
                  <a:moveTo>
                    <a:pt x="10837" y="0"/>
                  </a:moveTo>
                  <a:cubicBezTo>
                    <a:pt x="10587" y="0"/>
                    <a:pt x="10385" y="200"/>
                    <a:pt x="10386" y="447"/>
                  </a:cubicBezTo>
                  <a:lnTo>
                    <a:pt x="10386" y="2492"/>
                  </a:lnTo>
                  <a:cubicBezTo>
                    <a:pt x="10386" y="2739"/>
                    <a:pt x="10588" y="2938"/>
                    <a:pt x="10837" y="2938"/>
                  </a:cubicBezTo>
                  <a:cubicBezTo>
                    <a:pt x="11086" y="2939"/>
                    <a:pt x="11288" y="2739"/>
                    <a:pt x="11288" y="2492"/>
                  </a:cubicBezTo>
                  <a:lnTo>
                    <a:pt x="11288" y="447"/>
                  </a:lnTo>
                  <a:cubicBezTo>
                    <a:pt x="11288" y="200"/>
                    <a:pt x="11086" y="0"/>
                    <a:pt x="10837" y="0"/>
                  </a:cubicBezTo>
                  <a:close/>
                  <a:moveTo>
                    <a:pt x="7166" y="1501"/>
                  </a:moveTo>
                  <a:cubicBezTo>
                    <a:pt x="7050" y="1500"/>
                    <a:pt x="6935" y="1541"/>
                    <a:pt x="6845" y="1627"/>
                  </a:cubicBezTo>
                  <a:cubicBezTo>
                    <a:pt x="6666" y="1799"/>
                    <a:pt x="6662" y="2082"/>
                    <a:pt x="6836" y="2258"/>
                  </a:cubicBezTo>
                  <a:lnTo>
                    <a:pt x="8278" y="3725"/>
                  </a:lnTo>
                  <a:cubicBezTo>
                    <a:pt x="8452" y="3902"/>
                    <a:pt x="8738" y="3905"/>
                    <a:pt x="8916" y="3734"/>
                  </a:cubicBezTo>
                  <a:cubicBezTo>
                    <a:pt x="9095" y="3562"/>
                    <a:pt x="9099" y="3280"/>
                    <a:pt x="8925" y="3103"/>
                  </a:cubicBezTo>
                  <a:lnTo>
                    <a:pt x="7483" y="1636"/>
                  </a:lnTo>
                  <a:cubicBezTo>
                    <a:pt x="7396" y="1548"/>
                    <a:pt x="7281" y="1503"/>
                    <a:pt x="7166" y="1501"/>
                  </a:cubicBezTo>
                  <a:close/>
                  <a:moveTo>
                    <a:pt x="14415" y="1521"/>
                  </a:moveTo>
                  <a:cubicBezTo>
                    <a:pt x="14300" y="1521"/>
                    <a:pt x="14184" y="1565"/>
                    <a:pt x="14096" y="1652"/>
                  </a:cubicBezTo>
                  <a:lnTo>
                    <a:pt x="12632" y="3099"/>
                  </a:lnTo>
                  <a:cubicBezTo>
                    <a:pt x="12456" y="3273"/>
                    <a:pt x="12456" y="3555"/>
                    <a:pt x="12632" y="3729"/>
                  </a:cubicBezTo>
                  <a:cubicBezTo>
                    <a:pt x="12809" y="3904"/>
                    <a:pt x="13095" y="3903"/>
                    <a:pt x="13271" y="3729"/>
                  </a:cubicBezTo>
                  <a:lnTo>
                    <a:pt x="14734" y="2282"/>
                  </a:lnTo>
                  <a:cubicBezTo>
                    <a:pt x="14910" y="2108"/>
                    <a:pt x="14910" y="1826"/>
                    <a:pt x="14734" y="1652"/>
                  </a:cubicBezTo>
                  <a:cubicBezTo>
                    <a:pt x="14646" y="1565"/>
                    <a:pt x="14531" y="1521"/>
                    <a:pt x="14415" y="1521"/>
                  </a:cubicBezTo>
                  <a:close/>
                  <a:moveTo>
                    <a:pt x="4234" y="5068"/>
                  </a:moveTo>
                  <a:cubicBezTo>
                    <a:pt x="4167" y="5073"/>
                    <a:pt x="4102" y="5087"/>
                    <a:pt x="4040" y="5113"/>
                  </a:cubicBezTo>
                  <a:cubicBezTo>
                    <a:pt x="3951" y="5149"/>
                    <a:pt x="3871" y="5206"/>
                    <a:pt x="3808" y="5279"/>
                  </a:cubicBezTo>
                  <a:lnTo>
                    <a:pt x="149" y="9334"/>
                  </a:lnTo>
                  <a:cubicBezTo>
                    <a:pt x="61" y="9419"/>
                    <a:pt x="9" y="9533"/>
                    <a:pt x="1" y="9654"/>
                  </a:cubicBezTo>
                  <a:cubicBezTo>
                    <a:pt x="-7" y="9784"/>
                    <a:pt x="37" y="9911"/>
                    <a:pt x="124" y="10009"/>
                  </a:cubicBezTo>
                  <a:lnTo>
                    <a:pt x="10382" y="21394"/>
                  </a:lnTo>
                  <a:cubicBezTo>
                    <a:pt x="10490" y="21525"/>
                    <a:pt x="10653" y="21600"/>
                    <a:pt x="10824" y="21598"/>
                  </a:cubicBezTo>
                  <a:cubicBezTo>
                    <a:pt x="10989" y="21596"/>
                    <a:pt x="11145" y="21521"/>
                    <a:pt x="11250" y="21394"/>
                  </a:cubicBezTo>
                  <a:lnTo>
                    <a:pt x="21426" y="10000"/>
                  </a:lnTo>
                  <a:cubicBezTo>
                    <a:pt x="21533" y="9893"/>
                    <a:pt x="21593" y="9749"/>
                    <a:pt x="21591" y="9598"/>
                  </a:cubicBezTo>
                  <a:cubicBezTo>
                    <a:pt x="21589" y="9453"/>
                    <a:pt x="21530" y="9315"/>
                    <a:pt x="21426" y="9212"/>
                  </a:cubicBezTo>
                  <a:lnTo>
                    <a:pt x="17843" y="5259"/>
                  </a:lnTo>
                  <a:cubicBezTo>
                    <a:pt x="17779" y="5199"/>
                    <a:pt x="17704" y="5152"/>
                    <a:pt x="17622" y="5119"/>
                  </a:cubicBezTo>
                  <a:cubicBezTo>
                    <a:pt x="17533" y="5083"/>
                    <a:pt x="17438" y="5066"/>
                    <a:pt x="17342" y="5068"/>
                  </a:cubicBezTo>
                  <a:lnTo>
                    <a:pt x="4234" y="5068"/>
                  </a:lnTo>
                  <a:close/>
                  <a:moveTo>
                    <a:pt x="4874" y="5870"/>
                  </a:moveTo>
                  <a:lnTo>
                    <a:pt x="9998" y="5881"/>
                  </a:lnTo>
                  <a:lnTo>
                    <a:pt x="6833" y="8932"/>
                  </a:lnTo>
                  <a:lnTo>
                    <a:pt x="4874" y="5870"/>
                  </a:lnTo>
                  <a:close/>
                  <a:moveTo>
                    <a:pt x="11748" y="5885"/>
                  </a:moveTo>
                  <a:lnTo>
                    <a:pt x="16824" y="5895"/>
                  </a:lnTo>
                  <a:lnTo>
                    <a:pt x="14818" y="8987"/>
                  </a:lnTo>
                  <a:lnTo>
                    <a:pt x="11748" y="5885"/>
                  </a:lnTo>
                  <a:close/>
                  <a:moveTo>
                    <a:pt x="10879" y="6122"/>
                  </a:moveTo>
                  <a:lnTo>
                    <a:pt x="13981" y="9257"/>
                  </a:lnTo>
                  <a:lnTo>
                    <a:pt x="7627" y="9257"/>
                  </a:lnTo>
                  <a:lnTo>
                    <a:pt x="10879" y="6122"/>
                  </a:lnTo>
                  <a:close/>
                  <a:moveTo>
                    <a:pt x="4143" y="6187"/>
                  </a:moveTo>
                  <a:lnTo>
                    <a:pt x="6107" y="9257"/>
                  </a:lnTo>
                  <a:lnTo>
                    <a:pt x="1329" y="9257"/>
                  </a:lnTo>
                  <a:lnTo>
                    <a:pt x="4143" y="6187"/>
                  </a:lnTo>
                  <a:close/>
                  <a:moveTo>
                    <a:pt x="17569" y="6193"/>
                  </a:moveTo>
                  <a:lnTo>
                    <a:pt x="20383" y="9257"/>
                  </a:lnTo>
                  <a:lnTo>
                    <a:pt x="15581" y="9257"/>
                  </a:lnTo>
                  <a:lnTo>
                    <a:pt x="17569" y="6193"/>
                  </a:lnTo>
                  <a:close/>
                  <a:moveTo>
                    <a:pt x="1322" y="10036"/>
                  </a:moveTo>
                  <a:lnTo>
                    <a:pt x="6487" y="10036"/>
                  </a:lnTo>
                  <a:lnTo>
                    <a:pt x="10070" y="19847"/>
                  </a:lnTo>
                  <a:lnTo>
                    <a:pt x="1322" y="10036"/>
                  </a:lnTo>
                  <a:close/>
                  <a:moveTo>
                    <a:pt x="7326" y="10036"/>
                  </a:moveTo>
                  <a:lnTo>
                    <a:pt x="20354" y="10036"/>
                  </a:lnTo>
                  <a:lnTo>
                    <a:pt x="11656" y="19758"/>
                  </a:lnTo>
                  <a:lnTo>
                    <a:pt x="14116" y="13089"/>
                  </a:lnTo>
                  <a:cubicBezTo>
                    <a:pt x="14209" y="12878"/>
                    <a:pt x="14100" y="12634"/>
                    <a:pt x="13880" y="12560"/>
                  </a:cubicBezTo>
                  <a:cubicBezTo>
                    <a:pt x="13667" y="12489"/>
                    <a:pt x="13438" y="12608"/>
                    <a:pt x="13375" y="12822"/>
                  </a:cubicBezTo>
                  <a:lnTo>
                    <a:pt x="10847" y="19677"/>
                  </a:lnTo>
                  <a:lnTo>
                    <a:pt x="7326" y="10036"/>
                  </a:lnTo>
                  <a:close/>
                  <a:moveTo>
                    <a:pt x="14328" y="10919"/>
                  </a:moveTo>
                  <a:cubicBezTo>
                    <a:pt x="14212" y="10919"/>
                    <a:pt x="14097" y="10962"/>
                    <a:pt x="14009" y="11049"/>
                  </a:cubicBezTo>
                  <a:cubicBezTo>
                    <a:pt x="13832" y="11223"/>
                    <a:pt x="13832" y="11506"/>
                    <a:pt x="14009" y="11680"/>
                  </a:cubicBezTo>
                  <a:cubicBezTo>
                    <a:pt x="14185" y="11854"/>
                    <a:pt x="14470" y="11854"/>
                    <a:pt x="14646" y="11680"/>
                  </a:cubicBezTo>
                  <a:cubicBezTo>
                    <a:pt x="14823" y="11506"/>
                    <a:pt x="14823" y="11223"/>
                    <a:pt x="14646" y="11049"/>
                  </a:cubicBezTo>
                  <a:cubicBezTo>
                    <a:pt x="14558" y="10962"/>
                    <a:pt x="14443" y="10919"/>
                    <a:pt x="14328" y="10919"/>
                  </a:cubicBezTo>
                  <a:close/>
                </a:path>
              </a:pathLst>
            </a:custGeom>
            <a:solidFill>
              <a:srgbClr val="3C3C3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7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6" name="Agrupar"/>
          <p:cNvGrpSpPr/>
          <p:nvPr/>
        </p:nvGrpSpPr>
        <p:grpSpPr>
          <a:xfrm>
            <a:off x="495300" y="101305"/>
            <a:ext cx="21056600" cy="14097000"/>
            <a:chOff x="0" y="0"/>
            <a:chExt cx="21322567" cy="14300200"/>
          </a:xfrm>
        </p:grpSpPr>
        <p:sp>
          <p:nvSpPr>
            <p:cNvPr id="1483" name="Кружок"/>
            <p:cNvSpPr/>
            <p:nvPr/>
          </p:nvSpPr>
          <p:spPr>
            <a:xfrm>
              <a:off x="2339527" y="3275657"/>
              <a:ext cx="353817" cy="353817"/>
            </a:xfrm>
            <a:prstGeom prst="ellipse">
              <a:avLst/>
            </a:prstGeom>
            <a:solidFill>
              <a:srgbClr val="FDC2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84" name="Кружок"/>
            <p:cNvSpPr/>
            <p:nvPr/>
          </p:nvSpPr>
          <p:spPr>
            <a:xfrm>
              <a:off x="8356600" y="12133013"/>
              <a:ext cx="996059" cy="996059"/>
            </a:xfrm>
            <a:prstGeom prst="ellipse">
              <a:avLst/>
            </a:prstGeom>
            <a:solidFill>
              <a:srgbClr val="9FDC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85" name="Кружок"/>
            <p:cNvSpPr/>
            <p:nvPr/>
          </p:nvSpPr>
          <p:spPr>
            <a:xfrm>
              <a:off x="200470" y="6319142"/>
              <a:ext cx="996060" cy="996059"/>
            </a:xfrm>
            <a:prstGeom prst="ellipse">
              <a:avLst/>
            </a:prstGeom>
            <a:solidFill>
              <a:srgbClr val="9FDC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86" name="Кружок"/>
            <p:cNvSpPr/>
            <p:nvPr/>
          </p:nvSpPr>
          <p:spPr>
            <a:xfrm>
              <a:off x="7112000" y="0"/>
              <a:ext cx="1270000" cy="1270000"/>
            </a:xfrm>
            <a:prstGeom prst="ellipse">
              <a:avLst/>
            </a:prstGeom>
            <a:solidFill>
              <a:srgbClr val="FDC2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87" name="Кружок"/>
            <p:cNvSpPr/>
            <p:nvPr/>
          </p:nvSpPr>
          <p:spPr>
            <a:xfrm>
              <a:off x="9372600" y="1955800"/>
              <a:ext cx="584200" cy="584200"/>
            </a:xfrm>
            <a:prstGeom prst="ellipse">
              <a:avLst/>
            </a:prstGeom>
            <a:solidFill>
              <a:srgbClr val="9FDC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88" name="Кружок"/>
            <p:cNvSpPr/>
            <p:nvPr/>
          </p:nvSpPr>
          <p:spPr>
            <a:xfrm>
              <a:off x="0" y="12141200"/>
              <a:ext cx="584200" cy="584200"/>
            </a:xfrm>
            <a:prstGeom prst="ellipse">
              <a:avLst/>
            </a:prstGeom>
            <a:solidFill>
              <a:srgbClr val="9ADAC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89" name="Кружок"/>
            <p:cNvSpPr/>
            <p:nvPr/>
          </p:nvSpPr>
          <p:spPr>
            <a:xfrm>
              <a:off x="6299200" y="13716000"/>
              <a:ext cx="584200" cy="584200"/>
            </a:xfrm>
            <a:prstGeom prst="ellipse">
              <a:avLst/>
            </a:prstGeom>
            <a:solidFill>
              <a:srgbClr val="F885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90" name="Кружок"/>
            <p:cNvSpPr/>
            <p:nvPr/>
          </p:nvSpPr>
          <p:spPr>
            <a:xfrm>
              <a:off x="11686727" y="12646470"/>
              <a:ext cx="584203" cy="584203"/>
            </a:xfrm>
            <a:prstGeom prst="ellipse">
              <a:avLst/>
            </a:prstGeom>
            <a:solidFill>
              <a:srgbClr val="FDC2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91" name="Кружок"/>
            <p:cNvSpPr/>
            <p:nvPr/>
          </p:nvSpPr>
          <p:spPr>
            <a:xfrm>
              <a:off x="505270" y="1219200"/>
              <a:ext cx="1270004" cy="1270000"/>
            </a:xfrm>
            <a:prstGeom prst="ellipse">
              <a:avLst/>
            </a:prstGeom>
            <a:solidFill>
              <a:srgbClr val="F885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92" name="Кружок"/>
            <p:cNvSpPr/>
            <p:nvPr/>
          </p:nvSpPr>
          <p:spPr>
            <a:xfrm>
              <a:off x="3553271" y="1562100"/>
              <a:ext cx="584203" cy="584200"/>
            </a:xfrm>
            <a:prstGeom prst="ellipse">
              <a:avLst/>
            </a:prstGeom>
            <a:solidFill>
              <a:srgbClr val="9ADAC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93" name="Кружок"/>
            <p:cNvSpPr/>
            <p:nvPr/>
          </p:nvSpPr>
          <p:spPr>
            <a:xfrm>
              <a:off x="2610741" y="12227370"/>
              <a:ext cx="996059" cy="996059"/>
            </a:xfrm>
            <a:prstGeom prst="ellipse">
              <a:avLst/>
            </a:prstGeom>
            <a:solidFill>
              <a:srgbClr val="FDC2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94" name="Кружок"/>
            <p:cNvSpPr/>
            <p:nvPr/>
          </p:nvSpPr>
          <p:spPr>
            <a:xfrm>
              <a:off x="11547920" y="724791"/>
              <a:ext cx="353817" cy="353818"/>
            </a:xfrm>
            <a:prstGeom prst="ellipse">
              <a:avLst/>
            </a:prstGeom>
            <a:solidFill>
              <a:srgbClr val="F885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95" name="Кружок"/>
            <p:cNvSpPr/>
            <p:nvPr/>
          </p:nvSpPr>
          <p:spPr>
            <a:xfrm>
              <a:off x="5311328" y="12622856"/>
              <a:ext cx="353817" cy="353817"/>
            </a:xfrm>
            <a:prstGeom prst="ellipse">
              <a:avLst/>
            </a:prstGeom>
            <a:solidFill>
              <a:srgbClr val="DFDC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96" name="Кружок"/>
            <p:cNvSpPr/>
            <p:nvPr/>
          </p:nvSpPr>
          <p:spPr>
            <a:xfrm>
              <a:off x="963363" y="10591800"/>
              <a:ext cx="353817" cy="353817"/>
            </a:xfrm>
            <a:prstGeom prst="ellipse">
              <a:avLst/>
            </a:prstGeom>
            <a:solidFill>
              <a:srgbClr val="DFDC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97" name="Кружок"/>
            <p:cNvSpPr/>
            <p:nvPr/>
          </p:nvSpPr>
          <p:spPr>
            <a:xfrm>
              <a:off x="5997128" y="1675457"/>
              <a:ext cx="353817" cy="353817"/>
            </a:xfrm>
            <a:prstGeom prst="ellipse">
              <a:avLst/>
            </a:prstGeom>
            <a:solidFill>
              <a:srgbClr val="DFDC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98" name="Кружок"/>
            <p:cNvSpPr/>
            <p:nvPr/>
          </p:nvSpPr>
          <p:spPr>
            <a:xfrm>
              <a:off x="409128" y="3504257"/>
              <a:ext cx="353817" cy="353817"/>
            </a:xfrm>
            <a:prstGeom prst="ellipse">
              <a:avLst/>
            </a:prstGeom>
            <a:solidFill>
              <a:srgbClr val="FE8A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99" name="Кружок"/>
            <p:cNvSpPr/>
            <p:nvPr/>
          </p:nvSpPr>
          <p:spPr>
            <a:xfrm>
              <a:off x="78927" y="8686800"/>
              <a:ext cx="584203" cy="584200"/>
            </a:xfrm>
            <a:prstGeom prst="ellipse">
              <a:avLst/>
            </a:prstGeom>
            <a:solidFill>
              <a:srgbClr val="FE8A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00" name="Кружок"/>
            <p:cNvSpPr/>
            <p:nvPr/>
          </p:nvSpPr>
          <p:spPr>
            <a:xfrm>
              <a:off x="10823127" y="11556056"/>
              <a:ext cx="353817" cy="353817"/>
            </a:xfrm>
            <a:prstGeom prst="ellipse">
              <a:avLst/>
            </a:prstGeom>
            <a:solidFill>
              <a:srgbClr val="FE8A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1505" name="Agrupar"/>
            <p:cNvGrpSpPr/>
            <p:nvPr/>
          </p:nvGrpSpPr>
          <p:grpSpPr>
            <a:xfrm>
              <a:off x="6049103" y="2567006"/>
              <a:ext cx="15273464" cy="9339914"/>
              <a:chOff x="133632" y="944023"/>
              <a:chExt cx="15273463" cy="9339913"/>
            </a:xfrm>
          </p:grpSpPr>
          <p:grpSp>
            <p:nvGrpSpPr>
              <p:cNvPr id="1503" name="Agrupar"/>
              <p:cNvGrpSpPr/>
              <p:nvPr/>
            </p:nvGrpSpPr>
            <p:grpSpPr>
              <a:xfrm>
                <a:off x="1999710" y="944023"/>
                <a:ext cx="13407385" cy="9339913"/>
                <a:chOff x="654674" y="944023"/>
                <a:chExt cx="13407384" cy="9339912"/>
              </a:xfrm>
            </p:grpSpPr>
            <p:sp>
              <p:nvSpPr>
                <p:cNvPr id="1501" name="Закругленный прямоугольник"/>
                <p:cNvSpPr/>
                <p:nvPr/>
              </p:nvSpPr>
              <p:spPr>
                <a:xfrm rot="542507">
                  <a:off x="654674" y="944023"/>
                  <a:ext cx="12752437" cy="9339912"/>
                </a:xfrm>
                <a:prstGeom prst="roundRect">
                  <a:avLst>
                    <a:gd name="adj" fmla="val 13865"/>
                  </a:avLst>
                </a:prstGeom>
                <a:solidFill>
                  <a:srgbClr val="ECEBE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502" name="Agrupar"/>
                <p:cNvSpPr/>
                <p:nvPr/>
              </p:nvSpPr>
              <p:spPr>
                <a:xfrm>
                  <a:off x="2092152" y="3537421"/>
                  <a:ext cx="11969906" cy="292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 algn="l">
                    <a:defRPr sz="10000">
                      <a:solidFill>
                        <a:srgbClr val="3B3B3D"/>
                      </a:solidFill>
                    </a:defRPr>
                  </a:pPr>
                  <a:r>
                    <a:rPr dirty="0"/>
                    <a:t>Thanks</a:t>
                  </a:r>
                </a:p>
                <a:p>
                  <a:pPr algn="l">
                    <a:defRPr sz="10000">
                      <a:solidFill>
                        <a:srgbClr val="3B3B3D"/>
                      </a:solidFill>
                    </a:defRPr>
                  </a:pPr>
                  <a:r>
                    <a:rPr lang="en-US" dirty="0"/>
                    <a:t>f</a:t>
                  </a:r>
                  <a:r>
                    <a:rPr dirty="0"/>
                    <a:t>or your attention</a:t>
                  </a:r>
                </a:p>
              </p:txBody>
            </p:sp>
          </p:grpSp>
          <p:sp>
            <p:nvSpPr>
              <p:cNvPr id="1504" name="Фигура"/>
              <p:cNvSpPr/>
              <p:nvPr/>
            </p:nvSpPr>
            <p:spPr>
              <a:xfrm rot="21003865">
                <a:off x="133632" y="1297019"/>
                <a:ext cx="3252969" cy="18317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344" extrusionOk="0">
                    <a:moveTo>
                      <a:pt x="21600" y="4035"/>
                    </a:moveTo>
                    <a:cubicBezTo>
                      <a:pt x="17284" y="-487"/>
                      <a:pt x="11929" y="-1256"/>
                      <a:pt x="7215" y="1971"/>
                    </a:cubicBezTo>
                    <a:cubicBezTo>
                      <a:pt x="4240" y="4007"/>
                      <a:pt x="1719" y="7541"/>
                      <a:pt x="0" y="12084"/>
                    </a:cubicBezTo>
                    <a:cubicBezTo>
                      <a:pt x="2841" y="9497"/>
                      <a:pt x="6258" y="9400"/>
                      <a:pt x="9150" y="11823"/>
                    </a:cubicBezTo>
                    <a:cubicBezTo>
                      <a:pt x="11280" y="13609"/>
                      <a:pt x="12944" y="16641"/>
                      <a:pt x="13824" y="20344"/>
                    </a:cubicBezTo>
                    <a:lnTo>
                      <a:pt x="21600" y="4035"/>
                    </a:lnTo>
                    <a:close/>
                  </a:path>
                </a:pathLst>
              </a:custGeom>
              <a:solidFill>
                <a:srgbClr val="ECEB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sp>
        <p:nvSpPr>
          <p:cNvPr id="1507" name="Número de diapositiva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23</a:t>
            </a:fld>
            <a:endParaRPr/>
          </a:p>
        </p:txBody>
      </p:sp>
      <p:sp>
        <p:nvSpPr>
          <p:cNvPr id="3" name="Robot">
            <a:extLst>
              <a:ext uri="{FF2B5EF4-FFF2-40B4-BE49-F238E27FC236}">
                <a16:creationId xmlns:a16="http://schemas.microsoft.com/office/drawing/2014/main" id="{EDB256BB-7746-805C-1BAA-698A9B3118C4}"/>
              </a:ext>
            </a:extLst>
          </p:cNvPr>
          <p:cNvSpPr/>
          <p:nvPr/>
        </p:nvSpPr>
        <p:spPr>
          <a:xfrm flipH="1">
            <a:off x="3087209" y="4490295"/>
            <a:ext cx="3836013" cy="57913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600" extrusionOk="0">
                <a:moveTo>
                  <a:pt x="7636" y="0"/>
                </a:moveTo>
                <a:cubicBezTo>
                  <a:pt x="7308" y="0"/>
                  <a:pt x="7042" y="178"/>
                  <a:pt x="7042" y="398"/>
                </a:cubicBezTo>
                <a:lnTo>
                  <a:pt x="7042" y="1269"/>
                </a:lnTo>
                <a:cubicBezTo>
                  <a:pt x="7042" y="1360"/>
                  <a:pt x="6932" y="1434"/>
                  <a:pt x="6796" y="1434"/>
                </a:cubicBezTo>
                <a:lnTo>
                  <a:pt x="6444" y="1434"/>
                </a:lnTo>
                <a:cubicBezTo>
                  <a:pt x="6308" y="1434"/>
                  <a:pt x="6197" y="1509"/>
                  <a:pt x="6197" y="1600"/>
                </a:cubicBezTo>
                <a:lnTo>
                  <a:pt x="6197" y="2450"/>
                </a:lnTo>
                <a:cubicBezTo>
                  <a:pt x="6197" y="2541"/>
                  <a:pt x="6308" y="2614"/>
                  <a:pt x="6444" y="2614"/>
                </a:cubicBezTo>
                <a:lnTo>
                  <a:pt x="6796" y="2614"/>
                </a:lnTo>
                <a:cubicBezTo>
                  <a:pt x="6932" y="2614"/>
                  <a:pt x="7042" y="2688"/>
                  <a:pt x="7042" y="2779"/>
                </a:cubicBezTo>
                <a:lnTo>
                  <a:pt x="7042" y="4048"/>
                </a:lnTo>
                <a:lnTo>
                  <a:pt x="4708" y="4048"/>
                </a:lnTo>
                <a:cubicBezTo>
                  <a:pt x="4373" y="4048"/>
                  <a:pt x="4102" y="4230"/>
                  <a:pt x="4102" y="4455"/>
                </a:cubicBezTo>
                <a:lnTo>
                  <a:pt x="4102" y="5592"/>
                </a:lnTo>
                <a:lnTo>
                  <a:pt x="3470" y="5592"/>
                </a:lnTo>
                <a:lnTo>
                  <a:pt x="3470" y="5197"/>
                </a:lnTo>
                <a:cubicBezTo>
                  <a:pt x="3470" y="5006"/>
                  <a:pt x="3238" y="4850"/>
                  <a:pt x="2952" y="4850"/>
                </a:cubicBezTo>
                <a:lnTo>
                  <a:pt x="575" y="4850"/>
                </a:lnTo>
                <a:cubicBezTo>
                  <a:pt x="289" y="4850"/>
                  <a:pt x="57" y="5006"/>
                  <a:pt x="57" y="5197"/>
                </a:cubicBezTo>
                <a:lnTo>
                  <a:pt x="57" y="9364"/>
                </a:lnTo>
                <a:cubicBezTo>
                  <a:pt x="57" y="9530"/>
                  <a:pt x="233" y="9669"/>
                  <a:pt x="464" y="9703"/>
                </a:cubicBezTo>
                <a:lnTo>
                  <a:pt x="464" y="10395"/>
                </a:lnTo>
                <a:cubicBezTo>
                  <a:pt x="233" y="10429"/>
                  <a:pt x="57" y="10568"/>
                  <a:pt x="57" y="10734"/>
                </a:cubicBezTo>
                <a:lnTo>
                  <a:pt x="57" y="13326"/>
                </a:lnTo>
                <a:cubicBezTo>
                  <a:pt x="57" y="13518"/>
                  <a:pt x="290" y="13672"/>
                  <a:pt x="575" y="13672"/>
                </a:cubicBezTo>
                <a:lnTo>
                  <a:pt x="771" y="13672"/>
                </a:lnTo>
                <a:lnTo>
                  <a:pt x="117" y="14205"/>
                </a:lnTo>
                <a:cubicBezTo>
                  <a:pt x="10" y="14293"/>
                  <a:pt x="-27" y="14412"/>
                  <a:pt x="19" y="14521"/>
                </a:cubicBezTo>
                <a:lnTo>
                  <a:pt x="480" y="15614"/>
                </a:lnTo>
                <a:cubicBezTo>
                  <a:pt x="506" y="15676"/>
                  <a:pt x="590" y="15719"/>
                  <a:pt x="686" y="15719"/>
                </a:cubicBezTo>
                <a:lnTo>
                  <a:pt x="1020" y="15719"/>
                </a:lnTo>
                <a:cubicBezTo>
                  <a:pt x="1138" y="15719"/>
                  <a:pt x="1234" y="15655"/>
                  <a:pt x="1234" y="15576"/>
                </a:cubicBezTo>
                <a:lnTo>
                  <a:pt x="1234" y="14788"/>
                </a:lnTo>
                <a:cubicBezTo>
                  <a:pt x="1234" y="14591"/>
                  <a:pt x="1472" y="14431"/>
                  <a:pt x="1765" y="14431"/>
                </a:cubicBezTo>
                <a:cubicBezTo>
                  <a:pt x="2058" y="14431"/>
                  <a:pt x="2293" y="14591"/>
                  <a:pt x="2293" y="14788"/>
                </a:cubicBezTo>
                <a:lnTo>
                  <a:pt x="2293" y="15576"/>
                </a:lnTo>
                <a:cubicBezTo>
                  <a:pt x="2293" y="15655"/>
                  <a:pt x="2389" y="15719"/>
                  <a:pt x="2507" y="15719"/>
                </a:cubicBezTo>
                <a:lnTo>
                  <a:pt x="2842" y="15719"/>
                </a:lnTo>
                <a:cubicBezTo>
                  <a:pt x="2937" y="15719"/>
                  <a:pt x="3022" y="15676"/>
                  <a:pt x="3048" y="15614"/>
                </a:cubicBezTo>
                <a:lnTo>
                  <a:pt x="3508" y="14521"/>
                </a:lnTo>
                <a:cubicBezTo>
                  <a:pt x="3554" y="14412"/>
                  <a:pt x="3518" y="14293"/>
                  <a:pt x="3410" y="14205"/>
                </a:cubicBezTo>
                <a:lnTo>
                  <a:pt x="2756" y="13672"/>
                </a:lnTo>
                <a:lnTo>
                  <a:pt x="2952" y="13672"/>
                </a:lnTo>
                <a:cubicBezTo>
                  <a:pt x="3238" y="13672"/>
                  <a:pt x="3470" y="13518"/>
                  <a:pt x="3470" y="13326"/>
                </a:cubicBezTo>
                <a:lnTo>
                  <a:pt x="3470" y="10734"/>
                </a:lnTo>
                <a:cubicBezTo>
                  <a:pt x="3470" y="10568"/>
                  <a:pt x="3297" y="10429"/>
                  <a:pt x="3065" y="10395"/>
                </a:cubicBezTo>
                <a:lnTo>
                  <a:pt x="3065" y="9703"/>
                </a:lnTo>
                <a:cubicBezTo>
                  <a:pt x="3297" y="9669"/>
                  <a:pt x="3470" y="9530"/>
                  <a:pt x="3470" y="9364"/>
                </a:cubicBezTo>
                <a:lnTo>
                  <a:pt x="3470" y="7843"/>
                </a:lnTo>
                <a:lnTo>
                  <a:pt x="4102" y="7843"/>
                </a:lnTo>
                <a:lnTo>
                  <a:pt x="4102" y="13265"/>
                </a:lnTo>
                <a:cubicBezTo>
                  <a:pt x="4102" y="13490"/>
                  <a:pt x="4373" y="13672"/>
                  <a:pt x="4708" y="13672"/>
                </a:cubicBezTo>
                <a:lnTo>
                  <a:pt x="5367" y="13672"/>
                </a:lnTo>
                <a:lnTo>
                  <a:pt x="5367" y="19636"/>
                </a:lnTo>
                <a:cubicBezTo>
                  <a:pt x="5367" y="19764"/>
                  <a:pt x="5302" y="19890"/>
                  <a:pt x="5186" y="19992"/>
                </a:cubicBezTo>
                <a:lnTo>
                  <a:pt x="4326" y="20751"/>
                </a:lnTo>
                <a:cubicBezTo>
                  <a:pt x="4210" y="20853"/>
                  <a:pt x="4145" y="20979"/>
                  <a:pt x="4145" y="21107"/>
                </a:cubicBezTo>
                <a:lnTo>
                  <a:pt x="4145" y="21327"/>
                </a:lnTo>
                <a:cubicBezTo>
                  <a:pt x="4145" y="21477"/>
                  <a:pt x="4328" y="21600"/>
                  <a:pt x="4552" y="21600"/>
                </a:cubicBezTo>
                <a:lnTo>
                  <a:pt x="9040" y="21600"/>
                </a:lnTo>
                <a:cubicBezTo>
                  <a:pt x="9264" y="21600"/>
                  <a:pt x="9447" y="21477"/>
                  <a:pt x="9447" y="21327"/>
                </a:cubicBezTo>
                <a:lnTo>
                  <a:pt x="9447" y="13672"/>
                </a:lnTo>
                <a:lnTo>
                  <a:pt x="12099" y="13672"/>
                </a:lnTo>
                <a:lnTo>
                  <a:pt x="12099" y="21327"/>
                </a:lnTo>
                <a:cubicBezTo>
                  <a:pt x="12099" y="21477"/>
                  <a:pt x="12282" y="21600"/>
                  <a:pt x="12506" y="21600"/>
                </a:cubicBezTo>
                <a:lnTo>
                  <a:pt x="16994" y="21600"/>
                </a:lnTo>
                <a:cubicBezTo>
                  <a:pt x="17218" y="21600"/>
                  <a:pt x="17399" y="21477"/>
                  <a:pt x="17399" y="21327"/>
                </a:cubicBezTo>
                <a:lnTo>
                  <a:pt x="17399" y="21107"/>
                </a:lnTo>
                <a:cubicBezTo>
                  <a:pt x="17399" y="20979"/>
                  <a:pt x="17336" y="20853"/>
                  <a:pt x="17220" y="20751"/>
                </a:cubicBezTo>
                <a:lnTo>
                  <a:pt x="16357" y="19992"/>
                </a:lnTo>
                <a:cubicBezTo>
                  <a:pt x="16241" y="19890"/>
                  <a:pt x="16179" y="19764"/>
                  <a:pt x="16179" y="19636"/>
                </a:cubicBezTo>
                <a:lnTo>
                  <a:pt x="16179" y="13672"/>
                </a:lnTo>
                <a:lnTo>
                  <a:pt x="16838" y="13672"/>
                </a:lnTo>
                <a:cubicBezTo>
                  <a:pt x="17173" y="13672"/>
                  <a:pt x="17444" y="13490"/>
                  <a:pt x="17444" y="13265"/>
                </a:cubicBezTo>
                <a:lnTo>
                  <a:pt x="17444" y="7843"/>
                </a:lnTo>
                <a:lnTo>
                  <a:pt x="18075" y="7843"/>
                </a:lnTo>
                <a:lnTo>
                  <a:pt x="18075" y="9364"/>
                </a:lnTo>
                <a:cubicBezTo>
                  <a:pt x="18075" y="9530"/>
                  <a:pt x="18249" y="9669"/>
                  <a:pt x="18480" y="9703"/>
                </a:cubicBezTo>
                <a:lnTo>
                  <a:pt x="18480" y="10395"/>
                </a:lnTo>
                <a:cubicBezTo>
                  <a:pt x="18249" y="10429"/>
                  <a:pt x="18075" y="10568"/>
                  <a:pt x="18075" y="10734"/>
                </a:cubicBezTo>
                <a:lnTo>
                  <a:pt x="18075" y="13326"/>
                </a:lnTo>
                <a:cubicBezTo>
                  <a:pt x="18075" y="13518"/>
                  <a:pt x="18308" y="13672"/>
                  <a:pt x="18594" y="13672"/>
                </a:cubicBezTo>
                <a:lnTo>
                  <a:pt x="18790" y="13672"/>
                </a:lnTo>
                <a:lnTo>
                  <a:pt x="18136" y="14205"/>
                </a:lnTo>
                <a:cubicBezTo>
                  <a:pt x="18028" y="14293"/>
                  <a:pt x="17991" y="14412"/>
                  <a:pt x="18038" y="14521"/>
                </a:cubicBezTo>
                <a:lnTo>
                  <a:pt x="18498" y="15614"/>
                </a:lnTo>
                <a:cubicBezTo>
                  <a:pt x="18524" y="15676"/>
                  <a:pt x="18609" y="15719"/>
                  <a:pt x="18704" y="15719"/>
                </a:cubicBezTo>
                <a:lnTo>
                  <a:pt x="19039" y="15719"/>
                </a:lnTo>
                <a:cubicBezTo>
                  <a:pt x="19157" y="15719"/>
                  <a:pt x="19250" y="15655"/>
                  <a:pt x="19250" y="15576"/>
                </a:cubicBezTo>
                <a:lnTo>
                  <a:pt x="19250" y="14788"/>
                </a:lnTo>
                <a:cubicBezTo>
                  <a:pt x="19250" y="14591"/>
                  <a:pt x="19488" y="14431"/>
                  <a:pt x="19781" y="14431"/>
                </a:cubicBezTo>
                <a:cubicBezTo>
                  <a:pt x="20074" y="14431"/>
                  <a:pt x="20312" y="14591"/>
                  <a:pt x="20312" y="14788"/>
                </a:cubicBezTo>
                <a:lnTo>
                  <a:pt x="20312" y="15576"/>
                </a:lnTo>
                <a:cubicBezTo>
                  <a:pt x="20312" y="15655"/>
                  <a:pt x="20408" y="15719"/>
                  <a:pt x="20525" y="15719"/>
                </a:cubicBezTo>
                <a:lnTo>
                  <a:pt x="20860" y="15719"/>
                </a:lnTo>
                <a:cubicBezTo>
                  <a:pt x="20955" y="15719"/>
                  <a:pt x="21038" y="15676"/>
                  <a:pt x="21064" y="15614"/>
                </a:cubicBezTo>
                <a:lnTo>
                  <a:pt x="21527" y="14521"/>
                </a:lnTo>
                <a:cubicBezTo>
                  <a:pt x="21573" y="14412"/>
                  <a:pt x="21536" y="14293"/>
                  <a:pt x="21429" y="14205"/>
                </a:cubicBezTo>
                <a:lnTo>
                  <a:pt x="20775" y="13672"/>
                </a:lnTo>
                <a:lnTo>
                  <a:pt x="20971" y="13672"/>
                </a:lnTo>
                <a:cubicBezTo>
                  <a:pt x="21256" y="13672"/>
                  <a:pt x="21489" y="13518"/>
                  <a:pt x="21489" y="13326"/>
                </a:cubicBezTo>
                <a:lnTo>
                  <a:pt x="21489" y="10734"/>
                </a:lnTo>
                <a:cubicBezTo>
                  <a:pt x="21489" y="10568"/>
                  <a:pt x="21313" y="10429"/>
                  <a:pt x="21081" y="10395"/>
                </a:cubicBezTo>
                <a:lnTo>
                  <a:pt x="21081" y="9703"/>
                </a:lnTo>
                <a:cubicBezTo>
                  <a:pt x="21313" y="9669"/>
                  <a:pt x="21489" y="9530"/>
                  <a:pt x="21489" y="9364"/>
                </a:cubicBezTo>
                <a:lnTo>
                  <a:pt x="21489" y="5197"/>
                </a:lnTo>
                <a:cubicBezTo>
                  <a:pt x="21489" y="5006"/>
                  <a:pt x="21256" y="4850"/>
                  <a:pt x="20971" y="4850"/>
                </a:cubicBezTo>
                <a:lnTo>
                  <a:pt x="18594" y="4850"/>
                </a:lnTo>
                <a:cubicBezTo>
                  <a:pt x="18308" y="4850"/>
                  <a:pt x="18075" y="5006"/>
                  <a:pt x="18075" y="5197"/>
                </a:cubicBezTo>
                <a:lnTo>
                  <a:pt x="18075" y="5592"/>
                </a:lnTo>
                <a:lnTo>
                  <a:pt x="17444" y="5592"/>
                </a:lnTo>
                <a:lnTo>
                  <a:pt x="17444" y="4455"/>
                </a:lnTo>
                <a:cubicBezTo>
                  <a:pt x="17444" y="4230"/>
                  <a:pt x="17173" y="4048"/>
                  <a:pt x="16838" y="4048"/>
                </a:cubicBezTo>
                <a:lnTo>
                  <a:pt x="14503" y="4048"/>
                </a:lnTo>
                <a:lnTo>
                  <a:pt x="14503" y="2779"/>
                </a:lnTo>
                <a:cubicBezTo>
                  <a:pt x="14503" y="2688"/>
                  <a:pt x="14614" y="2614"/>
                  <a:pt x="14750" y="2614"/>
                </a:cubicBezTo>
                <a:lnTo>
                  <a:pt x="15102" y="2614"/>
                </a:lnTo>
                <a:cubicBezTo>
                  <a:pt x="15238" y="2614"/>
                  <a:pt x="15349" y="2541"/>
                  <a:pt x="15349" y="2450"/>
                </a:cubicBezTo>
                <a:lnTo>
                  <a:pt x="15349" y="1600"/>
                </a:lnTo>
                <a:cubicBezTo>
                  <a:pt x="15349" y="1509"/>
                  <a:pt x="15238" y="1434"/>
                  <a:pt x="15102" y="1434"/>
                </a:cubicBezTo>
                <a:lnTo>
                  <a:pt x="14750" y="1434"/>
                </a:lnTo>
                <a:cubicBezTo>
                  <a:pt x="14614" y="1434"/>
                  <a:pt x="14503" y="1360"/>
                  <a:pt x="14503" y="1269"/>
                </a:cubicBezTo>
                <a:lnTo>
                  <a:pt x="14503" y="398"/>
                </a:lnTo>
                <a:cubicBezTo>
                  <a:pt x="14503" y="178"/>
                  <a:pt x="14238" y="0"/>
                  <a:pt x="13910" y="0"/>
                </a:cubicBezTo>
                <a:lnTo>
                  <a:pt x="7636" y="0"/>
                </a:lnTo>
                <a:close/>
                <a:moveTo>
                  <a:pt x="9228" y="1434"/>
                </a:moveTo>
                <a:cubicBezTo>
                  <a:pt x="9713" y="1434"/>
                  <a:pt x="10106" y="1700"/>
                  <a:pt x="10106" y="2025"/>
                </a:cubicBezTo>
                <a:cubicBezTo>
                  <a:pt x="10106" y="2350"/>
                  <a:pt x="9713" y="2614"/>
                  <a:pt x="9228" y="2614"/>
                </a:cubicBezTo>
                <a:cubicBezTo>
                  <a:pt x="8743" y="2614"/>
                  <a:pt x="8351" y="2350"/>
                  <a:pt x="8351" y="2025"/>
                </a:cubicBezTo>
                <a:cubicBezTo>
                  <a:pt x="8351" y="1700"/>
                  <a:pt x="8743" y="1434"/>
                  <a:pt x="9228" y="1434"/>
                </a:cubicBezTo>
                <a:close/>
                <a:moveTo>
                  <a:pt x="12317" y="1434"/>
                </a:moveTo>
                <a:cubicBezTo>
                  <a:pt x="12802" y="1434"/>
                  <a:pt x="13195" y="1700"/>
                  <a:pt x="13195" y="2025"/>
                </a:cubicBezTo>
                <a:cubicBezTo>
                  <a:pt x="13195" y="2350"/>
                  <a:pt x="12802" y="2614"/>
                  <a:pt x="12317" y="2614"/>
                </a:cubicBezTo>
                <a:cubicBezTo>
                  <a:pt x="11832" y="2614"/>
                  <a:pt x="11440" y="2350"/>
                  <a:pt x="11440" y="2025"/>
                </a:cubicBezTo>
                <a:cubicBezTo>
                  <a:pt x="11440" y="1700"/>
                  <a:pt x="11832" y="1434"/>
                  <a:pt x="12317" y="1434"/>
                </a:cubicBezTo>
                <a:close/>
                <a:moveTo>
                  <a:pt x="8091" y="5474"/>
                </a:moveTo>
                <a:lnTo>
                  <a:pt x="13454" y="5474"/>
                </a:lnTo>
                <a:lnTo>
                  <a:pt x="13454" y="7795"/>
                </a:lnTo>
                <a:lnTo>
                  <a:pt x="8091" y="7795"/>
                </a:lnTo>
                <a:lnTo>
                  <a:pt x="8091" y="5474"/>
                </a:lnTo>
                <a:close/>
                <a:moveTo>
                  <a:pt x="8688" y="8716"/>
                </a:moveTo>
                <a:cubicBezTo>
                  <a:pt x="9016" y="8716"/>
                  <a:pt x="9281" y="8895"/>
                  <a:pt x="9281" y="9116"/>
                </a:cubicBezTo>
                <a:cubicBezTo>
                  <a:pt x="9281" y="9336"/>
                  <a:pt x="9016" y="9514"/>
                  <a:pt x="8688" y="9514"/>
                </a:cubicBezTo>
                <a:cubicBezTo>
                  <a:pt x="8359" y="9514"/>
                  <a:pt x="8091" y="9336"/>
                  <a:pt x="8091" y="9116"/>
                </a:cubicBezTo>
                <a:cubicBezTo>
                  <a:pt x="8091" y="8895"/>
                  <a:pt x="8359" y="8716"/>
                  <a:pt x="8688" y="8716"/>
                </a:cubicBezTo>
                <a:close/>
                <a:moveTo>
                  <a:pt x="10773" y="8716"/>
                </a:moveTo>
                <a:cubicBezTo>
                  <a:pt x="11102" y="8716"/>
                  <a:pt x="11369" y="8895"/>
                  <a:pt x="11369" y="9116"/>
                </a:cubicBezTo>
                <a:cubicBezTo>
                  <a:pt x="11369" y="9336"/>
                  <a:pt x="11102" y="9514"/>
                  <a:pt x="10773" y="9514"/>
                </a:cubicBezTo>
                <a:cubicBezTo>
                  <a:pt x="10444" y="9514"/>
                  <a:pt x="10177" y="9336"/>
                  <a:pt x="10177" y="9116"/>
                </a:cubicBezTo>
                <a:cubicBezTo>
                  <a:pt x="10177" y="8895"/>
                  <a:pt x="10444" y="8716"/>
                  <a:pt x="10773" y="8716"/>
                </a:cubicBezTo>
                <a:close/>
                <a:moveTo>
                  <a:pt x="12858" y="8716"/>
                </a:moveTo>
                <a:cubicBezTo>
                  <a:pt x="13187" y="8716"/>
                  <a:pt x="13454" y="8895"/>
                  <a:pt x="13454" y="9116"/>
                </a:cubicBezTo>
                <a:cubicBezTo>
                  <a:pt x="13454" y="9336"/>
                  <a:pt x="13187" y="9514"/>
                  <a:pt x="12858" y="9514"/>
                </a:cubicBezTo>
                <a:cubicBezTo>
                  <a:pt x="12530" y="9514"/>
                  <a:pt x="12265" y="9336"/>
                  <a:pt x="12265" y="9116"/>
                </a:cubicBezTo>
                <a:cubicBezTo>
                  <a:pt x="12265" y="8895"/>
                  <a:pt x="12530" y="8716"/>
                  <a:pt x="12858" y="8716"/>
                </a:cubicBezTo>
                <a:close/>
                <a:moveTo>
                  <a:pt x="10773" y="10277"/>
                </a:moveTo>
                <a:cubicBezTo>
                  <a:pt x="11801" y="10277"/>
                  <a:pt x="12768" y="10545"/>
                  <a:pt x="13495" y="11033"/>
                </a:cubicBezTo>
                <a:lnTo>
                  <a:pt x="11917" y="12093"/>
                </a:lnTo>
                <a:cubicBezTo>
                  <a:pt x="11612" y="11888"/>
                  <a:pt x="11205" y="11774"/>
                  <a:pt x="10773" y="11774"/>
                </a:cubicBezTo>
                <a:cubicBezTo>
                  <a:pt x="10341" y="11774"/>
                  <a:pt x="9934" y="11888"/>
                  <a:pt x="9628" y="12093"/>
                </a:cubicBezTo>
                <a:lnTo>
                  <a:pt x="8051" y="11033"/>
                </a:lnTo>
                <a:cubicBezTo>
                  <a:pt x="8778" y="10545"/>
                  <a:pt x="9745" y="10277"/>
                  <a:pt x="10773" y="10277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 w="127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algn="l" defTabSz="914400">
              <a:lnSpc>
                <a:spcPct val="100000"/>
              </a:lnSpc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" name="Agrupar"/>
          <p:cNvSpPr/>
          <p:nvPr/>
        </p:nvSpPr>
        <p:spPr>
          <a:xfrm>
            <a:off x="2003914" y="5588629"/>
            <a:ext cx="6424329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2000">
                <a:solidFill>
                  <a:srgbClr val="3C3C3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Q&amp;A</a:t>
            </a:r>
          </a:p>
        </p:txBody>
      </p:sp>
      <p:grpSp>
        <p:nvGrpSpPr>
          <p:cNvPr id="1607" name="Agrupar"/>
          <p:cNvGrpSpPr/>
          <p:nvPr/>
        </p:nvGrpSpPr>
        <p:grpSpPr>
          <a:xfrm>
            <a:off x="9194800" y="5572794"/>
            <a:ext cx="9478417" cy="9437565"/>
            <a:chOff x="0" y="0"/>
            <a:chExt cx="9478416" cy="9437563"/>
          </a:xfrm>
        </p:grpSpPr>
        <p:sp>
          <p:nvSpPr>
            <p:cNvPr id="1510" name="Círculo"/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11" name="Círculo"/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12" name="Círculo"/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13" name="Círculo"/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14" name="Círculo"/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15" name="Círculo"/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16" name="Círculo"/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17" name="Círculo"/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18" name="Círculo"/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19" name="Círculo"/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0" name="Círculo"/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1" name="Círculo"/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2" name="Círculo"/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3" name="Círculo"/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4" name="Círculo"/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5" name="Círculo"/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6" name="Círculo"/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7" name="Círculo"/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8" name="Círculo"/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9" name="Círculo"/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0" name="Círculo"/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1" name="Círculo"/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2" name="Círculo"/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3" name="Círculo"/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4" name="Círculo"/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5" name="Círculo"/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6" name="Círculo"/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7" name="Círculo"/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8" name="Círculo"/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9" name="Círculo"/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0" name="Círculo"/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1" name="Círculo"/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2" name="Círculo"/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3" name="Círculo"/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4" name="Círculo"/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5" name="Círculo"/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6" name="Círculo"/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7" name="Círculo"/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8" name="Círculo"/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9" name="Círculo"/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50" name="Círculo"/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51" name="Círculo"/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52" name="Círculo"/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53" name="Círculo"/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54" name="Círculo"/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55" name="Círculo"/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56" name="Círculo"/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57" name="Círculo"/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58" name="Círculo"/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59" name="Círculo"/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60" name="Círculo"/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61" name="Círculo"/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62" name="Círculo"/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63" name="Círculo"/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64" name="Círculo"/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65" name="Círculo"/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66" name="Círculo"/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67" name="Círculo"/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68" name="Círculo"/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69" name="Círculo"/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70" name="Círculo"/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71" name="Círculo"/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72" name="Círculo"/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73" name="Círculo"/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74" name="Círculo"/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75" name="Círculo"/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76" name="Círculo"/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77" name="Círculo"/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78" name="Círculo"/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79" name="Círculo"/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80" name="Círculo"/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81" name="Círculo"/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82" name="Círculo"/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83" name="Círculo"/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84" name="Círculo"/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85" name="Círculo"/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86" name="Círculo"/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87" name="Círculo"/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88" name="Círculo"/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89" name="Círculo"/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90" name="Círculo"/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91" name="Círculo"/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92" name="Círculo"/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93" name="Círculo"/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94" name="Círculo"/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95" name="Círculo"/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96" name="Círculo"/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97" name="Círculo"/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98" name="Círculo"/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99" name="Círculo"/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00" name="Círculo"/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01" name="Círculo"/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02" name="Círculo"/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03" name="Círculo"/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04" name="Círculo"/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05" name="Círculo"/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06" name="Círculo"/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1705" name="Agrupar"/>
          <p:cNvGrpSpPr/>
          <p:nvPr/>
        </p:nvGrpSpPr>
        <p:grpSpPr>
          <a:xfrm rot="2700000">
            <a:off x="16332200" y="-2783806"/>
            <a:ext cx="9478417" cy="9437565"/>
            <a:chOff x="0" y="0"/>
            <a:chExt cx="9478416" cy="9437563"/>
          </a:xfrm>
        </p:grpSpPr>
        <p:sp>
          <p:nvSpPr>
            <p:cNvPr id="1608" name="Círculo"/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09" name="Círculo"/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10" name="Círculo"/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11" name="Círculo"/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12" name="Círculo"/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13" name="Círculo"/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14" name="Círculo"/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15" name="Círculo"/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16" name="Círculo"/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17" name="Círculo"/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18" name="Círculo"/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19" name="Círculo"/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20" name="Círculo"/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21" name="Círculo"/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22" name="Círculo"/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23" name="Círculo"/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24" name="Círculo"/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25" name="Círculo"/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26" name="Círculo"/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27" name="Círculo"/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28" name="Círculo"/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29" name="Círculo"/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30" name="Círculo"/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31" name="Círculo"/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32" name="Círculo"/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33" name="Círculo"/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34" name="Círculo"/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35" name="Círculo"/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36" name="Círculo"/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37" name="Círculo"/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38" name="Círculo"/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39" name="Círculo"/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40" name="Círculo"/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41" name="Círculo"/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42" name="Círculo"/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43" name="Círculo"/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44" name="Círculo"/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45" name="Círculo"/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46" name="Círculo"/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47" name="Círculo"/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48" name="Círculo"/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49" name="Círculo"/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50" name="Círculo"/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51" name="Círculo"/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52" name="Círculo"/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53" name="Círculo"/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54" name="Círculo"/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55" name="Círculo"/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56" name="Círculo"/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57" name="Círculo"/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58" name="Círculo"/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59" name="Círculo"/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60" name="Círculo"/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61" name="Círculo"/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62" name="Círculo"/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63" name="Círculo"/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64" name="Círculo"/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65" name="Círculo"/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66" name="Círculo"/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67" name="Círculo"/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68" name="Círculo"/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69" name="Círculo"/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70" name="Círculo"/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71" name="Círculo"/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72" name="Círculo"/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73" name="Círculo"/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74" name="Círculo"/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75" name="Círculo"/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76" name="Círculo"/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77" name="Círculo"/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78" name="Círculo"/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79" name="Círculo"/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80" name="Círculo"/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81" name="Círculo"/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82" name="Círculo"/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83" name="Círculo"/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84" name="Círculo"/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85" name="Círculo"/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86" name="Círculo"/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87" name="Círculo"/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88" name="Círculo"/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89" name="Círculo"/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90" name="Círculo"/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91" name="Círculo"/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92" name="Círculo"/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93" name="Círculo"/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94" name="Círculo"/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95" name="Círculo"/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96" name="Círculo"/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97" name="Círculo"/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98" name="Círculo"/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699" name="Círculo"/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00" name="Círculo"/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01" name="Círculo"/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02" name="Círculo"/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03" name="Círculo"/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04" name="Círculo"/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1803" name="Agrupar"/>
          <p:cNvGrpSpPr/>
          <p:nvPr/>
        </p:nvGrpSpPr>
        <p:grpSpPr>
          <a:xfrm rot="19657930">
            <a:off x="20497800" y="8544594"/>
            <a:ext cx="9478417" cy="9437565"/>
            <a:chOff x="0" y="0"/>
            <a:chExt cx="9478416" cy="9437563"/>
          </a:xfrm>
        </p:grpSpPr>
        <p:sp>
          <p:nvSpPr>
            <p:cNvPr id="1706" name="Círculo"/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07" name="Círculo"/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08" name="Círculo"/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09" name="Círculo"/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0" name="Círculo"/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1" name="Círculo"/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2" name="Círculo"/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3" name="Círculo"/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4" name="Círculo"/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5" name="Círculo"/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6" name="Círculo"/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7" name="Círculo"/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8" name="Círculo"/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9" name="Círculo"/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0" name="Círculo"/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1" name="Círculo"/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2" name="Círculo"/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3" name="Círculo"/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4" name="Círculo"/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5" name="Círculo"/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6" name="Círculo"/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7" name="Círculo"/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8" name="Círculo"/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9" name="Círculo"/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0" name="Círculo"/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1" name="Círculo"/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2" name="Círculo"/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3" name="Círculo"/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4" name="Círculo"/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5" name="Círculo"/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6" name="Círculo"/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7" name="Círculo"/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8" name="Círculo"/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9" name="Círculo"/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0" name="Círculo"/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1" name="Círculo"/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2" name="Círculo"/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3" name="Círculo"/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4" name="Círculo"/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5" name="Círculo"/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6" name="Círculo"/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7" name="Círculo"/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8" name="Círculo"/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9" name="Círculo"/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0" name="Círculo"/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1" name="Círculo"/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2" name="Círculo"/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3" name="Círculo"/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4" name="Círculo"/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5" name="Círculo"/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6" name="Círculo"/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7" name="Círculo"/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8" name="Círculo"/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9" name="Círculo"/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0" name="Círculo"/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1" name="Círculo"/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2" name="Círculo"/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3" name="Círculo"/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4" name="Círculo"/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5" name="Círculo"/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6" name="Círculo"/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7" name="Círculo"/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8" name="Círculo"/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9" name="Círculo"/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0" name="Círculo"/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1" name="Círculo"/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2" name="Círculo"/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3" name="Círculo"/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4" name="Círculo"/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5" name="Círculo"/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6" name="Círculo"/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7" name="Círculo"/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8" name="Círculo"/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9" name="Círculo"/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80" name="Círculo"/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81" name="Círculo"/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82" name="Círculo"/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83" name="Círculo"/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84" name="Círculo"/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85" name="Círculo"/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86" name="Círculo"/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87" name="Círculo"/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88" name="Círculo"/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89" name="Círculo"/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90" name="Círculo"/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91" name="Círculo"/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92" name="Círculo"/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93" name="Círculo"/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94" name="Círculo"/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95" name="Círculo"/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96" name="Círculo"/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97" name="Círculo"/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98" name="Círculo"/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99" name="Círculo"/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00" name="Círculo"/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01" name="Círculo"/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02" name="Círculo"/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804" name="olivia.jullian.parra@cern.ch"/>
          <p:cNvSpPr txBox="1"/>
          <p:nvPr/>
        </p:nvSpPr>
        <p:spPr>
          <a:xfrm>
            <a:off x="2277319" y="6580681"/>
            <a:ext cx="4113306" cy="554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600" u="sng">
                <a:solidFill>
                  <a:srgbClr val="9F9DA0"/>
                </a:solidFill>
                <a:hlinkClick r:id="rId2"/>
              </a:defRPr>
            </a:lvl1pPr>
          </a:lstStyle>
          <a:p>
            <a:pPr>
              <a:defRPr u="none"/>
            </a:pPr>
            <a:r>
              <a:rPr u="sng">
                <a:solidFill>
                  <a:schemeClr val="tx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olivia.jullian.parra@cern.ch</a:t>
            </a:r>
          </a:p>
        </p:txBody>
      </p:sp>
      <p:sp>
        <p:nvSpPr>
          <p:cNvPr id="1805" name="Número de diapositiva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7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0" name="Группа"/>
          <p:cNvGrpSpPr/>
          <p:nvPr/>
        </p:nvGrpSpPr>
        <p:grpSpPr>
          <a:xfrm>
            <a:off x="-2049188" y="2448594"/>
            <a:ext cx="9478422" cy="9437566"/>
            <a:chOff x="0" y="0"/>
            <a:chExt cx="9478420" cy="9437566"/>
          </a:xfrm>
        </p:grpSpPr>
        <p:sp>
          <p:nvSpPr>
            <p:cNvPr id="613" name="Кружок"/>
            <p:cNvSpPr/>
            <p:nvPr/>
          </p:nvSpPr>
          <p:spPr>
            <a:xfrm>
              <a:off x="330199" y="21099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14" name="Кружок"/>
            <p:cNvSpPr/>
            <p:nvPr/>
          </p:nvSpPr>
          <p:spPr>
            <a:xfrm>
              <a:off x="4064000" y="6275537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15" name="Кружок"/>
            <p:cNvSpPr/>
            <p:nvPr/>
          </p:nvSpPr>
          <p:spPr>
            <a:xfrm>
              <a:off x="7391401" y="29735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16" name="Кружок"/>
            <p:cNvSpPr/>
            <p:nvPr/>
          </p:nvSpPr>
          <p:spPr>
            <a:xfrm>
              <a:off x="4064000" y="33037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17" name="Кружок"/>
            <p:cNvSpPr/>
            <p:nvPr/>
          </p:nvSpPr>
          <p:spPr>
            <a:xfrm>
              <a:off x="2448594" y="609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18" name="Кружок"/>
            <p:cNvSpPr/>
            <p:nvPr/>
          </p:nvSpPr>
          <p:spPr>
            <a:xfrm>
              <a:off x="5801395" y="1371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19" name="Кружок"/>
            <p:cNvSpPr/>
            <p:nvPr/>
          </p:nvSpPr>
          <p:spPr>
            <a:xfrm>
              <a:off x="4810795" y="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20" name="Кружок"/>
            <p:cNvSpPr/>
            <p:nvPr/>
          </p:nvSpPr>
          <p:spPr>
            <a:xfrm>
              <a:off x="1280194" y="70612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21" name="Кружок"/>
            <p:cNvSpPr/>
            <p:nvPr/>
          </p:nvSpPr>
          <p:spPr>
            <a:xfrm>
              <a:off x="2219994" y="4546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22" name="Кружок"/>
            <p:cNvSpPr/>
            <p:nvPr/>
          </p:nvSpPr>
          <p:spPr>
            <a:xfrm>
              <a:off x="6842795" y="56134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23" name="Кружок"/>
            <p:cNvSpPr/>
            <p:nvPr/>
          </p:nvSpPr>
          <p:spPr>
            <a:xfrm>
              <a:off x="6410995" y="74676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24" name="Кружок"/>
            <p:cNvSpPr/>
            <p:nvPr/>
          </p:nvSpPr>
          <p:spPr>
            <a:xfrm>
              <a:off x="2692400" y="29870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25" name="Кружок"/>
            <p:cNvSpPr/>
            <p:nvPr/>
          </p:nvSpPr>
          <p:spPr>
            <a:xfrm>
              <a:off x="1422400" y="10820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26" name="Кружок"/>
            <p:cNvSpPr/>
            <p:nvPr/>
          </p:nvSpPr>
          <p:spPr>
            <a:xfrm>
              <a:off x="3683000" y="152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27" name="Кружок"/>
            <p:cNvSpPr/>
            <p:nvPr/>
          </p:nvSpPr>
          <p:spPr>
            <a:xfrm>
              <a:off x="3886200" y="18186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28" name="Кружок"/>
            <p:cNvSpPr/>
            <p:nvPr/>
          </p:nvSpPr>
          <p:spPr>
            <a:xfrm>
              <a:off x="6400801" y="4724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29" name="Кружок"/>
            <p:cNvSpPr/>
            <p:nvPr/>
          </p:nvSpPr>
          <p:spPr>
            <a:xfrm>
              <a:off x="7162801" y="21996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30" name="Кружок"/>
            <p:cNvSpPr/>
            <p:nvPr/>
          </p:nvSpPr>
          <p:spPr>
            <a:xfrm>
              <a:off x="6045201" y="32664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31" name="Кружок"/>
            <p:cNvSpPr/>
            <p:nvPr/>
          </p:nvSpPr>
          <p:spPr>
            <a:xfrm>
              <a:off x="5784206" y="5171406"/>
              <a:ext cx="865587" cy="86558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32" name="Кружок"/>
            <p:cNvSpPr/>
            <p:nvPr/>
          </p:nvSpPr>
          <p:spPr>
            <a:xfrm>
              <a:off x="3200400" y="6263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33" name="Кружок"/>
            <p:cNvSpPr/>
            <p:nvPr/>
          </p:nvSpPr>
          <p:spPr>
            <a:xfrm>
              <a:off x="1828800" y="6187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34" name="Кружок"/>
            <p:cNvSpPr/>
            <p:nvPr/>
          </p:nvSpPr>
          <p:spPr>
            <a:xfrm>
              <a:off x="711200" y="5628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35" name="Кружок"/>
            <p:cNvSpPr/>
            <p:nvPr/>
          </p:nvSpPr>
          <p:spPr>
            <a:xfrm>
              <a:off x="1244600" y="4282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36" name="Кружок"/>
            <p:cNvSpPr/>
            <p:nvPr/>
          </p:nvSpPr>
          <p:spPr>
            <a:xfrm>
              <a:off x="-1" y="4155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37" name="Кружок"/>
            <p:cNvSpPr/>
            <p:nvPr/>
          </p:nvSpPr>
          <p:spPr>
            <a:xfrm>
              <a:off x="3124200" y="8473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38" name="Кружок"/>
            <p:cNvSpPr/>
            <p:nvPr/>
          </p:nvSpPr>
          <p:spPr>
            <a:xfrm>
              <a:off x="8509002" y="5628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39" name="Кружок"/>
            <p:cNvSpPr/>
            <p:nvPr/>
          </p:nvSpPr>
          <p:spPr>
            <a:xfrm>
              <a:off x="2678236" y="2297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40" name="Кружок"/>
            <p:cNvSpPr/>
            <p:nvPr/>
          </p:nvSpPr>
          <p:spPr>
            <a:xfrm>
              <a:off x="3872036" y="2856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41" name="Кружок"/>
            <p:cNvSpPr/>
            <p:nvPr/>
          </p:nvSpPr>
          <p:spPr>
            <a:xfrm>
              <a:off x="3999036" y="1230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42" name="Кружок"/>
            <p:cNvSpPr/>
            <p:nvPr/>
          </p:nvSpPr>
          <p:spPr>
            <a:xfrm>
              <a:off x="5116637" y="2424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43" name="Кружок"/>
            <p:cNvSpPr/>
            <p:nvPr/>
          </p:nvSpPr>
          <p:spPr>
            <a:xfrm>
              <a:off x="4837237" y="1560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44" name="Кружок"/>
            <p:cNvSpPr/>
            <p:nvPr/>
          </p:nvSpPr>
          <p:spPr>
            <a:xfrm>
              <a:off x="7428038" y="145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45" name="Кружок"/>
            <p:cNvSpPr/>
            <p:nvPr/>
          </p:nvSpPr>
          <p:spPr>
            <a:xfrm>
              <a:off x="8215438" y="1738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46" name="Кружок"/>
            <p:cNvSpPr/>
            <p:nvPr/>
          </p:nvSpPr>
          <p:spPr>
            <a:xfrm>
              <a:off x="8672638" y="2500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47" name="Кружок"/>
            <p:cNvSpPr/>
            <p:nvPr/>
          </p:nvSpPr>
          <p:spPr>
            <a:xfrm>
              <a:off x="8113838" y="23988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48" name="Кружок"/>
            <p:cNvSpPr/>
            <p:nvPr/>
          </p:nvSpPr>
          <p:spPr>
            <a:xfrm>
              <a:off x="6767638" y="399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49" name="Кружок"/>
            <p:cNvSpPr/>
            <p:nvPr/>
          </p:nvSpPr>
          <p:spPr>
            <a:xfrm>
              <a:off x="7529638" y="4913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50" name="Кружок"/>
            <p:cNvSpPr/>
            <p:nvPr/>
          </p:nvSpPr>
          <p:spPr>
            <a:xfrm>
              <a:off x="6843838" y="49388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51" name="Кружок"/>
            <p:cNvSpPr/>
            <p:nvPr/>
          </p:nvSpPr>
          <p:spPr>
            <a:xfrm>
              <a:off x="4405436" y="5396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52" name="Кружок"/>
            <p:cNvSpPr/>
            <p:nvPr/>
          </p:nvSpPr>
          <p:spPr>
            <a:xfrm>
              <a:off x="3846636" y="5599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53" name="Кружок"/>
            <p:cNvSpPr/>
            <p:nvPr/>
          </p:nvSpPr>
          <p:spPr>
            <a:xfrm>
              <a:off x="3795836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54" name="Кружок"/>
            <p:cNvSpPr/>
            <p:nvPr/>
          </p:nvSpPr>
          <p:spPr>
            <a:xfrm>
              <a:off x="3541836" y="3821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55" name="Кружок"/>
            <p:cNvSpPr/>
            <p:nvPr/>
          </p:nvSpPr>
          <p:spPr>
            <a:xfrm>
              <a:off x="2830636" y="4100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56" name="Кружок"/>
            <p:cNvSpPr/>
            <p:nvPr/>
          </p:nvSpPr>
          <p:spPr>
            <a:xfrm>
              <a:off x="2094036" y="399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57" name="Кружок"/>
            <p:cNvSpPr/>
            <p:nvPr/>
          </p:nvSpPr>
          <p:spPr>
            <a:xfrm>
              <a:off x="798636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58" name="Кружок"/>
            <p:cNvSpPr/>
            <p:nvPr/>
          </p:nvSpPr>
          <p:spPr>
            <a:xfrm>
              <a:off x="112835" y="5573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59" name="Кружок"/>
            <p:cNvSpPr/>
            <p:nvPr/>
          </p:nvSpPr>
          <p:spPr>
            <a:xfrm>
              <a:off x="62035" y="371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60" name="Кружок"/>
            <p:cNvSpPr/>
            <p:nvPr/>
          </p:nvSpPr>
          <p:spPr>
            <a:xfrm>
              <a:off x="1713036" y="5573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61" name="Кружок"/>
            <p:cNvSpPr/>
            <p:nvPr/>
          </p:nvSpPr>
          <p:spPr>
            <a:xfrm>
              <a:off x="1128836" y="6615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62" name="Кружок"/>
            <p:cNvSpPr/>
            <p:nvPr/>
          </p:nvSpPr>
          <p:spPr>
            <a:xfrm>
              <a:off x="443035" y="6513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63" name="Кружок"/>
            <p:cNvSpPr/>
            <p:nvPr/>
          </p:nvSpPr>
          <p:spPr>
            <a:xfrm>
              <a:off x="3313236" y="7224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64" name="Кружок"/>
            <p:cNvSpPr/>
            <p:nvPr/>
          </p:nvSpPr>
          <p:spPr>
            <a:xfrm>
              <a:off x="2779836" y="6640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65" name="Кружок"/>
            <p:cNvSpPr/>
            <p:nvPr/>
          </p:nvSpPr>
          <p:spPr>
            <a:xfrm>
              <a:off x="2652836" y="7250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66" name="Кружок"/>
            <p:cNvSpPr/>
            <p:nvPr/>
          </p:nvSpPr>
          <p:spPr>
            <a:xfrm>
              <a:off x="3719636" y="81392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67" name="Кружок"/>
            <p:cNvSpPr/>
            <p:nvPr/>
          </p:nvSpPr>
          <p:spPr>
            <a:xfrm>
              <a:off x="4862637" y="9104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68" name="Кружок"/>
            <p:cNvSpPr/>
            <p:nvPr/>
          </p:nvSpPr>
          <p:spPr>
            <a:xfrm>
              <a:off x="5548437" y="8342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69" name="Кружок"/>
            <p:cNvSpPr/>
            <p:nvPr/>
          </p:nvSpPr>
          <p:spPr>
            <a:xfrm>
              <a:off x="4811837" y="8469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70" name="Кружок"/>
            <p:cNvSpPr/>
            <p:nvPr/>
          </p:nvSpPr>
          <p:spPr>
            <a:xfrm>
              <a:off x="6208837" y="6894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71" name="Кружок"/>
            <p:cNvSpPr/>
            <p:nvPr/>
          </p:nvSpPr>
          <p:spPr>
            <a:xfrm>
              <a:off x="8444038" y="6970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72" name="Кружок"/>
            <p:cNvSpPr/>
            <p:nvPr/>
          </p:nvSpPr>
          <p:spPr>
            <a:xfrm>
              <a:off x="7961438" y="5523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73" name="Кружок"/>
            <p:cNvSpPr/>
            <p:nvPr/>
          </p:nvSpPr>
          <p:spPr>
            <a:xfrm>
              <a:off x="8571038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74" name="Кружок"/>
            <p:cNvSpPr/>
            <p:nvPr/>
          </p:nvSpPr>
          <p:spPr>
            <a:xfrm>
              <a:off x="6132637" y="7478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75" name="Кружок"/>
            <p:cNvSpPr/>
            <p:nvPr/>
          </p:nvSpPr>
          <p:spPr>
            <a:xfrm>
              <a:off x="5279232" y="5853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76" name="Кружок"/>
            <p:cNvSpPr/>
            <p:nvPr/>
          </p:nvSpPr>
          <p:spPr>
            <a:xfrm>
              <a:off x="5827837" y="6259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77" name="Кружок"/>
            <p:cNvSpPr/>
            <p:nvPr/>
          </p:nvSpPr>
          <p:spPr>
            <a:xfrm>
              <a:off x="3465636" y="7732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78" name="Кружок"/>
            <p:cNvSpPr/>
            <p:nvPr/>
          </p:nvSpPr>
          <p:spPr>
            <a:xfrm>
              <a:off x="2576636" y="84186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79" name="Кружок"/>
            <p:cNvSpPr/>
            <p:nvPr/>
          </p:nvSpPr>
          <p:spPr>
            <a:xfrm>
              <a:off x="4192649" y="86980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80" name="Кружок"/>
            <p:cNvSpPr/>
            <p:nvPr/>
          </p:nvSpPr>
          <p:spPr>
            <a:xfrm>
              <a:off x="5527973" y="2723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81" name="Кружок"/>
            <p:cNvSpPr/>
            <p:nvPr/>
          </p:nvSpPr>
          <p:spPr>
            <a:xfrm>
              <a:off x="5248573" y="1402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82" name="Кружок"/>
            <p:cNvSpPr/>
            <p:nvPr/>
          </p:nvSpPr>
          <p:spPr>
            <a:xfrm>
              <a:off x="4461173" y="2723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83" name="Кружок"/>
            <p:cNvSpPr/>
            <p:nvPr/>
          </p:nvSpPr>
          <p:spPr>
            <a:xfrm>
              <a:off x="2124372" y="18855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84" name="Кружок"/>
            <p:cNvSpPr/>
            <p:nvPr/>
          </p:nvSpPr>
          <p:spPr>
            <a:xfrm>
              <a:off x="3216572" y="20125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85" name="Кружок"/>
            <p:cNvSpPr/>
            <p:nvPr/>
          </p:nvSpPr>
          <p:spPr>
            <a:xfrm>
              <a:off x="3318172" y="42223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86" name="Кружок"/>
            <p:cNvSpPr/>
            <p:nvPr/>
          </p:nvSpPr>
          <p:spPr>
            <a:xfrm>
              <a:off x="3318172" y="5619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87" name="Кружок"/>
            <p:cNvSpPr/>
            <p:nvPr/>
          </p:nvSpPr>
          <p:spPr>
            <a:xfrm>
              <a:off x="7712374" y="7041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88" name="Кружок"/>
            <p:cNvSpPr/>
            <p:nvPr/>
          </p:nvSpPr>
          <p:spPr>
            <a:xfrm>
              <a:off x="6061373" y="8667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89" name="Кружок"/>
            <p:cNvSpPr/>
            <p:nvPr/>
          </p:nvSpPr>
          <p:spPr>
            <a:xfrm>
              <a:off x="2657772" y="7778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90" name="Кружок"/>
            <p:cNvSpPr/>
            <p:nvPr/>
          </p:nvSpPr>
          <p:spPr>
            <a:xfrm>
              <a:off x="752771" y="6940178"/>
              <a:ext cx="496048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91" name="Кружок"/>
            <p:cNvSpPr/>
            <p:nvPr/>
          </p:nvSpPr>
          <p:spPr>
            <a:xfrm>
              <a:off x="8118774" y="63051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92" name="Кружок"/>
            <p:cNvSpPr/>
            <p:nvPr/>
          </p:nvSpPr>
          <p:spPr>
            <a:xfrm>
              <a:off x="6188373" y="4450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93" name="Кружок"/>
            <p:cNvSpPr/>
            <p:nvPr/>
          </p:nvSpPr>
          <p:spPr>
            <a:xfrm>
              <a:off x="6950373" y="3104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94" name="Кружок"/>
            <p:cNvSpPr/>
            <p:nvPr/>
          </p:nvSpPr>
          <p:spPr>
            <a:xfrm>
              <a:off x="6442373" y="2672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95" name="Кружок"/>
            <p:cNvSpPr/>
            <p:nvPr/>
          </p:nvSpPr>
          <p:spPr>
            <a:xfrm>
              <a:off x="8982374" y="47811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96" name="Кружок"/>
            <p:cNvSpPr/>
            <p:nvPr/>
          </p:nvSpPr>
          <p:spPr>
            <a:xfrm>
              <a:off x="6264573" y="6279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97" name="Кружок"/>
            <p:cNvSpPr/>
            <p:nvPr/>
          </p:nvSpPr>
          <p:spPr>
            <a:xfrm>
              <a:off x="6950373" y="6914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98" name="Кружок"/>
            <p:cNvSpPr/>
            <p:nvPr/>
          </p:nvSpPr>
          <p:spPr>
            <a:xfrm>
              <a:off x="4232573" y="57971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99" name="Кружок"/>
            <p:cNvSpPr/>
            <p:nvPr/>
          </p:nvSpPr>
          <p:spPr>
            <a:xfrm>
              <a:off x="4999832" y="5429982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00" name="Кружок"/>
            <p:cNvSpPr/>
            <p:nvPr/>
          </p:nvSpPr>
          <p:spPr>
            <a:xfrm>
              <a:off x="2805236" y="6005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01" name="Кружок"/>
            <p:cNvSpPr/>
            <p:nvPr/>
          </p:nvSpPr>
          <p:spPr>
            <a:xfrm>
              <a:off x="1382836" y="5218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02" name="Кружок"/>
            <p:cNvSpPr/>
            <p:nvPr/>
          </p:nvSpPr>
          <p:spPr>
            <a:xfrm>
              <a:off x="2424236" y="272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03" name="Кружок"/>
            <p:cNvSpPr/>
            <p:nvPr/>
          </p:nvSpPr>
          <p:spPr>
            <a:xfrm>
              <a:off x="3364036" y="2678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04" name="Кружок"/>
            <p:cNvSpPr/>
            <p:nvPr/>
          </p:nvSpPr>
          <p:spPr>
            <a:xfrm>
              <a:off x="4456236" y="1154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05" name="Кружок"/>
            <p:cNvSpPr/>
            <p:nvPr/>
          </p:nvSpPr>
          <p:spPr>
            <a:xfrm>
              <a:off x="4532437" y="36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06" name="Кружок"/>
            <p:cNvSpPr/>
            <p:nvPr/>
          </p:nvSpPr>
          <p:spPr>
            <a:xfrm>
              <a:off x="3033836" y="214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07" name="Кружок"/>
            <p:cNvSpPr/>
            <p:nvPr/>
          </p:nvSpPr>
          <p:spPr>
            <a:xfrm>
              <a:off x="7453438" y="976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08" name="Кружок"/>
            <p:cNvSpPr/>
            <p:nvPr/>
          </p:nvSpPr>
          <p:spPr>
            <a:xfrm>
              <a:off x="7859838" y="7732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09" name="Кружок"/>
            <p:cNvSpPr/>
            <p:nvPr/>
          </p:nvSpPr>
          <p:spPr>
            <a:xfrm>
              <a:off x="6767638" y="5396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808" name="Группа"/>
          <p:cNvGrpSpPr/>
          <p:nvPr/>
        </p:nvGrpSpPr>
        <p:grpSpPr>
          <a:xfrm>
            <a:off x="1355240" y="-3420015"/>
            <a:ext cx="9819635" cy="9896878"/>
            <a:chOff x="0" y="0"/>
            <a:chExt cx="9819632" cy="9896876"/>
          </a:xfrm>
        </p:grpSpPr>
        <p:sp>
          <p:nvSpPr>
            <p:cNvPr id="711" name="Кружок"/>
            <p:cNvSpPr/>
            <p:nvPr/>
          </p:nvSpPr>
          <p:spPr>
            <a:xfrm rot="2915740">
              <a:off x="2933810" y="417298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12" name="Кружок"/>
            <p:cNvSpPr/>
            <p:nvPr/>
          </p:nvSpPr>
          <p:spPr>
            <a:xfrm rot="2915740">
              <a:off x="2278774" y="5972874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13" name="Кружок"/>
            <p:cNvSpPr/>
            <p:nvPr/>
          </p:nvSpPr>
          <p:spPr>
            <a:xfrm rot="2915740">
              <a:off x="6956114" y="6284788"/>
              <a:ext cx="2028530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14" name="Кружок"/>
            <p:cNvSpPr/>
            <p:nvPr/>
          </p:nvSpPr>
          <p:spPr>
            <a:xfrm rot="2915740">
              <a:off x="4507806" y="4007418"/>
              <a:ext cx="2028529" cy="2028530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15" name="Кружок"/>
            <p:cNvSpPr/>
            <p:nvPr/>
          </p:nvSpPr>
          <p:spPr>
            <a:xfrm rot="2915740">
              <a:off x="5873095" y="857908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16" name="Кружок"/>
            <p:cNvSpPr/>
            <p:nvPr/>
          </p:nvSpPr>
          <p:spPr>
            <a:xfrm rot="2915740">
              <a:off x="7518986" y="3876676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17" name="Кружок"/>
            <p:cNvSpPr/>
            <p:nvPr/>
          </p:nvSpPr>
          <p:spPr>
            <a:xfrm rot="2915740">
              <a:off x="7892618" y="2226532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18" name="Кружок"/>
            <p:cNvSpPr/>
            <p:nvPr/>
          </p:nvSpPr>
          <p:spPr>
            <a:xfrm rot="2915740">
              <a:off x="261257" y="4248423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19" name="Кружок"/>
            <p:cNvSpPr/>
            <p:nvPr/>
          </p:nvSpPr>
          <p:spPr>
            <a:xfrm rot="2915740">
              <a:off x="2768915" y="3290253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20" name="Кружок"/>
            <p:cNvSpPr/>
            <p:nvPr/>
          </p:nvSpPr>
          <p:spPr>
            <a:xfrm rot="2915740">
              <a:off x="5026126" y="7463184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21" name="Кружок"/>
            <p:cNvSpPr/>
            <p:nvPr/>
          </p:nvSpPr>
          <p:spPr>
            <a:xfrm rot="2915740">
              <a:off x="3349783" y="8365618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22" name="Кружок"/>
            <p:cNvSpPr/>
            <p:nvPr/>
          </p:nvSpPr>
          <p:spPr>
            <a:xfrm rot="2915740">
              <a:off x="4516570" y="2512809"/>
              <a:ext cx="782391" cy="782392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23" name="Кружок"/>
            <p:cNvSpPr/>
            <p:nvPr/>
          </p:nvSpPr>
          <p:spPr>
            <a:xfrm rot="2915740">
              <a:off x="5105499" y="300324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24" name="Кружок"/>
            <p:cNvSpPr/>
            <p:nvPr/>
          </p:nvSpPr>
          <p:spPr>
            <a:xfrm rot="2915740">
              <a:off x="7400754" y="1290364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25" name="Кружок"/>
            <p:cNvSpPr/>
            <p:nvPr/>
          </p:nvSpPr>
          <p:spPr>
            <a:xfrm rot="2915740">
              <a:off x="6182484" y="263548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26" name="Кружок"/>
            <p:cNvSpPr/>
            <p:nvPr/>
          </p:nvSpPr>
          <p:spPr>
            <a:xfrm rot="2915740">
              <a:off x="8855295" y="363125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27" name="Кружок"/>
            <p:cNvSpPr/>
            <p:nvPr/>
          </p:nvSpPr>
          <p:spPr>
            <a:xfrm rot="2915740">
              <a:off x="8063751" y="5345122"/>
              <a:ext cx="782392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28" name="Кружок"/>
            <p:cNvSpPr/>
            <p:nvPr/>
          </p:nvSpPr>
          <p:spPr>
            <a:xfrm rot="2915740">
              <a:off x="6524441" y="521240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29" name="Кружок"/>
            <p:cNvSpPr/>
            <p:nvPr/>
          </p:nvSpPr>
          <p:spPr>
            <a:xfrm rot="2915740">
              <a:off x="4877673" y="6293661"/>
              <a:ext cx="865587" cy="86558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30" name="Кружок"/>
            <p:cNvSpPr/>
            <p:nvPr/>
          </p:nvSpPr>
          <p:spPr>
            <a:xfrm rot="2915740">
              <a:off x="2394895" y="506088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31" name="Кружок"/>
            <p:cNvSpPr/>
            <p:nvPr/>
          </p:nvSpPr>
          <p:spPr>
            <a:xfrm rot="2915740">
              <a:off x="1544917" y="398170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32" name="Кружок"/>
            <p:cNvSpPr/>
            <p:nvPr/>
          </p:nvSpPr>
          <p:spPr>
            <a:xfrm rot="2915740">
              <a:off x="1224905" y="2773860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33" name="Кружок"/>
            <p:cNvSpPr/>
            <p:nvPr/>
          </p:nvSpPr>
          <p:spPr>
            <a:xfrm rot="2915740">
              <a:off x="2587412" y="2283608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34" name="Кружок"/>
            <p:cNvSpPr/>
            <p:nvPr/>
          </p:nvSpPr>
          <p:spPr>
            <a:xfrm rot="2915740">
              <a:off x="1859530" y="1266088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35" name="Кружок"/>
            <p:cNvSpPr/>
            <p:nvPr/>
          </p:nvSpPr>
          <p:spPr>
            <a:xfrm rot="2915740">
              <a:off x="687014" y="646521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36" name="Кружок"/>
            <p:cNvSpPr/>
            <p:nvPr/>
          </p:nvSpPr>
          <p:spPr>
            <a:xfrm rot="2915740">
              <a:off x="6382127" y="8622687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37" name="Кружок"/>
            <p:cNvSpPr/>
            <p:nvPr/>
          </p:nvSpPr>
          <p:spPr>
            <a:xfrm rot="2915740">
              <a:off x="5269126" y="195357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38" name="Кружок"/>
            <p:cNvSpPr/>
            <p:nvPr/>
          </p:nvSpPr>
          <p:spPr>
            <a:xfrm rot="2915740">
              <a:off x="5639534" y="321857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39" name="Кружок"/>
            <p:cNvSpPr/>
            <p:nvPr/>
          </p:nvSpPr>
          <p:spPr>
            <a:xfrm rot="2915740">
              <a:off x="6942827" y="223870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40" name="Кружок"/>
            <p:cNvSpPr/>
            <p:nvPr/>
          </p:nvSpPr>
          <p:spPr>
            <a:xfrm rot="2915740">
              <a:off x="6786550" y="386651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41" name="Кружок"/>
            <p:cNvSpPr/>
            <p:nvPr/>
          </p:nvSpPr>
          <p:spPr>
            <a:xfrm rot="2915740">
              <a:off x="7249516" y="308579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42" name="Кружок"/>
            <p:cNvSpPr/>
            <p:nvPr/>
          </p:nvSpPr>
          <p:spPr>
            <a:xfrm rot="2915740">
              <a:off x="9039197" y="496185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43" name="Кружок"/>
            <p:cNvSpPr/>
            <p:nvPr/>
          </p:nvSpPr>
          <p:spPr>
            <a:xfrm rot="2915740">
              <a:off x="9350392" y="573724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44" name="Кружок"/>
            <p:cNvSpPr/>
            <p:nvPr/>
          </p:nvSpPr>
          <p:spPr>
            <a:xfrm rot="2915740">
              <a:off x="9081223" y="658413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45" name="Кружок"/>
            <p:cNvSpPr/>
            <p:nvPr/>
          </p:nvSpPr>
          <p:spPr>
            <a:xfrm rot="2915740">
              <a:off x="8787856" y="609780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46" name="Кружок"/>
            <p:cNvSpPr/>
            <p:nvPr/>
          </p:nvSpPr>
          <p:spPr>
            <a:xfrm rot="2915740">
              <a:off x="6697274" y="614639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47" name="Кружок"/>
            <p:cNvSpPr/>
            <p:nvPr/>
          </p:nvSpPr>
          <p:spPr>
            <a:xfrm rot="2915740">
              <a:off x="6515380" y="732269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48" name="Кружок"/>
            <p:cNvSpPr/>
            <p:nvPr/>
          </p:nvSpPr>
          <p:spPr>
            <a:xfrm rot="2915740">
              <a:off x="6042762" y="682510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49" name="Кружок"/>
            <p:cNvSpPr/>
            <p:nvPr/>
          </p:nvSpPr>
          <p:spPr>
            <a:xfrm rot="2915740">
              <a:off x="4087152" y="529852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50" name="Кружок"/>
            <p:cNvSpPr/>
            <p:nvPr/>
          </p:nvSpPr>
          <p:spPr>
            <a:xfrm rot="2915740">
              <a:off x="3565167" y="501378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51" name="Кружок"/>
            <p:cNvSpPr/>
            <p:nvPr/>
          </p:nvSpPr>
          <p:spPr>
            <a:xfrm rot="2915740">
              <a:off x="3988807" y="457251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52" name="Кружок"/>
            <p:cNvSpPr/>
            <p:nvPr/>
          </p:nvSpPr>
          <p:spPr>
            <a:xfrm rot="2915740">
              <a:off x="4697191" y="3609253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53" name="Кружок"/>
            <p:cNvSpPr/>
            <p:nvPr/>
          </p:nvSpPr>
          <p:spPr>
            <a:xfrm rot="2915740">
              <a:off x="4017258" y="326059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54" name="Кружок"/>
            <p:cNvSpPr/>
            <p:nvPr/>
          </p:nvSpPr>
          <p:spPr>
            <a:xfrm rot="2915740">
              <a:off x="3606300" y="264090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55" name="Кружок"/>
            <p:cNvSpPr/>
            <p:nvPr/>
          </p:nvSpPr>
          <p:spPr>
            <a:xfrm rot="2915740">
              <a:off x="2006552" y="232442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56" name="Кружок"/>
            <p:cNvSpPr/>
            <p:nvPr/>
          </p:nvSpPr>
          <p:spPr>
            <a:xfrm rot="2915740">
              <a:off x="1114800" y="219640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57" name="Кружок"/>
            <p:cNvSpPr/>
            <p:nvPr/>
          </p:nvSpPr>
          <p:spPr>
            <a:xfrm rot="2915740">
              <a:off x="2471966" y="93199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58" name="Кружок"/>
            <p:cNvSpPr/>
            <p:nvPr/>
          </p:nvSpPr>
          <p:spPr>
            <a:xfrm rot="2915740">
              <a:off x="2173122" y="339665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59" name="Кружок"/>
            <p:cNvSpPr/>
            <p:nvPr/>
          </p:nvSpPr>
          <p:spPr>
            <a:xfrm rot="2915740">
              <a:off x="1005637" y="364722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60" name="Кружок"/>
            <p:cNvSpPr/>
            <p:nvPr/>
          </p:nvSpPr>
          <p:spPr>
            <a:xfrm rot="2915740">
              <a:off x="628276" y="306563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61" name="Кружок"/>
            <p:cNvSpPr/>
            <p:nvPr/>
          </p:nvSpPr>
          <p:spPr>
            <a:xfrm rot="2915740">
              <a:off x="1993094" y="568882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62" name="Кружок"/>
            <p:cNvSpPr/>
            <p:nvPr/>
          </p:nvSpPr>
          <p:spPr>
            <a:xfrm rot="2915740">
              <a:off x="2078505" y="490236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63" name="Кружок"/>
            <p:cNvSpPr/>
            <p:nvPr/>
          </p:nvSpPr>
          <p:spPr>
            <a:xfrm rot="2915740">
              <a:off x="1537274" y="521028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64" name="Кружок"/>
            <p:cNvSpPr/>
            <p:nvPr/>
          </p:nvSpPr>
          <p:spPr>
            <a:xfrm rot="2915740">
              <a:off x="1576018" y="659840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65" name="Кружок"/>
            <p:cNvSpPr/>
            <p:nvPr/>
          </p:nvSpPr>
          <p:spPr>
            <a:xfrm rot="2915740">
              <a:off x="1608003" y="809407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66" name="Кружок"/>
            <p:cNvSpPr/>
            <p:nvPr/>
          </p:nvSpPr>
          <p:spPr>
            <a:xfrm rot="2915740">
              <a:off x="2633117" y="810450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67" name="Кружок"/>
            <p:cNvSpPr/>
            <p:nvPr/>
          </p:nvSpPr>
          <p:spPr>
            <a:xfrm rot="2915740">
              <a:off x="2050695" y="763600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68" name="Кружок"/>
            <p:cNvSpPr/>
            <p:nvPr/>
          </p:nvSpPr>
          <p:spPr>
            <a:xfrm rot="2915740">
              <a:off x="4155823" y="764231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69" name="Кружок"/>
            <p:cNvSpPr/>
            <p:nvPr/>
          </p:nvSpPr>
          <p:spPr>
            <a:xfrm rot="2915740">
              <a:off x="5576960" y="936925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70" name="Кружок"/>
            <p:cNvSpPr/>
            <p:nvPr/>
          </p:nvSpPr>
          <p:spPr>
            <a:xfrm rot="2915740">
              <a:off x="6343722" y="804974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71" name="Кружок"/>
            <p:cNvSpPr/>
            <p:nvPr/>
          </p:nvSpPr>
          <p:spPr>
            <a:xfrm rot="2915740">
              <a:off x="7146976" y="815420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72" name="Кружок"/>
            <p:cNvSpPr/>
            <p:nvPr/>
          </p:nvSpPr>
          <p:spPr>
            <a:xfrm rot="2915740">
              <a:off x="3667241" y="797153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73" name="Кружок"/>
            <p:cNvSpPr/>
            <p:nvPr/>
          </p:nvSpPr>
          <p:spPr>
            <a:xfrm rot="2915740">
              <a:off x="4322125" y="625630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74" name="Кружок"/>
            <p:cNvSpPr/>
            <p:nvPr/>
          </p:nvSpPr>
          <p:spPr>
            <a:xfrm rot="2915740">
              <a:off x="4380131" y="693657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75" name="Кружок"/>
            <p:cNvSpPr/>
            <p:nvPr/>
          </p:nvSpPr>
          <p:spPr>
            <a:xfrm rot="2915740">
              <a:off x="1712855" y="613910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76" name="Кружок"/>
            <p:cNvSpPr/>
            <p:nvPr/>
          </p:nvSpPr>
          <p:spPr>
            <a:xfrm rot="2915740">
              <a:off x="610506" y="592587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77" name="Кружок"/>
            <p:cNvSpPr/>
            <p:nvPr/>
          </p:nvSpPr>
          <p:spPr>
            <a:xfrm rot="2915740">
              <a:off x="1469720" y="732276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78" name="Кружок"/>
            <p:cNvSpPr/>
            <p:nvPr/>
          </p:nvSpPr>
          <p:spPr>
            <a:xfrm rot="2915740">
              <a:off x="6745237" y="4406666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79" name="Кружок"/>
            <p:cNvSpPr/>
            <p:nvPr/>
          </p:nvSpPr>
          <p:spPr>
            <a:xfrm rot="2915740">
              <a:off x="7551131" y="3323563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80" name="Кружок"/>
            <p:cNvSpPr/>
            <p:nvPr/>
          </p:nvSpPr>
          <p:spPr>
            <a:xfrm rot="2915740">
              <a:off x="6039689" y="3606501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81" name="Кружок"/>
            <p:cNvSpPr/>
            <p:nvPr/>
          </p:nvSpPr>
          <p:spPr>
            <a:xfrm rot="2915740">
              <a:off x="5122903" y="129939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82" name="Кружок"/>
            <p:cNvSpPr/>
            <p:nvPr/>
          </p:nvSpPr>
          <p:spPr>
            <a:xfrm rot="2915740">
              <a:off x="5749992" y="220260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83" name="Кружок"/>
            <p:cNvSpPr/>
            <p:nvPr/>
          </p:nvSpPr>
          <p:spPr>
            <a:xfrm rot="2915740">
              <a:off x="4159702" y="374030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84" name="Кружок"/>
            <p:cNvSpPr/>
            <p:nvPr/>
          </p:nvSpPr>
          <p:spPr>
            <a:xfrm rot="2915740">
              <a:off x="3111867" y="466424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85" name="Кружок"/>
            <p:cNvSpPr/>
            <p:nvPr/>
          </p:nvSpPr>
          <p:spPr>
            <a:xfrm rot="2915740">
              <a:off x="4951167" y="890089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86" name="Кружок"/>
            <p:cNvSpPr/>
            <p:nvPr/>
          </p:nvSpPr>
          <p:spPr>
            <a:xfrm rot="2915740">
              <a:off x="2639947" y="873766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87" name="Кружок"/>
            <p:cNvSpPr/>
            <p:nvPr/>
          </p:nvSpPr>
          <p:spPr>
            <a:xfrm rot="2915740">
              <a:off x="1055717" y="559679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88" name="Кружок"/>
            <p:cNvSpPr/>
            <p:nvPr/>
          </p:nvSpPr>
          <p:spPr>
            <a:xfrm rot="2915740">
              <a:off x="424510" y="361356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89" name="Кружок"/>
            <p:cNvSpPr/>
            <p:nvPr/>
          </p:nvSpPr>
          <p:spPr>
            <a:xfrm rot="2915740">
              <a:off x="5772442" y="8718551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90" name="Кружок"/>
            <p:cNvSpPr/>
            <p:nvPr/>
          </p:nvSpPr>
          <p:spPr>
            <a:xfrm rot="2915740">
              <a:off x="5886499" y="6044323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91" name="Кружок"/>
            <p:cNvSpPr/>
            <p:nvPr/>
          </p:nvSpPr>
          <p:spPr>
            <a:xfrm rot="2915740">
              <a:off x="7400194" y="572553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92" name="Кружок"/>
            <p:cNvSpPr/>
            <p:nvPr/>
          </p:nvSpPr>
          <p:spPr>
            <a:xfrm rot="2915740">
              <a:off x="7388096" y="505892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93" name="Кружок"/>
            <p:cNvSpPr/>
            <p:nvPr/>
          </p:nvSpPr>
          <p:spPr>
            <a:xfrm rot="2915740">
              <a:off x="7486693" y="8358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94" name="Кружок"/>
            <p:cNvSpPr/>
            <p:nvPr/>
          </p:nvSpPr>
          <p:spPr>
            <a:xfrm rot="2915740">
              <a:off x="4565183" y="731098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95" name="Кружок"/>
            <p:cNvSpPr/>
            <p:nvPr/>
          </p:nvSpPr>
          <p:spPr>
            <a:xfrm rot="2915740">
              <a:off x="4542461" y="824535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96" name="Кружок"/>
            <p:cNvSpPr/>
            <p:nvPr/>
          </p:nvSpPr>
          <p:spPr>
            <a:xfrm rot="2915740">
              <a:off x="3583261" y="546768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97" name="Кружок"/>
            <p:cNvSpPr/>
            <p:nvPr/>
          </p:nvSpPr>
          <p:spPr>
            <a:xfrm rot="2915740">
              <a:off x="4454806" y="576681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98" name="Кружок"/>
            <p:cNvSpPr/>
            <p:nvPr/>
          </p:nvSpPr>
          <p:spPr>
            <a:xfrm rot="2915740">
              <a:off x="2571593" y="450145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799" name="Кружок"/>
            <p:cNvSpPr/>
            <p:nvPr/>
          </p:nvSpPr>
          <p:spPr>
            <a:xfrm rot="2915740">
              <a:off x="2221460" y="2913803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00" name="Кружок"/>
            <p:cNvSpPr/>
            <p:nvPr/>
          </p:nvSpPr>
          <p:spPr>
            <a:xfrm rot="2915740">
              <a:off x="4777262" y="20486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01" name="Кружок"/>
            <p:cNvSpPr/>
            <p:nvPr/>
          </p:nvSpPr>
          <p:spPr>
            <a:xfrm rot="2915740">
              <a:off x="5436919" y="271994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02" name="Кружок"/>
            <p:cNvSpPr/>
            <p:nvPr/>
          </p:nvSpPr>
          <p:spPr>
            <a:xfrm rot="2915740">
              <a:off x="7302359" y="253123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03" name="Кружок"/>
            <p:cNvSpPr/>
            <p:nvPr/>
          </p:nvSpPr>
          <p:spPr>
            <a:xfrm rot="2915740">
              <a:off x="8191024" y="184924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04" name="Кружок"/>
            <p:cNvSpPr/>
            <p:nvPr/>
          </p:nvSpPr>
          <p:spPr>
            <a:xfrm rot="2915740">
              <a:off x="7066536" y="84279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05" name="Кружок"/>
            <p:cNvSpPr/>
            <p:nvPr/>
          </p:nvSpPr>
          <p:spPr>
            <a:xfrm rot="2915740">
              <a:off x="9417975" y="466173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06" name="Кружок"/>
            <p:cNvSpPr/>
            <p:nvPr/>
          </p:nvSpPr>
          <p:spPr>
            <a:xfrm rot="2915740">
              <a:off x="4619042" y="943502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07" name="Кружок"/>
            <p:cNvSpPr/>
            <p:nvPr/>
          </p:nvSpPr>
          <p:spPr>
            <a:xfrm rot="2915740">
              <a:off x="5649438" y="707032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906" name="Группа"/>
          <p:cNvGrpSpPr/>
          <p:nvPr/>
        </p:nvGrpSpPr>
        <p:grpSpPr>
          <a:xfrm>
            <a:off x="19413813" y="10728994"/>
            <a:ext cx="9478421" cy="9437566"/>
            <a:chOff x="0" y="0"/>
            <a:chExt cx="9478420" cy="9437566"/>
          </a:xfrm>
        </p:grpSpPr>
        <p:sp>
          <p:nvSpPr>
            <p:cNvPr id="809" name="Кружок"/>
            <p:cNvSpPr/>
            <p:nvPr/>
          </p:nvSpPr>
          <p:spPr>
            <a:xfrm>
              <a:off x="330199" y="21099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10" name="Кружок"/>
            <p:cNvSpPr/>
            <p:nvPr/>
          </p:nvSpPr>
          <p:spPr>
            <a:xfrm>
              <a:off x="4064000" y="6275537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11" name="Кружок"/>
            <p:cNvSpPr/>
            <p:nvPr/>
          </p:nvSpPr>
          <p:spPr>
            <a:xfrm>
              <a:off x="7391401" y="29735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12" name="Кружок"/>
            <p:cNvSpPr/>
            <p:nvPr/>
          </p:nvSpPr>
          <p:spPr>
            <a:xfrm>
              <a:off x="4064000" y="33037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13" name="Кружок"/>
            <p:cNvSpPr/>
            <p:nvPr/>
          </p:nvSpPr>
          <p:spPr>
            <a:xfrm>
              <a:off x="2448594" y="609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14" name="Кружок"/>
            <p:cNvSpPr/>
            <p:nvPr/>
          </p:nvSpPr>
          <p:spPr>
            <a:xfrm>
              <a:off x="5801395" y="1371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15" name="Кружок"/>
            <p:cNvSpPr/>
            <p:nvPr/>
          </p:nvSpPr>
          <p:spPr>
            <a:xfrm>
              <a:off x="4810795" y="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16" name="Кружок"/>
            <p:cNvSpPr/>
            <p:nvPr/>
          </p:nvSpPr>
          <p:spPr>
            <a:xfrm>
              <a:off x="1280194" y="70612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17" name="Кружок"/>
            <p:cNvSpPr/>
            <p:nvPr/>
          </p:nvSpPr>
          <p:spPr>
            <a:xfrm>
              <a:off x="2219994" y="4546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18" name="Кружок"/>
            <p:cNvSpPr/>
            <p:nvPr/>
          </p:nvSpPr>
          <p:spPr>
            <a:xfrm>
              <a:off x="6842795" y="56134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19" name="Кружок"/>
            <p:cNvSpPr/>
            <p:nvPr/>
          </p:nvSpPr>
          <p:spPr>
            <a:xfrm>
              <a:off x="6410995" y="74676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20" name="Кружок"/>
            <p:cNvSpPr/>
            <p:nvPr/>
          </p:nvSpPr>
          <p:spPr>
            <a:xfrm>
              <a:off x="2692400" y="29870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21" name="Кружок"/>
            <p:cNvSpPr/>
            <p:nvPr/>
          </p:nvSpPr>
          <p:spPr>
            <a:xfrm>
              <a:off x="1422400" y="10820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22" name="Кружок"/>
            <p:cNvSpPr/>
            <p:nvPr/>
          </p:nvSpPr>
          <p:spPr>
            <a:xfrm>
              <a:off x="3683000" y="152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23" name="Кружок"/>
            <p:cNvSpPr/>
            <p:nvPr/>
          </p:nvSpPr>
          <p:spPr>
            <a:xfrm>
              <a:off x="3886200" y="18186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24" name="Кружок"/>
            <p:cNvSpPr/>
            <p:nvPr/>
          </p:nvSpPr>
          <p:spPr>
            <a:xfrm>
              <a:off x="6400801" y="4724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25" name="Кружок"/>
            <p:cNvSpPr/>
            <p:nvPr/>
          </p:nvSpPr>
          <p:spPr>
            <a:xfrm>
              <a:off x="7162801" y="21996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26" name="Кружок"/>
            <p:cNvSpPr/>
            <p:nvPr/>
          </p:nvSpPr>
          <p:spPr>
            <a:xfrm>
              <a:off x="6045201" y="32664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27" name="Кружок"/>
            <p:cNvSpPr/>
            <p:nvPr/>
          </p:nvSpPr>
          <p:spPr>
            <a:xfrm>
              <a:off x="5784206" y="5171406"/>
              <a:ext cx="865587" cy="86558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28" name="Кружок"/>
            <p:cNvSpPr/>
            <p:nvPr/>
          </p:nvSpPr>
          <p:spPr>
            <a:xfrm>
              <a:off x="3200400" y="6263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29" name="Кружок"/>
            <p:cNvSpPr/>
            <p:nvPr/>
          </p:nvSpPr>
          <p:spPr>
            <a:xfrm>
              <a:off x="1828800" y="6187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30" name="Кружок"/>
            <p:cNvSpPr/>
            <p:nvPr/>
          </p:nvSpPr>
          <p:spPr>
            <a:xfrm>
              <a:off x="711200" y="5628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31" name="Кружок"/>
            <p:cNvSpPr/>
            <p:nvPr/>
          </p:nvSpPr>
          <p:spPr>
            <a:xfrm>
              <a:off x="1244600" y="4282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32" name="Кружок"/>
            <p:cNvSpPr/>
            <p:nvPr/>
          </p:nvSpPr>
          <p:spPr>
            <a:xfrm>
              <a:off x="-1" y="4155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33" name="Кружок"/>
            <p:cNvSpPr/>
            <p:nvPr/>
          </p:nvSpPr>
          <p:spPr>
            <a:xfrm>
              <a:off x="3124200" y="8473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34" name="Кружок"/>
            <p:cNvSpPr/>
            <p:nvPr/>
          </p:nvSpPr>
          <p:spPr>
            <a:xfrm>
              <a:off x="8509002" y="5628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35" name="Кружок"/>
            <p:cNvSpPr/>
            <p:nvPr/>
          </p:nvSpPr>
          <p:spPr>
            <a:xfrm>
              <a:off x="2678236" y="2297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36" name="Кружок"/>
            <p:cNvSpPr/>
            <p:nvPr/>
          </p:nvSpPr>
          <p:spPr>
            <a:xfrm>
              <a:off x="3872036" y="2856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37" name="Кружок"/>
            <p:cNvSpPr/>
            <p:nvPr/>
          </p:nvSpPr>
          <p:spPr>
            <a:xfrm>
              <a:off x="3999036" y="1230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38" name="Кружок"/>
            <p:cNvSpPr/>
            <p:nvPr/>
          </p:nvSpPr>
          <p:spPr>
            <a:xfrm>
              <a:off x="5116637" y="2424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39" name="Кружок"/>
            <p:cNvSpPr/>
            <p:nvPr/>
          </p:nvSpPr>
          <p:spPr>
            <a:xfrm>
              <a:off x="4837237" y="1560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40" name="Кружок"/>
            <p:cNvSpPr/>
            <p:nvPr/>
          </p:nvSpPr>
          <p:spPr>
            <a:xfrm>
              <a:off x="7428038" y="145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41" name="Кружок"/>
            <p:cNvSpPr/>
            <p:nvPr/>
          </p:nvSpPr>
          <p:spPr>
            <a:xfrm>
              <a:off x="8215438" y="1738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42" name="Кружок"/>
            <p:cNvSpPr/>
            <p:nvPr/>
          </p:nvSpPr>
          <p:spPr>
            <a:xfrm>
              <a:off x="8672638" y="2500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43" name="Кружок"/>
            <p:cNvSpPr/>
            <p:nvPr/>
          </p:nvSpPr>
          <p:spPr>
            <a:xfrm>
              <a:off x="8113838" y="23988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44" name="Кружок"/>
            <p:cNvSpPr/>
            <p:nvPr/>
          </p:nvSpPr>
          <p:spPr>
            <a:xfrm>
              <a:off x="6767638" y="399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45" name="Кружок"/>
            <p:cNvSpPr/>
            <p:nvPr/>
          </p:nvSpPr>
          <p:spPr>
            <a:xfrm>
              <a:off x="7529638" y="4913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46" name="Кружок"/>
            <p:cNvSpPr/>
            <p:nvPr/>
          </p:nvSpPr>
          <p:spPr>
            <a:xfrm>
              <a:off x="6843838" y="49388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47" name="Кружок"/>
            <p:cNvSpPr/>
            <p:nvPr/>
          </p:nvSpPr>
          <p:spPr>
            <a:xfrm>
              <a:off x="4405436" y="5396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48" name="Кружок"/>
            <p:cNvSpPr/>
            <p:nvPr/>
          </p:nvSpPr>
          <p:spPr>
            <a:xfrm>
              <a:off x="3846636" y="5599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49" name="Кружок"/>
            <p:cNvSpPr/>
            <p:nvPr/>
          </p:nvSpPr>
          <p:spPr>
            <a:xfrm>
              <a:off x="3795836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50" name="Кружок"/>
            <p:cNvSpPr/>
            <p:nvPr/>
          </p:nvSpPr>
          <p:spPr>
            <a:xfrm>
              <a:off x="3541836" y="3821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51" name="Кружок"/>
            <p:cNvSpPr/>
            <p:nvPr/>
          </p:nvSpPr>
          <p:spPr>
            <a:xfrm>
              <a:off x="2830636" y="4100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52" name="Кружок"/>
            <p:cNvSpPr/>
            <p:nvPr/>
          </p:nvSpPr>
          <p:spPr>
            <a:xfrm>
              <a:off x="2094036" y="399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53" name="Кружок"/>
            <p:cNvSpPr/>
            <p:nvPr/>
          </p:nvSpPr>
          <p:spPr>
            <a:xfrm>
              <a:off x="798636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54" name="Кружок"/>
            <p:cNvSpPr/>
            <p:nvPr/>
          </p:nvSpPr>
          <p:spPr>
            <a:xfrm>
              <a:off x="112835" y="5573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55" name="Кружок"/>
            <p:cNvSpPr/>
            <p:nvPr/>
          </p:nvSpPr>
          <p:spPr>
            <a:xfrm>
              <a:off x="62035" y="371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56" name="Кружок"/>
            <p:cNvSpPr/>
            <p:nvPr/>
          </p:nvSpPr>
          <p:spPr>
            <a:xfrm>
              <a:off x="1713036" y="5573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57" name="Кружок"/>
            <p:cNvSpPr/>
            <p:nvPr/>
          </p:nvSpPr>
          <p:spPr>
            <a:xfrm>
              <a:off x="1128836" y="6615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58" name="Кружок"/>
            <p:cNvSpPr/>
            <p:nvPr/>
          </p:nvSpPr>
          <p:spPr>
            <a:xfrm>
              <a:off x="443035" y="6513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59" name="Кружок"/>
            <p:cNvSpPr/>
            <p:nvPr/>
          </p:nvSpPr>
          <p:spPr>
            <a:xfrm>
              <a:off x="3313236" y="7224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60" name="Кружок"/>
            <p:cNvSpPr/>
            <p:nvPr/>
          </p:nvSpPr>
          <p:spPr>
            <a:xfrm>
              <a:off x="2779836" y="6640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61" name="Кружок"/>
            <p:cNvSpPr/>
            <p:nvPr/>
          </p:nvSpPr>
          <p:spPr>
            <a:xfrm>
              <a:off x="2652836" y="7250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62" name="Кружок"/>
            <p:cNvSpPr/>
            <p:nvPr/>
          </p:nvSpPr>
          <p:spPr>
            <a:xfrm>
              <a:off x="3719636" y="81392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63" name="Кружок"/>
            <p:cNvSpPr/>
            <p:nvPr/>
          </p:nvSpPr>
          <p:spPr>
            <a:xfrm>
              <a:off x="4862637" y="9104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64" name="Кружок"/>
            <p:cNvSpPr/>
            <p:nvPr/>
          </p:nvSpPr>
          <p:spPr>
            <a:xfrm>
              <a:off x="5548437" y="8342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65" name="Кружок"/>
            <p:cNvSpPr/>
            <p:nvPr/>
          </p:nvSpPr>
          <p:spPr>
            <a:xfrm>
              <a:off x="4811837" y="8469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66" name="Кружок"/>
            <p:cNvSpPr/>
            <p:nvPr/>
          </p:nvSpPr>
          <p:spPr>
            <a:xfrm>
              <a:off x="6208837" y="6894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67" name="Кружок"/>
            <p:cNvSpPr/>
            <p:nvPr/>
          </p:nvSpPr>
          <p:spPr>
            <a:xfrm>
              <a:off x="8444038" y="6970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68" name="Кружок"/>
            <p:cNvSpPr/>
            <p:nvPr/>
          </p:nvSpPr>
          <p:spPr>
            <a:xfrm>
              <a:off x="7961438" y="5523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69" name="Кружок"/>
            <p:cNvSpPr/>
            <p:nvPr/>
          </p:nvSpPr>
          <p:spPr>
            <a:xfrm>
              <a:off x="8571038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70" name="Кружок"/>
            <p:cNvSpPr/>
            <p:nvPr/>
          </p:nvSpPr>
          <p:spPr>
            <a:xfrm>
              <a:off x="6132637" y="7478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71" name="Кружок"/>
            <p:cNvSpPr/>
            <p:nvPr/>
          </p:nvSpPr>
          <p:spPr>
            <a:xfrm>
              <a:off x="5279232" y="5853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72" name="Кружок"/>
            <p:cNvSpPr/>
            <p:nvPr/>
          </p:nvSpPr>
          <p:spPr>
            <a:xfrm>
              <a:off x="5827837" y="6259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73" name="Кружок"/>
            <p:cNvSpPr/>
            <p:nvPr/>
          </p:nvSpPr>
          <p:spPr>
            <a:xfrm>
              <a:off x="3465636" y="7732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74" name="Кружок"/>
            <p:cNvSpPr/>
            <p:nvPr/>
          </p:nvSpPr>
          <p:spPr>
            <a:xfrm>
              <a:off x="2576636" y="84186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75" name="Кружок"/>
            <p:cNvSpPr/>
            <p:nvPr/>
          </p:nvSpPr>
          <p:spPr>
            <a:xfrm>
              <a:off x="4192649" y="86980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76" name="Кружок"/>
            <p:cNvSpPr/>
            <p:nvPr/>
          </p:nvSpPr>
          <p:spPr>
            <a:xfrm>
              <a:off x="5527973" y="2723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77" name="Кружок"/>
            <p:cNvSpPr/>
            <p:nvPr/>
          </p:nvSpPr>
          <p:spPr>
            <a:xfrm>
              <a:off x="5248573" y="1402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78" name="Кружок"/>
            <p:cNvSpPr/>
            <p:nvPr/>
          </p:nvSpPr>
          <p:spPr>
            <a:xfrm>
              <a:off x="4461173" y="2723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79" name="Кружок"/>
            <p:cNvSpPr/>
            <p:nvPr/>
          </p:nvSpPr>
          <p:spPr>
            <a:xfrm>
              <a:off x="2124372" y="18855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80" name="Кружок"/>
            <p:cNvSpPr/>
            <p:nvPr/>
          </p:nvSpPr>
          <p:spPr>
            <a:xfrm>
              <a:off x="3216572" y="20125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81" name="Кружок"/>
            <p:cNvSpPr/>
            <p:nvPr/>
          </p:nvSpPr>
          <p:spPr>
            <a:xfrm>
              <a:off x="3318172" y="42223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82" name="Кружок"/>
            <p:cNvSpPr/>
            <p:nvPr/>
          </p:nvSpPr>
          <p:spPr>
            <a:xfrm>
              <a:off x="3318172" y="5619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83" name="Кружок"/>
            <p:cNvSpPr/>
            <p:nvPr/>
          </p:nvSpPr>
          <p:spPr>
            <a:xfrm>
              <a:off x="7712374" y="7041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84" name="Кружок"/>
            <p:cNvSpPr/>
            <p:nvPr/>
          </p:nvSpPr>
          <p:spPr>
            <a:xfrm>
              <a:off x="6061373" y="8667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85" name="Кружок"/>
            <p:cNvSpPr/>
            <p:nvPr/>
          </p:nvSpPr>
          <p:spPr>
            <a:xfrm>
              <a:off x="2657772" y="7778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86" name="Кружок"/>
            <p:cNvSpPr/>
            <p:nvPr/>
          </p:nvSpPr>
          <p:spPr>
            <a:xfrm>
              <a:off x="752771" y="6940178"/>
              <a:ext cx="496048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87" name="Кружок"/>
            <p:cNvSpPr/>
            <p:nvPr/>
          </p:nvSpPr>
          <p:spPr>
            <a:xfrm>
              <a:off x="8118774" y="63051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88" name="Кружок"/>
            <p:cNvSpPr/>
            <p:nvPr/>
          </p:nvSpPr>
          <p:spPr>
            <a:xfrm>
              <a:off x="6188373" y="4450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89" name="Кружок"/>
            <p:cNvSpPr/>
            <p:nvPr/>
          </p:nvSpPr>
          <p:spPr>
            <a:xfrm>
              <a:off x="6950373" y="3104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90" name="Кружок"/>
            <p:cNvSpPr/>
            <p:nvPr/>
          </p:nvSpPr>
          <p:spPr>
            <a:xfrm>
              <a:off x="6442373" y="2672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91" name="Кружок"/>
            <p:cNvSpPr/>
            <p:nvPr/>
          </p:nvSpPr>
          <p:spPr>
            <a:xfrm>
              <a:off x="8982374" y="47811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92" name="Кружок"/>
            <p:cNvSpPr/>
            <p:nvPr/>
          </p:nvSpPr>
          <p:spPr>
            <a:xfrm>
              <a:off x="6264573" y="6279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93" name="Кружок"/>
            <p:cNvSpPr/>
            <p:nvPr/>
          </p:nvSpPr>
          <p:spPr>
            <a:xfrm>
              <a:off x="6950373" y="6914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94" name="Кружок"/>
            <p:cNvSpPr/>
            <p:nvPr/>
          </p:nvSpPr>
          <p:spPr>
            <a:xfrm>
              <a:off x="4232573" y="57971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95" name="Кружок"/>
            <p:cNvSpPr/>
            <p:nvPr/>
          </p:nvSpPr>
          <p:spPr>
            <a:xfrm>
              <a:off x="4999832" y="542998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96" name="Кружок"/>
            <p:cNvSpPr/>
            <p:nvPr/>
          </p:nvSpPr>
          <p:spPr>
            <a:xfrm>
              <a:off x="2805236" y="6005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97" name="Кружок"/>
            <p:cNvSpPr/>
            <p:nvPr/>
          </p:nvSpPr>
          <p:spPr>
            <a:xfrm>
              <a:off x="1382836" y="5218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98" name="Кружок"/>
            <p:cNvSpPr/>
            <p:nvPr/>
          </p:nvSpPr>
          <p:spPr>
            <a:xfrm>
              <a:off x="2424236" y="272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899" name="Кружок"/>
            <p:cNvSpPr/>
            <p:nvPr/>
          </p:nvSpPr>
          <p:spPr>
            <a:xfrm>
              <a:off x="3364036" y="2678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00" name="Кружок"/>
            <p:cNvSpPr/>
            <p:nvPr/>
          </p:nvSpPr>
          <p:spPr>
            <a:xfrm>
              <a:off x="4456236" y="1154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01" name="Кружок"/>
            <p:cNvSpPr/>
            <p:nvPr/>
          </p:nvSpPr>
          <p:spPr>
            <a:xfrm>
              <a:off x="4532437" y="36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02" name="Кружок"/>
            <p:cNvSpPr/>
            <p:nvPr/>
          </p:nvSpPr>
          <p:spPr>
            <a:xfrm>
              <a:off x="3033836" y="214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03" name="Кружок"/>
            <p:cNvSpPr/>
            <p:nvPr/>
          </p:nvSpPr>
          <p:spPr>
            <a:xfrm>
              <a:off x="7453438" y="976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04" name="Кружок"/>
            <p:cNvSpPr/>
            <p:nvPr/>
          </p:nvSpPr>
          <p:spPr>
            <a:xfrm>
              <a:off x="7859838" y="7732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05" name="Кружок"/>
            <p:cNvSpPr/>
            <p:nvPr/>
          </p:nvSpPr>
          <p:spPr>
            <a:xfrm>
              <a:off x="6767638" y="5396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907" name="Agrupar"/>
          <p:cNvSpPr/>
          <p:nvPr/>
        </p:nvSpPr>
        <p:spPr>
          <a:xfrm>
            <a:off x="2003914" y="4134802"/>
            <a:ext cx="7887805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t>Data quality monitoring</a:t>
            </a:r>
          </a:p>
        </p:txBody>
      </p:sp>
      <p:sp>
        <p:nvSpPr>
          <p:cNvPr id="908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pic>
        <p:nvPicPr>
          <p:cNvPr id="909" name="histogram.png" descr="histogram.png"/>
          <p:cNvPicPr>
            <a:picLocks noChangeAspect="1"/>
          </p:cNvPicPr>
          <p:nvPr/>
        </p:nvPicPr>
        <p:blipFill>
          <a:blip r:embed="rId3"/>
          <a:srcRect l="9019" t="5262" r="6611" b="7018"/>
          <a:stretch>
            <a:fillRect/>
          </a:stretch>
        </p:blipFill>
        <p:spPr>
          <a:xfrm>
            <a:off x="13427487" y="-1260783"/>
            <a:ext cx="11345032" cy="15363065"/>
          </a:xfrm>
          <a:prstGeom prst="rect">
            <a:avLst/>
          </a:prstGeom>
          <a:ln w="12700">
            <a:miter lim="400000"/>
          </a:ln>
        </p:spPr>
      </p:pic>
      <p:pic>
        <p:nvPicPr>
          <p:cNvPr id="910" name="histogram.png" descr="histogram.png"/>
          <p:cNvPicPr>
            <a:picLocks noChangeAspect="1"/>
          </p:cNvPicPr>
          <p:nvPr/>
        </p:nvPicPr>
        <p:blipFill>
          <a:blip r:embed="rId3"/>
          <a:srcRect l="9019" t="58514" r="80410" b="21755"/>
          <a:stretch>
            <a:fillRect/>
          </a:stretch>
        </p:blipFill>
        <p:spPr>
          <a:xfrm>
            <a:off x="12030535" y="9443248"/>
            <a:ext cx="1421351" cy="3455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911" name="histogram.png" descr="histogram.png"/>
          <p:cNvPicPr>
            <a:picLocks noChangeAspect="1"/>
          </p:cNvPicPr>
          <p:nvPr/>
        </p:nvPicPr>
        <p:blipFill>
          <a:blip r:embed="rId3"/>
          <a:srcRect l="9019" t="58514" r="80410" b="21755"/>
          <a:stretch>
            <a:fillRect/>
          </a:stretch>
        </p:blipFill>
        <p:spPr>
          <a:xfrm>
            <a:off x="11255876" y="10295496"/>
            <a:ext cx="1421351" cy="34554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" name="Agrupar"/>
          <p:cNvGrpSpPr/>
          <p:nvPr/>
        </p:nvGrpSpPr>
        <p:grpSpPr>
          <a:xfrm rot="16200000">
            <a:off x="14434347" y="2482259"/>
            <a:ext cx="7338427" cy="10444892"/>
            <a:chOff x="308599" y="-622035"/>
            <a:chExt cx="7338425" cy="10444891"/>
          </a:xfrm>
        </p:grpSpPr>
        <p:sp>
          <p:nvSpPr>
            <p:cNvPr id="913" name="Figura"/>
            <p:cNvSpPr/>
            <p:nvPr/>
          </p:nvSpPr>
          <p:spPr>
            <a:xfrm>
              <a:off x="1695061" y="2928668"/>
              <a:ext cx="4358103" cy="3672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350" extrusionOk="0">
                  <a:moveTo>
                    <a:pt x="1438" y="243"/>
                  </a:moveTo>
                  <a:lnTo>
                    <a:pt x="9435" y="9650"/>
                  </a:lnTo>
                  <a:lnTo>
                    <a:pt x="20642" y="9650"/>
                  </a:lnTo>
                  <a:cubicBezTo>
                    <a:pt x="21136" y="9654"/>
                    <a:pt x="21529" y="10139"/>
                    <a:pt x="21510" y="10721"/>
                  </a:cubicBezTo>
                  <a:cubicBezTo>
                    <a:pt x="21491" y="11275"/>
                    <a:pt x="21101" y="11710"/>
                    <a:pt x="20630" y="11703"/>
                  </a:cubicBezTo>
                  <a:lnTo>
                    <a:pt x="9425" y="11714"/>
                  </a:lnTo>
                  <a:lnTo>
                    <a:pt x="1459" y="21098"/>
                  </a:lnTo>
                  <a:cubicBezTo>
                    <a:pt x="1112" y="21455"/>
                    <a:pt x="588" y="21430"/>
                    <a:pt x="267" y="21041"/>
                  </a:cubicBezTo>
                  <a:cubicBezTo>
                    <a:pt x="-49" y="20659"/>
                    <a:pt x="-61" y="20056"/>
                    <a:pt x="237" y="19657"/>
                  </a:cubicBezTo>
                  <a:lnTo>
                    <a:pt x="7858" y="10669"/>
                  </a:lnTo>
                  <a:lnTo>
                    <a:pt x="211" y="1669"/>
                  </a:lnTo>
                  <a:cubicBezTo>
                    <a:pt x="-50" y="1320"/>
                    <a:pt x="-71" y="806"/>
                    <a:pt x="160" y="429"/>
                  </a:cubicBezTo>
                  <a:cubicBezTo>
                    <a:pt x="459" y="-59"/>
                    <a:pt x="1047" y="-145"/>
                    <a:pt x="1438" y="243"/>
                  </a:cubicBezTo>
                  <a:close/>
                </a:path>
              </a:pathLst>
            </a:custGeom>
            <a:solidFill>
              <a:srgbClr val="EBEA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14" name="Rectángulo redondeado"/>
            <p:cNvSpPr/>
            <p:nvPr/>
          </p:nvSpPr>
          <p:spPr>
            <a:xfrm rot="5400000">
              <a:off x="-1611271" y="1297835"/>
              <a:ext cx="4987522" cy="1147781"/>
            </a:xfrm>
            <a:prstGeom prst="roundRect">
              <a:avLst>
                <a:gd name="adj" fmla="val 50000"/>
              </a:avLst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lang="en-US" dirty="0"/>
                <a:t>Reduce data bias and improve efficiency</a:t>
              </a:r>
              <a:endParaRPr dirty="0"/>
            </a:p>
          </p:txBody>
        </p:sp>
        <p:sp>
          <p:nvSpPr>
            <p:cNvPr id="917" name="Goal"/>
            <p:cNvSpPr/>
            <p:nvPr/>
          </p:nvSpPr>
          <p:spPr>
            <a:xfrm rot="5400000">
              <a:off x="4510506" y="4241730"/>
              <a:ext cx="5226458" cy="1046579"/>
            </a:xfrm>
            <a:prstGeom prst="roundRect">
              <a:avLst>
                <a:gd name="adj" fmla="val 50000"/>
              </a:avLst>
            </a:prstGeom>
            <a:solidFill>
              <a:srgbClr val="F4C568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t>Goal</a:t>
              </a:r>
            </a:p>
          </p:txBody>
        </p:sp>
        <p:sp>
          <p:nvSpPr>
            <p:cNvPr id="918" name="Rectángulo redondeado"/>
            <p:cNvSpPr/>
            <p:nvPr/>
          </p:nvSpPr>
          <p:spPr>
            <a:xfrm rot="5400000">
              <a:off x="-1608056" y="6758420"/>
              <a:ext cx="4982294" cy="1146578"/>
            </a:xfrm>
            <a:prstGeom prst="roundRect">
              <a:avLst>
                <a:gd name="adj" fmla="val 50000"/>
              </a:avLst>
            </a:prstGeom>
            <a:solidFill>
              <a:srgbClr val="A8D9C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lang="en-US" dirty="0"/>
                <a:t>Validate the data for physics analysis</a:t>
              </a:r>
              <a:endParaRPr dirty="0"/>
            </a:p>
          </p:txBody>
        </p:sp>
      </p:grpSp>
      <p:sp>
        <p:nvSpPr>
          <p:cNvPr id="922" name="Agrupar"/>
          <p:cNvSpPr/>
          <p:nvPr/>
        </p:nvSpPr>
        <p:spPr>
          <a:xfrm>
            <a:off x="2003914" y="4134802"/>
            <a:ext cx="7887805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t>Data quality monitoring</a:t>
            </a:r>
          </a:p>
        </p:txBody>
      </p:sp>
      <p:grpSp>
        <p:nvGrpSpPr>
          <p:cNvPr id="925" name="Agrupar"/>
          <p:cNvGrpSpPr/>
          <p:nvPr/>
        </p:nvGrpSpPr>
        <p:grpSpPr>
          <a:xfrm>
            <a:off x="2042742" y="6355872"/>
            <a:ext cx="9267987" cy="1422406"/>
            <a:chOff x="-1" y="0"/>
            <a:chExt cx="8738391" cy="1422404"/>
          </a:xfrm>
        </p:grpSpPr>
        <p:sp>
          <p:nvSpPr>
            <p:cNvPr id="923" name="Engranaje"/>
            <p:cNvSpPr/>
            <p:nvPr/>
          </p:nvSpPr>
          <p:spPr>
            <a:xfrm>
              <a:off x="-1" y="0"/>
              <a:ext cx="1269878" cy="127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555" extrusionOk="0">
                  <a:moveTo>
                    <a:pt x="12837" y="2"/>
                  </a:moveTo>
                  <a:cubicBezTo>
                    <a:pt x="12731" y="-11"/>
                    <a:pt x="12661" y="38"/>
                    <a:pt x="12588" y="172"/>
                  </a:cubicBezTo>
                  <a:cubicBezTo>
                    <a:pt x="12292" y="721"/>
                    <a:pt x="11969" y="1258"/>
                    <a:pt x="11661" y="1801"/>
                  </a:cubicBezTo>
                  <a:cubicBezTo>
                    <a:pt x="11547" y="2001"/>
                    <a:pt x="11418" y="2099"/>
                    <a:pt x="11153" y="2073"/>
                  </a:cubicBezTo>
                  <a:cubicBezTo>
                    <a:pt x="10691" y="2028"/>
                    <a:pt x="10220" y="2032"/>
                    <a:pt x="9759" y="2112"/>
                  </a:cubicBezTo>
                  <a:cubicBezTo>
                    <a:pt x="9550" y="2148"/>
                    <a:pt x="9432" y="2095"/>
                    <a:pt x="9318" y="1917"/>
                  </a:cubicBezTo>
                  <a:cubicBezTo>
                    <a:pt x="8969" y="1370"/>
                    <a:pt x="8594" y="841"/>
                    <a:pt x="8243" y="295"/>
                  </a:cubicBezTo>
                  <a:cubicBezTo>
                    <a:pt x="8145" y="142"/>
                    <a:pt x="8068" y="122"/>
                    <a:pt x="7905" y="198"/>
                  </a:cubicBezTo>
                  <a:cubicBezTo>
                    <a:pt x="6845" y="688"/>
                    <a:pt x="5781" y="1174"/>
                    <a:pt x="4712" y="1644"/>
                  </a:cubicBezTo>
                  <a:cubicBezTo>
                    <a:pt x="4517" y="1730"/>
                    <a:pt x="4517" y="1820"/>
                    <a:pt x="4567" y="1996"/>
                  </a:cubicBezTo>
                  <a:cubicBezTo>
                    <a:pt x="4742" y="2608"/>
                    <a:pt x="4890" y="3227"/>
                    <a:pt x="5065" y="3839"/>
                  </a:cubicBezTo>
                  <a:cubicBezTo>
                    <a:pt x="5122" y="4038"/>
                    <a:pt x="5098" y="4170"/>
                    <a:pt x="4932" y="4306"/>
                  </a:cubicBezTo>
                  <a:cubicBezTo>
                    <a:pt x="4561" y="4610"/>
                    <a:pt x="4227" y="4959"/>
                    <a:pt x="3950" y="5348"/>
                  </a:cubicBezTo>
                  <a:cubicBezTo>
                    <a:pt x="3802" y="5555"/>
                    <a:pt x="3648" y="5573"/>
                    <a:pt x="3439" y="5530"/>
                  </a:cubicBezTo>
                  <a:cubicBezTo>
                    <a:pt x="2827" y="5405"/>
                    <a:pt x="2213" y="5295"/>
                    <a:pt x="1605" y="5156"/>
                  </a:cubicBezTo>
                  <a:cubicBezTo>
                    <a:pt x="1409" y="5111"/>
                    <a:pt x="1325" y="5153"/>
                    <a:pt x="1257" y="5338"/>
                  </a:cubicBezTo>
                  <a:cubicBezTo>
                    <a:pt x="856" y="6423"/>
                    <a:pt x="449" y="7506"/>
                    <a:pt x="35" y="8586"/>
                  </a:cubicBezTo>
                  <a:cubicBezTo>
                    <a:pt x="-34" y="8767"/>
                    <a:pt x="-6" y="8857"/>
                    <a:pt x="173" y="8954"/>
                  </a:cubicBezTo>
                  <a:cubicBezTo>
                    <a:pt x="722" y="9251"/>
                    <a:pt x="1256" y="9574"/>
                    <a:pt x="1798" y="9882"/>
                  </a:cubicBezTo>
                  <a:cubicBezTo>
                    <a:pt x="2001" y="9997"/>
                    <a:pt x="2093" y="10127"/>
                    <a:pt x="2064" y="10392"/>
                  </a:cubicBezTo>
                  <a:cubicBezTo>
                    <a:pt x="2014" y="10855"/>
                    <a:pt x="2039" y="11326"/>
                    <a:pt x="2116" y="11788"/>
                  </a:cubicBezTo>
                  <a:cubicBezTo>
                    <a:pt x="2151" y="11998"/>
                    <a:pt x="2089" y="12115"/>
                    <a:pt x="1913" y="12228"/>
                  </a:cubicBezTo>
                  <a:cubicBezTo>
                    <a:pt x="1367" y="12578"/>
                    <a:pt x="837" y="12953"/>
                    <a:pt x="291" y="13303"/>
                  </a:cubicBezTo>
                  <a:cubicBezTo>
                    <a:pt x="136" y="13403"/>
                    <a:pt x="124" y="13482"/>
                    <a:pt x="199" y="13643"/>
                  </a:cubicBezTo>
                  <a:cubicBezTo>
                    <a:pt x="688" y="14705"/>
                    <a:pt x="1172" y="15768"/>
                    <a:pt x="1642" y="16837"/>
                  </a:cubicBezTo>
                  <a:cubicBezTo>
                    <a:pt x="1728" y="17034"/>
                    <a:pt x="1818" y="17032"/>
                    <a:pt x="1994" y="16982"/>
                  </a:cubicBezTo>
                  <a:cubicBezTo>
                    <a:pt x="2605" y="16807"/>
                    <a:pt x="3223" y="16651"/>
                    <a:pt x="3839" y="16489"/>
                  </a:cubicBezTo>
                  <a:cubicBezTo>
                    <a:pt x="3930" y="16465"/>
                    <a:pt x="4023" y="16451"/>
                    <a:pt x="4118" y="16432"/>
                  </a:cubicBezTo>
                  <a:cubicBezTo>
                    <a:pt x="4164" y="16485"/>
                    <a:pt x="4202" y="16532"/>
                    <a:pt x="4241" y="16576"/>
                  </a:cubicBezTo>
                  <a:cubicBezTo>
                    <a:pt x="4568" y="16944"/>
                    <a:pt x="4922" y="17287"/>
                    <a:pt x="5319" y="17573"/>
                  </a:cubicBezTo>
                  <a:cubicBezTo>
                    <a:pt x="5534" y="17728"/>
                    <a:pt x="5572" y="17885"/>
                    <a:pt x="5524" y="18114"/>
                  </a:cubicBezTo>
                  <a:cubicBezTo>
                    <a:pt x="5398" y="18725"/>
                    <a:pt x="5287" y="19339"/>
                    <a:pt x="5149" y="19947"/>
                  </a:cubicBezTo>
                  <a:cubicBezTo>
                    <a:pt x="5105" y="20142"/>
                    <a:pt x="5145" y="20229"/>
                    <a:pt x="5331" y="20297"/>
                  </a:cubicBezTo>
                  <a:cubicBezTo>
                    <a:pt x="6415" y="20698"/>
                    <a:pt x="7497" y="21106"/>
                    <a:pt x="8576" y="21520"/>
                  </a:cubicBezTo>
                  <a:cubicBezTo>
                    <a:pt x="8757" y="21589"/>
                    <a:pt x="8847" y="21563"/>
                    <a:pt x="8944" y="21383"/>
                  </a:cubicBezTo>
                  <a:cubicBezTo>
                    <a:pt x="9241" y="20834"/>
                    <a:pt x="9562" y="20299"/>
                    <a:pt x="9871" y="19757"/>
                  </a:cubicBezTo>
                  <a:cubicBezTo>
                    <a:pt x="9985" y="19558"/>
                    <a:pt x="10110" y="19452"/>
                    <a:pt x="10378" y="19481"/>
                  </a:cubicBezTo>
                  <a:cubicBezTo>
                    <a:pt x="10828" y="19528"/>
                    <a:pt x="11291" y="19534"/>
                    <a:pt x="11737" y="19445"/>
                  </a:cubicBezTo>
                  <a:cubicBezTo>
                    <a:pt x="12009" y="19391"/>
                    <a:pt x="12126" y="19505"/>
                    <a:pt x="12252" y="19698"/>
                  </a:cubicBezTo>
                  <a:cubicBezTo>
                    <a:pt x="12593" y="20221"/>
                    <a:pt x="12952" y="20733"/>
                    <a:pt x="13290" y="21259"/>
                  </a:cubicBezTo>
                  <a:cubicBezTo>
                    <a:pt x="13387" y="21411"/>
                    <a:pt x="13463" y="21432"/>
                    <a:pt x="13628" y="21356"/>
                  </a:cubicBezTo>
                  <a:cubicBezTo>
                    <a:pt x="14687" y="20866"/>
                    <a:pt x="15750" y="20382"/>
                    <a:pt x="16819" y="19912"/>
                  </a:cubicBezTo>
                  <a:cubicBezTo>
                    <a:pt x="17012" y="19827"/>
                    <a:pt x="17018" y="19738"/>
                    <a:pt x="16967" y="19560"/>
                  </a:cubicBezTo>
                  <a:cubicBezTo>
                    <a:pt x="16791" y="18948"/>
                    <a:pt x="16644" y="18329"/>
                    <a:pt x="16469" y="17716"/>
                  </a:cubicBezTo>
                  <a:cubicBezTo>
                    <a:pt x="16412" y="17519"/>
                    <a:pt x="16433" y="17386"/>
                    <a:pt x="16600" y="17250"/>
                  </a:cubicBezTo>
                  <a:cubicBezTo>
                    <a:pt x="16971" y="16946"/>
                    <a:pt x="17305" y="16598"/>
                    <a:pt x="17584" y="16209"/>
                  </a:cubicBezTo>
                  <a:cubicBezTo>
                    <a:pt x="17730" y="16006"/>
                    <a:pt x="17880" y="15980"/>
                    <a:pt x="18092" y="16024"/>
                  </a:cubicBezTo>
                  <a:cubicBezTo>
                    <a:pt x="18703" y="16151"/>
                    <a:pt x="19318" y="16260"/>
                    <a:pt x="19926" y="16398"/>
                  </a:cubicBezTo>
                  <a:cubicBezTo>
                    <a:pt x="20121" y="16442"/>
                    <a:pt x="20207" y="16404"/>
                    <a:pt x="20276" y="16218"/>
                  </a:cubicBezTo>
                  <a:cubicBezTo>
                    <a:pt x="20676" y="15133"/>
                    <a:pt x="21084" y="14050"/>
                    <a:pt x="21497" y="12970"/>
                  </a:cubicBezTo>
                  <a:cubicBezTo>
                    <a:pt x="21566" y="12790"/>
                    <a:pt x="21541" y="12697"/>
                    <a:pt x="21361" y="12600"/>
                  </a:cubicBezTo>
                  <a:cubicBezTo>
                    <a:pt x="20812" y="12303"/>
                    <a:pt x="20278" y="11982"/>
                    <a:pt x="19736" y="11674"/>
                  </a:cubicBezTo>
                  <a:cubicBezTo>
                    <a:pt x="19535" y="11559"/>
                    <a:pt x="19439" y="11431"/>
                    <a:pt x="19468" y="11163"/>
                  </a:cubicBezTo>
                  <a:cubicBezTo>
                    <a:pt x="19519" y="10701"/>
                    <a:pt x="19493" y="10230"/>
                    <a:pt x="19416" y="9768"/>
                  </a:cubicBezTo>
                  <a:cubicBezTo>
                    <a:pt x="19381" y="9559"/>
                    <a:pt x="19443" y="9442"/>
                    <a:pt x="19620" y="9328"/>
                  </a:cubicBezTo>
                  <a:cubicBezTo>
                    <a:pt x="20166" y="8978"/>
                    <a:pt x="20694" y="8603"/>
                    <a:pt x="21240" y="8252"/>
                  </a:cubicBezTo>
                  <a:cubicBezTo>
                    <a:pt x="21393" y="8154"/>
                    <a:pt x="21411" y="8075"/>
                    <a:pt x="21336" y="7912"/>
                  </a:cubicBezTo>
                  <a:cubicBezTo>
                    <a:pt x="20846" y="6851"/>
                    <a:pt x="20362" y="5788"/>
                    <a:pt x="19892" y="4718"/>
                  </a:cubicBezTo>
                  <a:cubicBezTo>
                    <a:pt x="19806" y="4523"/>
                    <a:pt x="19717" y="4523"/>
                    <a:pt x="19541" y="4574"/>
                  </a:cubicBezTo>
                  <a:cubicBezTo>
                    <a:pt x="18917" y="4751"/>
                    <a:pt x="18286" y="4905"/>
                    <a:pt x="17662" y="5080"/>
                  </a:cubicBezTo>
                  <a:cubicBezTo>
                    <a:pt x="17490" y="5129"/>
                    <a:pt x="17378" y="5103"/>
                    <a:pt x="17261" y="4959"/>
                  </a:cubicBezTo>
                  <a:cubicBezTo>
                    <a:pt x="16959" y="4585"/>
                    <a:pt x="16599" y="4263"/>
                    <a:pt x="16213" y="3983"/>
                  </a:cubicBezTo>
                  <a:cubicBezTo>
                    <a:pt x="16001" y="3828"/>
                    <a:pt x="15960" y="3672"/>
                    <a:pt x="16008" y="3442"/>
                  </a:cubicBezTo>
                  <a:cubicBezTo>
                    <a:pt x="16135" y="2831"/>
                    <a:pt x="16245" y="2217"/>
                    <a:pt x="16383" y="1609"/>
                  </a:cubicBezTo>
                  <a:cubicBezTo>
                    <a:pt x="16428" y="1413"/>
                    <a:pt x="16387" y="1327"/>
                    <a:pt x="16201" y="1258"/>
                  </a:cubicBezTo>
                  <a:cubicBezTo>
                    <a:pt x="15118" y="858"/>
                    <a:pt x="14036" y="450"/>
                    <a:pt x="12956" y="36"/>
                  </a:cubicBezTo>
                  <a:cubicBezTo>
                    <a:pt x="12911" y="19"/>
                    <a:pt x="12873" y="7"/>
                    <a:pt x="12837" y="2"/>
                  </a:cubicBezTo>
                  <a:close/>
                  <a:moveTo>
                    <a:pt x="10766" y="5818"/>
                  </a:moveTo>
                  <a:cubicBezTo>
                    <a:pt x="13503" y="5818"/>
                    <a:pt x="15722" y="8039"/>
                    <a:pt x="15722" y="10778"/>
                  </a:cubicBezTo>
                  <a:cubicBezTo>
                    <a:pt x="15722" y="13517"/>
                    <a:pt x="13503" y="15738"/>
                    <a:pt x="10766" y="15738"/>
                  </a:cubicBezTo>
                  <a:cubicBezTo>
                    <a:pt x="8030" y="15738"/>
                    <a:pt x="5810" y="13517"/>
                    <a:pt x="5810" y="10778"/>
                  </a:cubicBezTo>
                  <a:cubicBezTo>
                    <a:pt x="5810" y="8039"/>
                    <a:pt x="8030" y="5818"/>
                    <a:pt x="10766" y="5818"/>
                  </a:cubicBezTo>
                  <a:close/>
                </a:path>
              </a:pathLst>
            </a:custGeom>
            <a:solidFill>
              <a:srgbClr val="ADDB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24" name="Agrupar"/>
            <p:cNvSpPr/>
            <p:nvPr/>
          </p:nvSpPr>
          <p:spPr>
            <a:xfrm>
              <a:off x="1592627" y="71074"/>
              <a:ext cx="7145763" cy="1351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r>
                <a:rPr dirty="0"/>
                <a:t>The </a:t>
              </a:r>
              <a:r>
                <a:rPr lang="en-US" dirty="0"/>
                <a:t>systems (subdetectors, triggers, etc.)</a:t>
              </a:r>
              <a:r>
                <a:rPr dirty="0"/>
                <a:t> are imperfect and may bias the collected data. </a:t>
              </a:r>
            </a:p>
          </p:txBody>
        </p:sp>
      </p:grpSp>
      <p:grpSp>
        <p:nvGrpSpPr>
          <p:cNvPr id="928" name="Agrupar"/>
          <p:cNvGrpSpPr/>
          <p:nvPr/>
        </p:nvGrpSpPr>
        <p:grpSpPr>
          <a:xfrm>
            <a:off x="2182482" y="10474151"/>
            <a:ext cx="8598653" cy="1409996"/>
            <a:chOff x="0" y="0"/>
            <a:chExt cx="8598652" cy="1409995"/>
          </a:xfrm>
        </p:grpSpPr>
        <p:sp>
          <p:nvSpPr>
            <p:cNvPr id="926" name="Agrupar"/>
            <p:cNvSpPr/>
            <p:nvPr/>
          </p:nvSpPr>
          <p:spPr>
            <a:xfrm>
              <a:off x="1452889" y="431192"/>
              <a:ext cx="7145763" cy="935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r>
                <a:rPr lang="en-US" dirty="0"/>
                <a:t>Data collection efficiency reduces w</a:t>
              </a:r>
              <a:r>
                <a:rPr dirty="0"/>
                <a:t>hen datasets are incorrectly classified as bad.</a:t>
              </a:r>
            </a:p>
          </p:txBody>
        </p:sp>
        <p:sp>
          <p:nvSpPr>
            <p:cNvPr id="927" name="Cancelar documento"/>
            <p:cNvSpPr/>
            <p:nvPr/>
          </p:nvSpPr>
          <p:spPr>
            <a:xfrm>
              <a:off x="0" y="0"/>
              <a:ext cx="1088689" cy="1409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210" y="0"/>
                  </a:moveTo>
                  <a:cubicBezTo>
                    <a:pt x="94" y="0"/>
                    <a:pt x="0" y="72"/>
                    <a:pt x="0" y="162"/>
                  </a:cubicBezTo>
                  <a:lnTo>
                    <a:pt x="0" y="21438"/>
                  </a:lnTo>
                  <a:cubicBezTo>
                    <a:pt x="0" y="21528"/>
                    <a:pt x="94" y="21600"/>
                    <a:pt x="210" y="21600"/>
                  </a:cubicBezTo>
                  <a:lnTo>
                    <a:pt x="21389" y="21600"/>
                  </a:lnTo>
                  <a:cubicBezTo>
                    <a:pt x="21506" y="21600"/>
                    <a:pt x="21599" y="21528"/>
                    <a:pt x="21599" y="21438"/>
                  </a:cubicBezTo>
                  <a:lnTo>
                    <a:pt x="21599" y="5895"/>
                  </a:lnTo>
                  <a:cubicBezTo>
                    <a:pt x="21600" y="5863"/>
                    <a:pt x="21565" y="5837"/>
                    <a:pt x="21524" y="5837"/>
                  </a:cubicBezTo>
                  <a:lnTo>
                    <a:pt x="14255" y="5837"/>
                  </a:lnTo>
                  <a:cubicBezTo>
                    <a:pt x="14138" y="5837"/>
                    <a:pt x="14045" y="5765"/>
                    <a:pt x="14045" y="5674"/>
                  </a:cubicBezTo>
                  <a:lnTo>
                    <a:pt x="14045" y="58"/>
                  </a:lnTo>
                  <a:cubicBezTo>
                    <a:pt x="14045" y="26"/>
                    <a:pt x="14011" y="0"/>
                    <a:pt x="13970" y="0"/>
                  </a:cubicBezTo>
                  <a:lnTo>
                    <a:pt x="210" y="0"/>
                  </a:lnTo>
                  <a:close/>
                  <a:moveTo>
                    <a:pt x="15019" y="86"/>
                  </a:moveTo>
                  <a:cubicBezTo>
                    <a:pt x="14993" y="94"/>
                    <a:pt x="14971" y="114"/>
                    <a:pt x="14971" y="140"/>
                  </a:cubicBezTo>
                  <a:lnTo>
                    <a:pt x="14971" y="4958"/>
                  </a:lnTo>
                  <a:cubicBezTo>
                    <a:pt x="14971" y="5048"/>
                    <a:pt x="15067" y="5120"/>
                    <a:pt x="15184" y="5120"/>
                  </a:cubicBezTo>
                  <a:lnTo>
                    <a:pt x="21418" y="5120"/>
                  </a:lnTo>
                  <a:cubicBezTo>
                    <a:pt x="21485" y="5120"/>
                    <a:pt x="21518" y="5058"/>
                    <a:pt x="21471" y="5021"/>
                  </a:cubicBezTo>
                  <a:lnTo>
                    <a:pt x="15101" y="99"/>
                  </a:lnTo>
                  <a:cubicBezTo>
                    <a:pt x="15078" y="81"/>
                    <a:pt x="15045" y="78"/>
                    <a:pt x="15019" y="86"/>
                  </a:cubicBezTo>
                  <a:close/>
                  <a:moveTo>
                    <a:pt x="6578" y="7679"/>
                  </a:moveTo>
                  <a:cubicBezTo>
                    <a:pt x="6598" y="7679"/>
                    <a:pt x="6618" y="7686"/>
                    <a:pt x="6633" y="7698"/>
                  </a:cubicBezTo>
                  <a:lnTo>
                    <a:pt x="10772" y="10897"/>
                  </a:lnTo>
                  <a:cubicBezTo>
                    <a:pt x="10787" y="10909"/>
                    <a:pt x="10812" y="10909"/>
                    <a:pt x="10827" y="10897"/>
                  </a:cubicBezTo>
                  <a:lnTo>
                    <a:pt x="14964" y="7698"/>
                  </a:lnTo>
                  <a:cubicBezTo>
                    <a:pt x="14994" y="7674"/>
                    <a:pt x="15044" y="7674"/>
                    <a:pt x="15075" y="7698"/>
                  </a:cubicBezTo>
                  <a:lnTo>
                    <a:pt x="16692" y="8946"/>
                  </a:lnTo>
                  <a:cubicBezTo>
                    <a:pt x="16723" y="8970"/>
                    <a:pt x="16723" y="9007"/>
                    <a:pt x="16692" y="9030"/>
                  </a:cubicBezTo>
                  <a:lnTo>
                    <a:pt x="12556" y="12230"/>
                  </a:lnTo>
                  <a:cubicBezTo>
                    <a:pt x="12540" y="12242"/>
                    <a:pt x="12540" y="12261"/>
                    <a:pt x="12556" y="12273"/>
                  </a:cubicBezTo>
                  <a:lnTo>
                    <a:pt x="16692" y="15468"/>
                  </a:lnTo>
                  <a:cubicBezTo>
                    <a:pt x="16723" y="15492"/>
                    <a:pt x="16723" y="15531"/>
                    <a:pt x="16692" y="15554"/>
                  </a:cubicBezTo>
                  <a:lnTo>
                    <a:pt x="15075" y="16803"/>
                  </a:lnTo>
                  <a:cubicBezTo>
                    <a:pt x="15044" y="16827"/>
                    <a:pt x="14994" y="16827"/>
                    <a:pt x="14964" y="16803"/>
                  </a:cubicBezTo>
                  <a:lnTo>
                    <a:pt x="10827" y="13607"/>
                  </a:lnTo>
                  <a:cubicBezTo>
                    <a:pt x="10812" y="13595"/>
                    <a:pt x="10787" y="13595"/>
                    <a:pt x="10772" y="13607"/>
                  </a:cubicBezTo>
                  <a:lnTo>
                    <a:pt x="6633" y="16803"/>
                  </a:lnTo>
                  <a:cubicBezTo>
                    <a:pt x="6602" y="16827"/>
                    <a:pt x="6552" y="16827"/>
                    <a:pt x="6522" y="16803"/>
                  </a:cubicBezTo>
                  <a:lnTo>
                    <a:pt x="4905" y="15554"/>
                  </a:lnTo>
                  <a:cubicBezTo>
                    <a:pt x="4874" y="15530"/>
                    <a:pt x="4874" y="15492"/>
                    <a:pt x="4905" y="15468"/>
                  </a:cubicBezTo>
                  <a:lnTo>
                    <a:pt x="9043" y="12273"/>
                  </a:lnTo>
                  <a:cubicBezTo>
                    <a:pt x="9059" y="12261"/>
                    <a:pt x="9059" y="12242"/>
                    <a:pt x="9043" y="12230"/>
                  </a:cubicBezTo>
                  <a:lnTo>
                    <a:pt x="4905" y="9030"/>
                  </a:lnTo>
                  <a:cubicBezTo>
                    <a:pt x="4874" y="9007"/>
                    <a:pt x="4874" y="8970"/>
                    <a:pt x="4905" y="8946"/>
                  </a:cubicBezTo>
                  <a:lnTo>
                    <a:pt x="6522" y="7698"/>
                  </a:lnTo>
                  <a:cubicBezTo>
                    <a:pt x="6538" y="7686"/>
                    <a:pt x="6558" y="7679"/>
                    <a:pt x="6578" y="7679"/>
                  </a:cubicBezTo>
                  <a:close/>
                </a:path>
              </a:pathLst>
            </a:custGeom>
            <a:solidFill>
              <a:srgbClr val="ADDB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931" name="Agrupar"/>
          <p:cNvGrpSpPr/>
          <p:nvPr/>
        </p:nvGrpSpPr>
        <p:grpSpPr>
          <a:xfrm>
            <a:off x="2182461" y="8322803"/>
            <a:ext cx="8598695" cy="1409948"/>
            <a:chOff x="0" y="0"/>
            <a:chExt cx="8598694" cy="1409946"/>
          </a:xfrm>
        </p:grpSpPr>
        <p:sp>
          <p:nvSpPr>
            <p:cNvPr id="929" name="Agrupar"/>
            <p:cNvSpPr/>
            <p:nvPr/>
          </p:nvSpPr>
          <p:spPr>
            <a:xfrm>
              <a:off x="1452931" y="450539"/>
              <a:ext cx="7145763" cy="935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r>
                <a:rPr lang="en-US" dirty="0"/>
                <a:t>M</a:t>
              </a:r>
              <a:r>
                <a:rPr dirty="0"/>
                <a:t>easurements are biased</a:t>
              </a:r>
              <a:r>
                <a:rPr lang="en-US" dirty="0"/>
                <a:t> </a:t>
              </a:r>
              <a:r>
                <a:rPr lang="es-ES" dirty="0" err="1"/>
                <a:t>when</a:t>
              </a:r>
              <a:r>
                <a:rPr lang="es-ES" dirty="0"/>
                <a:t> </a:t>
              </a:r>
              <a:r>
                <a:rPr lang="es-ES" dirty="0" err="1"/>
                <a:t>datasets</a:t>
              </a:r>
              <a:r>
                <a:rPr lang="es-ES" dirty="0"/>
                <a:t> are </a:t>
              </a:r>
              <a:r>
                <a:rPr lang="es-ES" dirty="0" err="1"/>
                <a:t>incorrectly</a:t>
              </a:r>
              <a:r>
                <a:rPr lang="es-ES" dirty="0"/>
                <a:t> </a:t>
              </a:r>
              <a:r>
                <a:rPr lang="es-ES" dirty="0" err="1"/>
                <a:t>classified</a:t>
              </a:r>
              <a:r>
                <a:rPr lang="es-ES" dirty="0"/>
                <a:t> as </a:t>
              </a:r>
              <a:r>
                <a:rPr lang="es-ES" dirty="0" err="1"/>
                <a:t>good</a:t>
              </a:r>
              <a:r>
                <a:rPr dirty="0"/>
                <a:t>.</a:t>
              </a:r>
            </a:p>
          </p:txBody>
        </p:sp>
        <p:sp>
          <p:nvSpPr>
            <p:cNvPr id="930" name="Documento aprobado"/>
            <p:cNvSpPr/>
            <p:nvPr/>
          </p:nvSpPr>
          <p:spPr>
            <a:xfrm>
              <a:off x="0" y="0"/>
              <a:ext cx="1088773" cy="1409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213" y="0"/>
                  </a:moveTo>
                  <a:cubicBezTo>
                    <a:pt x="96" y="0"/>
                    <a:pt x="0" y="72"/>
                    <a:pt x="0" y="162"/>
                  </a:cubicBezTo>
                  <a:lnTo>
                    <a:pt x="0" y="21438"/>
                  </a:lnTo>
                  <a:cubicBezTo>
                    <a:pt x="0" y="21528"/>
                    <a:pt x="96" y="21600"/>
                    <a:pt x="213" y="21600"/>
                  </a:cubicBezTo>
                  <a:lnTo>
                    <a:pt x="21387" y="21600"/>
                  </a:lnTo>
                  <a:cubicBezTo>
                    <a:pt x="21503" y="21600"/>
                    <a:pt x="21599" y="21528"/>
                    <a:pt x="21599" y="21438"/>
                  </a:cubicBezTo>
                  <a:lnTo>
                    <a:pt x="21599" y="5895"/>
                  </a:lnTo>
                  <a:cubicBezTo>
                    <a:pt x="21600" y="5863"/>
                    <a:pt x="21564" y="5837"/>
                    <a:pt x="21522" y="5837"/>
                  </a:cubicBezTo>
                  <a:lnTo>
                    <a:pt x="14254" y="5837"/>
                  </a:lnTo>
                  <a:cubicBezTo>
                    <a:pt x="14137" y="5837"/>
                    <a:pt x="14043" y="5765"/>
                    <a:pt x="14043" y="5674"/>
                  </a:cubicBezTo>
                  <a:lnTo>
                    <a:pt x="14043" y="58"/>
                  </a:lnTo>
                  <a:cubicBezTo>
                    <a:pt x="14043" y="26"/>
                    <a:pt x="14009" y="0"/>
                    <a:pt x="13968" y="0"/>
                  </a:cubicBezTo>
                  <a:lnTo>
                    <a:pt x="213" y="0"/>
                  </a:lnTo>
                  <a:close/>
                  <a:moveTo>
                    <a:pt x="15017" y="86"/>
                  </a:moveTo>
                  <a:cubicBezTo>
                    <a:pt x="14991" y="94"/>
                    <a:pt x="14972" y="114"/>
                    <a:pt x="14972" y="140"/>
                  </a:cubicBezTo>
                  <a:lnTo>
                    <a:pt x="14972" y="4958"/>
                  </a:lnTo>
                  <a:cubicBezTo>
                    <a:pt x="14972" y="5048"/>
                    <a:pt x="15065" y="5120"/>
                    <a:pt x="15182" y="5120"/>
                  </a:cubicBezTo>
                  <a:lnTo>
                    <a:pt x="21418" y="5120"/>
                  </a:lnTo>
                  <a:cubicBezTo>
                    <a:pt x="21485" y="5120"/>
                    <a:pt x="21518" y="5058"/>
                    <a:pt x="21471" y="5021"/>
                  </a:cubicBezTo>
                  <a:lnTo>
                    <a:pt x="15100" y="99"/>
                  </a:lnTo>
                  <a:cubicBezTo>
                    <a:pt x="15076" y="81"/>
                    <a:pt x="15044" y="78"/>
                    <a:pt x="15017" y="86"/>
                  </a:cubicBezTo>
                  <a:close/>
                  <a:moveTo>
                    <a:pt x="16386" y="8273"/>
                  </a:moveTo>
                  <a:cubicBezTo>
                    <a:pt x="16406" y="8273"/>
                    <a:pt x="16425" y="8279"/>
                    <a:pt x="16441" y="8291"/>
                  </a:cubicBezTo>
                  <a:lnTo>
                    <a:pt x="18003" y="9497"/>
                  </a:lnTo>
                  <a:cubicBezTo>
                    <a:pt x="18034" y="9522"/>
                    <a:pt x="18034" y="9560"/>
                    <a:pt x="18003" y="9585"/>
                  </a:cubicBezTo>
                  <a:lnTo>
                    <a:pt x="8629" y="16827"/>
                  </a:lnTo>
                  <a:cubicBezTo>
                    <a:pt x="8597" y="16852"/>
                    <a:pt x="8547" y="16852"/>
                    <a:pt x="8515" y="16827"/>
                  </a:cubicBezTo>
                  <a:lnTo>
                    <a:pt x="3592" y="13027"/>
                  </a:lnTo>
                  <a:cubicBezTo>
                    <a:pt x="3560" y="13002"/>
                    <a:pt x="3560" y="12962"/>
                    <a:pt x="3592" y="12937"/>
                  </a:cubicBezTo>
                  <a:lnTo>
                    <a:pt x="5153" y="11731"/>
                  </a:lnTo>
                  <a:cubicBezTo>
                    <a:pt x="5185" y="11707"/>
                    <a:pt x="5238" y="11707"/>
                    <a:pt x="5269" y="11731"/>
                  </a:cubicBezTo>
                  <a:lnTo>
                    <a:pt x="8513" y="14238"/>
                  </a:lnTo>
                  <a:cubicBezTo>
                    <a:pt x="8545" y="14263"/>
                    <a:pt x="8595" y="14263"/>
                    <a:pt x="8627" y="14238"/>
                  </a:cubicBezTo>
                  <a:lnTo>
                    <a:pt x="16328" y="8291"/>
                  </a:lnTo>
                  <a:cubicBezTo>
                    <a:pt x="16343" y="8279"/>
                    <a:pt x="16365" y="8273"/>
                    <a:pt x="16386" y="8273"/>
                  </a:cubicBezTo>
                  <a:close/>
                </a:path>
              </a:pathLst>
            </a:custGeom>
            <a:solidFill>
              <a:srgbClr val="ADDB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932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23CCA63-D613-5142-58CB-9FB9081194ED}"/>
              </a:ext>
            </a:extLst>
          </p:cNvPr>
          <p:cNvSpPr txBox="1"/>
          <p:nvPr/>
        </p:nvSpPr>
        <p:spPr>
          <a:xfrm>
            <a:off x="18355709" y="6467330"/>
            <a:ext cx="2912587" cy="13410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dirty="0">
                <a:solidFill>
                  <a:schemeClr val="tx2">
                    <a:lumMod val="25000"/>
                  </a:schemeClr>
                </a:solidFill>
              </a:rPr>
              <a:t>Detect and correct system errors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3" name="Agrupar"/>
          <p:cNvGrpSpPr/>
          <p:nvPr/>
        </p:nvGrpSpPr>
        <p:grpSpPr>
          <a:xfrm>
            <a:off x="16164492" y="-2164548"/>
            <a:ext cx="9478418" cy="9437565"/>
            <a:chOff x="0" y="0"/>
            <a:chExt cx="9478416" cy="9437563"/>
          </a:xfrm>
        </p:grpSpPr>
        <p:sp>
          <p:nvSpPr>
            <p:cNvPr id="936" name="Círculo"/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37" name="Círculo"/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38" name="Círculo"/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39" name="Círculo"/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0" name="Círculo"/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1" name="Círculo"/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2" name="Círculo"/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3" name="Círculo"/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4" name="Círculo"/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5" name="Círculo"/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6" name="Círculo"/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7" name="Círculo"/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8" name="Círculo"/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49" name="Círculo"/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0" name="Círculo"/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1" name="Círculo"/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2" name="Círculo"/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3" name="Círculo"/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4" name="Círculo"/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5" name="Círculo"/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6" name="Círculo"/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7" name="Círculo"/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8" name="Círculo"/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59" name="Círculo"/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0" name="Círculo"/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1" name="Círculo"/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2" name="Círculo"/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3" name="Círculo"/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4" name="Círculo"/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5" name="Círculo"/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6" name="Círculo"/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7" name="Círculo"/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8" name="Círculo"/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69" name="Círculo"/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0" name="Círculo"/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1" name="Círculo"/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2" name="Círculo"/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3" name="Círculo"/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4" name="Círculo"/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5" name="Círculo"/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6" name="Círculo"/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7" name="Círculo"/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8" name="Círculo"/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79" name="Círculo"/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0" name="Círculo"/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1" name="Círculo"/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2" name="Círculo"/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3" name="Círculo"/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4" name="Círculo"/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5" name="Círculo"/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6" name="Círculo"/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7" name="Círculo"/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8" name="Círculo"/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89" name="Círculo"/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0" name="Círculo"/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1" name="Círculo"/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2" name="Círculo"/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3" name="Círculo"/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4" name="Círculo"/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5" name="Círculo"/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6" name="Círculo"/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7" name="Círculo"/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8" name="Círculo"/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99" name="Círculo"/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0" name="Círculo"/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1" name="Círculo"/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2" name="Círculo"/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3" name="Círculo"/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4" name="Círculo"/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5" name="Círculo"/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6" name="Círculo"/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7" name="Círculo"/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8" name="Círculo"/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09" name="Círculo"/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0" name="Círculo"/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1" name="Círculo"/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2" name="Círculo"/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3" name="Círculo"/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4" name="Círculo"/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5" name="Círculo"/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6" name="Círculo"/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7" name="Círculo"/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8" name="Círculo"/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19" name="Círculo"/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0" name="Círculo"/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1" name="Círculo"/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2" name="Círculo"/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3" name="Círculo"/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4" name="Círculo"/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5" name="Círculo"/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6" name="Círculo"/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7" name="Círculo"/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8" name="Círculo"/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29" name="Círculo"/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30" name="Círculo"/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31" name="Círculo"/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32" name="Círculo"/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034" name="Limitations"/>
          <p:cNvSpPr txBox="1"/>
          <p:nvPr/>
        </p:nvSpPr>
        <p:spPr>
          <a:xfrm>
            <a:off x="2099164" y="1741434"/>
            <a:ext cx="1238787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t>Limitations</a:t>
            </a:r>
          </a:p>
        </p:txBody>
      </p:sp>
      <p:grpSp>
        <p:nvGrpSpPr>
          <p:cNvPr id="1053" name="Agrupar"/>
          <p:cNvGrpSpPr/>
          <p:nvPr/>
        </p:nvGrpSpPr>
        <p:grpSpPr>
          <a:xfrm>
            <a:off x="2128757" y="3577150"/>
            <a:ext cx="20986107" cy="7783832"/>
            <a:chOff x="-1" y="0"/>
            <a:chExt cx="20041466" cy="7783831"/>
          </a:xfrm>
        </p:grpSpPr>
        <p:grpSp>
          <p:nvGrpSpPr>
            <p:cNvPr id="1040" name="Agrupar"/>
            <p:cNvGrpSpPr/>
            <p:nvPr/>
          </p:nvGrpSpPr>
          <p:grpSpPr>
            <a:xfrm>
              <a:off x="-1" y="242295"/>
              <a:ext cx="10499764" cy="4007910"/>
              <a:chOff x="-1" y="-159025"/>
              <a:chExt cx="10499763" cy="4007908"/>
            </a:xfrm>
          </p:grpSpPr>
          <p:sp>
            <p:nvSpPr>
              <p:cNvPr id="1035" name="- Need for appropriate training. - A lot of resources required. - Human errors lead to inaccuracies in the classification."/>
              <p:cNvSpPr/>
              <p:nvPr/>
            </p:nvSpPr>
            <p:spPr>
              <a:xfrm>
                <a:off x="-1" y="2008059"/>
                <a:ext cx="10499763" cy="18408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2000"/>
                  </a:spcBef>
                  <a:defRPr sz="2600">
                    <a:solidFill>
                      <a:srgbClr val="5E5E5E"/>
                    </a:solidFill>
                  </a:defRPr>
                </a:pPr>
                <a:r>
                  <a:rPr dirty="0"/>
                  <a:t>- </a:t>
                </a:r>
                <a:r>
                  <a:rPr sz="3200" dirty="0"/>
                  <a:t>Need for appropriate training.</a:t>
                </a:r>
                <a:br>
                  <a:rPr sz="3200" dirty="0"/>
                </a:br>
                <a:r>
                  <a:rPr sz="3200" dirty="0"/>
                  <a:t>- A lot of resources required</a:t>
                </a:r>
                <a:r>
                  <a:rPr lang="en-US" sz="3200" dirty="0"/>
                  <a:t> (online and offline regimes)</a:t>
                </a:r>
                <a:r>
                  <a:rPr sz="3200" dirty="0"/>
                  <a:t>.</a:t>
                </a:r>
                <a:br>
                  <a:rPr sz="3200" dirty="0"/>
                </a:br>
                <a:r>
                  <a:rPr sz="3200" dirty="0"/>
                  <a:t>- Human errors lead to inaccuracies in the classification. </a:t>
                </a:r>
                <a:endParaRPr dirty="0"/>
              </a:p>
            </p:txBody>
          </p:sp>
          <p:sp>
            <p:nvSpPr>
              <p:cNvPr id="1036" name="The work is done by a large pool of non-expert volunteering shifters."/>
              <p:cNvSpPr/>
              <p:nvPr/>
            </p:nvSpPr>
            <p:spPr>
              <a:xfrm>
                <a:off x="29607" y="954748"/>
                <a:ext cx="10033632" cy="11024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sz="3600" dirty="0"/>
                  <a:t>The work is done by a large pool of non-expert volunteering shifters. </a:t>
                </a:r>
              </a:p>
            </p:txBody>
          </p:sp>
          <p:grpSp>
            <p:nvGrpSpPr>
              <p:cNvPr id="1039" name="Agrupar"/>
              <p:cNvGrpSpPr/>
              <p:nvPr/>
            </p:nvGrpSpPr>
            <p:grpSpPr>
              <a:xfrm>
                <a:off x="69268" y="-159025"/>
                <a:ext cx="930533" cy="930532"/>
                <a:chOff x="0" y="-159025"/>
                <a:chExt cx="930531" cy="930531"/>
              </a:xfrm>
            </p:grpSpPr>
            <p:sp>
              <p:nvSpPr>
                <p:cNvPr id="1037" name="Círculo"/>
                <p:cNvSpPr/>
                <p:nvPr/>
              </p:nvSpPr>
              <p:spPr>
                <a:xfrm>
                  <a:off x="0" y="-159025"/>
                  <a:ext cx="930531" cy="930531"/>
                </a:xfrm>
                <a:prstGeom prst="ellipse">
                  <a:avLst/>
                </a:prstGeom>
                <a:solidFill>
                  <a:srgbClr val="EE917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000000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dirty="0"/>
                </a:p>
              </p:txBody>
            </p:sp>
            <p:sp>
              <p:nvSpPr>
                <p:cNvPr id="1038" name="Figura"/>
                <p:cNvSpPr/>
                <p:nvPr/>
              </p:nvSpPr>
              <p:spPr>
                <a:xfrm>
                  <a:off x="333285" y="174260"/>
                  <a:ext cx="263960" cy="2639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2107"/>
                      </a:moveTo>
                      <a:lnTo>
                        <a:pt x="12147" y="12107"/>
                      </a:lnTo>
                      <a:lnTo>
                        <a:pt x="12147" y="21600"/>
                      </a:lnTo>
                      <a:lnTo>
                        <a:pt x="9171" y="21600"/>
                      </a:lnTo>
                      <a:lnTo>
                        <a:pt x="9171" y="12107"/>
                      </a:lnTo>
                      <a:lnTo>
                        <a:pt x="0" y="12107"/>
                      </a:lnTo>
                      <a:lnTo>
                        <a:pt x="0" y="9171"/>
                      </a:lnTo>
                      <a:lnTo>
                        <a:pt x="9171" y="9171"/>
                      </a:lnTo>
                      <a:lnTo>
                        <a:pt x="9171" y="0"/>
                      </a:lnTo>
                      <a:lnTo>
                        <a:pt x="12147" y="0"/>
                      </a:lnTo>
                      <a:lnTo>
                        <a:pt x="12147" y="9171"/>
                      </a:lnTo>
                      <a:lnTo>
                        <a:pt x="21600" y="9171"/>
                      </a:lnTo>
                      <a:lnTo>
                        <a:pt x="21600" y="12107"/>
                      </a:lnTo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l" defTabSz="914400">
                    <a:lnSpc>
                      <a:spcPct val="100000"/>
                    </a:lnSpc>
                    <a:defRPr sz="1800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</p:grpSp>
        </p:grpSp>
        <p:grpSp>
          <p:nvGrpSpPr>
            <p:cNvPr id="1046" name="Agrupar"/>
            <p:cNvGrpSpPr/>
            <p:nvPr/>
          </p:nvGrpSpPr>
          <p:grpSpPr>
            <a:xfrm>
              <a:off x="0" y="4843927"/>
              <a:ext cx="10063240" cy="2939904"/>
              <a:chOff x="0" y="258417"/>
              <a:chExt cx="10063239" cy="2939901"/>
            </a:xfrm>
          </p:grpSpPr>
          <p:sp>
            <p:nvSpPr>
              <p:cNvPr id="1041" name="Challenges intensify in scenarios of rapidly changing experimental conditions, such as during the commissioning of a new detector."/>
              <p:cNvSpPr/>
              <p:nvPr/>
            </p:nvSpPr>
            <p:spPr>
              <a:xfrm>
                <a:off x="0" y="1948425"/>
                <a:ext cx="10063239" cy="12498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lnSpc>
                    <a:spcPct val="120000"/>
                  </a:lnSpc>
                  <a:spcBef>
                    <a:spcPts val="2000"/>
                  </a:spcBef>
                  <a:defRPr sz="2600">
                    <a:solidFill>
                      <a:srgbClr val="5E5E5E"/>
                    </a:solidFill>
                  </a:defRPr>
                </a:lvl1pPr>
              </a:lstStyle>
              <a:p>
                <a:r>
                  <a:rPr lang="en-GB" sz="3200" dirty="0"/>
                  <a:t>Even the nominal reference can change. This is the case in a detector’s upgrade</a:t>
                </a:r>
              </a:p>
            </p:txBody>
          </p:sp>
          <p:sp>
            <p:nvSpPr>
              <p:cNvPr id="1042" name="Commissioning time (new issue)"/>
              <p:cNvSpPr/>
              <p:nvPr/>
            </p:nvSpPr>
            <p:spPr>
              <a:xfrm>
                <a:off x="29607" y="1283559"/>
                <a:ext cx="7922769" cy="6038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lang="en-US" sz="3600" dirty="0"/>
                  <a:t>Nominal status changes over time</a:t>
                </a:r>
                <a:endParaRPr sz="3600" dirty="0"/>
              </a:p>
            </p:txBody>
          </p:sp>
          <p:grpSp>
            <p:nvGrpSpPr>
              <p:cNvPr id="1045" name="Agrupar"/>
              <p:cNvGrpSpPr/>
              <p:nvPr/>
            </p:nvGrpSpPr>
            <p:grpSpPr>
              <a:xfrm>
                <a:off x="69268" y="258417"/>
                <a:ext cx="930533" cy="930532"/>
                <a:chOff x="0" y="258417"/>
                <a:chExt cx="930531" cy="930531"/>
              </a:xfrm>
            </p:grpSpPr>
            <p:sp>
              <p:nvSpPr>
                <p:cNvPr id="1043" name="Círculo"/>
                <p:cNvSpPr/>
                <p:nvPr/>
              </p:nvSpPr>
              <p:spPr>
                <a:xfrm>
                  <a:off x="0" y="258417"/>
                  <a:ext cx="930531" cy="930531"/>
                </a:xfrm>
                <a:prstGeom prst="ellipse">
                  <a:avLst/>
                </a:prstGeom>
                <a:solidFill>
                  <a:srgbClr val="F4C56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000000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dirty="0"/>
                </a:p>
              </p:txBody>
            </p:sp>
            <p:sp>
              <p:nvSpPr>
                <p:cNvPr id="1044" name="Figura"/>
                <p:cNvSpPr/>
                <p:nvPr/>
              </p:nvSpPr>
              <p:spPr>
                <a:xfrm>
                  <a:off x="333285" y="591702"/>
                  <a:ext cx="263960" cy="2639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2107"/>
                      </a:moveTo>
                      <a:lnTo>
                        <a:pt x="12147" y="12107"/>
                      </a:lnTo>
                      <a:lnTo>
                        <a:pt x="12147" y="21600"/>
                      </a:lnTo>
                      <a:lnTo>
                        <a:pt x="9171" y="21600"/>
                      </a:lnTo>
                      <a:lnTo>
                        <a:pt x="9171" y="12107"/>
                      </a:lnTo>
                      <a:lnTo>
                        <a:pt x="0" y="12107"/>
                      </a:lnTo>
                      <a:lnTo>
                        <a:pt x="0" y="9171"/>
                      </a:lnTo>
                      <a:lnTo>
                        <a:pt x="9171" y="9171"/>
                      </a:lnTo>
                      <a:lnTo>
                        <a:pt x="9171" y="0"/>
                      </a:lnTo>
                      <a:lnTo>
                        <a:pt x="12147" y="0"/>
                      </a:lnTo>
                      <a:lnTo>
                        <a:pt x="12147" y="9171"/>
                      </a:lnTo>
                      <a:lnTo>
                        <a:pt x="21600" y="9171"/>
                      </a:lnTo>
                      <a:lnTo>
                        <a:pt x="21600" y="12107"/>
                      </a:lnTo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l" defTabSz="914400">
                    <a:lnSpc>
                      <a:spcPct val="100000"/>
                    </a:lnSpc>
                    <a:defRPr sz="1800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</p:grpSp>
        </p:grpSp>
        <p:grpSp>
          <p:nvGrpSpPr>
            <p:cNvPr id="1052" name="Agrupar"/>
            <p:cNvGrpSpPr/>
            <p:nvPr/>
          </p:nvGrpSpPr>
          <p:grpSpPr>
            <a:xfrm>
              <a:off x="11065583" y="0"/>
              <a:ext cx="8975882" cy="3789252"/>
              <a:chOff x="0" y="0"/>
              <a:chExt cx="8975881" cy="3789250"/>
            </a:xfrm>
          </p:grpSpPr>
          <p:sp>
            <p:nvSpPr>
              <p:cNvPr id="1047" name="New unseen detector problems could appear in the system over time forcing the monitoring to be able to adapt to new conditions. Even the nominal reference can change."/>
              <p:cNvSpPr/>
              <p:nvPr/>
            </p:nvSpPr>
            <p:spPr>
              <a:xfrm>
                <a:off x="0" y="1948426"/>
                <a:ext cx="8975881" cy="18408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lnSpc>
                    <a:spcPct val="120000"/>
                  </a:lnSpc>
                  <a:spcBef>
                    <a:spcPts val="2000"/>
                  </a:spcBef>
                  <a:defRPr sz="2600">
                    <a:solidFill>
                      <a:srgbClr val="5E5E5E"/>
                    </a:solidFill>
                  </a:defRPr>
                </a:lvl1pPr>
              </a:lstStyle>
              <a:p>
                <a:r>
                  <a:rPr sz="3200" dirty="0"/>
                  <a:t>New unseen detector problems could appear in the system over time forcing the monitoring to be able to adapt to new conditions</a:t>
                </a:r>
              </a:p>
            </p:txBody>
          </p:sp>
          <p:sp>
            <p:nvSpPr>
              <p:cNvPr id="1048" name="Conditions changing over time"/>
              <p:cNvSpPr/>
              <p:nvPr/>
            </p:nvSpPr>
            <p:spPr>
              <a:xfrm>
                <a:off x="29607" y="1204046"/>
                <a:ext cx="7729905" cy="6038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lang="en-US" sz="3600" dirty="0"/>
                  <a:t>New anomalies appear </a:t>
                </a:r>
                <a:r>
                  <a:rPr sz="3600" dirty="0"/>
                  <a:t>over time</a:t>
                </a:r>
              </a:p>
            </p:txBody>
          </p:sp>
          <p:grpSp>
            <p:nvGrpSpPr>
              <p:cNvPr id="1051" name="Agrupar"/>
              <p:cNvGrpSpPr/>
              <p:nvPr/>
            </p:nvGrpSpPr>
            <p:grpSpPr>
              <a:xfrm>
                <a:off x="69268" y="0"/>
                <a:ext cx="930532" cy="930531"/>
                <a:chOff x="0" y="0"/>
                <a:chExt cx="930530" cy="930530"/>
              </a:xfrm>
            </p:grpSpPr>
            <p:sp>
              <p:nvSpPr>
                <p:cNvPr id="1049" name="Círculo"/>
                <p:cNvSpPr/>
                <p:nvPr/>
              </p:nvSpPr>
              <p:spPr>
                <a:xfrm>
                  <a:off x="0" y="0"/>
                  <a:ext cx="930531" cy="930531"/>
                </a:xfrm>
                <a:prstGeom prst="ellipse">
                  <a:avLst/>
                </a:prstGeom>
                <a:solidFill>
                  <a:srgbClr val="A8D9C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000000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/>
                </a:p>
              </p:txBody>
            </p:sp>
            <p:sp>
              <p:nvSpPr>
                <p:cNvPr id="1050" name="Figura"/>
                <p:cNvSpPr/>
                <p:nvPr/>
              </p:nvSpPr>
              <p:spPr>
                <a:xfrm>
                  <a:off x="333285" y="333285"/>
                  <a:ext cx="263960" cy="2639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2107"/>
                      </a:moveTo>
                      <a:lnTo>
                        <a:pt x="12147" y="12107"/>
                      </a:lnTo>
                      <a:lnTo>
                        <a:pt x="12147" y="21600"/>
                      </a:lnTo>
                      <a:lnTo>
                        <a:pt x="9171" y="21600"/>
                      </a:lnTo>
                      <a:lnTo>
                        <a:pt x="9171" y="12107"/>
                      </a:lnTo>
                      <a:lnTo>
                        <a:pt x="0" y="12107"/>
                      </a:lnTo>
                      <a:lnTo>
                        <a:pt x="0" y="9171"/>
                      </a:lnTo>
                      <a:lnTo>
                        <a:pt x="9171" y="9171"/>
                      </a:lnTo>
                      <a:lnTo>
                        <a:pt x="9171" y="0"/>
                      </a:lnTo>
                      <a:lnTo>
                        <a:pt x="12147" y="0"/>
                      </a:lnTo>
                      <a:lnTo>
                        <a:pt x="12147" y="9171"/>
                      </a:lnTo>
                      <a:lnTo>
                        <a:pt x="21600" y="9171"/>
                      </a:lnTo>
                      <a:lnTo>
                        <a:pt x="21600" y="12107"/>
                      </a:lnTo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l" defTabSz="914400">
                    <a:lnSpc>
                      <a:spcPct val="100000"/>
                    </a:lnSpc>
                    <a:defRPr sz="1800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</p:grpSp>
        </p:grpSp>
      </p:grpSp>
      <p:sp>
        <p:nvSpPr>
          <p:cNvPr id="1054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8" name="b_RTU_cms.jpg" descr="b_RTU_cms.jpg"/>
          <p:cNvPicPr>
            <a:picLocks noChangeAspect="1"/>
          </p:cNvPicPr>
          <p:nvPr/>
        </p:nvPicPr>
        <p:blipFill>
          <a:blip r:embed="rId2"/>
          <a:srcRect l="13575" t="11612" r="13574" b="15537"/>
          <a:stretch>
            <a:fillRect/>
          </a:stretch>
        </p:blipFill>
        <p:spPr>
          <a:xfrm>
            <a:off x="11619283" y="1219596"/>
            <a:ext cx="11276807" cy="112768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059" name="RL for Data quality monitoring"/>
          <p:cNvSpPr txBox="1"/>
          <p:nvPr/>
        </p:nvSpPr>
        <p:spPr>
          <a:xfrm>
            <a:off x="1038714" y="1176094"/>
            <a:ext cx="11160139" cy="2880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dirty="0"/>
              <a:t>RL</a:t>
            </a:r>
            <a:r>
              <a:rPr lang="en-US" dirty="0"/>
              <a:t>HF</a:t>
            </a:r>
            <a:r>
              <a:rPr dirty="0"/>
              <a:t> for Data quality monitoring</a:t>
            </a:r>
          </a:p>
        </p:txBody>
      </p:sp>
      <p:grpSp>
        <p:nvGrpSpPr>
          <p:cNvPr id="1157" name="Agrupar"/>
          <p:cNvGrpSpPr/>
          <p:nvPr/>
        </p:nvGrpSpPr>
        <p:grpSpPr>
          <a:xfrm rot="2915740">
            <a:off x="5580263" y="6131169"/>
            <a:ext cx="11271556" cy="11827854"/>
            <a:chOff x="0" y="0"/>
            <a:chExt cx="11271554" cy="11827853"/>
          </a:xfrm>
        </p:grpSpPr>
        <p:sp>
          <p:nvSpPr>
            <p:cNvPr id="1060" name="Óvalo"/>
            <p:cNvSpPr/>
            <p:nvPr/>
          </p:nvSpPr>
          <p:spPr>
            <a:xfrm>
              <a:off x="392667" y="2644328"/>
              <a:ext cx="2412288" cy="25423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1" name="Óvalo"/>
            <p:cNvSpPr/>
            <p:nvPr/>
          </p:nvSpPr>
          <p:spPr>
            <a:xfrm>
              <a:off x="4832832" y="7864966"/>
              <a:ext cx="2412287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2" name="Óvalo"/>
            <p:cNvSpPr/>
            <p:nvPr/>
          </p:nvSpPr>
          <p:spPr>
            <a:xfrm>
              <a:off x="8789713" y="3726655"/>
              <a:ext cx="2412288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3" name="Óvalo"/>
            <p:cNvSpPr/>
            <p:nvPr/>
          </p:nvSpPr>
          <p:spPr>
            <a:xfrm>
              <a:off x="4832832" y="4140486"/>
              <a:ext cx="2412287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4" name="Óvalo"/>
            <p:cNvSpPr/>
            <p:nvPr/>
          </p:nvSpPr>
          <p:spPr>
            <a:xfrm>
              <a:off x="2911822" y="763995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5" name="Óvalo"/>
            <p:cNvSpPr/>
            <p:nvPr/>
          </p:nvSpPr>
          <p:spPr>
            <a:xfrm>
              <a:off x="6898909" y="1718990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6" name="Óvalo"/>
            <p:cNvSpPr/>
            <p:nvPr/>
          </p:nvSpPr>
          <p:spPr>
            <a:xfrm>
              <a:off x="5720906" y="-1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7" name="Óvalo"/>
            <p:cNvSpPr/>
            <p:nvPr/>
          </p:nvSpPr>
          <p:spPr>
            <a:xfrm>
              <a:off x="1522383" y="884961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8" name="Óvalo"/>
            <p:cNvSpPr/>
            <p:nvPr/>
          </p:nvSpPr>
          <p:spPr>
            <a:xfrm>
              <a:off x="2639975" y="5698135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69" name="Óvalo"/>
            <p:cNvSpPr/>
            <p:nvPr/>
          </p:nvSpPr>
          <p:spPr>
            <a:xfrm>
              <a:off x="8137322" y="703512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0" name="Óvalo"/>
            <p:cNvSpPr/>
            <p:nvPr/>
          </p:nvSpPr>
          <p:spPr>
            <a:xfrm>
              <a:off x="7623833" y="935894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1" name="Óvalo"/>
            <p:cNvSpPr/>
            <p:nvPr/>
          </p:nvSpPr>
          <p:spPr>
            <a:xfrm>
              <a:off x="3201751" y="3743536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2" name="Óvalo"/>
            <p:cNvSpPr/>
            <p:nvPr/>
          </p:nvSpPr>
          <p:spPr>
            <a:xfrm>
              <a:off x="1691491" y="1356049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3" name="Óvalo"/>
            <p:cNvSpPr/>
            <p:nvPr/>
          </p:nvSpPr>
          <p:spPr>
            <a:xfrm>
              <a:off x="4379754" y="19056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4" name="Óvalo"/>
            <p:cNvSpPr/>
            <p:nvPr/>
          </p:nvSpPr>
          <p:spPr>
            <a:xfrm>
              <a:off x="4621395" y="2279210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5" name="Óvalo"/>
            <p:cNvSpPr/>
            <p:nvPr/>
          </p:nvSpPr>
          <p:spPr>
            <a:xfrm>
              <a:off x="7611710" y="592053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6" name="Óvalo"/>
            <p:cNvSpPr/>
            <p:nvPr/>
          </p:nvSpPr>
          <p:spPr>
            <a:xfrm>
              <a:off x="8517866" y="2756708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7" name="Óvalo"/>
            <p:cNvSpPr/>
            <p:nvPr/>
          </p:nvSpPr>
          <p:spPr>
            <a:xfrm>
              <a:off x="7188837" y="4093700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8" name="Óvalo"/>
            <p:cNvSpPr/>
            <p:nvPr/>
          </p:nvSpPr>
          <p:spPr>
            <a:xfrm>
              <a:off x="6878467" y="6481188"/>
              <a:ext cx="1029338" cy="1084815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79" name="Óvalo"/>
            <p:cNvSpPr/>
            <p:nvPr/>
          </p:nvSpPr>
          <p:spPr>
            <a:xfrm>
              <a:off x="3805855" y="7850013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0" name="Óvalo"/>
            <p:cNvSpPr/>
            <p:nvPr/>
          </p:nvSpPr>
          <p:spPr>
            <a:xfrm>
              <a:off x="2174774" y="7754514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1" name="Óvalo"/>
            <p:cNvSpPr/>
            <p:nvPr/>
          </p:nvSpPr>
          <p:spPr>
            <a:xfrm>
              <a:off x="845745" y="7054184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2" name="Óvalo"/>
            <p:cNvSpPr/>
            <p:nvPr/>
          </p:nvSpPr>
          <p:spPr>
            <a:xfrm>
              <a:off x="1480054" y="5367027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3" name="Óvalo"/>
            <p:cNvSpPr/>
            <p:nvPr/>
          </p:nvSpPr>
          <p:spPr>
            <a:xfrm>
              <a:off x="-1" y="5207861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4" name="Óvalo"/>
            <p:cNvSpPr/>
            <p:nvPr/>
          </p:nvSpPr>
          <p:spPr>
            <a:xfrm>
              <a:off x="3715239" y="10619499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5" name="Óvalo"/>
            <p:cNvSpPr/>
            <p:nvPr/>
          </p:nvSpPr>
          <p:spPr>
            <a:xfrm>
              <a:off x="10118742" y="7054184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6" name="Óvalo"/>
            <p:cNvSpPr/>
            <p:nvPr/>
          </p:nvSpPr>
          <p:spPr>
            <a:xfrm>
              <a:off x="3184908" y="2879066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7" name="Óvalo"/>
            <p:cNvSpPr/>
            <p:nvPr/>
          </p:nvSpPr>
          <p:spPr>
            <a:xfrm>
              <a:off x="4604553" y="3579396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8" name="Óvalo"/>
            <p:cNvSpPr/>
            <p:nvPr/>
          </p:nvSpPr>
          <p:spPr>
            <a:xfrm>
              <a:off x="4755578" y="1542074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89" name="Óvalo"/>
            <p:cNvSpPr/>
            <p:nvPr/>
          </p:nvSpPr>
          <p:spPr>
            <a:xfrm>
              <a:off x="6084607" y="303823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0" name="Óvalo"/>
            <p:cNvSpPr/>
            <p:nvPr/>
          </p:nvSpPr>
          <p:spPr>
            <a:xfrm>
              <a:off x="5752350" y="195590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1" name="Óvalo"/>
            <p:cNvSpPr/>
            <p:nvPr/>
          </p:nvSpPr>
          <p:spPr>
            <a:xfrm>
              <a:off x="8833280" y="1828572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2" name="Óvalo"/>
            <p:cNvSpPr/>
            <p:nvPr/>
          </p:nvSpPr>
          <p:spPr>
            <a:xfrm>
              <a:off x="9769642" y="2178737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3" name="Óvalo"/>
            <p:cNvSpPr/>
            <p:nvPr/>
          </p:nvSpPr>
          <p:spPr>
            <a:xfrm>
              <a:off x="10313335" y="313373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4" name="Óvalo"/>
            <p:cNvSpPr/>
            <p:nvPr/>
          </p:nvSpPr>
          <p:spPr>
            <a:xfrm>
              <a:off x="9648821" y="3006399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5" name="Óvalo"/>
            <p:cNvSpPr/>
            <p:nvPr/>
          </p:nvSpPr>
          <p:spPr>
            <a:xfrm>
              <a:off x="8047945" y="5011888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6" name="Óvalo"/>
            <p:cNvSpPr/>
            <p:nvPr/>
          </p:nvSpPr>
          <p:spPr>
            <a:xfrm>
              <a:off x="8954101" y="615788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7" name="Óvalo"/>
            <p:cNvSpPr/>
            <p:nvPr/>
          </p:nvSpPr>
          <p:spPr>
            <a:xfrm>
              <a:off x="8138561" y="618971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8" name="Óvalo"/>
            <p:cNvSpPr/>
            <p:nvPr/>
          </p:nvSpPr>
          <p:spPr>
            <a:xfrm>
              <a:off x="5238862" y="676271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99" name="Óvalo"/>
            <p:cNvSpPr/>
            <p:nvPr/>
          </p:nvSpPr>
          <p:spPr>
            <a:xfrm>
              <a:off x="4574347" y="7017377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0" name="Óvalo"/>
            <p:cNvSpPr/>
            <p:nvPr/>
          </p:nvSpPr>
          <p:spPr>
            <a:xfrm>
              <a:off x="4513937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1" name="Óvalo"/>
            <p:cNvSpPr/>
            <p:nvPr/>
          </p:nvSpPr>
          <p:spPr>
            <a:xfrm>
              <a:off x="4211885" y="4789056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2" name="Óvalo"/>
            <p:cNvSpPr/>
            <p:nvPr/>
          </p:nvSpPr>
          <p:spPr>
            <a:xfrm>
              <a:off x="3366139" y="5139221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3" name="Óvalo"/>
            <p:cNvSpPr/>
            <p:nvPr/>
          </p:nvSpPr>
          <p:spPr>
            <a:xfrm>
              <a:off x="2490188" y="501188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4" name="Óvalo"/>
            <p:cNvSpPr/>
            <p:nvPr/>
          </p:nvSpPr>
          <p:spPr>
            <a:xfrm>
              <a:off x="949723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5" name="Óvalo"/>
            <p:cNvSpPr/>
            <p:nvPr/>
          </p:nvSpPr>
          <p:spPr>
            <a:xfrm>
              <a:off x="134183" y="698554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6" name="Óvalo"/>
            <p:cNvSpPr/>
            <p:nvPr/>
          </p:nvSpPr>
          <p:spPr>
            <a:xfrm>
              <a:off x="73772" y="466172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7" name="Óvalo"/>
            <p:cNvSpPr/>
            <p:nvPr/>
          </p:nvSpPr>
          <p:spPr>
            <a:xfrm>
              <a:off x="2037110" y="6985544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8" name="Óvalo"/>
            <p:cNvSpPr/>
            <p:nvPr/>
          </p:nvSpPr>
          <p:spPr>
            <a:xfrm>
              <a:off x="1342391" y="8290704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09" name="Óvalo"/>
            <p:cNvSpPr/>
            <p:nvPr/>
          </p:nvSpPr>
          <p:spPr>
            <a:xfrm>
              <a:off x="526850" y="8163371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0" name="Óvalo"/>
            <p:cNvSpPr/>
            <p:nvPr/>
          </p:nvSpPr>
          <p:spPr>
            <a:xfrm>
              <a:off x="3940038" y="9054700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1" name="Óvalo"/>
            <p:cNvSpPr/>
            <p:nvPr/>
          </p:nvSpPr>
          <p:spPr>
            <a:xfrm>
              <a:off x="3305729" y="8322536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2" name="Óvalo"/>
            <p:cNvSpPr/>
            <p:nvPr/>
          </p:nvSpPr>
          <p:spPr>
            <a:xfrm>
              <a:off x="3154703" y="908653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3" name="Óvalo"/>
            <p:cNvSpPr/>
            <p:nvPr/>
          </p:nvSpPr>
          <p:spPr>
            <a:xfrm>
              <a:off x="4423321" y="1020069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4" name="Óvalo"/>
            <p:cNvSpPr/>
            <p:nvPr/>
          </p:nvSpPr>
          <p:spPr>
            <a:xfrm>
              <a:off x="5782555" y="1141035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5" name="Óvalo"/>
            <p:cNvSpPr/>
            <p:nvPr/>
          </p:nvSpPr>
          <p:spPr>
            <a:xfrm>
              <a:off x="6598096" y="1045535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6" name="Óvalo"/>
            <p:cNvSpPr/>
            <p:nvPr/>
          </p:nvSpPr>
          <p:spPr>
            <a:xfrm>
              <a:off x="5722145" y="1061452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7" name="Óvalo"/>
            <p:cNvSpPr/>
            <p:nvPr/>
          </p:nvSpPr>
          <p:spPr>
            <a:xfrm>
              <a:off x="7383431" y="864086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8" name="Óvalo"/>
            <p:cNvSpPr/>
            <p:nvPr/>
          </p:nvSpPr>
          <p:spPr>
            <a:xfrm>
              <a:off x="10041489" y="873636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19" name="Óvalo"/>
            <p:cNvSpPr/>
            <p:nvPr/>
          </p:nvSpPr>
          <p:spPr>
            <a:xfrm>
              <a:off x="9467590" y="692187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0" name="Óvalo"/>
            <p:cNvSpPr/>
            <p:nvPr/>
          </p:nvSpPr>
          <p:spPr>
            <a:xfrm>
              <a:off x="10192515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1" name="Óvalo"/>
            <p:cNvSpPr/>
            <p:nvPr/>
          </p:nvSpPr>
          <p:spPr>
            <a:xfrm>
              <a:off x="7292816" y="937303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2" name="Óvalo"/>
            <p:cNvSpPr/>
            <p:nvPr/>
          </p:nvSpPr>
          <p:spPr>
            <a:xfrm>
              <a:off x="6277962" y="7335709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3" name="Óvalo"/>
            <p:cNvSpPr/>
            <p:nvPr/>
          </p:nvSpPr>
          <p:spPr>
            <a:xfrm>
              <a:off x="6930353" y="7845039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4" name="Óvalo"/>
            <p:cNvSpPr/>
            <p:nvPr/>
          </p:nvSpPr>
          <p:spPr>
            <a:xfrm>
              <a:off x="4121269" y="9691363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5" name="Óvalo"/>
            <p:cNvSpPr/>
            <p:nvPr/>
          </p:nvSpPr>
          <p:spPr>
            <a:xfrm>
              <a:off x="3064087" y="1055085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6" name="Óvalo"/>
            <p:cNvSpPr/>
            <p:nvPr/>
          </p:nvSpPr>
          <p:spPr>
            <a:xfrm>
              <a:off x="4985819" y="10901022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7" name="Óvalo"/>
            <p:cNvSpPr/>
            <p:nvPr/>
          </p:nvSpPr>
          <p:spPr>
            <a:xfrm>
              <a:off x="6573760" y="3413640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8" name="Óvalo"/>
            <p:cNvSpPr/>
            <p:nvPr/>
          </p:nvSpPr>
          <p:spPr>
            <a:xfrm>
              <a:off x="6241503" y="1758315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29" name="Óvalo"/>
            <p:cNvSpPr/>
            <p:nvPr/>
          </p:nvSpPr>
          <p:spPr>
            <a:xfrm>
              <a:off x="5305142" y="3413640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0" name="Óvalo"/>
            <p:cNvSpPr/>
            <p:nvPr/>
          </p:nvSpPr>
          <p:spPr>
            <a:xfrm>
              <a:off x="2526264" y="2363145"/>
              <a:ext cx="589887" cy="62168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1" name="Óvalo"/>
            <p:cNvSpPr/>
            <p:nvPr/>
          </p:nvSpPr>
          <p:spPr>
            <a:xfrm>
              <a:off x="3825087" y="2522311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2" name="Óvalo"/>
            <p:cNvSpPr/>
            <p:nvPr/>
          </p:nvSpPr>
          <p:spPr>
            <a:xfrm>
              <a:off x="3945908" y="529179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3" name="Óvalo"/>
            <p:cNvSpPr/>
            <p:nvPr/>
          </p:nvSpPr>
          <p:spPr>
            <a:xfrm>
              <a:off x="3945908" y="7042620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4" name="Óvalo"/>
            <p:cNvSpPr/>
            <p:nvPr/>
          </p:nvSpPr>
          <p:spPr>
            <a:xfrm>
              <a:off x="9171408" y="8825277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5" name="Óvalo"/>
            <p:cNvSpPr/>
            <p:nvPr/>
          </p:nvSpPr>
          <p:spPr>
            <a:xfrm>
              <a:off x="7208070" y="10862599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6" name="Óvalo"/>
            <p:cNvSpPr/>
            <p:nvPr/>
          </p:nvSpPr>
          <p:spPr>
            <a:xfrm>
              <a:off x="3160573" y="9748439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7" name="Óvalo"/>
            <p:cNvSpPr/>
            <p:nvPr/>
          </p:nvSpPr>
          <p:spPr>
            <a:xfrm>
              <a:off x="895183" y="8697945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8" name="Óvalo"/>
            <p:cNvSpPr/>
            <p:nvPr/>
          </p:nvSpPr>
          <p:spPr>
            <a:xfrm>
              <a:off x="9654691" y="790211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39" name="Óvalo"/>
            <p:cNvSpPr/>
            <p:nvPr/>
          </p:nvSpPr>
          <p:spPr>
            <a:xfrm>
              <a:off x="7359095" y="5578295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0" name="Óvalo"/>
            <p:cNvSpPr/>
            <p:nvPr/>
          </p:nvSpPr>
          <p:spPr>
            <a:xfrm>
              <a:off x="8265252" y="3891137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1" name="Óvalo"/>
            <p:cNvSpPr/>
            <p:nvPr/>
          </p:nvSpPr>
          <p:spPr>
            <a:xfrm>
              <a:off x="7661147" y="3349973"/>
              <a:ext cx="589888" cy="62168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2" name="Óvalo"/>
            <p:cNvSpPr/>
            <p:nvPr/>
          </p:nvSpPr>
          <p:spPr>
            <a:xfrm>
              <a:off x="10681668" y="599212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3" name="Óvalo"/>
            <p:cNvSpPr/>
            <p:nvPr/>
          </p:nvSpPr>
          <p:spPr>
            <a:xfrm>
              <a:off x="7449711" y="7870282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4" name="Óvalo"/>
            <p:cNvSpPr/>
            <p:nvPr/>
          </p:nvSpPr>
          <p:spPr>
            <a:xfrm>
              <a:off x="8265252" y="8666111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5" name="Óvalo"/>
            <p:cNvSpPr/>
            <p:nvPr/>
          </p:nvSpPr>
          <p:spPr>
            <a:xfrm>
              <a:off x="5033295" y="7265452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6" name="Óvalo"/>
            <p:cNvSpPr/>
            <p:nvPr/>
          </p:nvSpPr>
          <p:spPr>
            <a:xfrm>
              <a:off x="5945704" y="6805255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7" name="Óvalo"/>
            <p:cNvSpPr/>
            <p:nvPr/>
          </p:nvSpPr>
          <p:spPr>
            <a:xfrm>
              <a:off x="3335934" y="752670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8" name="Óvalo"/>
            <p:cNvSpPr/>
            <p:nvPr/>
          </p:nvSpPr>
          <p:spPr>
            <a:xfrm>
              <a:off x="1644443" y="6539880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49" name="Óvalo"/>
            <p:cNvSpPr/>
            <p:nvPr/>
          </p:nvSpPr>
          <p:spPr>
            <a:xfrm>
              <a:off x="2882856" y="3420230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0" name="Óvalo"/>
            <p:cNvSpPr/>
            <p:nvPr/>
          </p:nvSpPr>
          <p:spPr>
            <a:xfrm>
              <a:off x="4000448" y="3356564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1" name="Óvalo"/>
            <p:cNvSpPr/>
            <p:nvPr/>
          </p:nvSpPr>
          <p:spPr>
            <a:xfrm>
              <a:off x="5299272" y="144657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2" name="Óvalo"/>
            <p:cNvSpPr/>
            <p:nvPr/>
          </p:nvSpPr>
          <p:spPr>
            <a:xfrm>
              <a:off x="5389888" y="4591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3" name="Óvalo"/>
            <p:cNvSpPr/>
            <p:nvPr/>
          </p:nvSpPr>
          <p:spPr>
            <a:xfrm>
              <a:off x="3607781" y="268747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4" name="Óvalo"/>
            <p:cNvSpPr/>
            <p:nvPr/>
          </p:nvSpPr>
          <p:spPr>
            <a:xfrm>
              <a:off x="8863486" y="122374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5" name="Óvalo"/>
            <p:cNvSpPr/>
            <p:nvPr/>
          </p:nvSpPr>
          <p:spPr>
            <a:xfrm>
              <a:off x="9346769" y="9691363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6" name="Óvalo"/>
            <p:cNvSpPr/>
            <p:nvPr/>
          </p:nvSpPr>
          <p:spPr>
            <a:xfrm>
              <a:off x="8047945" y="6762712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1255" name="Agrupar"/>
          <p:cNvGrpSpPr/>
          <p:nvPr/>
        </p:nvGrpSpPr>
        <p:grpSpPr>
          <a:xfrm rot="2915740">
            <a:off x="15803432" y="-1267402"/>
            <a:ext cx="9478418" cy="9437564"/>
            <a:chOff x="0" y="0"/>
            <a:chExt cx="9478416" cy="9437563"/>
          </a:xfrm>
        </p:grpSpPr>
        <p:sp>
          <p:nvSpPr>
            <p:cNvPr id="1158" name="Círculo"/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59" name="Círculo"/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0" name="Círculo"/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1" name="Círculo"/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2" name="Círculo"/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3" name="Círculo"/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4" name="Círculo"/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5" name="Círculo"/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6" name="Círculo"/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7" name="Círculo"/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8" name="Círculo"/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9" name="Círculo"/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0" name="Círculo"/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1" name="Círculo"/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2" name="Círculo"/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3" name="Círculo"/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4" name="Círculo"/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5" name="Círculo"/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6" name="Círculo"/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7" name="Círculo"/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8" name="Círculo"/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79" name="Círculo"/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0" name="Círculo"/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1" name="Círculo"/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2" name="Círculo"/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3" name="Círculo"/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4" name="Círculo"/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5" name="Círculo"/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6" name="Círculo"/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7" name="Círculo"/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8" name="Círculo"/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89" name="Círculo"/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0" name="Círculo"/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1" name="Círculo"/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2" name="Círculo"/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3" name="Círculo"/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4" name="Círculo"/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5" name="Círculo"/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6" name="Círculo"/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7" name="Círculo"/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8" name="Círculo"/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99" name="Círculo"/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0" name="Círculo"/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1" name="Círculo"/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2" name="Círculo"/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3" name="Círculo"/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4" name="Círculo"/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5" name="Círculo"/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6" name="Círculo"/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7" name="Círculo"/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8" name="Círculo"/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09" name="Círculo"/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0" name="Círculo"/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1" name="Círculo"/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2" name="Círculo"/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3" name="Círculo"/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4" name="Círculo"/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5" name="Círculo"/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6" name="Círculo"/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7" name="Círculo"/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8" name="Círculo"/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19" name="Círculo"/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0" name="Círculo"/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1" name="Círculo"/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2" name="Círculo"/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3" name="Círculo"/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4" name="Círculo"/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5" name="Círculo"/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6" name="Círculo"/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7" name="Círculo"/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8" name="Círculo"/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29" name="Círculo"/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0" name="Círculo"/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1" name="Círculo"/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2" name="Círculo"/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3" name="Círculo"/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4" name="Círculo"/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5" name="Círculo"/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6" name="Círculo"/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7" name="Círculo"/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8" name="Círculo"/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39" name="Círculo"/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0" name="Círculo"/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1" name="Círculo"/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2" name="Círculo"/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3" name="Círculo"/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4" name="Círculo"/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5" name="Círculo"/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6" name="Círculo"/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7" name="Círculo"/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8" name="Círculo"/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49" name="Círculo"/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50" name="Círculo"/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51" name="Círculo"/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52" name="Círculo"/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53" name="Círculo"/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54" name="Círculo"/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256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grpSp>
        <p:nvGrpSpPr>
          <p:cNvPr id="1260" name="Agrupar"/>
          <p:cNvGrpSpPr/>
          <p:nvPr/>
        </p:nvGrpSpPr>
        <p:grpSpPr>
          <a:xfrm>
            <a:off x="11619283" y="1219596"/>
            <a:ext cx="11276807" cy="11276808"/>
            <a:chOff x="0" y="0"/>
            <a:chExt cx="11276806" cy="11276806"/>
          </a:xfrm>
        </p:grpSpPr>
        <p:sp>
          <p:nvSpPr>
            <p:cNvPr id="1257" name="Oval 10"/>
            <p:cNvSpPr/>
            <p:nvPr/>
          </p:nvSpPr>
          <p:spPr>
            <a:xfrm>
              <a:off x="0" y="0"/>
              <a:ext cx="11276807" cy="11276807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lnSpc>
                  <a:spcPct val="100000"/>
                </a:lnSpc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pic>
          <p:nvPicPr>
            <p:cNvPr id="1258" name="Picture 5" descr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345204" y="1294037"/>
              <a:ext cx="10754593" cy="86671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59" name="Engranaje"/>
            <p:cNvSpPr/>
            <p:nvPr/>
          </p:nvSpPr>
          <p:spPr>
            <a:xfrm>
              <a:off x="7100222" y="2197426"/>
              <a:ext cx="978028" cy="978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555" extrusionOk="0">
                  <a:moveTo>
                    <a:pt x="12837" y="2"/>
                  </a:moveTo>
                  <a:cubicBezTo>
                    <a:pt x="12731" y="-11"/>
                    <a:pt x="12661" y="38"/>
                    <a:pt x="12588" y="172"/>
                  </a:cubicBezTo>
                  <a:cubicBezTo>
                    <a:pt x="12292" y="721"/>
                    <a:pt x="11969" y="1258"/>
                    <a:pt x="11661" y="1801"/>
                  </a:cubicBezTo>
                  <a:cubicBezTo>
                    <a:pt x="11547" y="2001"/>
                    <a:pt x="11418" y="2099"/>
                    <a:pt x="11153" y="2073"/>
                  </a:cubicBezTo>
                  <a:cubicBezTo>
                    <a:pt x="10691" y="2028"/>
                    <a:pt x="10220" y="2032"/>
                    <a:pt x="9759" y="2112"/>
                  </a:cubicBezTo>
                  <a:cubicBezTo>
                    <a:pt x="9550" y="2148"/>
                    <a:pt x="9432" y="2095"/>
                    <a:pt x="9318" y="1917"/>
                  </a:cubicBezTo>
                  <a:cubicBezTo>
                    <a:pt x="8969" y="1370"/>
                    <a:pt x="8594" y="841"/>
                    <a:pt x="8243" y="295"/>
                  </a:cubicBezTo>
                  <a:cubicBezTo>
                    <a:pt x="8145" y="142"/>
                    <a:pt x="8068" y="122"/>
                    <a:pt x="7905" y="198"/>
                  </a:cubicBezTo>
                  <a:cubicBezTo>
                    <a:pt x="6845" y="688"/>
                    <a:pt x="5781" y="1174"/>
                    <a:pt x="4712" y="1644"/>
                  </a:cubicBezTo>
                  <a:cubicBezTo>
                    <a:pt x="4517" y="1730"/>
                    <a:pt x="4517" y="1820"/>
                    <a:pt x="4567" y="1996"/>
                  </a:cubicBezTo>
                  <a:cubicBezTo>
                    <a:pt x="4742" y="2608"/>
                    <a:pt x="4890" y="3227"/>
                    <a:pt x="5065" y="3839"/>
                  </a:cubicBezTo>
                  <a:cubicBezTo>
                    <a:pt x="5122" y="4038"/>
                    <a:pt x="5098" y="4170"/>
                    <a:pt x="4932" y="4306"/>
                  </a:cubicBezTo>
                  <a:cubicBezTo>
                    <a:pt x="4561" y="4610"/>
                    <a:pt x="4227" y="4959"/>
                    <a:pt x="3950" y="5348"/>
                  </a:cubicBezTo>
                  <a:cubicBezTo>
                    <a:pt x="3802" y="5555"/>
                    <a:pt x="3648" y="5573"/>
                    <a:pt x="3439" y="5530"/>
                  </a:cubicBezTo>
                  <a:cubicBezTo>
                    <a:pt x="2827" y="5405"/>
                    <a:pt x="2213" y="5295"/>
                    <a:pt x="1605" y="5156"/>
                  </a:cubicBezTo>
                  <a:cubicBezTo>
                    <a:pt x="1409" y="5111"/>
                    <a:pt x="1325" y="5153"/>
                    <a:pt x="1257" y="5338"/>
                  </a:cubicBezTo>
                  <a:cubicBezTo>
                    <a:pt x="856" y="6423"/>
                    <a:pt x="449" y="7506"/>
                    <a:pt x="35" y="8586"/>
                  </a:cubicBezTo>
                  <a:cubicBezTo>
                    <a:pt x="-34" y="8767"/>
                    <a:pt x="-6" y="8857"/>
                    <a:pt x="173" y="8954"/>
                  </a:cubicBezTo>
                  <a:cubicBezTo>
                    <a:pt x="722" y="9251"/>
                    <a:pt x="1256" y="9574"/>
                    <a:pt x="1798" y="9882"/>
                  </a:cubicBezTo>
                  <a:cubicBezTo>
                    <a:pt x="2001" y="9997"/>
                    <a:pt x="2093" y="10127"/>
                    <a:pt x="2064" y="10392"/>
                  </a:cubicBezTo>
                  <a:cubicBezTo>
                    <a:pt x="2014" y="10855"/>
                    <a:pt x="2039" y="11326"/>
                    <a:pt x="2116" y="11788"/>
                  </a:cubicBezTo>
                  <a:cubicBezTo>
                    <a:pt x="2151" y="11998"/>
                    <a:pt x="2089" y="12115"/>
                    <a:pt x="1913" y="12228"/>
                  </a:cubicBezTo>
                  <a:cubicBezTo>
                    <a:pt x="1367" y="12578"/>
                    <a:pt x="837" y="12953"/>
                    <a:pt x="291" y="13303"/>
                  </a:cubicBezTo>
                  <a:cubicBezTo>
                    <a:pt x="136" y="13403"/>
                    <a:pt x="124" y="13482"/>
                    <a:pt x="199" y="13643"/>
                  </a:cubicBezTo>
                  <a:cubicBezTo>
                    <a:pt x="688" y="14705"/>
                    <a:pt x="1172" y="15768"/>
                    <a:pt x="1642" y="16837"/>
                  </a:cubicBezTo>
                  <a:cubicBezTo>
                    <a:pt x="1728" y="17034"/>
                    <a:pt x="1818" y="17032"/>
                    <a:pt x="1994" y="16982"/>
                  </a:cubicBezTo>
                  <a:cubicBezTo>
                    <a:pt x="2605" y="16807"/>
                    <a:pt x="3223" y="16651"/>
                    <a:pt x="3839" y="16489"/>
                  </a:cubicBezTo>
                  <a:cubicBezTo>
                    <a:pt x="3930" y="16465"/>
                    <a:pt x="4023" y="16451"/>
                    <a:pt x="4118" y="16432"/>
                  </a:cubicBezTo>
                  <a:cubicBezTo>
                    <a:pt x="4164" y="16485"/>
                    <a:pt x="4202" y="16532"/>
                    <a:pt x="4241" y="16576"/>
                  </a:cubicBezTo>
                  <a:cubicBezTo>
                    <a:pt x="4568" y="16944"/>
                    <a:pt x="4922" y="17287"/>
                    <a:pt x="5319" y="17573"/>
                  </a:cubicBezTo>
                  <a:cubicBezTo>
                    <a:pt x="5534" y="17728"/>
                    <a:pt x="5572" y="17885"/>
                    <a:pt x="5524" y="18114"/>
                  </a:cubicBezTo>
                  <a:cubicBezTo>
                    <a:pt x="5398" y="18725"/>
                    <a:pt x="5287" y="19339"/>
                    <a:pt x="5149" y="19947"/>
                  </a:cubicBezTo>
                  <a:cubicBezTo>
                    <a:pt x="5105" y="20142"/>
                    <a:pt x="5145" y="20229"/>
                    <a:pt x="5331" y="20297"/>
                  </a:cubicBezTo>
                  <a:cubicBezTo>
                    <a:pt x="6415" y="20698"/>
                    <a:pt x="7497" y="21106"/>
                    <a:pt x="8576" y="21520"/>
                  </a:cubicBezTo>
                  <a:cubicBezTo>
                    <a:pt x="8757" y="21589"/>
                    <a:pt x="8847" y="21563"/>
                    <a:pt x="8944" y="21383"/>
                  </a:cubicBezTo>
                  <a:cubicBezTo>
                    <a:pt x="9241" y="20834"/>
                    <a:pt x="9562" y="20299"/>
                    <a:pt x="9871" y="19757"/>
                  </a:cubicBezTo>
                  <a:cubicBezTo>
                    <a:pt x="9985" y="19558"/>
                    <a:pt x="10110" y="19452"/>
                    <a:pt x="10378" y="19481"/>
                  </a:cubicBezTo>
                  <a:cubicBezTo>
                    <a:pt x="10828" y="19528"/>
                    <a:pt x="11291" y="19534"/>
                    <a:pt x="11737" y="19445"/>
                  </a:cubicBezTo>
                  <a:cubicBezTo>
                    <a:pt x="12009" y="19391"/>
                    <a:pt x="12126" y="19505"/>
                    <a:pt x="12252" y="19698"/>
                  </a:cubicBezTo>
                  <a:cubicBezTo>
                    <a:pt x="12593" y="20221"/>
                    <a:pt x="12952" y="20733"/>
                    <a:pt x="13290" y="21259"/>
                  </a:cubicBezTo>
                  <a:cubicBezTo>
                    <a:pt x="13387" y="21411"/>
                    <a:pt x="13463" y="21432"/>
                    <a:pt x="13628" y="21356"/>
                  </a:cubicBezTo>
                  <a:cubicBezTo>
                    <a:pt x="14687" y="20866"/>
                    <a:pt x="15750" y="20382"/>
                    <a:pt x="16819" y="19912"/>
                  </a:cubicBezTo>
                  <a:cubicBezTo>
                    <a:pt x="17012" y="19827"/>
                    <a:pt x="17018" y="19738"/>
                    <a:pt x="16967" y="19560"/>
                  </a:cubicBezTo>
                  <a:cubicBezTo>
                    <a:pt x="16791" y="18948"/>
                    <a:pt x="16644" y="18329"/>
                    <a:pt x="16469" y="17716"/>
                  </a:cubicBezTo>
                  <a:cubicBezTo>
                    <a:pt x="16412" y="17519"/>
                    <a:pt x="16433" y="17386"/>
                    <a:pt x="16600" y="17250"/>
                  </a:cubicBezTo>
                  <a:cubicBezTo>
                    <a:pt x="16971" y="16946"/>
                    <a:pt x="17305" y="16598"/>
                    <a:pt x="17584" y="16209"/>
                  </a:cubicBezTo>
                  <a:cubicBezTo>
                    <a:pt x="17730" y="16006"/>
                    <a:pt x="17880" y="15980"/>
                    <a:pt x="18092" y="16024"/>
                  </a:cubicBezTo>
                  <a:cubicBezTo>
                    <a:pt x="18703" y="16151"/>
                    <a:pt x="19318" y="16260"/>
                    <a:pt x="19926" y="16398"/>
                  </a:cubicBezTo>
                  <a:cubicBezTo>
                    <a:pt x="20121" y="16442"/>
                    <a:pt x="20207" y="16404"/>
                    <a:pt x="20276" y="16218"/>
                  </a:cubicBezTo>
                  <a:cubicBezTo>
                    <a:pt x="20676" y="15133"/>
                    <a:pt x="21084" y="14050"/>
                    <a:pt x="21497" y="12970"/>
                  </a:cubicBezTo>
                  <a:cubicBezTo>
                    <a:pt x="21566" y="12790"/>
                    <a:pt x="21541" y="12697"/>
                    <a:pt x="21361" y="12600"/>
                  </a:cubicBezTo>
                  <a:cubicBezTo>
                    <a:pt x="20812" y="12303"/>
                    <a:pt x="20278" y="11982"/>
                    <a:pt x="19736" y="11674"/>
                  </a:cubicBezTo>
                  <a:cubicBezTo>
                    <a:pt x="19535" y="11559"/>
                    <a:pt x="19439" y="11431"/>
                    <a:pt x="19468" y="11163"/>
                  </a:cubicBezTo>
                  <a:cubicBezTo>
                    <a:pt x="19519" y="10701"/>
                    <a:pt x="19493" y="10230"/>
                    <a:pt x="19416" y="9768"/>
                  </a:cubicBezTo>
                  <a:cubicBezTo>
                    <a:pt x="19381" y="9559"/>
                    <a:pt x="19443" y="9442"/>
                    <a:pt x="19620" y="9328"/>
                  </a:cubicBezTo>
                  <a:cubicBezTo>
                    <a:pt x="20166" y="8978"/>
                    <a:pt x="20694" y="8603"/>
                    <a:pt x="21240" y="8252"/>
                  </a:cubicBezTo>
                  <a:cubicBezTo>
                    <a:pt x="21393" y="8154"/>
                    <a:pt x="21411" y="8075"/>
                    <a:pt x="21336" y="7912"/>
                  </a:cubicBezTo>
                  <a:cubicBezTo>
                    <a:pt x="20846" y="6851"/>
                    <a:pt x="20362" y="5788"/>
                    <a:pt x="19892" y="4718"/>
                  </a:cubicBezTo>
                  <a:cubicBezTo>
                    <a:pt x="19806" y="4523"/>
                    <a:pt x="19717" y="4523"/>
                    <a:pt x="19541" y="4574"/>
                  </a:cubicBezTo>
                  <a:cubicBezTo>
                    <a:pt x="18917" y="4751"/>
                    <a:pt x="18286" y="4905"/>
                    <a:pt x="17662" y="5080"/>
                  </a:cubicBezTo>
                  <a:cubicBezTo>
                    <a:pt x="17490" y="5129"/>
                    <a:pt x="17378" y="5103"/>
                    <a:pt x="17261" y="4959"/>
                  </a:cubicBezTo>
                  <a:cubicBezTo>
                    <a:pt x="16959" y="4585"/>
                    <a:pt x="16599" y="4263"/>
                    <a:pt x="16213" y="3983"/>
                  </a:cubicBezTo>
                  <a:cubicBezTo>
                    <a:pt x="16001" y="3828"/>
                    <a:pt x="15960" y="3672"/>
                    <a:pt x="16008" y="3442"/>
                  </a:cubicBezTo>
                  <a:cubicBezTo>
                    <a:pt x="16135" y="2831"/>
                    <a:pt x="16245" y="2217"/>
                    <a:pt x="16383" y="1609"/>
                  </a:cubicBezTo>
                  <a:cubicBezTo>
                    <a:pt x="16428" y="1413"/>
                    <a:pt x="16387" y="1327"/>
                    <a:pt x="16201" y="1258"/>
                  </a:cubicBezTo>
                  <a:cubicBezTo>
                    <a:pt x="15118" y="858"/>
                    <a:pt x="14036" y="450"/>
                    <a:pt x="12956" y="36"/>
                  </a:cubicBezTo>
                  <a:cubicBezTo>
                    <a:pt x="12911" y="19"/>
                    <a:pt x="12873" y="7"/>
                    <a:pt x="12837" y="2"/>
                  </a:cubicBezTo>
                  <a:close/>
                  <a:moveTo>
                    <a:pt x="10766" y="5818"/>
                  </a:moveTo>
                  <a:cubicBezTo>
                    <a:pt x="13503" y="5818"/>
                    <a:pt x="15722" y="8039"/>
                    <a:pt x="15722" y="10778"/>
                  </a:cubicBezTo>
                  <a:cubicBezTo>
                    <a:pt x="15722" y="13517"/>
                    <a:pt x="13503" y="15738"/>
                    <a:pt x="10766" y="15738"/>
                  </a:cubicBezTo>
                  <a:cubicBezTo>
                    <a:pt x="8030" y="15738"/>
                    <a:pt x="5810" y="13517"/>
                    <a:pt x="5810" y="10778"/>
                  </a:cubicBezTo>
                  <a:cubicBezTo>
                    <a:pt x="5810" y="8039"/>
                    <a:pt x="8030" y="5818"/>
                    <a:pt x="10766" y="5818"/>
                  </a:cubicBezTo>
                  <a:close/>
                </a:path>
              </a:pathLst>
            </a:custGeom>
            <a:solidFill>
              <a:srgbClr val="ADDB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261" name="Engranaje"/>
          <p:cNvSpPr/>
          <p:nvPr/>
        </p:nvSpPr>
        <p:spPr>
          <a:xfrm>
            <a:off x="16716857" y="5057858"/>
            <a:ext cx="980058" cy="975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9384" y="0"/>
                </a:moveTo>
                <a:cubicBezTo>
                  <a:pt x="9373" y="0"/>
                  <a:pt x="9237" y="27"/>
                  <a:pt x="9075" y="54"/>
                </a:cubicBezTo>
                <a:lnTo>
                  <a:pt x="7468" y="445"/>
                </a:lnTo>
                <a:cubicBezTo>
                  <a:pt x="7312" y="494"/>
                  <a:pt x="7177" y="531"/>
                  <a:pt x="7166" y="537"/>
                </a:cubicBezTo>
                <a:cubicBezTo>
                  <a:pt x="7161" y="542"/>
                  <a:pt x="7154" y="677"/>
                  <a:pt x="7154" y="840"/>
                </a:cubicBezTo>
                <a:lnTo>
                  <a:pt x="7166" y="1761"/>
                </a:lnTo>
                <a:cubicBezTo>
                  <a:pt x="7166" y="1924"/>
                  <a:pt x="7047" y="2119"/>
                  <a:pt x="6902" y="2190"/>
                </a:cubicBezTo>
                <a:lnTo>
                  <a:pt x="6151" y="2574"/>
                </a:lnTo>
                <a:cubicBezTo>
                  <a:pt x="6006" y="2655"/>
                  <a:pt x="5778" y="2644"/>
                  <a:pt x="5649" y="2547"/>
                </a:cubicBezTo>
                <a:lnTo>
                  <a:pt x="4900" y="2010"/>
                </a:lnTo>
                <a:cubicBezTo>
                  <a:pt x="4765" y="1913"/>
                  <a:pt x="4651" y="1842"/>
                  <a:pt x="4645" y="1848"/>
                </a:cubicBezTo>
                <a:cubicBezTo>
                  <a:pt x="4640" y="1853"/>
                  <a:pt x="4527" y="1941"/>
                  <a:pt x="4398" y="2044"/>
                </a:cubicBezTo>
                <a:lnTo>
                  <a:pt x="3162" y="3116"/>
                </a:lnTo>
                <a:cubicBezTo>
                  <a:pt x="3043" y="3230"/>
                  <a:pt x="2941" y="3327"/>
                  <a:pt x="2936" y="3333"/>
                </a:cubicBezTo>
                <a:cubicBezTo>
                  <a:pt x="2930" y="3338"/>
                  <a:pt x="2990" y="3462"/>
                  <a:pt x="3065" y="3609"/>
                </a:cubicBezTo>
                <a:lnTo>
                  <a:pt x="3490" y="4401"/>
                </a:lnTo>
                <a:cubicBezTo>
                  <a:pt x="3566" y="4548"/>
                  <a:pt x="3551" y="4769"/>
                  <a:pt x="3448" y="4899"/>
                </a:cubicBezTo>
                <a:lnTo>
                  <a:pt x="2909" y="5648"/>
                </a:lnTo>
                <a:cubicBezTo>
                  <a:pt x="2817" y="5783"/>
                  <a:pt x="2612" y="5879"/>
                  <a:pt x="2450" y="5858"/>
                </a:cubicBezTo>
                <a:lnTo>
                  <a:pt x="1548" y="5739"/>
                </a:lnTo>
                <a:cubicBezTo>
                  <a:pt x="1386" y="5717"/>
                  <a:pt x="1251" y="5707"/>
                  <a:pt x="1246" y="5712"/>
                </a:cubicBezTo>
                <a:cubicBezTo>
                  <a:pt x="1241" y="5717"/>
                  <a:pt x="1181" y="5848"/>
                  <a:pt x="1111" y="6000"/>
                </a:cubicBezTo>
                <a:lnTo>
                  <a:pt x="518" y="7483"/>
                </a:lnTo>
                <a:cubicBezTo>
                  <a:pt x="464" y="7640"/>
                  <a:pt x="420" y="7776"/>
                  <a:pt x="415" y="7781"/>
                </a:cubicBezTo>
                <a:cubicBezTo>
                  <a:pt x="415" y="7792"/>
                  <a:pt x="523" y="7874"/>
                  <a:pt x="658" y="7966"/>
                </a:cubicBezTo>
                <a:lnTo>
                  <a:pt x="1381" y="8454"/>
                </a:lnTo>
                <a:cubicBezTo>
                  <a:pt x="1516" y="8546"/>
                  <a:pt x="1602" y="8752"/>
                  <a:pt x="1570" y="8914"/>
                </a:cubicBezTo>
                <a:lnTo>
                  <a:pt x="1420" y="9944"/>
                </a:lnTo>
                <a:cubicBezTo>
                  <a:pt x="1404" y="10106"/>
                  <a:pt x="1263" y="10291"/>
                  <a:pt x="1106" y="10345"/>
                </a:cubicBezTo>
                <a:lnTo>
                  <a:pt x="280" y="10648"/>
                </a:lnTo>
                <a:cubicBezTo>
                  <a:pt x="123" y="10702"/>
                  <a:pt x="0" y="10758"/>
                  <a:pt x="0" y="10769"/>
                </a:cubicBezTo>
                <a:cubicBezTo>
                  <a:pt x="0" y="10779"/>
                  <a:pt x="6" y="10919"/>
                  <a:pt x="17" y="11082"/>
                </a:cubicBezTo>
                <a:lnTo>
                  <a:pt x="167" y="12626"/>
                </a:lnTo>
                <a:cubicBezTo>
                  <a:pt x="194" y="12789"/>
                  <a:pt x="210" y="12930"/>
                  <a:pt x="216" y="12941"/>
                </a:cubicBezTo>
                <a:cubicBezTo>
                  <a:pt x="216" y="12952"/>
                  <a:pt x="350" y="12974"/>
                  <a:pt x="518" y="12990"/>
                </a:cubicBezTo>
                <a:lnTo>
                  <a:pt x="1354" y="13082"/>
                </a:lnTo>
                <a:cubicBezTo>
                  <a:pt x="1516" y="13098"/>
                  <a:pt x="1688" y="13245"/>
                  <a:pt x="1737" y="13402"/>
                </a:cubicBezTo>
                <a:lnTo>
                  <a:pt x="2121" y="14501"/>
                </a:lnTo>
                <a:cubicBezTo>
                  <a:pt x="2181" y="14653"/>
                  <a:pt x="2142" y="14881"/>
                  <a:pt x="2028" y="15000"/>
                </a:cubicBezTo>
                <a:lnTo>
                  <a:pt x="1457" y="15624"/>
                </a:lnTo>
                <a:cubicBezTo>
                  <a:pt x="1349" y="15743"/>
                  <a:pt x="1258" y="15850"/>
                  <a:pt x="1263" y="15856"/>
                </a:cubicBezTo>
                <a:cubicBezTo>
                  <a:pt x="1268" y="15861"/>
                  <a:pt x="1338" y="15986"/>
                  <a:pt x="1425" y="16127"/>
                </a:cubicBezTo>
                <a:lnTo>
                  <a:pt x="2256" y="17380"/>
                </a:lnTo>
                <a:cubicBezTo>
                  <a:pt x="2353" y="17510"/>
                  <a:pt x="2440" y="17623"/>
                  <a:pt x="2445" y="17634"/>
                </a:cubicBezTo>
                <a:cubicBezTo>
                  <a:pt x="2450" y="17639"/>
                  <a:pt x="2579" y="17595"/>
                  <a:pt x="2730" y="17535"/>
                </a:cubicBezTo>
                <a:lnTo>
                  <a:pt x="3490" y="17232"/>
                </a:lnTo>
                <a:cubicBezTo>
                  <a:pt x="3641" y="17173"/>
                  <a:pt x="3863" y="17216"/>
                  <a:pt x="3976" y="17336"/>
                </a:cubicBezTo>
                <a:lnTo>
                  <a:pt x="4905" y="18192"/>
                </a:lnTo>
                <a:cubicBezTo>
                  <a:pt x="5029" y="18295"/>
                  <a:pt x="5100" y="18511"/>
                  <a:pt x="5062" y="18673"/>
                </a:cubicBezTo>
                <a:lnTo>
                  <a:pt x="4851" y="19476"/>
                </a:lnTo>
                <a:cubicBezTo>
                  <a:pt x="4808" y="19633"/>
                  <a:pt x="4780" y="19769"/>
                  <a:pt x="4785" y="19774"/>
                </a:cubicBezTo>
                <a:cubicBezTo>
                  <a:pt x="4791" y="19780"/>
                  <a:pt x="4915" y="19850"/>
                  <a:pt x="5055" y="19937"/>
                </a:cubicBezTo>
                <a:lnTo>
                  <a:pt x="6345" y="20631"/>
                </a:lnTo>
                <a:cubicBezTo>
                  <a:pt x="6491" y="20701"/>
                  <a:pt x="6621" y="20761"/>
                  <a:pt x="6632" y="20766"/>
                </a:cubicBezTo>
                <a:cubicBezTo>
                  <a:pt x="6637" y="20772"/>
                  <a:pt x="6735" y="20668"/>
                  <a:pt x="6843" y="20543"/>
                </a:cubicBezTo>
                <a:lnTo>
                  <a:pt x="7370" y="19932"/>
                </a:lnTo>
                <a:cubicBezTo>
                  <a:pt x="7478" y="19807"/>
                  <a:pt x="7694" y="19742"/>
                  <a:pt x="7851" y="19791"/>
                </a:cubicBezTo>
                <a:lnTo>
                  <a:pt x="9136" y="20116"/>
                </a:lnTo>
                <a:cubicBezTo>
                  <a:pt x="9298" y="20149"/>
                  <a:pt x="9459" y="20306"/>
                  <a:pt x="9497" y="20468"/>
                </a:cubicBezTo>
                <a:lnTo>
                  <a:pt x="9680" y="21259"/>
                </a:lnTo>
                <a:cubicBezTo>
                  <a:pt x="9718" y="21422"/>
                  <a:pt x="9756" y="21552"/>
                  <a:pt x="9761" y="21552"/>
                </a:cubicBezTo>
                <a:cubicBezTo>
                  <a:pt x="9767" y="21552"/>
                  <a:pt x="9911" y="21562"/>
                  <a:pt x="10073" y="21573"/>
                </a:cubicBezTo>
                <a:lnTo>
                  <a:pt x="10500" y="21595"/>
                </a:lnTo>
                <a:cubicBezTo>
                  <a:pt x="10662" y="21600"/>
                  <a:pt x="10931" y="21600"/>
                  <a:pt x="11098" y="21595"/>
                </a:cubicBezTo>
                <a:lnTo>
                  <a:pt x="11525" y="21573"/>
                </a:lnTo>
                <a:cubicBezTo>
                  <a:pt x="11687" y="21562"/>
                  <a:pt x="11828" y="21552"/>
                  <a:pt x="11839" y="21552"/>
                </a:cubicBezTo>
                <a:cubicBezTo>
                  <a:pt x="11849" y="21552"/>
                  <a:pt x="11882" y="21416"/>
                  <a:pt x="11920" y="21259"/>
                </a:cubicBezTo>
                <a:lnTo>
                  <a:pt x="12103" y="20468"/>
                </a:lnTo>
                <a:cubicBezTo>
                  <a:pt x="12141" y="20306"/>
                  <a:pt x="12302" y="20149"/>
                  <a:pt x="12464" y="20116"/>
                </a:cubicBezTo>
                <a:lnTo>
                  <a:pt x="13749" y="19791"/>
                </a:lnTo>
                <a:cubicBezTo>
                  <a:pt x="13906" y="19742"/>
                  <a:pt x="14120" y="19807"/>
                  <a:pt x="14228" y="19932"/>
                </a:cubicBezTo>
                <a:lnTo>
                  <a:pt x="14757" y="20543"/>
                </a:lnTo>
                <a:cubicBezTo>
                  <a:pt x="14865" y="20668"/>
                  <a:pt x="14957" y="20767"/>
                  <a:pt x="14968" y="20766"/>
                </a:cubicBezTo>
                <a:cubicBezTo>
                  <a:pt x="14974" y="20761"/>
                  <a:pt x="15102" y="20701"/>
                  <a:pt x="15253" y="20631"/>
                </a:cubicBezTo>
                <a:lnTo>
                  <a:pt x="16543" y="19937"/>
                </a:lnTo>
                <a:cubicBezTo>
                  <a:pt x="16683" y="19850"/>
                  <a:pt x="16802" y="19780"/>
                  <a:pt x="16813" y="19774"/>
                </a:cubicBezTo>
                <a:cubicBezTo>
                  <a:pt x="16818" y="19769"/>
                  <a:pt x="16792" y="19633"/>
                  <a:pt x="16749" y="19476"/>
                </a:cubicBezTo>
                <a:lnTo>
                  <a:pt x="16538" y="18673"/>
                </a:lnTo>
                <a:cubicBezTo>
                  <a:pt x="16495" y="18516"/>
                  <a:pt x="16565" y="18301"/>
                  <a:pt x="16695" y="18192"/>
                </a:cubicBezTo>
                <a:lnTo>
                  <a:pt x="17622" y="17336"/>
                </a:lnTo>
                <a:cubicBezTo>
                  <a:pt x="17736" y="17216"/>
                  <a:pt x="17957" y="17173"/>
                  <a:pt x="18108" y="17232"/>
                </a:cubicBezTo>
                <a:lnTo>
                  <a:pt x="18868" y="17535"/>
                </a:lnTo>
                <a:cubicBezTo>
                  <a:pt x="19019" y="17595"/>
                  <a:pt x="19150" y="17639"/>
                  <a:pt x="19155" y="17634"/>
                </a:cubicBezTo>
                <a:cubicBezTo>
                  <a:pt x="19160" y="17628"/>
                  <a:pt x="19247" y="17515"/>
                  <a:pt x="19344" y="17380"/>
                </a:cubicBezTo>
                <a:lnTo>
                  <a:pt x="20175" y="16127"/>
                </a:lnTo>
                <a:cubicBezTo>
                  <a:pt x="20262" y="15986"/>
                  <a:pt x="20332" y="15861"/>
                  <a:pt x="20337" y="15856"/>
                </a:cubicBezTo>
                <a:cubicBezTo>
                  <a:pt x="20342" y="15850"/>
                  <a:pt x="20256" y="15743"/>
                  <a:pt x="20143" y="15624"/>
                </a:cubicBezTo>
                <a:lnTo>
                  <a:pt x="19570" y="14989"/>
                </a:lnTo>
                <a:cubicBezTo>
                  <a:pt x="19462" y="14869"/>
                  <a:pt x="19419" y="14642"/>
                  <a:pt x="19479" y="14491"/>
                </a:cubicBezTo>
                <a:lnTo>
                  <a:pt x="19862" y="13390"/>
                </a:lnTo>
                <a:cubicBezTo>
                  <a:pt x="19910" y="13233"/>
                  <a:pt x="20082" y="13088"/>
                  <a:pt x="20244" y="13072"/>
                </a:cubicBezTo>
                <a:lnTo>
                  <a:pt x="21081" y="12978"/>
                </a:lnTo>
                <a:cubicBezTo>
                  <a:pt x="21243" y="12962"/>
                  <a:pt x="21379" y="12940"/>
                  <a:pt x="21384" y="12929"/>
                </a:cubicBezTo>
                <a:cubicBezTo>
                  <a:pt x="21384" y="12918"/>
                  <a:pt x="21404" y="12784"/>
                  <a:pt x="21431" y="12616"/>
                </a:cubicBezTo>
                <a:lnTo>
                  <a:pt x="21583" y="11072"/>
                </a:lnTo>
                <a:cubicBezTo>
                  <a:pt x="21594" y="10909"/>
                  <a:pt x="21600" y="10767"/>
                  <a:pt x="21600" y="10757"/>
                </a:cubicBezTo>
                <a:cubicBezTo>
                  <a:pt x="21584" y="10757"/>
                  <a:pt x="21460" y="10702"/>
                  <a:pt x="21303" y="10648"/>
                </a:cubicBezTo>
                <a:lnTo>
                  <a:pt x="20477" y="10345"/>
                </a:lnTo>
                <a:cubicBezTo>
                  <a:pt x="20321" y="10291"/>
                  <a:pt x="20180" y="10106"/>
                  <a:pt x="20163" y="9944"/>
                </a:cubicBezTo>
                <a:lnTo>
                  <a:pt x="20013" y="8914"/>
                </a:lnTo>
                <a:cubicBezTo>
                  <a:pt x="19981" y="8752"/>
                  <a:pt x="20067" y="8546"/>
                  <a:pt x="20202" y="8454"/>
                </a:cubicBezTo>
                <a:lnTo>
                  <a:pt x="20926" y="7966"/>
                </a:lnTo>
                <a:cubicBezTo>
                  <a:pt x="21060" y="7874"/>
                  <a:pt x="21174" y="7792"/>
                  <a:pt x="21168" y="7781"/>
                </a:cubicBezTo>
                <a:cubicBezTo>
                  <a:pt x="21168" y="7770"/>
                  <a:pt x="21119" y="7640"/>
                  <a:pt x="21065" y="7483"/>
                </a:cubicBezTo>
                <a:lnTo>
                  <a:pt x="20472" y="6000"/>
                </a:lnTo>
                <a:cubicBezTo>
                  <a:pt x="20402" y="5848"/>
                  <a:pt x="20342" y="5723"/>
                  <a:pt x="20337" y="5712"/>
                </a:cubicBezTo>
                <a:cubicBezTo>
                  <a:pt x="20332" y="5701"/>
                  <a:pt x="20197" y="5717"/>
                  <a:pt x="20035" y="5739"/>
                </a:cubicBezTo>
                <a:lnTo>
                  <a:pt x="19133" y="5858"/>
                </a:lnTo>
                <a:cubicBezTo>
                  <a:pt x="18971" y="5879"/>
                  <a:pt x="18761" y="5788"/>
                  <a:pt x="18674" y="5648"/>
                </a:cubicBezTo>
                <a:lnTo>
                  <a:pt x="18135" y="4899"/>
                </a:lnTo>
                <a:cubicBezTo>
                  <a:pt x="18032" y="4769"/>
                  <a:pt x="18017" y="4548"/>
                  <a:pt x="18093" y="4401"/>
                </a:cubicBezTo>
                <a:lnTo>
                  <a:pt x="18518" y="3609"/>
                </a:lnTo>
                <a:cubicBezTo>
                  <a:pt x="18593" y="3462"/>
                  <a:pt x="18653" y="3338"/>
                  <a:pt x="18647" y="3333"/>
                </a:cubicBezTo>
                <a:cubicBezTo>
                  <a:pt x="18642" y="3327"/>
                  <a:pt x="18540" y="3230"/>
                  <a:pt x="18422" y="3116"/>
                </a:cubicBezTo>
                <a:lnTo>
                  <a:pt x="17186" y="2044"/>
                </a:lnTo>
                <a:cubicBezTo>
                  <a:pt x="17056" y="1941"/>
                  <a:pt x="16943" y="1853"/>
                  <a:pt x="16938" y="1848"/>
                </a:cubicBezTo>
                <a:cubicBezTo>
                  <a:pt x="16932" y="1842"/>
                  <a:pt x="16813" y="1918"/>
                  <a:pt x="16683" y="2010"/>
                </a:cubicBezTo>
                <a:lnTo>
                  <a:pt x="15934" y="2547"/>
                </a:lnTo>
                <a:cubicBezTo>
                  <a:pt x="15800" y="2644"/>
                  <a:pt x="15572" y="2655"/>
                  <a:pt x="15432" y="2574"/>
                </a:cubicBezTo>
                <a:lnTo>
                  <a:pt x="14682" y="2190"/>
                </a:lnTo>
                <a:cubicBezTo>
                  <a:pt x="14531" y="2119"/>
                  <a:pt x="14411" y="1929"/>
                  <a:pt x="14417" y="1761"/>
                </a:cubicBezTo>
                <a:lnTo>
                  <a:pt x="14429" y="840"/>
                </a:lnTo>
                <a:cubicBezTo>
                  <a:pt x="14429" y="677"/>
                  <a:pt x="14428" y="537"/>
                  <a:pt x="14417" y="537"/>
                </a:cubicBezTo>
                <a:cubicBezTo>
                  <a:pt x="14411" y="531"/>
                  <a:pt x="14272" y="494"/>
                  <a:pt x="14115" y="445"/>
                </a:cubicBezTo>
                <a:lnTo>
                  <a:pt x="12508" y="54"/>
                </a:lnTo>
                <a:cubicBezTo>
                  <a:pt x="12346" y="22"/>
                  <a:pt x="12205" y="0"/>
                  <a:pt x="12200" y="0"/>
                </a:cubicBezTo>
                <a:cubicBezTo>
                  <a:pt x="12189" y="0"/>
                  <a:pt x="12125" y="120"/>
                  <a:pt x="12049" y="266"/>
                </a:cubicBezTo>
                <a:lnTo>
                  <a:pt x="11628" y="1096"/>
                </a:lnTo>
                <a:cubicBezTo>
                  <a:pt x="11552" y="1242"/>
                  <a:pt x="11358" y="1355"/>
                  <a:pt x="11196" y="1350"/>
                </a:cubicBezTo>
                <a:lnTo>
                  <a:pt x="10387" y="1350"/>
                </a:lnTo>
                <a:cubicBezTo>
                  <a:pt x="10225" y="1355"/>
                  <a:pt x="10025" y="1242"/>
                  <a:pt x="9955" y="1096"/>
                </a:cubicBezTo>
                <a:lnTo>
                  <a:pt x="9534" y="266"/>
                </a:lnTo>
                <a:cubicBezTo>
                  <a:pt x="9458" y="120"/>
                  <a:pt x="9394" y="0"/>
                  <a:pt x="9384" y="0"/>
                </a:cubicBezTo>
                <a:close/>
                <a:moveTo>
                  <a:pt x="10792" y="5820"/>
                </a:moveTo>
                <a:cubicBezTo>
                  <a:pt x="13533" y="5820"/>
                  <a:pt x="15761" y="8053"/>
                  <a:pt x="15761" y="10811"/>
                </a:cubicBezTo>
                <a:cubicBezTo>
                  <a:pt x="15761" y="13569"/>
                  <a:pt x="13533" y="15801"/>
                  <a:pt x="10792" y="15801"/>
                </a:cubicBezTo>
                <a:cubicBezTo>
                  <a:pt x="8051" y="15801"/>
                  <a:pt x="5822" y="13569"/>
                  <a:pt x="5822" y="10811"/>
                </a:cubicBezTo>
                <a:cubicBezTo>
                  <a:pt x="5822" y="8053"/>
                  <a:pt x="8045" y="5820"/>
                  <a:pt x="10792" y="5820"/>
                </a:cubicBezTo>
                <a:close/>
                <a:moveTo>
                  <a:pt x="10792" y="7592"/>
                </a:moveTo>
                <a:cubicBezTo>
                  <a:pt x="9016" y="7592"/>
                  <a:pt x="7581" y="9033"/>
                  <a:pt x="7581" y="10816"/>
                </a:cubicBezTo>
                <a:cubicBezTo>
                  <a:pt x="7581" y="12593"/>
                  <a:pt x="9016" y="14040"/>
                  <a:pt x="10792" y="14040"/>
                </a:cubicBezTo>
                <a:cubicBezTo>
                  <a:pt x="12567" y="14040"/>
                  <a:pt x="14002" y="12599"/>
                  <a:pt x="14002" y="10816"/>
                </a:cubicBezTo>
                <a:cubicBezTo>
                  <a:pt x="14002" y="9033"/>
                  <a:pt x="12567" y="7592"/>
                  <a:pt x="10792" y="7592"/>
                </a:cubicBezTo>
                <a:close/>
              </a:path>
            </a:pathLst>
          </a:custGeom>
          <a:solidFill>
            <a:srgbClr val="ADDBD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0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8D33A27-122A-6E44-0BC2-968A3575F1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3" name="Agrupar" descr="Agrupar">
            <a:extLst>
              <a:ext uri="{FF2B5EF4-FFF2-40B4-BE49-F238E27FC236}">
                <a16:creationId xmlns:a16="http://schemas.microsoft.com/office/drawing/2014/main" id="{DAF3C7E2-0E1C-5D81-FB0E-8CB55B04F7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572" t="22517" r="11562" b="29995"/>
          <a:stretch>
            <a:fillRect/>
          </a:stretch>
        </p:blipFill>
        <p:spPr>
          <a:xfrm>
            <a:off x="2143151" y="2222682"/>
            <a:ext cx="13022047" cy="5742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77" name="Agrupar">
            <a:extLst>
              <a:ext uri="{FF2B5EF4-FFF2-40B4-BE49-F238E27FC236}">
                <a16:creationId xmlns:a16="http://schemas.microsoft.com/office/drawing/2014/main" id="{3348A1E6-E114-1B8A-181F-5AD1264128BE}"/>
              </a:ext>
            </a:extLst>
          </p:cNvPr>
          <p:cNvGrpSpPr/>
          <p:nvPr/>
        </p:nvGrpSpPr>
        <p:grpSpPr>
          <a:xfrm>
            <a:off x="302450" y="2861745"/>
            <a:ext cx="23445070" cy="9601274"/>
            <a:chOff x="-1314922" y="-743484"/>
            <a:chExt cx="23445069" cy="9601271"/>
          </a:xfrm>
        </p:grpSpPr>
        <p:grpSp>
          <p:nvGrpSpPr>
            <p:cNvPr id="1267" name="Agrupar">
              <a:extLst>
                <a:ext uri="{FF2B5EF4-FFF2-40B4-BE49-F238E27FC236}">
                  <a16:creationId xmlns:a16="http://schemas.microsoft.com/office/drawing/2014/main" id="{B32AA357-8605-E43F-098E-20166EB501EE}"/>
                </a:ext>
              </a:extLst>
            </p:cNvPr>
            <p:cNvGrpSpPr/>
            <p:nvPr/>
          </p:nvGrpSpPr>
          <p:grpSpPr>
            <a:xfrm>
              <a:off x="-1314922" y="4685018"/>
              <a:ext cx="8351036" cy="4172769"/>
              <a:chOff x="-1314921" y="2501787"/>
              <a:chExt cx="8351034" cy="4172768"/>
            </a:xfrm>
          </p:grpSpPr>
          <p:sp>
            <p:nvSpPr>
              <p:cNvPr id="1264" name="1. Interacts with the env. And takes decisions…">
                <a:extLst>
                  <a:ext uri="{FF2B5EF4-FFF2-40B4-BE49-F238E27FC236}">
                    <a16:creationId xmlns:a16="http://schemas.microsoft.com/office/drawing/2014/main" id="{19517D4B-1326-9CCE-CC0C-61F309F04697}"/>
                  </a:ext>
                </a:extLst>
              </p:cNvPr>
              <p:cNvSpPr txBox="1"/>
              <p:nvPr/>
            </p:nvSpPr>
            <p:spPr>
              <a:xfrm>
                <a:off x="-227799" y="3085987"/>
                <a:ext cx="7263912" cy="35885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57200" indent="-457200" algn="l">
                  <a:lnSpc>
                    <a:spcPct val="10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2800" dirty="0"/>
                  <a:t>Single interaction with the environment (action).</a:t>
                </a:r>
              </a:p>
              <a:p>
                <a:pPr marL="457200" indent="-457200" algn="l">
                  <a:lnSpc>
                    <a:spcPct val="10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2800" dirty="0"/>
                  <a:t>Interacts with the human to adjust the given feedback to its policy.</a:t>
                </a:r>
              </a:p>
              <a:p>
                <a:pPr marL="457200" indent="-457200" algn="l">
                  <a:lnSpc>
                    <a:spcPct val="10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2800" dirty="0"/>
                  <a:t>May have influence on the initial state of the next episode (depending on the regime)</a:t>
                </a:r>
              </a:p>
              <a:p>
                <a:pPr marL="457200" indent="-457200" algn="l">
                  <a:lnSpc>
                    <a:spcPct val="10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endParaRPr lang="en-US" sz="2800" dirty="0"/>
              </a:p>
            </p:txBody>
          </p:sp>
          <p:sp>
            <p:nvSpPr>
              <p:cNvPr id="1265" name="RL Algorithm">
                <a:extLst>
                  <a:ext uri="{FF2B5EF4-FFF2-40B4-BE49-F238E27FC236}">
                    <a16:creationId xmlns:a16="http://schemas.microsoft.com/office/drawing/2014/main" id="{29499803-7729-BC2C-3137-FFFD3F265420}"/>
                  </a:ext>
                </a:extLst>
              </p:cNvPr>
              <p:cNvSpPr txBox="1"/>
              <p:nvPr/>
            </p:nvSpPr>
            <p:spPr>
              <a:xfrm>
                <a:off x="-538575" y="2501787"/>
                <a:ext cx="3521156" cy="584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lang="en-US" sz="3200" dirty="0"/>
                  <a:t>Learning agent</a:t>
                </a:r>
                <a:endParaRPr sz="3200" dirty="0"/>
              </a:p>
            </p:txBody>
          </p:sp>
          <p:sp>
            <p:nvSpPr>
              <p:cNvPr id="1266" name="Agrupar">
                <a:extLst>
                  <a:ext uri="{FF2B5EF4-FFF2-40B4-BE49-F238E27FC236}">
                    <a16:creationId xmlns:a16="http://schemas.microsoft.com/office/drawing/2014/main" id="{3EDEB2B5-8C0F-9896-4D53-591B306ED3FF}"/>
                  </a:ext>
                </a:extLst>
              </p:cNvPr>
              <p:cNvSpPr/>
              <p:nvPr/>
            </p:nvSpPr>
            <p:spPr>
              <a:xfrm>
                <a:off x="-1314921" y="2520837"/>
                <a:ext cx="640129" cy="584201"/>
              </a:xfrm>
              <a:prstGeom prst="ellipse">
                <a:avLst/>
              </a:prstGeom>
              <a:solidFill>
                <a:srgbClr val="0142FF">
                  <a:alpha val="72941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dirty="0"/>
              </a:p>
            </p:txBody>
          </p:sp>
        </p:grpSp>
        <p:grpSp>
          <p:nvGrpSpPr>
            <p:cNvPr id="1271" name="Agrupar">
              <a:extLst>
                <a:ext uri="{FF2B5EF4-FFF2-40B4-BE49-F238E27FC236}">
                  <a16:creationId xmlns:a16="http://schemas.microsoft.com/office/drawing/2014/main" id="{C201C404-B3DE-5D9B-B4D3-01B3D43A9E04}"/>
                </a:ext>
              </a:extLst>
            </p:cNvPr>
            <p:cNvGrpSpPr/>
            <p:nvPr/>
          </p:nvGrpSpPr>
          <p:grpSpPr>
            <a:xfrm>
              <a:off x="7269352" y="4683987"/>
              <a:ext cx="6396819" cy="4173800"/>
              <a:chOff x="7243951" y="4683977"/>
              <a:chExt cx="6396818" cy="4173792"/>
            </a:xfrm>
          </p:grpSpPr>
          <p:sp>
            <p:nvSpPr>
              <p:cNvPr id="1268" name="Vector with all bins of the histogram.…">
                <a:extLst>
                  <a:ext uri="{FF2B5EF4-FFF2-40B4-BE49-F238E27FC236}">
                    <a16:creationId xmlns:a16="http://schemas.microsoft.com/office/drawing/2014/main" id="{5D50AE86-486F-C335-9A2E-8519873D8790}"/>
                  </a:ext>
                </a:extLst>
              </p:cNvPr>
              <p:cNvSpPr/>
              <p:nvPr/>
            </p:nvSpPr>
            <p:spPr>
              <a:xfrm>
                <a:off x="8136914" y="5165933"/>
                <a:ext cx="5503855" cy="36918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81541" indent="-481541" algn="l">
                  <a:lnSpc>
                    <a:spcPct val="120000"/>
                  </a:lnSpc>
                  <a:buSzPct val="100000"/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2800" dirty="0"/>
                  <a:t>Representation of the system’s monitoring.</a:t>
                </a:r>
                <a:endParaRPr sz="2800" dirty="0"/>
              </a:p>
              <a:p>
                <a:pPr marL="481541" indent="-481541" algn="l">
                  <a:lnSpc>
                    <a:spcPct val="120000"/>
                  </a:lnSpc>
                  <a:buSzPct val="100000"/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2800" dirty="0"/>
                  <a:t>Each time step conforms an episode.</a:t>
                </a:r>
              </a:p>
              <a:p>
                <a:pPr marL="481541" indent="-481541" algn="l">
                  <a:lnSpc>
                    <a:spcPct val="120000"/>
                  </a:lnSpc>
                  <a:buSzPct val="100000"/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2800" dirty="0"/>
                  <a:t>States in the episode are histograms collected by the system.</a:t>
                </a:r>
              </a:p>
            </p:txBody>
          </p:sp>
          <p:sp>
            <p:nvSpPr>
              <p:cNvPr id="1269" name="Environment">
                <a:extLst>
                  <a:ext uri="{FF2B5EF4-FFF2-40B4-BE49-F238E27FC236}">
                    <a16:creationId xmlns:a16="http://schemas.microsoft.com/office/drawing/2014/main" id="{15C76217-DC46-4498-D46A-0ECDFA5DBD4F}"/>
                  </a:ext>
                </a:extLst>
              </p:cNvPr>
              <p:cNvSpPr/>
              <p:nvPr/>
            </p:nvSpPr>
            <p:spPr>
              <a:xfrm>
                <a:off x="7952467" y="4683977"/>
                <a:ext cx="3213511" cy="54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sz="3200" dirty="0"/>
                  <a:t>Environment</a:t>
                </a:r>
              </a:p>
            </p:txBody>
          </p:sp>
          <p:sp>
            <p:nvSpPr>
              <p:cNvPr id="1270" name="Agrupar">
                <a:extLst>
                  <a:ext uri="{FF2B5EF4-FFF2-40B4-BE49-F238E27FC236}">
                    <a16:creationId xmlns:a16="http://schemas.microsoft.com/office/drawing/2014/main" id="{4A0480D7-2741-1761-2E5C-34176E79C878}"/>
                  </a:ext>
                </a:extLst>
              </p:cNvPr>
              <p:cNvSpPr/>
              <p:nvPr/>
            </p:nvSpPr>
            <p:spPr>
              <a:xfrm>
                <a:off x="7243951" y="4685008"/>
                <a:ext cx="584200" cy="584201"/>
              </a:xfrm>
              <a:prstGeom prst="ellipse">
                <a:avLst/>
              </a:prstGeom>
              <a:solidFill>
                <a:srgbClr val="9437FF">
                  <a:alpha val="7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  <p:grpSp>
          <p:nvGrpSpPr>
            <p:cNvPr id="1275" name="Agrupar">
              <a:extLst>
                <a:ext uri="{FF2B5EF4-FFF2-40B4-BE49-F238E27FC236}">
                  <a16:creationId xmlns:a16="http://schemas.microsoft.com/office/drawing/2014/main" id="{6B6B1459-4939-260A-A8C6-C4E95DEDEFA8}"/>
                </a:ext>
              </a:extLst>
            </p:cNvPr>
            <p:cNvGrpSpPr/>
            <p:nvPr/>
          </p:nvGrpSpPr>
          <p:grpSpPr>
            <a:xfrm>
              <a:off x="14792376" y="-743484"/>
              <a:ext cx="7337771" cy="2083079"/>
              <a:chOff x="14766975" y="-6527258"/>
              <a:chExt cx="7337770" cy="2083077"/>
            </a:xfrm>
          </p:grpSpPr>
          <p:sp>
            <p:nvSpPr>
              <p:cNvPr id="1272" name="Based on the comparison between Alg . decision and the reality.…">
                <a:extLst>
                  <a:ext uri="{FF2B5EF4-FFF2-40B4-BE49-F238E27FC236}">
                    <a16:creationId xmlns:a16="http://schemas.microsoft.com/office/drawing/2014/main" id="{9669C8CE-AB98-DF3A-2885-43610705A60E}"/>
                  </a:ext>
                </a:extLst>
              </p:cNvPr>
              <p:cNvSpPr/>
              <p:nvPr/>
            </p:nvSpPr>
            <p:spPr>
              <a:xfrm>
                <a:off x="15475486" y="-5942025"/>
                <a:ext cx="6629259" cy="14978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57200" indent="-457200" algn="l">
                  <a:lnSpc>
                    <a:spcPct val="10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sz="2800" dirty="0"/>
                  <a:t>Based on the </a:t>
                </a:r>
                <a:r>
                  <a:rPr lang="en-US" sz="2800" dirty="0"/>
                  <a:t>correctness and confidence level of the agent</a:t>
                </a:r>
                <a:endParaRPr sz="2800" dirty="0"/>
              </a:p>
              <a:p>
                <a:pPr marL="457200" indent="-457200" algn="l">
                  <a:lnSpc>
                    <a:spcPct val="100000"/>
                  </a:lnSpc>
                  <a:spcBef>
                    <a:spcPts val="8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sz="2800" dirty="0"/>
                  <a:t>Values set by a scheme reward</a:t>
                </a:r>
              </a:p>
            </p:txBody>
          </p:sp>
          <p:sp>
            <p:nvSpPr>
              <p:cNvPr id="1273" name="Reward">
                <a:extLst>
                  <a:ext uri="{FF2B5EF4-FFF2-40B4-BE49-F238E27FC236}">
                    <a16:creationId xmlns:a16="http://schemas.microsoft.com/office/drawing/2014/main" id="{F2246F0E-7206-66D8-8ABC-68043926B35D}"/>
                  </a:ext>
                </a:extLst>
              </p:cNvPr>
              <p:cNvSpPr/>
              <p:nvPr/>
            </p:nvSpPr>
            <p:spPr>
              <a:xfrm>
                <a:off x="15475486" y="-6527258"/>
                <a:ext cx="3213511" cy="54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r>
                  <a:rPr sz="3200" dirty="0"/>
                  <a:t>Reward</a:t>
                </a:r>
              </a:p>
            </p:txBody>
          </p:sp>
          <p:sp>
            <p:nvSpPr>
              <p:cNvPr id="1274" name="Agrupar">
                <a:extLst>
                  <a:ext uri="{FF2B5EF4-FFF2-40B4-BE49-F238E27FC236}">
                    <a16:creationId xmlns:a16="http://schemas.microsoft.com/office/drawing/2014/main" id="{B75FCA73-9880-EFCF-E210-AB98FA021E1B}"/>
                  </a:ext>
                </a:extLst>
              </p:cNvPr>
              <p:cNvSpPr/>
              <p:nvPr/>
            </p:nvSpPr>
            <p:spPr>
              <a:xfrm>
                <a:off x="14766975" y="-6526226"/>
                <a:ext cx="584200" cy="584201"/>
              </a:xfrm>
              <a:prstGeom prst="ellipse">
                <a:avLst/>
              </a:prstGeom>
              <a:solidFill>
                <a:srgbClr val="5AC5CA">
                  <a:alpha val="7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sp>
        <p:nvSpPr>
          <p:cNvPr id="1278" name="Número de diapositiva">
            <a:extLst>
              <a:ext uri="{FF2B5EF4-FFF2-40B4-BE49-F238E27FC236}">
                <a16:creationId xmlns:a16="http://schemas.microsoft.com/office/drawing/2014/main" id="{C75FDCBC-08EE-D9E8-6629-3010ABFAC451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sp>
        <p:nvSpPr>
          <p:cNvPr id="1279" name="RL with human in the loop">
            <a:extLst>
              <a:ext uri="{FF2B5EF4-FFF2-40B4-BE49-F238E27FC236}">
                <a16:creationId xmlns:a16="http://schemas.microsoft.com/office/drawing/2014/main" id="{A451F72D-43C9-00FA-DC0A-1242B4AC1B8A}"/>
              </a:ext>
            </a:extLst>
          </p:cNvPr>
          <p:cNvSpPr txBox="1"/>
          <p:nvPr/>
        </p:nvSpPr>
        <p:spPr>
          <a:xfrm>
            <a:off x="931835" y="739201"/>
            <a:ext cx="20249489" cy="1495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dirty="0"/>
              <a:t>RL with </a:t>
            </a:r>
            <a:r>
              <a:rPr lang="en-US" dirty="0"/>
              <a:t>H</a:t>
            </a:r>
            <a:r>
              <a:rPr dirty="0"/>
              <a:t>uman </a:t>
            </a:r>
            <a:r>
              <a:rPr lang="en-US" dirty="0"/>
              <a:t>Feedback (RLHF)</a:t>
            </a:r>
            <a:endParaRPr dirty="0"/>
          </a:p>
        </p:txBody>
      </p:sp>
      <p:sp>
        <p:nvSpPr>
          <p:cNvPr id="2" name="Vector with all bins of the histogram.…">
            <a:extLst>
              <a:ext uri="{FF2B5EF4-FFF2-40B4-BE49-F238E27FC236}">
                <a16:creationId xmlns:a16="http://schemas.microsoft.com/office/drawing/2014/main" id="{D563127A-22A4-AB65-6051-2E34D42C6419}"/>
              </a:ext>
            </a:extLst>
          </p:cNvPr>
          <p:cNvSpPr/>
          <p:nvPr/>
        </p:nvSpPr>
        <p:spPr>
          <a:xfrm>
            <a:off x="17302706" y="8771175"/>
            <a:ext cx="6727021" cy="2657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 marL="481541" indent="-481541" algn="l">
              <a:lnSpc>
                <a:spcPct val="120000"/>
              </a:lnSpc>
              <a:buSzPct val="100000"/>
              <a:buAutoNum type="arabicPeriod"/>
              <a:defRPr sz="2600">
                <a:solidFill>
                  <a:srgbClr val="5E5E5E"/>
                </a:solidFill>
              </a:defRPr>
            </a:pPr>
            <a:r>
              <a:rPr lang="en-US" sz="2800" b="1" dirty="0"/>
              <a:t>Flexibility: </a:t>
            </a:r>
            <a:r>
              <a:rPr lang="en-US" sz="2800" dirty="0"/>
              <a:t>adapt to changes with the human’s guidance.</a:t>
            </a:r>
          </a:p>
          <a:p>
            <a:pPr marL="481541" indent="-481541" algn="l">
              <a:lnSpc>
                <a:spcPct val="120000"/>
              </a:lnSpc>
              <a:buSzPct val="100000"/>
              <a:buAutoNum type="arabicPeriod"/>
              <a:defRPr sz="2600">
                <a:solidFill>
                  <a:srgbClr val="5E5E5E"/>
                </a:solidFill>
              </a:defRPr>
            </a:pPr>
            <a:r>
              <a:rPr lang="en-US" sz="2800" b="1" dirty="0"/>
              <a:t>Improved Accuracy: </a:t>
            </a:r>
            <a:r>
              <a:rPr lang="en-US" sz="2800" dirty="0"/>
              <a:t>complement the current human accuracy.</a:t>
            </a:r>
          </a:p>
          <a:p>
            <a:pPr marL="481541" indent="-481541" algn="l">
              <a:lnSpc>
                <a:spcPct val="120000"/>
              </a:lnSpc>
              <a:buSzPct val="100000"/>
              <a:buAutoNum type="arabicPeriod"/>
              <a:defRPr sz="2600">
                <a:solidFill>
                  <a:srgbClr val="5E5E5E"/>
                </a:solidFill>
              </a:defRPr>
            </a:pPr>
            <a:r>
              <a:rPr lang="en-US" sz="2800" dirty="0"/>
              <a:t>Enhance the </a:t>
            </a:r>
            <a:r>
              <a:rPr lang="en-US" sz="2800" b="1" dirty="0"/>
              <a:t>reliability</a:t>
            </a:r>
            <a:r>
              <a:rPr lang="en-US" sz="2800" dirty="0"/>
              <a:t> of the system </a:t>
            </a:r>
          </a:p>
        </p:txBody>
      </p:sp>
      <p:sp>
        <p:nvSpPr>
          <p:cNvPr id="3" name="Environment">
            <a:extLst>
              <a:ext uri="{FF2B5EF4-FFF2-40B4-BE49-F238E27FC236}">
                <a16:creationId xmlns:a16="http://schemas.microsoft.com/office/drawing/2014/main" id="{6FCA03B4-1EE0-B8C9-FC39-144BEB9BACC0}"/>
              </a:ext>
            </a:extLst>
          </p:cNvPr>
          <p:cNvSpPr/>
          <p:nvPr/>
        </p:nvSpPr>
        <p:spPr>
          <a:xfrm>
            <a:off x="17118260" y="8289218"/>
            <a:ext cx="3213511" cy="548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l">
              <a:defRPr>
                <a:solidFill>
                  <a:srgbClr val="3C3C3D"/>
                </a:solidFill>
              </a:defRPr>
            </a:lvl1pPr>
          </a:lstStyle>
          <a:p>
            <a:r>
              <a:rPr lang="en-US" sz="3200" dirty="0"/>
              <a:t>RL Goals</a:t>
            </a:r>
            <a:endParaRPr sz="3200" dirty="0"/>
          </a:p>
        </p:txBody>
      </p:sp>
      <p:sp>
        <p:nvSpPr>
          <p:cNvPr id="4" name="Agrupar">
            <a:extLst>
              <a:ext uri="{FF2B5EF4-FFF2-40B4-BE49-F238E27FC236}">
                <a16:creationId xmlns:a16="http://schemas.microsoft.com/office/drawing/2014/main" id="{745EC724-4205-1EE2-D39D-B2D8FD2B17A6}"/>
              </a:ext>
            </a:extLst>
          </p:cNvPr>
          <p:cNvSpPr/>
          <p:nvPr/>
        </p:nvSpPr>
        <p:spPr>
          <a:xfrm>
            <a:off x="16409744" y="8290249"/>
            <a:ext cx="584200" cy="584202"/>
          </a:xfrm>
          <a:prstGeom prst="ellipse">
            <a:avLst/>
          </a:prstGeom>
          <a:solidFill>
            <a:srgbClr val="FF0000">
              <a:alpha val="7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58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" name="Agrupar"/>
          <p:cNvSpPr txBox="1"/>
          <p:nvPr/>
        </p:nvSpPr>
        <p:spPr>
          <a:xfrm>
            <a:off x="13645362" y="3604862"/>
            <a:ext cx="9019494" cy="5975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t>Reinforcement learning in the offline regime</a:t>
            </a:r>
          </a:p>
        </p:txBody>
      </p:sp>
      <p:sp>
        <p:nvSpPr>
          <p:cNvPr id="1337" name="Número de diapositiva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1338" name="Agrupar"/>
          <p:cNvSpPr/>
          <p:nvPr/>
        </p:nvSpPr>
        <p:spPr>
          <a:xfrm>
            <a:off x="801424" y="3706115"/>
            <a:ext cx="11253446" cy="6303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1952" y="0"/>
                </a:moveTo>
                <a:cubicBezTo>
                  <a:pt x="1421" y="0"/>
                  <a:pt x="1439" y="771"/>
                  <a:pt x="1439" y="1718"/>
                </a:cubicBezTo>
                <a:lnTo>
                  <a:pt x="1439" y="19328"/>
                </a:lnTo>
                <a:lnTo>
                  <a:pt x="0" y="19328"/>
                </a:lnTo>
                <a:cubicBezTo>
                  <a:pt x="0" y="19328"/>
                  <a:pt x="0" y="19890"/>
                  <a:pt x="0" y="20529"/>
                </a:cubicBezTo>
                <a:cubicBezTo>
                  <a:pt x="0" y="21600"/>
                  <a:pt x="190" y="21599"/>
                  <a:pt x="896" y="21599"/>
                </a:cubicBezTo>
                <a:lnTo>
                  <a:pt x="10332" y="21599"/>
                </a:lnTo>
                <a:lnTo>
                  <a:pt x="11268" y="21599"/>
                </a:lnTo>
                <a:lnTo>
                  <a:pt x="20704" y="21599"/>
                </a:lnTo>
                <a:cubicBezTo>
                  <a:pt x="21367" y="21599"/>
                  <a:pt x="21600" y="21600"/>
                  <a:pt x="21600" y="20529"/>
                </a:cubicBezTo>
                <a:cubicBezTo>
                  <a:pt x="21600" y="19890"/>
                  <a:pt x="21600" y="19328"/>
                  <a:pt x="21600" y="19328"/>
                </a:cubicBezTo>
                <a:lnTo>
                  <a:pt x="20161" y="19328"/>
                </a:lnTo>
                <a:lnTo>
                  <a:pt x="20161" y="1718"/>
                </a:lnTo>
                <a:cubicBezTo>
                  <a:pt x="20161" y="771"/>
                  <a:pt x="20196" y="0"/>
                  <a:pt x="19665" y="0"/>
                </a:cubicBezTo>
                <a:lnTo>
                  <a:pt x="1952" y="0"/>
                </a:lnTo>
                <a:close/>
                <a:moveTo>
                  <a:pt x="2475" y="1849"/>
                </a:moveTo>
                <a:lnTo>
                  <a:pt x="19125" y="1849"/>
                </a:lnTo>
                <a:lnTo>
                  <a:pt x="19125" y="19328"/>
                </a:lnTo>
                <a:lnTo>
                  <a:pt x="11268" y="19328"/>
                </a:lnTo>
                <a:lnTo>
                  <a:pt x="10332" y="19328"/>
                </a:lnTo>
                <a:lnTo>
                  <a:pt x="2475" y="19328"/>
                </a:lnTo>
                <a:lnTo>
                  <a:pt x="2475" y="1849"/>
                </a:lnTo>
                <a:close/>
              </a:path>
            </a:pathLst>
          </a:custGeom>
          <a:solidFill>
            <a:srgbClr val="79797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344" name="Agrupar"/>
          <p:cNvGrpSpPr/>
          <p:nvPr/>
        </p:nvGrpSpPr>
        <p:grpSpPr>
          <a:xfrm>
            <a:off x="3352172" y="4550601"/>
            <a:ext cx="6151951" cy="4614799"/>
            <a:chOff x="0" y="0"/>
            <a:chExt cx="6151949" cy="4614797"/>
          </a:xfrm>
        </p:grpSpPr>
        <p:sp>
          <p:nvSpPr>
            <p:cNvPr id="1339" name="Figura"/>
            <p:cNvSpPr/>
            <p:nvPr/>
          </p:nvSpPr>
          <p:spPr>
            <a:xfrm>
              <a:off x="1891126" y="-1"/>
              <a:ext cx="3300529" cy="1547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1" h="21196" extrusionOk="0">
                  <a:moveTo>
                    <a:pt x="0" y="4525"/>
                  </a:moveTo>
                  <a:cubicBezTo>
                    <a:pt x="1260" y="5582"/>
                    <a:pt x="2417" y="7028"/>
                    <a:pt x="3424" y="8804"/>
                  </a:cubicBezTo>
                  <a:cubicBezTo>
                    <a:pt x="4280" y="10314"/>
                    <a:pt x="5018" y="12046"/>
                    <a:pt x="5615" y="13947"/>
                  </a:cubicBezTo>
                  <a:cubicBezTo>
                    <a:pt x="6697" y="13261"/>
                    <a:pt x="7825" y="13124"/>
                    <a:pt x="8900" y="13483"/>
                  </a:cubicBezTo>
                  <a:cubicBezTo>
                    <a:pt x="9852" y="13801"/>
                    <a:pt x="10785" y="14515"/>
                    <a:pt x="11534" y="15801"/>
                  </a:cubicBezTo>
                  <a:cubicBezTo>
                    <a:pt x="12344" y="17193"/>
                    <a:pt x="12830" y="19132"/>
                    <a:pt x="12886" y="21196"/>
                  </a:cubicBezTo>
                  <a:cubicBezTo>
                    <a:pt x="13464" y="20936"/>
                    <a:pt x="14053" y="20774"/>
                    <a:pt x="14645" y="20710"/>
                  </a:cubicBezTo>
                  <a:cubicBezTo>
                    <a:pt x="15241" y="20647"/>
                    <a:pt x="15837" y="20684"/>
                    <a:pt x="16429" y="20820"/>
                  </a:cubicBezTo>
                  <a:cubicBezTo>
                    <a:pt x="16463" y="19910"/>
                    <a:pt x="16704" y="19072"/>
                    <a:pt x="17090" y="18522"/>
                  </a:cubicBezTo>
                  <a:cubicBezTo>
                    <a:pt x="17808" y="17499"/>
                    <a:pt x="18792" y="17735"/>
                    <a:pt x="19627" y="17151"/>
                  </a:cubicBezTo>
                  <a:cubicBezTo>
                    <a:pt x="20339" y="16652"/>
                    <a:pt x="21079" y="15686"/>
                    <a:pt x="21196" y="14279"/>
                  </a:cubicBezTo>
                  <a:cubicBezTo>
                    <a:pt x="21600" y="9413"/>
                    <a:pt x="19763" y="4483"/>
                    <a:pt x="16864" y="2338"/>
                  </a:cubicBezTo>
                  <a:cubicBezTo>
                    <a:pt x="14699" y="737"/>
                    <a:pt x="12284" y="838"/>
                    <a:pt x="10032" y="1934"/>
                  </a:cubicBezTo>
                  <a:cubicBezTo>
                    <a:pt x="8302" y="181"/>
                    <a:pt x="6306" y="-404"/>
                    <a:pt x="4374" y="276"/>
                  </a:cubicBezTo>
                  <a:cubicBezTo>
                    <a:pt x="2727" y="855"/>
                    <a:pt x="1206" y="2333"/>
                    <a:pt x="0" y="4525"/>
                  </a:cubicBezTo>
                  <a:close/>
                </a:path>
              </a:pathLst>
            </a:custGeom>
            <a:solidFill>
              <a:srgbClr val="F6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40" name="Figura"/>
            <p:cNvSpPr/>
            <p:nvPr/>
          </p:nvSpPr>
          <p:spPr>
            <a:xfrm>
              <a:off x="-1" y="429895"/>
              <a:ext cx="3720722" cy="2134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5" h="21600" extrusionOk="0">
                  <a:moveTo>
                    <a:pt x="10064" y="21600"/>
                  </a:moveTo>
                  <a:cubicBezTo>
                    <a:pt x="8748" y="19505"/>
                    <a:pt x="6985" y="18229"/>
                    <a:pt x="5106" y="18013"/>
                  </a:cubicBezTo>
                  <a:cubicBezTo>
                    <a:pt x="3355" y="17812"/>
                    <a:pt x="1613" y="18546"/>
                    <a:pt x="166" y="20096"/>
                  </a:cubicBezTo>
                  <a:cubicBezTo>
                    <a:pt x="-138" y="17933"/>
                    <a:pt x="-24" y="15678"/>
                    <a:pt x="495" y="13616"/>
                  </a:cubicBezTo>
                  <a:cubicBezTo>
                    <a:pt x="981" y="11680"/>
                    <a:pt x="1805" y="9994"/>
                    <a:pt x="2873" y="8745"/>
                  </a:cubicBezTo>
                  <a:cubicBezTo>
                    <a:pt x="3157" y="6492"/>
                    <a:pt x="3894" y="4439"/>
                    <a:pt x="4978" y="2881"/>
                  </a:cubicBezTo>
                  <a:cubicBezTo>
                    <a:pt x="6240" y="1070"/>
                    <a:pt x="7886" y="44"/>
                    <a:pt x="9602" y="0"/>
                  </a:cubicBezTo>
                  <a:cubicBezTo>
                    <a:pt x="10887" y="701"/>
                    <a:pt x="12080" y="1759"/>
                    <a:pt x="13122" y="3122"/>
                  </a:cubicBezTo>
                  <a:cubicBezTo>
                    <a:pt x="14132" y="4442"/>
                    <a:pt x="14984" y="6029"/>
                    <a:pt x="15640" y="7809"/>
                  </a:cubicBezTo>
                  <a:cubicBezTo>
                    <a:pt x="16215" y="7388"/>
                    <a:pt x="16809" y="7152"/>
                    <a:pt x="17399" y="7082"/>
                  </a:cubicBezTo>
                  <a:cubicBezTo>
                    <a:pt x="17964" y="7015"/>
                    <a:pt x="18527" y="7100"/>
                    <a:pt x="19063" y="7327"/>
                  </a:cubicBezTo>
                  <a:cubicBezTo>
                    <a:pt x="19998" y="7724"/>
                    <a:pt x="20906" y="8592"/>
                    <a:pt x="21282" y="10129"/>
                  </a:cubicBezTo>
                  <a:cubicBezTo>
                    <a:pt x="21436" y="10758"/>
                    <a:pt x="21462" y="11424"/>
                    <a:pt x="21435" y="12080"/>
                  </a:cubicBezTo>
                  <a:cubicBezTo>
                    <a:pt x="21408" y="12737"/>
                    <a:pt x="21327" y="13404"/>
                    <a:pt x="21154" y="14024"/>
                  </a:cubicBezTo>
                  <a:cubicBezTo>
                    <a:pt x="20721" y="15570"/>
                    <a:pt x="19814" y="16611"/>
                    <a:pt x="18811" y="17260"/>
                  </a:cubicBezTo>
                  <a:cubicBezTo>
                    <a:pt x="17577" y="18060"/>
                    <a:pt x="16235" y="18297"/>
                    <a:pt x="14904" y="18489"/>
                  </a:cubicBezTo>
                  <a:cubicBezTo>
                    <a:pt x="13943" y="18627"/>
                    <a:pt x="12970" y="18744"/>
                    <a:pt x="12071" y="19296"/>
                  </a:cubicBezTo>
                  <a:cubicBezTo>
                    <a:pt x="11284" y="19779"/>
                    <a:pt x="10593" y="20573"/>
                    <a:pt x="10064" y="21600"/>
                  </a:cubicBezTo>
                  <a:close/>
                </a:path>
              </a:pathLst>
            </a:custGeom>
            <a:solidFill>
              <a:srgbClr val="EF91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41" name="Figura"/>
            <p:cNvSpPr/>
            <p:nvPr/>
          </p:nvSpPr>
          <p:spPr>
            <a:xfrm>
              <a:off x="85463" y="2351672"/>
              <a:ext cx="1565918" cy="865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46" extrusionOk="0">
                  <a:moveTo>
                    <a:pt x="0" y="5243"/>
                  </a:moveTo>
                  <a:cubicBezTo>
                    <a:pt x="2633" y="1997"/>
                    <a:pt x="5891" y="159"/>
                    <a:pt x="9275" y="10"/>
                  </a:cubicBezTo>
                  <a:cubicBezTo>
                    <a:pt x="13988" y="-198"/>
                    <a:pt x="18514" y="2836"/>
                    <a:pt x="21600" y="8274"/>
                  </a:cubicBezTo>
                  <a:cubicBezTo>
                    <a:pt x="20997" y="9977"/>
                    <a:pt x="20542" y="11791"/>
                    <a:pt x="20244" y="13672"/>
                  </a:cubicBezTo>
                  <a:cubicBezTo>
                    <a:pt x="19951" y="15529"/>
                    <a:pt x="19814" y="17436"/>
                    <a:pt x="19837" y="19346"/>
                  </a:cubicBezTo>
                  <a:cubicBezTo>
                    <a:pt x="15689" y="21402"/>
                    <a:pt x="11170" y="20798"/>
                    <a:pt x="7320" y="17674"/>
                  </a:cubicBezTo>
                  <a:cubicBezTo>
                    <a:pt x="3995" y="14976"/>
                    <a:pt x="1402" y="10573"/>
                    <a:pt x="0" y="5243"/>
                  </a:cubicBezTo>
                  <a:close/>
                </a:path>
              </a:pathLst>
            </a:cu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42" name="Figura"/>
            <p:cNvSpPr/>
            <p:nvPr/>
          </p:nvSpPr>
          <p:spPr>
            <a:xfrm>
              <a:off x="4681651" y="859006"/>
              <a:ext cx="1470299" cy="1756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1600" extrusionOk="0">
                  <a:moveTo>
                    <a:pt x="9882" y="0"/>
                  </a:moveTo>
                  <a:cubicBezTo>
                    <a:pt x="10219" y="1491"/>
                    <a:pt x="9737" y="3022"/>
                    <a:pt x="8549" y="4232"/>
                  </a:cubicBezTo>
                  <a:cubicBezTo>
                    <a:pt x="7611" y="5189"/>
                    <a:pt x="6331" y="5865"/>
                    <a:pt x="4877" y="6286"/>
                  </a:cubicBezTo>
                  <a:cubicBezTo>
                    <a:pt x="3709" y="6624"/>
                    <a:pt x="2450" y="6787"/>
                    <a:pt x="1440" y="7340"/>
                  </a:cubicBezTo>
                  <a:cubicBezTo>
                    <a:pt x="787" y="7698"/>
                    <a:pt x="286" y="8194"/>
                    <a:pt x="0" y="8768"/>
                  </a:cubicBezTo>
                  <a:cubicBezTo>
                    <a:pt x="2869" y="9686"/>
                    <a:pt x="5320" y="11229"/>
                    <a:pt x="7048" y="13204"/>
                  </a:cubicBezTo>
                  <a:cubicBezTo>
                    <a:pt x="8607" y="14985"/>
                    <a:pt x="9516" y="17051"/>
                    <a:pt x="9683" y="19190"/>
                  </a:cubicBezTo>
                  <a:cubicBezTo>
                    <a:pt x="11316" y="19126"/>
                    <a:pt x="12951" y="19291"/>
                    <a:pt x="14506" y="19677"/>
                  </a:cubicBezTo>
                  <a:cubicBezTo>
                    <a:pt x="16160" y="20088"/>
                    <a:pt x="17693" y="20741"/>
                    <a:pt x="19020" y="21600"/>
                  </a:cubicBezTo>
                  <a:cubicBezTo>
                    <a:pt x="21337" y="17665"/>
                    <a:pt x="21600" y="13202"/>
                    <a:pt x="19755" y="9124"/>
                  </a:cubicBezTo>
                  <a:cubicBezTo>
                    <a:pt x="18012" y="5273"/>
                    <a:pt x="14506" y="2032"/>
                    <a:pt x="9882" y="0"/>
                  </a:cubicBezTo>
                  <a:close/>
                </a:path>
              </a:pathLst>
            </a:custGeom>
            <a:solidFill>
              <a:srgbClr val="DE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43" name="Figura"/>
            <p:cNvSpPr/>
            <p:nvPr/>
          </p:nvSpPr>
          <p:spPr>
            <a:xfrm>
              <a:off x="1705570" y="1657123"/>
              <a:ext cx="4285452" cy="2957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1" h="21584" extrusionOk="0">
                  <a:moveTo>
                    <a:pt x="21450" y="8356"/>
                  </a:moveTo>
                  <a:cubicBezTo>
                    <a:pt x="20816" y="7366"/>
                    <a:pt x="19963" y="6823"/>
                    <a:pt x="19074" y="6692"/>
                  </a:cubicBezTo>
                  <a:cubicBezTo>
                    <a:pt x="18229" y="6567"/>
                    <a:pt x="17302" y="6814"/>
                    <a:pt x="16696" y="7778"/>
                  </a:cubicBezTo>
                  <a:cubicBezTo>
                    <a:pt x="16274" y="8449"/>
                    <a:pt x="16172" y="9367"/>
                    <a:pt x="16427" y="10166"/>
                  </a:cubicBezTo>
                  <a:cubicBezTo>
                    <a:pt x="16530" y="10478"/>
                    <a:pt x="16397" y="10835"/>
                    <a:pt x="16144" y="10927"/>
                  </a:cubicBezTo>
                  <a:cubicBezTo>
                    <a:pt x="15952" y="10997"/>
                    <a:pt x="15749" y="10882"/>
                    <a:pt x="15658" y="10654"/>
                  </a:cubicBezTo>
                  <a:cubicBezTo>
                    <a:pt x="15397" y="9754"/>
                    <a:pt x="15408" y="8761"/>
                    <a:pt x="15689" y="7871"/>
                  </a:cubicBezTo>
                  <a:cubicBezTo>
                    <a:pt x="16017" y="6835"/>
                    <a:pt x="16677" y="6033"/>
                    <a:pt x="17499" y="5675"/>
                  </a:cubicBezTo>
                  <a:cubicBezTo>
                    <a:pt x="17436" y="4859"/>
                    <a:pt x="17264" y="4072"/>
                    <a:pt x="16996" y="3346"/>
                  </a:cubicBezTo>
                  <a:cubicBezTo>
                    <a:pt x="16739" y="2648"/>
                    <a:pt x="16391" y="2001"/>
                    <a:pt x="15940" y="1470"/>
                  </a:cubicBezTo>
                  <a:cubicBezTo>
                    <a:pt x="15304" y="723"/>
                    <a:pt x="14521" y="263"/>
                    <a:pt x="13703" y="89"/>
                  </a:cubicBezTo>
                  <a:cubicBezTo>
                    <a:pt x="13269" y="-4"/>
                    <a:pt x="12827" y="-16"/>
                    <a:pt x="12384" y="17"/>
                  </a:cubicBezTo>
                  <a:cubicBezTo>
                    <a:pt x="11888" y="55"/>
                    <a:pt x="11388" y="150"/>
                    <a:pt x="10892" y="305"/>
                  </a:cubicBezTo>
                  <a:cubicBezTo>
                    <a:pt x="10707" y="1530"/>
                    <a:pt x="10224" y="2636"/>
                    <a:pt x="9522" y="3471"/>
                  </a:cubicBezTo>
                  <a:cubicBezTo>
                    <a:pt x="8474" y="4718"/>
                    <a:pt x="7052" y="5257"/>
                    <a:pt x="5607" y="5394"/>
                  </a:cubicBezTo>
                  <a:cubicBezTo>
                    <a:pt x="4566" y="5492"/>
                    <a:pt x="3498" y="5390"/>
                    <a:pt x="2517" y="5857"/>
                  </a:cubicBezTo>
                  <a:cubicBezTo>
                    <a:pt x="906" y="6624"/>
                    <a:pt x="11" y="8656"/>
                    <a:pt x="0" y="10879"/>
                  </a:cubicBezTo>
                  <a:cubicBezTo>
                    <a:pt x="489" y="12414"/>
                    <a:pt x="1430" y="13637"/>
                    <a:pt x="2617" y="14279"/>
                  </a:cubicBezTo>
                  <a:cubicBezTo>
                    <a:pt x="4037" y="15047"/>
                    <a:pt x="5654" y="14912"/>
                    <a:pt x="6986" y="13914"/>
                  </a:cubicBezTo>
                  <a:cubicBezTo>
                    <a:pt x="7480" y="14286"/>
                    <a:pt x="8031" y="14519"/>
                    <a:pt x="8600" y="14595"/>
                  </a:cubicBezTo>
                  <a:cubicBezTo>
                    <a:pt x="9235" y="14680"/>
                    <a:pt x="9877" y="14569"/>
                    <a:pt x="10472" y="14272"/>
                  </a:cubicBezTo>
                  <a:cubicBezTo>
                    <a:pt x="10626" y="15857"/>
                    <a:pt x="11127" y="17352"/>
                    <a:pt x="11918" y="18582"/>
                  </a:cubicBezTo>
                  <a:cubicBezTo>
                    <a:pt x="12986" y="20244"/>
                    <a:pt x="14505" y="21318"/>
                    <a:pt x="16166" y="21584"/>
                  </a:cubicBezTo>
                  <a:cubicBezTo>
                    <a:pt x="15730" y="20838"/>
                    <a:pt x="15451" y="19958"/>
                    <a:pt x="15356" y="19032"/>
                  </a:cubicBezTo>
                  <a:cubicBezTo>
                    <a:pt x="15271" y="18199"/>
                    <a:pt x="15338" y="17353"/>
                    <a:pt x="15551" y="16560"/>
                  </a:cubicBezTo>
                  <a:cubicBezTo>
                    <a:pt x="16482" y="16270"/>
                    <a:pt x="17369" y="15834"/>
                    <a:pt x="18197" y="15271"/>
                  </a:cubicBezTo>
                  <a:cubicBezTo>
                    <a:pt x="19004" y="14721"/>
                    <a:pt x="19775" y="14038"/>
                    <a:pt x="20367" y="13103"/>
                  </a:cubicBezTo>
                  <a:cubicBezTo>
                    <a:pt x="21210" y="11774"/>
                    <a:pt x="21600" y="10062"/>
                    <a:pt x="21450" y="8356"/>
                  </a:cubicBezTo>
                  <a:close/>
                </a:path>
              </a:pathLst>
            </a:custGeom>
            <a:solidFill>
              <a:srgbClr val="ADDB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96320-7472-A321-A4A1-8E4A7E16B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Agrupar">
            <a:extLst>
              <a:ext uri="{FF2B5EF4-FFF2-40B4-BE49-F238E27FC236}">
                <a16:creationId xmlns:a16="http://schemas.microsoft.com/office/drawing/2014/main" id="{F5D44505-BDA9-BEAA-12BD-408F96654BA6}"/>
              </a:ext>
            </a:extLst>
          </p:cNvPr>
          <p:cNvSpPr txBox="1"/>
          <p:nvPr/>
        </p:nvSpPr>
        <p:spPr>
          <a:xfrm>
            <a:off x="1747815" y="569723"/>
            <a:ext cx="11691154" cy="2497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lang="en-US" dirty="0"/>
              <a:t>Offline regime</a:t>
            </a:r>
            <a:endParaRPr dirty="0"/>
          </a:p>
        </p:txBody>
      </p:sp>
      <p:grpSp>
        <p:nvGrpSpPr>
          <p:cNvPr id="1287" name="Google Shape;2510;p80">
            <a:extLst>
              <a:ext uri="{FF2B5EF4-FFF2-40B4-BE49-F238E27FC236}">
                <a16:creationId xmlns:a16="http://schemas.microsoft.com/office/drawing/2014/main" id="{B9CCAF7D-BDDB-1891-EA6E-2850D86784B2}"/>
              </a:ext>
            </a:extLst>
          </p:cNvPr>
          <p:cNvGrpSpPr/>
          <p:nvPr/>
        </p:nvGrpSpPr>
        <p:grpSpPr>
          <a:xfrm>
            <a:off x="1230870" y="2731325"/>
            <a:ext cx="14931448" cy="3630083"/>
            <a:chOff x="784" y="0"/>
            <a:chExt cx="11172018" cy="3364143"/>
          </a:xfrm>
        </p:grpSpPr>
        <p:sp>
          <p:nvSpPr>
            <p:cNvPr id="1284" name="Google Shape;2511;p80">
              <a:extLst>
                <a:ext uri="{FF2B5EF4-FFF2-40B4-BE49-F238E27FC236}">
                  <a16:creationId xmlns:a16="http://schemas.microsoft.com/office/drawing/2014/main" id="{79C5829F-74AB-2CD1-FC42-2797E4334942}"/>
                </a:ext>
              </a:extLst>
            </p:cNvPr>
            <p:cNvSpPr/>
            <p:nvPr/>
          </p:nvSpPr>
          <p:spPr>
            <a:xfrm>
              <a:off x="784" y="0"/>
              <a:ext cx="2034447" cy="3364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8" h="21600" extrusionOk="0">
                  <a:moveTo>
                    <a:pt x="3689" y="0"/>
                  </a:moveTo>
                  <a:cubicBezTo>
                    <a:pt x="2925" y="0"/>
                    <a:pt x="2161" y="176"/>
                    <a:pt x="1577" y="534"/>
                  </a:cubicBezTo>
                  <a:lnTo>
                    <a:pt x="0" y="1501"/>
                  </a:lnTo>
                  <a:lnTo>
                    <a:pt x="13064" y="9500"/>
                  </a:lnTo>
                  <a:cubicBezTo>
                    <a:pt x="14222" y="10221"/>
                    <a:pt x="14222" y="11374"/>
                    <a:pt x="13064" y="12095"/>
                  </a:cubicBezTo>
                  <a:lnTo>
                    <a:pt x="0" y="20104"/>
                  </a:lnTo>
                  <a:lnTo>
                    <a:pt x="1577" y="21071"/>
                  </a:lnTo>
                  <a:cubicBezTo>
                    <a:pt x="2161" y="21424"/>
                    <a:pt x="2925" y="21600"/>
                    <a:pt x="3689" y="21600"/>
                  </a:cubicBezTo>
                  <a:cubicBezTo>
                    <a:pt x="4453" y="21600"/>
                    <a:pt x="5217" y="21424"/>
                    <a:pt x="5801" y="21071"/>
                  </a:cubicBezTo>
                  <a:lnTo>
                    <a:pt x="20433" y="12095"/>
                  </a:lnTo>
                  <a:cubicBezTo>
                    <a:pt x="21600" y="11384"/>
                    <a:pt x="21600" y="10221"/>
                    <a:pt x="20433" y="9510"/>
                  </a:cubicBezTo>
                  <a:lnTo>
                    <a:pt x="5801" y="534"/>
                  </a:lnTo>
                  <a:cubicBezTo>
                    <a:pt x="5217" y="176"/>
                    <a:pt x="4453" y="0"/>
                    <a:pt x="3689" y="0"/>
                  </a:cubicBezTo>
                  <a:close/>
                </a:path>
              </a:pathLst>
            </a:cu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5" name="Google Shape;2512;p80">
              <a:extLst>
                <a:ext uri="{FF2B5EF4-FFF2-40B4-BE49-F238E27FC236}">
                  <a16:creationId xmlns:a16="http://schemas.microsoft.com/office/drawing/2014/main" id="{4DC8AE18-B824-ABC4-C056-38779628F1BA}"/>
                </a:ext>
              </a:extLst>
            </p:cNvPr>
            <p:cNvSpPr/>
            <p:nvPr/>
          </p:nvSpPr>
          <p:spPr>
            <a:xfrm>
              <a:off x="245537" y="1138374"/>
              <a:ext cx="592840" cy="1087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1600" extrusionOk="0">
                  <a:moveTo>
                    <a:pt x="4731" y="0"/>
                  </a:moveTo>
                  <a:cubicBezTo>
                    <a:pt x="2325" y="0"/>
                    <a:pt x="0" y="1075"/>
                    <a:pt x="0" y="2696"/>
                  </a:cubicBezTo>
                  <a:lnTo>
                    <a:pt x="0" y="18919"/>
                  </a:lnTo>
                  <a:cubicBezTo>
                    <a:pt x="0" y="20540"/>
                    <a:pt x="2325" y="21600"/>
                    <a:pt x="4731" y="21600"/>
                  </a:cubicBezTo>
                  <a:cubicBezTo>
                    <a:pt x="5866" y="21600"/>
                    <a:pt x="7056" y="21366"/>
                    <a:pt x="8002" y="20805"/>
                  </a:cubicBezTo>
                  <a:lnTo>
                    <a:pt x="16923" y="15678"/>
                  </a:lnTo>
                  <a:cubicBezTo>
                    <a:pt x="21600" y="12997"/>
                    <a:pt x="21600" y="8634"/>
                    <a:pt x="16923" y="5938"/>
                  </a:cubicBezTo>
                  <a:lnTo>
                    <a:pt x="8002" y="795"/>
                  </a:lnTo>
                  <a:cubicBezTo>
                    <a:pt x="7056" y="249"/>
                    <a:pt x="5866" y="0"/>
                    <a:pt x="4731" y="0"/>
                  </a:cubicBezTo>
                  <a:close/>
                </a:path>
              </a:pathLst>
            </a:cu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A8D9C8"/>
                  </a:solidFill>
                </a:defRPr>
              </a:pPr>
              <a:endParaRPr/>
            </a:p>
          </p:txBody>
        </p:sp>
        <p:sp>
          <p:nvSpPr>
            <p:cNvPr id="1286" name="Google Shape;2513;p80">
              <a:extLst>
                <a:ext uri="{FF2B5EF4-FFF2-40B4-BE49-F238E27FC236}">
                  <a16:creationId xmlns:a16="http://schemas.microsoft.com/office/drawing/2014/main" id="{02681844-1149-07E1-2E44-3A7108FBFE99}"/>
                </a:ext>
              </a:extLst>
            </p:cNvPr>
            <p:cNvSpPr/>
            <p:nvPr/>
          </p:nvSpPr>
          <p:spPr>
            <a:xfrm>
              <a:off x="779727" y="309110"/>
              <a:ext cx="10393075" cy="274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436" y="9223"/>
                  </a:lnTo>
                  <a:cubicBezTo>
                    <a:pt x="2664" y="10093"/>
                    <a:pt x="2664" y="11519"/>
                    <a:pt x="2436" y="12390"/>
                  </a:cubicBezTo>
                  <a:lnTo>
                    <a:pt x="2" y="21600"/>
                  </a:lnTo>
                  <a:lnTo>
                    <a:pt x="18791" y="21600"/>
                  </a:lnTo>
                  <a:lnTo>
                    <a:pt x="21600" y="10803"/>
                  </a:lnTo>
                  <a:lnTo>
                    <a:pt x="18791" y="0"/>
                  </a:lnTo>
                  <a:close/>
                </a:path>
              </a:pathLst>
            </a:custGeom>
            <a:noFill/>
            <a:ln w="114300" cap="flat">
              <a:solidFill>
                <a:srgbClr val="A8D9C8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5" indent="0" algn="l">
                <a:lnSpc>
                  <a:spcPct val="120000"/>
                </a:lnSpc>
                <a:spcBef>
                  <a:spcPts val="2000"/>
                </a:spcBef>
                <a:defRPr sz="2600">
                  <a:solidFill>
                    <a:srgbClr val="5E5E5E"/>
                  </a:solidFill>
                </a:defRPr>
              </a:pPr>
              <a:r>
                <a:rPr lang="en-US" dirty="0"/>
                <a:t>		 </a:t>
              </a:r>
              <a:r>
                <a:rPr lang="en-US" sz="3200" dirty="0"/>
                <a:t>The RL goal is the </a:t>
              </a:r>
              <a:r>
                <a:rPr lang="en-US" sz="3200" b="1" dirty="0"/>
                <a:t>improvement of the current shifter’s 		 	 	 accuracy </a:t>
              </a:r>
              <a:r>
                <a:rPr lang="en-US" sz="3200" dirty="0"/>
                <a:t>when detecting system changes. For that, </a:t>
              </a:r>
              <a:r>
                <a:rPr lang="en-US" sz="3200" b="1" dirty="0"/>
                <a:t>the agent 			 receives constant feedback.</a:t>
              </a:r>
            </a:p>
          </p:txBody>
        </p:sp>
      </p:grpSp>
      <p:grpSp>
        <p:nvGrpSpPr>
          <p:cNvPr id="1291" name="Google Shape;2510;p80">
            <a:extLst>
              <a:ext uri="{FF2B5EF4-FFF2-40B4-BE49-F238E27FC236}">
                <a16:creationId xmlns:a16="http://schemas.microsoft.com/office/drawing/2014/main" id="{4491E525-CAEB-D371-B0D0-3BAB8DB34EC0}"/>
              </a:ext>
            </a:extLst>
          </p:cNvPr>
          <p:cNvGrpSpPr/>
          <p:nvPr/>
        </p:nvGrpSpPr>
        <p:grpSpPr>
          <a:xfrm>
            <a:off x="4456340" y="6224777"/>
            <a:ext cx="14886585" cy="3364145"/>
            <a:chOff x="784" y="0"/>
            <a:chExt cx="11388538" cy="3364143"/>
          </a:xfrm>
        </p:grpSpPr>
        <p:sp>
          <p:nvSpPr>
            <p:cNvPr id="1288" name="Google Shape;2511;p80">
              <a:extLst>
                <a:ext uri="{FF2B5EF4-FFF2-40B4-BE49-F238E27FC236}">
                  <a16:creationId xmlns:a16="http://schemas.microsoft.com/office/drawing/2014/main" id="{C5DB6384-8B13-7AEC-3D39-483DB80873F5}"/>
                </a:ext>
              </a:extLst>
            </p:cNvPr>
            <p:cNvSpPr/>
            <p:nvPr/>
          </p:nvSpPr>
          <p:spPr>
            <a:xfrm>
              <a:off x="784" y="0"/>
              <a:ext cx="2034447" cy="3364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8" h="21600" extrusionOk="0">
                  <a:moveTo>
                    <a:pt x="3689" y="0"/>
                  </a:moveTo>
                  <a:cubicBezTo>
                    <a:pt x="2925" y="0"/>
                    <a:pt x="2161" y="176"/>
                    <a:pt x="1577" y="534"/>
                  </a:cubicBezTo>
                  <a:lnTo>
                    <a:pt x="0" y="1501"/>
                  </a:lnTo>
                  <a:lnTo>
                    <a:pt x="13064" y="9500"/>
                  </a:lnTo>
                  <a:cubicBezTo>
                    <a:pt x="14222" y="10221"/>
                    <a:pt x="14222" y="11374"/>
                    <a:pt x="13064" y="12095"/>
                  </a:cubicBezTo>
                  <a:lnTo>
                    <a:pt x="0" y="20104"/>
                  </a:lnTo>
                  <a:lnTo>
                    <a:pt x="1577" y="21071"/>
                  </a:lnTo>
                  <a:cubicBezTo>
                    <a:pt x="2161" y="21424"/>
                    <a:pt x="2925" y="21600"/>
                    <a:pt x="3689" y="21600"/>
                  </a:cubicBezTo>
                  <a:cubicBezTo>
                    <a:pt x="4453" y="21600"/>
                    <a:pt x="5217" y="21424"/>
                    <a:pt x="5801" y="21071"/>
                  </a:cubicBezTo>
                  <a:lnTo>
                    <a:pt x="20433" y="12095"/>
                  </a:lnTo>
                  <a:cubicBezTo>
                    <a:pt x="21600" y="11384"/>
                    <a:pt x="21600" y="10221"/>
                    <a:pt x="20433" y="9510"/>
                  </a:cubicBezTo>
                  <a:lnTo>
                    <a:pt x="5801" y="534"/>
                  </a:lnTo>
                  <a:cubicBezTo>
                    <a:pt x="5217" y="176"/>
                    <a:pt x="4453" y="0"/>
                    <a:pt x="3689" y="0"/>
                  </a:cubicBezTo>
                  <a:close/>
                </a:path>
              </a:pathLst>
            </a:custGeom>
            <a:solidFill>
              <a:srgbClr val="F5C56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89" name="Google Shape;2512;p80">
              <a:extLst>
                <a:ext uri="{FF2B5EF4-FFF2-40B4-BE49-F238E27FC236}">
                  <a16:creationId xmlns:a16="http://schemas.microsoft.com/office/drawing/2014/main" id="{D123A4A0-BF00-1BED-39B4-0D4BEBB8DBDB}"/>
                </a:ext>
              </a:extLst>
            </p:cNvPr>
            <p:cNvSpPr/>
            <p:nvPr/>
          </p:nvSpPr>
          <p:spPr>
            <a:xfrm>
              <a:off x="245537" y="1138374"/>
              <a:ext cx="592840" cy="1087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1600" extrusionOk="0">
                  <a:moveTo>
                    <a:pt x="4731" y="0"/>
                  </a:moveTo>
                  <a:cubicBezTo>
                    <a:pt x="2325" y="0"/>
                    <a:pt x="0" y="1075"/>
                    <a:pt x="0" y="2696"/>
                  </a:cubicBezTo>
                  <a:lnTo>
                    <a:pt x="0" y="18919"/>
                  </a:lnTo>
                  <a:cubicBezTo>
                    <a:pt x="0" y="20540"/>
                    <a:pt x="2325" y="21600"/>
                    <a:pt x="4731" y="21600"/>
                  </a:cubicBezTo>
                  <a:cubicBezTo>
                    <a:pt x="5866" y="21600"/>
                    <a:pt x="7056" y="21366"/>
                    <a:pt x="8002" y="20805"/>
                  </a:cubicBezTo>
                  <a:lnTo>
                    <a:pt x="16923" y="15678"/>
                  </a:lnTo>
                  <a:cubicBezTo>
                    <a:pt x="21600" y="12997"/>
                    <a:pt x="21600" y="8634"/>
                    <a:pt x="16923" y="5938"/>
                  </a:cubicBezTo>
                  <a:lnTo>
                    <a:pt x="8002" y="795"/>
                  </a:lnTo>
                  <a:cubicBezTo>
                    <a:pt x="7056" y="249"/>
                    <a:pt x="5866" y="0"/>
                    <a:pt x="4731" y="0"/>
                  </a:cubicBezTo>
                  <a:close/>
                </a:path>
              </a:pathLst>
            </a:custGeom>
            <a:solidFill>
              <a:srgbClr val="F5C56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A8D9C8"/>
                  </a:solidFill>
                </a:defRPr>
              </a:pPr>
              <a:endParaRPr/>
            </a:p>
          </p:txBody>
        </p:sp>
        <p:sp>
          <p:nvSpPr>
            <p:cNvPr id="1290" name="Google Shape;2513;p80">
              <a:extLst>
                <a:ext uri="{FF2B5EF4-FFF2-40B4-BE49-F238E27FC236}">
                  <a16:creationId xmlns:a16="http://schemas.microsoft.com/office/drawing/2014/main" id="{C3071079-6C3F-2B6F-5DAE-EC1C34FB4FD8}"/>
                </a:ext>
              </a:extLst>
            </p:cNvPr>
            <p:cNvSpPr/>
            <p:nvPr/>
          </p:nvSpPr>
          <p:spPr>
            <a:xfrm>
              <a:off x="779727" y="309110"/>
              <a:ext cx="10609595" cy="274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436" y="9223"/>
                  </a:lnTo>
                  <a:cubicBezTo>
                    <a:pt x="2664" y="10093"/>
                    <a:pt x="2664" y="11519"/>
                    <a:pt x="2436" y="12390"/>
                  </a:cubicBezTo>
                  <a:lnTo>
                    <a:pt x="2" y="21600"/>
                  </a:lnTo>
                  <a:lnTo>
                    <a:pt x="18791" y="21600"/>
                  </a:lnTo>
                  <a:lnTo>
                    <a:pt x="21600" y="10803"/>
                  </a:lnTo>
                  <a:lnTo>
                    <a:pt x="18791" y="0"/>
                  </a:lnTo>
                  <a:close/>
                </a:path>
              </a:pathLst>
            </a:custGeom>
            <a:noFill/>
            <a:ln w="114300" cap="flat">
              <a:solidFill>
                <a:srgbClr val="F5C567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2" indent="0" algn="l">
                <a:lnSpc>
                  <a:spcPct val="120000"/>
                </a:lnSpc>
                <a:spcBef>
                  <a:spcPts val="2000"/>
                </a:spcBef>
                <a:defRPr sz="2600">
                  <a:solidFill>
                    <a:srgbClr val="5E5E5E"/>
                  </a:solidFill>
                </a:defRPr>
              </a:pPr>
              <a:r>
                <a:rPr lang="en-US" dirty="0"/>
                <a:t>	   	</a:t>
              </a:r>
              <a:r>
                <a:rPr lang="en-US" sz="3200" dirty="0"/>
                <a:t>  The </a:t>
              </a:r>
              <a:r>
                <a:rPr lang="en-US" sz="3200" b="1" dirty="0"/>
                <a:t>agent’s actions </a:t>
              </a:r>
              <a:r>
                <a:rPr lang="en-US" sz="3200" dirty="0"/>
                <a:t>do </a:t>
              </a:r>
              <a:r>
                <a:rPr lang="en-US" sz="3200" b="1" dirty="0"/>
                <a:t>not</a:t>
              </a:r>
              <a:r>
                <a:rPr lang="en-US" sz="3200" dirty="0"/>
                <a:t> have any </a:t>
              </a:r>
              <a:r>
                <a:rPr lang="en-US" sz="3200" b="1" dirty="0"/>
                <a:t>influence</a:t>
              </a:r>
              <a:r>
                <a:rPr lang="en-US" sz="3200" dirty="0"/>
                <a:t> </a:t>
              </a:r>
              <a:r>
                <a:rPr lang="en-US" sz="3200" b="1" dirty="0"/>
                <a:t>on the next 		  	  state of the episode</a:t>
              </a:r>
              <a:r>
                <a:rPr lang="en-US" sz="3200" dirty="0"/>
                <a:t>.</a:t>
              </a:r>
            </a:p>
          </p:txBody>
        </p:sp>
      </p:grpSp>
      <p:grpSp>
        <p:nvGrpSpPr>
          <p:cNvPr id="1295" name="Google Shape;2510;p80">
            <a:extLst>
              <a:ext uri="{FF2B5EF4-FFF2-40B4-BE49-F238E27FC236}">
                <a16:creationId xmlns:a16="http://schemas.microsoft.com/office/drawing/2014/main" id="{E71D5D04-7619-7783-14AE-A3023317953C}"/>
              </a:ext>
            </a:extLst>
          </p:cNvPr>
          <p:cNvGrpSpPr/>
          <p:nvPr/>
        </p:nvGrpSpPr>
        <p:grpSpPr>
          <a:xfrm>
            <a:off x="7929280" y="9446347"/>
            <a:ext cx="15536361" cy="3703936"/>
            <a:chOff x="784" y="0"/>
            <a:chExt cx="11172016" cy="3364141"/>
          </a:xfrm>
        </p:grpSpPr>
        <p:sp>
          <p:nvSpPr>
            <p:cNvPr id="1292" name="Google Shape;2511;p80">
              <a:extLst>
                <a:ext uri="{FF2B5EF4-FFF2-40B4-BE49-F238E27FC236}">
                  <a16:creationId xmlns:a16="http://schemas.microsoft.com/office/drawing/2014/main" id="{488CEEE6-D96B-5FE3-9828-6C81E8BA9443}"/>
                </a:ext>
              </a:extLst>
            </p:cNvPr>
            <p:cNvSpPr/>
            <p:nvPr/>
          </p:nvSpPr>
          <p:spPr>
            <a:xfrm>
              <a:off x="784" y="0"/>
              <a:ext cx="2034447" cy="3364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8" h="21600" extrusionOk="0">
                  <a:moveTo>
                    <a:pt x="3689" y="0"/>
                  </a:moveTo>
                  <a:cubicBezTo>
                    <a:pt x="2925" y="0"/>
                    <a:pt x="2161" y="176"/>
                    <a:pt x="1577" y="534"/>
                  </a:cubicBezTo>
                  <a:lnTo>
                    <a:pt x="0" y="1501"/>
                  </a:lnTo>
                  <a:lnTo>
                    <a:pt x="13064" y="9500"/>
                  </a:lnTo>
                  <a:cubicBezTo>
                    <a:pt x="14222" y="10221"/>
                    <a:pt x="14222" y="11374"/>
                    <a:pt x="13064" y="12095"/>
                  </a:cubicBezTo>
                  <a:lnTo>
                    <a:pt x="0" y="20104"/>
                  </a:lnTo>
                  <a:lnTo>
                    <a:pt x="1577" y="21071"/>
                  </a:lnTo>
                  <a:cubicBezTo>
                    <a:pt x="2161" y="21424"/>
                    <a:pt x="2925" y="21600"/>
                    <a:pt x="3689" y="21600"/>
                  </a:cubicBezTo>
                  <a:cubicBezTo>
                    <a:pt x="4453" y="21600"/>
                    <a:pt x="5217" y="21424"/>
                    <a:pt x="5801" y="21071"/>
                  </a:cubicBezTo>
                  <a:lnTo>
                    <a:pt x="20433" y="12095"/>
                  </a:lnTo>
                  <a:cubicBezTo>
                    <a:pt x="21600" y="11384"/>
                    <a:pt x="21600" y="10221"/>
                    <a:pt x="20433" y="9510"/>
                  </a:cubicBezTo>
                  <a:lnTo>
                    <a:pt x="5801" y="534"/>
                  </a:lnTo>
                  <a:cubicBezTo>
                    <a:pt x="5217" y="176"/>
                    <a:pt x="4453" y="0"/>
                    <a:pt x="3689" y="0"/>
                  </a:cubicBezTo>
                  <a:close/>
                </a:path>
              </a:pathLst>
            </a:cu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93" name="Google Shape;2512;p80">
              <a:extLst>
                <a:ext uri="{FF2B5EF4-FFF2-40B4-BE49-F238E27FC236}">
                  <a16:creationId xmlns:a16="http://schemas.microsoft.com/office/drawing/2014/main" id="{39D04EE6-3468-33A8-7124-8D447EC3FE05}"/>
                </a:ext>
              </a:extLst>
            </p:cNvPr>
            <p:cNvSpPr/>
            <p:nvPr/>
          </p:nvSpPr>
          <p:spPr>
            <a:xfrm>
              <a:off x="245537" y="1138374"/>
              <a:ext cx="592840" cy="1087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1600" extrusionOk="0">
                  <a:moveTo>
                    <a:pt x="4731" y="0"/>
                  </a:moveTo>
                  <a:cubicBezTo>
                    <a:pt x="2325" y="0"/>
                    <a:pt x="0" y="1075"/>
                    <a:pt x="0" y="2696"/>
                  </a:cubicBezTo>
                  <a:lnTo>
                    <a:pt x="0" y="18919"/>
                  </a:lnTo>
                  <a:cubicBezTo>
                    <a:pt x="0" y="20540"/>
                    <a:pt x="2325" y="21600"/>
                    <a:pt x="4731" y="21600"/>
                  </a:cubicBezTo>
                  <a:cubicBezTo>
                    <a:pt x="5866" y="21600"/>
                    <a:pt x="7056" y="21366"/>
                    <a:pt x="8002" y="20805"/>
                  </a:cubicBezTo>
                  <a:lnTo>
                    <a:pt x="16923" y="15678"/>
                  </a:lnTo>
                  <a:cubicBezTo>
                    <a:pt x="21600" y="12997"/>
                    <a:pt x="21600" y="8634"/>
                    <a:pt x="16923" y="5938"/>
                  </a:cubicBezTo>
                  <a:lnTo>
                    <a:pt x="8002" y="795"/>
                  </a:lnTo>
                  <a:cubicBezTo>
                    <a:pt x="7056" y="249"/>
                    <a:pt x="5866" y="0"/>
                    <a:pt x="4731" y="0"/>
                  </a:cubicBezTo>
                  <a:close/>
                </a:path>
              </a:pathLst>
            </a:cu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57200">
                <a:lnSpc>
                  <a:spcPct val="100000"/>
                </a:lnSpc>
                <a:defRPr sz="1200">
                  <a:solidFill>
                    <a:srgbClr val="A8D9C8"/>
                  </a:solidFill>
                </a:defRPr>
              </a:pPr>
              <a:endParaRPr/>
            </a:p>
          </p:txBody>
        </p:sp>
        <p:sp>
          <p:nvSpPr>
            <p:cNvPr id="1294" name="Google Shape;2513;p80">
              <a:extLst>
                <a:ext uri="{FF2B5EF4-FFF2-40B4-BE49-F238E27FC236}">
                  <a16:creationId xmlns:a16="http://schemas.microsoft.com/office/drawing/2014/main" id="{AFF6F908-D045-72EA-BFF7-796E9B41D3CD}"/>
                </a:ext>
              </a:extLst>
            </p:cNvPr>
            <p:cNvSpPr/>
            <p:nvPr/>
          </p:nvSpPr>
          <p:spPr>
            <a:xfrm>
              <a:off x="779727" y="309110"/>
              <a:ext cx="10393075" cy="274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436" y="9223"/>
                  </a:lnTo>
                  <a:cubicBezTo>
                    <a:pt x="2664" y="10093"/>
                    <a:pt x="2664" y="11519"/>
                    <a:pt x="2436" y="12390"/>
                  </a:cubicBezTo>
                  <a:lnTo>
                    <a:pt x="2" y="21600"/>
                  </a:lnTo>
                  <a:lnTo>
                    <a:pt x="18791" y="21600"/>
                  </a:lnTo>
                  <a:lnTo>
                    <a:pt x="21600" y="10803"/>
                  </a:lnTo>
                  <a:lnTo>
                    <a:pt x="18791" y="0"/>
                  </a:lnTo>
                  <a:close/>
                </a:path>
              </a:pathLst>
            </a:custGeom>
            <a:noFill/>
            <a:ln w="114300" cap="flat">
              <a:solidFill>
                <a:srgbClr val="EF9176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algn="l">
                <a:lnSpc>
                  <a:spcPct val="150000"/>
                </a:lnSpc>
                <a:spcBef>
                  <a:spcPts val="800"/>
                </a:spcBef>
                <a:defRPr sz="2600">
                  <a:solidFill>
                    <a:srgbClr val="5E5E5E"/>
                  </a:solidFill>
                </a:defRPr>
              </a:pPr>
              <a:r>
                <a:rPr lang="en-US" sz="2800" dirty="0"/>
                <a:t>		 </a:t>
              </a:r>
              <a:r>
                <a:rPr lang="en-US" sz="3200" dirty="0"/>
                <a:t>The </a:t>
              </a:r>
              <a:r>
                <a:rPr lang="en-US" sz="3200" b="1" dirty="0"/>
                <a:t>action space </a:t>
              </a:r>
              <a:r>
                <a:rPr lang="en-US" sz="3200" dirty="0"/>
                <a:t>of the algorithm is only </a:t>
              </a:r>
              <a:r>
                <a:rPr lang="en-US" sz="3200" b="1" dirty="0"/>
                <a:t>based on the definition  		 	 of the system status</a:t>
              </a:r>
              <a:r>
                <a:rPr lang="en-US" sz="3200" dirty="0"/>
                <a:t>: nominal or anomalous status.</a:t>
              </a:r>
            </a:p>
          </p:txBody>
        </p:sp>
      </p:grpSp>
      <p:sp>
        <p:nvSpPr>
          <p:cNvPr id="1296" name="Número de diapositiva">
            <a:extLst>
              <a:ext uri="{FF2B5EF4-FFF2-40B4-BE49-F238E27FC236}">
                <a16:creationId xmlns:a16="http://schemas.microsoft.com/office/drawing/2014/main" id="{1EA709D1-1D24-1B77-6720-7B16518179CE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2043765" y="13081000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2709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theme/theme1.xml><?xml version="1.0" encoding="utf-8"?>
<a:theme xmlns:a="http://schemas.openxmlformats.org/drawingml/2006/main" name="White">
  <a:themeElements>
    <a:clrScheme name="White">
      <a:dk1>
        <a:srgbClr val="FFFFFF"/>
      </a:dk1>
      <a:lt1>
        <a:srgbClr val="FAF9FB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AF9FB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AF9FB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4625</TotalTime>
  <Words>1219</Words>
  <Application>Microsoft Macintosh PowerPoint</Application>
  <PresentationFormat>Personalizado</PresentationFormat>
  <Paragraphs>174</Paragraphs>
  <Slides>24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3" baseType="lpstr">
      <vt:lpstr>Anek Bangla</vt:lpstr>
      <vt:lpstr>Arial</vt:lpstr>
      <vt:lpstr>Cambria Math</vt:lpstr>
      <vt:lpstr>Didact Gothic</vt:lpstr>
      <vt:lpstr>Helvetica</vt:lpstr>
      <vt:lpstr>Helvetica Neue</vt:lpstr>
      <vt:lpstr>Helvetica Neue Light</vt:lpstr>
      <vt:lpstr>Times Roman</vt:lpstr>
      <vt:lpstr>White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Olivia Jullian Parra</cp:lastModifiedBy>
  <cp:revision>63</cp:revision>
  <dcterms:modified xsi:type="dcterms:W3CDTF">2024-02-02T07:18:18Z</dcterms:modified>
</cp:coreProperties>
</file>