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theme/theme2.xml" ContentType="application/vnd.openxmlformats-officedocument.theme+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 id="2147483685" r:id="rId2"/>
    <p:sldMasterId id="2147483697" r:id="rId3"/>
  </p:sldMasterIdLst>
  <p:notesMasterIdLst>
    <p:notesMasterId r:id="rId37"/>
  </p:notesMasterIdLst>
  <p:handoutMasterIdLst>
    <p:handoutMasterId r:id="rId38"/>
  </p:handoutMasterIdLst>
  <p:sldIdLst>
    <p:sldId id="259" r:id="rId4"/>
    <p:sldId id="4128" r:id="rId5"/>
    <p:sldId id="2052" r:id="rId6"/>
    <p:sldId id="4114" r:id="rId7"/>
    <p:sldId id="4188" r:id="rId8"/>
    <p:sldId id="4151" r:id="rId9"/>
    <p:sldId id="261" r:id="rId10"/>
    <p:sldId id="4211" r:id="rId11"/>
    <p:sldId id="4133" r:id="rId12"/>
    <p:sldId id="4169" r:id="rId13"/>
    <p:sldId id="4162" r:id="rId14"/>
    <p:sldId id="4159" r:id="rId15"/>
    <p:sldId id="4207" r:id="rId16"/>
    <p:sldId id="4226" r:id="rId17"/>
    <p:sldId id="2055" r:id="rId18"/>
    <p:sldId id="4209" r:id="rId19"/>
    <p:sldId id="4213" r:id="rId20"/>
    <p:sldId id="4224" r:id="rId21"/>
    <p:sldId id="4230" r:id="rId22"/>
    <p:sldId id="4232" r:id="rId23"/>
    <p:sldId id="4223" r:id="rId24"/>
    <p:sldId id="4220" r:id="rId25"/>
    <p:sldId id="4221" r:id="rId26"/>
    <p:sldId id="4228" r:id="rId27"/>
    <p:sldId id="4214" r:id="rId28"/>
    <p:sldId id="4218" r:id="rId29"/>
    <p:sldId id="4229" r:id="rId30"/>
    <p:sldId id="4215" r:id="rId31"/>
    <p:sldId id="4227" r:id="rId32"/>
    <p:sldId id="4219" r:id="rId33"/>
    <p:sldId id="4191" r:id="rId34"/>
    <p:sldId id="4152" r:id="rId35"/>
    <p:sldId id="4233" r:id="rId3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na Godinho" initials="AG" lastIdx="12" clrIdx="0"/>
</p:cmAuthorLst>
</file>

<file path=ppt/presProps.xml><?xml version="1.0" encoding="utf-8"?>
<p:presentationPr xmlns:a="http://schemas.openxmlformats.org/drawingml/2006/main" xmlns:r="http://schemas.openxmlformats.org/officeDocument/2006/relationships" xmlns:p="http://schemas.openxmlformats.org/presentationml/2006/main">
  <p:showPr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0033A0"/>
    <a:srgbClr val="2F2F2F"/>
    <a:srgbClr val="303030"/>
    <a:srgbClr val="0155C0"/>
    <a:srgbClr val="CBFFB4"/>
    <a:srgbClr val="B5FF6B"/>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8EC20E35-A176-4012-BC5E-935CFFF8708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ED083AE6-46FA-4A59-8FB0-9F97EB10719F}" styleName="Light Style 3 - Accent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17292A2E-F333-43FB-9621-5CBBE7FDCDCB}" styleName="Light Style 2 - Accent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364"/>
    <p:restoredTop sz="89733"/>
  </p:normalViewPr>
  <p:slideViewPr>
    <p:cSldViewPr snapToObjects="1">
      <p:cViewPr varScale="1">
        <p:scale>
          <a:sx n="127" d="100"/>
          <a:sy n="127" d="100"/>
        </p:scale>
        <p:origin x="224" y="272"/>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130" d="100"/>
        <a:sy n="130" d="100"/>
      </p:scale>
      <p:origin x="0" y="0"/>
    </p:cViewPr>
  </p:sorterViewPr>
  <p:notesViewPr>
    <p:cSldViewPr snapToObjects="1" showGuides="1">
      <p:cViewPr varScale="1">
        <p:scale>
          <a:sx n="97" d="100"/>
          <a:sy n="97" d="100"/>
        </p:scale>
        <p:origin x="5144" y="200"/>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commentAuthors" Target="commentAuthors.xml"/><Relationship Id="rId21" Type="http://schemas.openxmlformats.org/officeDocument/2006/relationships/slide" Target="slides/slide18.xml"/><Relationship Id="rId34" Type="http://schemas.openxmlformats.org/officeDocument/2006/relationships/slide" Target="slides/slide31.xml"/><Relationship Id="rId42" Type="http://schemas.openxmlformats.org/officeDocument/2006/relationships/theme" Target="theme/theme1.xml"/><Relationship Id="rId7" Type="http://schemas.openxmlformats.org/officeDocument/2006/relationships/slide" Target="slides/slide4.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notesMaster" Target="notesMasters/notesMaster1.xml"/><Relationship Id="rId40" Type="http://schemas.openxmlformats.org/officeDocument/2006/relationships/presProps" Target="presProp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tableStyles" Target="tableStyles.xml"/><Relationship Id="rId8" Type="http://schemas.openxmlformats.org/officeDocument/2006/relationships/slide" Target="slides/slide5.xml"/><Relationship Id="rId3" Type="http://schemas.openxmlformats.org/officeDocument/2006/relationships/slideMaster" Target="slideMasters/slideMaster3.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handoutMaster" Target="handoutMasters/handoutMaster1.xml"/></Relationships>
</file>

<file path=ppt/diagrams/colors1.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C9ECC00-9D05-CC45-8759-E5CD2E5561FA}" type="doc">
      <dgm:prSet loTypeId="urn:microsoft.com/office/officeart/2005/8/layout/chart3" loCatId="" qsTypeId="urn:microsoft.com/office/officeart/2005/8/quickstyle/3d3" qsCatId="3D" csTypeId="urn:microsoft.com/office/officeart/2005/8/colors/colorful4" csCatId="colorful" phldr="1"/>
      <dgm:spPr/>
    </dgm:pt>
    <dgm:pt modelId="{4A56B608-7773-C140-8BA3-74F71665AA87}">
      <dgm:prSet phldrT="[Text]" custT="1"/>
      <dgm:spPr>
        <a:solidFill>
          <a:schemeClr val="accent4"/>
        </a:solidFill>
      </dgm:spPr>
      <dgm:t>
        <a:bodyPr/>
        <a:lstStyle/>
        <a:p>
          <a:r>
            <a:rPr lang="en-US" sz="1200" dirty="0">
              <a:solidFill>
                <a:schemeClr val="tx1"/>
              </a:solidFill>
              <a:latin typeface="Avenir Book" panose="02000503020000020003" pitchFamily="2" charset="0"/>
            </a:rPr>
            <a:t>Personnel with interest and skills in European labs/Univ., local infrastructure. </a:t>
          </a:r>
        </a:p>
        <a:p>
          <a:r>
            <a:rPr lang="en-US" sz="1200" b="1" dirty="0">
              <a:solidFill>
                <a:srgbClr val="FF0000"/>
              </a:solidFill>
              <a:latin typeface="Avenir Book" panose="02000503020000020003" pitchFamily="2" charset="0"/>
            </a:rPr>
            <a:t>See text left</a:t>
          </a:r>
          <a:endParaRPr lang="en-US" sz="1200" b="1" dirty="0">
            <a:latin typeface="Avenir Book" panose="02000503020000020003" pitchFamily="2" charset="0"/>
          </a:endParaRPr>
        </a:p>
      </dgm:t>
    </dgm:pt>
    <dgm:pt modelId="{F7D326A8-0D5A-004B-87E1-1B443A07C5F5}" type="parTrans" cxnId="{E3E0FD6C-31C0-6642-9838-B50C8FC716CA}">
      <dgm:prSet/>
      <dgm:spPr/>
      <dgm:t>
        <a:bodyPr/>
        <a:lstStyle/>
        <a:p>
          <a:endParaRPr lang="en-US"/>
        </a:p>
      </dgm:t>
    </dgm:pt>
    <dgm:pt modelId="{9BD6224C-6576-CB48-9C84-B0671D7DC134}" type="sibTrans" cxnId="{E3E0FD6C-31C0-6642-9838-B50C8FC716CA}">
      <dgm:prSet/>
      <dgm:spPr/>
      <dgm:t>
        <a:bodyPr/>
        <a:lstStyle/>
        <a:p>
          <a:endParaRPr lang="en-US"/>
        </a:p>
      </dgm:t>
    </dgm:pt>
    <dgm:pt modelId="{0C1E769B-FCDF-344C-96B7-33600D59ED92}">
      <dgm:prSet phldrT="[Text]" custT="1"/>
      <dgm:spPr>
        <a:solidFill>
          <a:srgbClr val="FFC000"/>
        </a:solidFill>
      </dgm:spPr>
      <dgm:t>
        <a:bodyPr/>
        <a:lstStyle/>
        <a:p>
          <a:endParaRPr lang="en-US" sz="1200" dirty="0">
            <a:solidFill>
              <a:schemeClr val="tx1"/>
            </a:solidFill>
            <a:latin typeface="Avenir Book" panose="02000503020000020003" pitchFamily="2" charset="0"/>
          </a:endParaRPr>
        </a:p>
        <a:p>
          <a:r>
            <a:rPr lang="en-US" sz="1200" dirty="0">
              <a:solidFill>
                <a:schemeClr val="tx1"/>
              </a:solidFill>
              <a:latin typeface="Avenir Book" panose="02000503020000020003" pitchFamily="2" charset="0"/>
            </a:rPr>
            <a:t>Material funds as estimated (major/core part from KEK), in some cases complemented by local funding.</a:t>
          </a:r>
        </a:p>
        <a:p>
          <a:r>
            <a:rPr lang="en-US" sz="1200" dirty="0">
              <a:solidFill>
                <a:schemeClr val="tx1"/>
              </a:solidFill>
              <a:latin typeface="Avenir Book" panose="02000503020000020003" pitchFamily="2" charset="0"/>
            </a:rPr>
            <a:t> </a:t>
          </a:r>
          <a:r>
            <a:rPr lang="en-US" sz="1200" b="1" dirty="0">
              <a:solidFill>
                <a:srgbClr val="FF0000"/>
              </a:solidFill>
              <a:latin typeface="Avenir Book" panose="02000503020000020003" pitchFamily="2" charset="0"/>
            </a:rPr>
            <a:t>Agreement in final draft, KEK board discussion Friday</a:t>
          </a:r>
        </a:p>
      </dgm:t>
    </dgm:pt>
    <dgm:pt modelId="{EA7DA9F0-39D8-EA4A-98B4-4EC17A727E2C}" type="parTrans" cxnId="{15BFE27A-2A9E-8F44-BCD5-A1C127C9B2FF}">
      <dgm:prSet/>
      <dgm:spPr/>
      <dgm:t>
        <a:bodyPr/>
        <a:lstStyle/>
        <a:p>
          <a:endParaRPr lang="en-US"/>
        </a:p>
      </dgm:t>
    </dgm:pt>
    <dgm:pt modelId="{722CB0F9-E6EA-6346-88FB-F4402FC835A4}" type="sibTrans" cxnId="{15BFE27A-2A9E-8F44-BCD5-A1C127C9B2FF}">
      <dgm:prSet/>
      <dgm:spPr/>
      <dgm:t>
        <a:bodyPr/>
        <a:lstStyle/>
        <a:p>
          <a:endParaRPr lang="en-US"/>
        </a:p>
      </dgm:t>
    </dgm:pt>
    <dgm:pt modelId="{B9BFFA88-24B2-AA42-9D80-55C4AC81AFB2}">
      <dgm:prSet phldrT="[Text]" custT="1"/>
      <dgm:spPr>
        <a:solidFill>
          <a:srgbClr val="92D050"/>
        </a:solidFill>
      </dgm:spPr>
      <dgm:t>
        <a:bodyPr/>
        <a:lstStyle/>
        <a:p>
          <a:r>
            <a:rPr lang="en-US" sz="1200" dirty="0">
              <a:solidFill>
                <a:schemeClr val="tx1"/>
              </a:solidFill>
              <a:latin typeface="Avenir Book" panose="02000503020000020003" pitchFamily="2" charset="0"/>
            </a:rPr>
            <a:t>EAJADE, MC exchange project supporting Higgs factory personnel exchange to Japan and the US. </a:t>
          </a:r>
        </a:p>
        <a:p>
          <a:r>
            <a:rPr lang="en-US" sz="1200" b="1" dirty="0">
              <a:solidFill>
                <a:srgbClr val="FF0000"/>
              </a:solidFill>
              <a:latin typeface="Avenir Book" panose="02000503020000020003" pitchFamily="2" charset="0"/>
            </a:rPr>
            <a:t>Started 1.3.2023</a:t>
          </a:r>
        </a:p>
      </dgm:t>
    </dgm:pt>
    <dgm:pt modelId="{C242709A-8D4A-7E45-9AD1-32696FE1AFA2}" type="parTrans" cxnId="{8F2F9B13-EB6B-A946-94DC-EB81645E2363}">
      <dgm:prSet/>
      <dgm:spPr/>
      <dgm:t>
        <a:bodyPr/>
        <a:lstStyle/>
        <a:p>
          <a:endParaRPr lang="en-US"/>
        </a:p>
      </dgm:t>
    </dgm:pt>
    <dgm:pt modelId="{1DDA4593-7F84-5D42-AE46-799DF2A6272F}" type="sibTrans" cxnId="{8F2F9B13-EB6B-A946-94DC-EB81645E2363}">
      <dgm:prSet/>
      <dgm:spPr/>
      <dgm:t>
        <a:bodyPr/>
        <a:lstStyle/>
        <a:p>
          <a:endParaRPr lang="en-US"/>
        </a:p>
      </dgm:t>
    </dgm:pt>
    <dgm:pt modelId="{28C1B229-02D3-0E4D-9919-C965FBE1A082}">
      <dgm:prSet phldrT="[Text]" custT="1"/>
      <dgm:spPr>
        <a:solidFill>
          <a:srgbClr val="92D050"/>
        </a:solidFill>
      </dgm:spPr>
      <dgm:t>
        <a:bodyPr/>
        <a:lstStyle/>
        <a:p>
          <a:r>
            <a:rPr lang="en-US" sz="1200" dirty="0">
              <a:solidFill>
                <a:schemeClr val="tx1"/>
              </a:solidFill>
              <a:latin typeface="Avenir Book" panose="02000503020000020003" pitchFamily="2" charset="0"/>
            </a:rPr>
            <a:t>CERN LC, project office (within existing LC resources at CERN).</a:t>
          </a:r>
          <a:r>
            <a:rPr lang="en-US" sz="1200" b="1" dirty="0">
              <a:solidFill>
                <a:schemeClr val="tx1"/>
              </a:solidFill>
              <a:latin typeface="Avenir Book" panose="02000503020000020003" pitchFamily="2" charset="0"/>
            </a:rPr>
            <a:t> </a:t>
          </a:r>
        </a:p>
        <a:p>
          <a:r>
            <a:rPr lang="en-US" sz="1200" b="1" dirty="0">
              <a:solidFill>
                <a:srgbClr val="FF0000"/>
              </a:solidFill>
              <a:latin typeface="Avenir Book" panose="02000503020000020003" pitchFamily="2" charset="0"/>
            </a:rPr>
            <a:t>LC budget line in MTP until end 2028</a:t>
          </a:r>
        </a:p>
      </dgm:t>
    </dgm:pt>
    <dgm:pt modelId="{CFB39C94-7B1A-324B-81AA-5F681543A926}" type="parTrans" cxnId="{DAA45FAB-07D6-0F4B-855C-FE79829DD3D0}">
      <dgm:prSet/>
      <dgm:spPr/>
      <dgm:t>
        <a:bodyPr/>
        <a:lstStyle/>
        <a:p>
          <a:endParaRPr lang="en-US"/>
        </a:p>
      </dgm:t>
    </dgm:pt>
    <dgm:pt modelId="{B6B43D2E-C1C1-D148-B2B0-E72A87289ACC}" type="sibTrans" cxnId="{DAA45FAB-07D6-0F4B-855C-FE79829DD3D0}">
      <dgm:prSet/>
      <dgm:spPr/>
      <dgm:t>
        <a:bodyPr/>
        <a:lstStyle/>
        <a:p>
          <a:endParaRPr lang="en-US"/>
        </a:p>
      </dgm:t>
    </dgm:pt>
    <dgm:pt modelId="{200B7A50-A81B-8D42-BC35-F40B82ACA0FA}" type="pres">
      <dgm:prSet presAssocID="{1C9ECC00-9D05-CC45-8759-E5CD2E5561FA}" presName="compositeShape" presStyleCnt="0">
        <dgm:presLayoutVars>
          <dgm:chMax val="7"/>
          <dgm:dir/>
          <dgm:resizeHandles val="exact"/>
        </dgm:presLayoutVars>
      </dgm:prSet>
      <dgm:spPr/>
    </dgm:pt>
    <dgm:pt modelId="{332A541A-5269-BD4D-BB96-28DDCFCDD18B}" type="pres">
      <dgm:prSet presAssocID="{1C9ECC00-9D05-CC45-8759-E5CD2E5561FA}" presName="wedge1" presStyleLbl="node1" presStyleIdx="0" presStyleCnt="4" custLinFactNeighborX="-4496" custLinFactNeighborY="4022"/>
      <dgm:spPr/>
    </dgm:pt>
    <dgm:pt modelId="{8129BB5D-3C97-2F48-92D1-560B130EEC1B}" type="pres">
      <dgm:prSet presAssocID="{1C9ECC00-9D05-CC45-8759-E5CD2E5561FA}" presName="wedge1Tx" presStyleLbl="node1" presStyleIdx="0" presStyleCnt="4">
        <dgm:presLayoutVars>
          <dgm:chMax val="0"/>
          <dgm:chPref val="0"/>
          <dgm:bulletEnabled val="1"/>
        </dgm:presLayoutVars>
      </dgm:prSet>
      <dgm:spPr/>
    </dgm:pt>
    <dgm:pt modelId="{926162E4-01BC-1C40-8317-97D812D29AD4}" type="pres">
      <dgm:prSet presAssocID="{1C9ECC00-9D05-CC45-8759-E5CD2E5561FA}" presName="wedge2" presStyleLbl="node1" presStyleIdx="1" presStyleCnt="4"/>
      <dgm:spPr/>
    </dgm:pt>
    <dgm:pt modelId="{DD62BAB7-1E9B-3D4D-83FD-9089C2F16787}" type="pres">
      <dgm:prSet presAssocID="{1C9ECC00-9D05-CC45-8759-E5CD2E5561FA}" presName="wedge2Tx" presStyleLbl="node1" presStyleIdx="1" presStyleCnt="4">
        <dgm:presLayoutVars>
          <dgm:chMax val="0"/>
          <dgm:chPref val="0"/>
          <dgm:bulletEnabled val="1"/>
        </dgm:presLayoutVars>
      </dgm:prSet>
      <dgm:spPr/>
    </dgm:pt>
    <dgm:pt modelId="{FFB7C38D-3E3A-F349-A61D-4EAD3EB886CE}" type="pres">
      <dgm:prSet presAssocID="{1C9ECC00-9D05-CC45-8759-E5CD2E5561FA}" presName="wedge3" presStyleLbl="node1" presStyleIdx="2" presStyleCnt="4"/>
      <dgm:spPr/>
    </dgm:pt>
    <dgm:pt modelId="{C117433B-9961-2547-BC51-F4FDEDF9E5D6}" type="pres">
      <dgm:prSet presAssocID="{1C9ECC00-9D05-CC45-8759-E5CD2E5561FA}" presName="wedge3Tx" presStyleLbl="node1" presStyleIdx="2" presStyleCnt="4">
        <dgm:presLayoutVars>
          <dgm:chMax val="0"/>
          <dgm:chPref val="0"/>
          <dgm:bulletEnabled val="1"/>
        </dgm:presLayoutVars>
      </dgm:prSet>
      <dgm:spPr/>
    </dgm:pt>
    <dgm:pt modelId="{473E4FF7-F5C2-6747-A48B-6EB32979DD48}" type="pres">
      <dgm:prSet presAssocID="{1C9ECC00-9D05-CC45-8759-E5CD2E5561FA}" presName="wedge4" presStyleLbl="node1" presStyleIdx="3" presStyleCnt="4"/>
      <dgm:spPr/>
    </dgm:pt>
    <dgm:pt modelId="{B80256C8-A8A8-5340-8C71-5BF2A81A9378}" type="pres">
      <dgm:prSet presAssocID="{1C9ECC00-9D05-CC45-8759-E5CD2E5561FA}" presName="wedge4Tx" presStyleLbl="node1" presStyleIdx="3" presStyleCnt="4">
        <dgm:presLayoutVars>
          <dgm:chMax val="0"/>
          <dgm:chPref val="0"/>
          <dgm:bulletEnabled val="1"/>
        </dgm:presLayoutVars>
      </dgm:prSet>
      <dgm:spPr/>
    </dgm:pt>
  </dgm:ptLst>
  <dgm:cxnLst>
    <dgm:cxn modelId="{58DF3908-3D6F-D54D-95B8-7EA71C81CAB6}" type="presOf" srcId="{28C1B229-02D3-0E4D-9919-C965FBE1A082}" destId="{473E4FF7-F5C2-6747-A48B-6EB32979DD48}" srcOrd="0" destOrd="0" presId="urn:microsoft.com/office/officeart/2005/8/layout/chart3"/>
    <dgm:cxn modelId="{E6E32D0E-CCF2-5B46-B80A-F15EA26E3ED9}" type="presOf" srcId="{0C1E769B-FCDF-344C-96B7-33600D59ED92}" destId="{926162E4-01BC-1C40-8317-97D812D29AD4}" srcOrd="0" destOrd="0" presId="urn:microsoft.com/office/officeart/2005/8/layout/chart3"/>
    <dgm:cxn modelId="{8F2F9B13-EB6B-A946-94DC-EB81645E2363}" srcId="{1C9ECC00-9D05-CC45-8759-E5CD2E5561FA}" destId="{B9BFFA88-24B2-AA42-9D80-55C4AC81AFB2}" srcOrd="2" destOrd="0" parTransId="{C242709A-8D4A-7E45-9AD1-32696FE1AFA2}" sibTransId="{1DDA4593-7F84-5D42-AE46-799DF2A6272F}"/>
    <dgm:cxn modelId="{5226EB38-9B64-B340-AEFB-9C5ABBAE4015}" type="presOf" srcId="{B9BFFA88-24B2-AA42-9D80-55C4AC81AFB2}" destId="{FFB7C38D-3E3A-F349-A61D-4EAD3EB886CE}" srcOrd="0" destOrd="0" presId="urn:microsoft.com/office/officeart/2005/8/layout/chart3"/>
    <dgm:cxn modelId="{369AAD40-2B46-EE4D-BBFD-5BA88E308AC1}" type="presOf" srcId="{4A56B608-7773-C140-8BA3-74F71665AA87}" destId="{332A541A-5269-BD4D-BB96-28DDCFCDD18B}" srcOrd="0" destOrd="0" presId="urn:microsoft.com/office/officeart/2005/8/layout/chart3"/>
    <dgm:cxn modelId="{B95FFD67-39B6-A549-95AB-A6CB87F1FECF}" type="presOf" srcId="{0C1E769B-FCDF-344C-96B7-33600D59ED92}" destId="{DD62BAB7-1E9B-3D4D-83FD-9089C2F16787}" srcOrd="1" destOrd="0" presId="urn:microsoft.com/office/officeart/2005/8/layout/chart3"/>
    <dgm:cxn modelId="{E3E0FD6C-31C0-6642-9838-B50C8FC716CA}" srcId="{1C9ECC00-9D05-CC45-8759-E5CD2E5561FA}" destId="{4A56B608-7773-C140-8BA3-74F71665AA87}" srcOrd="0" destOrd="0" parTransId="{F7D326A8-0D5A-004B-87E1-1B443A07C5F5}" sibTransId="{9BD6224C-6576-CB48-9C84-B0671D7DC134}"/>
    <dgm:cxn modelId="{0F0B1478-D771-8F45-9243-E24FCF6F5CEF}" type="presOf" srcId="{1C9ECC00-9D05-CC45-8759-E5CD2E5561FA}" destId="{200B7A50-A81B-8D42-BC35-F40B82ACA0FA}" srcOrd="0" destOrd="0" presId="urn:microsoft.com/office/officeart/2005/8/layout/chart3"/>
    <dgm:cxn modelId="{15BFE27A-2A9E-8F44-BCD5-A1C127C9B2FF}" srcId="{1C9ECC00-9D05-CC45-8759-E5CD2E5561FA}" destId="{0C1E769B-FCDF-344C-96B7-33600D59ED92}" srcOrd="1" destOrd="0" parTransId="{EA7DA9F0-39D8-EA4A-98B4-4EC17A727E2C}" sibTransId="{722CB0F9-E6EA-6346-88FB-F4402FC835A4}"/>
    <dgm:cxn modelId="{DAA45FAB-07D6-0F4B-855C-FE79829DD3D0}" srcId="{1C9ECC00-9D05-CC45-8759-E5CD2E5561FA}" destId="{28C1B229-02D3-0E4D-9919-C965FBE1A082}" srcOrd="3" destOrd="0" parTransId="{CFB39C94-7B1A-324B-81AA-5F681543A926}" sibTransId="{B6B43D2E-C1C1-D148-B2B0-E72A87289ACC}"/>
    <dgm:cxn modelId="{FB0B32DD-0827-114D-B359-44CB033FB10C}" type="presOf" srcId="{4A56B608-7773-C140-8BA3-74F71665AA87}" destId="{8129BB5D-3C97-2F48-92D1-560B130EEC1B}" srcOrd="1" destOrd="0" presId="urn:microsoft.com/office/officeart/2005/8/layout/chart3"/>
    <dgm:cxn modelId="{C6E835E2-EAB7-7C4C-BE80-4E13FE0C264C}" type="presOf" srcId="{28C1B229-02D3-0E4D-9919-C965FBE1A082}" destId="{B80256C8-A8A8-5340-8C71-5BF2A81A9378}" srcOrd="1" destOrd="0" presId="urn:microsoft.com/office/officeart/2005/8/layout/chart3"/>
    <dgm:cxn modelId="{9EB78EE6-7A0F-A842-BC49-9EE66E34E7CE}" type="presOf" srcId="{B9BFFA88-24B2-AA42-9D80-55C4AC81AFB2}" destId="{C117433B-9961-2547-BC51-F4FDEDF9E5D6}" srcOrd="1" destOrd="0" presId="urn:microsoft.com/office/officeart/2005/8/layout/chart3"/>
    <dgm:cxn modelId="{C64A4800-3311-A54E-8219-23479CDC4056}" type="presParOf" srcId="{200B7A50-A81B-8D42-BC35-F40B82ACA0FA}" destId="{332A541A-5269-BD4D-BB96-28DDCFCDD18B}" srcOrd="0" destOrd="0" presId="urn:microsoft.com/office/officeart/2005/8/layout/chart3"/>
    <dgm:cxn modelId="{B7912702-F537-8F4F-BB7B-E3706536CE6C}" type="presParOf" srcId="{200B7A50-A81B-8D42-BC35-F40B82ACA0FA}" destId="{8129BB5D-3C97-2F48-92D1-560B130EEC1B}" srcOrd="1" destOrd="0" presId="urn:microsoft.com/office/officeart/2005/8/layout/chart3"/>
    <dgm:cxn modelId="{D03E3C5E-C310-5441-9800-A16B66607630}" type="presParOf" srcId="{200B7A50-A81B-8D42-BC35-F40B82ACA0FA}" destId="{926162E4-01BC-1C40-8317-97D812D29AD4}" srcOrd="2" destOrd="0" presId="urn:microsoft.com/office/officeart/2005/8/layout/chart3"/>
    <dgm:cxn modelId="{DA69FAE2-2F5B-284A-AE69-4896AD9B37CC}" type="presParOf" srcId="{200B7A50-A81B-8D42-BC35-F40B82ACA0FA}" destId="{DD62BAB7-1E9B-3D4D-83FD-9089C2F16787}" srcOrd="3" destOrd="0" presId="urn:microsoft.com/office/officeart/2005/8/layout/chart3"/>
    <dgm:cxn modelId="{256C019A-E910-C64B-9898-A9C0A73730B3}" type="presParOf" srcId="{200B7A50-A81B-8D42-BC35-F40B82ACA0FA}" destId="{FFB7C38D-3E3A-F349-A61D-4EAD3EB886CE}" srcOrd="4" destOrd="0" presId="urn:microsoft.com/office/officeart/2005/8/layout/chart3"/>
    <dgm:cxn modelId="{C4BE8301-A04B-5A48-ABF4-AB453FBDB61F}" type="presParOf" srcId="{200B7A50-A81B-8D42-BC35-F40B82ACA0FA}" destId="{C117433B-9961-2547-BC51-F4FDEDF9E5D6}" srcOrd="5" destOrd="0" presId="urn:microsoft.com/office/officeart/2005/8/layout/chart3"/>
    <dgm:cxn modelId="{DBD8AB32-CCAC-C94F-8A9D-13AF1C429D58}" type="presParOf" srcId="{200B7A50-A81B-8D42-BC35-F40B82ACA0FA}" destId="{473E4FF7-F5C2-6747-A48B-6EB32979DD48}" srcOrd="6" destOrd="0" presId="urn:microsoft.com/office/officeart/2005/8/layout/chart3"/>
    <dgm:cxn modelId="{8659B26C-B3E6-6A4B-A43B-21CEA3B8A345}" type="presParOf" srcId="{200B7A50-A81B-8D42-BC35-F40B82ACA0FA}" destId="{B80256C8-A8A8-5340-8C71-5BF2A81A9378}" srcOrd="7" destOrd="0" presId="urn:microsoft.com/office/officeart/2005/8/layout/chart3"/>
  </dgm:cxnLst>
  <dgm:bg>
    <a:noFill/>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32A541A-5269-BD4D-BB96-28DDCFCDD18B}">
      <dsp:nvSpPr>
        <dsp:cNvPr id="0" name=""/>
        <dsp:cNvSpPr/>
      </dsp:nvSpPr>
      <dsp:spPr>
        <a:xfrm>
          <a:off x="1571452" y="520651"/>
          <a:ext cx="4551680" cy="4551680"/>
        </a:xfrm>
        <a:prstGeom prst="pie">
          <a:avLst>
            <a:gd name="adj1" fmla="val 16200000"/>
            <a:gd name="adj2" fmla="val 0"/>
          </a:avLst>
        </a:prstGeom>
        <a:solidFill>
          <a:schemeClr val="accent4"/>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ctr" defTabSz="533400">
            <a:lnSpc>
              <a:spcPct val="90000"/>
            </a:lnSpc>
            <a:spcBef>
              <a:spcPct val="0"/>
            </a:spcBef>
            <a:spcAft>
              <a:spcPct val="35000"/>
            </a:spcAft>
            <a:buNone/>
          </a:pPr>
          <a:r>
            <a:rPr lang="en-US" sz="1200" kern="1200" dirty="0">
              <a:solidFill>
                <a:schemeClr val="tx1"/>
              </a:solidFill>
              <a:latin typeface="Avenir Book" panose="02000503020000020003" pitchFamily="2" charset="0"/>
            </a:rPr>
            <a:t>Personnel with interest and skills in European labs/Univ., local infrastructure. </a:t>
          </a:r>
        </a:p>
        <a:p>
          <a:pPr marL="0" lvl="0" indent="0" algn="ctr" defTabSz="533400">
            <a:lnSpc>
              <a:spcPct val="90000"/>
            </a:lnSpc>
            <a:spcBef>
              <a:spcPct val="0"/>
            </a:spcBef>
            <a:spcAft>
              <a:spcPct val="35000"/>
            </a:spcAft>
            <a:buNone/>
          </a:pPr>
          <a:r>
            <a:rPr lang="en-US" sz="1200" b="1" kern="1200" dirty="0">
              <a:solidFill>
                <a:srgbClr val="FF0000"/>
              </a:solidFill>
              <a:latin typeface="Avenir Book" panose="02000503020000020003" pitchFamily="2" charset="0"/>
            </a:rPr>
            <a:t>See text left</a:t>
          </a:r>
          <a:endParaRPr lang="en-US" sz="1200" b="1" kern="1200" dirty="0">
            <a:latin typeface="Avenir Book" panose="02000503020000020003" pitchFamily="2" charset="0"/>
          </a:endParaRPr>
        </a:p>
      </dsp:txBody>
      <dsp:txXfrm>
        <a:off x="3899311" y="1362712"/>
        <a:ext cx="1679786" cy="1354666"/>
      </dsp:txXfrm>
    </dsp:sp>
    <dsp:sp modelId="{926162E4-01BC-1C40-8317-97D812D29AD4}">
      <dsp:nvSpPr>
        <dsp:cNvPr id="0" name=""/>
        <dsp:cNvSpPr/>
      </dsp:nvSpPr>
      <dsp:spPr>
        <a:xfrm>
          <a:off x="1584274" y="529403"/>
          <a:ext cx="4551680" cy="4551680"/>
        </a:xfrm>
        <a:prstGeom prst="pie">
          <a:avLst>
            <a:gd name="adj1" fmla="val 0"/>
            <a:gd name="adj2" fmla="val 5400000"/>
          </a:avLst>
        </a:prstGeom>
        <a:solidFill>
          <a:srgbClr val="FFC000"/>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ctr" defTabSz="533400">
            <a:lnSpc>
              <a:spcPct val="90000"/>
            </a:lnSpc>
            <a:spcBef>
              <a:spcPct val="0"/>
            </a:spcBef>
            <a:spcAft>
              <a:spcPct val="35000"/>
            </a:spcAft>
            <a:buNone/>
          </a:pPr>
          <a:endParaRPr lang="en-US" sz="1200" kern="1200" dirty="0">
            <a:solidFill>
              <a:schemeClr val="tx1"/>
            </a:solidFill>
            <a:latin typeface="Avenir Book" panose="02000503020000020003" pitchFamily="2" charset="0"/>
          </a:endParaRPr>
        </a:p>
        <a:p>
          <a:pPr marL="0" lvl="0" indent="0" algn="ctr" defTabSz="533400">
            <a:lnSpc>
              <a:spcPct val="90000"/>
            </a:lnSpc>
            <a:spcBef>
              <a:spcPct val="0"/>
            </a:spcBef>
            <a:spcAft>
              <a:spcPct val="35000"/>
            </a:spcAft>
            <a:buNone/>
          </a:pPr>
          <a:r>
            <a:rPr lang="en-US" sz="1200" kern="1200" dirty="0">
              <a:solidFill>
                <a:schemeClr val="tx1"/>
              </a:solidFill>
              <a:latin typeface="Avenir Book" panose="02000503020000020003" pitchFamily="2" charset="0"/>
            </a:rPr>
            <a:t>Material funds as estimated (major/core part from KEK), in some cases complemented by local funding.</a:t>
          </a:r>
        </a:p>
        <a:p>
          <a:pPr marL="0" lvl="0" indent="0" algn="ctr" defTabSz="533400">
            <a:lnSpc>
              <a:spcPct val="90000"/>
            </a:lnSpc>
            <a:spcBef>
              <a:spcPct val="0"/>
            </a:spcBef>
            <a:spcAft>
              <a:spcPct val="35000"/>
            </a:spcAft>
            <a:buNone/>
          </a:pPr>
          <a:r>
            <a:rPr lang="en-US" sz="1200" kern="1200" dirty="0">
              <a:solidFill>
                <a:schemeClr val="tx1"/>
              </a:solidFill>
              <a:latin typeface="Avenir Book" panose="02000503020000020003" pitchFamily="2" charset="0"/>
            </a:rPr>
            <a:t> </a:t>
          </a:r>
          <a:r>
            <a:rPr lang="en-US" sz="1200" b="1" kern="1200" dirty="0">
              <a:solidFill>
                <a:srgbClr val="FF0000"/>
              </a:solidFill>
              <a:latin typeface="Avenir Book" panose="02000503020000020003" pitchFamily="2" charset="0"/>
            </a:rPr>
            <a:t>Agreement in final draft, KEK board discussion Friday</a:t>
          </a:r>
        </a:p>
      </dsp:txBody>
      <dsp:txXfrm>
        <a:off x="3941395" y="2886523"/>
        <a:ext cx="1679786" cy="1354666"/>
      </dsp:txXfrm>
    </dsp:sp>
    <dsp:sp modelId="{FFB7C38D-3E3A-F349-A61D-4EAD3EB886CE}">
      <dsp:nvSpPr>
        <dsp:cNvPr id="0" name=""/>
        <dsp:cNvSpPr/>
      </dsp:nvSpPr>
      <dsp:spPr>
        <a:xfrm>
          <a:off x="1584274" y="529403"/>
          <a:ext cx="4551680" cy="4551680"/>
        </a:xfrm>
        <a:prstGeom prst="pie">
          <a:avLst>
            <a:gd name="adj1" fmla="val 5400000"/>
            <a:gd name="adj2" fmla="val 10800000"/>
          </a:avLst>
        </a:prstGeom>
        <a:solidFill>
          <a:srgbClr val="92D050"/>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ctr" defTabSz="533400">
            <a:lnSpc>
              <a:spcPct val="90000"/>
            </a:lnSpc>
            <a:spcBef>
              <a:spcPct val="0"/>
            </a:spcBef>
            <a:spcAft>
              <a:spcPct val="35000"/>
            </a:spcAft>
            <a:buNone/>
          </a:pPr>
          <a:r>
            <a:rPr lang="en-US" sz="1200" kern="1200" dirty="0">
              <a:solidFill>
                <a:schemeClr val="tx1"/>
              </a:solidFill>
              <a:latin typeface="Avenir Book" panose="02000503020000020003" pitchFamily="2" charset="0"/>
            </a:rPr>
            <a:t>EAJADE, MC exchange project supporting Higgs factory personnel exchange to Japan and the US. </a:t>
          </a:r>
        </a:p>
        <a:p>
          <a:pPr marL="0" lvl="0" indent="0" algn="ctr" defTabSz="533400">
            <a:lnSpc>
              <a:spcPct val="90000"/>
            </a:lnSpc>
            <a:spcBef>
              <a:spcPct val="0"/>
            </a:spcBef>
            <a:spcAft>
              <a:spcPct val="35000"/>
            </a:spcAft>
            <a:buNone/>
          </a:pPr>
          <a:r>
            <a:rPr lang="en-US" sz="1200" b="1" kern="1200" dirty="0">
              <a:solidFill>
                <a:srgbClr val="FF0000"/>
              </a:solidFill>
              <a:latin typeface="Avenir Book" panose="02000503020000020003" pitchFamily="2" charset="0"/>
            </a:rPr>
            <a:t>Started 1.3.2023</a:t>
          </a:r>
        </a:p>
      </dsp:txBody>
      <dsp:txXfrm>
        <a:off x="2099048" y="2886523"/>
        <a:ext cx="1679786" cy="1354666"/>
      </dsp:txXfrm>
    </dsp:sp>
    <dsp:sp modelId="{473E4FF7-F5C2-6747-A48B-6EB32979DD48}">
      <dsp:nvSpPr>
        <dsp:cNvPr id="0" name=""/>
        <dsp:cNvSpPr/>
      </dsp:nvSpPr>
      <dsp:spPr>
        <a:xfrm>
          <a:off x="1584274" y="529403"/>
          <a:ext cx="4551680" cy="4551680"/>
        </a:xfrm>
        <a:prstGeom prst="pie">
          <a:avLst>
            <a:gd name="adj1" fmla="val 10800000"/>
            <a:gd name="adj2" fmla="val 16200000"/>
          </a:avLst>
        </a:prstGeom>
        <a:solidFill>
          <a:srgbClr val="92D050"/>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ctr" defTabSz="533400">
            <a:lnSpc>
              <a:spcPct val="90000"/>
            </a:lnSpc>
            <a:spcBef>
              <a:spcPct val="0"/>
            </a:spcBef>
            <a:spcAft>
              <a:spcPct val="35000"/>
            </a:spcAft>
            <a:buNone/>
          </a:pPr>
          <a:r>
            <a:rPr lang="en-US" sz="1200" kern="1200" dirty="0">
              <a:solidFill>
                <a:schemeClr val="tx1"/>
              </a:solidFill>
              <a:latin typeface="Avenir Book" panose="02000503020000020003" pitchFamily="2" charset="0"/>
            </a:rPr>
            <a:t>CERN LC, project office (within existing LC resources at CERN).</a:t>
          </a:r>
          <a:r>
            <a:rPr lang="en-US" sz="1200" b="1" kern="1200" dirty="0">
              <a:solidFill>
                <a:schemeClr val="tx1"/>
              </a:solidFill>
              <a:latin typeface="Avenir Book" panose="02000503020000020003" pitchFamily="2" charset="0"/>
            </a:rPr>
            <a:t> </a:t>
          </a:r>
        </a:p>
        <a:p>
          <a:pPr marL="0" lvl="0" indent="0" algn="ctr" defTabSz="533400">
            <a:lnSpc>
              <a:spcPct val="90000"/>
            </a:lnSpc>
            <a:spcBef>
              <a:spcPct val="0"/>
            </a:spcBef>
            <a:spcAft>
              <a:spcPct val="35000"/>
            </a:spcAft>
            <a:buNone/>
          </a:pPr>
          <a:r>
            <a:rPr lang="en-US" sz="1200" b="1" kern="1200" dirty="0">
              <a:solidFill>
                <a:srgbClr val="FF0000"/>
              </a:solidFill>
              <a:latin typeface="Avenir Book" panose="02000503020000020003" pitchFamily="2" charset="0"/>
            </a:rPr>
            <a:t>LC budget line in MTP until end 2028</a:t>
          </a:r>
        </a:p>
      </dsp:txBody>
      <dsp:txXfrm>
        <a:off x="2099048" y="1369297"/>
        <a:ext cx="1679786" cy="1354666"/>
      </dsp:txXfrm>
    </dsp:sp>
  </dsp:spTree>
</dsp:drawing>
</file>

<file path=ppt/diagrams/layout1.xml><?xml version="1.0" encoding="utf-8"?>
<dgm:layoutDef xmlns:dgm="http://schemas.openxmlformats.org/drawingml/2006/diagram" xmlns:a="http://schemas.openxmlformats.org/drawingml/2006/main" uniqueId="urn:microsoft.com/office/officeart/2005/8/layout/chart3">
  <dgm:title val=""/>
  <dgm:desc val=""/>
  <dgm:catLst>
    <dgm:cat type="relationship" pri="27000"/>
    <dgm:cat type="cycle" pri="8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ompositeShape">
    <dgm:varLst>
      <dgm:chMax val="7"/>
      <dgm:dir/>
      <dgm:resizeHandles val="exact"/>
    </dgm:varLst>
    <dgm:alg type="composite">
      <dgm:param type="horzAlign" val="ctr"/>
      <dgm:param type="vertAlign" val="mid"/>
      <dgm:param type="ar" val="1"/>
    </dgm:alg>
    <dgm:presOf/>
    <dgm:shape xmlns:r="http://schemas.openxmlformats.org/officeDocument/2006/relationships" r:blip="">
      <dgm:adjLst/>
    </dgm:shape>
    <dgm:choose name="Name0">
      <dgm:if name="Name1" axis="ch" ptType="node" func="cnt" op="equ" val="1">
        <dgm:constrLst>
          <dgm:constr type="l" for="ch" forName="wedge1" refType="w" fact="0.08"/>
          <dgm:constr type="t" for="ch" forName="wedge1" refType="w" fact="0.08"/>
          <dgm:constr type="w" for="ch" forName="wedge1" refType="w" fact="0.84"/>
          <dgm:constr type="h" for="ch" forName="wedge1" refType="h" fact="0.84"/>
          <dgm:constr type="l" for="ch" forName="wedge1Tx" refType="w" fact="0.205"/>
          <dgm:constr type="t" for="ch" forName="wedge1Tx" refType="h" fact="0.205"/>
          <dgm:constr type="w" for="ch" forName="wedge1Tx" refType="w" fact="0.59"/>
          <dgm:constr type="h" for="ch" forName="wedge1Tx" refType="h" fact="0.59"/>
          <dgm:constr type="primFontSz" for="ch" ptType="node" op="equ"/>
        </dgm:constrLst>
      </dgm:if>
      <dgm:if name="Name2" axis="ch" ptType="node" func="cnt" op="equ" val="2">
        <dgm:constrLst>
          <dgm:constr type="l" for="ch" forName="wedge1" refType="w" fact="0.1"/>
          <dgm:constr type="t" for="ch" forName="wedge1" refType="w" fact="0.08"/>
          <dgm:constr type="w" for="ch" forName="wedge1" refType="w" fact="0.84"/>
          <dgm:constr type="h" for="ch" forName="wedge1" refType="h" fact="0.84"/>
          <dgm:constr type="l" for="ch" forName="wedge1Tx" refType="w" fact="0.52"/>
          <dgm:constr type="t" for="ch" forName="wedge1Tx" refType="h" fact="0.205"/>
          <dgm:constr type="w" for="ch" forName="wedge1Tx" refType="w" fact="0.295"/>
          <dgm:constr type="h" for="ch" forName="wedge1Tx" refType="h" fact="0.59"/>
          <dgm:constr type="l" for="ch" forName="wedge2" refType="w" fact="0.08"/>
          <dgm:constr type="t" for="ch" forName="wedge2" refType="w" fact="0.08"/>
          <dgm:constr type="w" for="ch" forName="wedge2" refType="w" fact="0.84"/>
          <dgm:constr type="h" for="ch" forName="wedge2" refType="h" fact="0.84"/>
          <dgm:constr type="l" for="ch" forName="wedge2Tx" refType="w" fact="0.2"/>
          <dgm:constr type="t" for="ch" forName="wedge2Tx" refType="h" fact="0.205"/>
          <dgm:constr type="w" for="ch" forName="wedge2Tx" refType="w" fact="0.295"/>
          <dgm:constr type="h" for="ch" forName="wedge2Tx" refType="h" fact="0.59"/>
          <dgm:constr type="primFontSz" for="ch" ptType="node" op="equ"/>
        </dgm:constrLst>
      </dgm:if>
      <dgm:if name="Name3" axis="ch" ptType="node" func="cnt" op="equ" val="3">
        <dgm:choose name="Name4">
          <dgm:if name="Name5" func="var" arg="dir" op="equ" val="norm">
            <dgm:constrLst>
              <dgm:constr type="l" for="ch" forName="wedge1" refType="w" fact="0.1233"/>
              <dgm:constr type="t" for="ch" forName="wedge1" refType="w" fact="0.055"/>
              <dgm:constr type="w" for="ch" forName="wedge1" refType="w" fact="0.84"/>
              <dgm:constr type="h" for="ch" forName="wedge1" refType="h" fact="0.84"/>
              <dgm:constr type="l" for="ch" forName="wedge1Tx" refType="w" fact="0.58"/>
              <dgm:constr type="t" for="ch" forName="wedge1Tx" refType="h" fact="0.21"/>
              <dgm:constr type="w" for="ch" forName="wedge1Tx" refType="w" fact="0.285"/>
              <dgm:constr type="h" for="ch" forName="wedge1Tx" refType="h" fact="0.28"/>
              <dgm:constr type="l" for="ch" forName="wedge2" refType="w" fact="0.08"/>
              <dgm:constr type="t" for="ch" forName="wedge2" refType="w" fact="0.08"/>
              <dgm:constr type="w" for="ch" forName="wedge2" refType="w" fact="0.84"/>
              <dgm:constr type="h" for="ch" forName="wedge2" refType="h" fact="0.84"/>
              <dgm:constr type="l" for="ch" forName="wedge2Tx" refType="w" fact="0.31"/>
              <dgm:constr type="t" for="ch" forName="wedge2Tx" refType="h" fact="0.61"/>
              <dgm:constr type="w" for="ch" forName="wedge2Tx" refType="w" fact="0.38"/>
              <dgm:constr type="h" for="ch" forName="wedge2Tx" refType="h" fact="0.26"/>
              <dgm:constr type="l" for="ch" forName="wedge3" refType="w" fact="0.08"/>
              <dgm:constr type="t" for="ch" forName="wedge3" refType="w" fact="0.08"/>
              <dgm:constr type="w" for="ch" forName="wedge3" refType="w" fact="0.84"/>
              <dgm:constr type="h" for="ch" forName="wedge3" refType="h" fact="0.84"/>
              <dgm:constr type="l" for="ch" forName="wedge3Tx" refType="w" fact="0.17"/>
              <dgm:constr type="t" for="ch" forName="wedge3Tx" refType="h" fact="0.245"/>
              <dgm:constr type="w" for="ch" forName="wedge3Tx" refType="w" fact="0.285"/>
              <dgm:constr type="h" for="ch" forName="wedge3Tx" refType="h" fact="0.28"/>
              <dgm:constr type="primFontSz" for="ch" ptType="node" op="equ"/>
            </dgm:constrLst>
          </dgm:if>
          <dgm:else name="Name6">
            <dgm:constrLst>
              <dgm:constr type="l" for="ch" forName="wedge1" refType="w" fact="0.08"/>
              <dgm:constr type="t" for="ch" forName="wedge1" refType="w" fact="0.08"/>
              <dgm:constr type="w" for="ch" forName="wedge1" refType="w" fact="0.84"/>
              <dgm:constr type="h" for="ch" forName="wedge1" refType="h" fact="0.84"/>
              <dgm:constr type="l" for="ch" forName="wedge1Tx" refType="w" fact="0.545"/>
              <dgm:constr type="t" for="ch" forName="wedge1Tx" refType="h" fact="0.245"/>
              <dgm:constr type="w" for="ch" forName="wedge1Tx" refType="w" fact="0.285"/>
              <dgm:constr type="h" for="ch" forName="wedge1Tx" refType="h" fact="0.28"/>
              <dgm:constr type="l" for="ch" forName="wedge2" refType="w" fact="0.08"/>
              <dgm:constr type="t" for="ch" forName="wedge2" refType="w" fact="0.08"/>
              <dgm:constr type="w" for="ch" forName="wedge2" refType="w" fact="0.84"/>
              <dgm:constr type="h" for="ch" forName="wedge2" refType="h" fact="0.84"/>
              <dgm:constr type="l" for="ch" forName="wedge2Tx" refType="w" fact="0.31"/>
              <dgm:constr type="t" for="ch" forName="wedge2Tx" refType="h" fact="0.61"/>
              <dgm:constr type="w" for="ch" forName="wedge2Tx" refType="w" fact="0.38"/>
              <dgm:constr type="h" for="ch" forName="wedge2Tx" refType="h" fact="0.26"/>
              <dgm:constr type="l" for="ch" forName="wedge3" refType="w" fact="0.0367"/>
              <dgm:constr type="t" for="ch" forName="wedge3" refType="w" fact="0.055"/>
              <dgm:constr type="w" for="ch" forName="wedge3" refType="w" fact="0.84"/>
              <dgm:constr type="h" for="ch" forName="wedge3" refType="h" fact="0.84"/>
              <dgm:constr type="l" for="ch" forName="wedge3Tx" refType="w" fact="0.14"/>
              <dgm:constr type="t" for="ch" forName="wedge3Tx" refType="h" fact="0.21"/>
              <dgm:constr type="w" for="ch" forName="wedge3Tx" refType="w" fact="0.285"/>
              <dgm:constr type="h" for="ch" forName="wedge3Tx" refType="h" fact="0.28"/>
              <dgm:constr type="primFontSz" for="ch" ptType="node" op="equ"/>
            </dgm:constrLst>
          </dgm:else>
        </dgm:choose>
      </dgm:if>
      <dgm:if name="Name7" axis="ch" ptType="node" func="cnt" op="equ" val="4">
        <dgm:choose name="Name8">
          <dgm:if name="Name9" func="var" arg="dir" op="equ" val="norm">
            <dgm:constrLst>
              <dgm:constr type="l" for="ch" forName="wedge1" refType="w" fact="0.1154"/>
              <dgm:constr type="t" for="ch" forName="wedge1" refType="w" fact="0.0446"/>
              <dgm:constr type="w" for="ch" forName="wedge1" refType="w" fact="0.84"/>
              <dgm:constr type="h" for="ch" forName="wedge1" refType="h" fact="0.84"/>
              <dgm:constr type="l" for="ch" forName="wedge1Tx" refType="w" fact="0.545"/>
              <dgm:constr type="t" for="ch" forName="wedge1Tx" refType="h" fact="0.2"/>
              <dgm:constr type="w" for="ch" forName="wedge1Tx" refType="w" fact="0.31"/>
              <dgm:constr type="h" for="ch" forName="wedge1Tx" refType="h" fact="0.25"/>
              <dgm:constr type="l" for="ch" forName="wedge2" refType="w" fact="0.08"/>
              <dgm:constr type="t" for="ch" forName="wedge2" refType="w" fact="0.08"/>
              <dgm:constr type="w" for="ch" forName="wedge2" refType="w" fact="0.84"/>
              <dgm:constr type="h" for="ch" forName="wedge2" refType="h" fact="0.84"/>
              <dgm:constr type="l" for="ch" forName="wedge2Tx" refType="w" fact="0.515"/>
              <dgm:constr type="t" for="ch" forName="wedge2Tx" refType="h" fact="0.515"/>
              <dgm:constr type="w" for="ch" forName="wedge2Tx" refType="w" fact="0.31"/>
              <dgm:constr type="h" for="ch" forName="wedge2Tx" refType="h" fact="0.25"/>
              <dgm:constr type="l" for="ch" forName="wedge3" refType="w" fact="0.08"/>
              <dgm:constr type="t" for="ch" forName="wedge3" refType="w" fact="0.08"/>
              <dgm:constr type="w" for="ch" forName="wedge3" refType="w" fact="0.84"/>
              <dgm:constr type="h" for="ch" forName="wedge3" refType="h" fact="0.84"/>
              <dgm:constr type="l" for="ch" forName="wedge3Tx" refType="w" fact="0.175"/>
              <dgm:constr type="t" for="ch" forName="wedge3Tx" refType="h" fact="0.515"/>
              <dgm:constr type="w" for="ch" forName="wedge3Tx" refType="w" fact="0.31"/>
              <dgm:constr type="h" for="ch" forName="wedge3Tx" refType="h" fact="0.25"/>
              <dgm:constr type="l" for="ch" forName="wedge4" refType="w" fact="0.08"/>
              <dgm:constr type="t" for="ch" forName="wedge4" refType="h" fact="0.08"/>
              <dgm:constr type="w" for="ch" forName="wedge4" refType="w" fact="0.84"/>
              <dgm:constr type="h" for="ch" forName="wedge4" refType="h" fact="0.84"/>
              <dgm:constr type="l" for="ch" forName="wedge4Tx" refType="w" fact="0.175"/>
              <dgm:constr type="t" for="ch" forName="wedge4Tx" refType="h" fact="0.235"/>
              <dgm:constr type="w" for="ch" forName="wedge4Tx" refType="w" fact="0.31"/>
              <dgm:constr type="h" for="ch" forName="wedge4Tx" refType="h" fact="0.25"/>
              <dgm:constr type="primFontSz" for="ch" ptType="node" op="equ"/>
            </dgm:constrLst>
          </dgm:if>
          <dgm:else name="Name10">
            <dgm:constrLst>
              <dgm:constr type="l" for="ch" forName="wedge1" refType="w" fact="0.08"/>
              <dgm:constr type="t" for="ch" forName="wedge1" refType="w" fact="0.08"/>
              <dgm:constr type="w" for="ch" forName="wedge1" refType="w" fact="0.84"/>
              <dgm:constr type="h" for="ch" forName="wedge1" refType="h" fact="0.84"/>
              <dgm:constr type="l" for="ch" forName="wedge1Tx" refType="w" fact="0.515"/>
              <dgm:constr type="t" for="ch" forName="wedge1Tx" refType="h" fact="0.235"/>
              <dgm:constr type="w" for="ch" forName="wedge1Tx" refType="w" fact="0.31"/>
              <dgm:constr type="h" for="ch" forName="wedge1Tx" refType="h" fact="0.25"/>
              <dgm:constr type="l" for="ch" forName="wedge2" refType="w" fact="0.08"/>
              <dgm:constr type="t" for="ch" forName="wedge2" refType="w" fact="0.08"/>
              <dgm:constr type="w" for="ch" forName="wedge2" refType="w" fact="0.84"/>
              <dgm:constr type="h" for="ch" forName="wedge2" refType="h" fact="0.84"/>
              <dgm:constr type="l" for="ch" forName="wedge2Tx" refType="w" fact="0.515"/>
              <dgm:constr type="t" for="ch" forName="wedge2Tx" refType="h" fact="0.515"/>
              <dgm:constr type="w" for="ch" forName="wedge2Tx" refType="w" fact="0.31"/>
              <dgm:constr type="h" for="ch" forName="wedge2Tx" refType="h" fact="0.25"/>
              <dgm:constr type="l" for="ch" forName="wedge3" refType="w" fact="0.08"/>
              <dgm:constr type="t" for="ch" forName="wedge3" refType="w" fact="0.08"/>
              <dgm:constr type="w" for="ch" forName="wedge3" refType="w" fact="0.84"/>
              <dgm:constr type="h" for="ch" forName="wedge3" refType="h" fact="0.84"/>
              <dgm:constr type="l" for="ch" forName="wedge3Tx" refType="w" fact="0.175"/>
              <dgm:constr type="t" for="ch" forName="wedge3Tx" refType="h" fact="0.515"/>
              <dgm:constr type="w" for="ch" forName="wedge3Tx" refType="w" fact="0.31"/>
              <dgm:constr type="h" for="ch" forName="wedge3Tx" refType="h" fact="0.25"/>
              <dgm:constr type="l" for="ch" forName="wedge4" refType="w" fact="0.0446"/>
              <dgm:constr type="t" for="ch" forName="wedge4" refType="h" fact="0.0446"/>
              <dgm:constr type="w" for="ch" forName="wedge4" refType="w" fact="0.84"/>
              <dgm:constr type="h" for="ch" forName="wedge4" refType="h" fact="0.84"/>
              <dgm:constr type="l" for="ch" forName="wedge4Tx" refType="w" fact="0.145"/>
              <dgm:constr type="t" for="ch" forName="wedge4Tx" refType="h" fact="0.2"/>
              <dgm:constr type="w" for="ch" forName="wedge4Tx" refType="w" fact="0.31"/>
              <dgm:constr type="h" for="ch" forName="wedge4Tx" refType="h" fact="0.25"/>
              <dgm:constr type="primFontSz" for="ch" ptType="node" op="equ"/>
            </dgm:constrLst>
          </dgm:else>
        </dgm:choose>
      </dgm:if>
      <dgm:if name="Name11" axis="ch" ptType="node" func="cnt" op="equ" val="5">
        <dgm:choose name="Name12">
          <dgm:if name="Name13" func="var" arg="dir" op="equ" val="norm">
            <dgm:constrLst>
              <dgm:constr type="l" for="ch" forName="wedge1" refType="w" fact="0.1094"/>
              <dgm:constr type="t" for="ch" forName="wedge1" refType="w" fact="0.0395"/>
              <dgm:constr type="w" for="ch" forName="wedge1" refType="w" fact="0.84"/>
              <dgm:constr type="h" for="ch" forName="wedge1" refType="h" fact="0.84"/>
              <dgm:constr type="l" for="ch" forName="wedge1Tx" refType="w" fact="0.54"/>
              <dgm:constr type="t" for="ch" forName="wedge1Tx" refType="h" fact="0.165"/>
              <dgm:constr type="w" for="ch" forName="wedge1Tx" refType="w" fact="0.285"/>
              <dgm:constr type="h" for="ch" forName="wedge1Tx" refType="h" fact="0.195"/>
              <dgm:constr type="l" for="ch" forName="wedge2" refType="w" fact="0.08"/>
              <dgm:constr type="t" for="ch" forName="wedge2" refType="w" fact="0.08"/>
              <dgm:constr type="w" for="ch" forName="wedge2" refType="w" fact="0.84"/>
              <dgm:constr type="h" for="ch" forName="wedge2" refType="h" fact="0.84"/>
              <dgm:constr type="l" for="ch" forName="wedge2Tx" refType="w" fact="0.629"/>
              <dgm:constr type="t" for="ch" forName="wedge2Tx" refType="h" fact="0.46"/>
              <dgm:constr type="w" for="ch" forName="wedge2Tx" refType="w" fact="0.25"/>
              <dgm:constr type="h" for="ch" forName="wedge2Tx" refType="h" fact="0.211"/>
              <dgm:constr type="l" for="ch" forName="wedge3" refType="w" fact="0.08"/>
              <dgm:constr type="t" for="ch" forName="wedge3" refType="w" fact="0.08"/>
              <dgm:constr type="w" for="ch" forName="wedge3" refType="w" fact="0.84"/>
              <dgm:constr type="h" for="ch" forName="wedge3" refType="h" fact="0.84"/>
              <dgm:constr type="l" for="ch" forName="wedge3Tx" refType="w" fact="0.35"/>
              <dgm:constr type="t" for="ch" forName="wedge3Tx" refType="h" fact="0.71"/>
              <dgm:constr type="w" for="ch" forName="wedge3Tx" refType="w" fact="0.3"/>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12"/>
              <dgm:constr type="t" for="ch" forName="wedge4Tx" refType="h" fact="0.46"/>
              <dgm:constr type="w" for="ch" forName="wedge4Tx" refType="w" fact="0.25"/>
              <dgm:constr type="h" for="ch" forName="wedge4Tx" refType="h" fact="0.211"/>
              <dgm:constr type="l" for="ch" forName="wedge5" refType="w" fact="0.08"/>
              <dgm:constr type="t" for="ch" forName="wedge5" refType="h" fact="0.08"/>
              <dgm:constr type="w" for="ch" forName="wedge5" refType="w" fact="0.84"/>
              <dgm:constr type="h" for="ch" forName="wedge5" refType="h" fact="0.84"/>
              <dgm:constr type="l" for="ch" forName="wedge5Tx" refType="w" fact="0.2025"/>
              <dgm:constr type="t" for="ch" forName="wedge5Tx" refType="h" fact="0.208"/>
              <dgm:constr type="w" for="ch" forName="wedge5Tx" refType="w" fact="0.285"/>
              <dgm:constr type="h" for="ch" forName="wedge5Tx" refType="h" fact="0.195"/>
              <dgm:constr type="primFontSz" for="ch" ptType="node" op="equ"/>
            </dgm:constrLst>
          </dgm:if>
          <dgm:else name="Name14">
            <dgm:constrLst>
              <dgm:constr type="l" for="ch" forName="wedge1" refType="w" fact="0.08"/>
              <dgm:constr type="t" for="ch" forName="wedge1" refType="w" fact="0.08"/>
              <dgm:constr type="w" for="ch" forName="wedge1" refType="w" fact="0.84"/>
              <dgm:constr type="h" for="ch" forName="wedge1" refType="h" fact="0.84"/>
              <dgm:constr type="l" for="ch" forName="wedge1Tx" refType="w" fact="0.51"/>
              <dgm:constr type="t" for="ch" forName="wedge1Tx" refType="h" fact="0.208"/>
              <dgm:constr type="w" for="ch" forName="wedge1Tx" refType="w" fact="0.285"/>
              <dgm:constr type="h" for="ch" forName="wedge1Tx" refType="h" fact="0.195"/>
              <dgm:constr type="l" for="ch" forName="wedge2" refType="w" fact="0.08"/>
              <dgm:constr type="t" for="ch" forName="wedge2" refType="w" fact="0.08"/>
              <dgm:constr type="w" for="ch" forName="wedge2" refType="w" fact="0.84"/>
              <dgm:constr type="h" for="ch" forName="wedge2" refType="h" fact="0.84"/>
              <dgm:constr type="l" for="ch" forName="wedge2Tx" refType="w" fact="0.629"/>
              <dgm:constr type="t" for="ch" forName="wedge2Tx" refType="h" fact="0.46"/>
              <dgm:constr type="w" for="ch" forName="wedge2Tx" refType="w" fact="0.25"/>
              <dgm:constr type="h" for="ch" forName="wedge2Tx" refType="h" fact="0.211"/>
              <dgm:constr type="l" for="ch" forName="wedge3" refType="w" fact="0.08"/>
              <dgm:constr type="t" for="ch" forName="wedge3" refType="w" fact="0.08"/>
              <dgm:constr type="w" for="ch" forName="wedge3" refType="w" fact="0.84"/>
              <dgm:constr type="h" for="ch" forName="wedge3" refType="h" fact="0.84"/>
              <dgm:constr type="l" for="ch" forName="wedge3Tx" refType="w" fact="0.35"/>
              <dgm:constr type="t" for="ch" forName="wedge3Tx" refType="h" fact="0.71"/>
              <dgm:constr type="w" for="ch" forName="wedge3Tx" refType="w" fact="0.3"/>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12"/>
              <dgm:constr type="t" for="ch" forName="wedge4Tx" refType="h" fact="0.46"/>
              <dgm:constr type="w" for="ch" forName="wedge4Tx" refType="w" fact="0.25"/>
              <dgm:constr type="h" for="ch" forName="wedge4Tx" refType="h" fact="0.211"/>
              <dgm:constr type="l" for="ch" forName="wedge5" refType="w" fact="0.0506"/>
              <dgm:constr type="t" for="ch" forName="wedge5" refType="h" fact="0.0395"/>
              <dgm:constr type="w" for="ch" forName="wedge5" refType="w" fact="0.84"/>
              <dgm:constr type="h" for="ch" forName="wedge5" refType="h" fact="0.84"/>
              <dgm:constr type="l" for="ch" forName="wedge5Tx" refType="w" fact="0.18"/>
              <dgm:constr type="t" for="ch" forName="wedge5Tx" refType="h" fact="0.165"/>
              <dgm:constr type="w" for="ch" forName="wedge5Tx" refType="w" fact="0.285"/>
              <dgm:constr type="h" for="ch" forName="wedge5Tx" refType="h" fact="0.195"/>
              <dgm:constr type="primFontSz" for="ch" ptType="node" op="equ"/>
            </dgm:constrLst>
          </dgm:else>
        </dgm:choose>
      </dgm:if>
      <dgm:if name="Name15" axis="ch" ptType="node" func="cnt" op="equ" val="6">
        <dgm:choose name="Name16">
          <dgm:if name="Name17" func="var" arg="dir" op="equ" val="norm">
            <dgm:constrLst>
              <dgm:constr type="l" for="ch" forName="wedge1" refType="w" fact="0.105"/>
              <dgm:constr type="t" for="ch" forName="wedge1" refType="w" fact="0.0367"/>
              <dgm:constr type="w" for="ch" forName="wedge1" refType="w" fact="0.84"/>
              <dgm:constr type="h" for="ch" forName="wedge1" refType="h" fact="0.84"/>
              <dgm:constr type="l" for="ch" forName="wedge1Tx" refType="w" fact="0.534"/>
              <dgm:constr type="t" for="ch" forName="wedge1Tx" refType="h" fact="0.1267"/>
              <dgm:constr type="w" for="ch" forName="wedge1Tx" refType="w" fact="0.245"/>
              <dgm:constr type="h" for="ch" forName="wedge1Tx" refType="h" fact="0.18"/>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415"/>
              <dgm:constr type="w" for="ch" forName="wedge2Tx" refType="w" fact="0.254"/>
              <dgm:constr type="h" for="ch" forName="wedge2Tx" refType="h" fact="0.17"/>
              <dgm:constr type="l" for="ch" forName="wedge3" refType="w" fact="0.08"/>
              <dgm:constr type="t" for="ch" forName="wedge3" refType="w" fact="0.08"/>
              <dgm:constr type="w" for="ch" forName="wedge3" refType="w" fact="0.84"/>
              <dgm:constr type="h" for="ch" forName="wedge3" refType="h" fact="0.84"/>
              <dgm:constr type="l" for="ch" forName="wedge3Tx" refType="w" fact="0.509"/>
              <dgm:constr type="t" for="ch" forName="wedge3Tx" refType="h" fact="0.65"/>
              <dgm:constr type="w" for="ch" forName="wedge3Tx" refType="w" fact="0.245"/>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246"/>
              <dgm:constr type="t" for="ch" forName="wedge4Tx" refType="h" fact="0.65"/>
              <dgm:constr type="w" for="ch" forName="wedge4Tx" refType="w" fact="0.245"/>
              <dgm:constr type="h" for="ch" forName="wedge4Tx" refType="h" fact="0.18"/>
              <dgm:constr type="l" for="ch" forName="wedge5" refType="w" fact="0.08"/>
              <dgm:constr type="t" for="ch" forName="wedge5" refType="h" fact="0.08"/>
              <dgm:constr type="w" for="ch" forName="wedge5" refType="w" fact="0.84"/>
              <dgm:constr type="h" for="ch" forName="wedge5" refType="h" fact="0.84"/>
              <dgm:constr type="l" for="ch" forName="wedge5Tx" refType="w" fact="0.093"/>
              <dgm:constr type="t" for="ch" forName="wedge5Tx" refType="h" fact="0.415"/>
              <dgm:constr type="w" for="ch" forName="wedge5Tx" refType="w" fact="0.254"/>
              <dgm:constr type="h" for="ch" forName="wedge5Tx" refType="h" fact="0.17"/>
              <dgm:constr type="l" for="ch" forName="wedge6" refType="w" fact="0.08"/>
              <dgm:constr type="t" for="ch" forName="wedge6" refType="h" fact="0.08"/>
              <dgm:constr type="w" for="ch" forName="wedge6" refType="w" fact="0.84"/>
              <dgm:constr type="h" for="ch" forName="wedge6" refType="h" fact="0.84"/>
              <dgm:constr type="l" for="ch" forName="wedge6Tx" refType="w" fact="0.246"/>
              <dgm:constr type="t" for="ch" forName="wedge6Tx" refType="h" fact="0.17"/>
              <dgm:constr type="w" for="ch" forName="wedge6Tx" refType="w" fact="0.245"/>
              <dgm:constr type="h" for="ch" forName="wedge6Tx" refType="h" fact="0.18"/>
              <dgm:constr type="primFontSz" for="ch" ptType="node" op="equ"/>
            </dgm:constrLst>
          </dgm:if>
          <dgm:else name="Name18">
            <dgm:constrLst>
              <dgm:constr type="l" for="ch" forName="wedge1" refType="w" fact="0.08"/>
              <dgm:constr type="t" for="ch" forName="wedge1" refType="w" fact="0.08"/>
              <dgm:constr type="w" for="ch" forName="wedge1" refType="w" fact="0.84"/>
              <dgm:constr type="h" for="ch" forName="wedge1" refType="h" fact="0.84"/>
              <dgm:constr type="l" for="ch" forName="wedge1Tx" refType="w" fact="0.509"/>
              <dgm:constr type="t" for="ch" forName="wedge1Tx" refType="h" fact="0.17"/>
              <dgm:constr type="w" for="ch" forName="wedge1Tx" refType="w" fact="0.245"/>
              <dgm:constr type="h" for="ch" forName="wedge1Tx" refType="h" fact="0.18"/>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415"/>
              <dgm:constr type="w" for="ch" forName="wedge2Tx" refType="w" fact="0.254"/>
              <dgm:constr type="h" for="ch" forName="wedge2Tx" refType="h" fact="0.17"/>
              <dgm:constr type="l" for="ch" forName="wedge3" refType="w" fact="0.08"/>
              <dgm:constr type="t" for="ch" forName="wedge3" refType="w" fact="0.08"/>
              <dgm:constr type="w" for="ch" forName="wedge3" refType="w" fact="0.84"/>
              <dgm:constr type="h" for="ch" forName="wedge3" refType="h" fact="0.84"/>
              <dgm:constr type="l" for="ch" forName="wedge3Tx" refType="w" fact="0.509"/>
              <dgm:constr type="t" for="ch" forName="wedge3Tx" refType="h" fact="0.65"/>
              <dgm:constr type="w" for="ch" forName="wedge3Tx" refType="w" fact="0.245"/>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246"/>
              <dgm:constr type="t" for="ch" forName="wedge4Tx" refType="h" fact="0.65"/>
              <dgm:constr type="w" for="ch" forName="wedge4Tx" refType="w" fact="0.245"/>
              <dgm:constr type="h" for="ch" forName="wedge4Tx" refType="h" fact="0.18"/>
              <dgm:constr type="l" for="ch" forName="wedge5" refType="w" fact="0.08"/>
              <dgm:constr type="t" for="ch" forName="wedge5" refType="h" fact="0.08"/>
              <dgm:constr type="w" for="ch" forName="wedge5" refType="w" fact="0.84"/>
              <dgm:constr type="h" for="ch" forName="wedge5" refType="h" fact="0.84"/>
              <dgm:constr type="l" for="ch" forName="wedge5Tx" refType="w" fact="0.093"/>
              <dgm:constr type="t" for="ch" forName="wedge5Tx" refType="h" fact="0.415"/>
              <dgm:constr type="w" for="ch" forName="wedge5Tx" refType="w" fact="0.254"/>
              <dgm:constr type="h" for="ch" forName="wedge5Tx" refType="h" fact="0.17"/>
              <dgm:constr type="l" for="ch" forName="wedge6" refType="w" fact="0.055"/>
              <dgm:constr type="t" for="ch" forName="wedge6" refType="h" fact="0.0367"/>
              <dgm:constr type="w" for="ch" forName="wedge6" refType="w" fact="0.84"/>
              <dgm:constr type="h" for="ch" forName="wedge6" refType="h" fact="0.84"/>
              <dgm:constr type="l" for="ch" forName="wedge6Tx" refType="w" fact="0.221"/>
              <dgm:constr type="t" for="ch" forName="wedge6Tx" refType="h" fact="0.1267"/>
              <dgm:constr type="w" for="ch" forName="wedge6Tx" refType="w" fact="0.245"/>
              <dgm:constr type="h" for="ch" forName="wedge6Tx" refType="h" fact="0.18"/>
              <dgm:constr type="primFontSz" for="ch" ptType="node" op="equ"/>
            </dgm:constrLst>
          </dgm:else>
        </dgm:choose>
      </dgm:if>
      <dgm:else name="Name19">
        <dgm:choose name="Name20">
          <dgm:if name="Name21" func="var" arg="dir" op="equ" val="norm">
            <dgm:constrLst>
              <dgm:constr type="l" for="ch" forName="wedge1" refType="w" fact="0.1017"/>
              <dgm:constr type="t" for="ch" forName="wedge1" refType="w" fact="0.035"/>
              <dgm:constr type="w" for="ch" forName="wedge1" refType="w" fact="0.84"/>
              <dgm:constr type="h" for="ch" forName="wedge1" refType="h" fact="0.84"/>
              <dgm:constr type="l" for="ch" forName="wedge1Tx" refType="w" fact="0.53"/>
              <dgm:constr type="t" for="ch" forName="wedge1Tx" refType="h" fact="0.115"/>
              <dgm:constr type="w" for="ch" forName="wedge1Tx" refType="w" fact="0.23"/>
              <dgm:constr type="h" for="ch" forName="wedge1Tx" refType="h" fact="0.145"/>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38"/>
              <dgm:constr type="w" for="ch" forName="wedge2Tx" refType="w" fact="0.244"/>
              <dgm:constr type="h" for="ch" forName="wedge2Tx" refType="h" fact="0.155"/>
              <dgm:constr type="l" for="ch" forName="wedge3" refType="w" fact="0.08"/>
              <dgm:constr type="t" for="ch" forName="wedge3" refType="w" fact="0.08"/>
              <dgm:constr type="w" for="ch" forName="wedge3" refType="w" fact="0.84"/>
              <dgm:constr type="h" for="ch" forName="wedge3" refType="h" fact="0.84"/>
              <dgm:constr type="l" for="ch" forName="wedge3Tx" refType="w" fact="0.62"/>
              <dgm:constr type="t" for="ch" forName="wedge3Tx" refType="h" fact="0.58"/>
              <dgm:constr type="w" for="ch" forName="wedge3Tx" refType="w" fact="0.22"/>
              <dgm:constr type="h" for="ch" forName="wedge3Tx" refType="h" fact="0.16"/>
              <dgm:constr type="l" for="ch" forName="wedge4" refType="w" fact="0.08"/>
              <dgm:constr type="t" for="ch" forName="wedge4" refType="h" fact="0.08"/>
              <dgm:constr type="w" for="ch" forName="wedge4" refType="w" fact="0.84"/>
              <dgm:constr type="h" for="ch" forName="wedge4" refType="h" fact="0.84"/>
              <dgm:constr type="l" for="ch" forName="wedge4Tx" refType="w" fact="0.3875"/>
              <dgm:constr type="t" for="ch" forName="wedge4Tx" refType="h" fact="0.74"/>
              <dgm:constr type="w" for="ch" forName="wedge4Tx" refType="w" fact="0.225"/>
              <dgm:constr type="h" for="ch" forName="wedge4Tx" refType="h" fact="0.16"/>
              <dgm:constr type="l" for="ch" forName="wedge5" refType="w" fact="0.08"/>
              <dgm:constr type="t" for="ch" forName="wedge5" refType="h" fact="0.08"/>
              <dgm:constr type="w" for="ch" forName="wedge5" refType="w" fact="0.84"/>
              <dgm:constr type="h" for="ch" forName="wedge5" refType="h" fact="0.84"/>
              <dgm:constr type="l" for="ch" forName="wedge5Tx" refType="w" fact="0.16"/>
              <dgm:constr type="t" for="ch" forName="wedge5Tx" refType="h" fact="0.58"/>
              <dgm:constr type="w" for="ch" forName="wedge5Tx" refType="w" fact="0.22"/>
              <dgm:constr type="h" for="ch" forName="wedge5Tx" refType="h" fact="0.16"/>
              <dgm:constr type="l" for="ch" forName="wedge6" refType="w" fact="0.08"/>
              <dgm:constr type="t" for="ch" forName="wedge6" refType="h" fact="0.08"/>
              <dgm:constr type="w" for="ch" forName="wedge6" refType="w" fact="0.84"/>
              <dgm:constr type="h" for="ch" forName="wedge6" refType="h" fact="0.84"/>
              <dgm:constr type="l" for="ch" forName="wedge6Tx" refType="w" fact="0.101"/>
              <dgm:constr type="t" for="ch" forName="wedge6Tx" refType="h" fact="0.38"/>
              <dgm:constr type="w" for="ch" forName="wedge6Tx" refType="w" fact="0.244"/>
              <dgm:constr type="h" for="ch" forName="wedge6Tx" refType="h" fact="0.155"/>
              <dgm:constr type="l" for="ch" forName="wedge7" refType="w" fact="0.08"/>
              <dgm:constr type="t" for="ch" forName="wedge7" refType="h" fact="0.08"/>
              <dgm:constr type="w" for="ch" forName="wedge7" refType="w" fact="0.84"/>
              <dgm:constr type="h" for="ch" forName="wedge7" refType="h" fact="0.84"/>
              <dgm:constr type="l" for="ch" forName="wedge7Tx" refType="w" fact="0.262"/>
              <dgm:constr type="t" for="ch" forName="wedge7Tx" refType="h" fact="0.16"/>
              <dgm:constr type="w" for="ch" forName="wedge7Tx" refType="w" fact="0.23"/>
              <dgm:constr type="h" for="ch" forName="wedge7Tx" refType="h" fact="0.145"/>
              <dgm:constr type="primFontSz" for="ch" ptType="node" op="equ"/>
            </dgm:constrLst>
          </dgm:if>
          <dgm:else name="Name22">
            <dgm:constrLst>
              <dgm:constr type="l" for="ch" forName="wedge1" refType="w" fact="0.08"/>
              <dgm:constr type="t" for="ch" forName="wedge1" refType="w" fact="0.08"/>
              <dgm:constr type="w" for="ch" forName="wedge1" refType="w" fact="0.84"/>
              <dgm:constr type="h" for="ch" forName="wedge1" refType="h" fact="0.84"/>
              <dgm:constr type="l" for="ch" forName="wedge1Tx" refType="w" fact="0.508"/>
              <dgm:constr type="t" for="ch" forName="wedge1Tx" refType="h" fact="0.16"/>
              <dgm:constr type="w" for="ch" forName="wedge1Tx" refType="w" fact="0.23"/>
              <dgm:constr type="h" for="ch" forName="wedge1Tx" refType="h" fact="0.145"/>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38"/>
              <dgm:constr type="w" for="ch" forName="wedge2Tx" refType="w" fact="0.244"/>
              <dgm:constr type="h" for="ch" forName="wedge2Tx" refType="h" fact="0.155"/>
              <dgm:constr type="l" for="ch" forName="wedge3" refType="w" fact="0.08"/>
              <dgm:constr type="t" for="ch" forName="wedge3" refType="w" fact="0.08"/>
              <dgm:constr type="w" for="ch" forName="wedge3" refType="w" fact="0.84"/>
              <dgm:constr type="h" for="ch" forName="wedge3" refType="h" fact="0.84"/>
              <dgm:constr type="l" for="ch" forName="wedge3Tx" refType="w" fact="0.62"/>
              <dgm:constr type="t" for="ch" forName="wedge3Tx" refType="h" fact="0.58"/>
              <dgm:constr type="w" for="ch" forName="wedge3Tx" refType="w" fact="0.22"/>
              <dgm:constr type="h" for="ch" forName="wedge3Tx" refType="h" fact="0.16"/>
              <dgm:constr type="l" for="ch" forName="wedge4" refType="w" fact="0.08"/>
              <dgm:constr type="t" for="ch" forName="wedge4" refType="h" fact="0.08"/>
              <dgm:constr type="w" for="ch" forName="wedge4" refType="w" fact="0.84"/>
              <dgm:constr type="h" for="ch" forName="wedge4" refType="h" fact="0.84"/>
              <dgm:constr type="l" for="ch" forName="wedge4Tx" refType="w" fact="0.3875"/>
              <dgm:constr type="t" for="ch" forName="wedge4Tx" refType="h" fact="0.74"/>
              <dgm:constr type="w" for="ch" forName="wedge4Tx" refType="w" fact="0.225"/>
              <dgm:constr type="h" for="ch" forName="wedge4Tx" refType="h" fact="0.16"/>
              <dgm:constr type="l" for="ch" forName="wedge5" refType="w" fact="0.08"/>
              <dgm:constr type="t" for="ch" forName="wedge5" refType="h" fact="0.08"/>
              <dgm:constr type="w" for="ch" forName="wedge5" refType="w" fact="0.84"/>
              <dgm:constr type="h" for="ch" forName="wedge5" refType="h" fact="0.84"/>
              <dgm:constr type="l" for="ch" forName="wedge5Tx" refType="w" fact="0.16"/>
              <dgm:constr type="t" for="ch" forName="wedge5Tx" refType="h" fact="0.58"/>
              <dgm:constr type="w" for="ch" forName="wedge5Tx" refType="w" fact="0.22"/>
              <dgm:constr type="h" for="ch" forName="wedge5Tx" refType="h" fact="0.16"/>
              <dgm:constr type="l" for="ch" forName="wedge6" refType="w" fact="0.08"/>
              <dgm:constr type="t" for="ch" forName="wedge6" refType="h" fact="0.08"/>
              <dgm:constr type="w" for="ch" forName="wedge6" refType="w" fact="0.84"/>
              <dgm:constr type="h" for="ch" forName="wedge6" refType="h" fact="0.84"/>
              <dgm:constr type="l" for="ch" forName="wedge6Tx" refType="w" fact="0.101"/>
              <dgm:constr type="t" for="ch" forName="wedge6Tx" refType="h" fact="0.38"/>
              <dgm:constr type="w" for="ch" forName="wedge6Tx" refType="w" fact="0.244"/>
              <dgm:constr type="h" for="ch" forName="wedge6Tx" refType="h" fact="0.155"/>
              <dgm:constr type="l" for="ch" forName="wedge7" refType="w" fact="0.0583"/>
              <dgm:constr type="t" for="ch" forName="wedge7" refType="h" fact="0.035"/>
              <dgm:constr type="w" for="ch" forName="wedge7" refType="w" fact="0.84"/>
              <dgm:constr type="h" for="ch" forName="wedge7" refType="h" fact="0.84"/>
              <dgm:constr type="l" for="ch" forName="wedge7Tx" refType="w" fact="0.2403"/>
              <dgm:constr type="t" for="ch" forName="wedge7Tx" refType="h" fact="0.115"/>
              <dgm:constr type="w" for="ch" forName="wedge7Tx" refType="w" fact="0.23"/>
              <dgm:constr type="h" for="ch" forName="wedge7Tx" refType="h" fact="0.145"/>
              <dgm:constr type="primFontSz" for="ch" ptType="node" op="equ"/>
            </dgm:constrLst>
          </dgm:else>
        </dgm:choose>
      </dgm:else>
    </dgm:choose>
    <dgm:ruleLst/>
    <dgm:choose name="Name23">
      <dgm:if name="Name24" axis="ch" ptType="node" func="cnt" op="gte" val="1">
        <dgm:layoutNode name="wedge1">
          <dgm:alg type="sp"/>
          <dgm:choose name="Name25">
            <dgm:if name="Name26" axis="ch" ptType="node" func="cnt" op="equ" val="1">
              <dgm:shape xmlns:r="http://schemas.openxmlformats.org/officeDocument/2006/relationships" type="ellipse" r:blip="">
                <dgm:adjLst/>
              </dgm:shape>
            </dgm:if>
            <dgm:if name="Name27" axis="ch" ptType="node" func="cnt" op="equ" val="2">
              <dgm:shape xmlns:r="http://schemas.openxmlformats.org/officeDocument/2006/relationships" type="pie" r:blip="">
                <dgm:adjLst>
                  <dgm:adj idx="1" val="270"/>
                  <dgm:adj idx="2" val="90"/>
                </dgm:adjLst>
              </dgm:shape>
            </dgm:if>
            <dgm:if name="Name28" axis="ch" ptType="node" func="cnt" op="equ" val="3">
              <dgm:shape xmlns:r="http://schemas.openxmlformats.org/officeDocument/2006/relationships" type="pie" r:blip="">
                <dgm:adjLst>
                  <dgm:adj idx="1" val="270"/>
                  <dgm:adj idx="2" val="30"/>
                </dgm:adjLst>
              </dgm:shape>
            </dgm:if>
            <dgm:if name="Name29" axis="ch" ptType="node" func="cnt" op="equ" val="4">
              <dgm:shape xmlns:r="http://schemas.openxmlformats.org/officeDocument/2006/relationships" type="pie" r:blip="">
                <dgm:adjLst>
                  <dgm:adj idx="1" val="270"/>
                  <dgm:adj idx="2" val="0"/>
                </dgm:adjLst>
              </dgm:shape>
            </dgm:if>
            <dgm:if name="Name30" axis="ch" ptType="node" func="cnt" op="equ" val="5">
              <dgm:shape xmlns:r="http://schemas.openxmlformats.org/officeDocument/2006/relationships" type="pie" r:blip="">
                <dgm:adjLst>
                  <dgm:adj idx="1" val="270"/>
                  <dgm:adj idx="2" val="342"/>
                </dgm:adjLst>
              </dgm:shape>
            </dgm:if>
            <dgm:if name="Name31" axis="ch" ptType="node" func="cnt" op="equ" val="6">
              <dgm:shape xmlns:r="http://schemas.openxmlformats.org/officeDocument/2006/relationships" type="pie" r:blip="">
                <dgm:adjLst>
                  <dgm:adj idx="1" val="270"/>
                  <dgm:adj idx="2" val="330"/>
                </dgm:adjLst>
              </dgm:shape>
            </dgm:if>
            <dgm:else name="Name32">
              <dgm:shape xmlns:r="http://schemas.openxmlformats.org/officeDocument/2006/relationships" type="pie" r:blip="">
                <dgm:adjLst>
                  <dgm:adj idx="1" val="270"/>
                  <dgm:adj idx="2" val="321.4286"/>
                </dgm:adjLst>
              </dgm:shape>
            </dgm:else>
          </dgm:choose>
          <dgm:choose name="Name33">
            <dgm:if name="Name34" func="var" arg="dir" op="equ" val="norm">
              <dgm:presOf axis="ch desOrSelf" ptType="node node" st="1 1" cnt="1 0"/>
            </dgm:if>
            <dgm:else name="Name35">
              <dgm:choose name="Name36">
                <dgm:if name="Name37" axis="ch" ptType="node" func="cnt" op="equ" val="1">
                  <dgm:presOf axis="ch desOrSelf" ptType="node node" st="1 1" cnt="1 0"/>
                </dgm:if>
                <dgm:if name="Name38" axis="ch" ptType="node" func="cnt" op="equ" val="2">
                  <dgm:presOf axis="ch desOrSelf" ptType="node node" st="2 1" cnt="1 0"/>
                </dgm:if>
                <dgm:if name="Name39" axis="ch" ptType="node" func="cnt" op="equ" val="3">
                  <dgm:presOf axis="ch desOrSelf" ptType="node node" st="3 1" cnt="1 0"/>
                </dgm:if>
                <dgm:if name="Name40" axis="ch" ptType="node" func="cnt" op="equ" val="4">
                  <dgm:presOf axis="ch desOrSelf" ptType="node node" st="4 1" cnt="1 0"/>
                </dgm:if>
                <dgm:if name="Name41" axis="ch" ptType="node" func="cnt" op="equ" val="5">
                  <dgm:presOf axis="ch desOrSelf" ptType="node node" st="5 1" cnt="1 0"/>
                </dgm:if>
                <dgm:if name="Name42" axis="ch" ptType="node" func="cnt" op="equ" val="6">
                  <dgm:presOf axis="ch desOrSelf" ptType="node node" st="6 1" cnt="1 0"/>
                </dgm:if>
                <dgm:else name="Name43">
                  <dgm:presOf axis="ch desOrSelf" ptType="node node" st="7 1" cnt="1 0"/>
                </dgm:else>
              </dgm:choose>
            </dgm:else>
          </dgm:choose>
          <dgm:constrLst/>
          <dgm:ruleLst/>
        </dgm:layoutNode>
        <dgm:layoutNode name="wedge1Tx" moveWith="wedge1">
          <dgm:varLst>
            <dgm:chMax val="0"/>
            <dgm:chPref val="0"/>
            <dgm:bulletEnabled val="1"/>
          </dgm:varLst>
          <dgm:alg type="tx"/>
          <dgm:shape xmlns:r="http://schemas.openxmlformats.org/officeDocument/2006/relationships" type="rect" r:blip="" hideGeom="1">
            <dgm:adjLst/>
          </dgm:shape>
          <dgm:choose name="Name44">
            <dgm:if name="Name45" func="var" arg="dir" op="equ" val="norm">
              <dgm:presOf axis="ch desOrSelf" ptType="node node" st="1 1" cnt="1 0"/>
            </dgm:if>
            <dgm:else name="Name46">
              <dgm:choose name="Name47">
                <dgm:if name="Name48" axis="ch" ptType="node" func="cnt" op="equ" val="1">
                  <dgm:presOf axis="ch desOrSelf" ptType="node node" st="1 1" cnt="1 0"/>
                </dgm:if>
                <dgm:if name="Name49" axis="ch" ptType="node" func="cnt" op="equ" val="2">
                  <dgm:presOf axis="ch desOrSelf" ptType="node node" st="2 1" cnt="1 0"/>
                </dgm:if>
                <dgm:if name="Name50" axis="ch" ptType="node" func="cnt" op="equ" val="3">
                  <dgm:presOf axis="ch desOrSelf" ptType="node node" st="3 1" cnt="1 0"/>
                </dgm:if>
                <dgm:if name="Name51" axis="ch" ptType="node" func="cnt" op="equ" val="4">
                  <dgm:presOf axis="ch desOrSelf" ptType="node node" st="4 1" cnt="1 0"/>
                </dgm:if>
                <dgm:if name="Name52" axis="ch" ptType="node" func="cnt" op="equ" val="5">
                  <dgm:presOf axis="ch desOrSelf" ptType="node node" st="5 1" cnt="1 0"/>
                </dgm:if>
                <dgm:if name="Name53" axis="ch" ptType="node" func="cnt" op="equ" val="6">
                  <dgm:presOf axis="ch desOrSelf" ptType="node node" st="6 1" cnt="1 0"/>
                </dgm:if>
                <dgm:else name="Name54">
                  <dgm:presOf axis="ch desOrSelf" ptType="node node" st="7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55"/>
    </dgm:choose>
    <dgm:choose name="Name56">
      <dgm:if name="Name57" axis="ch" ptType="node" func="cnt" op="gte" val="2">
        <dgm:layoutNode name="wedge2">
          <dgm:alg type="sp"/>
          <dgm:choose name="Name58">
            <dgm:if name="Name59" axis="ch" ptType="node" func="cnt" op="equ" val="2">
              <dgm:shape xmlns:r="http://schemas.openxmlformats.org/officeDocument/2006/relationships" type="pie" r:blip="">
                <dgm:adjLst>
                  <dgm:adj idx="1" val="90"/>
                  <dgm:adj idx="2" val="270"/>
                </dgm:adjLst>
              </dgm:shape>
            </dgm:if>
            <dgm:if name="Name60" axis="ch" ptType="node" func="cnt" op="equ" val="3">
              <dgm:shape xmlns:r="http://schemas.openxmlformats.org/officeDocument/2006/relationships" type="pie" r:blip="">
                <dgm:adjLst>
                  <dgm:adj idx="1" val="30"/>
                  <dgm:adj idx="2" val="150"/>
                </dgm:adjLst>
              </dgm:shape>
            </dgm:if>
            <dgm:if name="Name61" axis="ch" ptType="node" func="cnt" op="equ" val="4">
              <dgm:shape xmlns:r="http://schemas.openxmlformats.org/officeDocument/2006/relationships" type="pie" r:blip="">
                <dgm:adjLst>
                  <dgm:adj idx="1" val="0"/>
                  <dgm:adj idx="2" val="90"/>
                </dgm:adjLst>
              </dgm:shape>
            </dgm:if>
            <dgm:if name="Name62" axis="ch" ptType="node" func="cnt" op="equ" val="5">
              <dgm:shape xmlns:r="http://schemas.openxmlformats.org/officeDocument/2006/relationships" type="pie" r:blip="">
                <dgm:adjLst>
                  <dgm:adj idx="1" val="342"/>
                  <dgm:adj idx="2" val="54"/>
                </dgm:adjLst>
              </dgm:shape>
            </dgm:if>
            <dgm:if name="Name63" axis="ch" ptType="node" func="cnt" op="equ" val="6">
              <dgm:shape xmlns:r="http://schemas.openxmlformats.org/officeDocument/2006/relationships" type="pie" r:blip="">
                <dgm:adjLst>
                  <dgm:adj idx="1" val="330"/>
                  <dgm:adj idx="2" val="30"/>
                </dgm:adjLst>
              </dgm:shape>
            </dgm:if>
            <dgm:else name="Name64">
              <dgm:shape xmlns:r="http://schemas.openxmlformats.org/officeDocument/2006/relationships" type="pie" r:blip="">
                <dgm:adjLst>
                  <dgm:adj idx="1" val="321.4286"/>
                  <dgm:adj idx="2" val="12.85714"/>
                </dgm:adjLst>
              </dgm:shape>
            </dgm:else>
          </dgm:choose>
          <dgm:choose name="Name65">
            <dgm:if name="Name66" func="var" arg="dir" op="equ" val="norm">
              <dgm:presOf axis="ch desOrSelf" ptType="node node" st="2 1" cnt="1 0"/>
            </dgm:if>
            <dgm:else name="Name67">
              <dgm:choose name="Name68">
                <dgm:if name="Name69" axis="ch" ptType="node" func="cnt" op="equ" val="2">
                  <dgm:presOf axis="ch desOrSelf" ptType="node node" st="1 1" cnt="1 0"/>
                </dgm:if>
                <dgm:if name="Name70" axis="ch" ptType="node" func="cnt" op="equ" val="3">
                  <dgm:presOf axis="ch desOrSelf" ptType="node node" st="2 1" cnt="1 0"/>
                </dgm:if>
                <dgm:if name="Name71" axis="ch" ptType="node" func="cnt" op="equ" val="4">
                  <dgm:presOf axis="ch desOrSelf" ptType="node node" st="3 1" cnt="1 0"/>
                </dgm:if>
                <dgm:if name="Name72" axis="ch" ptType="node" func="cnt" op="equ" val="5">
                  <dgm:presOf axis="ch desOrSelf" ptType="node node" st="4 1" cnt="1 0"/>
                </dgm:if>
                <dgm:if name="Name73" axis="ch" ptType="node" func="cnt" op="equ" val="6">
                  <dgm:presOf axis="ch desOrSelf" ptType="node node" st="5 1" cnt="1 0"/>
                </dgm:if>
                <dgm:else name="Name74">
                  <dgm:presOf axis="ch desOrSelf" ptType="node node" st="6 1" cnt="1 0"/>
                </dgm:else>
              </dgm:choose>
            </dgm:else>
          </dgm:choose>
          <dgm:constrLst/>
          <dgm:ruleLst/>
        </dgm:layoutNode>
        <dgm:layoutNode name="wedge2Tx" moveWith="wedge2">
          <dgm:varLst>
            <dgm:chMax val="0"/>
            <dgm:chPref val="0"/>
            <dgm:bulletEnabled val="1"/>
          </dgm:varLst>
          <dgm:alg type="tx"/>
          <dgm:shape xmlns:r="http://schemas.openxmlformats.org/officeDocument/2006/relationships" type="rect" r:blip="" hideGeom="1">
            <dgm:adjLst/>
          </dgm:shape>
          <dgm:choose name="Name75">
            <dgm:if name="Name76" func="var" arg="dir" op="equ" val="norm">
              <dgm:presOf axis="ch desOrSelf" ptType="node node" st="2 1" cnt="1 0"/>
            </dgm:if>
            <dgm:else name="Name77">
              <dgm:choose name="Name78">
                <dgm:if name="Name79" axis="ch" ptType="node" func="cnt" op="equ" val="2">
                  <dgm:presOf axis="ch desOrSelf" ptType="node node" st="1 1" cnt="1 0"/>
                </dgm:if>
                <dgm:if name="Name80" axis="ch" ptType="node" func="cnt" op="equ" val="3">
                  <dgm:presOf axis="ch desOrSelf" ptType="node node" st="2 1" cnt="1 0"/>
                </dgm:if>
                <dgm:if name="Name81" axis="ch" ptType="node" func="cnt" op="equ" val="4">
                  <dgm:presOf axis="ch desOrSelf" ptType="node node" st="3 1" cnt="1 0"/>
                </dgm:if>
                <dgm:if name="Name82" axis="ch" ptType="node" func="cnt" op="equ" val="5">
                  <dgm:presOf axis="ch desOrSelf" ptType="node node" st="4 1" cnt="1 0"/>
                </dgm:if>
                <dgm:if name="Name83" axis="ch" ptType="node" func="cnt" op="equ" val="6">
                  <dgm:presOf axis="ch desOrSelf" ptType="node node" st="5 1" cnt="1 0"/>
                </dgm:if>
                <dgm:else name="Name84">
                  <dgm:presOf axis="ch desOrSelf" ptType="node node" st="6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85"/>
    </dgm:choose>
    <dgm:choose name="Name86">
      <dgm:if name="Name87" axis="ch" ptType="node" func="cnt" op="gte" val="3">
        <dgm:layoutNode name="wedge3">
          <dgm:alg type="sp"/>
          <dgm:choose name="Name88">
            <dgm:if name="Name89" axis="ch" ptType="node" func="cnt" op="equ" val="3">
              <dgm:shape xmlns:r="http://schemas.openxmlformats.org/officeDocument/2006/relationships" type="pie" r:blip="">
                <dgm:adjLst>
                  <dgm:adj idx="1" val="150"/>
                  <dgm:adj idx="2" val="270"/>
                </dgm:adjLst>
              </dgm:shape>
            </dgm:if>
            <dgm:if name="Name90" axis="ch" ptType="node" func="cnt" op="equ" val="4">
              <dgm:shape xmlns:r="http://schemas.openxmlformats.org/officeDocument/2006/relationships" type="pie" r:blip="">
                <dgm:adjLst>
                  <dgm:adj idx="1" val="90"/>
                  <dgm:adj idx="2" val="180"/>
                </dgm:adjLst>
              </dgm:shape>
            </dgm:if>
            <dgm:if name="Name91" axis="ch" ptType="node" func="cnt" op="equ" val="5">
              <dgm:shape xmlns:r="http://schemas.openxmlformats.org/officeDocument/2006/relationships" type="pie" r:blip="">
                <dgm:adjLst>
                  <dgm:adj idx="1" val="54"/>
                  <dgm:adj idx="2" val="126"/>
                </dgm:adjLst>
              </dgm:shape>
            </dgm:if>
            <dgm:if name="Name92" axis="ch" ptType="node" func="cnt" op="equ" val="6">
              <dgm:shape xmlns:r="http://schemas.openxmlformats.org/officeDocument/2006/relationships" type="pie" r:blip="">
                <dgm:adjLst>
                  <dgm:adj idx="1" val="30"/>
                  <dgm:adj idx="2" val="90"/>
                </dgm:adjLst>
              </dgm:shape>
            </dgm:if>
            <dgm:else name="Name93">
              <dgm:shape xmlns:r="http://schemas.openxmlformats.org/officeDocument/2006/relationships" type="pie" r:blip="">
                <dgm:adjLst>
                  <dgm:adj idx="1" val="12.85714"/>
                  <dgm:adj idx="2" val="64.28571"/>
                </dgm:adjLst>
              </dgm:shape>
            </dgm:else>
          </dgm:choose>
          <dgm:choose name="Name94">
            <dgm:if name="Name95" func="var" arg="dir" op="equ" val="norm">
              <dgm:presOf axis="ch desOrSelf" ptType="node node" st="3 1" cnt="1 0"/>
            </dgm:if>
            <dgm:else name="Name96">
              <dgm:choose name="Name97">
                <dgm:if name="Name98" axis="ch" ptType="node" func="cnt" op="equ" val="3">
                  <dgm:presOf axis="ch desOrSelf" ptType="node node" st="1 1" cnt="1 0"/>
                </dgm:if>
                <dgm:if name="Name99" axis="ch" ptType="node" func="cnt" op="equ" val="4">
                  <dgm:presOf axis="ch desOrSelf" ptType="node node" st="2 1" cnt="1 0"/>
                </dgm:if>
                <dgm:if name="Name100" axis="ch" ptType="node" func="cnt" op="equ" val="5">
                  <dgm:presOf axis="ch desOrSelf" ptType="node node" st="3 1" cnt="1 0"/>
                </dgm:if>
                <dgm:if name="Name101" axis="ch" ptType="node" func="cnt" op="equ" val="6">
                  <dgm:presOf axis="ch desOrSelf" ptType="node node" st="4 1" cnt="1 0"/>
                </dgm:if>
                <dgm:else name="Name102">
                  <dgm:presOf axis="ch desOrSelf" ptType="node node" st="5 1" cnt="1 0"/>
                </dgm:else>
              </dgm:choose>
            </dgm:else>
          </dgm:choose>
          <dgm:constrLst/>
          <dgm:ruleLst/>
        </dgm:layoutNode>
        <dgm:layoutNode name="wedge3Tx" moveWith="wedge3">
          <dgm:varLst>
            <dgm:chMax val="0"/>
            <dgm:chPref val="0"/>
            <dgm:bulletEnabled val="1"/>
          </dgm:varLst>
          <dgm:alg type="tx"/>
          <dgm:shape xmlns:r="http://schemas.openxmlformats.org/officeDocument/2006/relationships" type="rect" r:blip="" hideGeom="1">
            <dgm:adjLst/>
          </dgm:shape>
          <dgm:choose name="Name103">
            <dgm:if name="Name104" func="var" arg="dir" op="equ" val="norm">
              <dgm:presOf axis="ch desOrSelf" ptType="node node" st="3 1" cnt="1 0"/>
            </dgm:if>
            <dgm:else name="Name105">
              <dgm:choose name="Name106">
                <dgm:if name="Name107" axis="ch" ptType="node" func="cnt" op="equ" val="3">
                  <dgm:presOf axis="ch desOrSelf" ptType="node node" st="1 1" cnt="1 0"/>
                </dgm:if>
                <dgm:if name="Name108" axis="ch" ptType="node" func="cnt" op="equ" val="4">
                  <dgm:presOf axis="ch desOrSelf" ptType="node node" st="2 1" cnt="1 0"/>
                </dgm:if>
                <dgm:if name="Name109" axis="ch" ptType="node" func="cnt" op="equ" val="5">
                  <dgm:presOf axis="ch desOrSelf" ptType="node node" st="3 1" cnt="1 0"/>
                </dgm:if>
                <dgm:if name="Name110" axis="ch" ptType="node" func="cnt" op="equ" val="6">
                  <dgm:presOf axis="ch desOrSelf" ptType="node node" st="4 1" cnt="1 0"/>
                </dgm:if>
                <dgm:else name="Name111">
                  <dgm:presOf axis="ch desOrSelf" ptType="node node" st="5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12"/>
    </dgm:choose>
    <dgm:choose name="Name113">
      <dgm:if name="Name114" axis="ch" ptType="node" func="cnt" op="gte" val="4">
        <dgm:layoutNode name="wedge4">
          <dgm:alg type="sp"/>
          <dgm:choose name="Name115">
            <dgm:if name="Name116" axis="ch" ptType="node" func="cnt" op="equ" val="4">
              <dgm:shape xmlns:r="http://schemas.openxmlformats.org/officeDocument/2006/relationships" type="pie" r:blip="">
                <dgm:adjLst>
                  <dgm:adj idx="1" val="180"/>
                  <dgm:adj idx="2" val="270"/>
                </dgm:adjLst>
              </dgm:shape>
            </dgm:if>
            <dgm:if name="Name117" axis="ch" ptType="node" func="cnt" op="equ" val="5">
              <dgm:shape xmlns:r="http://schemas.openxmlformats.org/officeDocument/2006/relationships" type="pie" r:blip="">
                <dgm:adjLst>
                  <dgm:adj idx="1" val="126"/>
                  <dgm:adj idx="2" val="198"/>
                </dgm:adjLst>
              </dgm:shape>
            </dgm:if>
            <dgm:if name="Name118" axis="ch" ptType="node" func="cnt" op="equ" val="6">
              <dgm:shape xmlns:r="http://schemas.openxmlformats.org/officeDocument/2006/relationships" type="pie" r:blip="">
                <dgm:adjLst>
                  <dgm:adj idx="1" val="90"/>
                  <dgm:adj idx="2" val="150"/>
                </dgm:adjLst>
              </dgm:shape>
            </dgm:if>
            <dgm:else name="Name119">
              <dgm:shape xmlns:r="http://schemas.openxmlformats.org/officeDocument/2006/relationships" type="pie" r:blip="">
                <dgm:adjLst>
                  <dgm:adj idx="1" val="64.2871"/>
                  <dgm:adj idx="2" val="115.7143"/>
                </dgm:adjLst>
              </dgm:shape>
            </dgm:else>
          </dgm:choose>
          <dgm:choose name="Name120">
            <dgm:if name="Name121" func="var" arg="dir" op="equ" val="norm">
              <dgm:presOf axis="ch desOrSelf" ptType="node node" st="4 1" cnt="1 0"/>
            </dgm:if>
            <dgm:else name="Name122">
              <dgm:choose name="Name123">
                <dgm:if name="Name124" axis="ch" ptType="node" func="cnt" op="equ" val="4">
                  <dgm:presOf axis="ch desOrSelf" ptType="node node" st="1 1" cnt="1 0"/>
                </dgm:if>
                <dgm:if name="Name125" axis="ch" ptType="node" func="cnt" op="equ" val="5">
                  <dgm:presOf axis="ch desOrSelf" ptType="node node" st="2 1" cnt="1 0"/>
                </dgm:if>
                <dgm:if name="Name126" axis="ch" ptType="node" func="cnt" op="equ" val="6">
                  <dgm:presOf axis="ch desOrSelf" ptType="node node" st="3 1" cnt="1 0"/>
                </dgm:if>
                <dgm:else name="Name127">
                  <dgm:presOf axis="ch desOrSelf" ptType="node node" st="4 1" cnt="1 0"/>
                </dgm:else>
              </dgm:choose>
            </dgm:else>
          </dgm:choose>
          <dgm:constrLst/>
          <dgm:ruleLst/>
        </dgm:layoutNode>
        <dgm:layoutNode name="wedge4Tx" moveWith="wedge4">
          <dgm:varLst>
            <dgm:chMax val="0"/>
            <dgm:chPref val="0"/>
            <dgm:bulletEnabled val="1"/>
          </dgm:varLst>
          <dgm:alg type="tx"/>
          <dgm:shape xmlns:r="http://schemas.openxmlformats.org/officeDocument/2006/relationships" type="rect" r:blip="" hideGeom="1">
            <dgm:adjLst/>
          </dgm:shape>
          <dgm:choose name="Name128">
            <dgm:if name="Name129" func="var" arg="dir" op="equ" val="norm">
              <dgm:presOf axis="ch desOrSelf" ptType="node node" st="4 1" cnt="1 0"/>
            </dgm:if>
            <dgm:else name="Name130">
              <dgm:choose name="Name131">
                <dgm:if name="Name132" axis="ch" ptType="node" func="cnt" op="equ" val="4">
                  <dgm:presOf axis="ch desOrSelf" ptType="node node" st="1 1" cnt="1 0"/>
                </dgm:if>
                <dgm:if name="Name133" axis="ch" ptType="node" func="cnt" op="equ" val="5">
                  <dgm:presOf axis="ch desOrSelf" ptType="node node" st="2 1" cnt="1 0"/>
                </dgm:if>
                <dgm:if name="Name134" axis="ch" ptType="node" func="cnt" op="equ" val="6">
                  <dgm:presOf axis="ch desOrSelf" ptType="node node" st="3 1" cnt="1 0"/>
                </dgm:if>
                <dgm:else name="Name135">
                  <dgm:presOf axis="ch desOrSelf" ptType="node node" st="4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36"/>
    </dgm:choose>
    <dgm:choose name="Name137">
      <dgm:if name="Name138" axis="ch" ptType="node" func="cnt" op="gte" val="5">
        <dgm:layoutNode name="wedge5">
          <dgm:alg type="sp"/>
          <dgm:choose name="Name139">
            <dgm:if name="Name140" axis="ch" ptType="node" func="cnt" op="equ" val="5">
              <dgm:shape xmlns:r="http://schemas.openxmlformats.org/officeDocument/2006/relationships" type="pie" r:blip="">
                <dgm:adjLst>
                  <dgm:adj idx="1" val="198"/>
                  <dgm:adj idx="2" val="270"/>
                </dgm:adjLst>
              </dgm:shape>
            </dgm:if>
            <dgm:if name="Name141" axis="ch" ptType="node" func="cnt" op="equ" val="6">
              <dgm:shape xmlns:r="http://schemas.openxmlformats.org/officeDocument/2006/relationships" type="pie" r:blip="">
                <dgm:adjLst>
                  <dgm:adj idx="1" val="150"/>
                  <dgm:adj idx="2" val="210"/>
                </dgm:adjLst>
              </dgm:shape>
            </dgm:if>
            <dgm:else name="Name142">
              <dgm:shape xmlns:r="http://schemas.openxmlformats.org/officeDocument/2006/relationships" type="pie" r:blip="">
                <dgm:adjLst>
                  <dgm:adj idx="1" val="115.7143"/>
                  <dgm:adj idx="2" val="167.1429"/>
                </dgm:adjLst>
              </dgm:shape>
            </dgm:else>
          </dgm:choose>
          <dgm:choose name="Name143">
            <dgm:if name="Name144" func="var" arg="dir" op="equ" val="norm">
              <dgm:presOf axis="ch desOrSelf" ptType="node node" st="5 1" cnt="1 0"/>
            </dgm:if>
            <dgm:else name="Name145">
              <dgm:choose name="Name146">
                <dgm:if name="Name147" axis="ch" ptType="node" func="cnt" op="equ" val="5">
                  <dgm:presOf axis="ch desOrSelf" ptType="node node" st="1 1" cnt="1 0"/>
                </dgm:if>
                <dgm:if name="Name148" axis="ch" ptType="node" func="cnt" op="equ" val="6">
                  <dgm:presOf axis="ch desOrSelf" ptType="node node" st="2 1" cnt="1 0"/>
                </dgm:if>
                <dgm:else name="Name149">
                  <dgm:presOf axis="ch desOrSelf" ptType="node node" st="3 1" cnt="1 0"/>
                </dgm:else>
              </dgm:choose>
            </dgm:else>
          </dgm:choose>
          <dgm:constrLst/>
          <dgm:ruleLst/>
        </dgm:layoutNode>
        <dgm:layoutNode name="wedge5Tx" moveWith="wedge5">
          <dgm:varLst>
            <dgm:chMax val="0"/>
            <dgm:chPref val="0"/>
            <dgm:bulletEnabled val="1"/>
          </dgm:varLst>
          <dgm:alg type="tx"/>
          <dgm:shape xmlns:r="http://schemas.openxmlformats.org/officeDocument/2006/relationships" type="rect" r:blip="" hideGeom="1">
            <dgm:adjLst/>
          </dgm:shape>
          <dgm:choose name="Name150">
            <dgm:if name="Name151" func="var" arg="dir" op="equ" val="norm">
              <dgm:presOf axis="ch desOrSelf" ptType="node node" st="5 1" cnt="1 0"/>
            </dgm:if>
            <dgm:else name="Name152">
              <dgm:choose name="Name153">
                <dgm:if name="Name154" axis="ch" ptType="node" func="cnt" op="equ" val="5">
                  <dgm:presOf axis="ch desOrSelf" ptType="node node" st="1 1" cnt="1 0"/>
                </dgm:if>
                <dgm:if name="Name155" axis="ch" ptType="node" func="cnt" op="equ" val="6">
                  <dgm:presOf axis="ch desOrSelf" ptType="node node" st="2 1" cnt="1 0"/>
                </dgm:if>
                <dgm:else name="Name156">
                  <dgm:presOf axis="ch desOrSelf" ptType="node node" st="3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57"/>
    </dgm:choose>
    <dgm:choose name="Name158">
      <dgm:if name="Name159" axis="ch" ptType="node" func="cnt" op="gte" val="6">
        <dgm:layoutNode name="wedge6">
          <dgm:alg type="sp"/>
          <dgm:choose name="Name160">
            <dgm:if name="Name161" axis="ch" ptType="node" func="cnt" op="equ" val="6">
              <dgm:shape xmlns:r="http://schemas.openxmlformats.org/officeDocument/2006/relationships" type="pie" r:blip="">
                <dgm:adjLst>
                  <dgm:adj idx="1" val="210"/>
                  <dgm:adj idx="2" val="270"/>
                </dgm:adjLst>
              </dgm:shape>
            </dgm:if>
            <dgm:else name="Name162">
              <dgm:shape xmlns:r="http://schemas.openxmlformats.org/officeDocument/2006/relationships" type="pie" r:blip="">
                <dgm:adjLst>
                  <dgm:adj idx="1" val="167.1429"/>
                  <dgm:adj idx="2" val="218.5714"/>
                </dgm:adjLst>
              </dgm:shape>
            </dgm:else>
          </dgm:choose>
          <dgm:choose name="Name163">
            <dgm:if name="Name164" func="var" arg="dir" op="equ" val="norm">
              <dgm:presOf axis="ch desOrSelf" ptType="node node" st="6 1" cnt="1 0"/>
            </dgm:if>
            <dgm:else name="Name165">
              <dgm:choose name="Name166">
                <dgm:if name="Name167" axis="ch" ptType="node" func="cnt" op="equ" val="6">
                  <dgm:presOf axis="ch desOrSelf" ptType="node node" st="1 1" cnt="1 0"/>
                </dgm:if>
                <dgm:else name="Name168">
                  <dgm:presOf axis="ch desOrSelf" ptType="node node" st="2 1" cnt="1 0"/>
                </dgm:else>
              </dgm:choose>
            </dgm:else>
          </dgm:choose>
          <dgm:constrLst/>
          <dgm:ruleLst/>
        </dgm:layoutNode>
        <dgm:layoutNode name="wedge6Tx" moveWith="wedge6">
          <dgm:varLst>
            <dgm:chMax val="0"/>
            <dgm:chPref val="0"/>
            <dgm:bulletEnabled val="1"/>
          </dgm:varLst>
          <dgm:alg type="tx"/>
          <dgm:shape xmlns:r="http://schemas.openxmlformats.org/officeDocument/2006/relationships" type="rect" r:blip="" hideGeom="1">
            <dgm:adjLst/>
          </dgm:shape>
          <dgm:choose name="Name169">
            <dgm:if name="Name170" func="var" arg="dir" op="equ" val="norm">
              <dgm:presOf axis="ch desOrSelf" ptType="node node" st="6 1" cnt="1 0"/>
            </dgm:if>
            <dgm:else name="Name171">
              <dgm:choose name="Name172">
                <dgm:if name="Name173" axis="ch" ptType="node" func="cnt" op="equ" val="6">
                  <dgm:presOf axis="ch desOrSelf" ptType="node node" st="1 1" cnt="1 0"/>
                </dgm:if>
                <dgm:else name="Name174">
                  <dgm:presOf axis="ch desOrSelf" ptType="node node" st="2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75"/>
    </dgm:choose>
    <dgm:choose name="Name176">
      <dgm:if name="Name177" axis="ch" ptType="node" func="cnt" op="gte" val="7">
        <dgm:layoutNode name="wedge7">
          <dgm:alg type="sp"/>
          <dgm:shape xmlns:r="http://schemas.openxmlformats.org/officeDocument/2006/relationships" type="pie" r:blip="">
            <dgm:adjLst>
              <dgm:adj idx="1" val="218.5714"/>
              <dgm:adj idx="2" val="270"/>
            </dgm:adjLst>
          </dgm:shape>
          <dgm:choose name="Name178">
            <dgm:if name="Name179" func="var" arg="dir" op="equ" val="norm">
              <dgm:presOf axis="ch desOrSelf" ptType="node node" st="7 1" cnt="1 0"/>
            </dgm:if>
            <dgm:else name="Name180">
              <dgm:presOf axis="ch desOrSelf" ptType="node node" st="1 1" cnt="1 0"/>
            </dgm:else>
          </dgm:choose>
          <dgm:constrLst/>
          <dgm:ruleLst/>
        </dgm:layoutNode>
        <dgm:layoutNode name="wedge7Tx" moveWith="wedge7">
          <dgm:varLst>
            <dgm:chMax val="0"/>
            <dgm:chPref val="0"/>
            <dgm:bulletEnabled val="1"/>
          </dgm:varLst>
          <dgm:alg type="tx"/>
          <dgm:shape xmlns:r="http://schemas.openxmlformats.org/officeDocument/2006/relationships" type="rect" r:blip="" hideGeom="1">
            <dgm:adjLst/>
          </dgm:shape>
          <dgm:choose name="Name181">
            <dgm:if name="Name182" func="var" arg="dir" op="equ" val="norm">
              <dgm:presOf axis="ch desOrSelf" ptType="node node" st="7 1" cnt="1 0"/>
            </dgm:if>
            <dgm:else name="Name183">
              <dgm:presOf axis="ch desOrSelf" ptType="node node" st="1 1" cnt="1 0"/>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84"/>
    </dgm:choose>
  </dgm:layoutNode>
</dgm:layoutDef>
</file>

<file path=ppt/diagrams/quickStyle1.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64CB0CAB-A528-CD45-8F12-922B94DEC186}"/>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D47AD8C8-453F-104C-B81F-526301CF4027}"/>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CBB72EAA-2733-D14F-950A-8F4240385864}" type="datetimeFigureOut">
              <a:rPr lang="en-US" smtClean="0"/>
              <a:t>6/27/23</a:t>
            </a:fld>
            <a:endParaRPr lang="en-US"/>
          </a:p>
        </p:txBody>
      </p:sp>
      <p:sp>
        <p:nvSpPr>
          <p:cNvPr id="4" name="Footer Placeholder 3">
            <a:extLst>
              <a:ext uri="{FF2B5EF4-FFF2-40B4-BE49-F238E27FC236}">
                <a16:creationId xmlns:a16="http://schemas.microsoft.com/office/drawing/2014/main" id="{24EBBD38-63DF-604F-9396-6BB85612513B}"/>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55D48731-E0D0-B242-9967-4E9E135D8D32}"/>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C59750F-00B8-E148-9878-D197EE9CB895}" type="slidenum">
              <a:rPr lang="en-US" smtClean="0"/>
              <a:t>‹#›</a:t>
            </a:fld>
            <a:endParaRPr lang="en-US"/>
          </a:p>
        </p:txBody>
      </p:sp>
    </p:spTree>
    <p:extLst>
      <p:ext uri="{BB962C8B-B14F-4D97-AF65-F5344CB8AC3E}">
        <p14:creationId xmlns:p14="http://schemas.microsoft.com/office/powerpoint/2010/main" val="245130047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4DD062E-52F7-A14D-A443-1F3854784447}" type="datetimeFigureOut">
              <a:rPr lang="en-US" smtClean="0"/>
              <a:t>6/27/23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CB0EE9E-52B8-AA4F-8DD5-ED0FB4E5CBCC}" type="slidenum">
              <a:rPr lang="en-US" smtClean="0"/>
              <a:t>‹#›</a:t>
            </a:fld>
            <a:endParaRPr lang="en-US"/>
          </a:p>
        </p:txBody>
      </p:sp>
    </p:spTree>
    <p:extLst>
      <p:ext uri="{BB962C8B-B14F-4D97-AF65-F5344CB8AC3E}">
        <p14:creationId xmlns:p14="http://schemas.microsoft.com/office/powerpoint/2010/main" val="186429463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1</a:t>
            </a:fld>
            <a:endParaRPr lang="en-US"/>
          </a:p>
        </p:txBody>
      </p:sp>
    </p:spTree>
    <p:extLst>
      <p:ext uri="{BB962C8B-B14F-4D97-AF65-F5344CB8AC3E}">
        <p14:creationId xmlns:p14="http://schemas.microsoft.com/office/powerpoint/2010/main" val="390075211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03D09BB6-4317-1D42-BE8C-18D93137F8B7}" type="slidenum">
              <a:rPr lang="en-CH" smtClean="0"/>
              <a:t>12</a:t>
            </a:fld>
            <a:endParaRPr lang="en-CH"/>
          </a:p>
        </p:txBody>
      </p:sp>
    </p:spTree>
    <p:extLst>
      <p:ext uri="{BB962C8B-B14F-4D97-AF65-F5344CB8AC3E}">
        <p14:creationId xmlns:p14="http://schemas.microsoft.com/office/powerpoint/2010/main" val="37904248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13</a:t>
            </a:fld>
            <a:endParaRPr lang="en-US"/>
          </a:p>
        </p:txBody>
      </p:sp>
    </p:spTree>
    <p:extLst>
      <p:ext uri="{BB962C8B-B14F-4D97-AF65-F5344CB8AC3E}">
        <p14:creationId xmlns:p14="http://schemas.microsoft.com/office/powerpoint/2010/main" val="90054332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14</a:t>
            </a:fld>
            <a:endParaRPr lang="en-US"/>
          </a:p>
        </p:txBody>
      </p:sp>
    </p:spTree>
    <p:extLst>
      <p:ext uri="{BB962C8B-B14F-4D97-AF65-F5344CB8AC3E}">
        <p14:creationId xmlns:p14="http://schemas.microsoft.com/office/powerpoint/2010/main" val="1756866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a:p>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15</a:t>
            </a:fld>
            <a:endParaRPr lang="en-US"/>
          </a:p>
        </p:txBody>
      </p:sp>
    </p:spTree>
    <p:extLst>
      <p:ext uri="{BB962C8B-B14F-4D97-AF65-F5344CB8AC3E}">
        <p14:creationId xmlns:p14="http://schemas.microsoft.com/office/powerpoint/2010/main" val="201127985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E004939F-0A42-4E57-8A29-6B319E7D8436}" type="slidenum">
              <a:rPr kumimoji="0" lang="en-GB" sz="1200" b="0" i="0" u="none" strike="noStrike" kern="1200" cap="none" spc="0" normalizeH="0" baseline="0" noProof="0" smtClean="0">
                <a:ln>
                  <a:noFill/>
                </a:ln>
                <a:solidFill>
                  <a:srgbClr val="000000"/>
                </a:solidFill>
                <a:effectLst/>
                <a:uLnTx/>
                <a:uFillTx/>
                <a:latin typeface="Arial"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16</a:t>
            </a:fld>
            <a:endParaRPr kumimoji="0" lang="en-GB" sz="1200" b="0" i="0" u="none" strike="noStrike" kern="1200" cap="none" spc="0" normalizeH="0" baseline="0" noProof="0">
              <a:ln>
                <a:noFill/>
              </a:ln>
              <a:solidFill>
                <a:srgbClr val="000000"/>
              </a:solidFill>
              <a:effectLst/>
              <a:uLnTx/>
              <a:uFillTx/>
              <a:latin typeface="Arial" charset="0"/>
              <a:ea typeface="+mn-ea"/>
              <a:cs typeface="+mn-cs"/>
            </a:endParaRPr>
          </a:p>
        </p:txBody>
      </p:sp>
    </p:spTree>
    <p:extLst>
      <p:ext uri="{BB962C8B-B14F-4D97-AF65-F5344CB8AC3E}">
        <p14:creationId xmlns:p14="http://schemas.microsoft.com/office/powerpoint/2010/main" val="207794268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118610884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3</a:t>
            </a:fld>
            <a:endParaRPr lang="en-US"/>
          </a:p>
        </p:txBody>
      </p:sp>
    </p:spTree>
    <p:extLst>
      <p:ext uri="{BB962C8B-B14F-4D97-AF65-F5344CB8AC3E}">
        <p14:creationId xmlns:p14="http://schemas.microsoft.com/office/powerpoint/2010/main" val="410635906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D94176B-65A6-B941-951F-D0F1CFA25258}" type="slidenum">
              <a:rPr kumimoji="0" lang="en-CH"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en-CH"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50474710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3D94176B-65A6-B941-951F-D0F1CFA25258}" type="slidenum">
              <a:rPr lang="en-CH" smtClean="0"/>
              <a:t>5</a:t>
            </a:fld>
            <a:endParaRPr lang="en-CH"/>
          </a:p>
        </p:txBody>
      </p:sp>
    </p:spTree>
    <p:extLst>
      <p:ext uri="{BB962C8B-B14F-4D97-AF65-F5344CB8AC3E}">
        <p14:creationId xmlns:p14="http://schemas.microsoft.com/office/powerpoint/2010/main" val="260529958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3D09BB6-4317-1D42-BE8C-18D93137F8B7}" type="slidenum">
              <a:rPr kumimoji="0" lang="en-CH"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0" lang="en-CH"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75371986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7</a:t>
            </a:fld>
            <a:endParaRPr lang="en-US"/>
          </a:p>
        </p:txBody>
      </p:sp>
    </p:spTree>
    <p:extLst>
      <p:ext uri="{BB962C8B-B14F-4D97-AF65-F5344CB8AC3E}">
        <p14:creationId xmlns:p14="http://schemas.microsoft.com/office/powerpoint/2010/main" val="103327747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357071445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0488" y="744538"/>
            <a:ext cx="6616700" cy="3722687"/>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EF8A115F-B9CE-439E-B08C-4DE178A014FB}" type="slidenum">
              <a:rPr lang="en-US" smtClean="0"/>
              <a:pPr>
                <a:defRPr/>
              </a:pPr>
              <a:t>10</a:t>
            </a:fld>
            <a:endParaRPr lang="en-US" dirty="0"/>
          </a:p>
        </p:txBody>
      </p:sp>
    </p:spTree>
    <p:extLst>
      <p:ext uri="{BB962C8B-B14F-4D97-AF65-F5344CB8AC3E}">
        <p14:creationId xmlns:p14="http://schemas.microsoft.com/office/powerpoint/2010/main" val="212366757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6.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3.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1.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3.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Logo Slide">
    <p:bg>
      <p:bgPr>
        <a:solidFill>
          <a:schemeClr val="tx1"/>
        </a:solidFill>
        <a:effectLst/>
      </p:bgPr>
    </p:bg>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836403" y="2169047"/>
            <a:ext cx="2520000" cy="2494674"/>
          </a:xfrm>
          <a:prstGeom prst="rect">
            <a:avLst/>
          </a:prstGeom>
        </p:spPr>
      </p:pic>
    </p:spTree>
    <p:extLst>
      <p:ext uri="{BB962C8B-B14F-4D97-AF65-F5344CB8AC3E}">
        <p14:creationId xmlns:p14="http://schemas.microsoft.com/office/powerpoint/2010/main" val="1295105382"/>
      </p:ext>
    </p:extLst>
  </p:cSld>
  <p:clrMapOvr>
    <a:masterClrMapping/>
  </p:clrMapOvr>
  <p:extLst>
    <p:ext uri="{DCECCB84-F9BA-43D5-87BE-67443E8EF086}">
      <p15:sldGuideLst xmlns:p15="http://schemas.microsoft.com/office/powerpoint/2012/main">
        <p15:guide id="1" orient="horz" pos="2160"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Subtitle and Comparison">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07987" y="2427287"/>
            <a:ext cx="5616575" cy="3773488"/>
          </a:xfrm>
        </p:spPr>
        <p:txBody>
          <a:bodyPr/>
          <a:lstStyle>
            <a:lvl1pPr marL="324000" indent="-324000">
              <a:buFont typeface="Arial" panose="020B0604020202020204" pitchFamily="34" charset="0"/>
              <a:buChar char="•"/>
              <a:defRPr/>
            </a:lvl1pPr>
          </a:lstStyle>
          <a:p>
            <a:pPr lvl="0"/>
            <a:r>
              <a:rPr lang="en-US"/>
              <a:t>Click to edit Master text styles</a:t>
            </a:r>
          </a:p>
          <a:p>
            <a:pPr lvl="1"/>
            <a:r>
              <a:rPr lang="en-US"/>
              <a:t>Second level</a:t>
            </a:r>
          </a:p>
          <a:p>
            <a:pPr lvl="2"/>
            <a:r>
              <a:rPr lang="en-US"/>
              <a:t>Third level</a:t>
            </a:r>
          </a:p>
          <a:p>
            <a:pPr lvl="3"/>
            <a:r>
              <a:rPr lang="en-US"/>
              <a:t>Fourth level</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427287"/>
            <a:ext cx="5611813" cy="3773488"/>
          </a:xfrm>
        </p:spPr>
        <p:txBody>
          <a:bodyPr/>
          <a:lstStyle>
            <a:lvl1pPr marL="324000" indent="-324000">
              <a:buFont typeface="Arial" panose="020B0604020202020204" pitchFamily="34" charset="0"/>
              <a:buChar char="•"/>
              <a:defRPr/>
            </a:lvl1pPr>
          </a:lstStyle>
          <a:p>
            <a:pPr lvl="0"/>
            <a:r>
              <a:rPr lang="en-US"/>
              <a:t>Click to edit Master text styles</a:t>
            </a:r>
          </a:p>
          <a:p>
            <a:pPr lvl="1"/>
            <a:r>
              <a:rPr lang="en-US"/>
              <a:t>Second level</a:t>
            </a:r>
          </a:p>
          <a:p>
            <a:pPr lvl="2"/>
            <a:r>
              <a:rPr lang="en-US"/>
              <a:t>Third level</a:t>
            </a:r>
          </a:p>
          <a:p>
            <a:pPr lvl="3"/>
            <a:r>
              <a:rPr lang="en-US"/>
              <a:t>Fourth level</a:t>
            </a:r>
          </a:p>
        </p:txBody>
      </p:sp>
      <p:sp>
        <p:nvSpPr>
          <p:cNvPr id="10" name="Date Placeholder 9">
            <a:extLst>
              <a:ext uri="{FF2B5EF4-FFF2-40B4-BE49-F238E27FC236}">
                <a16:creationId xmlns:a16="http://schemas.microsoft.com/office/drawing/2014/main" id="{0B511762-E0C9-6C4A-9015-D9D3D4FF97C2}"/>
              </a:ext>
            </a:extLst>
          </p:cNvPr>
          <p:cNvSpPr>
            <a:spLocks noGrp="1"/>
          </p:cNvSpPr>
          <p:nvPr>
            <p:ph type="dt" sz="half" idx="10"/>
          </p:nvPr>
        </p:nvSpPr>
        <p:spPr/>
        <p:txBody>
          <a:bodyPr/>
          <a:lstStyle/>
          <a:p>
            <a:r>
              <a:rPr lang="de-CH"/>
              <a:t>14.03.23</a:t>
            </a:r>
            <a:endParaRPr lang="en-US" dirty="0"/>
          </a:p>
        </p:txBody>
      </p:sp>
      <p:sp>
        <p:nvSpPr>
          <p:cNvPr id="11" name="Footer Placeholder 10">
            <a:extLst>
              <a:ext uri="{FF2B5EF4-FFF2-40B4-BE49-F238E27FC236}">
                <a16:creationId xmlns:a16="http://schemas.microsoft.com/office/drawing/2014/main" id="{E2689900-D127-9840-8E06-B694B9FE1267}"/>
              </a:ext>
            </a:extLst>
          </p:cNvPr>
          <p:cNvSpPr>
            <a:spLocks noGrp="1"/>
          </p:cNvSpPr>
          <p:nvPr>
            <p:ph type="ftr" sz="quarter" idx="11"/>
          </p:nvPr>
        </p:nvSpPr>
        <p:spPr/>
        <p:txBody>
          <a:bodyPr/>
          <a:lstStyle/>
          <a:p>
            <a:r>
              <a:rPr lang="en-US"/>
              <a:t>Steinar Stapnes - Linear Colliders</a:t>
            </a:r>
            <a:endParaRPr lang="en-US" dirty="0"/>
          </a:p>
        </p:txBody>
      </p:sp>
      <p:sp>
        <p:nvSpPr>
          <p:cNvPr id="12" name="Slide Number Placeholder 11">
            <a:extLst>
              <a:ext uri="{FF2B5EF4-FFF2-40B4-BE49-F238E27FC236}">
                <a16:creationId xmlns:a16="http://schemas.microsoft.com/office/drawing/2014/main" id="{7B398DFD-572D-D549-8BBF-A86A1DFF026F}"/>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678086151"/>
      </p:ext>
    </p:extLst>
  </p:cSld>
  <p:clrMapOvr>
    <a:masterClrMapping/>
  </p:clrMapOvr>
  <p:extLst>
    <p:ext uri="{DCECCB84-F9BA-43D5-87BE-67443E8EF086}">
      <p15:sldGuideLst xmlns:p15="http://schemas.microsoft.com/office/powerpoint/2012/main">
        <p15:guide id="1" orient="horz" pos="1434" userDrawn="1">
          <p15:clr>
            <a:srgbClr val="FBAE40"/>
          </p15:clr>
        </p15:guide>
        <p15:guide id="2" orient="horz" pos="1525" userDrawn="1">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ext and Picture">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561657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5616575" cy="4602117"/>
          </a:xfrm>
        </p:spPr>
        <p:txBody>
          <a:bodyPr/>
          <a:lstStyle>
            <a:lvl1pPr>
              <a:defRPr>
                <a:solidFill>
                  <a:schemeClr val="tx2">
                    <a:lumMod val="50000"/>
                  </a:schemeClr>
                </a:solidFill>
              </a:defRPr>
            </a:lvl1pPr>
            <a:lvl2pPr>
              <a:lnSpc>
                <a:spcPct val="100000"/>
              </a:lnSpc>
              <a:defRPr/>
            </a:lvl2pPr>
          </a:lstStyle>
          <a:p>
            <a:pPr lvl="0"/>
            <a:r>
              <a:rPr lang="en-US"/>
              <a:t>Click to edit Master text styles</a:t>
            </a:r>
          </a:p>
          <a:p>
            <a:pPr lvl="1"/>
            <a:r>
              <a:rPr lang="en-US"/>
              <a:t>Second level</a:t>
            </a:r>
          </a:p>
          <a:p>
            <a:pPr lvl="2"/>
            <a:r>
              <a:rPr lang="en-US"/>
              <a:t>Third level</a:t>
            </a:r>
          </a:p>
          <a:p>
            <a:pPr lvl="3"/>
            <a:r>
              <a:rPr lang="en-US"/>
              <a:t>Fourth level</a:t>
            </a:r>
          </a:p>
        </p:txBody>
      </p:sp>
      <p:sp>
        <p:nvSpPr>
          <p:cNvPr id="9" name="Picture Placeholder 8">
            <a:extLst>
              <a:ext uri="{FF2B5EF4-FFF2-40B4-BE49-F238E27FC236}">
                <a16:creationId xmlns:a16="http://schemas.microsoft.com/office/drawing/2014/main" id="{94588863-2E7B-784C-BD2D-8C3D0E7E1D84}"/>
              </a:ext>
            </a:extLst>
          </p:cNvPr>
          <p:cNvSpPr>
            <a:spLocks noGrp="1"/>
          </p:cNvSpPr>
          <p:nvPr>
            <p:ph type="pic" sz="quarter" idx="13" hasCustomPrompt="1"/>
          </p:nvPr>
        </p:nvSpPr>
        <p:spPr>
          <a:xfrm>
            <a:off x="6167438" y="0"/>
            <a:ext cx="6024562" cy="6207170"/>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r>
              <a:rPr lang="de-CH"/>
              <a:t>14.03.23</a:t>
            </a:r>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US"/>
              <a:t>Steinar Stapnes - Linear Colliders</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087175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ext and 2 Pictures horizontal">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5616575" cy="4608512"/>
          </a:xfrm>
        </p:spPr>
        <p:txBody>
          <a:bodyPr/>
          <a:lstStyle>
            <a:lvl1pPr>
              <a:defRPr>
                <a:solidFill>
                  <a:schemeClr val="tx2">
                    <a:lumMod val="50000"/>
                  </a:schemeClr>
                </a:solidFill>
              </a:defRPr>
            </a:lvl1pPr>
            <a:lvl2pPr>
              <a:lnSpc>
                <a:spcPct val="100000"/>
              </a:lnSpc>
              <a:defRPr/>
            </a:lvl2p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r>
              <a:rPr lang="de-CH"/>
              <a:t>14.03.23</a:t>
            </a:r>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US"/>
              <a:t>Steinar Stapnes - Linear Colliders</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
        <p:nvSpPr>
          <p:cNvPr id="11" name="Picture Placeholder 5">
            <a:extLst>
              <a:ext uri="{FF2B5EF4-FFF2-40B4-BE49-F238E27FC236}">
                <a16:creationId xmlns:a16="http://schemas.microsoft.com/office/drawing/2014/main" id="{47B07ADD-2F17-5640-985B-72FA646913F0}"/>
              </a:ext>
            </a:extLst>
          </p:cNvPr>
          <p:cNvSpPr>
            <a:spLocks noGrp="1"/>
          </p:cNvSpPr>
          <p:nvPr>
            <p:ph type="pic" sz="quarter" idx="13" hasCustomPrompt="1"/>
          </p:nvPr>
        </p:nvSpPr>
        <p:spPr>
          <a:xfrm>
            <a:off x="6167438" y="1592263"/>
            <a:ext cx="5616575"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2" name="Picture Placeholder 5">
            <a:extLst>
              <a:ext uri="{FF2B5EF4-FFF2-40B4-BE49-F238E27FC236}">
                <a16:creationId xmlns:a16="http://schemas.microsoft.com/office/drawing/2014/main" id="{AB41C95B-0CD0-B44F-9130-66CCD53B86BB}"/>
              </a:ext>
            </a:extLst>
          </p:cNvPr>
          <p:cNvSpPr>
            <a:spLocks noGrp="1"/>
          </p:cNvSpPr>
          <p:nvPr>
            <p:ph type="pic" sz="quarter" idx="17" hasCustomPrompt="1"/>
          </p:nvPr>
        </p:nvSpPr>
        <p:spPr>
          <a:xfrm>
            <a:off x="6167438" y="3969703"/>
            <a:ext cx="5616575" cy="2232025"/>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203672467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ext and 4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3708401" cy="4608512"/>
          </a:xfrm>
        </p:spPr>
        <p:txBody>
          <a:bodyPr/>
          <a:lstStyle>
            <a:lvl1pPr>
              <a:defRPr>
                <a:solidFill>
                  <a:schemeClr val="tx2">
                    <a:lumMod val="50000"/>
                  </a:schemeClr>
                </a:solidFill>
              </a:defRPr>
            </a:lvl1pPr>
            <a:lvl2pPr>
              <a:lnSpc>
                <a:spcPct val="120000"/>
              </a:lnSpc>
              <a:defRPr/>
            </a:lvl2p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r>
              <a:rPr lang="de-CH"/>
              <a:t>14.03.23</a:t>
            </a:r>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US"/>
              <a:t>Steinar Stapnes - Linear Colliders</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
        <p:nvSpPr>
          <p:cNvPr id="9" name="Picture Placeholder 5">
            <a:extLst>
              <a:ext uri="{FF2B5EF4-FFF2-40B4-BE49-F238E27FC236}">
                <a16:creationId xmlns:a16="http://schemas.microsoft.com/office/drawing/2014/main" id="{255B7D9F-7313-2F46-8079-FEA6DAA0CF20}"/>
              </a:ext>
            </a:extLst>
          </p:cNvPr>
          <p:cNvSpPr>
            <a:spLocks noGrp="1"/>
          </p:cNvSpPr>
          <p:nvPr>
            <p:ph type="pic" sz="quarter" idx="13" hasCustomPrompt="1"/>
          </p:nvPr>
        </p:nvSpPr>
        <p:spPr>
          <a:xfrm>
            <a:off x="8075613" y="1592263"/>
            <a:ext cx="3708400"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5">
            <a:extLst>
              <a:ext uri="{FF2B5EF4-FFF2-40B4-BE49-F238E27FC236}">
                <a16:creationId xmlns:a16="http://schemas.microsoft.com/office/drawing/2014/main" id="{AECDCA30-A5C6-3549-9DAD-01819664F157}"/>
              </a:ext>
            </a:extLst>
          </p:cNvPr>
          <p:cNvSpPr>
            <a:spLocks noGrp="1"/>
          </p:cNvSpPr>
          <p:nvPr>
            <p:ph type="pic" sz="quarter" idx="17" hasCustomPrompt="1"/>
          </p:nvPr>
        </p:nvSpPr>
        <p:spPr>
          <a:xfrm>
            <a:off x="8124681" y="3969703"/>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4" name="Picture Placeholder 5">
            <a:extLst>
              <a:ext uri="{FF2B5EF4-FFF2-40B4-BE49-F238E27FC236}">
                <a16:creationId xmlns:a16="http://schemas.microsoft.com/office/drawing/2014/main" id="{0332EED6-F049-354D-90C1-2CDBDFEB153D}"/>
              </a:ext>
            </a:extLst>
          </p:cNvPr>
          <p:cNvSpPr>
            <a:spLocks noGrp="1"/>
          </p:cNvSpPr>
          <p:nvPr>
            <p:ph type="pic" sz="quarter" idx="18" hasCustomPrompt="1"/>
          </p:nvPr>
        </p:nvSpPr>
        <p:spPr>
          <a:xfrm>
            <a:off x="4259263" y="1592263"/>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5" name="Picture Placeholder 5">
            <a:extLst>
              <a:ext uri="{FF2B5EF4-FFF2-40B4-BE49-F238E27FC236}">
                <a16:creationId xmlns:a16="http://schemas.microsoft.com/office/drawing/2014/main" id="{A46E76A3-B525-534D-9396-8E4D08F06F6A}"/>
              </a:ext>
            </a:extLst>
          </p:cNvPr>
          <p:cNvSpPr>
            <a:spLocks noGrp="1"/>
          </p:cNvSpPr>
          <p:nvPr>
            <p:ph type="pic" sz="quarter" idx="19" hasCustomPrompt="1"/>
          </p:nvPr>
        </p:nvSpPr>
        <p:spPr>
          <a:xfrm>
            <a:off x="4259263" y="3978015"/>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340705033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Subtitles and 2 Pictures ">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8" y="2420938"/>
            <a:ext cx="5616575"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D4B0609-1753-094D-A27B-B1604B6E44F9}"/>
              </a:ext>
            </a:extLst>
          </p:cNvPr>
          <p:cNvSpPr>
            <a:spLocks noGrp="1"/>
          </p:cNvSpPr>
          <p:nvPr>
            <p:ph type="dt" sz="half" idx="15"/>
          </p:nvPr>
        </p:nvSpPr>
        <p:spPr/>
        <p:txBody>
          <a:bodyPr/>
          <a:lstStyle/>
          <a:p>
            <a:r>
              <a:rPr lang="de-CH"/>
              <a:t>14.03.23</a:t>
            </a:r>
            <a:endParaRPr lang="en-US" dirty="0"/>
          </a:p>
        </p:txBody>
      </p:sp>
      <p:sp>
        <p:nvSpPr>
          <p:cNvPr id="6" name="Footer Placeholder 5">
            <a:extLst>
              <a:ext uri="{FF2B5EF4-FFF2-40B4-BE49-F238E27FC236}">
                <a16:creationId xmlns:a16="http://schemas.microsoft.com/office/drawing/2014/main" id="{D3380C24-4584-494A-B2E2-7C02911E02E7}"/>
              </a:ext>
            </a:extLst>
          </p:cNvPr>
          <p:cNvSpPr>
            <a:spLocks noGrp="1"/>
          </p:cNvSpPr>
          <p:nvPr>
            <p:ph type="ftr" sz="quarter" idx="16"/>
          </p:nvPr>
        </p:nvSpPr>
        <p:spPr/>
        <p:txBody>
          <a:bodyPr/>
          <a:lstStyle/>
          <a:p>
            <a:r>
              <a:rPr lang="en-US"/>
              <a:t>Steinar Stapnes - Linear Colliders</a:t>
            </a:r>
            <a:endParaRPr lang="en-US" dirty="0"/>
          </a:p>
        </p:txBody>
      </p:sp>
      <p:sp>
        <p:nvSpPr>
          <p:cNvPr id="10" name="Slide Number Placeholder 9">
            <a:extLst>
              <a:ext uri="{FF2B5EF4-FFF2-40B4-BE49-F238E27FC236}">
                <a16:creationId xmlns:a16="http://schemas.microsoft.com/office/drawing/2014/main" id="{89BEDBAA-E014-4E48-AA09-5D0DC18C0C76}"/>
              </a:ext>
            </a:extLst>
          </p:cNvPr>
          <p:cNvSpPr>
            <a:spLocks noGrp="1"/>
          </p:cNvSpPr>
          <p:nvPr>
            <p:ph type="sldNum" sz="quarter" idx="17"/>
          </p:nvPr>
        </p:nvSpPr>
        <p:spPr/>
        <p:txBody>
          <a:bodyPr/>
          <a:lstStyle/>
          <a:p>
            <a:fld id="{36B5EA5A-BC32-A742-B11B-8E7414D5B535}" type="slidenum">
              <a:rPr lang="en-US" smtClean="0"/>
              <a:pPr/>
              <a:t>‹#›</a:t>
            </a:fld>
            <a:endParaRPr lang="en-US" dirty="0"/>
          </a:p>
        </p:txBody>
      </p:sp>
      <p:sp>
        <p:nvSpPr>
          <p:cNvPr id="8" name="Picture Placeholder 7">
            <a:extLst>
              <a:ext uri="{FF2B5EF4-FFF2-40B4-BE49-F238E27FC236}">
                <a16:creationId xmlns:a16="http://schemas.microsoft.com/office/drawing/2014/main" id="{EC9037A8-3728-274F-ADAC-4D3957FCBA46}"/>
              </a:ext>
            </a:extLst>
          </p:cNvPr>
          <p:cNvSpPr>
            <a:spLocks noGrp="1"/>
          </p:cNvSpPr>
          <p:nvPr>
            <p:ph type="pic" sz="quarter" idx="18" hasCustomPrompt="1"/>
          </p:nvPr>
        </p:nvSpPr>
        <p:spPr>
          <a:xfrm>
            <a:off x="6172200" y="2420938"/>
            <a:ext cx="5616575" cy="3779837"/>
          </a:xfrm>
          <a:pattFill prst="lgCheck">
            <a:fgClr>
              <a:schemeClr val="accent4"/>
            </a:fgClr>
            <a:bgClr>
              <a:schemeClr val="bg1"/>
            </a:bgClr>
          </a:pattFill>
        </p:spPr>
        <p:txBody>
          <a:bodyPr anchor="ctr" anchorCtr="0"/>
          <a:lstStyle>
            <a:lvl1pPr algn="ctr">
              <a:defRPr/>
            </a:lvl1pPr>
          </a:lstStyle>
          <a:p>
            <a:r>
              <a:rPr lang="en-GB" dirty="0"/>
              <a:t>Drag and Drop picture</a:t>
            </a:r>
          </a:p>
        </p:txBody>
      </p:sp>
    </p:spTree>
    <p:extLst>
      <p:ext uri="{BB962C8B-B14F-4D97-AF65-F5344CB8AC3E}">
        <p14:creationId xmlns:p14="http://schemas.microsoft.com/office/powerpoint/2010/main" val="2845831817"/>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Subtitle and 3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3708401" cy="668337"/>
          </a:xfrm>
        </p:spPr>
        <p:txBody>
          <a:bodyPr anchor="t" anchorCtr="0"/>
          <a:lstStyle>
            <a:lvl1pPr marL="0" indent="0">
              <a:lnSpc>
                <a:spcPct val="100000"/>
              </a:lnSpc>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5" name="Text Placeholder 4"/>
          <p:cNvSpPr>
            <a:spLocks noGrp="1"/>
          </p:cNvSpPr>
          <p:nvPr>
            <p:ph type="body" sz="quarter" idx="3"/>
          </p:nvPr>
        </p:nvSpPr>
        <p:spPr>
          <a:xfrm>
            <a:off x="8075612" y="1604966"/>
            <a:ext cx="3713187" cy="655634"/>
          </a:xfrm>
        </p:spPr>
        <p:txBody>
          <a:bodyPr anchor="t" anchorCtr="0"/>
          <a:lstStyle>
            <a:lvl1pPr marL="0" indent="0">
              <a:spcBef>
                <a:spcPts val="400"/>
              </a:spcBef>
              <a:spcAft>
                <a:spcPts val="0"/>
              </a:spcAft>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9" y="2420938"/>
            <a:ext cx="3708400"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12">
            <a:extLst>
              <a:ext uri="{FF2B5EF4-FFF2-40B4-BE49-F238E27FC236}">
                <a16:creationId xmlns:a16="http://schemas.microsoft.com/office/drawing/2014/main" id="{EC779F7E-9707-2542-A19F-DD09A53038A7}"/>
              </a:ext>
            </a:extLst>
          </p:cNvPr>
          <p:cNvSpPr>
            <a:spLocks noGrp="1"/>
          </p:cNvSpPr>
          <p:nvPr>
            <p:ph type="pic" sz="quarter" idx="14" hasCustomPrompt="1"/>
          </p:nvPr>
        </p:nvSpPr>
        <p:spPr>
          <a:xfrm>
            <a:off x="8075613" y="2416175"/>
            <a:ext cx="3713187" cy="3779837"/>
          </a:xfrm>
          <a:pattFill prst="lgCheck">
            <a:fgClr>
              <a:schemeClr val="accent4"/>
            </a:fgClr>
            <a:bgClr>
              <a:schemeClr val="bg1"/>
            </a:bgClr>
          </a:pattFill>
        </p:spPr>
        <p:txBody>
          <a:bodyPr anchor="ctr"/>
          <a:lstStyle>
            <a:lvl1pPr marL="0" marR="0" indent="0" algn="ctr" defTabSz="914400" rtl="0" eaLnBrk="1" fontAlgn="auto" latinLnBrk="0" hangingPunct="1">
              <a:lnSpc>
                <a:spcPct val="90000"/>
              </a:lnSpc>
              <a:spcBef>
                <a:spcPts val="1000"/>
              </a:spcBef>
              <a:spcAft>
                <a:spcPts val="0"/>
              </a:spcAft>
              <a:buClrTx/>
              <a:buSzTx/>
              <a:buFont typeface="Arial"/>
              <a:buNone/>
              <a:tabLst/>
              <a:defRPr b="1"/>
            </a:lvl1pPr>
          </a:lstStyle>
          <a:p>
            <a:r>
              <a:rPr lang="en-US"/>
              <a:t>Drag and Drop picture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253846" y="1601227"/>
            <a:ext cx="3708401" cy="668337"/>
          </a:xfrm>
        </p:spPr>
        <p:txBody>
          <a:bodyPr anchor="t" anchorCtr="0"/>
          <a:lstStyle>
            <a:lvl1pPr marL="0" indent="0">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253848" y="2429902"/>
            <a:ext cx="3708400"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p:txBody>
          <a:bodyPr/>
          <a:lstStyle/>
          <a:p>
            <a:r>
              <a:rPr lang="de-CH"/>
              <a:t>14.03.23</a:t>
            </a:r>
            <a:endParaRPr lang="en-US" dirty="0"/>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p:txBody>
          <a:bodyPr/>
          <a:lstStyle/>
          <a:p>
            <a:r>
              <a:rPr lang="en-US"/>
              <a:t>Steinar Stapnes - Linear Colliders</a:t>
            </a:r>
            <a:endParaRPr lang="en-US" dirty="0"/>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201835388"/>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ext and 3 Pictures with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116386" y="1601376"/>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116386" y="2732442"/>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p:txBody>
          <a:bodyPr/>
          <a:lstStyle/>
          <a:p>
            <a:r>
              <a:rPr lang="de-CH"/>
              <a:t>14.03.23</a:t>
            </a:r>
            <a:endParaRPr lang="en-US" dirty="0"/>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p:txBody>
          <a:bodyPr/>
          <a:lstStyle/>
          <a:p>
            <a:r>
              <a:rPr lang="en-US"/>
              <a:t>Steinar Stapnes - Linear Colliders</a:t>
            </a:r>
            <a:endParaRPr lang="en-US" dirty="0"/>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a:t>
            </a:fld>
            <a:endParaRPr lang="en-US" dirty="0"/>
          </a:p>
        </p:txBody>
      </p:sp>
      <p:sp>
        <p:nvSpPr>
          <p:cNvPr id="15" name="Text Placeholder 2">
            <a:extLst>
              <a:ext uri="{FF2B5EF4-FFF2-40B4-BE49-F238E27FC236}">
                <a16:creationId xmlns:a16="http://schemas.microsoft.com/office/drawing/2014/main" id="{F0E95B09-A858-4A4A-B159-8C5B917D41E5}"/>
              </a:ext>
            </a:extLst>
          </p:cNvPr>
          <p:cNvSpPr>
            <a:spLocks noGrp="1"/>
          </p:cNvSpPr>
          <p:nvPr>
            <p:ph type="body" idx="20"/>
          </p:nvPr>
        </p:nvSpPr>
        <p:spPr>
          <a:xfrm>
            <a:off x="3275"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6" name="Picture Placeholder 10">
            <a:extLst>
              <a:ext uri="{FF2B5EF4-FFF2-40B4-BE49-F238E27FC236}">
                <a16:creationId xmlns:a16="http://schemas.microsoft.com/office/drawing/2014/main" id="{2FF76D54-8841-EA4B-B514-DFCE90D05C81}"/>
              </a:ext>
            </a:extLst>
          </p:cNvPr>
          <p:cNvSpPr>
            <a:spLocks noGrp="1"/>
          </p:cNvSpPr>
          <p:nvPr>
            <p:ph type="pic" sz="quarter" idx="21" hasCustomPrompt="1"/>
          </p:nvPr>
        </p:nvSpPr>
        <p:spPr>
          <a:xfrm>
            <a:off x="4050" y="1601376"/>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7" name="Text Placeholder 2">
            <a:extLst>
              <a:ext uri="{FF2B5EF4-FFF2-40B4-BE49-F238E27FC236}">
                <a16:creationId xmlns:a16="http://schemas.microsoft.com/office/drawing/2014/main" id="{DED6363A-4107-5A4F-9E1E-0E88F802ABE9}"/>
              </a:ext>
            </a:extLst>
          </p:cNvPr>
          <p:cNvSpPr>
            <a:spLocks noGrp="1"/>
          </p:cNvSpPr>
          <p:nvPr>
            <p:ph type="body" idx="22"/>
          </p:nvPr>
        </p:nvSpPr>
        <p:spPr>
          <a:xfrm>
            <a:off x="8232388"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8" name="Picture Placeholder 10">
            <a:extLst>
              <a:ext uri="{FF2B5EF4-FFF2-40B4-BE49-F238E27FC236}">
                <a16:creationId xmlns:a16="http://schemas.microsoft.com/office/drawing/2014/main" id="{91039F33-9CD5-004A-9F94-52D16B2EB081}"/>
              </a:ext>
            </a:extLst>
          </p:cNvPr>
          <p:cNvSpPr>
            <a:spLocks noGrp="1"/>
          </p:cNvSpPr>
          <p:nvPr>
            <p:ph type="pic" sz="quarter" idx="23" hasCustomPrompt="1"/>
          </p:nvPr>
        </p:nvSpPr>
        <p:spPr>
          <a:xfrm>
            <a:off x="8232388" y="1601376"/>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3550207374"/>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Picture Horizontal and text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12776" y="1592263"/>
            <a:ext cx="11376024" cy="2563906"/>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p:spPr>
        <p:txBody>
          <a:bodyPr/>
          <a:lstStyle/>
          <a:p>
            <a:pPr lvl="0"/>
            <a:r>
              <a:rPr lang="en-US"/>
              <a:t>Click to edit Master text styles</a:t>
            </a:r>
          </a:p>
          <a:p>
            <a:pPr lvl="1"/>
            <a:r>
              <a:rPr lang="en-US"/>
              <a:t>Second level</a:t>
            </a:r>
          </a:p>
          <a:p>
            <a:pPr lvl="2"/>
            <a:r>
              <a:rPr lang="en-US"/>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p:spPr>
        <p:txBody>
          <a:bodyPr/>
          <a:lstStyle/>
          <a:p>
            <a:pPr lvl="0"/>
            <a:r>
              <a:rPr lang="en-US"/>
              <a:t>Click to edit Master text styles</a:t>
            </a:r>
          </a:p>
          <a:p>
            <a:pPr lvl="1"/>
            <a:r>
              <a:rPr lang="en-US"/>
              <a:t>Second level</a:t>
            </a:r>
          </a:p>
          <a:p>
            <a:pPr lvl="2"/>
            <a:r>
              <a:rPr lang="en-US"/>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p:txBody>
          <a:bodyPr/>
          <a:lstStyle/>
          <a:p>
            <a:r>
              <a:rPr lang="de-CH"/>
              <a:t>14.03.23</a:t>
            </a:r>
            <a:endParaRPr lang="en-US" dirty="0"/>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p:txBody>
          <a:bodyPr/>
          <a:lstStyle/>
          <a:p>
            <a:r>
              <a:rPr lang="en-US"/>
              <a:t>Steinar Stapnes - Linear Colliders</a:t>
            </a:r>
            <a:endParaRPr lang="en-US" dirty="0"/>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a:t>
            </a:fld>
            <a:endParaRPr lang="en-US" dirty="0"/>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p:spPr>
        <p:txBody>
          <a:body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65685515"/>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Picture Horizontal and text in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0" y="1592263"/>
            <a:ext cx="12192000" cy="2945870"/>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Click to edit Master text styles</a:t>
            </a:r>
          </a:p>
          <a:p>
            <a:pPr lvl="1"/>
            <a:r>
              <a:rPr lang="en-US"/>
              <a:t>Second level</a:t>
            </a:r>
          </a:p>
          <a:p>
            <a:pPr lvl="2"/>
            <a:r>
              <a:rPr lang="en-US"/>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Click to edit Master text styles</a:t>
            </a:r>
          </a:p>
          <a:p>
            <a:pPr lvl="1"/>
            <a:r>
              <a:rPr lang="en-US"/>
              <a:t>Second level</a:t>
            </a:r>
          </a:p>
          <a:p>
            <a:pPr lvl="2"/>
            <a:r>
              <a:rPr lang="en-US"/>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p:txBody>
          <a:bodyPr/>
          <a:lstStyle/>
          <a:p>
            <a:r>
              <a:rPr lang="de-CH"/>
              <a:t>14.03.23</a:t>
            </a:r>
            <a:endParaRPr lang="en-US" dirty="0"/>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p:txBody>
          <a:bodyPr/>
          <a:lstStyle/>
          <a:p>
            <a:r>
              <a:rPr lang="en-US"/>
              <a:t>Steinar Stapnes - Linear Colliders</a:t>
            </a:r>
            <a:endParaRPr lang="en-US" dirty="0"/>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a:t>
            </a:fld>
            <a:endParaRPr lang="en-US" dirty="0"/>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1783906186"/>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type="secHead" preserve="1">
  <p:cSld name="Chapter Header">
    <p:spTree>
      <p:nvGrpSpPr>
        <p:cNvPr id="1" name=""/>
        <p:cNvGrpSpPr/>
        <p:nvPr/>
      </p:nvGrpSpPr>
      <p:grpSpPr>
        <a:xfrm>
          <a:off x="0" y="0"/>
          <a:ext cx="0" cy="0"/>
          <a:chOff x="0" y="0"/>
          <a:chExt cx="0" cy="0"/>
        </a:xfrm>
      </p:grpSpPr>
      <p:sp>
        <p:nvSpPr>
          <p:cNvPr id="2" name="Title 1"/>
          <p:cNvSpPr>
            <a:spLocks noGrp="1"/>
          </p:cNvSpPr>
          <p:nvPr>
            <p:ph type="title"/>
          </p:nvPr>
        </p:nvSpPr>
        <p:spPr>
          <a:xfrm>
            <a:off x="407987" y="1709738"/>
            <a:ext cx="11376025" cy="2852737"/>
          </a:xfrm>
        </p:spPr>
        <p:txBody>
          <a:bodyPr anchor="b"/>
          <a:lstStyle>
            <a:lvl1pPr>
              <a:defRPr sz="5000"/>
            </a:lvl1pPr>
          </a:lstStyle>
          <a:p>
            <a:r>
              <a:rPr lang="en-US"/>
              <a:t>Click to edit Master title style</a:t>
            </a:r>
            <a:endParaRPr lang="en-US" dirty="0"/>
          </a:p>
        </p:txBody>
      </p:sp>
      <p:sp>
        <p:nvSpPr>
          <p:cNvPr id="3" name="Text Placeholder 2"/>
          <p:cNvSpPr>
            <a:spLocks noGrp="1"/>
          </p:cNvSpPr>
          <p:nvPr>
            <p:ph type="body" idx="1"/>
          </p:nvPr>
        </p:nvSpPr>
        <p:spPr>
          <a:xfrm>
            <a:off x="407987" y="4589463"/>
            <a:ext cx="11376026" cy="1500187"/>
          </a:xfrm>
        </p:spPr>
        <p:txBody>
          <a:bodyPr/>
          <a:lstStyle>
            <a:lvl1pPr marL="0" indent="0">
              <a:buNone/>
              <a:defRPr sz="2400">
                <a:solidFill>
                  <a:schemeClr val="accent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7" name="Date Placeholder 6">
            <a:extLst>
              <a:ext uri="{FF2B5EF4-FFF2-40B4-BE49-F238E27FC236}">
                <a16:creationId xmlns:a16="http://schemas.microsoft.com/office/drawing/2014/main" id="{33FFEBF6-CE90-CC4E-8695-4D9E4AF1C9F7}"/>
              </a:ext>
            </a:extLst>
          </p:cNvPr>
          <p:cNvSpPr>
            <a:spLocks noGrp="1"/>
          </p:cNvSpPr>
          <p:nvPr>
            <p:ph type="dt" sz="half" idx="10"/>
          </p:nvPr>
        </p:nvSpPr>
        <p:spPr/>
        <p:txBody>
          <a:bodyPr/>
          <a:lstStyle/>
          <a:p>
            <a:r>
              <a:rPr lang="de-CH"/>
              <a:t>14.03.23</a:t>
            </a:r>
            <a:endParaRPr lang="en-US" dirty="0"/>
          </a:p>
        </p:txBody>
      </p:sp>
      <p:sp>
        <p:nvSpPr>
          <p:cNvPr id="8" name="Footer Placeholder 7">
            <a:extLst>
              <a:ext uri="{FF2B5EF4-FFF2-40B4-BE49-F238E27FC236}">
                <a16:creationId xmlns:a16="http://schemas.microsoft.com/office/drawing/2014/main" id="{106BCDCA-F2B2-9249-AB85-06169E64A567}"/>
              </a:ext>
            </a:extLst>
          </p:cNvPr>
          <p:cNvSpPr>
            <a:spLocks noGrp="1"/>
          </p:cNvSpPr>
          <p:nvPr>
            <p:ph type="ftr" sz="quarter" idx="11"/>
          </p:nvPr>
        </p:nvSpPr>
        <p:spPr/>
        <p:txBody>
          <a:bodyPr/>
          <a:lstStyle/>
          <a:p>
            <a:r>
              <a:rPr lang="en-US"/>
              <a:t>Steinar Stapnes - Linear Colliders</a:t>
            </a:r>
            <a:endParaRPr lang="en-US" dirty="0"/>
          </a:p>
        </p:txBody>
      </p:sp>
      <p:sp>
        <p:nvSpPr>
          <p:cNvPr id="9" name="Slide Number Placeholder 8">
            <a:extLst>
              <a:ext uri="{FF2B5EF4-FFF2-40B4-BE49-F238E27FC236}">
                <a16:creationId xmlns:a16="http://schemas.microsoft.com/office/drawing/2014/main" id="{46B4A1B0-EF49-4F43-ACA9-496419739709}"/>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0632332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046163"/>
            <a:ext cx="9144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noAutofit/>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7" name="Date Placeholder 6">
            <a:extLst>
              <a:ext uri="{FF2B5EF4-FFF2-40B4-BE49-F238E27FC236}">
                <a16:creationId xmlns:a16="http://schemas.microsoft.com/office/drawing/2014/main" id="{119B3E2A-0B0F-434E-B8B5-23D05F72C797}"/>
              </a:ext>
            </a:extLst>
          </p:cNvPr>
          <p:cNvSpPr>
            <a:spLocks noGrp="1"/>
          </p:cNvSpPr>
          <p:nvPr>
            <p:ph type="dt" sz="half" idx="10"/>
          </p:nvPr>
        </p:nvSpPr>
        <p:spPr/>
        <p:txBody>
          <a:bodyPr/>
          <a:lstStyle/>
          <a:p>
            <a:r>
              <a:rPr lang="de-CH"/>
              <a:t>14.03.23</a:t>
            </a:r>
            <a:endParaRPr lang="en-US" dirty="0"/>
          </a:p>
        </p:txBody>
      </p:sp>
      <p:sp>
        <p:nvSpPr>
          <p:cNvPr id="8" name="Footer Placeholder 7">
            <a:extLst>
              <a:ext uri="{FF2B5EF4-FFF2-40B4-BE49-F238E27FC236}">
                <a16:creationId xmlns:a16="http://schemas.microsoft.com/office/drawing/2014/main" id="{33CECA80-B569-3D47-B163-138B2BA81B88}"/>
              </a:ext>
            </a:extLst>
          </p:cNvPr>
          <p:cNvSpPr>
            <a:spLocks noGrp="1"/>
          </p:cNvSpPr>
          <p:nvPr>
            <p:ph type="ftr" sz="quarter" idx="11"/>
          </p:nvPr>
        </p:nvSpPr>
        <p:spPr/>
        <p:txBody>
          <a:bodyPr/>
          <a:lstStyle/>
          <a:p>
            <a:r>
              <a:rPr lang="en-US"/>
              <a:t>Steinar Stapnes - Linear Colliders</a:t>
            </a:r>
            <a:endParaRPr lang="en-US" dirty="0"/>
          </a:p>
        </p:txBody>
      </p:sp>
      <p:sp>
        <p:nvSpPr>
          <p:cNvPr id="9" name="Slide Number Placeholder 8">
            <a:extLst>
              <a:ext uri="{FF2B5EF4-FFF2-40B4-BE49-F238E27FC236}">
                <a16:creationId xmlns:a16="http://schemas.microsoft.com/office/drawing/2014/main" id="{EFD8CA65-7C13-A442-AF74-D3BBDBCB28BF}"/>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74442516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itleOnly" preserve="1">
  <p:cSld name="Title Only  ">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6" name="Date Placeholder 5">
            <a:extLst>
              <a:ext uri="{FF2B5EF4-FFF2-40B4-BE49-F238E27FC236}">
                <a16:creationId xmlns:a16="http://schemas.microsoft.com/office/drawing/2014/main" id="{2F8F7083-D188-D543-8008-F25F138E955C}"/>
              </a:ext>
            </a:extLst>
          </p:cNvPr>
          <p:cNvSpPr>
            <a:spLocks noGrp="1"/>
          </p:cNvSpPr>
          <p:nvPr>
            <p:ph type="dt" sz="half" idx="10"/>
          </p:nvPr>
        </p:nvSpPr>
        <p:spPr/>
        <p:txBody>
          <a:bodyPr/>
          <a:lstStyle/>
          <a:p>
            <a:r>
              <a:rPr lang="de-CH"/>
              <a:t>14.03.23</a:t>
            </a:r>
            <a:endParaRPr lang="en-US" dirty="0"/>
          </a:p>
        </p:txBody>
      </p:sp>
      <p:sp>
        <p:nvSpPr>
          <p:cNvPr id="7" name="Footer Placeholder 6">
            <a:extLst>
              <a:ext uri="{FF2B5EF4-FFF2-40B4-BE49-F238E27FC236}">
                <a16:creationId xmlns:a16="http://schemas.microsoft.com/office/drawing/2014/main" id="{DA980EB7-C2CB-9D4D-8C5E-3EB093178EB7}"/>
              </a:ext>
            </a:extLst>
          </p:cNvPr>
          <p:cNvSpPr>
            <a:spLocks noGrp="1"/>
          </p:cNvSpPr>
          <p:nvPr>
            <p:ph type="ftr" sz="quarter" idx="11"/>
          </p:nvPr>
        </p:nvSpPr>
        <p:spPr/>
        <p:txBody>
          <a:bodyPr/>
          <a:lstStyle/>
          <a:p>
            <a:r>
              <a:rPr lang="en-US"/>
              <a:t>Steinar Stapnes - Linear Colliders</a:t>
            </a:r>
            <a:endParaRPr lang="en-US" dirty="0"/>
          </a:p>
        </p:txBody>
      </p:sp>
      <p:sp>
        <p:nvSpPr>
          <p:cNvPr id="8" name="Slide Number Placeholder 7">
            <a:extLst>
              <a:ext uri="{FF2B5EF4-FFF2-40B4-BE49-F238E27FC236}">
                <a16:creationId xmlns:a16="http://schemas.microsoft.com/office/drawing/2014/main" id="{2F74050C-1801-2345-9DC3-F06B163A28D3}"/>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04570887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1F763763-5414-8544-AF6D-F8D5C9B1117C}"/>
              </a:ext>
            </a:extLst>
          </p:cNvPr>
          <p:cNvSpPr>
            <a:spLocks noGrp="1"/>
          </p:cNvSpPr>
          <p:nvPr>
            <p:ph type="dt" sz="half" idx="10"/>
          </p:nvPr>
        </p:nvSpPr>
        <p:spPr/>
        <p:txBody>
          <a:bodyPr/>
          <a:lstStyle/>
          <a:p>
            <a:r>
              <a:rPr lang="de-CH"/>
              <a:t>14.03.23</a:t>
            </a:r>
            <a:endParaRPr lang="en-US" dirty="0"/>
          </a:p>
        </p:txBody>
      </p:sp>
      <p:sp>
        <p:nvSpPr>
          <p:cNvPr id="6" name="Footer Placeholder 5">
            <a:extLst>
              <a:ext uri="{FF2B5EF4-FFF2-40B4-BE49-F238E27FC236}">
                <a16:creationId xmlns:a16="http://schemas.microsoft.com/office/drawing/2014/main" id="{7618A5D0-906E-0046-B0F3-96283308CD40}"/>
              </a:ext>
            </a:extLst>
          </p:cNvPr>
          <p:cNvSpPr>
            <a:spLocks noGrp="1"/>
          </p:cNvSpPr>
          <p:nvPr>
            <p:ph type="ftr" sz="quarter" idx="11"/>
          </p:nvPr>
        </p:nvSpPr>
        <p:spPr/>
        <p:txBody>
          <a:bodyPr/>
          <a:lstStyle/>
          <a:p>
            <a:r>
              <a:rPr lang="en-US"/>
              <a:t>Steinar Stapnes - Linear Colliders</a:t>
            </a:r>
            <a:endParaRPr lang="en-US" dirty="0"/>
          </a:p>
        </p:txBody>
      </p:sp>
      <p:sp>
        <p:nvSpPr>
          <p:cNvPr id="7" name="Slide Number Placeholder 6">
            <a:extLst>
              <a:ext uri="{FF2B5EF4-FFF2-40B4-BE49-F238E27FC236}">
                <a16:creationId xmlns:a16="http://schemas.microsoft.com/office/drawing/2014/main" id="{414B140E-F283-BD43-9D8C-905BDA421CF5}"/>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3704371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type="blank" preserve="1">
  <p:cSld name="Last slide">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33059AC4-96B9-704B-82C7-32D5BEFF3254}"/>
              </a:ext>
            </a:extLst>
          </p:cNvPr>
          <p:cNvSpPr txBox="1"/>
          <p:nvPr userDrawn="1"/>
        </p:nvSpPr>
        <p:spPr>
          <a:xfrm>
            <a:off x="407988" y="6196406"/>
            <a:ext cx="11376025" cy="369332"/>
          </a:xfrm>
          <a:prstGeom prst="rect">
            <a:avLst/>
          </a:prstGeom>
          <a:noFill/>
        </p:spPr>
        <p:txBody>
          <a:bodyPr wrap="square" rtlCol="0">
            <a:spAutoFit/>
          </a:bodyPr>
          <a:lstStyle/>
          <a:p>
            <a:pPr algn="ctr"/>
            <a:r>
              <a:rPr kumimoji="0" lang="fr-CH" dirty="0" err="1"/>
              <a:t>home.cern</a:t>
            </a:r>
            <a:endParaRPr lang="en-US" dirty="0"/>
          </a:p>
        </p:txBody>
      </p:sp>
      <p:pic>
        <p:nvPicPr>
          <p:cNvPr id="5" name="Picture 4">
            <a:extLst>
              <a:ext uri="{FF2B5EF4-FFF2-40B4-BE49-F238E27FC236}">
                <a16:creationId xmlns:a16="http://schemas.microsoft.com/office/drawing/2014/main" id="{155196E8-CA32-8449-8B2F-F83D475BC17D}"/>
              </a:ext>
            </a:extLst>
          </p:cNvPr>
          <p:cNvPicPr>
            <a:picLocks noChangeAspect="1"/>
          </p:cNvPicPr>
          <p:nvPr userDrawn="1"/>
        </p:nvPicPr>
        <p:blipFill>
          <a:blip r:embed="rId2"/>
          <a:stretch>
            <a:fillRect/>
          </a:stretch>
        </p:blipFill>
        <p:spPr>
          <a:xfrm>
            <a:off x="5231904" y="2244864"/>
            <a:ext cx="1728192" cy="1728192"/>
          </a:xfrm>
          <a:prstGeom prst="rect">
            <a:avLst/>
          </a:prstGeom>
        </p:spPr>
      </p:pic>
    </p:spTree>
    <p:extLst>
      <p:ext uri="{BB962C8B-B14F-4D97-AF65-F5344CB8AC3E}">
        <p14:creationId xmlns:p14="http://schemas.microsoft.com/office/powerpoint/2010/main" val="101587365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r>
              <a:rPr lang="de-CH"/>
              <a:t>14.03.23</a:t>
            </a:r>
            <a:endParaRPr lang="en-GB"/>
          </a:p>
        </p:txBody>
      </p:sp>
      <p:sp>
        <p:nvSpPr>
          <p:cNvPr id="5" name="Footer Placeholder 4"/>
          <p:cNvSpPr>
            <a:spLocks noGrp="1"/>
          </p:cNvSpPr>
          <p:nvPr>
            <p:ph type="ftr" sz="quarter" idx="11"/>
          </p:nvPr>
        </p:nvSpPr>
        <p:spPr/>
        <p:txBody>
          <a:bodyPr/>
          <a:lstStyle/>
          <a:p>
            <a:r>
              <a:rPr lang="en-GB"/>
              <a:t>Steinar Stapnes - Linear Colliders</a:t>
            </a:r>
          </a:p>
        </p:txBody>
      </p:sp>
      <p:sp>
        <p:nvSpPr>
          <p:cNvPr id="6" name="Slide Number Placeholder 5"/>
          <p:cNvSpPr>
            <a:spLocks noGrp="1"/>
          </p:cNvSpPr>
          <p:nvPr>
            <p:ph type="sldNum" sz="quarter" idx="12"/>
          </p:nvPr>
        </p:nvSpPr>
        <p:spPr/>
        <p:txBody>
          <a:bodyPr/>
          <a:lstStyle/>
          <a:p>
            <a:fld id="{25D7037B-0BB8-45C5-8146-88985930D00E}" type="slidenum">
              <a:rPr lang="en-GB" smtClean="0"/>
              <a:t>‹#›</a:t>
            </a:fld>
            <a:endParaRPr lang="en-GB"/>
          </a:p>
        </p:txBody>
      </p:sp>
    </p:spTree>
    <p:extLst>
      <p:ext uri="{BB962C8B-B14F-4D97-AF65-F5344CB8AC3E}">
        <p14:creationId xmlns:p14="http://schemas.microsoft.com/office/powerpoint/2010/main" val="4027672734"/>
      </p:ext>
    </p:extLst>
  </p:cSld>
  <p:clrMapOvr>
    <a:masterClrMapping/>
  </p:clrMapOvr>
  <mc:AlternateContent xmlns:mc="http://schemas.openxmlformats.org/markup-compatibility/2006" xmlns:p14="http://schemas.microsoft.com/office/powerpoint/2010/main">
    <mc:Choice Requires="p14">
      <p:transition spd="slow" p14:dur="2000" advClick="0">
        <p14:prism isContent="1"/>
      </p:transition>
    </mc:Choice>
    <mc:Fallback xmlns="">
      <p:transition spd="slow" advClick="0">
        <p:fade/>
      </p:transition>
    </mc:Fallback>
  </mc:AlternateContent>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
        <p:nvSpPr>
          <p:cNvPr id="9" name="Slide Number Placeholder 8"/>
          <p:cNvSpPr>
            <a:spLocks noGrp="1"/>
          </p:cNvSpPr>
          <p:nvPr>
            <p:ph type="sldNum" sz="quarter" idx="10"/>
          </p:nvPr>
        </p:nvSpPr>
        <p:spPr/>
        <p:txBody>
          <a:bodyPr/>
          <a:lstStyle/>
          <a:p>
            <a:fld id="{D9BF5071-ED05-4944-80F9-6D12E6F81990}" type="slidenum">
              <a:rPr lang="en-US" smtClean="0"/>
              <a:t>‹#›</a:t>
            </a:fld>
            <a:endParaRPr lang="en-US"/>
          </a:p>
        </p:txBody>
      </p:sp>
    </p:spTree>
    <p:extLst>
      <p:ext uri="{BB962C8B-B14F-4D97-AF65-F5344CB8AC3E}">
        <p14:creationId xmlns:p14="http://schemas.microsoft.com/office/powerpoint/2010/main" val="1853792056"/>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matchingName="Text Slide - 1 Column 2">
  <p:cSld name="Text Slide - 1 Column 2">
    <p:bg>
      <p:bgPr>
        <a:solidFill>
          <a:schemeClr val="lt1"/>
        </a:solidFill>
        <a:effectLst/>
      </p:bgPr>
    </p:bg>
    <p:spTree>
      <p:nvGrpSpPr>
        <p:cNvPr id="1" name="Shape 133"/>
        <p:cNvGrpSpPr/>
        <p:nvPr/>
      </p:nvGrpSpPr>
      <p:grpSpPr>
        <a:xfrm>
          <a:off x="0" y="0"/>
          <a:ext cx="0" cy="0"/>
          <a:chOff x="0" y="0"/>
          <a:chExt cx="0" cy="0"/>
        </a:xfrm>
      </p:grpSpPr>
      <p:sp>
        <p:nvSpPr>
          <p:cNvPr id="134" name="Google Shape;134;g1b318c8bf29_0_574"/>
          <p:cNvSpPr txBox="1">
            <a:spLocks noGrp="1"/>
          </p:cNvSpPr>
          <p:nvPr>
            <p:ph type="body" idx="1"/>
          </p:nvPr>
        </p:nvSpPr>
        <p:spPr>
          <a:xfrm>
            <a:off x="800100" y="1110225"/>
            <a:ext cx="10553700" cy="398400"/>
          </a:xfrm>
          <a:prstGeom prst="rect">
            <a:avLst/>
          </a:prstGeom>
          <a:noFill/>
          <a:ln>
            <a:noFill/>
          </a:ln>
        </p:spPr>
        <p:txBody>
          <a:bodyPr spcFirstLastPara="1" wrap="square" lIns="0" tIns="45700" rIns="91425" bIns="45700" anchor="t" anchorCtr="0">
            <a:noAutofit/>
          </a:bodyPr>
          <a:lstStyle>
            <a:lvl1pPr marL="457200" lvl="0" indent="-228600" algn="l" rtl="0">
              <a:lnSpc>
                <a:spcPct val="90000"/>
              </a:lnSpc>
              <a:spcBef>
                <a:spcPts val="1000"/>
              </a:spcBef>
              <a:spcAft>
                <a:spcPts val="0"/>
              </a:spcAft>
              <a:buSzPts val="2000"/>
              <a:buFont typeface="Lato"/>
              <a:buNone/>
              <a:defRPr sz="2000">
                <a:solidFill>
                  <a:srgbClr val="B83A4B"/>
                </a:solidFill>
                <a:latin typeface="Lato"/>
                <a:ea typeface="Lato"/>
                <a:cs typeface="Lato"/>
                <a:sym typeface="Lato"/>
              </a:defRPr>
            </a:lvl1pPr>
            <a:lvl2pPr marL="914400" lvl="1" indent="-370840" algn="l" rtl="0">
              <a:lnSpc>
                <a:spcPct val="90000"/>
              </a:lnSpc>
              <a:spcBef>
                <a:spcPts val="500"/>
              </a:spcBef>
              <a:spcAft>
                <a:spcPts val="0"/>
              </a:spcAft>
              <a:buClr>
                <a:schemeClr val="lt1"/>
              </a:buClr>
              <a:buSzPts val="2240"/>
              <a:buChar char="•"/>
              <a:defRPr sz="2000">
                <a:solidFill>
                  <a:schemeClr val="lt1"/>
                </a:solidFill>
                <a:latin typeface="Lato"/>
                <a:ea typeface="Lato"/>
                <a:cs typeface="Lato"/>
                <a:sym typeface="Lato"/>
              </a:defRPr>
            </a:lvl2pPr>
            <a:lvl3pPr marL="1371600" lvl="2" indent="-354330" algn="l" rtl="0">
              <a:lnSpc>
                <a:spcPct val="90000"/>
              </a:lnSpc>
              <a:spcBef>
                <a:spcPts val="500"/>
              </a:spcBef>
              <a:spcAft>
                <a:spcPts val="0"/>
              </a:spcAft>
              <a:buClr>
                <a:schemeClr val="lt1"/>
              </a:buClr>
              <a:buSzPts val="1980"/>
              <a:buChar char="•"/>
              <a:defRPr>
                <a:solidFill>
                  <a:schemeClr val="lt1"/>
                </a:solidFill>
              </a:defRPr>
            </a:lvl3pPr>
            <a:lvl4pPr marL="1828800" lvl="3" indent="-356616" algn="l" rtl="0">
              <a:lnSpc>
                <a:spcPct val="90000"/>
              </a:lnSpc>
              <a:spcBef>
                <a:spcPts val="500"/>
              </a:spcBef>
              <a:spcAft>
                <a:spcPts val="0"/>
              </a:spcAft>
              <a:buClr>
                <a:schemeClr val="lt1"/>
              </a:buClr>
              <a:buSzPts val="2016"/>
              <a:buChar char="•"/>
              <a:defRPr>
                <a:solidFill>
                  <a:schemeClr val="lt1"/>
                </a:solidFill>
              </a:defRPr>
            </a:lvl4pPr>
            <a:lvl5pPr marL="2286000" lvl="4" indent="-356616" algn="l" rtl="0">
              <a:lnSpc>
                <a:spcPct val="90000"/>
              </a:lnSpc>
              <a:spcBef>
                <a:spcPts val="500"/>
              </a:spcBef>
              <a:spcAft>
                <a:spcPts val="0"/>
              </a:spcAft>
              <a:buClr>
                <a:schemeClr val="lt1"/>
              </a:buClr>
              <a:buSzPts val="2016"/>
              <a:buChar char="•"/>
              <a:defRPr>
                <a:solidFill>
                  <a:schemeClr val="lt1"/>
                </a:solidFill>
              </a:defRPr>
            </a:lvl5pPr>
            <a:lvl6pPr marL="2743200" lvl="5" indent="-342900" algn="l" rtl="0">
              <a:lnSpc>
                <a:spcPct val="90000"/>
              </a:lnSpc>
              <a:spcBef>
                <a:spcPts val="500"/>
              </a:spcBef>
              <a:spcAft>
                <a:spcPts val="0"/>
              </a:spcAft>
              <a:buClr>
                <a:schemeClr val="lt1"/>
              </a:buClr>
              <a:buSzPts val="1800"/>
              <a:buChar char="•"/>
              <a:defRPr>
                <a:solidFill>
                  <a:schemeClr val="lt1"/>
                </a:solidFill>
              </a:defRPr>
            </a:lvl6pPr>
            <a:lvl7pPr marL="3200400" lvl="6" indent="-342900" algn="l" rtl="0">
              <a:lnSpc>
                <a:spcPct val="90000"/>
              </a:lnSpc>
              <a:spcBef>
                <a:spcPts val="500"/>
              </a:spcBef>
              <a:spcAft>
                <a:spcPts val="0"/>
              </a:spcAft>
              <a:buClr>
                <a:schemeClr val="lt1"/>
              </a:buClr>
              <a:buSzPts val="1800"/>
              <a:buChar char="•"/>
              <a:defRPr>
                <a:solidFill>
                  <a:schemeClr val="lt1"/>
                </a:solidFill>
              </a:defRPr>
            </a:lvl7pPr>
            <a:lvl8pPr marL="3657600" lvl="7" indent="-342900" algn="l" rtl="0">
              <a:lnSpc>
                <a:spcPct val="90000"/>
              </a:lnSpc>
              <a:spcBef>
                <a:spcPts val="500"/>
              </a:spcBef>
              <a:spcAft>
                <a:spcPts val="0"/>
              </a:spcAft>
              <a:buClr>
                <a:schemeClr val="lt1"/>
              </a:buClr>
              <a:buSzPts val="1800"/>
              <a:buChar char="•"/>
              <a:defRPr>
                <a:solidFill>
                  <a:schemeClr val="lt1"/>
                </a:solidFill>
              </a:defRPr>
            </a:lvl8pPr>
            <a:lvl9pPr marL="4114800" lvl="8" indent="-342900" algn="l" rtl="0">
              <a:lnSpc>
                <a:spcPct val="90000"/>
              </a:lnSpc>
              <a:spcBef>
                <a:spcPts val="500"/>
              </a:spcBef>
              <a:spcAft>
                <a:spcPts val="0"/>
              </a:spcAft>
              <a:buClr>
                <a:schemeClr val="lt1"/>
              </a:buClr>
              <a:buSzPts val="1800"/>
              <a:buChar char="•"/>
              <a:defRPr>
                <a:solidFill>
                  <a:schemeClr val="lt1"/>
                </a:solidFill>
              </a:defRPr>
            </a:lvl9pPr>
          </a:lstStyle>
          <a:p>
            <a:endParaRPr/>
          </a:p>
        </p:txBody>
      </p:sp>
      <p:sp>
        <p:nvSpPr>
          <p:cNvPr id="135" name="Google Shape;135;g1b318c8bf29_0_574"/>
          <p:cNvSpPr txBox="1">
            <a:spLocks noGrp="1"/>
          </p:cNvSpPr>
          <p:nvPr>
            <p:ph type="title"/>
          </p:nvPr>
        </p:nvSpPr>
        <p:spPr>
          <a:xfrm>
            <a:off x="800100" y="266701"/>
            <a:ext cx="10553700" cy="632100"/>
          </a:xfrm>
          <a:prstGeom prst="rect">
            <a:avLst/>
          </a:prstGeom>
          <a:noFill/>
          <a:ln>
            <a:noFill/>
          </a:ln>
        </p:spPr>
        <p:txBody>
          <a:bodyPr spcFirstLastPara="1" wrap="square" lIns="0" tIns="45700" rIns="91425" bIns="45700" anchor="b" anchorCtr="0">
            <a:normAutofit/>
          </a:bodyPr>
          <a:lstStyle>
            <a:lvl1pPr lvl="0" algn="l" rtl="0">
              <a:lnSpc>
                <a:spcPct val="90000"/>
              </a:lnSpc>
              <a:spcBef>
                <a:spcPts val="0"/>
              </a:spcBef>
              <a:spcAft>
                <a:spcPts val="0"/>
              </a:spcAft>
              <a:buClr>
                <a:srgbClr val="8C1515"/>
              </a:buClr>
              <a:buSzPts val="3200"/>
              <a:buFont typeface="Lato"/>
              <a:buNone/>
              <a:defRPr sz="3200"/>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cxnSp>
        <p:nvCxnSpPr>
          <p:cNvPr id="136" name="Google Shape;136;g1b318c8bf29_0_574"/>
          <p:cNvCxnSpPr/>
          <p:nvPr/>
        </p:nvCxnSpPr>
        <p:spPr>
          <a:xfrm>
            <a:off x="800100" y="927135"/>
            <a:ext cx="10553700" cy="0"/>
          </a:xfrm>
          <a:prstGeom prst="straightConnector1">
            <a:avLst/>
          </a:prstGeom>
          <a:noFill/>
          <a:ln w="9525" cap="flat" cmpd="sng">
            <a:solidFill>
              <a:srgbClr val="8C1515"/>
            </a:solidFill>
            <a:prstDash val="solid"/>
            <a:miter lim="800000"/>
            <a:headEnd type="none" w="sm" len="sm"/>
            <a:tailEnd type="none" w="sm" len="sm"/>
          </a:ln>
        </p:spPr>
      </p:cxnSp>
      <p:sp>
        <p:nvSpPr>
          <p:cNvPr id="137" name="Google Shape;137;g1b318c8bf29_0_574"/>
          <p:cNvSpPr txBox="1">
            <a:spLocks noGrp="1"/>
          </p:cNvSpPr>
          <p:nvPr>
            <p:ph type="body" idx="2"/>
          </p:nvPr>
        </p:nvSpPr>
        <p:spPr>
          <a:xfrm>
            <a:off x="800100" y="1534624"/>
            <a:ext cx="10553700" cy="4452900"/>
          </a:xfrm>
          <a:prstGeom prst="rect">
            <a:avLst/>
          </a:prstGeom>
          <a:noFill/>
          <a:ln>
            <a:noFill/>
          </a:ln>
        </p:spPr>
        <p:txBody>
          <a:bodyPr spcFirstLastPara="1" wrap="square" lIns="0" tIns="45700" rIns="91425" bIns="45700" anchor="t" anchorCtr="0">
            <a:noAutofit/>
          </a:bodyPr>
          <a:lstStyle>
            <a:lvl1pPr marL="457200" lvl="0" indent="-228600" algn="l" rtl="0">
              <a:lnSpc>
                <a:spcPct val="115000"/>
              </a:lnSpc>
              <a:spcBef>
                <a:spcPts val="1000"/>
              </a:spcBef>
              <a:spcAft>
                <a:spcPts val="0"/>
              </a:spcAft>
              <a:buSzPts val="1600"/>
              <a:buFont typeface="Lato"/>
              <a:buNone/>
              <a:defRPr>
                <a:solidFill>
                  <a:srgbClr val="3F3F3F"/>
                </a:solidFill>
              </a:defRPr>
            </a:lvl1pPr>
            <a:lvl2pPr marL="914400" lvl="1" indent="-342392" algn="l" rtl="0">
              <a:lnSpc>
                <a:spcPct val="115000"/>
              </a:lnSpc>
              <a:spcBef>
                <a:spcPts val="500"/>
              </a:spcBef>
              <a:spcAft>
                <a:spcPts val="0"/>
              </a:spcAft>
              <a:buSzPts val="1792"/>
              <a:buChar char="•"/>
              <a:defRPr>
                <a:solidFill>
                  <a:srgbClr val="3F3F3F"/>
                </a:solidFill>
              </a:defRPr>
            </a:lvl2pPr>
            <a:lvl3pPr marL="1371600" lvl="2" indent="-327660" algn="l" rtl="0">
              <a:lnSpc>
                <a:spcPct val="115000"/>
              </a:lnSpc>
              <a:spcBef>
                <a:spcPts val="500"/>
              </a:spcBef>
              <a:spcAft>
                <a:spcPts val="0"/>
              </a:spcAft>
              <a:buSzPts val="1560"/>
              <a:buChar char="•"/>
              <a:defRPr sz="1400">
                <a:solidFill>
                  <a:srgbClr val="3F3F3F"/>
                </a:solidFill>
              </a:defRPr>
            </a:lvl3pPr>
            <a:lvl4pPr marL="1828800" lvl="3" indent="-328167" algn="l" rtl="0">
              <a:lnSpc>
                <a:spcPct val="115000"/>
              </a:lnSpc>
              <a:spcBef>
                <a:spcPts val="500"/>
              </a:spcBef>
              <a:spcAft>
                <a:spcPts val="0"/>
              </a:spcAft>
              <a:buSzPts val="1568"/>
              <a:buChar char="●"/>
              <a:defRPr>
                <a:solidFill>
                  <a:srgbClr val="3F3F3F"/>
                </a:solidFill>
              </a:defRPr>
            </a:lvl4pPr>
            <a:lvl5pPr marL="2286000" lvl="4" indent="-328167" algn="l" rtl="0">
              <a:lnSpc>
                <a:spcPct val="115000"/>
              </a:lnSpc>
              <a:spcBef>
                <a:spcPts val="500"/>
              </a:spcBef>
              <a:spcAft>
                <a:spcPts val="0"/>
              </a:spcAft>
              <a:buSzPts val="1568"/>
              <a:buChar char="•"/>
              <a:defRPr>
                <a:solidFill>
                  <a:srgbClr val="3F3F3F"/>
                </a:solidFill>
              </a:defRPr>
            </a:lvl5pPr>
            <a:lvl6pPr marL="2743200" lvl="5" indent="-304800" algn="l" rtl="0">
              <a:lnSpc>
                <a:spcPct val="115000"/>
              </a:lnSpc>
              <a:spcBef>
                <a:spcPts val="500"/>
              </a:spcBef>
              <a:spcAft>
                <a:spcPts val="0"/>
              </a:spcAft>
              <a:buClr>
                <a:schemeClr val="dk1"/>
              </a:buClr>
              <a:buSzPts val="1200"/>
              <a:buFont typeface="Lato"/>
              <a:buChar char="•"/>
              <a:defRPr sz="1200">
                <a:latin typeface="Lato"/>
                <a:ea typeface="Lato"/>
                <a:cs typeface="Lato"/>
                <a:sym typeface="Lato"/>
              </a:defRPr>
            </a:lvl6pPr>
            <a:lvl7pPr marL="3200400" lvl="6" indent="-304800" algn="l" rtl="0">
              <a:lnSpc>
                <a:spcPct val="115000"/>
              </a:lnSpc>
              <a:spcBef>
                <a:spcPts val="500"/>
              </a:spcBef>
              <a:spcAft>
                <a:spcPts val="0"/>
              </a:spcAft>
              <a:buClr>
                <a:schemeClr val="dk1"/>
              </a:buClr>
              <a:buSzPts val="1200"/>
              <a:buFont typeface="Lato"/>
              <a:buChar char="●"/>
              <a:defRPr sz="1200">
                <a:latin typeface="Lato"/>
                <a:ea typeface="Lato"/>
                <a:cs typeface="Lato"/>
                <a:sym typeface="Lato"/>
              </a:defRPr>
            </a:lvl7pPr>
            <a:lvl8pPr marL="3657600" lvl="7" indent="-304800" algn="l" rtl="0">
              <a:lnSpc>
                <a:spcPct val="115000"/>
              </a:lnSpc>
              <a:spcBef>
                <a:spcPts val="500"/>
              </a:spcBef>
              <a:spcAft>
                <a:spcPts val="0"/>
              </a:spcAft>
              <a:buClr>
                <a:schemeClr val="dk1"/>
              </a:buClr>
              <a:buSzPts val="1200"/>
              <a:buFont typeface="Lato"/>
              <a:buChar char="•"/>
              <a:defRPr sz="1200">
                <a:latin typeface="Lato"/>
                <a:ea typeface="Lato"/>
                <a:cs typeface="Lato"/>
                <a:sym typeface="Lato"/>
              </a:defRPr>
            </a:lvl8pPr>
            <a:lvl9pPr marL="4114800" lvl="8" indent="-304800" algn="l" rtl="0">
              <a:lnSpc>
                <a:spcPct val="115000"/>
              </a:lnSpc>
              <a:spcBef>
                <a:spcPts val="500"/>
              </a:spcBef>
              <a:spcAft>
                <a:spcPts val="0"/>
              </a:spcAft>
              <a:buClr>
                <a:schemeClr val="dk1"/>
              </a:buClr>
              <a:buSzPts val="1200"/>
              <a:buFont typeface="Lato"/>
              <a:buChar char="•"/>
              <a:defRPr sz="1200">
                <a:latin typeface="Lato"/>
                <a:ea typeface="Lato"/>
                <a:cs typeface="Lato"/>
                <a:sym typeface="Lato"/>
              </a:defRPr>
            </a:lvl9pPr>
          </a:lstStyle>
          <a:p>
            <a:endParaRPr/>
          </a:p>
        </p:txBody>
      </p:sp>
      <p:sp>
        <p:nvSpPr>
          <p:cNvPr id="138" name="Google Shape;138;g1b318c8bf29_0_574"/>
          <p:cNvSpPr txBox="1">
            <a:spLocks noGrp="1"/>
          </p:cNvSpPr>
          <p:nvPr>
            <p:ph type="sldNum" idx="12"/>
          </p:nvPr>
        </p:nvSpPr>
        <p:spPr>
          <a:xfrm>
            <a:off x="8610600" y="6282824"/>
            <a:ext cx="2743200" cy="365100"/>
          </a:xfrm>
          <a:prstGeom prst="rect">
            <a:avLst/>
          </a:prstGeom>
          <a:noFill/>
          <a:ln>
            <a:noFill/>
          </a:ln>
        </p:spPr>
        <p:txBody>
          <a:bodyPr spcFirstLastPara="1" wrap="square" lIns="91425" tIns="45700" rIns="0" bIns="45700" anchor="ctr" anchorCtr="0">
            <a:noAutofit/>
          </a:bodyPr>
          <a:lstStyle>
            <a:lvl1pPr marL="0" lvl="0" indent="0" algn="r" rtl="0">
              <a:spcBef>
                <a:spcPts val="0"/>
              </a:spcBef>
              <a:buNone/>
              <a:defRPr sz="1100" b="0" i="0" u="none" strike="noStrike" cap="none">
                <a:solidFill>
                  <a:srgbClr val="3F3F3F"/>
                </a:solidFill>
                <a:latin typeface="Lato"/>
                <a:ea typeface="Lato"/>
                <a:cs typeface="Lato"/>
                <a:sym typeface="Lato"/>
              </a:defRPr>
            </a:lvl1pPr>
            <a:lvl2pPr marL="0" lvl="1" indent="0" algn="r" rtl="0">
              <a:spcBef>
                <a:spcPts val="0"/>
              </a:spcBef>
              <a:buNone/>
              <a:defRPr sz="1100" b="0" i="0" u="none" strike="noStrike" cap="none">
                <a:solidFill>
                  <a:srgbClr val="3F3F3F"/>
                </a:solidFill>
                <a:latin typeface="Lato"/>
                <a:ea typeface="Lato"/>
                <a:cs typeface="Lato"/>
                <a:sym typeface="Lato"/>
              </a:defRPr>
            </a:lvl2pPr>
            <a:lvl3pPr marL="0" lvl="2" indent="0" algn="r" rtl="0">
              <a:spcBef>
                <a:spcPts val="0"/>
              </a:spcBef>
              <a:buNone/>
              <a:defRPr sz="1100" b="0" i="0" u="none" strike="noStrike" cap="none">
                <a:solidFill>
                  <a:srgbClr val="3F3F3F"/>
                </a:solidFill>
                <a:latin typeface="Lato"/>
                <a:ea typeface="Lato"/>
                <a:cs typeface="Lato"/>
                <a:sym typeface="Lato"/>
              </a:defRPr>
            </a:lvl3pPr>
            <a:lvl4pPr marL="0" lvl="3" indent="0" algn="r" rtl="0">
              <a:spcBef>
                <a:spcPts val="0"/>
              </a:spcBef>
              <a:buNone/>
              <a:defRPr sz="1100" b="0" i="0" u="none" strike="noStrike" cap="none">
                <a:solidFill>
                  <a:srgbClr val="3F3F3F"/>
                </a:solidFill>
                <a:latin typeface="Lato"/>
                <a:ea typeface="Lato"/>
                <a:cs typeface="Lato"/>
                <a:sym typeface="Lato"/>
              </a:defRPr>
            </a:lvl4pPr>
            <a:lvl5pPr marL="0" lvl="4" indent="0" algn="r" rtl="0">
              <a:spcBef>
                <a:spcPts val="0"/>
              </a:spcBef>
              <a:buNone/>
              <a:defRPr sz="1100" b="0" i="0" u="none" strike="noStrike" cap="none">
                <a:solidFill>
                  <a:srgbClr val="3F3F3F"/>
                </a:solidFill>
                <a:latin typeface="Lato"/>
                <a:ea typeface="Lato"/>
                <a:cs typeface="Lato"/>
                <a:sym typeface="Lato"/>
              </a:defRPr>
            </a:lvl5pPr>
            <a:lvl6pPr marL="0" lvl="5" indent="0" algn="r" rtl="0">
              <a:spcBef>
                <a:spcPts val="0"/>
              </a:spcBef>
              <a:buNone/>
              <a:defRPr sz="1100" b="0" i="0" u="none" strike="noStrike" cap="none">
                <a:solidFill>
                  <a:srgbClr val="3F3F3F"/>
                </a:solidFill>
                <a:latin typeface="Lato"/>
                <a:ea typeface="Lato"/>
                <a:cs typeface="Lato"/>
                <a:sym typeface="Lato"/>
              </a:defRPr>
            </a:lvl6pPr>
            <a:lvl7pPr marL="0" lvl="6" indent="0" algn="r" rtl="0">
              <a:spcBef>
                <a:spcPts val="0"/>
              </a:spcBef>
              <a:buNone/>
              <a:defRPr sz="1100" b="0" i="0" u="none" strike="noStrike" cap="none">
                <a:solidFill>
                  <a:srgbClr val="3F3F3F"/>
                </a:solidFill>
                <a:latin typeface="Lato"/>
                <a:ea typeface="Lato"/>
                <a:cs typeface="Lato"/>
                <a:sym typeface="Lato"/>
              </a:defRPr>
            </a:lvl7pPr>
            <a:lvl8pPr marL="0" lvl="7" indent="0" algn="r" rtl="0">
              <a:spcBef>
                <a:spcPts val="0"/>
              </a:spcBef>
              <a:buNone/>
              <a:defRPr sz="1100" b="0" i="0" u="none" strike="noStrike" cap="none">
                <a:solidFill>
                  <a:srgbClr val="3F3F3F"/>
                </a:solidFill>
                <a:latin typeface="Lato"/>
                <a:ea typeface="Lato"/>
                <a:cs typeface="Lato"/>
                <a:sym typeface="Lato"/>
              </a:defRPr>
            </a:lvl8pPr>
            <a:lvl9pPr marL="0" lvl="8" indent="0" algn="r" rtl="0">
              <a:spcBef>
                <a:spcPts val="0"/>
              </a:spcBef>
              <a:buNone/>
              <a:defRPr sz="1100" b="0" i="0" u="none" strike="noStrike" cap="none">
                <a:solidFill>
                  <a:srgbClr val="3F3F3F"/>
                </a:solidFill>
                <a:latin typeface="Lato"/>
                <a:ea typeface="Lato"/>
                <a:cs typeface="Lato"/>
                <a:sym typeface="Lato"/>
              </a:defRPr>
            </a:lvl9pPr>
          </a:lstStyle>
          <a:p>
            <a:pPr marL="0" lvl="0" indent="0" algn="r" rtl="0">
              <a:spcBef>
                <a:spcPts val="0"/>
              </a:spcBef>
              <a:spcAft>
                <a:spcPts val="0"/>
              </a:spcAft>
              <a:buNone/>
            </a:pPr>
            <a:fld id="{00000000-1234-1234-1234-123412341234}" type="slidenum">
              <a:rPr lang="en-US"/>
              <a:t>‹#›</a:t>
            </a:fld>
            <a:endParaRPr/>
          </a:p>
        </p:txBody>
      </p:sp>
      <p:sp>
        <p:nvSpPr>
          <p:cNvPr id="139" name="Google Shape;139;g1b318c8bf29_0_574"/>
          <p:cNvSpPr txBox="1">
            <a:spLocks noGrp="1"/>
          </p:cNvSpPr>
          <p:nvPr>
            <p:ph type="subTitle" idx="3"/>
          </p:nvPr>
        </p:nvSpPr>
        <p:spPr>
          <a:xfrm>
            <a:off x="1634337" y="6356788"/>
            <a:ext cx="4209900" cy="217200"/>
          </a:xfrm>
          <a:prstGeom prst="rect">
            <a:avLst/>
          </a:prstGeom>
        </p:spPr>
        <p:txBody>
          <a:bodyPr spcFirstLastPara="1" wrap="square" lIns="0" tIns="45700" rIns="91425" bIns="45700" anchor="ctr" anchorCtr="0">
            <a:noAutofit/>
          </a:bodyPr>
          <a:lstStyle>
            <a:lvl1pPr lvl="0" rtl="0">
              <a:spcBef>
                <a:spcPts val="500"/>
              </a:spcBef>
              <a:spcAft>
                <a:spcPts val="0"/>
              </a:spcAft>
              <a:buClr>
                <a:srgbClr val="3F3F3F"/>
              </a:buClr>
              <a:buSzPts val="1100"/>
              <a:buNone/>
              <a:defRPr sz="1100">
                <a:solidFill>
                  <a:srgbClr val="3F3F3F"/>
                </a:solidFill>
              </a:defRPr>
            </a:lvl1pPr>
            <a:lvl2pPr lvl="1" rtl="0">
              <a:spcBef>
                <a:spcPts val="500"/>
              </a:spcBef>
              <a:spcAft>
                <a:spcPts val="0"/>
              </a:spcAft>
              <a:buClr>
                <a:srgbClr val="3F3F3F"/>
              </a:buClr>
              <a:buSzPts val="1100"/>
              <a:buNone/>
              <a:defRPr sz="1100">
                <a:solidFill>
                  <a:srgbClr val="3F3F3F"/>
                </a:solidFill>
              </a:defRPr>
            </a:lvl2pPr>
            <a:lvl3pPr lvl="2" rtl="0">
              <a:spcBef>
                <a:spcPts val="500"/>
              </a:spcBef>
              <a:spcAft>
                <a:spcPts val="0"/>
              </a:spcAft>
              <a:buClr>
                <a:srgbClr val="3F3F3F"/>
              </a:buClr>
              <a:buSzPts val="1100"/>
              <a:buNone/>
              <a:defRPr sz="1100">
                <a:solidFill>
                  <a:srgbClr val="3F3F3F"/>
                </a:solidFill>
              </a:defRPr>
            </a:lvl3pPr>
            <a:lvl4pPr lvl="3" rtl="0">
              <a:spcBef>
                <a:spcPts val="500"/>
              </a:spcBef>
              <a:spcAft>
                <a:spcPts val="0"/>
              </a:spcAft>
              <a:buClr>
                <a:srgbClr val="3F3F3F"/>
              </a:buClr>
              <a:buSzPts val="1100"/>
              <a:buNone/>
              <a:defRPr sz="1100">
                <a:solidFill>
                  <a:srgbClr val="3F3F3F"/>
                </a:solidFill>
              </a:defRPr>
            </a:lvl4pPr>
            <a:lvl5pPr lvl="4" rtl="0">
              <a:spcBef>
                <a:spcPts val="500"/>
              </a:spcBef>
              <a:spcAft>
                <a:spcPts val="0"/>
              </a:spcAft>
              <a:buClr>
                <a:srgbClr val="3F3F3F"/>
              </a:buClr>
              <a:buSzPts val="1100"/>
              <a:buNone/>
              <a:defRPr sz="1100">
                <a:solidFill>
                  <a:srgbClr val="3F3F3F"/>
                </a:solidFill>
              </a:defRPr>
            </a:lvl5pPr>
            <a:lvl6pPr lvl="5" rtl="0">
              <a:spcBef>
                <a:spcPts val="500"/>
              </a:spcBef>
              <a:spcAft>
                <a:spcPts val="0"/>
              </a:spcAft>
              <a:buClr>
                <a:srgbClr val="3F3F3F"/>
              </a:buClr>
              <a:buSzPts val="1100"/>
              <a:buNone/>
              <a:defRPr sz="1100">
                <a:solidFill>
                  <a:srgbClr val="3F3F3F"/>
                </a:solidFill>
              </a:defRPr>
            </a:lvl6pPr>
            <a:lvl7pPr lvl="6" rtl="0">
              <a:spcBef>
                <a:spcPts val="500"/>
              </a:spcBef>
              <a:spcAft>
                <a:spcPts val="0"/>
              </a:spcAft>
              <a:buClr>
                <a:srgbClr val="3F3F3F"/>
              </a:buClr>
              <a:buSzPts val="1100"/>
              <a:buNone/>
              <a:defRPr sz="1100">
                <a:solidFill>
                  <a:srgbClr val="3F3F3F"/>
                </a:solidFill>
              </a:defRPr>
            </a:lvl7pPr>
            <a:lvl8pPr lvl="7" rtl="0">
              <a:spcBef>
                <a:spcPts val="500"/>
              </a:spcBef>
              <a:spcAft>
                <a:spcPts val="0"/>
              </a:spcAft>
              <a:buClr>
                <a:srgbClr val="3F3F3F"/>
              </a:buClr>
              <a:buSzPts val="1100"/>
              <a:buNone/>
              <a:defRPr sz="1100">
                <a:solidFill>
                  <a:srgbClr val="3F3F3F"/>
                </a:solidFill>
              </a:defRPr>
            </a:lvl8pPr>
            <a:lvl9pPr lvl="8" rtl="0">
              <a:spcBef>
                <a:spcPts val="500"/>
              </a:spcBef>
              <a:spcAft>
                <a:spcPts val="0"/>
              </a:spcAft>
              <a:buClr>
                <a:srgbClr val="3F3F3F"/>
              </a:buClr>
              <a:buSzPts val="1100"/>
              <a:buNone/>
              <a:defRPr sz="1100">
                <a:solidFill>
                  <a:srgbClr val="3F3F3F"/>
                </a:solidFill>
              </a:defRPr>
            </a:lvl9pPr>
          </a:lstStyle>
          <a:p>
            <a:endParaRPr/>
          </a:p>
        </p:txBody>
      </p:sp>
    </p:spTree>
    <p:extLst>
      <p:ext uri="{BB962C8B-B14F-4D97-AF65-F5344CB8AC3E}">
        <p14:creationId xmlns:p14="http://schemas.microsoft.com/office/powerpoint/2010/main" val="2489441424"/>
      </p:ext>
    </p:extLst>
  </p:cSld>
  <p:clrMapOvr>
    <a:masterClrMapping/>
  </p:clrMapOvr>
  <p:extLst>
    <p:ext uri="{DCECCB84-F9BA-43D5-87BE-67443E8EF086}">
      <p15:sldGuideLst xmlns:p15="http://schemas.microsoft.com/office/powerpoint/2012/main">
        <p15:guide id="1" orient="horz" pos="480">
          <p15:clr>
            <a:srgbClr val="FBAE40"/>
          </p15:clr>
        </p15:guide>
      </p15:sldGuideLst>
    </p:ext>
  </p:extLst>
</p:sldLayout>
</file>

<file path=ppt/slideLayouts/slideLayout26.xml><?xml version="1.0" encoding="utf-8"?>
<p:sldLayout xmlns:a="http://schemas.openxmlformats.org/drawingml/2006/main" xmlns:r="http://schemas.openxmlformats.org/officeDocument/2006/relationships" xmlns:p="http://schemas.openxmlformats.org/presentationml/2006/main" matchingName="Text Slide - 1 Column 1">
  <p:cSld name="Text Slide - 1 Column 1">
    <p:bg>
      <p:bgPr>
        <a:solidFill>
          <a:schemeClr val="lt1"/>
        </a:solidFill>
        <a:effectLst/>
      </p:bgPr>
    </p:bg>
    <p:spTree>
      <p:nvGrpSpPr>
        <p:cNvPr id="1" name="Shape 126"/>
        <p:cNvGrpSpPr/>
        <p:nvPr/>
      </p:nvGrpSpPr>
      <p:grpSpPr>
        <a:xfrm>
          <a:off x="0" y="0"/>
          <a:ext cx="0" cy="0"/>
          <a:chOff x="0" y="0"/>
          <a:chExt cx="0" cy="0"/>
        </a:xfrm>
      </p:grpSpPr>
      <p:sp>
        <p:nvSpPr>
          <p:cNvPr id="127" name="Google Shape;127;g1b318c8bf29_0_234"/>
          <p:cNvSpPr txBox="1">
            <a:spLocks noGrp="1"/>
          </p:cNvSpPr>
          <p:nvPr>
            <p:ph type="body" idx="1"/>
          </p:nvPr>
        </p:nvSpPr>
        <p:spPr>
          <a:xfrm>
            <a:off x="800100" y="1110225"/>
            <a:ext cx="10553700" cy="398400"/>
          </a:xfrm>
          <a:prstGeom prst="rect">
            <a:avLst/>
          </a:prstGeom>
          <a:noFill/>
          <a:ln>
            <a:noFill/>
          </a:ln>
        </p:spPr>
        <p:txBody>
          <a:bodyPr spcFirstLastPara="1" wrap="square" lIns="0" tIns="45700" rIns="91425" bIns="45700" anchor="t" anchorCtr="0">
            <a:noAutofit/>
          </a:bodyPr>
          <a:lstStyle>
            <a:lvl1pPr marL="457200" lvl="0" indent="-228600" algn="l" rtl="0">
              <a:lnSpc>
                <a:spcPct val="90000"/>
              </a:lnSpc>
              <a:spcBef>
                <a:spcPts val="1000"/>
              </a:spcBef>
              <a:spcAft>
                <a:spcPts val="0"/>
              </a:spcAft>
              <a:buSzPts val="2000"/>
              <a:buFont typeface="Lato"/>
              <a:buNone/>
              <a:defRPr sz="2000">
                <a:solidFill>
                  <a:srgbClr val="B83A4B"/>
                </a:solidFill>
                <a:latin typeface="Lato"/>
                <a:ea typeface="Lato"/>
                <a:cs typeface="Lato"/>
                <a:sym typeface="Lato"/>
              </a:defRPr>
            </a:lvl1pPr>
            <a:lvl2pPr marL="914400" lvl="1" indent="-370840" algn="l" rtl="0">
              <a:lnSpc>
                <a:spcPct val="90000"/>
              </a:lnSpc>
              <a:spcBef>
                <a:spcPts val="500"/>
              </a:spcBef>
              <a:spcAft>
                <a:spcPts val="0"/>
              </a:spcAft>
              <a:buClr>
                <a:schemeClr val="lt1"/>
              </a:buClr>
              <a:buSzPts val="2240"/>
              <a:buChar char="•"/>
              <a:defRPr sz="2000">
                <a:solidFill>
                  <a:schemeClr val="lt1"/>
                </a:solidFill>
                <a:latin typeface="Lato"/>
                <a:ea typeface="Lato"/>
                <a:cs typeface="Lato"/>
                <a:sym typeface="Lato"/>
              </a:defRPr>
            </a:lvl2pPr>
            <a:lvl3pPr marL="1371600" lvl="2" indent="-354330" algn="l" rtl="0">
              <a:lnSpc>
                <a:spcPct val="90000"/>
              </a:lnSpc>
              <a:spcBef>
                <a:spcPts val="500"/>
              </a:spcBef>
              <a:spcAft>
                <a:spcPts val="0"/>
              </a:spcAft>
              <a:buClr>
                <a:schemeClr val="lt1"/>
              </a:buClr>
              <a:buSzPts val="1980"/>
              <a:buChar char="•"/>
              <a:defRPr>
                <a:solidFill>
                  <a:schemeClr val="lt1"/>
                </a:solidFill>
              </a:defRPr>
            </a:lvl3pPr>
            <a:lvl4pPr marL="1828800" lvl="3" indent="-356616" algn="l" rtl="0">
              <a:lnSpc>
                <a:spcPct val="90000"/>
              </a:lnSpc>
              <a:spcBef>
                <a:spcPts val="500"/>
              </a:spcBef>
              <a:spcAft>
                <a:spcPts val="0"/>
              </a:spcAft>
              <a:buClr>
                <a:schemeClr val="lt1"/>
              </a:buClr>
              <a:buSzPts val="2016"/>
              <a:buChar char="•"/>
              <a:defRPr>
                <a:solidFill>
                  <a:schemeClr val="lt1"/>
                </a:solidFill>
              </a:defRPr>
            </a:lvl4pPr>
            <a:lvl5pPr marL="2286000" lvl="4" indent="-356616" algn="l" rtl="0">
              <a:lnSpc>
                <a:spcPct val="90000"/>
              </a:lnSpc>
              <a:spcBef>
                <a:spcPts val="500"/>
              </a:spcBef>
              <a:spcAft>
                <a:spcPts val="0"/>
              </a:spcAft>
              <a:buClr>
                <a:schemeClr val="lt1"/>
              </a:buClr>
              <a:buSzPts val="2016"/>
              <a:buChar char="•"/>
              <a:defRPr>
                <a:solidFill>
                  <a:schemeClr val="lt1"/>
                </a:solidFill>
              </a:defRPr>
            </a:lvl5pPr>
            <a:lvl6pPr marL="2743200" lvl="5" indent="-342900" algn="l" rtl="0">
              <a:lnSpc>
                <a:spcPct val="90000"/>
              </a:lnSpc>
              <a:spcBef>
                <a:spcPts val="500"/>
              </a:spcBef>
              <a:spcAft>
                <a:spcPts val="0"/>
              </a:spcAft>
              <a:buClr>
                <a:schemeClr val="lt1"/>
              </a:buClr>
              <a:buSzPts val="1800"/>
              <a:buChar char="•"/>
              <a:defRPr>
                <a:solidFill>
                  <a:schemeClr val="lt1"/>
                </a:solidFill>
              </a:defRPr>
            </a:lvl6pPr>
            <a:lvl7pPr marL="3200400" lvl="6" indent="-342900" algn="l" rtl="0">
              <a:lnSpc>
                <a:spcPct val="90000"/>
              </a:lnSpc>
              <a:spcBef>
                <a:spcPts val="500"/>
              </a:spcBef>
              <a:spcAft>
                <a:spcPts val="0"/>
              </a:spcAft>
              <a:buClr>
                <a:schemeClr val="lt1"/>
              </a:buClr>
              <a:buSzPts val="1800"/>
              <a:buChar char="•"/>
              <a:defRPr>
                <a:solidFill>
                  <a:schemeClr val="lt1"/>
                </a:solidFill>
              </a:defRPr>
            </a:lvl7pPr>
            <a:lvl8pPr marL="3657600" lvl="7" indent="-342900" algn="l" rtl="0">
              <a:lnSpc>
                <a:spcPct val="90000"/>
              </a:lnSpc>
              <a:spcBef>
                <a:spcPts val="500"/>
              </a:spcBef>
              <a:spcAft>
                <a:spcPts val="0"/>
              </a:spcAft>
              <a:buClr>
                <a:schemeClr val="lt1"/>
              </a:buClr>
              <a:buSzPts val="1800"/>
              <a:buChar char="•"/>
              <a:defRPr>
                <a:solidFill>
                  <a:schemeClr val="lt1"/>
                </a:solidFill>
              </a:defRPr>
            </a:lvl8pPr>
            <a:lvl9pPr marL="4114800" lvl="8" indent="-342900" algn="l" rtl="0">
              <a:lnSpc>
                <a:spcPct val="90000"/>
              </a:lnSpc>
              <a:spcBef>
                <a:spcPts val="500"/>
              </a:spcBef>
              <a:spcAft>
                <a:spcPts val="0"/>
              </a:spcAft>
              <a:buClr>
                <a:schemeClr val="lt1"/>
              </a:buClr>
              <a:buSzPts val="1800"/>
              <a:buChar char="•"/>
              <a:defRPr>
                <a:solidFill>
                  <a:schemeClr val="lt1"/>
                </a:solidFill>
              </a:defRPr>
            </a:lvl9pPr>
          </a:lstStyle>
          <a:p>
            <a:endParaRPr/>
          </a:p>
        </p:txBody>
      </p:sp>
      <p:sp>
        <p:nvSpPr>
          <p:cNvPr id="128" name="Google Shape;128;g1b318c8bf29_0_234"/>
          <p:cNvSpPr txBox="1">
            <a:spLocks noGrp="1"/>
          </p:cNvSpPr>
          <p:nvPr>
            <p:ph type="title"/>
          </p:nvPr>
        </p:nvSpPr>
        <p:spPr>
          <a:xfrm>
            <a:off x="800100" y="266701"/>
            <a:ext cx="10553700" cy="632100"/>
          </a:xfrm>
          <a:prstGeom prst="rect">
            <a:avLst/>
          </a:prstGeom>
          <a:noFill/>
          <a:ln>
            <a:noFill/>
          </a:ln>
        </p:spPr>
        <p:txBody>
          <a:bodyPr spcFirstLastPara="1" wrap="square" lIns="0" tIns="45700" rIns="91425" bIns="45700" anchor="b" anchorCtr="0">
            <a:normAutofit/>
          </a:bodyPr>
          <a:lstStyle>
            <a:lvl1pPr lvl="0" algn="l" rtl="0">
              <a:lnSpc>
                <a:spcPct val="90000"/>
              </a:lnSpc>
              <a:spcBef>
                <a:spcPts val="0"/>
              </a:spcBef>
              <a:spcAft>
                <a:spcPts val="0"/>
              </a:spcAft>
              <a:buClr>
                <a:srgbClr val="8C1515"/>
              </a:buClr>
              <a:buSzPts val="3200"/>
              <a:buFont typeface="Lato"/>
              <a:buNone/>
              <a:defRPr sz="3200"/>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cxnSp>
        <p:nvCxnSpPr>
          <p:cNvPr id="129" name="Google Shape;129;g1b318c8bf29_0_234"/>
          <p:cNvCxnSpPr/>
          <p:nvPr/>
        </p:nvCxnSpPr>
        <p:spPr>
          <a:xfrm>
            <a:off x="800100" y="927135"/>
            <a:ext cx="10553700" cy="0"/>
          </a:xfrm>
          <a:prstGeom prst="straightConnector1">
            <a:avLst/>
          </a:prstGeom>
          <a:noFill/>
          <a:ln w="9525" cap="flat" cmpd="sng">
            <a:solidFill>
              <a:srgbClr val="8C1515"/>
            </a:solidFill>
            <a:prstDash val="solid"/>
            <a:miter lim="800000"/>
            <a:headEnd type="none" w="sm" len="sm"/>
            <a:tailEnd type="none" w="sm" len="sm"/>
          </a:ln>
        </p:spPr>
      </p:cxnSp>
      <p:sp>
        <p:nvSpPr>
          <p:cNvPr id="130" name="Google Shape;130;g1b318c8bf29_0_234"/>
          <p:cNvSpPr txBox="1">
            <a:spLocks noGrp="1"/>
          </p:cNvSpPr>
          <p:nvPr>
            <p:ph type="body" idx="2"/>
          </p:nvPr>
        </p:nvSpPr>
        <p:spPr>
          <a:xfrm>
            <a:off x="800100" y="1534624"/>
            <a:ext cx="10553700" cy="4452900"/>
          </a:xfrm>
          <a:prstGeom prst="rect">
            <a:avLst/>
          </a:prstGeom>
          <a:noFill/>
          <a:ln>
            <a:noFill/>
          </a:ln>
        </p:spPr>
        <p:txBody>
          <a:bodyPr spcFirstLastPara="1" wrap="square" lIns="0" tIns="45700" rIns="91425" bIns="45700" anchor="t" anchorCtr="0">
            <a:noAutofit/>
          </a:bodyPr>
          <a:lstStyle>
            <a:lvl1pPr marL="457200" lvl="0" indent="-228600" algn="l" rtl="0">
              <a:lnSpc>
                <a:spcPct val="115000"/>
              </a:lnSpc>
              <a:spcBef>
                <a:spcPts val="1000"/>
              </a:spcBef>
              <a:spcAft>
                <a:spcPts val="0"/>
              </a:spcAft>
              <a:buSzPts val="1600"/>
              <a:buFont typeface="Lato"/>
              <a:buNone/>
              <a:defRPr>
                <a:solidFill>
                  <a:srgbClr val="3F3F3F"/>
                </a:solidFill>
              </a:defRPr>
            </a:lvl1pPr>
            <a:lvl2pPr marL="914400" lvl="1" indent="-342392" algn="l" rtl="0">
              <a:lnSpc>
                <a:spcPct val="115000"/>
              </a:lnSpc>
              <a:spcBef>
                <a:spcPts val="500"/>
              </a:spcBef>
              <a:spcAft>
                <a:spcPts val="0"/>
              </a:spcAft>
              <a:buSzPts val="1792"/>
              <a:buChar char="•"/>
              <a:defRPr>
                <a:solidFill>
                  <a:srgbClr val="3F3F3F"/>
                </a:solidFill>
              </a:defRPr>
            </a:lvl2pPr>
            <a:lvl3pPr marL="1371600" lvl="2" indent="-327660" algn="l" rtl="0">
              <a:lnSpc>
                <a:spcPct val="115000"/>
              </a:lnSpc>
              <a:spcBef>
                <a:spcPts val="500"/>
              </a:spcBef>
              <a:spcAft>
                <a:spcPts val="0"/>
              </a:spcAft>
              <a:buSzPts val="1560"/>
              <a:buChar char="•"/>
              <a:defRPr sz="1400">
                <a:solidFill>
                  <a:srgbClr val="3F3F3F"/>
                </a:solidFill>
              </a:defRPr>
            </a:lvl3pPr>
            <a:lvl4pPr marL="1828800" lvl="3" indent="-328167" algn="l" rtl="0">
              <a:lnSpc>
                <a:spcPct val="115000"/>
              </a:lnSpc>
              <a:spcBef>
                <a:spcPts val="500"/>
              </a:spcBef>
              <a:spcAft>
                <a:spcPts val="0"/>
              </a:spcAft>
              <a:buSzPts val="1568"/>
              <a:buChar char="●"/>
              <a:defRPr>
                <a:solidFill>
                  <a:srgbClr val="3F3F3F"/>
                </a:solidFill>
              </a:defRPr>
            </a:lvl4pPr>
            <a:lvl5pPr marL="2286000" lvl="4" indent="-328167" algn="l" rtl="0">
              <a:lnSpc>
                <a:spcPct val="115000"/>
              </a:lnSpc>
              <a:spcBef>
                <a:spcPts val="500"/>
              </a:spcBef>
              <a:spcAft>
                <a:spcPts val="0"/>
              </a:spcAft>
              <a:buSzPts val="1568"/>
              <a:buChar char="•"/>
              <a:defRPr>
                <a:solidFill>
                  <a:srgbClr val="3F3F3F"/>
                </a:solidFill>
              </a:defRPr>
            </a:lvl5pPr>
            <a:lvl6pPr marL="2743200" lvl="5" indent="-304800" algn="l" rtl="0">
              <a:lnSpc>
                <a:spcPct val="115000"/>
              </a:lnSpc>
              <a:spcBef>
                <a:spcPts val="500"/>
              </a:spcBef>
              <a:spcAft>
                <a:spcPts val="0"/>
              </a:spcAft>
              <a:buClr>
                <a:schemeClr val="dk1"/>
              </a:buClr>
              <a:buSzPts val="1200"/>
              <a:buFont typeface="Lato"/>
              <a:buChar char="•"/>
              <a:defRPr sz="1200">
                <a:latin typeface="Lato"/>
                <a:ea typeface="Lato"/>
                <a:cs typeface="Lato"/>
                <a:sym typeface="Lato"/>
              </a:defRPr>
            </a:lvl6pPr>
            <a:lvl7pPr marL="3200400" lvl="6" indent="-304800" algn="l" rtl="0">
              <a:lnSpc>
                <a:spcPct val="115000"/>
              </a:lnSpc>
              <a:spcBef>
                <a:spcPts val="500"/>
              </a:spcBef>
              <a:spcAft>
                <a:spcPts val="0"/>
              </a:spcAft>
              <a:buClr>
                <a:schemeClr val="dk1"/>
              </a:buClr>
              <a:buSzPts val="1200"/>
              <a:buFont typeface="Lato"/>
              <a:buChar char="●"/>
              <a:defRPr sz="1200">
                <a:latin typeface="Lato"/>
                <a:ea typeface="Lato"/>
                <a:cs typeface="Lato"/>
                <a:sym typeface="Lato"/>
              </a:defRPr>
            </a:lvl7pPr>
            <a:lvl8pPr marL="3657600" lvl="7" indent="-304800" algn="l" rtl="0">
              <a:lnSpc>
                <a:spcPct val="115000"/>
              </a:lnSpc>
              <a:spcBef>
                <a:spcPts val="500"/>
              </a:spcBef>
              <a:spcAft>
                <a:spcPts val="0"/>
              </a:spcAft>
              <a:buClr>
                <a:schemeClr val="dk1"/>
              </a:buClr>
              <a:buSzPts val="1200"/>
              <a:buFont typeface="Lato"/>
              <a:buChar char="•"/>
              <a:defRPr sz="1200">
                <a:latin typeface="Lato"/>
                <a:ea typeface="Lato"/>
                <a:cs typeface="Lato"/>
                <a:sym typeface="Lato"/>
              </a:defRPr>
            </a:lvl8pPr>
            <a:lvl9pPr marL="4114800" lvl="8" indent="-304800" algn="l" rtl="0">
              <a:lnSpc>
                <a:spcPct val="115000"/>
              </a:lnSpc>
              <a:spcBef>
                <a:spcPts val="500"/>
              </a:spcBef>
              <a:spcAft>
                <a:spcPts val="0"/>
              </a:spcAft>
              <a:buClr>
                <a:schemeClr val="dk1"/>
              </a:buClr>
              <a:buSzPts val="1200"/>
              <a:buFont typeface="Lato"/>
              <a:buChar char="•"/>
              <a:defRPr sz="1200">
                <a:latin typeface="Lato"/>
                <a:ea typeface="Lato"/>
                <a:cs typeface="Lato"/>
                <a:sym typeface="Lato"/>
              </a:defRPr>
            </a:lvl9pPr>
          </a:lstStyle>
          <a:p>
            <a:endParaRPr/>
          </a:p>
        </p:txBody>
      </p:sp>
      <p:sp>
        <p:nvSpPr>
          <p:cNvPr id="131" name="Google Shape;131;g1b318c8bf29_0_234"/>
          <p:cNvSpPr txBox="1">
            <a:spLocks noGrp="1"/>
          </p:cNvSpPr>
          <p:nvPr>
            <p:ph type="sldNum" idx="12"/>
          </p:nvPr>
        </p:nvSpPr>
        <p:spPr>
          <a:xfrm>
            <a:off x="8610600" y="6282824"/>
            <a:ext cx="2743200" cy="365100"/>
          </a:xfrm>
          <a:prstGeom prst="rect">
            <a:avLst/>
          </a:prstGeom>
          <a:noFill/>
          <a:ln>
            <a:noFill/>
          </a:ln>
        </p:spPr>
        <p:txBody>
          <a:bodyPr spcFirstLastPara="1" wrap="square" lIns="91425" tIns="45700" rIns="0" bIns="45700" anchor="ctr" anchorCtr="0">
            <a:noAutofit/>
          </a:bodyPr>
          <a:lstStyle>
            <a:lvl1pPr marL="0" lvl="0" indent="0" algn="r" rtl="0">
              <a:spcBef>
                <a:spcPts val="0"/>
              </a:spcBef>
              <a:buNone/>
              <a:defRPr sz="1100" b="0" i="0" u="none" strike="noStrike" cap="none">
                <a:solidFill>
                  <a:srgbClr val="3F3F3F"/>
                </a:solidFill>
                <a:latin typeface="Lato"/>
                <a:ea typeface="Lato"/>
                <a:cs typeface="Lato"/>
                <a:sym typeface="Lato"/>
              </a:defRPr>
            </a:lvl1pPr>
            <a:lvl2pPr marL="0" lvl="1" indent="0" algn="r" rtl="0">
              <a:spcBef>
                <a:spcPts val="0"/>
              </a:spcBef>
              <a:buNone/>
              <a:defRPr sz="1100" b="0" i="0" u="none" strike="noStrike" cap="none">
                <a:solidFill>
                  <a:srgbClr val="3F3F3F"/>
                </a:solidFill>
                <a:latin typeface="Lato"/>
                <a:ea typeface="Lato"/>
                <a:cs typeface="Lato"/>
                <a:sym typeface="Lato"/>
              </a:defRPr>
            </a:lvl2pPr>
            <a:lvl3pPr marL="0" lvl="2" indent="0" algn="r" rtl="0">
              <a:spcBef>
                <a:spcPts val="0"/>
              </a:spcBef>
              <a:buNone/>
              <a:defRPr sz="1100" b="0" i="0" u="none" strike="noStrike" cap="none">
                <a:solidFill>
                  <a:srgbClr val="3F3F3F"/>
                </a:solidFill>
                <a:latin typeface="Lato"/>
                <a:ea typeface="Lato"/>
                <a:cs typeface="Lato"/>
                <a:sym typeface="Lato"/>
              </a:defRPr>
            </a:lvl3pPr>
            <a:lvl4pPr marL="0" lvl="3" indent="0" algn="r" rtl="0">
              <a:spcBef>
                <a:spcPts val="0"/>
              </a:spcBef>
              <a:buNone/>
              <a:defRPr sz="1100" b="0" i="0" u="none" strike="noStrike" cap="none">
                <a:solidFill>
                  <a:srgbClr val="3F3F3F"/>
                </a:solidFill>
                <a:latin typeface="Lato"/>
                <a:ea typeface="Lato"/>
                <a:cs typeface="Lato"/>
                <a:sym typeface="Lato"/>
              </a:defRPr>
            </a:lvl4pPr>
            <a:lvl5pPr marL="0" lvl="4" indent="0" algn="r" rtl="0">
              <a:spcBef>
                <a:spcPts val="0"/>
              </a:spcBef>
              <a:buNone/>
              <a:defRPr sz="1100" b="0" i="0" u="none" strike="noStrike" cap="none">
                <a:solidFill>
                  <a:srgbClr val="3F3F3F"/>
                </a:solidFill>
                <a:latin typeface="Lato"/>
                <a:ea typeface="Lato"/>
                <a:cs typeface="Lato"/>
                <a:sym typeface="Lato"/>
              </a:defRPr>
            </a:lvl5pPr>
            <a:lvl6pPr marL="0" lvl="5" indent="0" algn="r" rtl="0">
              <a:spcBef>
                <a:spcPts val="0"/>
              </a:spcBef>
              <a:buNone/>
              <a:defRPr sz="1100" b="0" i="0" u="none" strike="noStrike" cap="none">
                <a:solidFill>
                  <a:srgbClr val="3F3F3F"/>
                </a:solidFill>
                <a:latin typeface="Lato"/>
                <a:ea typeface="Lato"/>
                <a:cs typeface="Lato"/>
                <a:sym typeface="Lato"/>
              </a:defRPr>
            </a:lvl6pPr>
            <a:lvl7pPr marL="0" lvl="6" indent="0" algn="r" rtl="0">
              <a:spcBef>
                <a:spcPts val="0"/>
              </a:spcBef>
              <a:buNone/>
              <a:defRPr sz="1100" b="0" i="0" u="none" strike="noStrike" cap="none">
                <a:solidFill>
                  <a:srgbClr val="3F3F3F"/>
                </a:solidFill>
                <a:latin typeface="Lato"/>
                <a:ea typeface="Lato"/>
                <a:cs typeface="Lato"/>
                <a:sym typeface="Lato"/>
              </a:defRPr>
            </a:lvl7pPr>
            <a:lvl8pPr marL="0" lvl="7" indent="0" algn="r" rtl="0">
              <a:spcBef>
                <a:spcPts val="0"/>
              </a:spcBef>
              <a:buNone/>
              <a:defRPr sz="1100" b="0" i="0" u="none" strike="noStrike" cap="none">
                <a:solidFill>
                  <a:srgbClr val="3F3F3F"/>
                </a:solidFill>
                <a:latin typeface="Lato"/>
                <a:ea typeface="Lato"/>
                <a:cs typeface="Lato"/>
                <a:sym typeface="Lato"/>
              </a:defRPr>
            </a:lvl8pPr>
            <a:lvl9pPr marL="0" lvl="8" indent="0" algn="r" rtl="0">
              <a:spcBef>
                <a:spcPts val="0"/>
              </a:spcBef>
              <a:buNone/>
              <a:defRPr sz="1100" b="0" i="0" u="none" strike="noStrike" cap="none">
                <a:solidFill>
                  <a:srgbClr val="3F3F3F"/>
                </a:solidFill>
                <a:latin typeface="Lato"/>
                <a:ea typeface="Lato"/>
                <a:cs typeface="Lato"/>
                <a:sym typeface="Lato"/>
              </a:defRPr>
            </a:lvl9pPr>
          </a:lstStyle>
          <a:p>
            <a:pPr marL="0" lvl="0" indent="0" algn="r" rtl="0">
              <a:spcBef>
                <a:spcPts val="0"/>
              </a:spcBef>
              <a:spcAft>
                <a:spcPts val="0"/>
              </a:spcAft>
              <a:buNone/>
            </a:pPr>
            <a:fld id="{00000000-1234-1234-1234-123412341234}" type="slidenum">
              <a:rPr lang="en-US"/>
              <a:t>‹#›</a:t>
            </a:fld>
            <a:endParaRPr/>
          </a:p>
        </p:txBody>
      </p:sp>
      <p:sp>
        <p:nvSpPr>
          <p:cNvPr id="132" name="Google Shape;132;g1b318c8bf29_0_234"/>
          <p:cNvSpPr txBox="1">
            <a:spLocks noGrp="1"/>
          </p:cNvSpPr>
          <p:nvPr>
            <p:ph type="subTitle" idx="3"/>
          </p:nvPr>
        </p:nvSpPr>
        <p:spPr>
          <a:xfrm>
            <a:off x="1634337" y="6356788"/>
            <a:ext cx="4209900" cy="217200"/>
          </a:xfrm>
          <a:prstGeom prst="rect">
            <a:avLst/>
          </a:prstGeom>
        </p:spPr>
        <p:txBody>
          <a:bodyPr spcFirstLastPara="1" wrap="square" lIns="0" tIns="45700" rIns="91425" bIns="45700" anchor="ctr" anchorCtr="0">
            <a:noAutofit/>
          </a:bodyPr>
          <a:lstStyle>
            <a:lvl1pPr lvl="0" rtl="0">
              <a:spcBef>
                <a:spcPts val="500"/>
              </a:spcBef>
              <a:spcAft>
                <a:spcPts val="0"/>
              </a:spcAft>
              <a:buClr>
                <a:srgbClr val="3F3F3F"/>
              </a:buClr>
              <a:buSzPts val="1100"/>
              <a:buNone/>
              <a:defRPr sz="1100">
                <a:solidFill>
                  <a:srgbClr val="3F3F3F"/>
                </a:solidFill>
              </a:defRPr>
            </a:lvl1pPr>
            <a:lvl2pPr lvl="1" rtl="0">
              <a:spcBef>
                <a:spcPts val="500"/>
              </a:spcBef>
              <a:spcAft>
                <a:spcPts val="0"/>
              </a:spcAft>
              <a:buClr>
                <a:srgbClr val="3F3F3F"/>
              </a:buClr>
              <a:buSzPts val="1100"/>
              <a:buNone/>
              <a:defRPr sz="1100">
                <a:solidFill>
                  <a:srgbClr val="3F3F3F"/>
                </a:solidFill>
              </a:defRPr>
            </a:lvl2pPr>
            <a:lvl3pPr lvl="2" rtl="0">
              <a:spcBef>
                <a:spcPts val="500"/>
              </a:spcBef>
              <a:spcAft>
                <a:spcPts val="0"/>
              </a:spcAft>
              <a:buClr>
                <a:srgbClr val="3F3F3F"/>
              </a:buClr>
              <a:buSzPts val="1100"/>
              <a:buNone/>
              <a:defRPr sz="1100">
                <a:solidFill>
                  <a:srgbClr val="3F3F3F"/>
                </a:solidFill>
              </a:defRPr>
            </a:lvl3pPr>
            <a:lvl4pPr lvl="3" rtl="0">
              <a:spcBef>
                <a:spcPts val="500"/>
              </a:spcBef>
              <a:spcAft>
                <a:spcPts val="0"/>
              </a:spcAft>
              <a:buClr>
                <a:srgbClr val="3F3F3F"/>
              </a:buClr>
              <a:buSzPts val="1100"/>
              <a:buNone/>
              <a:defRPr sz="1100">
                <a:solidFill>
                  <a:srgbClr val="3F3F3F"/>
                </a:solidFill>
              </a:defRPr>
            </a:lvl4pPr>
            <a:lvl5pPr lvl="4" rtl="0">
              <a:spcBef>
                <a:spcPts val="500"/>
              </a:spcBef>
              <a:spcAft>
                <a:spcPts val="0"/>
              </a:spcAft>
              <a:buClr>
                <a:srgbClr val="3F3F3F"/>
              </a:buClr>
              <a:buSzPts val="1100"/>
              <a:buNone/>
              <a:defRPr sz="1100">
                <a:solidFill>
                  <a:srgbClr val="3F3F3F"/>
                </a:solidFill>
              </a:defRPr>
            </a:lvl5pPr>
            <a:lvl6pPr lvl="5" rtl="0">
              <a:spcBef>
                <a:spcPts val="500"/>
              </a:spcBef>
              <a:spcAft>
                <a:spcPts val="0"/>
              </a:spcAft>
              <a:buClr>
                <a:srgbClr val="3F3F3F"/>
              </a:buClr>
              <a:buSzPts val="1100"/>
              <a:buNone/>
              <a:defRPr sz="1100">
                <a:solidFill>
                  <a:srgbClr val="3F3F3F"/>
                </a:solidFill>
              </a:defRPr>
            </a:lvl6pPr>
            <a:lvl7pPr lvl="6" rtl="0">
              <a:spcBef>
                <a:spcPts val="500"/>
              </a:spcBef>
              <a:spcAft>
                <a:spcPts val="0"/>
              </a:spcAft>
              <a:buClr>
                <a:srgbClr val="3F3F3F"/>
              </a:buClr>
              <a:buSzPts val="1100"/>
              <a:buNone/>
              <a:defRPr sz="1100">
                <a:solidFill>
                  <a:srgbClr val="3F3F3F"/>
                </a:solidFill>
              </a:defRPr>
            </a:lvl7pPr>
            <a:lvl8pPr lvl="7" rtl="0">
              <a:spcBef>
                <a:spcPts val="500"/>
              </a:spcBef>
              <a:spcAft>
                <a:spcPts val="0"/>
              </a:spcAft>
              <a:buClr>
                <a:srgbClr val="3F3F3F"/>
              </a:buClr>
              <a:buSzPts val="1100"/>
              <a:buNone/>
              <a:defRPr sz="1100">
                <a:solidFill>
                  <a:srgbClr val="3F3F3F"/>
                </a:solidFill>
              </a:defRPr>
            </a:lvl8pPr>
            <a:lvl9pPr lvl="8" rtl="0">
              <a:spcBef>
                <a:spcPts val="500"/>
              </a:spcBef>
              <a:spcAft>
                <a:spcPts val="0"/>
              </a:spcAft>
              <a:buClr>
                <a:srgbClr val="3F3F3F"/>
              </a:buClr>
              <a:buSzPts val="1100"/>
              <a:buNone/>
              <a:defRPr sz="1100">
                <a:solidFill>
                  <a:srgbClr val="3F3F3F"/>
                </a:solidFill>
              </a:defRPr>
            </a:lvl9pPr>
          </a:lstStyle>
          <a:p>
            <a:endParaRPr/>
          </a:p>
        </p:txBody>
      </p:sp>
    </p:spTree>
    <p:extLst>
      <p:ext uri="{BB962C8B-B14F-4D97-AF65-F5344CB8AC3E}">
        <p14:creationId xmlns:p14="http://schemas.microsoft.com/office/powerpoint/2010/main" val="3927117405"/>
      </p:ext>
    </p:extLst>
  </p:cSld>
  <p:clrMapOvr>
    <a:masterClrMapping/>
  </p:clrMapOvr>
  <p:extLst>
    <p:ext uri="{DCECCB84-F9BA-43D5-87BE-67443E8EF086}">
      <p15:sldGuideLst xmlns:p15="http://schemas.microsoft.com/office/powerpoint/2012/main">
        <p15:guide id="1" orient="horz" pos="480">
          <p15:clr>
            <a:srgbClr val="FBAE40"/>
          </p15:clr>
        </p15:guide>
      </p15:sldGuideLst>
    </p:ext>
  </p:extLst>
</p:sldLayout>
</file>

<file path=ppt/slideLayouts/slideLayout27.xml><?xml version="1.0" encoding="utf-8"?>
<p:sldLayout xmlns:a="http://schemas.openxmlformats.org/drawingml/2006/main" xmlns:r="http://schemas.openxmlformats.org/officeDocument/2006/relationships" xmlns:p="http://schemas.openxmlformats.org/presentationml/2006/main" userDrawn="1">
  <p:cSld name="2_Two Content">
    <p:spTree>
      <p:nvGrpSpPr>
        <p:cNvPr id="1" name=""/>
        <p:cNvGrpSpPr/>
        <p:nvPr/>
      </p:nvGrpSpPr>
      <p:grpSpPr>
        <a:xfrm>
          <a:off x="0" y="0"/>
          <a:ext cx="0" cy="0"/>
          <a:chOff x="0" y="0"/>
          <a:chExt cx="0" cy="0"/>
        </a:xfrm>
      </p:grpSpPr>
      <p:sp>
        <p:nvSpPr>
          <p:cNvPr id="8" name="Content Placeholder 2"/>
          <p:cNvSpPr>
            <a:spLocks noGrp="1"/>
          </p:cNvSpPr>
          <p:nvPr>
            <p:ph idx="13"/>
          </p:nvPr>
        </p:nvSpPr>
        <p:spPr>
          <a:xfrm>
            <a:off x="1126837" y="903072"/>
            <a:ext cx="4765964" cy="4835789"/>
          </a:xfrm>
          <a:prstGeom prst="rect">
            <a:avLst/>
          </a:prstGeom>
        </p:spPr>
        <p:txBody>
          <a:bodyPr/>
          <a:lstStyle>
            <a:lvl1pPr marL="172800" indent="-172800">
              <a:spcBef>
                <a:spcPts val="480"/>
              </a:spcBef>
              <a:defRPr sz="1680" b="0"/>
            </a:lvl1pPr>
            <a:lvl2pPr marL="345600" indent="-172800">
              <a:spcBef>
                <a:spcPts val="480"/>
              </a:spcBef>
              <a:defRPr sz="1440">
                <a:latin typeface="Arial"/>
                <a:cs typeface="Arial"/>
              </a:defRPr>
            </a:lvl2pPr>
            <a:lvl3pPr marL="518400" indent="-172800">
              <a:defRPr sz="1320">
                <a:latin typeface="Arial"/>
                <a:cs typeface="Arial"/>
              </a:defRPr>
            </a:lvl3pPr>
            <a:lvl4pPr marL="691200" indent="-172800">
              <a:buFont typeface="Lucida Grande"/>
              <a:buChar char="‒"/>
              <a:defRPr sz="1320">
                <a:latin typeface="Arial"/>
                <a:cs typeface="Arial"/>
              </a:defRPr>
            </a:lvl4pPr>
            <a:lvl5pPr marL="1509923" indent="-231553">
              <a:defRPr sz="1800">
                <a:latin typeface="Arial"/>
                <a:cs typeface="Arial"/>
              </a:defRPr>
            </a:lvl5pPr>
          </a:lstStyle>
          <a:p>
            <a:pPr lvl="0"/>
            <a:r>
              <a:rPr lang="de-DE" dirty="0"/>
              <a:t>Click </a:t>
            </a:r>
            <a:r>
              <a:rPr lang="de-DE" dirty="0" err="1"/>
              <a:t>to</a:t>
            </a:r>
            <a:r>
              <a:rPr lang="de-DE" dirty="0"/>
              <a:t> </a:t>
            </a:r>
            <a:r>
              <a:rPr lang="de-DE" dirty="0" err="1"/>
              <a:t>edit</a:t>
            </a:r>
            <a:r>
              <a:rPr lang="de-DE" dirty="0"/>
              <a:t> Master </a:t>
            </a:r>
            <a:r>
              <a:rPr lang="de-DE" dirty="0" err="1"/>
              <a:t>text</a:t>
            </a:r>
            <a:r>
              <a:rPr lang="de-DE" dirty="0"/>
              <a:t> </a:t>
            </a:r>
            <a:r>
              <a:rPr lang="de-DE" dirty="0" err="1"/>
              <a:t>styles</a:t>
            </a:r>
            <a:endParaRPr lang="de-DE" dirty="0"/>
          </a:p>
          <a:p>
            <a:pPr lvl="1"/>
            <a:r>
              <a:rPr lang="de-DE" dirty="0"/>
              <a:t>Second </a:t>
            </a:r>
            <a:r>
              <a:rPr lang="de-DE" dirty="0" err="1"/>
              <a:t>level</a:t>
            </a:r>
            <a:endParaRPr lang="de-DE" dirty="0"/>
          </a:p>
          <a:p>
            <a:pPr lvl="2"/>
            <a:r>
              <a:rPr lang="de-DE" dirty="0"/>
              <a:t>Third </a:t>
            </a:r>
            <a:r>
              <a:rPr lang="de-DE" dirty="0" err="1"/>
              <a:t>level</a:t>
            </a:r>
            <a:endParaRPr lang="de-DE" dirty="0"/>
          </a:p>
          <a:p>
            <a:pPr lvl="3"/>
            <a:r>
              <a:rPr lang="de-DE" dirty="0" err="1"/>
              <a:t>Fourth</a:t>
            </a:r>
            <a:r>
              <a:rPr lang="de-DE" dirty="0"/>
              <a:t> </a:t>
            </a:r>
            <a:r>
              <a:rPr lang="de-DE" dirty="0" err="1"/>
              <a:t>level</a:t>
            </a:r>
            <a:endParaRPr lang="de-DE" dirty="0"/>
          </a:p>
          <a:p>
            <a:pPr lvl="3"/>
            <a:endParaRPr lang="de-DE" dirty="0"/>
          </a:p>
        </p:txBody>
      </p:sp>
      <p:sp>
        <p:nvSpPr>
          <p:cNvPr id="9" name="Title 1"/>
          <p:cNvSpPr>
            <a:spLocks noGrp="1"/>
          </p:cNvSpPr>
          <p:nvPr>
            <p:ph type="title"/>
          </p:nvPr>
        </p:nvSpPr>
        <p:spPr>
          <a:xfrm>
            <a:off x="1126837" y="173559"/>
            <a:ext cx="9975273" cy="365761"/>
          </a:xfrm>
          <a:prstGeom prst="rect">
            <a:avLst/>
          </a:prstGeom>
        </p:spPr>
        <p:txBody>
          <a:bodyPr vert="horz" lIns="0" tIns="0" rIns="0" bIns="0"/>
          <a:lstStyle>
            <a:lvl1pPr algn="l">
              <a:defRPr sz="2400" b="1">
                <a:latin typeface="Arial"/>
                <a:cs typeface="Arial"/>
              </a:defRPr>
            </a:lvl1pPr>
          </a:lstStyle>
          <a:p>
            <a:r>
              <a:rPr lang="de-DE" dirty="0"/>
              <a:t>Click </a:t>
            </a:r>
            <a:r>
              <a:rPr lang="de-DE" dirty="0" err="1"/>
              <a:t>to</a:t>
            </a:r>
            <a:r>
              <a:rPr lang="de-DE" dirty="0"/>
              <a:t> </a:t>
            </a:r>
            <a:r>
              <a:rPr lang="de-DE" dirty="0" err="1"/>
              <a:t>edit</a:t>
            </a:r>
            <a:r>
              <a:rPr lang="de-DE" dirty="0"/>
              <a:t> Master title style</a:t>
            </a:r>
            <a:endParaRPr lang="en-US" dirty="0"/>
          </a:p>
        </p:txBody>
      </p:sp>
      <p:sp>
        <p:nvSpPr>
          <p:cNvPr id="5" name="Date Placeholder 3"/>
          <p:cNvSpPr>
            <a:spLocks noGrp="1"/>
          </p:cNvSpPr>
          <p:nvPr>
            <p:ph type="dt" sz="half" idx="15"/>
          </p:nvPr>
        </p:nvSpPr>
        <p:spPr/>
        <p:txBody>
          <a:bodyPr/>
          <a:lstStyle>
            <a:lvl1pPr>
              <a:defRPr/>
            </a:lvl1pPr>
          </a:lstStyle>
          <a:p>
            <a:pPr>
              <a:defRPr/>
            </a:pPr>
            <a:fld id="{89BACA5C-05AA-5F47-991F-CD984FFBFF0E}" type="datetime1">
              <a:rPr lang="en-US"/>
              <a:pPr>
                <a:defRPr/>
              </a:pPr>
              <a:t>6/27/23</a:t>
            </a:fld>
            <a:endParaRPr lang="en-US" dirty="0"/>
          </a:p>
        </p:txBody>
      </p:sp>
      <p:sp>
        <p:nvSpPr>
          <p:cNvPr id="6" name="Footer Placeholder 4"/>
          <p:cNvSpPr>
            <a:spLocks noGrp="1"/>
          </p:cNvSpPr>
          <p:nvPr>
            <p:ph type="ftr" sz="quarter" idx="16"/>
          </p:nvPr>
        </p:nvSpPr>
        <p:spPr/>
        <p:txBody>
          <a:bodyPr/>
          <a:lstStyle>
            <a:lvl1pPr>
              <a:defRPr/>
            </a:lvl1pPr>
          </a:lstStyle>
          <a:p>
            <a:pPr>
              <a:defRPr/>
            </a:pPr>
            <a:r>
              <a:rPr lang="en-US"/>
              <a:t>Benno List</a:t>
            </a:r>
            <a:endParaRPr lang="en-US" dirty="0"/>
          </a:p>
        </p:txBody>
      </p:sp>
      <p:sp>
        <p:nvSpPr>
          <p:cNvPr id="7" name="Slide Number Placeholder 5"/>
          <p:cNvSpPr>
            <a:spLocks noGrp="1"/>
          </p:cNvSpPr>
          <p:nvPr>
            <p:ph type="sldNum" sz="quarter" idx="17"/>
          </p:nvPr>
        </p:nvSpPr>
        <p:spPr/>
        <p:txBody>
          <a:bodyPr/>
          <a:lstStyle>
            <a:lvl1pPr>
              <a:defRPr/>
            </a:lvl1pPr>
          </a:lstStyle>
          <a:p>
            <a:pPr>
              <a:defRPr/>
            </a:pPr>
            <a:fld id="{B671927D-F133-FB4E-BE50-700D114097C3}" type="slidenum">
              <a:rPr lang="en-US"/>
              <a:pPr>
                <a:defRPr/>
              </a:pPr>
              <a:t>‹#›</a:t>
            </a:fld>
            <a:endParaRPr lang="en-US"/>
          </a:p>
        </p:txBody>
      </p:sp>
      <p:sp>
        <p:nvSpPr>
          <p:cNvPr id="10" name="Content Placeholder 2">
            <a:extLst>
              <a:ext uri="{FF2B5EF4-FFF2-40B4-BE49-F238E27FC236}">
                <a16:creationId xmlns:a16="http://schemas.microsoft.com/office/drawing/2014/main" id="{0C36F55D-6840-884A-9D32-08F1D537A5C8}"/>
              </a:ext>
            </a:extLst>
          </p:cNvPr>
          <p:cNvSpPr>
            <a:spLocks noGrp="1"/>
          </p:cNvSpPr>
          <p:nvPr>
            <p:ph idx="18"/>
          </p:nvPr>
        </p:nvSpPr>
        <p:spPr>
          <a:xfrm>
            <a:off x="6299201" y="903072"/>
            <a:ext cx="4765964" cy="4835789"/>
          </a:xfrm>
          <a:prstGeom prst="rect">
            <a:avLst/>
          </a:prstGeom>
        </p:spPr>
        <p:txBody>
          <a:bodyPr/>
          <a:lstStyle>
            <a:lvl1pPr marL="172800" indent="-172800">
              <a:spcBef>
                <a:spcPts val="480"/>
              </a:spcBef>
              <a:defRPr sz="1680" b="0"/>
            </a:lvl1pPr>
            <a:lvl2pPr marL="345600" indent="-172800">
              <a:spcBef>
                <a:spcPts val="480"/>
              </a:spcBef>
              <a:defRPr sz="1440">
                <a:latin typeface="Arial"/>
                <a:cs typeface="Arial"/>
              </a:defRPr>
            </a:lvl2pPr>
            <a:lvl3pPr marL="518400" indent="-172800">
              <a:defRPr sz="1320">
                <a:latin typeface="Arial"/>
                <a:cs typeface="Arial"/>
              </a:defRPr>
            </a:lvl3pPr>
            <a:lvl4pPr marL="691200" indent="-172800">
              <a:buFont typeface="Lucida Grande"/>
              <a:buChar char="‒"/>
              <a:defRPr sz="1320">
                <a:latin typeface="Arial"/>
                <a:cs typeface="Arial"/>
              </a:defRPr>
            </a:lvl4pPr>
            <a:lvl5pPr marL="1509923" indent="-231553">
              <a:defRPr sz="1800">
                <a:latin typeface="Arial"/>
                <a:cs typeface="Arial"/>
              </a:defRPr>
            </a:lvl5pPr>
          </a:lstStyle>
          <a:p>
            <a:pPr lvl="0"/>
            <a:r>
              <a:rPr lang="de-DE" dirty="0"/>
              <a:t>Click </a:t>
            </a:r>
            <a:r>
              <a:rPr lang="de-DE" dirty="0" err="1"/>
              <a:t>to</a:t>
            </a:r>
            <a:r>
              <a:rPr lang="de-DE" dirty="0"/>
              <a:t> </a:t>
            </a:r>
            <a:r>
              <a:rPr lang="de-DE" dirty="0" err="1"/>
              <a:t>edit</a:t>
            </a:r>
            <a:r>
              <a:rPr lang="de-DE" dirty="0"/>
              <a:t> Master </a:t>
            </a:r>
            <a:r>
              <a:rPr lang="de-DE" dirty="0" err="1"/>
              <a:t>text</a:t>
            </a:r>
            <a:r>
              <a:rPr lang="de-DE" dirty="0"/>
              <a:t> </a:t>
            </a:r>
            <a:r>
              <a:rPr lang="de-DE" dirty="0" err="1"/>
              <a:t>styles</a:t>
            </a:r>
            <a:endParaRPr lang="de-DE" dirty="0"/>
          </a:p>
          <a:p>
            <a:pPr lvl="1"/>
            <a:r>
              <a:rPr lang="de-DE" dirty="0"/>
              <a:t>Second </a:t>
            </a:r>
            <a:r>
              <a:rPr lang="de-DE" dirty="0" err="1"/>
              <a:t>level</a:t>
            </a:r>
            <a:endParaRPr lang="de-DE" dirty="0"/>
          </a:p>
          <a:p>
            <a:pPr lvl="2"/>
            <a:r>
              <a:rPr lang="de-DE" dirty="0"/>
              <a:t>Third </a:t>
            </a:r>
            <a:r>
              <a:rPr lang="de-DE" dirty="0" err="1"/>
              <a:t>level</a:t>
            </a:r>
            <a:endParaRPr lang="de-DE" dirty="0"/>
          </a:p>
          <a:p>
            <a:pPr lvl="3"/>
            <a:r>
              <a:rPr lang="de-DE" dirty="0" err="1"/>
              <a:t>Fourth</a:t>
            </a:r>
            <a:r>
              <a:rPr lang="de-DE" dirty="0"/>
              <a:t> </a:t>
            </a:r>
            <a:r>
              <a:rPr lang="de-DE" dirty="0" err="1"/>
              <a:t>level</a:t>
            </a:r>
            <a:endParaRPr lang="de-DE" dirty="0"/>
          </a:p>
          <a:p>
            <a:pPr lvl="3"/>
            <a:endParaRPr lang="de-DE" dirty="0"/>
          </a:p>
        </p:txBody>
      </p:sp>
    </p:spTree>
    <p:extLst>
      <p:ext uri="{BB962C8B-B14F-4D97-AF65-F5344CB8AC3E}">
        <p14:creationId xmlns:p14="http://schemas.microsoft.com/office/powerpoint/2010/main" val="1980421114"/>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Obj">
  <p:cSld name="Two Content Condense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053C2A-F578-4636-9978-DB517BD99047}"/>
              </a:ext>
            </a:extLst>
          </p:cNvPr>
          <p:cNvSpPr>
            <a:spLocks noGrp="1"/>
          </p:cNvSpPr>
          <p:nvPr>
            <p:ph type="title"/>
          </p:nvPr>
        </p:nvSpPr>
        <p:spPr>
          <a:xfrm>
            <a:off x="838200" y="365125"/>
            <a:ext cx="10515600" cy="766251"/>
          </a:xfrm>
        </p:spPr>
        <p:txBody>
          <a:body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79954940-F41F-42C3-B56D-660C225C5577}"/>
              </a:ext>
            </a:extLst>
          </p:cNvPr>
          <p:cNvSpPr>
            <a:spLocks noGrp="1"/>
          </p:cNvSpPr>
          <p:nvPr>
            <p:ph sz="half" idx="1"/>
          </p:nvPr>
        </p:nvSpPr>
        <p:spPr>
          <a:xfrm>
            <a:off x="838200" y="1310763"/>
            <a:ext cx="5181600" cy="4866200"/>
          </a:xfrm>
        </p:spPr>
        <p:txBody>
          <a:bodyPr/>
          <a:lstStyle>
            <a:lvl1pPr>
              <a:defRPr sz="2000" b="0"/>
            </a:lvl1pPr>
            <a:lvl2pPr marL="460800" indent="-230400">
              <a:spcBef>
                <a:spcPts val="300"/>
              </a:spcBef>
              <a:defRPr sz="1800"/>
            </a:lvl2pPr>
            <a:lvl3pPr marL="691200">
              <a:defRPr sz="1800"/>
            </a:lvl3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Content Placeholder 3">
            <a:extLst>
              <a:ext uri="{FF2B5EF4-FFF2-40B4-BE49-F238E27FC236}">
                <a16:creationId xmlns:a16="http://schemas.microsoft.com/office/drawing/2014/main" id="{EC6063ED-769D-420F-BEEC-044AF919E60A}"/>
              </a:ext>
            </a:extLst>
          </p:cNvPr>
          <p:cNvSpPr>
            <a:spLocks noGrp="1"/>
          </p:cNvSpPr>
          <p:nvPr>
            <p:ph sz="half" idx="2"/>
          </p:nvPr>
        </p:nvSpPr>
        <p:spPr>
          <a:xfrm>
            <a:off x="6172200" y="1310763"/>
            <a:ext cx="5181600" cy="4866200"/>
          </a:xfrm>
        </p:spPr>
        <p:txBody>
          <a:bodyPr/>
          <a:lstStyle>
            <a:lvl1pPr>
              <a:defRPr sz="2000" b="0"/>
            </a:lvl1pPr>
            <a:lvl2pPr marL="460800">
              <a:defRPr sz="1800"/>
            </a:lvl2pPr>
            <a:lvl3pPr marL="691200">
              <a:defRPr sz="1800"/>
            </a:lvl3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 name="Date Placeholder 4">
            <a:extLst>
              <a:ext uri="{FF2B5EF4-FFF2-40B4-BE49-F238E27FC236}">
                <a16:creationId xmlns:a16="http://schemas.microsoft.com/office/drawing/2014/main" id="{FFC88BB2-A583-47D8-B3BC-E5F46D209634}"/>
              </a:ext>
            </a:extLst>
          </p:cNvPr>
          <p:cNvSpPr>
            <a:spLocks noGrp="1"/>
          </p:cNvSpPr>
          <p:nvPr>
            <p:ph type="dt" sz="half" idx="10"/>
          </p:nvPr>
        </p:nvSpPr>
        <p:spPr/>
        <p:txBody>
          <a:bodyPr/>
          <a:lstStyle/>
          <a:p>
            <a:r>
              <a:rPr lang="de-CH"/>
              <a:t>24.04.23</a:t>
            </a:r>
            <a:endParaRPr lang="en-GB" dirty="0"/>
          </a:p>
        </p:txBody>
      </p:sp>
      <p:sp>
        <p:nvSpPr>
          <p:cNvPr id="6" name="Footer Placeholder 5">
            <a:extLst>
              <a:ext uri="{FF2B5EF4-FFF2-40B4-BE49-F238E27FC236}">
                <a16:creationId xmlns:a16="http://schemas.microsoft.com/office/drawing/2014/main" id="{D9454064-DF0A-4569-A4C7-B2C6B72AD7E4}"/>
              </a:ext>
            </a:extLst>
          </p:cNvPr>
          <p:cNvSpPr>
            <a:spLocks noGrp="1"/>
          </p:cNvSpPr>
          <p:nvPr>
            <p:ph type="ftr" sz="quarter" idx="11"/>
          </p:nvPr>
        </p:nvSpPr>
        <p:spPr/>
        <p:txBody>
          <a:bodyPr/>
          <a:lstStyle/>
          <a:p>
            <a:endParaRPr lang="en-GB" dirty="0"/>
          </a:p>
        </p:txBody>
      </p:sp>
      <p:sp>
        <p:nvSpPr>
          <p:cNvPr id="7" name="Slide Number Placeholder 6">
            <a:extLst>
              <a:ext uri="{FF2B5EF4-FFF2-40B4-BE49-F238E27FC236}">
                <a16:creationId xmlns:a16="http://schemas.microsoft.com/office/drawing/2014/main" id="{9F6C0A95-95FE-4F03-B7A5-41EDECE9C4BC}"/>
              </a:ext>
            </a:extLst>
          </p:cNvPr>
          <p:cNvSpPr>
            <a:spLocks noGrp="1"/>
          </p:cNvSpPr>
          <p:nvPr>
            <p:ph type="sldNum" sz="quarter" idx="12"/>
          </p:nvPr>
        </p:nvSpPr>
        <p:spPr/>
        <p:txBody>
          <a:bodyPr/>
          <a:lstStyle/>
          <a:p>
            <a:fld id="{F0215628-E7A5-4DD3-9FC5-8C8731A1B873}" type="slidenum">
              <a:rPr lang="en-GB" smtClean="0"/>
              <a:t>‹#›</a:t>
            </a:fld>
            <a:endParaRPr lang="en-GB" dirty="0"/>
          </a:p>
        </p:txBody>
      </p:sp>
    </p:spTree>
    <p:extLst>
      <p:ext uri="{BB962C8B-B14F-4D97-AF65-F5344CB8AC3E}">
        <p14:creationId xmlns:p14="http://schemas.microsoft.com/office/powerpoint/2010/main" val="3057387478"/>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252EA9-2EB2-D41B-0A9C-CAA2D630F3A4}"/>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CH"/>
          </a:p>
        </p:txBody>
      </p:sp>
      <p:sp>
        <p:nvSpPr>
          <p:cNvPr id="3" name="Subtitle 2">
            <a:extLst>
              <a:ext uri="{FF2B5EF4-FFF2-40B4-BE49-F238E27FC236}">
                <a16:creationId xmlns:a16="http://schemas.microsoft.com/office/drawing/2014/main" id="{97650F2C-65EE-E162-E80A-32637749847A}"/>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CH"/>
          </a:p>
        </p:txBody>
      </p:sp>
      <p:sp>
        <p:nvSpPr>
          <p:cNvPr id="4" name="Date Placeholder 3">
            <a:extLst>
              <a:ext uri="{FF2B5EF4-FFF2-40B4-BE49-F238E27FC236}">
                <a16:creationId xmlns:a16="http://schemas.microsoft.com/office/drawing/2014/main" id="{7DF7B6D0-6A89-1246-C24E-15D4EC325A3A}"/>
              </a:ext>
            </a:extLst>
          </p:cNvPr>
          <p:cNvSpPr>
            <a:spLocks noGrp="1"/>
          </p:cNvSpPr>
          <p:nvPr>
            <p:ph type="dt" sz="half" idx="10"/>
          </p:nvPr>
        </p:nvSpPr>
        <p:spPr/>
        <p:txBody>
          <a:bodyPr/>
          <a:lstStyle/>
          <a:p>
            <a:r>
              <a:rPr lang="de-CH"/>
              <a:t>14.03.23</a:t>
            </a:r>
            <a:endParaRPr lang="en-CH"/>
          </a:p>
        </p:txBody>
      </p:sp>
      <p:sp>
        <p:nvSpPr>
          <p:cNvPr id="5" name="Footer Placeholder 4">
            <a:extLst>
              <a:ext uri="{FF2B5EF4-FFF2-40B4-BE49-F238E27FC236}">
                <a16:creationId xmlns:a16="http://schemas.microsoft.com/office/drawing/2014/main" id="{7E978261-3940-A829-47E3-6B7B0B5E1197}"/>
              </a:ext>
            </a:extLst>
          </p:cNvPr>
          <p:cNvSpPr>
            <a:spLocks noGrp="1"/>
          </p:cNvSpPr>
          <p:nvPr>
            <p:ph type="ftr" sz="quarter" idx="11"/>
          </p:nvPr>
        </p:nvSpPr>
        <p:spPr/>
        <p:txBody>
          <a:bodyPr/>
          <a:lstStyle/>
          <a:p>
            <a:r>
              <a:rPr lang="en-US"/>
              <a:t>Steinar Stapnes - Linear Colliders</a:t>
            </a:r>
            <a:endParaRPr lang="en-CH"/>
          </a:p>
        </p:txBody>
      </p:sp>
      <p:sp>
        <p:nvSpPr>
          <p:cNvPr id="6" name="Slide Number Placeholder 5">
            <a:extLst>
              <a:ext uri="{FF2B5EF4-FFF2-40B4-BE49-F238E27FC236}">
                <a16:creationId xmlns:a16="http://schemas.microsoft.com/office/drawing/2014/main" id="{97F802FC-C791-F1E5-9921-EB53F4B8F327}"/>
              </a:ext>
            </a:extLst>
          </p:cNvPr>
          <p:cNvSpPr>
            <a:spLocks noGrp="1"/>
          </p:cNvSpPr>
          <p:nvPr>
            <p:ph type="sldNum" sz="quarter" idx="12"/>
          </p:nvPr>
        </p:nvSpPr>
        <p:spPr/>
        <p:txBody>
          <a:bodyPr/>
          <a:lstStyle/>
          <a:p>
            <a:fld id="{13B785C8-9A38-DB47-B803-499E7784EBDF}" type="slidenum">
              <a:rPr lang="en-CH" smtClean="0"/>
              <a:t>‹#›</a:t>
            </a:fld>
            <a:endParaRPr lang="en-CH"/>
          </a:p>
        </p:txBody>
      </p:sp>
    </p:spTree>
    <p:extLst>
      <p:ext uri="{BB962C8B-B14F-4D97-AF65-F5344CB8AC3E}">
        <p14:creationId xmlns:p14="http://schemas.microsoft.com/office/powerpoint/2010/main" val="19208118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Title Slide with logo">
    <p:bg>
      <p:bgPr>
        <a:solidFill>
          <a:schemeClr val="tx1"/>
        </a:solidFill>
        <a:effectLst/>
      </p:bgPr>
    </p:bg>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106130" y="710117"/>
            <a:ext cx="1990424" cy="1970420"/>
          </a:xfrm>
          <a:prstGeom prst="rect">
            <a:avLst/>
          </a:prstGeom>
        </p:spPr>
      </p:pic>
      <p:sp>
        <p:nvSpPr>
          <p:cNvPr id="3" name="Title 1">
            <a:extLst>
              <a:ext uri="{FF2B5EF4-FFF2-40B4-BE49-F238E27FC236}">
                <a16:creationId xmlns:a16="http://schemas.microsoft.com/office/drawing/2014/main" id="{56F8ADC9-30DB-1243-8F69-09A7AAEA849D}"/>
              </a:ext>
            </a:extLst>
          </p:cNvPr>
          <p:cNvSpPr>
            <a:spLocks noGrp="1"/>
          </p:cNvSpPr>
          <p:nvPr>
            <p:ph type="ctrTitle" hasCustomPrompt="1"/>
          </p:nvPr>
        </p:nvSpPr>
        <p:spPr>
          <a:xfrm>
            <a:off x="407987" y="3429000"/>
            <a:ext cx="11376025" cy="2153265"/>
          </a:xfrm>
        </p:spPr>
        <p:txBody>
          <a:bodyPr anchor="t" anchorCtr="0"/>
          <a:lstStyle>
            <a:lvl1pPr algn="l">
              <a:defRPr sz="5000">
                <a:solidFill>
                  <a:schemeClr val="bg1"/>
                </a:solidFill>
              </a:defRPr>
            </a:lvl1pPr>
          </a:lstStyle>
          <a:p>
            <a:r>
              <a:rPr lang="en-US" dirty="0"/>
              <a:t>Click to edit Master title style</a:t>
            </a:r>
            <a:br>
              <a:rPr lang="en-US" dirty="0"/>
            </a:br>
            <a:endParaRPr lang="en-US" dirty="0"/>
          </a:p>
        </p:txBody>
      </p:sp>
      <p:sp>
        <p:nvSpPr>
          <p:cNvPr id="5" name="Subtitle 2">
            <a:extLst>
              <a:ext uri="{FF2B5EF4-FFF2-40B4-BE49-F238E27FC236}">
                <a16:creationId xmlns:a16="http://schemas.microsoft.com/office/drawing/2014/main" id="{D56D6D28-7860-E045-9091-E722B9476DB3}"/>
              </a:ext>
            </a:extLst>
          </p:cNvPr>
          <p:cNvSpPr>
            <a:spLocks noGrp="1"/>
          </p:cNvSpPr>
          <p:nvPr>
            <p:ph type="subTitle" idx="1"/>
          </p:nvPr>
        </p:nvSpPr>
        <p:spPr>
          <a:xfrm>
            <a:off x="407988" y="5700252"/>
            <a:ext cx="11376026" cy="803787"/>
          </a:xfrm>
        </p:spPr>
        <p:txBody>
          <a:bodyPr>
            <a:noAutofit/>
          </a:bodyPr>
          <a:lstStyle>
            <a:lvl1pPr marL="0" indent="0" algn="l">
              <a:buNone/>
              <a:defRPr sz="2000" b="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Tree>
    <p:extLst>
      <p:ext uri="{BB962C8B-B14F-4D97-AF65-F5344CB8AC3E}">
        <p14:creationId xmlns:p14="http://schemas.microsoft.com/office/powerpoint/2010/main" val="3351894295"/>
      </p:ext>
    </p:extLst>
  </p:cSld>
  <p:clrMapOvr>
    <a:masterClrMapping/>
  </p:clrMapOvr>
  <p:extLst>
    <p:ext uri="{DCECCB84-F9BA-43D5-87BE-67443E8EF086}">
      <p15:sldGuideLst xmlns:p15="http://schemas.microsoft.com/office/powerpoint/2012/main">
        <p15:guide id="1" orient="horz" pos="2160">
          <p15:clr>
            <a:srgbClr val="FBAE40"/>
          </p15:clr>
        </p15:guide>
      </p15:sldGuideLst>
    </p:ext>
  </p:extLst>
</p:sldLayout>
</file>

<file path=ppt/slideLayouts/slideLayout3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934208-7621-3694-05BC-05E577939536}"/>
              </a:ext>
            </a:extLst>
          </p:cNvPr>
          <p:cNvSpPr>
            <a:spLocks noGrp="1"/>
          </p:cNvSpPr>
          <p:nvPr>
            <p:ph type="title"/>
          </p:nvPr>
        </p:nvSpPr>
        <p:spPr/>
        <p:txBody>
          <a:bodyPr/>
          <a:lstStyle/>
          <a:p>
            <a:r>
              <a:rPr lang="en-US"/>
              <a:t>Click to edit Master title style</a:t>
            </a:r>
            <a:endParaRPr lang="en-CH"/>
          </a:p>
        </p:txBody>
      </p:sp>
      <p:sp>
        <p:nvSpPr>
          <p:cNvPr id="3" name="Content Placeholder 2">
            <a:extLst>
              <a:ext uri="{FF2B5EF4-FFF2-40B4-BE49-F238E27FC236}">
                <a16:creationId xmlns:a16="http://schemas.microsoft.com/office/drawing/2014/main" id="{D37BB1F9-6D70-A244-7480-115AB6221802}"/>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H"/>
          </a:p>
        </p:txBody>
      </p:sp>
      <p:sp>
        <p:nvSpPr>
          <p:cNvPr id="4" name="Date Placeholder 3">
            <a:extLst>
              <a:ext uri="{FF2B5EF4-FFF2-40B4-BE49-F238E27FC236}">
                <a16:creationId xmlns:a16="http://schemas.microsoft.com/office/drawing/2014/main" id="{0BFD8B73-820B-9471-790D-29F84C70A252}"/>
              </a:ext>
            </a:extLst>
          </p:cNvPr>
          <p:cNvSpPr>
            <a:spLocks noGrp="1"/>
          </p:cNvSpPr>
          <p:nvPr>
            <p:ph type="dt" sz="half" idx="10"/>
          </p:nvPr>
        </p:nvSpPr>
        <p:spPr/>
        <p:txBody>
          <a:bodyPr/>
          <a:lstStyle/>
          <a:p>
            <a:r>
              <a:rPr lang="de-CH"/>
              <a:t>14.03.23</a:t>
            </a:r>
            <a:endParaRPr lang="en-CH"/>
          </a:p>
        </p:txBody>
      </p:sp>
      <p:sp>
        <p:nvSpPr>
          <p:cNvPr id="5" name="Footer Placeholder 4">
            <a:extLst>
              <a:ext uri="{FF2B5EF4-FFF2-40B4-BE49-F238E27FC236}">
                <a16:creationId xmlns:a16="http://schemas.microsoft.com/office/drawing/2014/main" id="{5865B8FF-18F9-B10A-FA4C-C19A404F74DC}"/>
              </a:ext>
            </a:extLst>
          </p:cNvPr>
          <p:cNvSpPr>
            <a:spLocks noGrp="1"/>
          </p:cNvSpPr>
          <p:nvPr>
            <p:ph type="ftr" sz="quarter" idx="11"/>
          </p:nvPr>
        </p:nvSpPr>
        <p:spPr/>
        <p:txBody>
          <a:bodyPr/>
          <a:lstStyle/>
          <a:p>
            <a:r>
              <a:rPr lang="en-US"/>
              <a:t>Steinar Stapnes - Linear Colliders</a:t>
            </a:r>
            <a:endParaRPr lang="en-CH"/>
          </a:p>
        </p:txBody>
      </p:sp>
      <p:sp>
        <p:nvSpPr>
          <p:cNvPr id="6" name="Slide Number Placeholder 5">
            <a:extLst>
              <a:ext uri="{FF2B5EF4-FFF2-40B4-BE49-F238E27FC236}">
                <a16:creationId xmlns:a16="http://schemas.microsoft.com/office/drawing/2014/main" id="{E77B19B5-B5B9-43C0-CB8F-C096C9D8D80F}"/>
              </a:ext>
            </a:extLst>
          </p:cNvPr>
          <p:cNvSpPr>
            <a:spLocks noGrp="1"/>
          </p:cNvSpPr>
          <p:nvPr>
            <p:ph type="sldNum" sz="quarter" idx="12"/>
          </p:nvPr>
        </p:nvSpPr>
        <p:spPr/>
        <p:txBody>
          <a:bodyPr/>
          <a:lstStyle/>
          <a:p>
            <a:fld id="{13B785C8-9A38-DB47-B803-499E7784EBDF}" type="slidenum">
              <a:rPr lang="en-CH" smtClean="0"/>
              <a:t>‹#›</a:t>
            </a:fld>
            <a:endParaRPr lang="en-CH"/>
          </a:p>
        </p:txBody>
      </p:sp>
    </p:spTree>
    <p:extLst>
      <p:ext uri="{BB962C8B-B14F-4D97-AF65-F5344CB8AC3E}">
        <p14:creationId xmlns:p14="http://schemas.microsoft.com/office/powerpoint/2010/main" val="249339568"/>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B38EEB-AAF8-95A4-6CC0-C9B0A04E9B12}"/>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CH"/>
          </a:p>
        </p:txBody>
      </p:sp>
      <p:sp>
        <p:nvSpPr>
          <p:cNvPr id="3" name="Text Placeholder 2">
            <a:extLst>
              <a:ext uri="{FF2B5EF4-FFF2-40B4-BE49-F238E27FC236}">
                <a16:creationId xmlns:a16="http://schemas.microsoft.com/office/drawing/2014/main" id="{CA0E405D-D54E-B5F9-92AC-087B48C90088}"/>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28504110-65F3-ED38-07C4-D80225A0A7F9}"/>
              </a:ext>
            </a:extLst>
          </p:cNvPr>
          <p:cNvSpPr>
            <a:spLocks noGrp="1"/>
          </p:cNvSpPr>
          <p:nvPr>
            <p:ph type="dt" sz="half" idx="10"/>
          </p:nvPr>
        </p:nvSpPr>
        <p:spPr/>
        <p:txBody>
          <a:bodyPr/>
          <a:lstStyle/>
          <a:p>
            <a:r>
              <a:rPr lang="de-CH"/>
              <a:t>14.03.23</a:t>
            </a:r>
            <a:endParaRPr lang="en-CH"/>
          </a:p>
        </p:txBody>
      </p:sp>
      <p:sp>
        <p:nvSpPr>
          <p:cNvPr id="5" name="Footer Placeholder 4">
            <a:extLst>
              <a:ext uri="{FF2B5EF4-FFF2-40B4-BE49-F238E27FC236}">
                <a16:creationId xmlns:a16="http://schemas.microsoft.com/office/drawing/2014/main" id="{ECA8CE8F-D84E-E14F-BB5C-0AA72120A7C6}"/>
              </a:ext>
            </a:extLst>
          </p:cNvPr>
          <p:cNvSpPr>
            <a:spLocks noGrp="1"/>
          </p:cNvSpPr>
          <p:nvPr>
            <p:ph type="ftr" sz="quarter" idx="11"/>
          </p:nvPr>
        </p:nvSpPr>
        <p:spPr/>
        <p:txBody>
          <a:bodyPr/>
          <a:lstStyle/>
          <a:p>
            <a:r>
              <a:rPr lang="en-US"/>
              <a:t>Steinar Stapnes - Linear Colliders</a:t>
            </a:r>
            <a:endParaRPr lang="en-CH"/>
          </a:p>
        </p:txBody>
      </p:sp>
      <p:sp>
        <p:nvSpPr>
          <p:cNvPr id="6" name="Slide Number Placeholder 5">
            <a:extLst>
              <a:ext uri="{FF2B5EF4-FFF2-40B4-BE49-F238E27FC236}">
                <a16:creationId xmlns:a16="http://schemas.microsoft.com/office/drawing/2014/main" id="{BA3F8B60-4E96-3A6F-EBEF-9FC001F345D9}"/>
              </a:ext>
            </a:extLst>
          </p:cNvPr>
          <p:cNvSpPr>
            <a:spLocks noGrp="1"/>
          </p:cNvSpPr>
          <p:nvPr>
            <p:ph type="sldNum" sz="quarter" idx="12"/>
          </p:nvPr>
        </p:nvSpPr>
        <p:spPr/>
        <p:txBody>
          <a:bodyPr/>
          <a:lstStyle/>
          <a:p>
            <a:fld id="{13B785C8-9A38-DB47-B803-499E7784EBDF}" type="slidenum">
              <a:rPr lang="en-CH" smtClean="0"/>
              <a:t>‹#›</a:t>
            </a:fld>
            <a:endParaRPr lang="en-CH"/>
          </a:p>
        </p:txBody>
      </p:sp>
    </p:spTree>
    <p:extLst>
      <p:ext uri="{BB962C8B-B14F-4D97-AF65-F5344CB8AC3E}">
        <p14:creationId xmlns:p14="http://schemas.microsoft.com/office/powerpoint/2010/main" val="2440475868"/>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044B16-0D06-9374-67E0-FF34B6C54DB9}"/>
              </a:ext>
            </a:extLst>
          </p:cNvPr>
          <p:cNvSpPr>
            <a:spLocks noGrp="1"/>
          </p:cNvSpPr>
          <p:nvPr>
            <p:ph type="title"/>
          </p:nvPr>
        </p:nvSpPr>
        <p:spPr/>
        <p:txBody>
          <a:bodyPr/>
          <a:lstStyle/>
          <a:p>
            <a:r>
              <a:rPr lang="en-US"/>
              <a:t>Click to edit Master title style</a:t>
            </a:r>
            <a:endParaRPr lang="en-CH"/>
          </a:p>
        </p:txBody>
      </p:sp>
      <p:sp>
        <p:nvSpPr>
          <p:cNvPr id="3" name="Content Placeholder 2">
            <a:extLst>
              <a:ext uri="{FF2B5EF4-FFF2-40B4-BE49-F238E27FC236}">
                <a16:creationId xmlns:a16="http://schemas.microsoft.com/office/drawing/2014/main" id="{30576941-773E-88D5-05FA-78E5D86CB31E}"/>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H"/>
          </a:p>
        </p:txBody>
      </p:sp>
      <p:sp>
        <p:nvSpPr>
          <p:cNvPr id="4" name="Content Placeholder 3">
            <a:extLst>
              <a:ext uri="{FF2B5EF4-FFF2-40B4-BE49-F238E27FC236}">
                <a16:creationId xmlns:a16="http://schemas.microsoft.com/office/drawing/2014/main" id="{573AB642-C7EB-27F2-E5D5-7862A3915F21}"/>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H"/>
          </a:p>
        </p:txBody>
      </p:sp>
      <p:sp>
        <p:nvSpPr>
          <p:cNvPr id="5" name="Date Placeholder 4">
            <a:extLst>
              <a:ext uri="{FF2B5EF4-FFF2-40B4-BE49-F238E27FC236}">
                <a16:creationId xmlns:a16="http://schemas.microsoft.com/office/drawing/2014/main" id="{4010B76C-230F-CB01-A83F-EFBC56C36D8B}"/>
              </a:ext>
            </a:extLst>
          </p:cNvPr>
          <p:cNvSpPr>
            <a:spLocks noGrp="1"/>
          </p:cNvSpPr>
          <p:nvPr>
            <p:ph type="dt" sz="half" idx="10"/>
          </p:nvPr>
        </p:nvSpPr>
        <p:spPr/>
        <p:txBody>
          <a:bodyPr/>
          <a:lstStyle/>
          <a:p>
            <a:r>
              <a:rPr lang="de-CH"/>
              <a:t>14.03.23</a:t>
            </a:r>
            <a:endParaRPr lang="en-CH"/>
          </a:p>
        </p:txBody>
      </p:sp>
      <p:sp>
        <p:nvSpPr>
          <p:cNvPr id="6" name="Footer Placeholder 5">
            <a:extLst>
              <a:ext uri="{FF2B5EF4-FFF2-40B4-BE49-F238E27FC236}">
                <a16:creationId xmlns:a16="http://schemas.microsoft.com/office/drawing/2014/main" id="{61997054-4048-3FC1-41B7-9476DD17373D}"/>
              </a:ext>
            </a:extLst>
          </p:cNvPr>
          <p:cNvSpPr>
            <a:spLocks noGrp="1"/>
          </p:cNvSpPr>
          <p:nvPr>
            <p:ph type="ftr" sz="quarter" idx="11"/>
          </p:nvPr>
        </p:nvSpPr>
        <p:spPr/>
        <p:txBody>
          <a:bodyPr/>
          <a:lstStyle/>
          <a:p>
            <a:r>
              <a:rPr lang="en-US"/>
              <a:t>Steinar Stapnes - Linear Colliders</a:t>
            </a:r>
            <a:endParaRPr lang="en-CH"/>
          </a:p>
        </p:txBody>
      </p:sp>
      <p:sp>
        <p:nvSpPr>
          <p:cNvPr id="7" name="Slide Number Placeholder 6">
            <a:extLst>
              <a:ext uri="{FF2B5EF4-FFF2-40B4-BE49-F238E27FC236}">
                <a16:creationId xmlns:a16="http://schemas.microsoft.com/office/drawing/2014/main" id="{DDD52806-A13F-A0B1-D654-9687AE05959E}"/>
              </a:ext>
            </a:extLst>
          </p:cNvPr>
          <p:cNvSpPr>
            <a:spLocks noGrp="1"/>
          </p:cNvSpPr>
          <p:nvPr>
            <p:ph type="sldNum" sz="quarter" idx="12"/>
          </p:nvPr>
        </p:nvSpPr>
        <p:spPr/>
        <p:txBody>
          <a:bodyPr/>
          <a:lstStyle/>
          <a:p>
            <a:fld id="{13B785C8-9A38-DB47-B803-499E7784EBDF}" type="slidenum">
              <a:rPr lang="en-CH" smtClean="0"/>
              <a:t>‹#›</a:t>
            </a:fld>
            <a:endParaRPr lang="en-CH"/>
          </a:p>
        </p:txBody>
      </p:sp>
    </p:spTree>
    <p:extLst>
      <p:ext uri="{BB962C8B-B14F-4D97-AF65-F5344CB8AC3E}">
        <p14:creationId xmlns:p14="http://schemas.microsoft.com/office/powerpoint/2010/main" val="442443944"/>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78EB909-0CA3-130C-1E04-3BF5037D1E06}"/>
              </a:ext>
            </a:extLst>
          </p:cNvPr>
          <p:cNvSpPr>
            <a:spLocks noGrp="1"/>
          </p:cNvSpPr>
          <p:nvPr>
            <p:ph type="title"/>
          </p:nvPr>
        </p:nvSpPr>
        <p:spPr>
          <a:xfrm>
            <a:off x="839788" y="365125"/>
            <a:ext cx="10515600" cy="1325563"/>
          </a:xfrm>
        </p:spPr>
        <p:txBody>
          <a:bodyPr/>
          <a:lstStyle/>
          <a:p>
            <a:r>
              <a:rPr lang="en-US"/>
              <a:t>Click to edit Master title style</a:t>
            </a:r>
            <a:endParaRPr lang="en-CH"/>
          </a:p>
        </p:txBody>
      </p:sp>
      <p:sp>
        <p:nvSpPr>
          <p:cNvPr id="3" name="Text Placeholder 2">
            <a:extLst>
              <a:ext uri="{FF2B5EF4-FFF2-40B4-BE49-F238E27FC236}">
                <a16:creationId xmlns:a16="http://schemas.microsoft.com/office/drawing/2014/main" id="{BFB23314-612D-F46F-BEF9-B891E992AE56}"/>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F74FCBA7-31F7-0151-E1BC-D613ADA3AD97}"/>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H"/>
          </a:p>
        </p:txBody>
      </p:sp>
      <p:sp>
        <p:nvSpPr>
          <p:cNvPr id="5" name="Text Placeholder 4">
            <a:extLst>
              <a:ext uri="{FF2B5EF4-FFF2-40B4-BE49-F238E27FC236}">
                <a16:creationId xmlns:a16="http://schemas.microsoft.com/office/drawing/2014/main" id="{E391400E-37AB-32C4-EBD5-F94599373676}"/>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A5B12456-63B2-8422-DD6B-0039FC6812DA}"/>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H"/>
          </a:p>
        </p:txBody>
      </p:sp>
      <p:sp>
        <p:nvSpPr>
          <p:cNvPr id="7" name="Date Placeholder 6">
            <a:extLst>
              <a:ext uri="{FF2B5EF4-FFF2-40B4-BE49-F238E27FC236}">
                <a16:creationId xmlns:a16="http://schemas.microsoft.com/office/drawing/2014/main" id="{79A52F07-9610-22AC-2146-C7602809CD13}"/>
              </a:ext>
            </a:extLst>
          </p:cNvPr>
          <p:cNvSpPr>
            <a:spLocks noGrp="1"/>
          </p:cNvSpPr>
          <p:nvPr>
            <p:ph type="dt" sz="half" idx="10"/>
          </p:nvPr>
        </p:nvSpPr>
        <p:spPr/>
        <p:txBody>
          <a:bodyPr/>
          <a:lstStyle/>
          <a:p>
            <a:r>
              <a:rPr lang="de-CH"/>
              <a:t>14.03.23</a:t>
            </a:r>
            <a:endParaRPr lang="en-CH"/>
          </a:p>
        </p:txBody>
      </p:sp>
      <p:sp>
        <p:nvSpPr>
          <p:cNvPr id="8" name="Footer Placeholder 7">
            <a:extLst>
              <a:ext uri="{FF2B5EF4-FFF2-40B4-BE49-F238E27FC236}">
                <a16:creationId xmlns:a16="http://schemas.microsoft.com/office/drawing/2014/main" id="{7858E3B4-105C-9983-4505-115B9A5D97B4}"/>
              </a:ext>
            </a:extLst>
          </p:cNvPr>
          <p:cNvSpPr>
            <a:spLocks noGrp="1"/>
          </p:cNvSpPr>
          <p:nvPr>
            <p:ph type="ftr" sz="quarter" idx="11"/>
          </p:nvPr>
        </p:nvSpPr>
        <p:spPr/>
        <p:txBody>
          <a:bodyPr/>
          <a:lstStyle/>
          <a:p>
            <a:r>
              <a:rPr lang="en-US"/>
              <a:t>Steinar Stapnes - Linear Colliders</a:t>
            </a:r>
            <a:endParaRPr lang="en-CH"/>
          </a:p>
        </p:txBody>
      </p:sp>
      <p:sp>
        <p:nvSpPr>
          <p:cNvPr id="9" name="Slide Number Placeholder 8">
            <a:extLst>
              <a:ext uri="{FF2B5EF4-FFF2-40B4-BE49-F238E27FC236}">
                <a16:creationId xmlns:a16="http://schemas.microsoft.com/office/drawing/2014/main" id="{50E3DE6B-F4A5-C6C9-9939-73D8B6EBAC7A}"/>
              </a:ext>
            </a:extLst>
          </p:cNvPr>
          <p:cNvSpPr>
            <a:spLocks noGrp="1"/>
          </p:cNvSpPr>
          <p:nvPr>
            <p:ph type="sldNum" sz="quarter" idx="12"/>
          </p:nvPr>
        </p:nvSpPr>
        <p:spPr/>
        <p:txBody>
          <a:bodyPr/>
          <a:lstStyle/>
          <a:p>
            <a:fld id="{13B785C8-9A38-DB47-B803-499E7784EBDF}" type="slidenum">
              <a:rPr lang="en-CH" smtClean="0"/>
              <a:t>‹#›</a:t>
            </a:fld>
            <a:endParaRPr lang="en-CH"/>
          </a:p>
        </p:txBody>
      </p:sp>
    </p:spTree>
    <p:extLst>
      <p:ext uri="{BB962C8B-B14F-4D97-AF65-F5344CB8AC3E}">
        <p14:creationId xmlns:p14="http://schemas.microsoft.com/office/powerpoint/2010/main" val="1983482609"/>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16EA0C-641A-15BA-FECD-782E97754615}"/>
              </a:ext>
            </a:extLst>
          </p:cNvPr>
          <p:cNvSpPr>
            <a:spLocks noGrp="1"/>
          </p:cNvSpPr>
          <p:nvPr>
            <p:ph type="title"/>
          </p:nvPr>
        </p:nvSpPr>
        <p:spPr/>
        <p:txBody>
          <a:bodyPr/>
          <a:lstStyle/>
          <a:p>
            <a:r>
              <a:rPr lang="en-US"/>
              <a:t>Click to edit Master title style</a:t>
            </a:r>
            <a:endParaRPr lang="en-CH"/>
          </a:p>
        </p:txBody>
      </p:sp>
      <p:sp>
        <p:nvSpPr>
          <p:cNvPr id="3" name="Date Placeholder 2">
            <a:extLst>
              <a:ext uri="{FF2B5EF4-FFF2-40B4-BE49-F238E27FC236}">
                <a16:creationId xmlns:a16="http://schemas.microsoft.com/office/drawing/2014/main" id="{55407795-ECA2-7475-EB88-1B14B3EE3151}"/>
              </a:ext>
            </a:extLst>
          </p:cNvPr>
          <p:cNvSpPr>
            <a:spLocks noGrp="1"/>
          </p:cNvSpPr>
          <p:nvPr>
            <p:ph type="dt" sz="half" idx="10"/>
          </p:nvPr>
        </p:nvSpPr>
        <p:spPr/>
        <p:txBody>
          <a:bodyPr/>
          <a:lstStyle/>
          <a:p>
            <a:r>
              <a:rPr lang="de-CH"/>
              <a:t>14.03.23</a:t>
            </a:r>
            <a:endParaRPr lang="en-CH"/>
          </a:p>
        </p:txBody>
      </p:sp>
      <p:sp>
        <p:nvSpPr>
          <p:cNvPr id="4" name="Footer Placeholder 3">
            <a:extLst>
              <a:ext uri="{FF2B5EF4-FFF2-40B4-BE49-F238E27FC236}">
                <a16:creationId xmlns:a16="http://schemas.microsoft.com/office/drawing/2014/main" id="{F47728B3-A3FB-5BE8-753D-7E12283C7C3F}"/>
              </a:ext>
            </a:extLst>
          </p:cNvPr>
          <p:cNvSpPr>
            <a:spLocks noGrp="1"/>
          </p:cNvSpPr>
          <p:nvPr>
            <p:ph type="ftr" sz="quarter" idx="11"/>
          </p:nvPr>
        </p:nvSpPr>
        <p:spPr/>
        <p:txBody>
          <a:bodyPr/>
          <a:lstStyle/>
          <a:p>
            <a:r>
              <a:rPr lang="en-US"/>
              <a:t>Steinar Stapnes - Linear Colliders</a:t>
            </a:r>
            <a:endParaRPr lang="en-CH"/>
          </a:p>
        </p:txBody>
      </p:sp>
      <p:sp>
        <p:nvSpPr>
          <p:cNvPr id="5" name="Slide Number Placeholder 4">
            <a:extLst>
              <a:ext uri="{FF2B5EF4-FFF2-40B4-BE49-F238E27FC236}">
                <a16:creationId xmlns:a16="http://schemas.microsoft.com/office/drawing/2014/main" id="{C49B5245-0B6D-26EA-9BF4-0469EDDFA4CE}"/>
              </a:ext>
            </a:extLst>
          </p:cNvPr>
          <p:cNvSpPr>
            <a:spLocks noGrp="1"/>
          </p:cNvSpPr>
          <p:nvPr>
            <p:ph type="sldNum" sz="quarter" idx="12"/>
          </p:nvPr>
        </p:nvSpPr>
        <p:spPr/>
        <p:txBody>
          <a:bodyPr/>
          <a:lstStyle/>
          <a:p>
            <a:fld id="{13B785C8-9A38-DB47-B803-499E7784EBDF}" type="slidenum">
              <a:rPr lang="en-CH" smtClean="0"/>
              <a:t>‹#›</a:t>
            </a:fld>
            <a:endParaRPr lang="en-CH"/>
          </a:p>
        </p:txBody>
      </p:sp>
    </p:spTree>
    <p:extLst>
      <p:ext uri="{BB962C8B-B14F-4D97-AF65-F5344CB8AC3E}">
        <p14:creationId xmlns:p14="http://schemas.microsoft.com/office/powerpoint/2010/main" val="1544920336"/>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FA3D7CDF-E564-065F-2231-C33D8F6712B2}"/>
              </a:ext>
            </a:extLst>
          </p:cNvPr>
          <p:cNvSpPr>
            <a:spLocks noGrp="1"/>
          </p:cNvSpPr>
          <p:nvPr>
            <p:ph type="dt" sz="half" idx="10"/>
          </p:nvPr>
        </p:nvSpPr>
        <p:spPr/>
        <p:txBody>
          <a:bodyPr/>
          <a:lstStyle/>
          <a:p>
            <a:r>
              <a:rPr lang="de-CH"/>
              <a:t>14.03.23</a:t>
            </a:r>
            <a:endParaRPr lang="en-CH"/>
          </a:p>
        </p:txBody>
      </p:sp>
      <p:sp>
        <p:nvSpPr>
          <p:cNvPr id="3" name="Footer Placeholder 2">
            <a:extLst>
              <a:ext uri="{FF2B5EF4-FFF2-40B4-BE49-F238E27FC236}">
                <a16:creationId xmlns:a16="http://schemas.microsoft.com/office/drawing/2014/main" id="{2ACCD898-B784-F88F-33DC-4587AF77C637}"/>
              </a:ext>
            </a:extLst>
          </p:cNvPr>
          <p:cNvSpPr>
            <a:spLocks noGrp="1"/>
          </p:cNvSpPr>
          <p:nvPr>
            <p:ph type="ftr" sz="quarter" idx="11"/>
          </p:nvPr>
        </p:nvSpPr>
        <p:spPr/>
        <p:txBody>
          <a:bodyPr/>
          <a:lstStyle/>
          <a:p>
            <a:r>
              <a:rPr lang="en-US"/>
              <a:t>Steinar Stapnes - Linear Colliders</a:t>
            </a:r>
            <a:endParaRPr lang="en-CH"/>
          </a:p>
        </p:txBody>
      </p:sp>
      <p:sp>
        <p:nvSpPr>
          <p:cNvPr id="4" name="Slide Number Placeholder 3">
            <a:extLst>
              <a:ext uri="{FF2B5EF4-FFF2-40B4-BE49-F238E27FC236}">
                <a16:creationId xmlns:a16="http://schemas.microsoft.com/office/drawing/2014/main" id="{3CAE155C-D232-B878-C3BF-951E119AEABD}"/>
              </a:ext>
            </a:extLst>
          </p:cNvPr>
          <p:cNvSpPr>
            <a:spLocks noGrp="1"/>
          </p:cNvSpPr>
          <p:nvPr>
            <p:ph type="sldNum" sz="quarter" idx="12"/>
          </p:nvPr>
        </p:nvSpPr>
        <p:spPr/>
        <p:txBody>
          <a:bodyPr/>
          <a:lstStyle/>
          <a:p>
            <a:fld id="{13B785C8-9A38-DB47-B803-499E7784EBDF}" type="slidenum">
              <a:rPr lang="en-CH" smtClean="0"/>
              <a:t>‹#›</a:t>
            </a:fld>
            <a:endParaRPr lang="en-CH"/>
          </a:p>
        </p:txBody>
      </p:sp>
    </p:spTree>
    <p:extLst>
      <p:ext uri="{BB962C8B-B14F-4D97-AF65-F5344CB8AC3E}">
        <p14:creationId xmlns:p14="http://schemas.microsoft.com/office/powerpoint/2010/main" val="822725097"/>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163A53-E1B2-859D-C1CA-481BBA1656E3}"/>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CH"/>
          </a:p>
        </p:txBody>
      </p:sp>
      <p:sp>
        <p:nvSpPr>
          <p:cNvPr id="3" name="Content Placeholder 2">
            <a:extLst>
              <a:ext uri="{FF2B5EF4-FFF2-40B4-BE49-F238E27FC236}">
                <a16:creationId xmlns:a16="http://schemas.microsoft.com/office/drawing/2014/main" id="{BC159981-93B8-B9B4-0F98-B2395C999743}"/>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H"/>
          </a:p>
        </p:txBody>
      </p:sp>
      <p:sp>
        <p:nvSpPr>
          <p:cNvPr id="4" name="Text Placeholder 3">
            <a:extLst>
              <a:ext uri="{FF2B5EF4-FFF2-40B4-BE49-F238E27FC236}">
                <a16:creationId xmlns:a16="http://schemas.microsoft.com/office/drawing/2014/main" id="{A4A5D63B-B6AB-DE23-88AF-98DBA5C9B65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953A5269-1D7A-5CCD-6F92-F3DF798CD559}"/>
              </a:ext>
            </a:extLst>
          </p:cNvPr>
          <p:cNvSpPr>
            <a:spLocks noGrp="1"/>
          </p:cNvSpPr>
          <p:nvPr>
            <p:ph type="dt" sz="half" idx="10"/>
          </p:nvPr>
        </p:nvSpPr>
        <p:spPr/>
        <p:txBody>
          <a:bodyPr/>
          <a:lstStyle/>
          <a:p>
            <a:r>
              <a:rPr lang="de-CH"/>
              <a:t>14.03.23</a:t>
            </a:r>
            <a:endParaRPr lang="en-CH"/>
          </a:p>
        </p:txBody>
      </p:sp>
      <p:sp>
        <p:nvSpPr>
          <p:cNvPr id="6" name="Footer Placeholder 5">
            <a:extLst>
              <a:ext uri="{FF2B5EF4-FFF2-40B4-BE49-F238E27FC236}">
                <a16:creationId xmlns:a16="http://schemas.microsoft.com/office/drawing/2014/main" id="{D3F2CD1A-8792-10C2-B467-9153123D1716}"/>
              </a:ext>
            </a:extLst>
          </p:cNvPr>
          <p:cNvSpPr>
            <a:spLocks noGrp="1"/>
          </p:cNvSpPr>
          <p:nvPr>
            <p:ph type="ftr" sz="quarter" idx="11"/>
          </p:nvPr>
        </p:nvSpPr>
        <p:spPr/>
        <p:txBody>
          <a:bodyPr/>
          <a:lstStyle/>
          <a:p>
            <a:r>
              <a:rPr lang="en-US"/>
              <a:t>Steinar Stapnes - Linear Colliders</a:t>
            </a:r>
            <a:endParaRPr lang="en-CH"/>
          </a:p>
        </p:txBody>
      </p:sp>
      <p:sp>
        <p:nvSpPr>
          <p:cNvPr id="7" name="Slide Number Placeholder 6">
            <a:extLst>
              <a:ext uri="{FF2B5EF4-FFF2-40B4-BE49-F238E27FC236}">
                <a16:creationId xmlns:a16="http://schemas.microsoft.com/office/drawing/2014/main" id="{77A5501C-FBEB-7B90-116E-748D7E29678A}"/>
              </a:ext>
            </a:extLst>
          </p:cNvPr>
          <p:cNvSpPr>
            <a:spLocks noGrp="1"/>
          </p:cNvSpPr>
          <p:nvPr>
            <p:ph type="sldNum" sz="quarter" idx="12"/>
          </p:nvPr>
        </p:nvSpPr>
        <p:spPr/>
        <p:txBody>
          <a:bodyPr/>
          <a:lstStyle/>
          <a:p>
            <a:fld id="{13B785C8-9A38-DB47-B803-499E7784EBDF}" type="slidenum">
              <a:rPr lang="en-CH" smtClean="0"/>
              <a:t>‹#›</a:t>
            </a:fld>
            <a:endParaRPr lang="en-CH"/>
          </a:p>
        </p:txBody>
      </p:sp>
    </p:spTree>
    <p:extLst>
      <p:ext uri="{BB962C8B-B14F-4D97-AF65-F5344CB8AC3E}">
        <p14:creationId xmlns:p14="http://schemas.microsoft.com/office/powerpoint/2010/main" val="2612972258"/>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413BE4-AD24-CAD1-ED83-D9B6DBD8674F}"/>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CH"/>
          </a:p>
        </p:txBody>
      </p:sp>
      <p:sp>
        <p:nvSpPr>
          <p:cNvPr id="3" name="Picture Placeholder 2">
            <a:extLst>
              <a:ext uri="{FF2B5EF4-FFF2-40B4-BE49-F238E27FC236}">
                <a16:creationId xmlns:a16="http://schemas.microsoft.com/office/drawing/2014/main" id="{2B22E271-3B0C-51D2-0CB3-8FF2D67092A4}"/>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CH"/>
          </a:p>
        </p:txBody>
      </p:sp>
      <p:sp>
        <p:nvSpPr>
          <p:cNvPr id="4" name="Text Placeholder 3">
            <a:extLst>
              <a:ext uri="{FF2B5EF4-FFF2-40B4-BE49-F238E27FC236}">
                <a16:creationId xmlns:a16="http://schemas.microsoft.com/office/drawing/2014/main" id="{D715B7F8-1125-25AD-9E01-F8BC4FB9CF0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5601672F-7257-F17D-5E54-857F9DDBBAC9}"/>
              </a:ext>
            </a:extLst>
          </p:cNvPr>
          <p:cNvSpPr>
            <a:spLocks noGrp="1"/>
          </p:cNvSpPr>
          <p:nvPr>
            <p:ph type="dt" sz="half" idx="10"/>
          </p:nvPr>
        </p:nvSpPr>
        <p:spPr/>
        <p:txBody>
          <a:bodyPr/>
          <a:lstStyle/>
          <a:p>
            <a:r>
              <a:rPr lang="de-CH"/>
              <a:t>14.03.23</a:t>
            </a:r>
            <a:endParaRPr lang="en-CH"/>
          </a:p>
        </p:txBody>
      </p:sp>
      <p:sp>
        <p:nvSpPr>
          <p:cNvPr id="6" name="Footer Placeholder 5">
            <a:extLst>
              <a:ext uri="{FF2B5EF4-FFF2-40B4-BE49-F238E27FC236}">
                <a16:creationId xmlns:a16="http://schemas.microsoft.com/office/drawing/2014/main" id="{4EB1D7EB-141A-7536-35FD-8E945EC75B2E}"/>
              </a:ext>
            </a:extLst>
          </p:cNvPr>
          <p:cNvSpPr>
            <a:spLocks noGrp="1"/>
          </p:cNvSpPr>
          <p:nvPr>
            <p:ph type="ftr" sz="quarter" idx="11"/>
          </p:nvPr>
        </p:nvSpPr>
        <p:spPr/>
        <p:txBody>
          <a:bodyPr/>
          <a:lstStyle/>
          <a:p>
            <a:r>
              <a:rPr lang="en-US"/>
              <a:t>Steinar Stapnes - Linear Colliders</a:t>
            </a:r>
            <a:endParaRPr lang="en-CH"/>
          </a:p>
        </p:txBody>
      </p:sp>
      <p:sp>
        <p:nvSpPr>
          <p:cNvPr id="7" name="Slide Number Placeholder 6">
            <a:extLst>
              <a:ext uri="{FF2B5EF4-FFF2-40B4-BE49-F238E27FC236}">
                <a16:creationId xmlns:a16="http://schemas.microsoft.com/office/drawing/2014/main" id="{1004F5B5-80A9-C5E4-C66E-3BAD9DBC629E}"/>
              </a:ext>
            </a:extLst>
          </p:cNvPr>
          <p:cNvSpPr>
            <a:spLocks noGrp="1"/>
          </p:cNvSpPr>
          <p:nvPr>
            <p:ph type="sldNum" sz="quarter" idx="12"/>
          </p:nvPr>
        </p:nvSpPr>
        <p:spPr/>
        <p:txBody>
          <a:bodyPr/>
          <a:lstStyle/>
          <a:p>
            <a:fld id="{13B785C8-9A38-DB47-B803-499E7784EBDF}" type="slidenum">
              <a:rPr lang="en-CH" smtClean="0"/>
              <a:t>‹#›</a:t>
            </a:fld>
            <a:endParaRPr lang="en-CH"/>
          </a:p>
        </p:txBody>
      </p:sp>
    </p:spTree>
    <p:extLst>
      <p:ext uri="{BB962C8B-B14F-4D97-AF65-F5344CB8AC3E}">
        <p14:creationId xmlns:p14="http://schemas.microsoft.com/office/powerpoint/2010/main" val="1962793983"/>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35A117-9936-5273-FD44-3BBD719A422E}"/>
              </a:ext>
            </a:extLst>
          </p:cNvPr>
          <p:cNvSpPr>
            <a:spLocks noGrp="1"/>
          </p:cNvSpPr>
          <p:nvPr>
            <p:ph type="title"/>
          </p:nvPr>
        </p:nvSpPr>
        <p:spPr/>
        <p:txBody>
          <a:bodyPr/>
          <a:lstStyle/>
          <a:p>
            <a:r>
              <a:rPr lang="en-US"/>
              <a:t>Click to edit Master title style</a:t>
            </a:r>
            <a:endParaRPr lang="en-CH"/>
          </a:p>
        </p:txBody>
      </p:sp>
      <p:sp>
        <p:nvSpPr>
          <p:cNvPr id="3" name="Vertical Text Placeholder 2">
            <a:extLst>
              <a:ext uri="{FF2B5EF4-FFF2-40B4-BE49-F238E27FC236}">
                <a16:creationId xmlns:a16="http://schemas.microsoft.com/office/drawing/2014/main" id="{415B4F58-44CC-74B0-68D9-1CDF960BDE7C}"/>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H"/>
          </a:p>
        </p:txBody>
      </p:sp>
      <p:sp>
        <p:nvSpPr>
          <p:cNvPr id="4" name="Date Placeholder 3">
            <a:extLst>
              <a:ext uri="{FF2B5EF4-FFF2-40B4-BE49-F238E27FC236}">
                <a16:creationId xmlns:a16="http://schemas.microsoft.com/office/drawing/2014/main" id="{85A25D80-CAA3-953C-899F-CA9B74378AB4}"/>
              </a:ext>
            </a:extLst>
          </p:cNvPr>
          <p:cNvSpPr>
            <a:spLocks noGrp="1"/>
          </p:cNvSpPr>
          <p:nvPr>
            <p:ph type="dt" sz="half" idx="10"/>
          </p:nvPr>
        </p:nvSpPr>
        <p:spPr/>
        <p:txBody>
          <a:bodyPr/>
          <a:lstStyle/>
          <a:p>
            <a:r>
              <a:rPr lang="de-CH"/>
              <a:t>14.03.23</a:t>
            </a:r>
            <a:endParaRPr lang="en-CH"/>
          </a:p>
        </p:txBody>
      </p:sp>
      <p:sp>
        <p:nvSpPr>
          <p:cNvPr id="5" name="Footer Placeholder 4">
            <a:extLst>
              <a:ext uri="{FF2B5EF4-FFF2-40B4-BE49-F238E27FC236}">
                <a16:creationId xmlns:a16="http://schemas.microsoft.com/office/drawing/2014/main" id="{E463BF61-702C-932A-E0FC-07564A3FFA10}"/>
              </a:ext>
            </a:extLst>
          </p:cNvPr>
          <p:cNvSpPr>
            <a:spLocks noGrp="1"/>
          </p:cNvSpPr>
          <p:nvPr>
            <p:ph type="ftr" sz="quarter" idx="11"/>
          </p:nvPr>
        </p:nvSpPr>
        <p:spPr/>
        <p:txBody>
          <a:bodyPr/>
          <a:lstStyle/>
          <a:p>
            <a:r>
              <a:rPr lang="en-US"/>
              <a:t>Steinar Stapnes - Linear Colliders</a:t>
            </a:r>
            <a:endParaRPr lang="en-CH"/>
          </a:p>
        </p:txBody>
      </p:sp>
      <p:sp>
        <p:nvSpPr>
          <p:cNvPr id="6" name="Slide Number Placeholder 5">
            <a:extLst>
              <a:ext uri="{FF2B5EF4-FFF2-40B4-BE49-F238E27FC236}">
                <a16:creationId xmlns:a16="http://schemas.microsoft.com/office/drawing/2014/main" id="{A473B1C3-E1E4-FC87-4E43-3992DFA86612}"/>
              </a:ext>
            </a:extLst>
          </p:cNvPr>
          <p:cNvSpPr>
            <a:spLocks noGrp="1"/>
          </p:cNvSpPr>
          <p:nvPr>
            <p:ph type="sldNum" sz="quarter" idx="12"/>
          </p:nvPr>
        </p:nvSpPr>
        <p:spPr/>
        <p:txBody>
          <a:bodyPr/>
          <a:lstStyle/>
          <a:p>
            <a:fld id="{13B785C8-9A38-DB47-B803-499E7784EBDF}" type="slidenum">
              <a:rPr lang="en-CH" smtClean="0"/>
              <a:t>‹#›</a:t>
            </a:fld>
            <a:endParaRPr lang="en-CH"/>
          </a:p>
        </p:txBody>
      </p:sp>
    </p:spTree>
    <p:extLst>
      <p:ext uri="{BB962C8B-B14F-4D97-AF65-F5344CB8AC3E}">
        <p14:creationId xmlns:p14="http://schemas.microsoft.com/office/powerpoint/2010/main" val="3099095661"/>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54A8D588-A82E-44E5-F18B-297CF3188D48}"/>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CH"/>
          </a:p>
        </p:txBody>
      </p:sp>
      <p:sp>
        <p:nvSpPr>
          <p:cNvPr id="3" name="Vertical Text Placeholder 2">
            <a:extLst>
              <a:ext uri="{FF2B5EF4-FFF2-40B4-BE49-F238E27FC236}">
                <a16:creationId xmlns:a16="http://schemas.microsoft.com/office/drawing/2014/main" id="{B51F8FCC-CA64-8F34-8D89-BCFD4142A63C}"/>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H"/>
          </a:p>
        </p:txBody>
      </p:sp>
      <p:sp>
        <p:nvSpPr>
          <p:cNvPr id="4" name="Date Placeholder 3">
            <a:extLst>
              <a:ext uri="{FF2B5EF4-FFF2-40B4-BE49-F238E27FC236}">
                <a16:creationId xmlns:a16="http://schemas.microsoft.com/office/drawing/2014/main" id="{78186A2A-51F4-2E05-6AF7-49C559317C33}"/>
              </a:ext>
            </a:extLst>
          </p:cNvPr>
          <p:cNvSpPr>
            <a:spLocks noGrp="1"/>
          </p:cNvSpPr>
          <p:nvPr>
            <p:ph type="dt" sz="half" idx="10"/>
          </p:nvPr>
        </p:nvSpPr>
        <p:spPr/>
        <p:txBody>
          <a:bodyPr/>
          <a:lstStyle/>
          <a:p>
            <a:r>
              <a:rPr lang="de-CH"/>
              <a:t>14.03.23</a:t>
            </a:r>
            <a:endParaRPr lang="en-CH"/>
          </a:p>
        </p:txBody>
      </p:sp>
      <p:sp>
        <p:nvSpPr>
          <p:cNvPr id="5" name="Footer Placeholder 4">
            <a:extLst>
              <a:ext uri="{FF2B5EF4-FFF2-40B4-BE49-F238E27FC236}">
                <a16:creationId xmlns:a16="http://schemas.microsoft.com/office/drawing/2014/main" id="{D00B0A95-4305-D805-4005-2ADF90DDCDF3}"/>
              </a:ext>
            </a:extLst>
          </p:cNvPr>
          <p:cNvSpPr>
            <a:spLocks noGrp="1"/>
          </p:cNvSpPr>
          <p:nvPr>
            <p:ph type="ftr" sz="quarter" idx="11"/>
          </p:nvPr>
        </p:nvSpPr>
        <p:spPr/>
        <p:txBody>
          <a:bodyPr/>
          <a:lstStyle/>
          <a:p>
            <a:r>
              <a:rPr lang="en-US"/>
              <a:t>Steinar Stapnes - Linear Colliders</a:t>
            </a:r>
            <a:endParaRPr lang="en-CH"/>
          </a:p>
        </p:txBody>
      </p:sp>
      <p:sp>
        <p:nvSpPr>
          <p:cNvPr id="6" name="Slide Number Placeholder 5">
            <a:extLst>
              <a:ext uri="{FF2B5EF4-FFF2-40B4-BE49-F238E27FC236}">
                <a16:creationId xmlns:a16="http://schemas.microsoft.com/office/drawing/2014/main" id="{E83BD4E0-2125-B093-4C20-DD6A084A5573}"/>
              </a:ext>
            </a:extLst>
          </p:cNvPr>
          <p:cNvSpPr>
            <a:spLocks noGrp="1"/>
          </p:cNvSpPr>
          <p:nvPr>
            <p:ph type="sldNum" sz="quarter" idx="12"/>
          </p:nvPr>
        </p:nvSpPr>
        <p:spPr/>
        <p:txBody>
          <a:bodyPr/>
          <a:lstStyle/>
          <a:p>
            <a:fld id="{13B785C8-9A38-DB47-B803-499E7784EBDF}" type="slidenum">
              <a:rPr lang="en-CH" smtClean="0"/>
              <a:t>‹#›</a:t>
            </a:fld>
            <a:endParaRPr lang="en-CH"/>
          </a:p>
        </p:txBody>
      </p:sp>
    </p:spTree>
    <p:extLst>
      <p:ext uri="{BB962C8B-B14F-4D97-AF65-F5344CB8AC3E}">
        <p14:creationId xmlns:p14="http://schemas.microsoft.com/office/powerpoint/2010/main" val="389971442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ntent   ">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a:solidFill>
                  <a:schemeClr val="tx2"/>
                </a:solidFill>
              </a:defRPr>
            </a:lvl1pPr>
            <a:lvl2pPr marL="324000" indent="-324000">
              <a:buFont typeface="Arial" charset="0"/>
              <a:buChar char="•"/>
              <a:tabLst/>
              <a:defRPr sz="1800">
                <a:solidFill>
                  <a:schemeClr val="tx2"/>
                </a:solidFill>
              </a:defRPr>
            </a:lvl2pPr>
            <a:lvl3pPr marL="648000" indent="-324000">
              <a:buSzPct val="100000"/>
              <a:buFont typeface="Arial" panose="020B0604020202020204" pitchFamily="34" charset="0"/>
              <a:buChar char="•"/>
              <a:tabLst/>
              <a:defRPr>
                <a:solidFill>
                  <a:schemeClr val="tx2"/>
                </a:solidFill>
              </a:defRPr>
            </a:lvl3pPr>
            <a:lvl4pPr marL="972000" indent="-324000">
              <a:buSzPct val="100000"/>
              <a:buFont typeface="Arial" charset="0"/>
              <a:buChar char="•"/>
              <a:tabLst/>
              <a:defRPr>
                <a:solidFill>
                  <a:schemeClr val="tx2"/>
                </a:solidFill>
              </a:defRPr>
            </a:lvl4pPr>
            <a:lvl5pPr marL="2057400" indent="-228600">
              <a:buSzPct val="100000"/>
              <a:buFont typeface="Arial" charset="0"/>
              <a:buChar char="•"/>
              <a:defRPr>
                <a:solidFill>
                  <a:schemeClr val="tx2">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r>
              <a:rPr lang="de-CH"/>
              <a:t>14.03.23</a:t>
            </a:r>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Steinar Stapnes - Linear Colliders</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72367716"/>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showMasterSp="0" preserve="1" userDrawn="1">
  <p:cSld name="Logo Slide">
    <p:bg>
      <p:bgPr>
        <a:solidFill>
          <a:schemeClr val="tx1"/>
        </a:solidFill>
        <a:effectLst/>
      </p:bgPr>
    </p:bg>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836403" y="2169047"/>
            <a:ext cx="2520000" cy="2494674"/>
          </a:xfrm>
          <a:prstGeom prst="rect">
            <a:avLst/>
          </a:prstGeom>
        </p:spPr>
      </p:pic>
    </p:spTree>
    <p:extLst>
      <p:ext uri="{BB962C8B-B14F-4D97-AF65-F5344CB8AC3E}">
        <p14:creationId xmlns:p14="http://schemas.microsoft.com/office/powerpoint/2010/main" val="2708081744"/>
      </p:ext>
    </p:extLst>
  </p:cSld>
  <p:clrMapOvr>
    <a:masterClrMapping/>
  </p:clrMapOvr>
  <p:extLst>
    <p:ext uri="{DCECCB84-F9BA-43D5-87BE-67443E8EF086}">
      <p15:sldGuideLst xmlns:p15="http://schemas.microsoft.com/office/powerpoint/2012/main">
        <p15:guide id="1" orient="horz" pos="2160">
          <p15:clr>
            <a:srgbClr val="FBAE40"/>
          </p15:clr>
        </p15:guide>
      </p15:sldGuideLst>
    </p:ext>
  </p:extLst>
</p:sldLayout>
</file>

<file path=ppt/slideLayouts/slideLayout41.xml><?xml version="1.0" encoding="utf-8"?>
<p:sldLayout xmlns:a="http://schemas.openxmlformats.org/drawingml/2006/main" xmlns:r="http://schemas.openxmlformats.org/officeDocument/2006/relationships" xmlns:p="http://schemas.openxmlformats.org/presentationml/2006/main" type="title" preserve="1">
  <p:cSld name="Title Slide  ">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046163"/>
            <a:ext cx="9144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noAutofit/>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7" name="Date Placeholder 6">
            <a:extLst>
              <a:ext uri="{FF2B5EF4-FFF2-40B4-BE49-F238E27FC236}">
                <a16:creationId xmlns:a16="http://schemas.microsoft.com/office/drawing/2014/main" id="{119B3E2A-0B0F-434E-B8B5-23D05F72C797}"/>
              </a:ext>
            </a:extLst>
          </p:cNvPr>
          <p:cNvSpPr>
            <a:spLocks noGrp="1"/>
          </p:cNvSpPr>
          <p:nvPr>
            <p:ph type="dt" sz="half" idx="10"/>
          </p:nvPr>
        </p:nvSpPr>
        <p:spPr/>
        <p:txBody>
          <a:bodyPr/>
          <a:lstStyle/>
          <a:p>
            <a:r>
              <a:rPr lang="de-CH"/>
              <a:t>24.04.23</a:t>
            </a:r>
            <a:endParaRPr lang="en-US" dirty="0"/>
          </a:p>
        </p:txBody>
      </p:sp>
      <p:sp>
        <p:nvSpPr>
          <p:cNvPr id="8" name="Footer Placeholder 7">
            <a:extLst>
              <a:ext uri="{FF2B5EF4-FFF2-40B4-BE49-F238E27FC236}">
                <a16:creationId xmlns:a16="http://schemas.microsoft.com/office/drawing/2014/main" id="{33CECA80-B569-3D47-B163-138B2BA81B88}"/>
              </a:ext>
            </a:extLst>
          </p:cNvPr>
          <p:cNvSpPr>
            <a:spLocks noGrp="1"/>
          </p:cNvSpPr>
          <p:nvPr>
            <p:ph type="ftr" sz="quarter" idx="11"/>
          </p:nvPr>
        </p:nvSpPr>
        <p:spPr/>
        <p:txBody>
          <a:bodyPr/>
          <a:lstStyle/>
          <a:p>
            <a:endParaRPr lang="en-US" dirty="0"/>
          </a:p>
        </p:txBody>
      </p:sp>
      <p:sp>
        <p:nvSpPr>
          <p:cNvPr id="9" name="Slide Number Placeholder 8">
            <a:extLst>
              <a:ext uri="{FF2B5EF4-FFF2-40B4-BE49-F238E27FC236}">
                <a16:creationId xmlns:a16="http://schemas.microsoft.com/office/drawing/2014/main" id="{EFD8CA65-7C13-A442-AF74-D3BBDBCB28BF}"/>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3874712496"/>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showMasterSp="0" preserve="1" userDrawn="1">
  <p:cSld name="Title Slide with logo">
    <p:bg>
      <p:bgPr>
        <a:solidFill>
          <a:schemeClr val="tx1"/>
        </a:solidFill>
        <a:effectLst/>
      </p:bgPr>
    </p:bg>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106130" y="710117"/>
            <a:ext cx="1990424" cy="1970420"/>
          </a:xfrm>
          <a:prstGeom prst="rect">
            <a:avLst/>
          </a:prstGeom>
        </p:spPr>
      </p:pic>
      <p:sp>
        <p:nvSpPr>
          <p:cNvPr id="3" name="Title 1">
            <a:extLst>
              <a:ext uri="{FF2B5EF4-FFF2-40B4-BE49-F238E27FC236}">
                <a16:creationId xmlns:a16="http://schemas.microsoft.com/office/drawing/2014/main" id="{56F8ADC9-30DB-1243-8F69-09A7AAEA849D}"/>
              </a:ext>
            </a:extLst>
          </p:cNvPr>
          <p:cNvSpPr>
            <a:spLocks noGrp="1"/>
          </p:cNvSpPr>
          <p:nvPr>
            <p:ph type="ctrTitle" hasCustomPrompt="1"/>
          </p:nvPr>
        </p:nvSpPr>
        <p:spPr>
          <a:xfrm>
            <a:off x="407987" y="3429000"/>
            <a:ext cx="11376025" cy="2153265"/>
          </a:xfrm>
        </p:spPr>
        <p:txBody>
          <a:bodyPr anchor="t" anchorCtr="0"/>
          <a:lstStyle>
            <a:lvl1pPr algn="l">
              <a:defRPr sz="5000">
                <a:solidFill>
                  <a:schemeClr val="bg1"/>
                </a:solidFill>
              </a:defRPr>
            </a:lvl1pPr>
          </a:lstStyle>
          <a:p>
            <a:r>
              <a:rPr lang="en-US" dirty="0"/>
              <a:t>Click to edit Master title style</a:t>
            </a:r>
            <a:br>
              <a:rPr lang="en-US" dirty="0"/>
            </a:br>
            <a:endParaRPr lang="en-US" dirty="0"/>
          </a:p>
        </p:txBody>
      </p:sp>
      <p:sp>
        <p:nvSpPr>
          <p:cNvPr id="5" name="Subtitle 2">
            <a:extLst>
              <a:ext uri="{FF2B5EF4-FFF2-40B4-BE49-F238E27FC236}">
                <a16:creationId xmlns:a16="http://schemas.microsoft.com/office/drawing/2014/main" id="{D56D6D28-7860-E045-9091-E722B9476DB3}"/>
              </a:ext>
            </a:extLst>
          </p:cNvPr>
          <p:cNvSpPr>
            <a:spLocks noGrp="1"/>
          </p:cNvSpPr>
          <p:nvPr>
            <p:ph type="subTitle" idx="1"/>
          </p:nvPr>
        </p:nvSpPr>
        <p:spPr>
          <a:xfrm>
            <a:off x="407988" y="5700252"/>
            <a:ext cx="11376026" cy="803787"/>
          </a:xfrm>
        </p:spPr>
        <p:txBody>
          <a:bodyPr>
            <a:noAutofit/>
          </a:bodyPr>
          <a:lstStyle>
            <a:lvl1pPr marL="0" indent="0" algn="l">
              <a:buNone/>
              <a:defRPr sz="2000" b="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Tree>
    <p:extLst>
      <p:ext uri="{BB962C8B-B14F-4D97-AF65-F5344CB8AC3E}">
        <p14:creationId xmlns:p14="http://schemas.microsoft.com/office/powerpoint/2010/main" val="3700642526"/>
      </p:ext>
    </p:extLst>
  </p:cSld>
  <p:clrMapOvr>
    <a:masterClrMapping/>
  </p:clrMapOvr>
  <p:extLst>
    <p:ext uri="{DCECCB84-F9BA-43D5-87BE-67443E8EF086}">
      <p15:sldGuideLst xmlns:p15="http://schemas.microsoft.com/office/powerpoint/2012/main">
        <p15:guide id="1" orient="horz" pos="2160">
          <p15:clr>
            <a:srgbClr val="FBAE40"/>
          </p15:clr>
        </p15:guide>
      </p15:sldGuideLst>
    </p:ext>
  </p:extLst>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Content   ">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a:solidFill>
                  <a:schemeClr val="tx2"/>
                </a:solidFill>
              </a:defRPr>
            </a:lvl1pPr>
            <a:lvl2pPr marL="324000" indent="-324000">
              <a:buFont typeface="Arial" charset="0"/>
              <a:buChar char="•"/>
              <a:tabLst/>
              <a:defRPr sz="1800">
                <a:solidFill>
                  <a:schemeClr val="tx2"/>
                </a:solidFill>
              </a:defRPr>
            </a:lvl2pPr>
            <a:lvl3pPr marL="648000" indent="-324000">
              <a:buSzPct val="100000"/>
              <a:buFont typeface="Arial" panose="020B0604020202020204" pitchFamily="34" charset="0"/>
              <a:buChar char="•"/>
              <a:tabLst/>
              <a:defRPr>
                <a:solidFill>
                  <a:schemeClr val="tx2"/>
                </a:solidFill>
              </a:defRPr>
            </a:lvl3pPr>
            <a:lvl4pPr marL="972000" indent="-324000">
              <a:buSzPct val="100000"/>
              <a:buFont typeface="Arial" charset="0"/>
              <a:buChar char="•"/>
              <a:tabLst/>
              <a:defRPr>
                <a:solidFill>
                  <a:schemeClr val="tx2"/>
                </a:solidFill>
              </a:defRPr>
            </a:lvl4pPr>
            <a:lvl5pPr marL="2057400" indent="-228600">
              <a:buSzPct val="100000"/>
              <a:buFont typeface="Arial" charset="0"/>
              <a:buChar char="•"/>
              <a:defRPr>
                <a:solidFill>
                  <a:schemeClr val="tx2">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r>
              <a:rPr lang="de-CH"/>
              <a:t>24.04.23</a:t>
            </a:r>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194927840"/>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Bulleted Content">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p:txBody>
          <a:bodyPr/>
          <a:lstStyle>
            <a:lvl1pPr marL="342900" indent="-342900">
              <a:buFont typeface="Arial" panose="020B0604020202020204" pitchFamily="34" charset="0"/>
              <a:buChar char="•"/>
              <a:defRPr>
                <a:solidFill>
                  <a:schemeClr val="tx2">
                    <a:lumMod val="50000"/>
                  </a:schemeClr>
                </a:solidFill>
              </a:defRPr>
            </a:lvl1pPr>
            <a:lvl2pPr marL="628650" indent="-261938">
              <a:buFont typeface="Arial" panose="020B0604020202020204" pitchFamily="34" charset="0"/>
              <a:buChar char="•"/>
              <a:tabLst/>
              <a:defRPr sz="1800">
                <a:solidFill>
                  <a:schemeClr val="tx2">
                    <a:lumMod val="50000"/>
                  </a:schemeClr>
                </a:solidFill>
              </a:defRPr>
            </a:lvl2pPr>
            <a:lvl3pPr marL="889000" indent="-260350">
              <a:buSzPct val="100000"/>
              <a:buFont typeface="Arial" panose="020B0604020202020204" pitchFamily="34" charset="0"/>
              <a:buChar char="•"/>
              <a:tabLst/>
              <a:defRPr sz="1800">
                <a:solidFill>
                  <a:schemeClr val="tx2">
                    <a:lumMod val="50000"/>
                  </a:schemeClr>
                </a:solidFill>
              </a:defRPr>
            </a:lvl3pPr>
            <a:lvl4pPr marL="1209675" indent="-269875">
              <a:buSzPct val="100000"/>
              <a:buFont typeface="Arial" panose="020B0604020202020204" pitchFamily="34" charset="0"/>
              <a:buChar char="•"/>
              <a:tabLst/>
              <a:defRPr sz="1600">
                <a:solidFill>
                  <a:schemeClr val="tx2">
                    <a:lumMod val="50000"/>
                  </a:schemeClr>
                </a:solidFill>
              </a:defRPr>
            </a:lvl4pPr>
            <a:lvl5pPr marL="2057400" indent="-228600">
              <a:buSzPct val="100000"/>
              <a:buFont typeface="Arial" charset="0"/>
              <a:buChar char="•"/>
              <a:defRPr>
                <a:solidFill>
                  <a:schemeClr val="tx2">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0"/>
            <a:endParaRPr lang="en-US" dirty="0"/>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r>
              <a:rPr lang="de-CH"/>
              <a:t>24.04.23</a:t>
            </a:r>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3881887414"/>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Big Picture">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r>
              <a:rPr lang="de-CH"/>
              <a:t>24.04.23</a:t>
            </a:r>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
        <p:nvSpPr>
          <p:cNvPr id="4" name="Picture Placeholder 3">
            <a:extLst>
              <a:ext uri="{FF2B5EF4-FFF2-40B4-BE49-F238E27FC236}">
                <a16:creationId xmlns:a16="http://schemas.microsoft.com/office/drawing/2014/main" id="{1CBAAC3B-64E8-6A4D-B184-3057E6D0D079}"/>
              </a:ext>
            </a:extLst>
          </p:cNvPr>
          <p:cNvSpPr>
            <a:spLocks noGrp="1"/>
          </p:cNvSpPr>
          <p:nvPr>
            <p:ph type="pic" sz="quarter" idx="13" hasCustomPrompt="1"/>
          </p:nvPr>
        </p:nvSpPr>
        <p:spPr>
          <a:xfrm>
            <a:off x="407988" y="1439863"/>
            <a:ext cx="11376025" cy="4760912"/>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1985975684"/>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showMasterSp="0" preserve="1" userDrawn="1">
  <p:cSld name="Full page colour or picture">
    <p:bg>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10B6E0-915E-6A4B-BE3D-83464DDCC020}"/>
              </a:ext>
            </a:extLst>
          </p:cNvPr>
          <p:cNvSpPr>
            <a:spLocks noGrp="1"/>
          </p:cNvSpPr>
          <p:nvPr>
            <p:ph type="title"/>
          </p:nvPr>
        </p:nvSpPr>
        <p:spPr/>
        <p:txBody>
          <a:bodyPr/>
          <a:lstStyle>
            <a:lvl1pPr>
              <a:defRPr>
                <a:solidFill>
                  <a:schemeClr val="bg1"/>
                </a:solidFill>
              </a:defRPr>
            </a:lvl1pPr>
          </a:lstStyle>
          <a:p>
            <a:r>
              <a:rPr lang="en-US"/>
              <a:t>Click to edit Master title style</a:t>
            </a:r>
            <a:endParaRPr lang="en-GB" dirty="0"/>
          </a:p>
        </p:txBody>
      </p:sp>
      <p:sp>
        <p:nvSpPr>
          <p:cNvPr id="3" name="Date Placeholder 2">
            <a:extLst>
              <a:ext uri="{FF2B5EF4-FFF2-40B4-BE49-F238E27FC236}">
                <a16:creationId xmlns:a16="http://schemas.microsoft.com/office/drawing/2014/main" id="{73F185B5-CF74-D44D-A9E3-83166F096FD5}"/>
              </a:ext>
            </a:extLst>
          </p:cNvPr>
          <p:cNvSpPr>
            <a:spLocks noGrp="1"/>
          </p:cNvSpPr>
          <p:nvPr>
            <p:ph type="dt" sz="half" idx="10"/>
          </p:nvPr>
        </p:nvSpPr>
        <p:spPr/>
        <p:txBody>
          <a:bodyPr/>
          <a:lstStyle>
            <a:lvl1pPr>
              <a:defRPr>
                <a:solidFill>
                  <a:schemeClr val="bg1"/>
                </a:solidFill>
              </a:defRPr>
            </a:lvl1pPr>
          </a:lstStyle>
          <a:p>
            <a:r>
              <a:rPr lang="de-CH"/>
              <a:t>24.04.23</a:t>
            </a:r>
            <a:endParaRPr lang="en-US" dirty="0"/>
          </a:p>
        </p:txBody>
      </p:sp>
      <p:sp>
        <p:nvSpPr>
          <p:cNvPr id="4" name="Slide Number Placeholder 3">
            <a:extLst>
              <a:ext uri="{FF2B5EF4-FFF2-40B4-BE49-F238E27FC236}">
                <a16:creationId xmlns:a16="http://schemas.microsoft.com/office/drawing/2014/main" id="{5AD60124-268E-2640-B552-632FCB92FCF3}"/>
              </a:ext>
            </a:extLst>
          </p:cNvPr>
          <p:cNvSpPr>
            <a:spLocks noGrp="1"/>
          </p:cNvSpPr>
          <p:nvPr>
            <p:ph type="sldNum" sz="quarter" idx="11"/>
          </p:nvPr>
        </p:nvSpPr>
        <p:spPr/>
        <p:txBody>
          <a:bodyPr/>
          <a:lstStyle>
            <a:lvl1pPr>
              <a:defRPr>
                <a:solidFill>
                  <a:schemeClr val="bg1"/>
                </a:solidFill>
              </a:defRPr>
            </a:lvl1pPr>
          </a:lstStyle>
          <a:p>
            <a:fld id="{36B5EA5A-BC32-A742-B11B-8E7414D5B535}" type="slidenum">
              <a:rPr lang="en-US" smtClean="0"/>
              <a:pPr/>
              <a:t>‹#›</a:t>
            </a:fld>
            <a:endParaRPr lang="en-US" dirty="0"/>
          </a:p>
        </p:txBody>
      </p:sp>
      <p:sp>
        <p:nvSpPr>
          <p:cNvPr id="5" name="Footer Placeholder 4">
            <a:extLst>
              <a:ext uri="{FF2B5EF4-FFF2-40B4-BE49-F238E27FC236}">
                <a16:creationId xmlns:a16="http://schemas.microsoft.com/office/drawing/2014/main" id="{3E7D4B92-ED84-1D4C-81AB-7D7F79EF892F}"/>
              </a:ext>
            </a:extLst>
          </p:cNvPr>
          <p:cNvSpPr>
            <a:spLocks noGrp="1"/>
          </p:cNvSpPr>
          <p:nvPr>
            <p:ph type="ftr" sz="quarter" idx="12"/>
          </p:nvPr>
        </p:nvSpPr>
        <p:spPr/>
        <p:txBody>
          <a:bodyPr/>
          <a:lstStyle>
            <a:lvl1pPr>
              <a:defRPr>
                <a:solidFill>
                  <a:schemeClr val="bg1"/>
                </a:solidFill>
              </a:defRPr>
            </a:lvl1pPr>
          </a:lstStyle>
          <a:p>
            <a:endParaRPr lang="en-US" dirty="0"/>
          </a:p>
        </p:txBody>
      </p:sp>
      <p:cxnSp>
        <p:nvCxnSpPr>
          <p:cNvPr id="19" name="Straight Connector 18">
            <a:extLst>
              <a:ext uri="{FF2B5EF4-FFF2-40B4-BE49-F238E27FC236}">
                <a16:creationId xmlns:a16="http://schemas.microsoft.com/office/drawing/2014/main" id="{F1E223B3-FDCC-6949-9C0B-F052B97037C1}"/>
              </a:ext>
            </a:extLst>
          </p:cNvPr>
          <p:cNvCxnSpPr/>
          <p:nvPr userDrawn="1"/>
        </p:nvCxnSpPr>
        <p:spPr>
          <a:xfrm>
            <a:off x="407987" y="6266608"/>
            <a:ext cx="11376025" cy="0"/>
          </a:xfrm>
          <a:prstGeom prst="line">
            <a:avLst/>
          </a:prstGeom>
          <a:ln w="9525">
            <a:solidFill>
              <a:schemeClr val="bg1"/>
            </a:solidFill>
          </a:ln>
        </p:spPr>
        <p:style>
          <a:lnRef idx="1">
            <a:schemeClr val="accent1"/>
          </a:lnRef>
          <a:fillRef idx="0">
            <a:schemeClr val="accent1"/>
          </a:fillRef>
          <a:effectRef idx="0">
            <a:schemeClr val="accent1"/>
          </a:effectRef>
          <a:fontRef idx="minor">
            <a:schemeClr val="tx1"/>
          </a:fontRef>
        </p:style>
      </p:cxnSp>
      <p:pic>
        <p:nvPicPr>
          <p:cNvPr id="13" name="Picture 12">
            <a:extLst>
              <a:ext uri="{FF2B5EF4-FFF2-40B4-BE49-F238E27FC236}">
                <a16:creationId xmlns:a16="http://schemas.microsoft.com/office/drawing/2014/main" id="{D5082788-0C78-F842-A18F-84667EAC7E6A}"/>
              </a:ext>
            </a:extLst>
          </p:cNvPr>
          <p:cNvPicPr>
            <a:picLocks noChangeAspect="1"/>
          </p:cNvPicPr>
          <p:nvPr userDrawn="1"/>
        </p:nvPicPr>
        <p:blipFill>
          <a:blip r:embed="rId2"/>
          <a:stretch>
            <a:fillRect/>
          </a:stretch>
        </p:blipFill>
        <p:spPr>
          <a:xfrm>
            <a:off x="407988" y="6364800"/>
            <a:ext cx="495300" cy="393700"/>
          </a:xfrm>
          <a:prstGeom prst="rect">
            <a:avLst/>
          </a:prstGeom>
        </p:spPr>
      </p:pic>
    </p:spTree>
    <p:extLst>
      <p:ext uri="{BB962C8B-B14F-4D97-AF65-F5344CB8AC3E}">
        <p14:creationId xmlns:p14="http://schemas.microsoft.com/office/powerpoint/2010/main" val="2559384119"/>
      </p:ext>
    </p:extLst>
  </p:cSld>
  <p:clrMapOvr>
    <a:overrideClrMapping bg1="lt1" tx1="dk1" bg2="lt2" tx2="dk2" accent1="accent1" accent2="accent2" accent3="accent3" accent4="accent4" accent5="accent5" accent6="accent6" hlink="hlink" folHlink="folHlink"/>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Full page Picture">
    <p:spTree>
      <p:nvGrpSpPr>
        <p:cNvPr id="1" name=""/>
        <p:cNvGrpSpPr/>
        <p:nvPr/>
      </p:nvGrpSpPr>
      <p:grpSpPr>
        <a:xfrm>
          <a:off x="0" y="0"/>
          <a:ext cx="0" cy="0"/>
          <a:chOff x="0" y="0"/>
          <a:chExt cx="0" cy="0"/>
        </a:xfrm>
      </p:grpSpPr>
      <p:sp>
        <p:nvSpPr>
          <p:cNvPr id="8" name="Picture Placeholder 3">
            <a:extLst>
              <a:ext uri="{FF2B5EF4-FFF2-40B4-BE49-F238E27FC236}">
                <a16:creationId xmlns:a16="http://schemas.microsoft.com/office/drawing/2014/main" id="{01A8103C-80BA-7941-AEF5-FB81302B57A9}"/>
              </a:ext>
            </a:extLst>
          </p:cNvPr>
          <p:cNvSpPr>
            <a:spLocks noGrp="1"/>
          </p:cNvSpPr>
          <p:nvPr>
            <p:ph type="pic" sz="quarter" idx="13" hasCustomPrompt="1"/>
          </p:nvPr>
        </p:nvSpPr>
        <p:spPr>
          <a:xfrm>
            <a:off x="0" y="-29980"/>
            <a:ext cx="12192000" cy="6230755"/>
          </a:xfrm>
          <a:pattFill prst="lgCheck">
            <a:fgClr>
              <a:schemeClr val="accent4"/>
            </a:fgClr>
            <a:bgClr>
              <a:schemeClr val="bg1"/>
            </a:bgClr>
          </a:pattFill>
        </p:spPr>
        <p:txBody>
          <a:bodyPr anchor="ctr" anchorCtr="0"/>
          <a:lstStyle>
            <a:lvl1pPr algn="ctr">
              <a:defRPr/>
            </a:lvl1pPr>
          </a:lstStyle>
          <a:p>
            <a:r>
              <a:rPr lang="en-US" dirty="0"/>
              <a:t>Drag and drop picture</a:t>
            </a:r>
          </a:p>
        </p:txBody>
      </p:sp>
      <p:sp>
        <p:nvSpPr>
          <p:cNvPr id="3" name="Content Placeholder 2"/>
          <p:cNvSpPr>
            <a:spLocks noGrp="1"/>
          </p:cNvSpPr>
          <p:nvPr>
            <p:ph idx="1"/>
          </p:nvPr>
        </p:nvSpPr>
        <p:spPr>
          <a:xfrm>
            <a:off x="8075612" y="-48846"/>
            <a:ext cx="4116387" cy="6249621"/>
          </a:xfrm>
          <a:solidFill>
            <a:schemeClr val="tx1">
              <a:alpha val="80000"/>
            </a:schemeClr>
          </a:solidFill>
        </p:spPr>
        <p:txBody>
          <a:bodyPr lIns="180000" tIns="180000" rIns="180000" bIns="180000"/>
          <a:lstStyle>
            <a:lvl1pPr>
              <a:defRPr sz="2800">
                <a:solidFill>
                  <a:schemeClr val="bg1"/>
                </a:solidFill>
              </a:defRPr>
            </a:lvl1pPr>
            <a:lvl2pPr marL="324000" indent="-324000">
              <a:buFont typeface="Arial" charset="0"/>
              <a:buChar char="•"/>
              <a:tabLst/>
              <a:defRPr sz="2100">
                <a:solidFill>
                  <a:schemeClr val="bg1"/>
                </a:solidFill>
              </a:defRPr>
            </a:lvl2pPr>
            <a:lvl3pPr marL="648000" indent="-324000">
              <a:buSzPct val="100000"/>
              <a:buFont typeface="Arial" panose="020B0604020202020204" pitchFamily="34" charset="0"/>
              <a:buChar char="•"/>
              <a:tabLst/>
              <a:defRPr sz="1800">
                <a:solidFill>
                  <a:schemeClr val="bg1"/>
                </a:solidFill>
              </a:defRPr>
            </a:lvl3pPr>
            <a:lvl4pPr marL="972000" indent="-324000">
              <a:buSzPct val="100000"/>
              <a:buFont typeface="Arial" charset="0"/>
              <a:buChar char="•"/>
              <a:tabLst/>
              <a:defRPr>
                <a:solidFill>
                  <a:schemeClr val="bg1"/>
                </a:solidFill>
              </a:defRPr>
            </a:lvl4pPr>
            <a:lvl5pPr marL="2057400" indent="-228600">
              <a:buSzPct val="100000"/>
              <a:buFont typeface="Arial" charset="0"/>
              <a:buChar char="•"/>
              <a:defRPr>
                <a:solidFill>
                  <a:schemeClr val="tx2">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r>
              <a:rPr lang="de-CH"/>
              <a:t>24.04.23</a:t>
            </a:r>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05978736"/>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2 Conten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07987" y="1592264"/>
            <a:ext cx="5616575" cy="4608512"/>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Content Placeholder 3"/>
          <p:cNvSpPr>
            <a:spLocks noGrp="1"/>
          </p:cNvSpPr>
          <p:nvPr>
            <p:ph sz="half" idx="2"/>
          </p:nvPr>
        </p:nvSpPr>
        <p:spPr>
          <a:xfrm>
            <a:off x="6172199" y="1592264"/>
            <a:ext cx="5611813" cy="4608511"/>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8" name="Date Placeholder 7">
            <a:extLst>
              <a:ext uri="{FF2B5EF4-FFF2-40B4-BE49-F238E27FC236}">
                <a16:creationId xmlns:a16="http://schemas.microsoft.com/office/drawing/2014/main" id="{E3A8A69A-7619-C44B-A930-6AC38A3F8BC7}"/>
              </a:ext>
            </a:extLst>
          </p:cNvPr>
          <p:cNvSpPr>
            <a:spLocks noGrp="1"/>
          </p:cNvSpPr>
          <p:nvPr>
            <p:ph type="dt" sz="half" idx="10"/>
          </p:nvPr>
        </p:nvSpPr>
        <p:spPr/>
        <p:txBody>
          <a:bodyPr/>
          <a:lstStyle/>
          <a:p>
            <a:r>
              <a:rPr lang="de-CH"/>
              <a:t>24.04.23</a:t>
            </a:r>
            <a:endParaRPr lang="en-US" dirty="0"/>
          </a:p>
        </p:txBody>
      </p:sp>
      <p:sp>
        <p:nvSpPr>
          <p:cNvPr id="9" name="Footer Placeholder 8">
            <a:extLst>
              <a:ext uri="{FF2B5EF4-FFF2-40B4-BE49-F238E27FC236}">
                <a16:creationId xmlns:a16="http://schemas.microsoft.com/office/drawing/2014/main" id="{9B55D6E3-4871-704B-B795-99BD30EABFEE}"/>
              </a:ext>
            </a:extLst>
          </p:cNvPr>
          <p:cNvSpPr>
            <a:spLocks noGrp="1"/>
          </p:cNvSpPr>
          <p:nvPr>
            <p:ph type="ftr" sz="quarter" idx="11"/>
          </p:nvPr>
        </p:nvSpPr>
        <p:spPr/>
        <p:txBody>
          <a:bodyPr/>
          <a:lstStyle/>
          <a:p>
            <a:endParaRPr lang="en-US" dirty="0"/>
          </a:p>
        </p:txBody>
      </p:sp>
      <p:sp>
        <p:nvSpPr>
          <p:cNvPr id="10" name="Slide Number Placeholder 9">
            <a:extLst>
              <a:ext uri="{FF2B5EF4-FFF2-40B4-BE49-F238E27FC236}">
                <a16:creationId xmlns:a16="http://schemas.microsoft.com/office/drawing/2014/main" id="{BEE4B464-E744-A34F-B223-6B554979B8EC}"/>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874201417"/>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Subtitle and Comparison">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07987" y="2427287"/>
            <a:ext cx="5616575" cy="3773488"/>
          </a:xfrm>
        </p:spPr>
        <p:txBody>
          <a:bodyPr/>
          <a:lstStyle>
            <a:lvl1pPr marL="324000" indent="-324000">
              <a:buFont typeface="Arial" panose="020B0604020202020204" pitchFamily="34" charset="0"/>
              <a:buChar char="•"/>
              <a:defRPr/>
            </a:lvl1pPr>
          </a:lstStyle>
          <a:p>
            <a:pPr lvl="0"/>
            <a:r>
              <a:rPr lang="en-US"/>
              <a:t>Click to edit Master text styles</a:t>
            </a:r>
          </a:p>
          <a:p>
            <a:pPr lvl="1"/>
            <a:r>
              <a:rPr lang="en-US"/>
              <a:t>Second level</a:t>
            </a:r>
          </a:p>
          <a:p>
            <a:pPr lvl="2"/>
            <a:r>
              <a:rPr lang="en-US"/>
              <a:t>Third level</a:t>
            </a:r>
          </a:p>
          <a:p>
            <a:pPr lvl="3"/>
            <a:r>
              <a:rPr lang="en-US"/>
              <a:t>Fourth level</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427287"/>
            <a:ext cx="5611813" cy="3773488"/>
          </a:xfrm>
        </p:spPr>
        <p:txBody>
          <a:bodyPr/>
          <a:lstStyle>
            <a:lvl1pPr marL="324000" indent="-324000">
              <a:buFont typeface="Arial" panose="020B0604020202020204" pitchFamily="34" charset="0"/>
              <a:buChar char="•"/>
              <a:defRPr/>
            </a:lvl1pPr>
          </a:lstStyle>
          <a:p>
            <a:pPr lvl="0"/>
            <a:r>
              <a:rPr lang="en-US"/>
              <a:t>Click to edit Master text styles</a:t>
            </a:r>
          </a:p>
          <a:p>
            <a:pPr lvl="1"/>
            <a:r>
              <a:rPr lang="en-US"/>
              <a:t>Second level</a:t>
            </a:r>
          </a:p>
          <a:p>
            <a:pPr lvl="2"/>
            <a:r>
              <a:rPr lang="en-US"/>
              <a:t>Third level</a:t>
            </a:r>
          </a:p>
          <a:p>
            <a:pPr lvl="3"/>
            <a:r>
              <a:rPr lang="en-US"/>
              <a:t>Fourth level</a:t>
            </a:r>
          </a:p>
        </p:txBody>
      </p:sp>
      <p:sp>
        <p:nvSpPr>
          <p:cNvPr id="10" name="Date Placeholder 9">
            <a:extLst>
              <a:ext uri="{FF2B5EF4-FFF2-40B4-BE49-F238E27FC236}">
                <a16:creationId xmlns:a16="http://schemas.microsoft.com/office/drawing/2014/main" id="{0B511762-E0C9-6C4A-9015-D9D3D4FF97C2}"/>
              </a:ext>
            </a:extLst>
          </p:cNvPr>
          <p:cNvSpPr>
            <a:spLocks noGrp="1"/>
          </p:cNvSpPr>
          <p:nvPr>
            <p:ph type="dt" sz="half" idx="10"/>
          </p:nvPr>
        </p:nvSpPr>
        <p:spPr/>
        <p:txBody>
          <a:bodyPr/>
          <a:lstStyle/>
          <a:p>
            <a:r>
              <a:rPr lang="de-CH"/>
              <a:t>24.04.23</a:t>
            </a:r>
            <a:endParaRPr lang="en-US" dirty="0"/>
          </a:p>
        </p:txBody>
      </p:sp>
      <p:sp>
        <p:nvSpPr>
          <p:cNvPr id="11" name="Footer Placeholder 10">
            <a:extLst>
              <a:ext uri="{FF2B5EF4-FFF2-40B4-BE49-F238E27FC236}">
                <a16:creationId xmlns:a16="http://schemas.microsoft.com/office/drawing/2014/main" id="{E2689900-D127-9840-8E06-B694B9FE1267}"/>
              </a:ext>
            </a:extLst>
          </p:cNvPr>
          <p:cNvSpPr>
            <a:spLocks noGrp="1"/>
          </p:cNvSpPr>
          <p:nvPr>
            <p:ph type="ftr" sz="quarter" idx="11"/>
          </p:nvPr>
        </p:nvSpPr>
        <p:spPr/>
        <p:txBody>
          <a:bodyPr/>
          <a:lstStyle/>
          <a:p>
            <a:endParaRPr lang="en-US" dirty="0"/>
          </a:p>
        </p:txBody>
      </p:sp>
      <p:sp>
        <p:nvSpPr>
          <p:cNvPr id="12" name="Slide Number Placeholder 11">
            <a:extLst>
              <a:ext uri="{FF2B5EF4-FFF2-40B4-BE49-F238E27FC236}">
                <a16:creationId xmlns:a16="http://schemas.microsoft.com/office/drawing/2014/main" id="{7B398DFD-572D-D549-8BBF-A86A1DFF026F}"/>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796838515"/>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Bulleted Content">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p:txBody>
          <a:bodyPr/>
          <a:lstStyle>
            <a:lvl1pPr marL="342900" indent="-342900">
              <a:buFont typeface="Arial" panose="020B0604020202020204" pitchFamily="34" charset="0"/>
              <a:buChar char="•"/>
              <a:defRPr>
                <a:solidFill>
                  <a:schemeClr val="tx2">
                    <a:lumMod val="50000"/>
                  </a:schemeClr>
                </a:solidFill>
              </a:defRPr>
            </a:lvl1pPr>
            <a:lvl2pPr marL="628650" indent="-261938">
              <a:buFont typeface="Arial" panose="020B0604020202020204" pitchFamily="34" charset="0"/>
              <a:buChar char="•"/>
              <a:tabLst/>
              <a:defRPr sz="1800">
                <a:solidFill>
                  <a:schemeClr val="tx2">
                    <a:lumMod val="50000"/>
                  </a:schemeClr>
                </a:solidFill>
              </a:defRPr>
            </a:lvl2pPr>
            <a:lvl3pPr marL="889000" indent="-260350">
              <a:buSzPct val="100000"/>
              <a:buFont typeface="Arial" panose="020B0604020202020204" pitchFamily="34" charset="0"/>
              <a:buChar char="•"/>
              <a:tabLst/>
              <a:defRPr sz="1800">
                <a:solidFill>
                  <a:schemeClr val="tx2">
                    <a:lumMod val="50000"/>
                  </a:schemeClr>
                </a:solidFill>
              </a:defRPr>
            </a:lvl3pPr>
            <a:lvl4pPr marL="1209675" indent="-269875">
              <a:buSzPct val="100000"/>
              <a:buFont typeface="Arial" panose="020B0604020202020204" pitchFamily="34" charset="0"/>
              <a:buChar char="•"/>
              <a:tabLst/>
              <a:defRPr sz="1600">
                <a:solidFill>
                  <a:schemeClr val="tx2">
                    <a:lumMod val="50000"/>
                  </a:schemeClr>
                </a:solidFill>
              </a:defRPr>
            </a:lvl4pPr>
            <a:lvl5pPr marL="2057400" indent="-228600">
              <a:buSzPct val="100000"/>
              <a:buFont typeface="Arial" charset="0"/>
              <a:buChar char="•"/>
              <a:defRPr>
                <a:solidFill>
                  <a:schemeClr val="tx2">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0"/>
            <a:endParaRPr lang="en-US" dirty="0"/>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r>
              <a:rPr lang="de-CH"/>
              <a:t>14.03.23</a:t>
            </a:r>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Steinar Stapnes - Linear Colliders</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865512222"/>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Text and Picture">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561657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5616575" cy="4602117"/>
          </a:xfrm>
        </p:spPr>
        <p:txBody>
          <a:bodyPr/>
          <a:lstStyle>
            <a:lvl1pPr>
              <a:defRPr>
                <a:solidFill>
                  <a:schemeClr val="tx2">
                    <a:lumMod val="50000"/>
                  </a:schemeClr>
                </a:solidFill>
              </a:defRPr>
            </a:lvl1pPr>
            <a:lvl2pPr>
              <a:lnSpc>
                <a:spcPct val="100000"/>
              </a:lnSpc>
              <a:defRPr/>
            </a:lvl2pPr>
          </a:lstStyle>
          <a:p>
            <a:pPr lvl="0"/>
            <a:r>
              <a:rPr lang="en-US"/>
              <a:t>Click to edit Master text styles</a:t>
            </a:r>
          </a:p>
          <a:p>
            <a:pPr lvl="1"/>
            <a:r>
              <a:rPr lang="en-US"/>
              <a:t>Second level</a:t>
            </a:r>
          </a:p>
          <a:p>
            <a:pPr lvl="2"/>
            <a:r>
              <a:rPr lang="en-US"/>
              <a:t>Third level</a:t>
            </a:r>
          </a:p>
          <a:p>
            <a:pPr lvl="3"/>
            <a:r>
              <a:rPr lang="en-US"/>
              <a:t>Fourth level</a:t>
            </a:r>
          </a:p>
        </p:txBody>
      </p:sp>
      <p:sp>
        <p:nvSpPr>
          <p:cNvPr id="9" name="Picture Placeholder 8">
            <a:extLst>
              <a:ext uri="{FF2B5EF4-FFF2-40B4-BE49-F238E27FC236}">
                <a16:creationId xmlns:a16="http://schemas.microsoft.com/office/drawing/2014/main" id="{94588863-2E7B-784C-BD2D-8C3D0E7E1D84}"/>
              </a:ext>
            </a:extLst>
          </p:cNvPr>
          <p:cNvSpPr>
            <a:spLocks noGrp="1"/>
          </p:cNvSpPr>
          <p:nvPr>
            <p:ph type="pic" sz="quarter" idx="13" hasCustomPrompt="1"/>
          </p:nvPr>
        </p:nvSpPr>
        <p:spPr>
          <a:xfrm>
            <a:off x="6167438" y="0"/>
            <a:ext cx="6024562" cy="6207170"/>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r>
              <a:rPr lang="de-CH"/>
              <a:t>24.04.23</a:t>
            </a:r>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57483527"/>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Text and 2 Pictures horizontal">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5616575" cy="4608512"/>
          </a:xfrm>
        </p:spPr>
        <p:txBody>
          <a:bodyPr/>
          <a:lstStyle>
            <a:lvl1pPr>
              <a:defRPr>
                <a:solidFill>
                  <a:schemeClr val="tx2">
                    <a:lumMod val="50000"/>
                  </a:schemeClr>
                </a:solidFill>
              </a:defRPr>
            </a:lvl1pPr>
            <a:lvl2pPr>
              <a:lnSpc>
                <a:spcPct val="100000"/>
              </a:lnSpc>
              <a:defRPr/>
            </a:lvl2p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r>
              <a:rPr lang="de-CH"/>
              <a:t>24.04.23</a:t>
            </a:r>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
        <p:nvSpPr>
          <p:cNvPr id="11" name="Picture Placeholder 5">
            <a:extLst>
              <a:ext uri="{FF2B5EF4-FFF2-40B4-BE49-F238E27FC236}">
                <a16:creationId xmlns:a16="http://schemas.microsoft.com/office/drawing/2014/main" id="{47B07ADD-2F17-5640-985B-72FA646913F0}"/>
              </a:ext>
            </a:extLst>
          </p:cNvPr>
          <p:cNvSpPr>
            <a:spLocks noGrp="1"/>
          </p:cNvSpPr>
          <p:nvPr>
            <p:ph type="pic" sz="quarter" idx="13" hasCustomPrompt="1"/>
          </p:nvPr>
        </p:nvSpPr>
        <p:spPr>
          <a:xfrm>
            <a:off x="6167438" y="1592263"/>
            <a:ext cx="5616575"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2" name="Picture Placeholder 5">
            <a:extLst>
              <a:ext uri="{FF2B5EF4-FFF2-40B4-BE49-F238E27FC236}">
                <a16:creationId xmlns:a16="http://schemas.microsoft.com/office/drawing/2014/main" id="{AB41C95B-0CD0-B44F-9130-66CCD53B86BB}"/>
              </a:ext>
            </a:extLst>
          </p:cNvPr>
          <p:cNvSpPr>
            <a:spLocks noGrp="1"/>
          </p:cNvSpPr>
          <p:nvPr>
            <p:ph type="pic" sz="quarter" idx="17" hasCustomPrompt="1"/>
          </p:nvPr>
        </p:nvSpPr>
        <p:spPr>
          <a:xfrm>
            <a:off x="6167438" y="3969703"/>
            <a:ext cx="5616575" cy="2232025"/>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1035237108"/>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Text and 4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3708401" cy="4608512"/>
          </a:xfrm>
        </p:spPr>
        <p:txBody>
          <a:bodyPr/>
          <a:lstStyle>
            <a:lvl1pPr>
              <a:defRPr>
                <a:solidFill>
                  <a:schemeClr val="tx2">
                    <a:lumMod val="50000"/>
                  </a:schemeClr>
                </a:solidFill>
              </a:defRPr>
            </a:lvl1pPr>
            <a:lvl2pPr>
              <a:lnSpc>
                <a:spcPct val="120000"/>
              </a:lnSpc>
              <a:defRPr/>
            </a:lvl2p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r>
              <a:rPr lang="de-CH"/>
              <a:t>24.04.23</a:t>
            </a:r>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
        <p:nvSpPr>
          <p:cNvPr id="9" name="Picture Placeholder 5">
            <a:extLst>
              <a:ext uri="{FF2B5EF4-FFF2-40B4-BE49-F238E27FC236}">
                <a16:creationId xmlns:a16="http://schemas.microsoft.com/office/drawing/2014/main" id="{255B7D9F-7313-2F46-8079-FEA6DAA0CF20}"/>
              </a:ext>
            </a:extLst>
          </p:cNvPr>
          <p:cNvSpPr>
            <a:spLocks noGrp="1"/>
          </p:cNvSpPr>
          <p:nvPr>
            <p:ph type="pic" sz="quarter" idx="13" hasCustomPrompt="1"/>
          </p:nvPr>
        </p:nvSpPr>
        <p:spPr>
          <a:xfrm>
            <a:off x="8075613" y="1592263"/>
            <a:ext cx="3708400"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5">
            <a:extLst>
              <a:ext uri="{FF2B5EF4-FFF2-40B4-BE49-F238E27FC236}">
                <a16:creationId xmlns:a16="http://schemas.microsoft.com/office/drawing/2014/main" id="{AECDCA30-A5C6-3549-9DAD-01819664F157}"/>
              </a:ext>
            </a:extLst>
          </p:cNvPr>
          <p:cNvSpPr>
            <a:spLocks noGrp="1"/>
          </p:cNvSpPr>
          <p:nvPr>
            <p:ph type="pic" sz="quarter" idx="17" hasCustomPrompt="1"/>
          </p:nvPr>
        </p:nvSpPr>
        <p:spPr>
          <a:xfrm>
            <a:off x="8124681" y="3969703"/>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4" name="Picture Placeholder 5">
            <a:extLst>
              <a:ext uri="{FF2B5EF4-FFF2-40B4-BE49-F238E27FC236}">
                <a16:creationId xmlns:a16="http://schemas.microsoft.com/office/drawing/2014/main" id="{0332EED6-F049-354D-90C1-2CDBDFEB153D}"/>
              </a:ext>
            </a:extLst>
          </p:cNvPr>
          <p:cNvSpPr>
            <a:spLocks noGrp="1"/>
          </p:cNvSpPr>
          <p:nvPr>
            <p:ph type="pic" sz="quarter" idx="18" hasCustomPrompt="1"/>
          </p:nvPr>
        </p:nvSpPr>
        <p:spPr>
          <a:xfrm>
            <a:off x="4259263" y="1592263"/>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5" name="Picture Placeholder 5">
            <a:extLst>
              <a:ext uri="{FF2B5EF4-FFF2-40B4-BE49-F238E27FC236}">
                <a16:creationId xmlns:a16="http://schemas.microsoft.com/office/drawing/2014/main" id="{A46E76A3-B525-534D-9396-8E4D08F06F6A}"/>
              </a:ext>
            </a:extLst>
          </p:cNvPr>
          <p:cNvSpPr>
            <a:spLocks noGrp="1"/>
          </p:cNvSpPr>
          <p:nvPr>
            <p:ph type="pic" sz="quarter" idx="19" hasCustomPrompt="1"/>
          </p:nvPr>
        </p:nvSpPr>
        <p:spPr>
          <a:xfrm>
            <a:off x="4259263" y="3978015"/>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1869470016"/>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Subtitles and 2 Pictures ">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8" y="2420938"/>
            <a:ext cx="5616575"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D4B0609-1753-094D-A27B-B1604B6E44F9}"/>
              </a:ext>
            </a:extLst>
          </p:cNvPr>
          <p:cNvSpPr>
            <a:spLocks noGrp="1"/>
          </p:cNvSpPr>
          <p:nvPr>
            <p:ph type="dt" sz="half" idx="15"/>
          </p:nvPr>
        </p:nvSpPr>
        <p:spPr/>
        <p:txBody>
          <a:bodyPr/>
          <a:lstStyle/>
          <a:p>
            <a:r>
              <a:rPr lang="de-CH"/>
              <a:t>24.04.23</a:t>
            </a:r>
            <a:endParaRPr lang="en-US" dirty="0"/>
          </a:p>
        </p:txBody>
      </p:sp>
      <p:sp>
        <p:nvSpPr>
          <p:cNvPr id="6" name="Footer Placeholder 5">
            <a:extLst>
              <a:ext uri="{FF2B5EF4-FFF2-40B4-BE49-F238E27FC236}">
                <a16:creationId xmlns:a16="http://schemas.microsoft.com/office/drawing/2014/main" id="{D3380C24-4584-494A-B2E2-7C02911E02E7}"/>
              </a:ext>
            </a:extLst>
          </p:cNvPr>
          <p:cNvSpPr>
            <a:spLocks noGrp="1"/>
          </p:cNvSpPr>
          <p:nvPr>
            <p:ph type="ftr" sz="quarter" idx="16"/>
          </p:nvPr>
        </p:nvSpPr>
        <p:spPr/>
        <p:txBody>
          <a:bodyPr/>
          <a:lstStyle/>
          <a:p>
            <a:endParaRPr lang="en-US" dirty="0"/>
          </a:p>
        </p:txBody>
      </p:sp>
      <p:sp>
        <p:nvSpPr>
          <p:cNvPr id="10" name="Slide Number Placeholder 9">
            <a:extLst>
              <a:ext uri="{FF2B5EF4-FFF2-40B4-BE49-F238E27FC236}">
                <a16:creationId xmlns:a16="http://schemas.microsoft.com/office/drawing/2014/main" id="{89BEDBAA-E014-4E48-AA09-5D0DC18C0C76}"/>
              </a:ext>
            </a:extLst>
          </p:cNvPr>
          <p:cNvSpPr>
            <a:spLocks noGrp="1"/>
          </p:cNvSpPr>
          <p:nvPr>
            <p:ph type="sldNum" sz="quarter" idx="17"/>
          </p:nvPr>
        </p:nvSpPr>
        <p:spPr/>
        <p:txBody>
          <a:bodyPr/>
          <a:lstStyle/>
          <a:p>
            <a:fld id="{36B5EA5A-BC32-A742-B11B-8E7414D5B535}" type="slidenum">
              <a:rPr lang="en-US" smtClean="0"/>
              <a:pPr/>
              <a:t>‹#›</a:t>
            </a:fld>
            <a:endParaRPr lang="en-US" dirty="0"/>
          </a:p>
        </p:txBody>
      </p:sp>
      <p:sp>
        <p:nvSpPr>
          <p:cNvPr id="8" name="Picture Placeholder 7">
            <a:extLst>
              <a:ext uri="{FF2B5EF4-FFF2-40B4-BE49-F238E27FC236}">
                <a16:creationId xmlns:a16="http://schemas.microsoft.com/office/drawing/2014/main" id="{EC9037A8-3728-274F-ADAC-4D3957FCBA46}"/>
              </a:ext>
            </a:extLst>
          </p:cNvPr>
          <p:cNvSpPr>
            <a:spLocks noGrp="1"/>
          </p:cNvSpPr>
          <p:nvPr>
            <p:ph type="pic" sz="quarter" idx="18" hasCustomPrompt="1"/>
          </p:nvPr>
        </p:nvSpPr>
        <p:spPr>
          <a:xfrm>
            <a:off x="6172200" y="2420938"/>
            <a:ext cx="5616575" cy="3779837"/>
          </a:xfrm>
          <a:pattFill prst="lgCheck">
            <a:fgClr>
              <a:schemeClr val="accent4"/>
            </a:fgClr>
            <a:bgClr>
              <a:schemeClr val="bg1"/>
            </a:bgClr>
          </a:pattFill>
        </p:spPr>
        <p:txBody>
          <a:bodyPr anchor="ctr" anchorCtr="0"/>
          <a:lstStyle>
            <a:lvl1pPr algn="ctr">
              <a:defRPr/>
            </a:lvl1pPr>
          </a:lstStyle>
          <a:p>
            <a:r>
              <a:rPr lang="en-GB" dirty="0"/>
              <a:t>Drag and Drop picture</a:t>
            </a:r>
          </a:p>
        </p:txBody>
      </p:sp>
    </p:spTree>
    <p:extLst>
      <p:ext uri="{BB962C8B-B14F-4D97-AF65-F5344CB8AC3E}">
        <p14:creationId xmlns:p14="http://schemas.microsoft.com/office/powerpoint/2010/main" val="1135672613"/>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Subtitle and 3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3708401" cy="668337"/>
          </a:xfrm>
        </p:spPr>
        <p:txBody>
          <a:bodyPr anchor="t" anchorCtr="0"/>
          <a:lstStyle>
            <a:lvl1pPr marL="0" indent="0">
              <a:lnSpc>
                <a:spcPct val="100000"/>
              </a:lnSpc>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5" name="Text Placeholder 4"/>
          <p:cNvSpPr>
            <a:spLocks noGrp="1"/>
          </p:cNvSpPr>
          <p:nvPr>
            <p:ph type="body" sz="quarter" idx="3"/>
          </p:nvPr>
        </p:nvSpPr>
        <p:spPr>
          <a:xfrm>
            <a:off x="8075612" y="1604966"/>
            <a:ext cx="3713187" cy="655634"/>
          </a:xfrm>
        </p:spPr>
        <p:txBody>
          <a:bodyPr anchor="t" anchorCtr="0"/>
          <a:lstStyle>
            <a:lvl1pPr marL="0" indent="0">
              <a:spcBef>
                <a:spcPts val="400"/>
              </a:spcBef>
              <a:spcAft>
                <a:spcPts val="0"/>
              </a:spcAft>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9" y="2420938"/>
            <a:ext cx="3708400"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12">
            <a:extLst>
              <a:ext uri="{FF2B5EF4-FFF2-40B4-BE49-F238E27FC236}">
                <a16:creationId xmlns:a16="http://schemas.microsoft.com/office/drawing/2014/main" id="{EC779F7E-9707-2542-A19F-DD09A53038A7}"/>
              </a:ext>
            </a:extLst>
          </p:cNvPr>
          <p:cNvSpPr>
            <a:spLocks noGrp="1"/>
          </p:cNvSpPr>
          <p:nvPr>
            <p:ph type="pic" sz="quarter" idx="14" hasCustomPrompt="1"/>
          </p:nvPr>
        </p:nvSpPr>
        <p:spPr>
          <a:xfrm>
            <a:off x="8075613" y="2416175"/>
            <a:ext cx="3713187" cy="3779837"/>
          </a:xfrm>
          <a:pattFill prst="lgCheck">
            <a:fgClr>
              <a:schemeClr val="accent4"/>
            </a:fgClr>
            <a:bgClr>
              <a:schemeClr val="bg1"/>
            </a:bgClr>
          </a:pattFill>
        </p:spPr>
        <p:txBody>
          <a:bodyPr anchor="ctr"/>
          <a:lstStyle>
            <a:lvl1pPr marL="0" marR="0" indent="0" algn="ctr" defTabSz="914400" rtl="0" eaLnBrk="1" fontAlgn="auto" latinLnBrk="0" hangingPunct="1">
              <a:lnSpc>
                <a:spcPct val="90000"/>
              </a:lnSpc>
              <a:spcBef>
                <a:spcPts val="1000"/>
              </a:spcBef>
              <a:spcAft>
                <a:spcPts val="0"/>
              </a:spcAft>
              <a:buClrTx/>
              <a:buSzTx/>
              <a:buFont typeface="Arial"/>
              <a:buNone/>
              <a:tabLst/>
              <a:defRPr b="1"/>
            </a:lvl1pPr>
          </a:lstStyle>
          <a:p>
            <a:r>
              <a:rPr lang="en-US"/>
              <a:t>Drag and Drop picture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253846" y="1601227"/>
            <a:ext cx="3708401" cy="668337"/>
          </a:xfrm>
        </p:spPr>
        <p:txBody>
          <a:bodyPr anchor="t" anchorCtr="0"/>
          <a:lstStyle>
            <a:lvl1pPr marL="0" indent="0">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253848" y="2429902"/>
            <a:ext cx="3708400"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p:txBody>
          <a:bodyPr/>
          <a:lstStyle/>
          <a:p>
            <a:r>
              <a:rPr lang="de-CH"/>
              <a:t>24.04.23</a:t>
            </a:r>
            <a:endParaRPr lang="en-US" dirty="0"/>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p:txBody>
          <a:bodyPr/>
          <a:lstStyle/>
          <a:p>
            <a:endParaRPr lang="en-US" dirty="0"/>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3014138203"/>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Text and 3 Pictures with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116386" y="1601376"/>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116386" y="2732442"/>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p:txBody>
          <a:bodyPr/>
          <a:lstStyle/>
          <a:p>
            <a:r>
              <a:rPr lang="de-CH"/>
              <a:t>24.04.23</a:t>
            </a:r>
            <a:endParaRPr lang="en-US" dirty="0"/>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p:txBody>
          <a:bodyPr/>
          <a:lstStyle/>
          <a:p>
            <a:endParaRPr lang="en-US" dirty="0"/>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a:t>
            </a:fld>
            <a:endParaRPr lang="en-US" dirty="0"/>
          </a:p>
        </p:txBody>
      </p:sp>
      <p:sp>
        <p:nvSpPr>
          <p:cNvPr id="15" name="Text Placeholder 2">
            <a:extLst>
              <a:ext uri="{FF2B5EF4-FFF2-40B4-BE49-F238E27FC236}">
                <a16:creationId xmlns:a16="http://schemas.microsoft.com/office/drawing/2014/main" id="{F0E95B09-A858-4A4A-B159-8C5B917D41E5}"/>
              </a:ext>
            </a:extLst>
          </p:cNvPr>
          <p:cNvSpPr>
            <a:spLocks noGrp="1"/>
          </p:cNvSpPr>
          <p:nvPr>
            <p:ph type="body" idx="20"/>
          </p:nvPr>
        </p:nvSpPr>
        <p:spPr>
          <a:xfrm>
            <a:off x="3275"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6" name="Picture Placeholder 10">
            <a:extLst>
              <a:ext uri="{FF2B5EF4-FFF2-40B4-BE49-F238E27FC236}">
                <a16:creationId xmlns:a16="http://schemas.microsoft.com/office/drawing/2014/main" id="{2FF76D54-8841-EA4B-B514-DFCE90D05C81}"/>
              </a:ext>
            </a:extLst>
          </p:cNvPr>
          <p:cNvSpPr>
            <a:spLocks noGrp="1"/>
          </p:cNvSpPr>
          <p:nvPr>
            <p:ph type="pic" sz="quarter" idx="21" hasCustomPrompt="1"/>
          </p:nvPr>
        </p:nvSpPr>
        <p:spPr>
          <a:xfrm>
            <a:off x="4050" y="1601376"/>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7" name="Text Placeholder 2">
            <a:extLst>
              <a:ext uri="{FF2B5EF4-FFF2-40B4-BE49-F238E27FC236}">
                <a16:creationId xmlns:a16="http://schemas.microsoft.com/office/drawing/2014/main" id="{DED6363A-4107-5A4F-9E1E-0E88F802ABE9}"/>
              </a:ext>
            </a:extLst>
          </p:cNvPr>
          <p:cNvSpPr>
            <a:spLocks noGrp="1"/>
          </p:cNvSpPr>
          <p:nvPr>
            <p:ph type="body" idx="22"/>
          </p:nvPr>
        </p:nvSpPr>
        <p:spPr>
          <a:xfrm>
            <a:off x="8232388"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8" name="Picture Placeholder 10">
            <a:extLst>
              <a:ext uri="{FF2B5EF4-FFF2-40B4-BE49-F238E27FC236}">
                <a16:creationId xmlns:a16="http://schemas.microsoft.com/office/drawing/2014/main" id="{91039F33-9CD5-004A-9F94-52D16B2EB081}"/>
              </a:ext>
            </a:extLst>
          </p:cNvPr>
          <p:cNvSpPr>
            <a:spLocks noGrp="1"/>
          </p:cNvSpPr>
          <p:nvPr>
            <p:ph type="pic" sz="quarter" idx="23" hasCustomPrompt="1"/>
          </p:nvPr>
        </p:nvSpPr>
        <p:spPr>
          <a:xfrm>
            <a:off x="8232388" y="1601376"/>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626614439"/>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Picture Horizontal and text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12776" y="1592263"/>
            <a:ext cx="11376024" cy="2563906"/>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p:spPr>
        <p:txBody>
          <a:bodyPr/>
          <a:lstStyle/>
          <a:p>
            <a:pPr lvl="0"/>
            <a:r>
              <a:rPr lang="en-US"/>
              <a:t>Click to edit Master text styles</a:t>
            </a:r>
          </a:p>
          <a:p>
            <a:pPr lvl="1"/>
            <a:r>
              <a:rPr lang="en-US"/>
              <a:t>Second level</a:t>
            </a:r>
          </a:p>
          <a:p>
            <a:pPr lvl="2"/>
            <a:r>
              <a:rPr lang="en-US"/>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p:spPr>
        <p:txBody>
          <a:bodyPr/>
          <a:lstStyle/>
          <a:p>
            <a:pPr lvl="0"/>
            <a:r>
              <a:rPr lang="en-US"/>
              <a:t>Click to edit Master text styles</a:t>
            </a:r>
          </a:p>
          <a:p>
            <a:pPr lvl="1"/>
            <a:r>
              <a:rPr lang="en-US"/>
              <a:t>Second level</a:t>
            </a:r>
          </a:p>
          <a:p>
            <a:pPr lvl="2"/>
            <a:r>
              <a:rPr lang="en-US"/>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p:txBody>
          <a:bodyPr/>
          <a:lstStyle/>
          <a:p>
            <a:r>
              <a:rPr lang="de-CH"/>
              <a:t>24.04.23</a:t>
            </a:r>
            <a:endParaRPr lang="en-US" dirty="0"/>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p:txBody>
          <a:bodyPr/>
          <a:lstStyle/>
          <a:p>
            <a:endParaRPr lang="en-US" dirty="0"/>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a:t>
            </a:fld>
            <a:endParaRPr lang="en-US" dirty="0"/>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p:spPr>
        <p:txBody>
          <a:body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3333556370"/>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Picture Horizontal and text in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0" y="1592263"/>
            <a:ext cx="12192000" cy="2945870"/>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Click to edit Master text styles</a:t>
            </a:r>
          </a:p>
          <a:p>
            <a:pPr lvl="1"/>
            <a:r>
              <a:rPr lang="en-US"/>
              <a:t>Second level</a:t>
            </a:r>
          </a:p>
          <a:p>
            <a:pPr lvl="2"/>
            <a:r>
              <a:rPr lang="en-US"/>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Click to edit Master text styles</a:t>
            </a:r>
          </a:p>
          <a:p>
            <a:pPr lvl="1"/>
            <a:r>
              <a:rPr lang="en-US"/>
              <a:t>Second level</a:t>
            </a:r>
          </a:p>
          <a:p>
            <a:pPr lvl="2"/>
            <a:r>
              <a:rPr lang="en-US"/>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p:txBody>
          <a:bodyPr/>
          <a:lstStyle/>
          <a:p>
            <a:r>
              <a:rPr lang="de-CH"/>
              <a:t>24.04.23</a:t>
            </a:r>
            <a:endParaRPr lang="en-US" dirty="0"/>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p:txBody>
          <a:bodyPr/>
          <a:lstStyle/>
          <a:p>
            <a:endParaRPr lang="en-US" dirty="0"/>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a:t>
            </a:fld>
            <a:endParaRPr lang="en-US" dirty="0"/>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970024486"/>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58.xml><?xml version="1.0" encoding="utf-8"?>
<p:sldLayout xmlns:a="http://schemas.openxmlformats.org/drawingml/2006/main" xmlns:r="http://schemas.openxmlformats.org/officeDocument/2006/relationships" xmlns:p="http://schemas.openxmlformats.org/presentationml/2006/main" type="secHead" preserve="1">
  <p:cSld name="Chapter Header">
    <p:spTree>
      <p:nvGrpSpPr>
        <p:cNvPr id="1" name=""/>
        <p:cNvGrpSpPr/>
        <p:nvPr/>
      </p:nvGrpSpPr>
      <p:grpSpPr>
        <a:xfrm>
          <a:off x="0" y="0"/>
          <a:ext cx="0" cy="0"/>
          <a:chOff x="0" y="0"/>
          <a:chExt cx="0" cy="0"/>
        </a:xfrm>
      </p:grpSpPr>
      <p:sp>
        <p:nvSpPr>
          <p:cNvPr id="2" name="Title 1"/>
          <p:cNvSpPr>
            <a:spLocks noGrp="1"/>
          </p:cNvSpPr>
          <p:nvPr>
            <p:ph type="title"/>
          </p:nvPr>
        </p:nvSpPr>
        <p:spPr>
          <a:xfrm>
            <a:off x="407987" y="1709738"/>
            <a:ext cx="11376025" cy="2852737"/>
          </a:xfrm>
        </p:spPr>
        <p:txBody>
          <a:bodyPr anchor="b"/>
          <a:lstStyle>
            <a:lvl1pPr>
              <a:defRPr sz="5000"/>
            </a:lvl1pPr>
          </a:lstStyle>
          <a:p>
            <a:r>
              <a:rPr lang="en-US"/>
              <a:t>Click to edit Master title style</a:t>
            </a:r>
            <a:endParaRPr lang="en-US" dirty="0"/>
          </a:p>
        </p:txBody>
      </p:sp>
      <p:sp>
        <p:nvSpPr>
          <p:cNvPr id="3" name="Text Placeholder 2"/>
          <p:cNvSpPr>
            <a:spLocks noGrp="1"/>
          </p:cNvSpPr>
          <p:nvPr>
            <p:ph type="body" idx="1"/>
          </p:nvPr>
        </p:nvSpPr>
        <p:spPr>
          <a:xfrm>
            <a:off x="407987" y="4589463"/>
            <a:ext cx="11376026" cy="1500187"/>
          </a:xfrm>
        </p:spPr>
        <p:txBody>
          <a:bodyPr/>
          <a:lstStyle>
            <a:lvl1pPr marL="0" indent="0">
              <a:buNone/>
              <a:defRPr sz="2400">
                <a:solidFill>
                  <a:schemeClr val="accent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7" name="Date Placeholder 6">
            <a:extLst>
              <a:ext uri="{FF2B5EF4-FFF2-40B4-BE49-F238E27FC236}">
                <a16:creationId xmlns:a16="http://schemas.microsoft.com/office/drawing/2014/main" id="{33FFEBF6-CE90-CC4E-8695-4D9E4AF1C9F7}"/>
              </a:ext>
            </a:extLst>
          </p:cNvPr>
          <p:cNvSpPr>
            <a:spLocks noGrp="1"/>
          </p:cNvSpPr>
          <p:nvPr>
            <p:ph type="dt" sz="half" idx="10"/>
          </p:nvPr>
        </p:nvSpPr>
        <p:spPr/>
        <p:txBody>
          <a:bodyPr/>
          <a:lstStyle/>
          <a:p>
            <a:r>
              <a:rPr lang="de-CH"/>
              <a:t>24.04.23</a:t>
            </a:r>
            <a:endParaRPr lang="en-US" dirty="0"/>
          </a:p>
        </p:txBody>
      </p:sp>
      <p:sp>
        <p:nvSpPr>
          <p:cNvPr id="8" name="Footer Placeholder 7">
            <a:extLst>
              <a:ext uri="{FF2B5EF4-FFF2-40B4-BE49-F238E27FC236}">
                <a16:creationId xmlns:a16="http://schemas.microsoft.com/office/drawing/2014/main" id="{106BCDCA-F2B2-9249-AB85-06169E64A567}"/>
              </a:ext>
            </a:extLst>
          </p:cNvPr>
          <p:cNvSpPr>
            <a:spLocks noGrp="1"/>
          </p:cNvSpPr>
          <p:nvPr>
            <p:ph type="ftr" sz="quarter" idx="11"/>
          </p:nvPr>
        </p:nvSpPr>
        <p:spPr/>
        <p:txBody>
          <a:bodyPr/>
          <a:lstStyle/>
          <a:p>
            <a:endParaRPr lang="en-US" dirty="0"/>
          </a:p>
        </p:txBody>
      </p:sp>
      <p:sp>
        <p:nvSpPr>
          <p:cNvPr id="9" name="Slide Number Placeholder 8">
            <a:extLst>
              <a:ext uri="{FF2B5EF4-FFF2-40B4-BE49-F238E27FC236}">
                <a16:creationId xmlns:a16="http://schemas.microsoft.com/office/drawing/2014/main" id="{46B4A1B0-EF49-4F43-ACA9-496419739709}"/>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4174799947"/>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titleOnly" preserve="1">
  <p:cSld name="Title Only  ">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6" name="Date Placeholder 5">
            <a:extLst>
              <a:ext uri="{FF2B5EF4-FFF2-40B4-BE49-F238E27FC236}">
                <a16:creationId xmlns:a16="http://schemas.microsoft.com/office/drawing/2014/main" id="{2F8F7083-D188-D543-8008-F25F138E955C}"/>
              </a:ext>
            </a:extLst>
          </p:cNvPr>
          <p:cNvSpPr>
            <a:spLocks noGrp="1"/>
          </p:cNvSpPr>
          <p:nvPr>
            <p:ph type="dt" sz="half" idx="10"/>
          </p:nvPr>
        </p:nvSpPr>
        <p:spPr/>
        <p:txBody>
          <a:bodyPr/>
          <a:lstStyle/>
          <a:p>
            <a:r>
              <a:rPr lang="de-CH"/>
              <a:t>24.04.23</a:t>
            </a:r>
            <a:endParaRPr lang="en-US" dirty="0"/>
          </a:p>
        </p:txBody>
      </p:sp>
      <p:sp>
        <p:nvSpPr>
          <p:cNvPr id="7" name="Footer Placeholder 6">
            <a:extLst>
              <a:ext uri="{FF2B5EF4-FFF2-40B4-BE49-F238E27FC236}">
                <a16:creationId xmlns:a16="http://schemas.microsoft.com/office/drawing/2014/main" id="{DA980EB7-C2CB-9D4D-8C5E-3EB093178EB7}"/>
              </a:ext>
            </a:extLst>
          </p:cNvPr>
          <p:cNvSpPr>
            <a:spLocks noGrp="1"/>
          </p:cNvSpPr>
          <p:nvPr>
            <p:ph type="ftr" sz="quarter" idx="11"/>
          </p:nvPr>
        </p:nvSpPr>
        <p:spPr/>
        <p:txBody>
          <a:bodyPr/>
          <a:lstStyle/>
          <a:p>
            <a:endParaRPr lang="en-US" dirty="0"/>
          </a:p>
        </p:txBody>
      </p:sp>
      <p:sp>
        <p:nvSpPr>
          <p:cNvPr id="8" name="Slide Number Placeholder 7">
            <a:extLst>
              <a:ext uri="{FF2B5EF4-FFF2-40B4-BE49-F238E27FC236}">
                <a16:creationId xmlns:a16="http://schemas.microsoft.com/office/drawing/2014/main" id="{2F74050C-1801-2345-9DC3-F06B163A28D3}"/>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8329967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Big Picture">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r>
              <a:rPr lang="de-CH"/>
              <a:t>14.03.23</a:t>
            </a:r>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Steinar Stapnes - Linear Colliders</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
        <p:nvSpPr>
          <p:cNvPr id="4" name="Picture Placeholder 3">
            <a:extLst>
              <a:ext uri="{FF2B5EF4-FFF2-40B4-BE49-F238E27FC236}">
                <a16:creationId xmlns:a16="http://schemas.microsoft.com/office/drawing/2014/main" id="{1CBAAC3B-64E8-6A4D-B184-3057E6D0D079}"/>
              </a:ext>
            </a:extLst>
          </p:cNvPr>
          <p:cNvSpPr>
            <a:spLocks noGrp="1"/>
          </p:cNvSpPr>
          <p:nvPr>
            <p:ph type="pic" sz="quarter" idx="13" hasCustomPrompt="1"/>
          </p:nvPr>
        </p:nvSpPr>
        <p:spPr>
          <a:xfrm>
            <a:off x="407988" y="1439863"/>
            <a:ext cx="11376025" cy="4760912"/>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2913320333"/>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1F763763-5414-8544-AF6D-F8D5C9B1117C}"/>
              </a:ext>
            </a:extLst>
          </p:cNvPr>
          <p:cNvSpPr>
            <a:spLocks noGrp="1"/>
          </p:cNvSpPr>
          <p:nvPr>
            <p:ph type="dt" sz="half" idx="10"/>
          </p:nvPr>
        </p:nvSpPr>
        <p:spPr/>
        <p:txBody>
          <a:bodyPr/>
          <a:lstStyle/>
          <a:p>
            <a:r>
              <a:rPr lang="de-CH"/>
              <a:t>24.04.23</a:t>
            </a:r>
            <a:endParaRPr lang="en-US" dirty="0"/>
          </a:p>
        </p:txBody>
      </p:sp>
      <p:sp>
        <p:nvSpPr>
          <p:cNvPr id="6" name="Footer Placeholder 5">
            <a:extLst>
              <a:ext uri="{FF2B5EF4-FFF2-40B4-BE49-F238E27FC236}">
                <a16:creationId xmlns:a16="http://schemas.microsoft.com/office/drawing/2014/main" id="{7618A5D0-906E-0046-B0F3-96283308CD40}"/>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414B140E-F283-BD43-9D8C-905BDA421CF5}"/>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231458769"/>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showMasterSp="0" type="blank" preserve="1">
  <p:cSld name="Last slide">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33059AC4-96B9-704B-82C7-32D5BEFF3254}"/>
              </a:ext>
            </a:extLst>
          </p:cNvPr>
          <p:cNvSpPr txBox="1"/>
          <p:nvPr userDrawn="1"/>
        </p:nvSpPr>
        <p:spPr>
          <a:xfrm>
            <a:off x="407988" y="6196406"/>
            <a:ext cx="11376025" cy="369332"/>
          </a:xfrm>
          <a:prstGeom prst="rect">
            <a:avLst/>
          </a:prstGeom>
          <a:noFill/>
        </p:spPr>
        <p:txBody>
          <a:bodyPr wrap="square" rtlCol="0">
            <a:spAutoFit/>
          </a:bodyPr>
          <a:lstStyle/>
          <a:p>
            <a:pPr algn="ctr"/>
            <a:r>
              <a:rPr kumimoji="0" lang="fr-CH" dirty="0" err="1"/>
              <a:t>home.cern</a:t>
            </a:r>
            <a:endParaRPr lang="en-US" dirty="0"/>
          </a:p>
        </p:txBody>
      </p:sp>
      <p:pic>
        <p:nvPicPr>
          <p:cNvPr id="5" name="Picture 4">
            <a:extLst>
              <a:ext uri="{FF2B5EF4-FFF2-40B4-BE49-F238E27FC236}">
                <a16:creationId xmlns:a16="http://schemas.microsoft.com/office/drawing/2014/main" id="{155196E8-CA32-8449-8B2F-F83D475BC17D}"/>
              </a:ext>
            </a:extLst>
          </p:cNvPr>
          <p:cNvPicPr>
            <a:picLocks noChangeAspect="1"/>
          </p:cNvPicPr>
          <p:nvPr userDrawn="1"/>
        </p:nvPicPr>
        <p:blipFill>
          <a:blip r:embed="rId2"/>
          <a:stretch>
            <a:fillRect/>
          </a:stretch>
        </p:blipFill>
        <p:spPr>
          <a:xfrm>
            <a:off x="5231904" y="2244864"/>
            <a:ext cx="1728192" cy="1728192"/>
          </a:xfrm>
          <a:prstGeom prst="rect">
            <a:avLst/>
          </a:prstGeom>
        </p:spPr>
      </p:pic>
    </p:spTree>
    <p:extLst>
      <p:ext uri="{BB962C8B-B14F-4D97-AF65-F5344CB8AC3E}">
        <p14:creationId xmlns:p14="http://schemas.microsoft.com/office/powerpoint/2010/main" val="3463400662"/>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r>
              <a:rPr lang="de-CH"/>
              <a:t>24.04.23</a:t>
            </a:r>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5D7037B-0BB8-45C5-8146-88985930D00E}" type="slidenum">
              <a:rPr lang="en-GB" smtClean="0"/>
              <a:t>‹#›</a:t>
            </a:fld>
            <a:endParaRPr lang="en-GB"/>
          </a:p>
        </p:txBody>
      </p:sp>
    </p:spTree>
    <p:extLst>
      <p:ext uri="{BB962C8B-B14F-4D97-AF65-F5344CB8AC3E}">
        <p14:creationId xmlns:p14="http://schemas.microsoft.com/office/powerpoint/2010/main" val="2622889518"/>
      </p:ext>
    </p:extLst>
  </p:cSld>
  <p:clrMapOvr>
    <a:masterClrMapping/>
  </p:clrMapOvr>
  <mc:AlternateContent xmlns:mc="http://schemas.openxmlformats.org/markup-compatibility/2006" xmlns:p14="http://schemas.microsoft.com/office/powerpoint/2010/main">
    <mc:Choice Requires="p14">
      <p:transition spd="slow" p14:dur="2000" advClick="0">
        <p14:prism isContent="1"/>
      </p:transition>
    </mc:Choice>
    <mc:Fallback xmlns="">
      <p:transition spd="slow" advClick="0">
        <p:fade/>
      </p:transition>
    </mc:Fallback>
  </mc:AlternateContent>
</p:sldLayout>
</file>

<file path=ppt/slideLayouts/slideLayout63.xml><?xml version="1.0" encoding="utf-8"?>
<p:sldLayout xmlns:a="http://schemas.openxmlformats.org/drawingml/2006/main" xmlns:r="http://schemas.openxmlformats.org/officeDocument/2006/relationships" xmlns:p="http://schemas.openxmlformats.org/presentationml/2006/main" userDrawn="1">
  <p:cSld name="Disposition personnalisée">
    <p:spTree>
      <p:nvGrpSpPr>
        <p:cNvPr id="1" name=""/>
        <p:cNvGrpSpPr/>
        <p:nvPr/>
      </p:nvGrpSpPr>
      <p:grpSpPr>
        <a:xfrm>
          <a:off x="0" y="0"/>
          <a:ext cx="0" cy="0"/>
          <a:chOff x="0" y="0"/>
          <a:chExt cx="0" cy="0"/>
        </a:xfrm>
      </p:grpSpPr>
      <p:sp>
        <p:nvSpPr>
          <p:cNvPr id="6" name="Espace réservé du contenu 5"/>
          <p:cNvSpPr>
            <a:spLocks noGrp="1"/>
          </p:cNvSpPr>
          <p:nvPr>
            <p:ph sz="quarter" idx="12"/>
          </p:nvPr>
        </p:nvSpPr>
        <p:spPr>
          <a:xfrm>
            <a:off x="609600" y="1701800"/>
            <a:ext cx="11074400" cy="4714875"/>
          </a:xfrm>
          <a:prstGeom prst="rect">
            <a:avLst/>
          </a:prstGeom>
        </p:spPr>
        <p:txBody>
          <a:bodyPr/>
          <a:lstStyle>
            <a:lvl1pPr marL="457189" indent="-457189">
              <a:buClr>
                <a:schemeClr val="tx1"/>
              </a:buClr>
              <a:buFont typeface="Arial"/>
              <a:buChar char="•"/>
              <a:defRPr sz="2667">
                <a:solidFill>
                  <a:srgbClr val="000000"/>
                </a:solidFill>
                <a:latin typeface="+mn-lt"/>
              </a:defRPr>
            </a:lvl1pPr>
            <a:lvl2pPr marL="990575" indent="-380990">
              <a:buClr>
                <a:schemeClr val="tx1"/>
              </a:buClr>
              <a:buFont typeface="Arial"/>
              <a:buChar char="•"/>
              <a:defRPr sz="2667">
                <a:solidFill>
                  <a:srgbClr val="000000"/>
                </a:solidFill>
                <a:latin typeface="+mn-lt"/>
              </a:defRPr>
            </a:lvl2pPr>
            <a:lvl3pPr marL="1523962" indent="-304792">
              <a:buClr>
                <a:schemeClr val="tx1"/>
              </a:buClr>
              <a:buFont typeface="Arial"/>
              <a:buChar char="•"/>
              <a:defRPr sz="2667">
                <a:solidFill>
                  <a:srgbClr val="000000"/>
                </a:solidFill>
                <a:latin typeface="+mn-lt"/>
              </a:defRPr>
            </a:lvl3pPr>
            <a:lvl4pPr marL="2133547" indent="-304792">
              <a:buClr>
                <a:schemeClr val="tx1"/>
              </a:buClr>
              <a:buFont typeface="Arial"/>
              <a:buChar char="•"/>
              <a:defRPr sz="2667">
                <a:solidFill>
                  <a:srgbClr val="000000"/>
                </a:solidFill>
                <a:latin typeface="+mn-lt"/>
              </a:defRPr>
            </a:lvl4pPr>
            <a:lvl5pPr marL="2743131" indent="-304792">
              <a:buClr>
                <a:schemeClr val="tx1"/>
              </a:buClr>
              <a:buFont typeface="Arial"/>
              <a:buChar char="•"/>
              <a:defRPr sz="2667">
                <a:solidFill>
                  <a:srgbClr val="000000"/>
                </a:solidFill>
                <a:latin typeface="+mn-lt"/>
              </a:defRPr>
            </a:lvl5p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endParaRPr lang="en-GB" dirty="0"/>
          </a:p>
        </p:txBody>
      </p:sp>
      <p:sp>
        <p:nvSpPr>
          <p:cNvPr id="8" name="Espace réservé du pied de page 4"/>
          <p:cNvSpPr>
            <a:spLocks noGrp="1"/>
          </p:cNvSpPr>
          <p:nvPr>
            <p:ph type="ftr" sz="quarter" idx="3"/>
          </p:nvPr>
        </p:nvSpPr>
        <p:spPr>
          <a:xfrm>
            <a:off x="239349" y="6597353"/>
            <a:ext cx="10022251" cy="306687"/>
          </a:xfrm>
          <a:prstGeom prst="rect">
            <a:avLst/>
          </a:prstGeom>
        </p:spPr>
        <p:txBody>
          <a:bodyPr lIns="0" tIns="0" rIns="0" bIns="0"/>
          <a:lstStyle>
            <a:lvl1pPr algn="ctr">
              <a:defRPr sz="1600">
                <a:latin typeface="Calibri"/>
                <a:cs typeface="Calibri"/>
              </a:defRPr>
            </a:lvl1pPr>
          </a:lstStyle>
          <a:p>
            <a:endParaRPr lang="en-GB" dirty="0"/>
          </a:p>
        </p:txBody>
      </p:sp>
      <p:sp>
        <p:nvSpPr>
          <p:cNvPr id="9" name="Espace réservé du numéro de diapositive 5"/>
          <p:cNvSpPr>
            <a:spLocks noGrp="1"/>
          </p:cNvSpPr>
          <p:nvPr>
            <p:ph type="sldNum" sz="quarter" idx="4"/>
          </p:nvPr>
        </p:nvSpPr>
        <p:spPr>
          <a:xfrm>
            <a:off x="10464800" y="6538914"/>
            <a:ext cx="609600" cy="365125"/>
          </a:xfrm>
          <a:prstGeom prst="rect">
            <a:avLst/>
          </a:prstGeom>
        </p:spPr>
        <p:txBody>
          <a:bodyPr vert="horz" lIns="91440" tIns="45720" rIns="91440" bIns="45720" rtlCol="0" anchor="ctr"/>
          <a:lstStyle>
            <a:lvl1pPr algn="r">
              <a:defRPr sz="1600" b="1">
                <a:solidFill>
                  <a:schemeClr val="bg1"/>
                </a:solidFill>
                <a:latin typeface="Arial Narrow"/>
                <a:cs typeface="Arial Narrow"/>
              </a:defRPr>
            </a:lvl1pPr>
          </a:lstStyle>
          <a:p>
            <a:fld id="{974172A1-1CBF-0B40-9234-7D4D80EC19EA}" type="slidenum">
              <a:rPr lang="en-GB" smtClean="0"/>
              <a:pPr/>
              <a:t>‹#›</a:t>
            </a:fld>
            <a:endParaRPr lang="en-GB" dirty="0"/>
          </a:p>
        </p:txBody>
      </p:sp>
      <p:sp>
        <p:nvSpPr>
          <p:cNvPr id="7" name="Titre 6"/>
          <p:cNvSpPr>
            <a:spLocks noGrp="1"/>
          </p:cNvSpPr>
          <p:nvPr>
            <p:ph type="title"/>
          </p:nvPr>
        </p:nvSpPr>
        <p:spPr>
          <a:xfrm>
            <a:off x="1727200" y="275167"/>
            <a:ext cx="9042400" cy="753567"/>
          </a:xfrm>
          <a:prstGeom prst="rect">
            <a:avLst/>
          </a:prstGeom>
        </p:spPr>
        <p:txBody>
          <a:bodyPr vert="horz" lIns="0" tIns="0" rIns="0" bIns="0"/>
          <a:lstStyle>
            <a:lvl1pPr>
              <a:defRPr sz="4800" b="0">
                <a:latin typeface="+mj-lt"/>
              </a:defRPr>
            </a:lvl1pPr>
          </a:lstStyle>
          <a:p>
            <a:r>
              <a:rPr lang="fr-FR" dirty="0"/>
              <a:t>Cliquez et modifiez le titre</a:t>
            </a:r>
            <a:endParaRPr lang="en-GB" dirty="0"/>
          </a:p>
        </p:txBody>
      </p:sp>
    </p:spTree>
    <p:extLst>
      <p:ext uri="{BB962C8B-B14F-4D97-AF65-F5344CB8AC3E}">
        <p14:creationId xmlns:p14="http://schemas.microsoft.com/office/powerpoint/2010/main" val="790311484"/>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
        <p:nvSpPr>
          <p:cNvPr id="9" name="Slide Number Placeholder 8"/>
          <p:cNvSpPr>
            <a:spLocks noGrp="1"/>
          </p:cNvSpPr>
          <p:nvPr>
            <p:ph type="sldNum" sz="quarter" idx="10"/>
          </p:nvPr>
        </p:nvSpPr>
        <p:spPr/>
        <p:txBody>
          <a:bodyPr/>
          <a:lstStyle/>
          <a:p>
            <a:fld id="{D9BF5071-ED05-4944-80F9-6D12E6F81990}" type="slidenum">
              <a:rPr lang="en-US" smtClean="0"/>
              <a:t>‹#›</a:t>
            </a:fld>
            <a:endParaRPr lang="en-US"/>
          </a:p>
        </p:txBody>
      </p:sp>
    </p:spTree>
    <p:extLst>
      <p:ext uri="{BB962C8B-B14F-4D97-AF65-F5344CB8AC3E}">
        <p14:creationId xmlns:p14="http://schemas.microsoft.com/office/powerpoint/2010/main" val="3910765663"/>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matchingName="Text Slide - 1 Column 2">
  <p:cSld name="Text Slide - 1 Column 2">
    <p:bg>
      <p:bgPr>
        <a:solidFill>
          <a:schemeClr val="lt1"/>
        </a:solidFill>
        <a:effectLst/>
      </p:bgPr>
    </p:bg>
    <p:spTree>
      <p:nvGrpSpPr>
        <p:cNvPr id="1" name="Shape 133"/>
        <p:cNvGrpSpPr/>
        <p:nvPr/>
      </p:nvGrpSpPr>
      <p:grpSpPr>
        <a:xfrm>
          <a:off x="0" y="0"/>
          <a:ext cx="0" cy="0"/>
          <a:chOff x="0" y="0"/>
          <a:chExt cx="0" cy="0"/>
        </a:xfrm>
      </p:grpSpPr>
      <p:sp>
        <p:nvSpPr>
          <p:cNvPr id="134" name="Google Shape;134;g1b318c8bf29_0_574"/>
          <p:cNvSpPr txBox="1">
            <a:spLocks noGrp="1"/>
          </p:cNvSpPr>
          <p:nvPr>
            <p:ph type="body" idx="1"/>
          </p:nvPr>
        </p:nvSpPr>
        <p:spPr>
          <a:xfrm>
            <a:off x="800100" y="1110225"/>
            <a:ext cx="10553700" cy="398400"/>
          </a:xfrm>
          <a:prstGeom prst="rect">
            <a:avLst/>
          </a:prstGeom>
          <a:noFill/>
          <a:ln>
            <a:noFill/>
          </a:ln>
        </p:spPr>
        <p:txBody>
          <a:bodyPr spcFirstLastPara="1" wrap="square" lIns="0" tIns="45700" rIns="91425" bIns="45700" anchor="t" anchorCtr="0">
            <a:noAutofit/>
          </a:bodyPr>
          <a:lstStyle>
            <a:lvl1pPr marL="457200" lvl="0" indent="-228600" algn="l" rtl="0">
              <a:lnSpc>
                <a:spcPct val="90000"/>
              </a:lnSpc>
              <a:spcBef>
                <a:spcPts val="1000"/>
              </a:spcBef>
              <a:spcAft>
                <a:spcPts val="0"/>
              </a:spcAft>
              <a:buSzPts val="2000"/>
              <a:buFont typeface="Lato"/>
              <a:buNone/>
              <a:defRPr sz="2000">
                <a:solidFill>
                  <a:srgbClr val="B83A4B"/>
                </a:solidFill>
                <a:latin typeface="Lato"/>
                <a:ea typeface="Lato"/>
                <a:cs typeface="Lato"/>
                <a:sym typeface="Lato"/>
              </a:defRPr>
            </a:lvl1pPr>
            <a:lvl2pPr marL="914400" lvl="1" indent="-370840" algn="l" rtl="0">
              <a:lnSpc>
                <a:spcPct val="90000"/>
              </a:lnSpc>
              <a:spcBef>
                <a:spcPts val="500"/>
              </a:spcBef>
              <a:spcAft>
                <a:spcPts val="0"/>
              </a:spcAft>
              <a:buClr>
                <a:schemeClr val="lt1"/>
              </a:buClr>
              <a:buSzPts val="2240"/>
              <a:buChar char="•"/>
              <a:defRPr sz="2000">
                <a:solidFill>
                  <a:schemeClr val="lt1"/>
                </a:solidFill>
                <a:latin typeface="Lato"/>
                <a:ea typeface="Lato"/>
                <a:cs typeface="Lato"/>
                <a:sym typeface="Lato"/>
              </a:defRPr>
            </a:lvl2pPr>
            <a:lvl3pPr marL="1371600" lvl="2" indent="-354330" algn="l" rtl="0">
              <a:lnSpc>
                <a:spcPct val="90000"/>
              </a:lnSpc>
              <a:spcBef>
                <a:spcPts val="500"/>
              </a:spcBef>
              <a:spcAft>
                <a:spcPts val="0"/>
              </a:spcAft>
              <a:buClr>
                <a:schemeClr val="lt1"/>
              </a:buClr>
              <a:buSzPts val="1980"/>
              <a:buChar char="•"/>
              <a:defRPr>
                <a:solidFill>
                  <a:schemeClr val="lt1"/>
                </a:solidFill>
              </a:defRPr>
            </a:lvl3pPr>
            <a:lvl4pPr marL="1828800" lvl="3" indent="-356616" algn="l" rtl="0">
              <a:lnSpc>
                <a:spcPct val="90000"/>
              </a:lnSpc>
              <a:spcBef>
                <a:spcPts val="500"/>
              </a:spcBef>
              <a:spcAft>
                <a:spcPts val="0"/>
              </a:spcAft>
              <a:buClr>
                <a:schemeClr val="lt1"/>
              </a:buClr>
              <a:buSzPts val="2016"/>
              <a:buChar char="•"/>
              <a:defRPr>
                <a:solidFill>
                  <a:schemeClr val="lt1"/>
                </a:solidFill>
              </a:defRPr>
            </a:lvl4pPr>
            <a:lvl5pPr marL="2286000" lvl="4" indent="-356616" algn="l" rtl="0">
              <a:lnSpc>
                <a:spcPct val="90000"/>
              </a:lnSpc>
              <a:spcBef>
                <a:spcPts val="500"/>
              </a:spcBef>
              <a:spcAft>
                <a:spcPts val="0"/>
              </a:spcAft>
              <a:buClr>
                <a:schemeClr val="lt1"/>
              </a:buClr>
              <a:buSzPts val="2016"/>
              <a:buChar char="•"/>
              <a:defRPr>
                <a:solidFill>
                  <a:schemeClr val="lt1"/>
                </a:solidFill>
              </a:defRPr>
            </a:lvl5pPr>
            <a:lvl6pPr marL="2743200" lvl="5" indent="-342900" algn="l" rtl="0">
              <a:lnSpc>
                <a:spcPct val="90000"/>
              </a:lnSpc>
              <a:spcBef>
                <a:spcPts val="500"/>
              </a:spcBef>
              <a:spcAft>
                <a:spcPts val="0"/>
              </a:spcAft>
              <a:buClr>
                <a:schemeClr val="lt1"/>
              </a:buClr>
              <a:buSzPts val="1800"/>
              <a:buChar char="•"/>
              <a:defRPr>
                <a:solidFill>
                  <a:schemeClr val="lt1"/>
                </a:solidFill>
              </a:defRPr>
            </a:lvl6pPr>
            <a:lvl7pPr marL="3200400" lvl="6" indent="-342900" algn="l" rtl="0">
              <a:lnSpc>
                <a:spcPct val="90000"/>
              </a:lnSpc>
              <a:spcBef>
                <a:spcPts val="500"/>
              </a:spcBef>
              <a:spcAft>
                <a:spcPts val="0"/>
              </a:spcAft>
              <a:buClr>
                <a:schemeClr val="lt1"/>
              </a:buClr>
              <a:buSzPts val="1800"/>
              <a:buChar char="•"/>
              <a:defRPr>
                <a:solidFill>
                  <a:schemeClr val="lt1"/>
                </a:solidFill>
              </a:defRPr>
            </a:lvl7pPr>
            <a:lvl8pPr marL="3657600" lvl="7" indent="-342900" algn="l" rtl="0">
              <a:lnSpc>
                <a:spcPct val="90000"/>
              </a:lnSpc>
              <a:spcBef>
                <a:spcPts val="500"/>
              </a:spcBef>
              <a:spcAft>
                <a:spcPts val="0"/>
              </a:spcAft>
              <a:buClr>
                <a:schemeClr val="lt1"/>
              </a:buClr>
              <a:buSzPts val="1800"/>
              <a:buChar char="•"/>
              <a:defRPr>
                <a:solidFill>
                  <a:schemeClr val="lt1"/>
                </a:solidFill>
              </a:defRPr>
            </a:lvl8pPr>
            <a:lvl9pPr marL="4114800" lvl="8" indent="-342900" algn="l" rtl="0">
              <a:lnSpc>
                <a:spcPct val="90000"/>
              </a:lnSpc>
              <a:spcBef>
                <a:spcPts val="500"/>
              </a:spcBef>
              <a:spcAft>
                <a:spcPts val="0"/>
              </a:spcAft>
              <a:buClr>
                <a:schemeClr val="lt1"/>
              </a:buClr>
              <a:buSzPts val="1800"/>
              <a:buChar char="•"/>
              <a:defRPr>
                <a:solidFill>
                  <a:schemeClr val="lt1"/>
                </a:solidFill>
              </a:defRPr>
            </a:lvl9pPr>
          </a:lstStyle>
          <a:p>
            <a:endParaRPr/>
          </a:p>
        </p:txBody>
      </p:sp>
      <p:sp>
        <p:nvSpPr>
          <p:cNvPr id="135" name="Google Shape;135;g1b318c8bf29_0_574"/>
          <p:cNvSpPr txBox="1">
            <a:spLocks noGrp="1"/>
          </p:cNvSpPr>
          <p:nvPr>
            <p:ph type="title"/>
          </p:nvPr>
        </p:nvSpPr>
        <p:spPr>
          <a:xfrm>
            <a:off x="800100" y="266701"/>
            <a:ext cx="10553700" cy="632100"/>
          </a:xfrm>
          <a:prstGeom prst="rect">
            <a:avLst/>
          </a:prstGeom>
          <a:noFill/>
          <a:ln>
            <a:noFill/>
          </a:ln>
        </p:spPr>
        <p:txBody>
          <a:bodyPr spcFirstLastPara="1" wrap="square" lIns="0" tIns="45700" rIns="91425" bIns="45700" anchor="b" anchorCtr="0">
            <a:normAutofit/>
          </a:bodyPr>
          <a:lstStyle>
            <a:lvl1pPr lvl="0" algn="l" rtl="0">
              <a:lnSpc>
                <a:spcPct val="90000"/>
              </a:lnSpc>
              <a:spcBef>
                <a:spcPts val="0"/>
              </a:spcBef>
              <a:spcAft>
                <a:spcPts val="0"/>
              </a:spcAft>
              <a:buClr>
                <a:srgbClr val="8C1515"/>
              </a:buClr>
              <a:buSzPts val="3200"/>
              <a:buFont typeface="Lato"/>
              <a:buNone/>
              <a:defRPr sz="3200"/>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cxnSp>
        <p:nvCxnSpPr>
          <p:cNvPr id="136" name="Google Shape;136;g1b318c8bf29_0_574"/>
          <p:cNvCxnSpPr/>
          <p:nvPr/>
        </p:nvCxnSpPr>
        <p:spPr>
          <a:xfrm>
            <a:off x="800100" y="927135"/>
            <a:ext cx="10553700" cy="0"/>
          </a:xfrm>
          <a:prstGeom prst="straightConnector1">
            <a:avLst/>
          </a:prstGeom>
          <a:noFill/>
          <a:ln w="9525" cap="flat" cmpd="sng">
            <a:solidFill>
              <a:srgbClr val="8C1515"/>
            </a:solidFill>
            <a:prstDash val="solid"/>
            <a:miter lim="800000"/>
            <a:headEnd type="none" w="sm" len="sm"/>
            <a:tailEnd type="none" w="sm" len="sm"/>
          </a:ln>
        </p:spPr>
      </p:cxnSp>
      <p:sp>
        <p:nvSpPr>
          <p:cNvPr id="137" name="Google Shape;137;g1b318c8bf29_0_574"/>
          <p:cNvSpPr txBox="1">
            <a:spLocks noGrp="1"/>
          </p:cNvSpPr>
          <p:nvPr>
            <p:ph type="body" idx="2"/>
          </p:nvPr>
        </p:nvSpPr>
        <p:spPr>
          <a:xfrm>
            <a:off x="800100" y="1534624"/>
            <a:ext cx="10553700" cy="4452900"/>
          </a:xfrm>
          <a:prstGeom prst="rect">
            <a:avLst/>
          </a:prstGeom>
          <a:noFill/>
          <a:ln>
            <a:noFill/>
          </a:ln>
        </p:spPr>
        <p:txBody>
          <a:bodyPr spcFirstLastPara="1" wrap="square" lIns="0" tIns="45700" rIns="91425" bIns="45700" anchor="t" anchorCtr="0">
            <a:noAutofit/>
          </a:bodyPr>
          <a:lstStyle>
            <a:lvl1pPr marL="457200" lvl="0" indent="-228600" algn="l" rtl="0">
              <a:lnSpc>
                <a:spcPct val="115000"/>
              </a:lnSpc>
              <a:spcBef>
                <a:spcPts val="1000"/>
              </a:spcBef>
              <a:spcAft>
                <a:spcPts val="0"/>
              </a:spcAft>
              <a:buSzPts val="1600"/>
              <a:buFont typeface="Lato"/>
              <a:buNone/>
              <a:defRPr>
                <a:solidFill>
                  <a:srgbClr val="3F3F3F"/>
                </a:solidFill>
              </a:defRPr>
            </a:lvl1pPr>
            <a:lvl2pPr marL="914400" lvl="1" indent="-342392" algn="l" rtl="0">
              <a:lnSpc>
                <a:spcPct val="115000"/>
              </a:lnSpc>
              <a:spcBef>
                <a:spcPts val="500"/>
              </a:spcBef>
              <a:spcAft>
                <a:spcPts val="0"/>
              </a:spcAft>
              <a:buSzPts val="1792"/>
              <a:buChar char="•"/>
              <a:defRPr>
                <a:solidFill>
                  <a:srgbClr val="3F3F3F"/>
                </a:solidFill>
              </a:defRPr>
            </a:lvl2pPr>
            <a:lvl3pPr marL="1371600" lvl="2" indent="-327660" algn="l" rtl="0">
              <a:lnSpc>
                <a:spcPct val="115000"/>
              </a:lnSpc>
              <a:spcBef>
                <a:spcPts val="500"/>
              </a:spcBef>
              <a:spcAft>
                <a:spcPts val="0"/>
              </a:spcAft>
              <a:buSzPts val="1560"/>
              <a:buChar char="•"/>
              <a:defRPr sz="1400">
                <a:solidFill>
                  <a:srgbClr val="3F3F3F"/>
                </a:solidFill>
              </a:defRPr>
            </a:lvl3pPr>
            <a:lvl4pPr marL="1828800" lvl="3" indent="-328167" algn="l" rtl="0">
              <a:lnSpc>
                <a:spcPct val="115000"/>
              </a:lnSpc>
              <a:spcBef>
                <a:spcPts val="500"/>
              </a:spcBef>
              <a:spcAft>
                <a:spcPts val="0"/>
              </a:spcAft>
              <a:buSzPts val="1568"/>
              <a:buChar char="●"/>
              <a:defRPr>
                <a:solidFill>
                  <a:srgbClr val="3F3F3F"/>
                </a:solidFill>
              </a:defRPr>
            </a:lvl4pPr>
            <a:lvl5pPr marL="2286000" lvl="4" indent="-328167" algn="l" rtl="0">
              <a:lnSpc>
                <a:spcPct val="115000"/>
              </a:lnSpc>
              <a:spcBef>
                <a:spcPts val="500"/>
              </a:spcBef>
              <a:spcAft>
                <a:spcPts val="0"/>
              </a:spcAft>
              <a:buSzPts val="1568"/>
              <a:buChar char="•"/>
              <a:defRPr>
                <a:solidFill>
                  <a:srgbClr val="3F3F3F"/>
                </a:solidFill>
              </a:defRPr>
            </a:lvl5pPr>
            <a:lvl6pPr marL="2743200" lvl="5" indent="-304800" algn="l" rtl="0">
              <a:lnSpc>
                <a:spcPct val="115000"/>
              </a:lnSpc>
              <a:spcBef>
                <a:spcPts val="500"/>
              </a:spcBef>
              <a:spcAft>
                <a:spcPts val="0"/>
              </a:spcAft>
              <a:buClr>
                <a:schemeClr val="dk1"/>
              </a:buClr>
              <a:buSzPts val="1200"/>
              <a:buFont typeface="Lato"/>
              <a:buChar char="•"/>
              <a:defRPr sz="1200">
                <a:latin typeface="Lato"/>
                <a:ea typeface="Lato"/>
                <a:cs typeface="Lato"/>
                <a:sym typeface="Lato"/>
              </a:defRPr>
            </a:lvl6pPr>
            <a:lvl7pPr marL="3200400" lvl="6" indent="-304800" algn="l" rtl="0">
              <a:lnSpc>
                <a:spcPct val="115000"/>
              </a:lnSpc>
              <a:spcBef>
                <a:spcPts val="500"/>
              </a:spcBef>
              <a:spcAft>
                <a:spcPts val="0"/>
              </a:spcAft>
              <a:buClr>
                <a:schemeClr val="dk1"/>
              </a:buClr>
              <a:buSzPts val="1200"/>
              <a:buFont typeface="Lato"/>
              <a:buChar char="●"/>
              <a:defRPr sz="1200">
                <a:latin typeface="Lato"/>
                <a:ea typeface="Lato"/>
                <a:cs typeface="Lato"/>
                <a:sym typeface="Lato"/>
              </a:defRPr>
            </a:lvl7pPr>
            <a:lvl8pPr marL="3657600" lvl="7" indent="-304800" algn="l" rtl="0">
              <a:lnSpc>
                <a:spcPct val="115000"/>
              </a:lnSpc>
              <a:spcBef>
                <a:spcPts val="500"/>
              </a:spcBef>
              <a:spcAft>
                <a:spcPts val="0"/>
              </a:spcAft>
              <a:buClr>
                <a:schemeClr val="dk1"/>
              </a:buClr>
              <a:buSzPts val="1200"/>
              <a:buFont typeface="Lato"/>
              <a:buChar char="•"/>
              <a:defRPr sz="1200">
                <a:latin typeface="Lato"/>
                <a:ea typeface="Lato"/>
                <a:cs typeface="Lato"/>
                <a:sym typeface="Lato"/>
              </a:defRPr>
            </a:lvl8pPr>
            <a:lvl9pPr marL="4114800" lvl="8" indent="-304800" algn="l" rtl="0">
              <a:lnSpc>
                <a:spcPct val="115000"/>
              </a:lnSpc>
              <a:spcBef>
                <a:spcPts val="500"/>
              </a:spcBef>
              <a:spcAft>
                <a:spcPts val="0"/>
              </a:spcAft>
              <a:buClr>
                <a:schemeClr val="dk1"/>
              </a:buClr>
              <a:buSzPts val="1200"/>
              <a:buFont typeface="Lato"/>
              <a:buChar char="•"/>
              <a:defRPr sz="1200">
                <a:latin typeface="Lato"/>
                <a:ea typeface="Lato"/>
                <a:cs typeface="Lato"/>
                <a:sym typeface="Lato"/>
              </a:defRPr>
            </a:lvl9pPr>
          </a:lstStyle>
          <a:p>
            <a:endParaRPr/>
          </a:p>
        </p:txBody>
      </p:sp>
      <p:sp>
        <p:nvSpPr>
          <p:cNvPr id="138" name="Google Shape;138;g1b318c8bf29_0_574"/>
          <p:cNvSpPr txBox="1">
            <a:spLocks noGrp="1"/>
          </p:cNvSpPr>
          <p:nvPr>
            <p:ph type="sldNum" idx="12"/>
          </p:nvPr>
        </p:nvSpPr>
        <p:spPr>
          <a:xfrm>
            <a:off x="8610600" y="6282824"/>
            <a:ext cx="2743200" cy="365100"/>
          </a:xfrm>
          <a:prstGeom prst="rect">
            <a:avLst/>
          </a:prstGeom>
          <a:noFill/>
          <a:ln>
            <a:noFill/>
          </a:ln>
        </p:spPr>
        <p:txBody>
          <a:bodyPr spcFirstLastPara="1" wrap="square" lIns="91425" tIns="45700" rIns="0" bIns="45700" anchor="ctr" anchorCtr="0">
            <a:noAutofit/>
          </a:bodyPr>
          <a:lstStyle>
            <a:lvl1pPr marL="0" lvl="0" indent="0" algn="r" rtl="0">
              <a:spcBef>
                <a:spcPts val="0"/>
              </a:spcBef>
              <a:buNone/>
              <a:defRPr sz="1100" b="0" i="0" u="none" strike="noStrike" cap="none">
                <a:solidFill>
                  <a:srgbClr val="3F3F3F"/>
                </a:solidFill>
                <a:latin typeface="Lato"/>
                <a:ea typeface="Lato"/>
                <a:cs typeface="Lato"/>
                <a:sym typeface="Lato"/>
              </a:defRPr>
            </a:lvl1pPr>
            <a:lvl2pPr marL="0" lvl="1" indent="0" algn="r" rtl="0">
              <a:spcBef>
                <a:spcPts val="0"/>
              </a:spcBef>
              <a:buNone/>
              <a:defRPr sz="1100" b="0" i="0" u="none" strike="noStrike" cap="none">
                <a:solidFill>
                  <a:srgbClr val="3F3F3F"/>
                </a:solidFill>
                <a:latin typeface="Lato"/>
                <a:ea typeface="Lato"/>
                <a:cs typeface="Lato"/>
                <a:sym typeface="Lato"/>
              </a:defRPr>
            </a:lvl2pPr>
            <a:lvl3pPr marL="0" lvl="2" indent="0" algn="r" rtl="0">
              <a:spcBef>
                <a:spcPts val="0"/>
              </a:spcBef>
              <a:buNone/>
              <a:defRPr sz="1100" b="0" i="0" u="none" strike="noStrike" cap="none">
                <a:solidFill>
                  <a:srgbClr val="3F3F3F"/>
                </a:solidFill>
                <a:latin typeface="Lato"/>
                <a:ea typeface="Lato"/>
                <a:cs typeface="Lato"/>
                <a:sym typeface="Lato"/>
              </a:defRPr>
            </a:lvl3pPr>
            <a:lvl4pPr marL="0" lvl="3" indent="0" algn="r" rtl="0">
              <a:spcBef>
                <a:spcPts val="0"/>
              </a:spcBef>
              <a:buNone/>
              <a:defRPr sz="1100" b="0" i="0" u="none" strike="noStrike" cap="none">
                <a:solidFill>
                  <a:srgbClr val="3F3F3F"/>
                </a:solidFill>
                <a:latin typeface="Lato"/>
                <a:ea typeface="Lato"/>
                <a:cs typeface="Lato"/>
                <a:sym typeface="Lato"/>
              </a:defRPr>
            </a:lvl4pPr>
            <a:lvl5pPr marL="0" lvl="4" indent="0" algn="r" rtl="0">
              <a:spcBef>
                <a:spcPts val="0"/>
              </a:spcBef>
              <a:buNone/>
              <a:defRPr sz="1100" b="0" i="0" u="none" strike="noStrike" cap="none">
                <a:solidFill>
                  <a:srgbClr val="3F3F3F"/>
                </a:solidFill>
                <a:latin typeface="Lato"/>
                <a:ea typeface="Lato"/>
                <a:cs typeface="Lato"/>
                <a:sym typeface="Lato"/>
              </a:defRPr>
            </a:lvl5pPr>
            <a:lvl6pPr marL="0" lvl="5" indent="0" algn="r" rtl="0">
              <a:spcBef>
                <a:spcPts val="0"/>
              </a:spcBef>
              <a:buNone/>
              <a:defRPr sz="1100" b="0" i="0" u="none" strike="noStrike" cap="none">
                <a:solidFill>
                  <a:srgbClr val="3F3F3F"/>
                </a:solidFill>
                <a:latin typeface="Lato"/>
                <a:ea typeface="Lato"/>
                <a:cs typeface="Lato"/>
                <a:sym typeface="Lato"/>
              </a:defRPr>
            </a:lvl6pPr>
            <a:lvl7pPr marL="0" lvl="6" indent="0" algn="r" rtl="0">
              <a:spcBef>
                <a:spcPts val="0"/>
              </a:spcBef>
              <a:buNone/>
              <a:defRPr sz="1100" b="0" i="0" u="none" strike="noStrike" cap="none">
                <a:solidFill>
                  <a:srgbClr val="3F3F3F"/>
                </a:solidFill>
                <a:latin typeface="Lato"/>
                <a:ea typeface="Lato"/>
                <a:cs typeface="Lato"/>
                <a:sym typeface="Lato"/>
              </a:defRPr>
            </a:lvl7pPr>
            <a:lvl8pPr marL="0" lvl="7" indent="0" algn="r" rtl="0">
              <a:spcBef>
                <a:spcPts val="0"/>
              </a:spcBef>
              <a:buNone/>
              <a:defRPr sz="1100" b="0" i="0" u="none" strike="noStrike" cap="none">
                <a:solidFill>
                  <a:srgbClr val="3F3F3F"/>
                </a:solidFill>
                <a:latin typeface="Lato"/>
                <a:ea typeface="Lato"/>
                <a:cs typeface="Lato"/>
                <a:sym typeface="Lato"/>
              </a:defRPr>
            </a:lvl8pPr>
            <a:lvl9pPr marL="0" lvl="8" indent="0" algn="r" rtl="0">
              <a:spcBef>
                <a:spcPts val="0"/>
              </a:spcBef>
              <a:buNone/>
              <a:defRPr sz="1100" b="0" i="0" u="none" strike="noStrike" cap="none">
                <a:solidFill>
                  <a:srgbClr val="3F3F3F"/>
                </a:solidFill>
                <a:latin typeface="Lato"/>
                <a:ea typeface="Lato"/>
                <a:cs typeface="Lato"/>
                <a:sym typeface="Lato"/>
              </a:defRPr>
            </a:lvl9pPr>
          </a:lstStyle>
          <a:p>
            <a:pPr marL="0" lvl="0" indent="0" algn="r" rtl="0">
              <a:spcBef>
                <a:spcPts val="0"/>
              </a:spcBef>
              <a:spcAft>
                <a:spcPts val="0"/>
              </a:spcAft>
              <a:buNone/>
            </a:pPr>
            <a:fld id="{00000000-1234-1234-1234-123412341234}" type="slidenum">
              <a:rPr lang="en-US"/>
              <a:t>‹#›</a:t>
            </a:fld>
            <a:endParaRPr/>
          </a:p>
        </p:txBody>
      </p:sp>
      <p:sp>
        <p:nvSpPr>
          <p:cNvPr id="139" name="Google Shape;139;g1b318c8bf29_0_574"/>
          <p:cNvSpPr txBox="1">
            <a:spLocks noGrp="1"/>
          </p:cNvSpPr>
          <p:nvPr>
            <p:ph type="subTitle" idx="3"/>
          </p:nvPr>
        </p:nvSpPr>
        <p:spPr>
          <a:xfrm>
            <a:off x="1634337" y="6356788"/>
            <a:ext cx="4209900" cy="217200"/>
          </a:xfrm>
          <a:prstGeom prst="rect">
            <a:avLst/>
          </a:prstGeom>
        </p:spPr>
        <p:txBody>
          <a:bodyPr spcFirstLastPara="1" wrap="square" lIns="0" tIns="45700" rIns="91425" bIns="45700" anchor="ctr" anchorCtr="0">
            <a:noAutofit/>
          </a:bodyPr>
          <a:lstStyle>
            <a:lvl1pPr lvl="0" rtl="0">
              <a:spcBef>
                <a:spcPts val="500"/>
              </a:spcBef>
              <a:spcAft>
                <a:spcPts val="0"/>
              </a:spcAft>
              <a:buClr>
                <a:srgbClr val="3F3F3F"/>
              </a:buClr>
              <a:buSzPts val="1100"/>
              <a:buNone/>
              <a:defRPr sz="1100">
                <a:solidFill>
                  <a:srgbClr val="3F3F3F"/>
                </a:solidFill>
              </a:defRPr>
            </a:lvl1pPr>
            <a:lvl2pPr lvl="1" rtl="0">
              <a:spcBef>
                <a:spcPts val="500"/>
              </a:spcBef>
              <a:spcAft>
                <a:spcPts val="0"/>
              </a:spcAft>
              <a:buClr>
                <a:srgbClr val="3F3F3F"/>
              </a:buClr>
              <a:buSzPts val="1100"/>
              <a:buNone/>
              <a:defRPr sz="1100">
                <a:solidFill>
                  <a:srgbClr val="3F3F3F"/>
                </a:solidFill>
              </a:defRPr>
            </a:lvl2pPr>
            <a:lvl3pPr lvl="2" rtl="0">
              <a:spcBef>
                <a:spcPts val="500"/>
              </a:spcBef>
              <a:spcAft>
                <a:spcPts val="0"/>
              </a:spcAft>
              <a:buClr>
                <a:srgbClr val="3F3F3F"/>
              </a:buClr>
              <a:buSzPts val="1100"/>
              <a:buNone/>
              <a:defRPr sz="1100">
                <a:solidFill>
                  <a:srgbClr val="3F3F3F"/>
                </a:solidFill>
              </a:defRPr>
            </a:lvl3pPr>
            <a:lvl4pPr lvl="3" rtl="0">
              <a:spcBef>
                <a:spcPts val="500"/>
              </a:spcBef>
              <a:spcAft>
                <a:spcPts val="0"/>
              </a:spcAft>
              <a:buClr>
                <a:srgbClr val="3F3F3F"/>
              </a:buClr>
              <a:buSzPts val="1100"/>
              <a:buNone/>
              <a:defRPr sz="1100">
                <a:solidFill>
                  <a:srgbClr val="3F3F3F"/>
                </a:solidFill>
              </a:defRPr>
            </a:lvl4pPr>
            <a:lvl5pPr lvl="4" rtl="0">
              <a:spcBef>
                <a:spcPts val="500"/>
              </a:spcBef>
              <a:spcAft>
                <a:spcPts val="0"/>
              </a:spcAft>
              <a:buClr>
                <a:srgbClr val="3F3F3F"/>
              </a:buClr>
              <a:buSzPts val="1100"/>
              <a:buNone/>
              <a:defRPr sz="1100">
                <a:solidFill>
                  <a:srgbClr val="3F3F3F"/>
                </a:solidFill>
              </a:defRPr>
            </a:lvl5pPr>
            <a:lvl6pPr lvl="5" rtl="0">
              <a:spcBef>
                <a:spcPts val="500"/>
              </a:spcBef>
              <a:spcAft>
                <a:spcPts val="0"/>
              </a:spcAft>
              <a:buClr>
                <a:srgbClr val="3F3F3F"/>
              </a:buClr>
              <a:buSzPts val="1100"/>
              <a:buNone/>
              <a:defRPr sz="1100">
                <a:solidFill>
                  <a:srgbClr val="3F3F3F"/>
                </a:solidFill>
              </a:defRPr>
            </a:lvl6pPr>
            <a:lvl7pPr lvl="6" rtl="0">
              <a:spcBef>
                <a:spcPts val="500"/>
              </a:spcBef>
              <a:spcAft>
                <a:spcPts val="0"/>
              </a:spcAft>
              <a:buClr>
                <a:srgbClr val="3F3F3F"/>
              </a:buClr>
              <a:buSzPts val="1100"/>
              <a:buNone/>
              <a:defRPr sz="1100">
                <a:solidFill>
                  <a:srgbClr val="3F3F3F"/>
                </a:solidFill>
              </a:defRPr>
            </a:lvl7pPr>
            <a:lvl8pPr lvl="7" rtl="0">
              <a:spcBef>
                <a:spcPts val="500"/>
              </a:spcBef>
              <a:spcAft>
                <a:spcPts val="0"/>
              </a:spcAft>
              <a:buClr>
                <a:srgbClr val="3F3F3F"/>
              </a:buClr>
              <a:buSzPts val="1100"/>
              <a:buNone/>
              <a:defRPr sz="1100">
                <a:solidFill>
                  <a:srgbClr val="3F3F3F"/>
                </a:solidFill>
              </a:defRPr>
            </a:lvl8pPr>
            <a:lvl9pPr lvl="8" rtl="0">
              <a:spcBef>
                <a:spcPts val="500"/>
              </a:spcBef>
              <a:spcAft>
                <a:spcPts val="0"/>
              </a:spcAft>
              <a:buClr>
                <a:srgbClr val="3F3F3F"/>
              </a:buClr>
              <a:buSzPts val="1100"/>
              <a:buNone/>
              <a:defRPr sz="1100">
                <a:solidFill>
                  <a:srgbClr val="3F3F3F"/>
                </a:solidFill>
              </a:defRPr>
            </a:lvl9pPr>
          </a:lstStyle>
          <a:p>
            <a:endParaRPr/>
          </a:p>
        </p:txBody>
      </p:sp>
    </p:spTree>
    <p:extLst>
      <p:ext uri="{BB962C8B-B14F-4D97-AF65-F5344CB8AC3E}">
        <p14:creationId xmlns:p14="http://schemas.microsoft.com/office/powerpoint/2010/main" val="1112024805"/>
      </p:ext>
    </p:extLst>
  </p:cSld>
  <p:clrMapOvr>
    <a:masterClrMapping/>
  </p:clrMapOvr>
  <p:extLst>
    <p:ext uri="{DCECCB84-F9BA-43D5-87BE-67443E8EF086}">
      <p15:sldGuideLst xmlns:p15="http://schemas.microsoft.com/office/powerpoint/2012/main">
        <p15:guide id="1" orient="horz" pos="480">
          <p15:clr>
            <a:srgbClr val="FBAE40"/>
          </p15:clr>
        </p15:guide>
      </p15:sldGuideLst>
    </p:ext>
  </p:extLst>
</p:sldLayout>
</file>

<file path=ppt/slideLayouts/slideLayout66.xml><?xml version="1.0" encoding="utf-8"?>
<p:sldLayout xmlns:a="http://schemas.openxmlformats.org/drawingml/2006/main" xmlns:r="http://schemas.openxmlformats.org/officeDocument/2006/relationships" xmlns:p="http://schemas.openxmlformats.org/presentationml/2006/main" matchingName="Text Slide - 1 Column 1">
  <p:cSld name="Text Slide - 1 Column 1">
    <p:bg>
      <p:bgPr>
        <a:solidFill>
          <a:schemeClr val="lt1"/>
        </a:solidFill>
        <a:effectLst/>
      </p:bgPr>
    </p:bg>
    <p:spTree>
      <p:nvGrpSpPr>
        <p:cNvPr id="1" name="Shape 126"/>
        <p:cNvGrpSpPr/>
        <p:nvPr/>
      </p:nvGrpSpPr>
      <p:grpSpPr>
        <a:xfrm>
          <a:off x="0" y="0"/>
          <a:ext cx="0" cy="0"/>
          <a:chOff x="0" y="0"/>
          <a:chExt cx="0" cy="0"/>
        </a:xfrm>
      </p:grpSpPr>
      <p:sp>
        <p:nvSpPr>
          <p:cNvPr id="127" name="Google Shape;127;g1b318c8bf29_0_234"/>
          <p:cNvSpPr txBox="1">
            <a:spLocks noGrp="1"/>
          </p:cNvSpPr>
          <p:nvPr>
            <p:ph type="body" idx="1"/>
          </p:nvPr>
        </p:nvSpPr>
        <p:spPr>
          <a:xfrm>
            <a:off x="800100" y="1110225"/>
            <a:ext cx="10553700" cy="398400"/>
          </a:xfrm>
          <a:prstGeom prst="rect">
            <a:avLst/>
          </a:prstGeom>
          <a:noFill/>
          <a:ln>
            <a:noFill/>
          </a:ln>
        </p:spPr>
        <p:txBody>
          <a:bodyPr spcFirstLastPara="1" wrap="square" lIns="0" tIns="45700" rIns="91425" bIns="45700" anchor="t" anchorCtr="0">
            <a:noAutofit/>
          </a:bodyPr>
          <a:lstStyle>
            <a:lvl1pPr marL="457200" lvl="0" indent="-228600" algn="l" rtl="0">
              <a:lnSpc>
                <a:spcPct val="90000"/>
              </a:lnSpc>
              <a:spcBef>
                <a:spcPts val="1000"/>
              </a:spcBef>
              <a:spcAft>
                <a:spcPts val="0"/>
              </a:spcAft>
              <a:buSzPts val="2000"/>
              <a:buFont typeface="Lato"/>
              <a:buNone/>
              <a:defRPr sz="2000">
                <a:solidFill>
                  <a:srgbClr val="B83A4B"/>
                </a:solidFill>
                <a:latin typeface="Lato"/>
                <a:ea typeface="Lato"/>
                <a:cs typeface="Lato"/>
                <a:sym typeface="Lato"/>
              </a:defRPr>
            </a:lvl1pPr>
            <a:lvl2pPr marL="914400" lvl="1" indent="-370840" algn="l" rtl="0">
              <a:lnSpc>
                <a:spcPct val="90000"/>
              </a:lnSpc>
              <a:spcBef>
                <a:spcPts val="500"/>
              </a:spcBef>
              <a:spcAft>
                <a:spcPts val="0"/>
              </a:spcAft>
              <a:buClr>
                <a:schemeClr val="lt1"/>
              </a:buClr>
              <a:buSzPts val="2240"/>
              <a:buChar char="•"/>
              <a:defRPr sz="2000">
                <a:solidFill>
                  <a:schemeClr val="lt1"/>
                </a:solidFill>
                <a:latin typeface="Lato"/>
                <a:ea typeface="Lato"/>
                <a:cs typeface="Lato"/>
                <a:sym typeface="Lato"/>
              </a:defRPr>
            </a:lvl2pPr>
            <a:lvl3pPr marL="1371600" lvl="2" indent="-354330" algn="l" rtl="0">
              <a:lnSpc>
                <a:spcPct val="90000"/>
              </a:lnSpc>
              <a:spcBef>
                <a:spcPts val="500"/>
              </a:spcBef>
              <a:spcAft>
                <a:spcPts val="0"/>
              </a:spcAft>
              <a:buClr>
                <a:schemeClr val="lt1"/>
              </a:buClr>
              <a:buSzPts val="1980"/>
              <a:buChar char="•"/>
              <a:defRPr>
                <a:solidFill>
                  <a:schemeClr val="lt1"/>
                </a:solidFill>
              </a:defRPr>
            </a:lvl3pPr>
            <a:lvl4pPr marL="1828800" lvl="3" indent="-356616" algn="l" rtl="0">
              <a:lnSpc>
                <a:spcPct val="90000"/>
              </a:lnSpc>
              <a:spcBef>
                <a:spcPts val="500"/>
              </a:spcBef>
              <a:spcAft>
                <a:spcPts val="0"/>
              </a:spcAft>
              <a:buClr>
                <a:schemeClr val="lt1"/>
              </a:buClr>
              <a:buSzPts val="2016"/>
              <a:buChar char="•"/>
              <a:defRPr>
                <a:solidFill>
                  <a:schemeClr val="lt1"/>
                </a:solidFill>
              </a:defRPr>
            </a:lvl4pPr>
            <a:lvl5pPr marL="2286000" lvl="4" indent="-356616" algn="l" rtl="0">
              <a:lnSpc>
                <a:spcPct val="90000"/>
              </a:lnSpc>
              <a:spcBef>
                <a:spcPts val="500"/>
              </a:spcBef>
              <a:spcAft>
                <a:spcPts val="0"/>
              </a:spcAft>
              <a:buClr>
                <a:schemeClr val="lt1"/>
              </a:buClr>
              <a:buSzPts val="2016"/>
              <a:buChar char="•"/>
              <a:defRPr>
                <a:solidFill>
                  <a:schemeClr val="lt1"/>
                </a:solidFill>
              </a:defRPr>
            </a:lvl5pPr>
            <a:lvl6pPr marL="2743200" lvl="5" indent="-342900" algn="l" rtl="0">
              <a:lnSpc>
                <a:spcPct val="90000"/>
              </a:lnSpc>
              <a:spcBef>
                <a:spcPts val="500"/>
              </a:spcBef>
              <a:spcAft>
                <a:spcPts val="0"/>
              </a:spcAft>
              <a:buClr>
                <a:schemeClr val="lt1"/>
              </a:buClr>
              <a:buSzPts val="1800"/>
              <a:buChar char="•"/>
              <a:defRPr>
                <a:solidFill>
                  <a:schemeClr val="lt1"/>
                </a:solidFill>
              </a:defRPr>
            </a:lvl6pPr>
            <a:lvl7pPr marL="3200400" lvl="6" indent="-342900" algn="l" rtl="0">
              <a:lnSpc>
                <a:spcPct val="90000"/>
              </a:lnSpc>
              <a:spcBef>
                <a:spcPts val="500"/>
              </a:spcBef>
              <a:spcAft>
                <a:spcPts val="0"/>
              </a:spcAft>
              <a:buClr>
                <a:schemeClr val="lt1"/>
              </a:buClr>
              <a:buSzPts val="1800"/>
              <a:buChar char="•"/>
              <a:defRPr>
                <a:solidFill>
                  <a:schemeClr val="lt1"/>
                </a:solidFill>
              </a:defRPr>
            </a:lvl7pPr>
            <a:lvl8pPr marL="3657600" lvl="7" indent="-342900" algn="l" rtl="0">
              <a:lnSpc>
                <a:spcPct val="90000"/>
              </a:lnSpc>
              <a:spcBef>
                <a:spcPts val="500"/>
              </a:spcBef>
              <a:spcAft>
                <a:spcPts val="0"/>
              </a:spcAft>
              <a:buClr>
                <a:schemeClr val="lt1"/>
              </a:buClr>
              <a:buSzPts val="1800"/>
              <a:buChar char="•"/>
              <a:defRPr>
                <a:solidFill>
                  <a:schemeClr val="lt1"/>
                </a:solidFill>
              </a:defRPr>
            </a:lvl8pPr>
            <a:lvl9pPr marL="4114800" lvl="8" indent="-342900" algn="l" rtl="0">
              <a:lnSpc>
                <a:spcPct val="90000"/>
              </a:lnSpc>
              <a:spcBef>
                <a:spcPts val="500"/>
              </a:spcBef>
              <a:spcAft>
                <a:spcPts val="0"/>
              </a:spcAft>
              <a:buClr>
                <a:schemeClr val="lt1"/>
              </a:buClr>
              <a:buSzPts val="1800"/>
              <a:buChar char="•"/>
              <a:defRPr>
                <a:solidFill>
                  <a:schemeClr val="lt1"/>
                </a:solidFill>
              </a:defRPr>
            </a:lvl9pPr>
          </a:lstStyle>
          <a:p>
            <a:endParaRPr/>
          </a:p>
        </p:txBody>
      </p:sp>
      <p:sp>
        <p:nvSpPr>
          <p:cNvPr id="128" name="Google Shape;128;g1b318c8bf29_0_234"/>
          <p:cNvSpPr txBox="1">
            <a:spLocks noGrp="1"/>
          </p:cNvSpPr>
          <p:nvPr>
            <p:ph type="title"/>
          </p:nvPr>
        </p:nvSpPr>
        <p:spPr>
          <a:xfrm>
            <a:off x="800100" y="266701"/>
            <a:ext cx="10553700" cy="632100"/>
          </a:xfrm>
          <a:prstGeom prst="rect">
            <a:avLst/>
          </a:prstGeom>
          <a:noFill/>
          <a:ln>
            <a:noFill/>
          </a:ln>
        </p:spPr>
        <p:txBody>
          <a:bodyPr spcFirstLastPara="1" wrap="square" lIns="0" tIns="45700" rIns="91425" bIns="45700" anchor="b" anchorCtr="0">
            <a:normAutofit/>
          </a:bodyPr>
          <a:lstStyle>
            <a:lvl1pPr lvl="0" algn="l" rtl="0">
              <a:lnSpc>
                <a:spcPct val="90000"/>
              </a:lnSpc>
              <a:spcBef>
                <a:spcPts val="0"/>
              </a:spcBef>
              <a:spcAft>
                <a:spcPts val="0"/>
              </a:spcAft>
              <a:buClr>
                <a:srgbClr val="8C1515"/>
              </a:buClr>
              <a:buSzPts val="3200"/>
              <a:buFont typeface="Lato"/>
              <a:buNone/>
              <a:defRPr sz="3200"/>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cxnSp>
        <p:nvCxnSpPr>
          <p:cNvPr id="129" name="Google Shape;129;g1b318c8bf29_0_234"/>
          <p:cNvCxnSpPr/>
          <p:nvPr/>
        </p:nvCxnSpPr>
        <p:spPr>
          <a:xfrm>
            <a:off x="800100" y="927135"/>
            <a:ext cx="10553700" cy="0"/>
          </a:xfrm>
          <a:prstGeom prst="straightConnector1">
            <a:avLst/>
          </a:prstGeom>
          <a:noFill/>
          <a:ln w="9525" cap="flat" cmpd="sng">
            <a:solidFill>
              <a:srgbClr val="8C1515"/>
            </a:solidFill>
            <a:prstDash val="solid"/>
            <a:miter lim="800000"/>
            <a:headEnd type="none" w="sm" len="sm"/>
            <a:tailEnd type="none" w="sm" len="sm"/>
          </a:ln>
        </p:spPr>
      </p:cxnSp>
      <p:sp>
        <p:nvSpPr>
          <p:cNvPr id="130" name="Google Shape;130;g1b318c8bf29_0_234"/>
          <p:cNvSpPr txBox="1">
            <a:spLocks noGrp="1"/>
          </p:cNvSpPr>
          <p:nvPr>
            <p:ph type="body" idx="2"/>
          </p:nvPr>
        </p:nvSpPr>
        <p:spPr>
          <a:xfrm>
            <a:off x="800100" y="1534624"/>
            <a:ext cx="10553700" cy="4452900"/>
          </a:xfrm>
          <a:prstGeom prst="rect">
            <a:avLst/>
          </a:prstGeom>
          <a:noFill/>
          <a:ln>
            <a:noFill/>
          </a:ln>
        </p:spPr>
        <p:txBody>
          <a:bodyPr spcFirstLastPara="1" wrap="square" lIns="0" tIns="45700" rIns="91425" bIns="45700" anchor="t" anchorCtr="0">
            <a:noAutofit/>
          </a:bodyPr>
          <a:lstStyle>
            <a:lvl1pPr marL="457200" lvl="0" indent="-228600" algn="l" rtl="0">
              <a:lnSpc>
                <a:spcPct val="115000"/>
              </a:lnSpc>
              <a:spcBef>
                <a:spcPts val="1000"/>
              </a:spcBef>
              <a:spcAft>
                <a:spcPts val="0"/>
              </a:spcAft>
              <a:buSzPts val="1600"/>
              <a:buFont typeface="Lato"/>
              <a:buNone/>
              <a:defRPr>
                <a:solidFill>
                  <a:srgbClr val="3F3F3F"/>
                </a:solidFill>
              </a:defRPr>
            </a:lvl1pPr>
            <a:lvl2pPr marL="914400" lvl="1" indent="-342392" algn="l" rtl="0">
              <a:lnSpc>
                <a:spcPct val="115000"/>
              </a:lnSpc>
              <a:spcBef>
                <a:spcPts val="500"/>
              </a:spcBef>
              <a:spcAft>
                <a:spcPts val="0"/>
              </a:spcAft>
              <a:buSzPts val="1792"/>
              <a:buChar char="•"/>
              <a:defRPr>
                <a:solidFill>
                  <a:srgbClr val="3F3F3F"/>
                </a:solidFill>
              </a:defRPr>
            </a:lvl2pPr>
            <a:lvl3pPr marL="1371600" lvl="2" indent="-327660" algn="l" rtl="0">
              <a:lnSpc>
                <a:spcPct val="115000"/>
              </a:lnSpc>
              <a:spcBef>
                <a:spcPts val="500"/>
              </a:spcBef>
              <a:spcAft>
                <a:spcPts val="0"/>
              </a:spcAft>
              <a:buSzPts val="1560"/>
              <a:buChar char="•"/>
              <a:defRPr sz="1400">
                <a:solidFill>
                  <a:srgbClr val="3F3F3F"/>
                </a:solidFill>
              </a:defRPr>
            </a:lvl3pPr>
            <a:lvl4pPr marL="1828800" lvl="3" indent="-328167" algn="l" rtl="0">
              <a:lnSpc>
                <a:spcPct val="115000"/>
              </a:lnSpc>
              <a:spcBef>
                <a:spcPts val="500"/>
              </a:spcBef>
              <a:spcAft>
                <a:spcPts val="0"/>
              </a:spcAft>
              <a:buSzPts val="1568"/>
              <a:buChar char="●"/>
              <a:defRPr>
                <a:solidFill>
                  <a:srgbClr val="3F3F3F"/>
                </a:solidFill>
              </a:defRPr>
            </a:lvl4pPr>
            <a:lvl5pPr marL="2286000" lvl="4" indent="-328167" algn="l" rtl="0">
              <a:lnSpc>
                <a:spcPct val="115000"/>
              </a:lnSpc>
              <a:spcBef>
                <a:spcPts val="500"/>
              </a:spcBef>
              <a:spcAft>
                <a:spcPts val="0"/>
              </a:spcAft>
              <a:buSzPts val="1568"/>
              <a:buChar char="•"/>
              <a:defRPr>
                <a:solidFill>
                  <a:srgbClr val="3F3F3F"/>
                </a:solidFill>
              </a:defRPr>
            </a:lvl5pPr>
            <a:lvl6pPr marL="2743200" lvl="5" indent="-304800" algn="l" rtl="0">
              <a:lnSpc>
                <a:spcPct val="115000"/>
              </a:lnSpc>
              <a:spcBef>
                <a:spcPts val="500"/>
              </a:spcBef>
              <a:spcAft>
                <a:spcPts val="0"/>
              </a:spcAft>
              <a:buClr>
                <a:schemeClr val="dk1"/>
              </a:buClr>
              <a:buSzPts val="1200"/>
              <a:buFont typeface="Lato"/>
              <a:buChar char="•"/>
              <a:defRPr sz="1200">
                <a:latin typeface="Lato"/>
                <a:ea typeface="Lato"/>
                <a:cs typeface="Lato"/>
                <a:sym typeface="Lato"/>
              </a:defRPr>
            </a:lvl6pPr>
            <a:lvl7pPr marL="3200400" lvl="6" indent="-304800" algn="l" rtl="0">
              <a:lnSpc>
                <a:spcPct val="115000"/>
              </a:lnSpc>
              <a:spcBef>
                <a:spcPts val="500"/>
              </a:spcBef>
              <a:spcAft>
                <a:spcPts val="0"/>
              </a:spcAft>
              <a:buClr>
                <a:schemeClr val="dk1"/>
              </a:buClr>
              <a:buSzPts val="1200"/>
              <a:buFont typeface="Lato"/>
              <a:buChar char="●"/>
              <a:defRPr sz="1200">
                <a:latin typeface="Lato"/>
                <a:ea typeface="Lato"/>
                <a:cs typeface="Lato"/>
                <a:sym typeface="Lato"/>
              </a:defRPr>
            </a:lvl7pPr>
            <a:lvl8pPr marL="3657600" lvl="7" indent="-304800" algn="l" rtl="0">
              <a:lnSpc>
                <a:spcPct val="115000"/>
              </a:lnSpc>
              <a:spcBef>
                <a:spcPts val="500"/>
              </a:spcBef>
              <a:spcAft>
                <a:spcPts val="0"/>
              </a:spcAft>
              <a:buClr>
                <a:schemeClr val="dk1"/>
              </a:buClr>
              <a:buSzPts val="1200"/>
              <a:buFont typeface="Lato"/>
              <a:buChar char="•"/>
              <a:defRPr sz="1200">
                <a:latin typeface="Lato"/>
                <a:ea typeface="Lato"/>
                <a:cs typeface="Lato"/>
                <a:sym typeface="Lato"/>
              </a:defRPr>
            </a:lvl8pPr>
            <a:lvl9pPr marL="4114800" lvl="8" indent="-304800" algn="l" rtl="0">
              <a:lnSpc>
                <a:spcPct val="115000"/>
              </a:lnSpc>
              <a:spcBef>
                <a:spcPts val="500"/>
              </a:spcBef>
              <a:spcAft>
                <a:spcPts val="0"/>
              </a:spcAft>
              <a:buClr>
                <a:schemeClr val="dk1"/>
              </a:buClr>
              <a:buSzPts val="1200"/>
              <a:buFont typeface="Lato"/>
              <a:buChar char="•"/>
              <a:defRPr sz="1200">
                <a:latin typeface="Lato"/>
                <a:ea typeface="Lato"/>
                <a:cs typeface="Lato"/>
                <a:sym typeface="Lato"/>
              </a:defRPr>
            </a:lvl9pPr>
          </a:lstStyle>
          <a:p>
            <a:endParaRPr/>
          </a:p>
        </p:txBody>
      </p:sp>
      <p:sp>
        <p:nvSpPr>
          <p:cNvPr id="131" name="Google Shape;131;g1b318c8bf29_0_234"/>
          <p:cNvSpPr txBox="1">
            <a:spLocks noGrp="1"/>
          </p:cNvSpPr>
          <p:nvPr>
            <p:ph type="sldNum" idx="12"/>
          </p:nvPr>
        </p:nvSpPr>
        <p:spPr>
          <a:xfrm>
            <a:off x="8610600" y="6282824"/>
            <a:ext cx="2743200" cy="365100"/>
          </a:xfrm>
          <a:prstGeom prst="rect">
            <a:avLst/>
          </a:prstGeom>
          <a:noFill/>
          <a:ln>
            <a:noFill/>
          </a:ln>
        </p:spPr>
        <p:txBody>
          <a:bodyPr spcFirstLastPara="1" wrap="square" lIns="91425" tIns="45700" rIns="0" bIns="45700" anchor="ctr" anchorCtr="0">
            <a:noAutofit/>
          </a:bodyPr>
          <a:lstStyle>
            <a:lvl1pPr marL="0" lvl="0" indent="0" algn="r" rtl="0">
              <a:spcBef>
                <a:spcPts val="0"/>
              </a:spcBef>
              <a:buNone/>
              <a:defRPr sz="1100" b="0" i="0" u="none" strike="noStrike" cap="none">
                <a:solidFill>
                  <a:srgbClr val="3F3F3F"/>
                </a:solidFill>
                <a:latin typeface="Lato"/>
                <a:ea typeface="Lato"/>
                <a:cs typeface="Lato"/>
                <a:sym typeface="Lato"/>
              </a:defRPr>
            </a:lvl1pPr>
            <a:lvl2pPr marL="0" lvl="1" indent="0" algn="r" rtl="0">
              <a:spcBef>
                <a:spcPts val="0"/>
              </a:spcBef>
              <a:buNone/>
              <a:defRPr sz="1100" b="0" i="0" u="none" strike="noStrike" cap="none">
                <a:solidFill>
                  <a:srgbClr val="3F3F3F"/>
                </a:solidFill>
                <a:latin typeface="Lato"/>
                <a:ea typeface="Lato"/>
                <a:cs typeface="Lato"/>
                <a:sym typeface="Lato"/>
              </a:defRPr>
            </a:lvl2pPr>
            <a:lvl3pPr marL="0" lvl="2" indent="0" algn="r" rtl="0">
              <a:spcBef>
                <a:spcPts val="0"/>
              </a:spcBef>
              <a:buNone/>
              <a:defRPr sz="1100" b="0" i="0" u="none" strike="noStrike" cap="none">
                <a:solidFill>
                  <a:srgbClr val="3F3F3F"/>
                </a:solidFill>
                <a:latin typeface="Lato"/>
                <a:ea typeface="Lato"/>
                <a:cs typeface="Lato"/>
                <a:sym typeface="Lato"/>
              </a:defRPr>
            </a:lvl3pPr>
            <a:lvl4pPr marL="0" lvl="3" indent="0" algn="r" rtl="0">
              <a:spcBef>
                <a:spcPts val="0"/>
              </a:spcBef>
              <a:buNone/>
              <a:defRPr sz="1100" b="0" i="0" u="none" strike="noStrike" cap="none">
                <a:solidFill>
                  <a:srgbClr val="3F3F3F"/>
                </a:solidFill>
                <a:latin typeface="Lato"/>
                <a:ea typeface="Lato"/>
                <a:cs typeface="Lato"/>
                <a:sym typeface="Lato"/>
              </a:defRPr>
            </a:lvl4pPr>
            <a:lvl5pPr marL="0" lvl="4" indent="0" algn="r" rtl="0">
              <a:spcBef>
                <a:spcPts val="0"/>
              </a:spcBef>
              <a:buNone/>
              <a:defRPr sz="1100" b="0" i="0" u="none" strike="noStrike" cap="none">
                <a:solidFill>
                  <a:srgbClr val="3F3F3F"/>
                </a:solidFill>
                <a:latin typeface="Lato"/>
                <a:ea typeface="Lato"/>
                <a:cs typeface="Lato"/>
                <a:sym typeface="Lato"/>
              </a:defRPr>
            </a:lvl5pPr>
            <a:lvl6pPr marL="0" lvl="5" indent="0" algn="r" rtl="0">
              <a:spcBef>
                <a:spcPts val="0"/>
              </a:spcBef>
              <a:buNone/>
              <a:defRPr sz="1100" b="0" i="0" u="none" strike="noStrike" cap="none">
                <a:solidFill>
                  <a:srgbClr val="3F3F3F"/>
                </a:solidFill>
                <a:latin typeface="Lato"/>
                <a:ea typeface="Lato"/>
                <a:cs typeface="Lato"/>
                <a:sym typeface="Lato"/>
              </a:defRPr>
            </a:lvl6pPr>
            <a:lvl7pPr marL="0" lvl="6" indent="0" algn="r" rtl="0">
              <a:spcBef>
                <a:spcPts val="0"/>
              </a:spcBef>
              <a:buNone/>
              <a:defRPr sz="1100" b="0" i="0" u="none" strike="noStrike" cap="none">
                <a:solidFill>
                  <a:srgbClr val="3F3F3F"/>
                </a:solidFill>
                <a:latin typeface="Lato"/>
                <a:ea typeface="Lato"/>
                <a:cs typeface="Lato"/>
                <a:sym typeface="Lato"/>
              </a:defRPr>
            </a:lvl7pPr>
            <a:lvl8pPr marL="0" lvl="7" indent="0" algn="r" rtl="0">
              <a:spcBef>
                <a:spcPts val="0"/>
              </a:spcBef>
              <a:buNone/>
              <a:defRPr sz="1100" b="0" i="0" u="none" strike="noStrike" cap="none">
                <a:solidFill>
                  <a:srgbClr val="3F3F3F"/>
                </a:solidFill>
                <a:latin typeface="Lato"/>
                <a:ea typeface="Lato"/>
                <a:cs typeface="Lato"/>
                <a:sym typeface="Lato"/>
              </a:defRPr>
            </a:lvl8pPr>
            <a:lvl9pPr marL="0" lvl="8" indent="0" algn="r" rtl="0">
              <a:spcBef>
                <a:spcPts val="0"/>
              </a:spcBef>
              <a:buNone/>
              <a:defRPr sz="1100" b="0" i="0" u="none" strike="noStrike" cap="none">
                <a:solidFill>
                  <a:srgbClr val="3F3F3F"/>
                </a:solidFill>
                <a:latin typeface="Lato"/>
                <a:ea typeface="Lato"/>
                <a:cs typeface="Lato"/>
                <a:sym typeface="Lato"/>
              </a:defRPr>
            </a:lvl9pPr>
          </a:lstStyle>
          <a:p>
            <a:pPr marL="0" lvl="0" indent="0" algn="r" rtl="0">
              <a:spcBef>
                <a:spcPts val="0"/>
              </a:spcBef>
              <a:spcAft>
                <a:spcPts val="0"/>
              </a:spcAft>
              <a:buNone/>
            </a:pPr>
            <a:fld id="{00000000-1234-1234-1234-123412341234}" type="slidenum">
              <a:rPr lang="en-US"/>
              <a:t>‹#›</a:t>
            </a:fld>
            <a:endParaRPr/>
          </a:p>
        </p:txBody>
      </p:sp>
      <p:sp>
        <p:nvSpPr>
          <p:cNvPr id="132" name="Google Shape;132;g1b318c8bf29_0_234"/>
          <p:cNvSpPr txBox="1">
            <a:spLocks noGrp="1"/>
          </p:cNvSpPr>
          <p:nvPr>
            <p:ph type="subTitle" idx="3"/>
          </p:nvPr>
        </p:nvSpPr>
        <p:spPr>
          <a:xfrm>
            <a:off x="1634337" y="6356788"/>
            <a:ext cx="4209900" cy="217200"/>
          </a:xfrm>
          <a:prstGeom prst="rect">
            <a:avLst/>
          </a:prstGeom>
        </p:spPr>
        <p:txBody>
          <a:bodyPr spcFirstLastPara="1" wrap="square" lIns="0" tIns="45700" rIns="91425" bIns="45700" anchor="ctr" anchorCtr="0">
            <a:noAutofit/>
          </a:bodyPr>
          <a:lstStyle>
            <a:lvl1pPr lvl="0" rtl="0">
              <a:spcBef>
                <a:spcPts val="500"/>
              </a:spcBef>
              <a:spcAft>
                <a:spcPts val="0"/>
              </a:spcAft>
              <a:buClr>
                <a:srgbClr val="3F3F3F"/>
              </a:buClr>
              <a:buSzPts val="1100"/>
              <a:buNone/>
              <a:defRPr sz="1100">
                <a:solidFill>
                  <a:srgbClr val="3F3F3F"/>
                </a:solidFill>
              </a:defRPr>
            </a:lvl1pPr>
            <a:lvl2pPr lvl="1" rtl="0">
              <a:spcBef>
                <a:spcPts val="500"/>
              </a:spcBef>
              <a:spcAft>
                <a:spcPts val="0"/>
              </a:spcAft>
              <a:buClr>
                <a:srgbClr val="3F3F3F"/>
              </a:buClr>
              <a:buSzPts val="1100"/>
              <a:buNone/>
              <a:defRPr sz="1100">
                <a:solidFill>
                  <a:srgbClr val="3F3F3F"/>
                </a:solidFill>
              </a:defRPr>
            </a:lvl2pPr>
            <a:lvl3pPr lvl="2" rtl="0">
              <a:spcBef>
                <a:spcPts val="500"/>
              </a:spcBef>
              <a:spcAft>
                <a:spcPts val="0"/>
              </a:spcAft>
              <a:buClr>
                <a:srgbClr val="3F3F3F"/>
              </a:buClr>
              <a:buSzPts val="1100"/>
              <a:buNone/>
              <a:defRPr sz="1100">
                <a:solidFill>
                  <a:srgbClr val="3F3F3F"/>
                </a:solidFill>
              </a:defRPr>
            </a:lvl3pPr>
            <a:lvl4pPr lvl="3" rtl="0">
              <a:spcBef>
                <a:spcPts val="500"/>
              </a:spcBef>
              <a:spcAft>
                <a:spcPts val="0"/>
              </a:spcAft>
              <a:buClr>
                <a:srgbClr val="3F3F3F"/>
              </a:buClr>
              <a:buSzPts val="1100"/>
              <a:buNone/>
              <a:defRPr sz="1100">
                <a:solidFill>
                  <a:srgbClr val="3F3F3F"/>
                </a:solidFill>
              </a:defRPr>
            </a:lvl4pPr>
            <a:lvl5pPr lvl="4" rtl="0">
              <a:spcBef>
                <a:spcPts val="500"/>
              </a:spcBef>
              <a:spcAft>
                <a:spcPts val="0"/>
              </a:spcAft>
              <a:buClr>
                <a:srgbClr val="3F3F3F"/>
              </a:buClr>
              <a:buSzPts val="1100"/>
              <a:buNone/>
              <a:defRPr sz="1100">
                <a:solidFill>
                  <a:srgbClr val="3F3F3F"/>
                </a:solidFill>
              </a:defRPr>
            </a:lvl5pPr>
            <a:lvl6pPr lvl="5" rtl="0">
              <a:spcBef>
                <a:spcPts val="500"/>
              </a:spcBef>
              <a:spcAft>
                <a:spcPts val="0"/>
              </a:spcAft>
              <a:buClr>
                <a:srgbClr val="3F3F3F"/>
              </a:buClr>
              <a:buSzPts val="1100"/>
              <a:buNone/>
              <a:defRPr sz="1100">
                <a:solidFill>
                  <a:srgbClr val="3F3F3F"/>
                </a:solidFill>
              </a:defRPr>
            </a:lvl6pPr>
            <a:lvl7pPr lvl="6" rtl="0">
              <a:spcBef>
                <a:spcPts val="500"/>
              </a:spcBef>
              <a:spcAft>
                <a:spcPts val="0"/>
              </a:spcAft>
              <a:buClr>
                <a:srgbClr val="3F3F3F"/>
              </a:buClr>
              <a:buSzPts val="1100"/>
              <a:buNone/>
              <a:defRPr sz="1100">
                <a:solidFill>
                  <a:srgbClr val="3F3F3F"/>
                </a:solidFill>
              </a:defRPr>
            </a:lvl7pPr>
            <a:lvl8pPr lvl="7" rtl="0">
              <a:spcBef>
                <a:spcPts val="500"/>
              </a:spcBef>
              <a:spcAft>
                <a:spcPts val="0"/>
              </a:spcAft>
              <a:buClr>
                <a:srgbClr val="3F3F3F"/>
              </a:buClr>
              <a:buSzPts val="1100"/>
              <a:buNone/>
              <a:defRPr sz="1100">
                <a:solidFill>
                  <a:srgbClr val="3F3F3F"/>
                </a:solidFill>
              </a:defRPr>
            </a:lvl8pPr>
            <a:lvl9pPr lvl="8" rtl="0">
              <a:spcBef>
                <a:spcPts val="500"/>
              </a:spcBef>
              <a:spcAft>
                <a:spcPts val="0"/>
              </a:spcAft>
              <a:buClr>
                <a:srgbClr val="3F3F3F"/>
              </a:buClr>
              <a:buSzPts val="1100"/>
              <a:buNone/>
              <a:defRPr sz="1100">
                <a:solidFill>
                  <a:srgbClr val="3F3F3F"/>
                </a:solidFill>
              </a:defRPr>
            </a:lvl9pPr>
          </a:lstStyle>
          <a:p>
            <a:endParaRPr/>
          </a:p>
        </p:txBody>
      </p:sp>
    </p:spTree>
    <p:extLst>
      <p:ext uri="{BB962C8B-B14F-4D97-AF65-F5344CB8AC3E}">
        <p14:creationId xmlns:p14="http://schemas.microsoft.com/office/powerpoint/2010/main" val="2065768862"/>
      </p:ext>
    </p:extLst>
  </p:cSld>
  <p:clrMapOvr>
    <a:masterClrMapping/>
  </p:clrMapOvr>
  <p:extLst>
    <p:ext uri="{DCECCB84-F9BA-43D5-87BE-67443E8EF086}">
      <p15:sldGuideLst xmlns:p15="http://schemas.microsoft.com/office/powerpoint/2012/main">
        <p15:guide id="1" orient="horz" pos="480">
          <p15:clr>
            <a:srgbClr val="FBAE40"/>
          </p15:clr>
        </p15:guide>
      </p15:sldGuideLst>
    </p:ext>
  </p:extLst>
</p:sldLayout>
</file>

<file path=ppt/slideLayouts/slideLayout67.xml><?xml version="1.0" encoding="utf-8"?>
<p:sldLayout xmlns:a="http://schemas.openxmlformats.org/drawingml/2006/main" xmlns:r="http://schemas.openxmlformats.org/officeDocument/2006/relationships" xmlns:p="http://schemas.openxmlformats.org/presentationml/2006/main" type="twoObj">
  <p:cSld name="Two Content Condense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053C2A-F578-4636-9978-DB517BD99047}"/>
              </a:ext>
            </a:extLst>
          </p:cNvPr>
          <p:cNvSpPr>
            <a:spLocks noGrp="1"/>
          </p:cNvSpPr>
          <p:nvPr>
            <p:ph type="title"/>
          </p:nvPr>
        </p:nvSpPr>
        <p:spPr>
          <a:xfrm>
            <a:off x="838200" y="365125"/>
            <a:ext cx="10515600" cy="766251"/>
          </a:xfrm>
        </p:spPr>
        <p:txBody>
          <a:body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79954940-F41F-42C3-B56D-660C225C5577}"/>
              </a:ext>
            </a:extLst>
          </p:cNvPr>
          <p:cNvSpPr>
            <a:spLocks noGrp="1"/>
          </p:cNvSpPr>
          <p:nvPr>
            <p:ph sz="half" idx="1"/>
          </p:nvPr>
        </p:nvSpPr>
        <p:spPr>
          <a:xfrm>
            <a:off x="838200" y="1310763"/>
            <a:ext cx="5181600" cy="4866200"/>
          </a:xfrm>
        </p:spPr>
        <p:txBody>
          <a:bodyPr/>
          <a:lstStyle>
            <a:lvl1pPr>
              <a:defRPr sz="2000" b="0"/>
            </a:lvl1pPr>
            <a:lvl2pPr marL="460800" indent="-230400">
              <a:spcBef>
                <a:spcPts val="300"/>
              </a:spcBef>
              <a:defRPr sz="1800"/>
            </a:lvl2pPr>
            <a:lvl3pPr marL="691200">
              <a:defRPr sz="1800"/>
            </a:lvl3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Content Placeholder 3">
            <a:extLst>
              <a:ext uri="{FF2B5EF4-FFF2-40B4-BE49-F238E27FC236}">
                <a16:creationId xmlns:a16="http://schemas.microsoft.com/office/drawing/2014/main" id="{EC6063ED-769D-420F-BEEC-044AF919E60A}"/>
              </a:ext>
            </a:extLst>
          </p:cNvPr>
          <p:cNvSpPr>
            <a:spLocks noGrp="1"/>
          </p:cNvSpPr>
          <p:nvPr>
            <p:ph sz="half" idx="2"/>
          </p:nvPr>
        </p:nvSpPr>
        <p:spPr>
          <a:xfrm>
            <a:off x="6172200" y="1310763"/>
            <a:ext cx="5181600" cy="4866200"/>
          </a:xfrm>
        </p:spPr>
        <p:txBody>
          <a:bodyPr/>
          <a:lstStyle>
            <a:lvl1pPr>
              <a:defRPr sz="2000" b="0"/>
            </a:lvl1pPr>
            <a:lvl2pPr marL="460800">
              <a:defRPr sz="1800"/>
            </a:lvl2pPr>
            <a:lvl3pPr marL="691200">
              <a:defRPr sz="1800"/>
            </a:lvl3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 name="Date Placeholder 4">
            <a:extLst>
              <a:ext uri="{FF2B5EF4-FFF2-40B4-BE49-F238E27FC236}">
                <a16:creationId xmlns:a16="http://schemas.microsoft.com/office/drawing/2014/main" id="{FFC88BB2-A583-47D8-B3BC-E5F46D209634}"/>
              </a:ext>
            </a:extLst>
          </p:cNvPr>
          <p:cNvSpPr>
            <a:spLocks noGrp="1"/>
          </p:cNvSpPr>
          <p:nvPr>
            <p:ph type="dt" sz="half" idx="10"/>
          </p:nvPr>
        </p:nvSpPr>
        <p:spPr/>
        <p:txBody>
          <a:bodyPr/>
          <a:lstStyle/>
          <a:p>
            <a:r>
              <a:rPr lang="de-CH"/>
              <a:t>24.04.23</a:t>
            </a:r>
            <a:endParaRPr lang="en-GB" dirty="0"/>
          </a:p>
        </p:txBody>
      </p:sp>
      <p:sp>
        <p:nvSpPr>
          <p:cNvPr id="6" name="Footer Placeholder 5">
            <a:extLst>
              <a:ext uri="{FF2B5EF4-FFF2-40B4-BE49-F238E27FC236}">
                <a16:creationId xmlns:a16="http://schemas.microsoft.com/office/drawing/2014/main" id="{D9454064-DF0A-4569-A4C7-B2C6B72AD7E4}"/>
              </a:ext>
            </a:extLst>
          </p:cNvPr>
          <p:cNvSpPr>
            <a:spLocks noGrp="1"/>
          </p:cNvSpPr>
          <p:nvPr>
            <p:ph type="ftr" sz="quarter" idx="11"/>
          </p:nvPr>
        </p:nvSpPr>
        <p:spPr/>
        <p:txBody>
          <a:bodyPr/>
          <a:lstStyle/>
          <a:p>
            <a:endParaRPr lang="en-GB" dirty="0"/>
          </a:p>
        </p:txBody>
      </p:sp>
      <p:sp>
        <p:nvSpPr>
          <p:cNvPr id="7" name="Slide Number Placeholder 6">
            <a:extLst>
              <a:ext uri="{FF2B5EF4-FFF2-40B4-BE49-F238E27FC236}">
                <a16:creationId xmlns:a16="http://schemas.microsoft.com/office/drawing/2014/main" id="{9F6C0A95-95FE-4F03-B7A5-41EDECE9C4BC}"/>
              </a:ext>
            </a:extLst>
          </p:cNvPr>
          <p:cNvSpPr>
            <a:spLocks noGrp="1"/>
          </p:cNvSpPr>
          <p:nvPr>
            <p:ph type="sldNum" sz="quarter" idx="12"/>
          </p:nvPr>
        </p:nvSpPr>
        <p:spPr/>
        <p:txBody>
          <a:bodyPr/>
          <a:lstStyle/>
          <a:p>
            <a:fld id="{F0215628-E7A5-4DD3-9FC5-8C8731A1B873}" type="slidenum">
              <a:rPr lang="en-GB" smtClean="0"/>
              <a:t>‹#›</a:t>
            </a:fld>
            <a:endParaRPr lang="en-GB" dirty="0"/>
          </a:p>
        </p:txBody>
      </p:sp>
    </p:spTree>
    <p:extLst>
      <p:ext uri="{BB962C8B-B14F-4D97-AF65-F5344CB8AC3E}">
        <p14:creationId xmlns:p14="http://schemas.microsoft.com/office/powerpoint/2010/main" val="226563871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Full page colour or picture">
    <p:bg>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10B6E0-915E-6A4B-BE3D-83464DDCC020}"/>
              </a:ext>
            </a:extLst>
          </p:cNvPr>
          <p:cNvSpPr>
            <a:spLocks noGrp="1"/>
          </p:cNvSpPr>
          <p:nvPr>
            <p:ph type="title"/>
          </p:nvPr>
        </p:nvSpPr>
        <p:spPr/>
        <p:txBody>
          <a:bodyPr/>
          <a:lstStyle>
            <a:lvl1pPr>
              <a:defRPr>
                <a:solidFill>
                  <a:schemeClr val="bg1"/>
                </a:solidFill>
              </a:defRPr>
            </a:lvl1pPr>
          </a:lstStyle>
          <a:p>
            <a:r>
              <a:rPr lang="en-US"/>
              <a:t>Click to edit Master title style</a:t>
            </a:r>
            <a:endParaRPr lang="en-GB" dirty="0"/>
          </a:p>
        </p:txBody>
      </p:sp>
      <p:sp>
        <p:nvSpPr>
          <p:cNvPr id="3" name="Date Placeholder 2">
            <a:extLst>
              <a:ext uri="{FF2B5EF4-FFF2-40B4-BE49-F238E27FC236}">
                <a16:creationId xmlns:a16="http://schemas.microsoft.com/office/drawing/2014/main" id="{73F185B5-CF74-D44D-A9E3-83166F096FD5}"/>
              </a:ext>
            </a:extLst>
          </p:cNvPr>
          <p:cNvSpPr>
            <a:spLocks noGrp="1"/>
          </p:cNvSpPr>
          <p:nvPr>
            <p:ph type="dt" sz="half" idx="10"/>
          </p:nvPr>
        </p:nvSpPr>
        <p:spPr/>
        <p:txBody>
          <a:bodyPr/>
          <a:lstStyle>
            <a:lvl1pPr>
              <a:defRPr>
                <a:solidFill>
                  <a:schemeClr val="bg1"/>
                </a:solidFill>
              </a:defRPr>
            </a:lvl1pPr>
          </a:lstStyle>
          <a:p>
            <a:r>
              <a:rPr lang="de-CH"/>
              <a:t>14.03.23</a:t>
            </a:r>
            <a:endParaRPr lang="en-US" dirty="0"/>
          </a:p>
        </p:txBody>
      </p:sp>
      <p:sp>
        <p:nvSpPr>
          <p:cNvPr id="4" name="Slide Number Placeholder 3">
            <a:extLst>
              <a:ext uri="{FF2B5EF4-FFF2-40B4-BE49-F238E27FC236}">
                <a16:creationId xmlns:a16="http://schemas.microsoft.com/office/drawing/2014/main" id="{5AD60124-268E-2640-B552-632FCB92FCF3}"/>
              </a:ext>
            </a:extLst>
          </p:cNvPr>
          <p:cNvSpPr>
            <a:spLocks noGrp="1"/>
          </p:cNvSpPr>
          <p:nvPr>
            <p:ph type="sldNum" sz="quarter" idx="11"/>
          </p:nvPr>
        </p:nvSpPr>
        <p:spPr/>
        <p:txBody>
          <a:bodyPr/>
          <a:lstStyle>
            <a:lvl1pPr>
              <a:defRPr>
                <a:solidFill>
                  <a:schemeClr val="bg1"/>
                </a:solidFill>
              </a:defRPr>
            </a:lvl1pPr>
          </a:lstStyle>
          <a:p>
            <a:fld id="{36B5EA5A-BC32-A742-B11B-8E7414D5B535}" type="slidenum">
              <a:rPr lang="en-US" smtClean="0"/>
              <a:pPr/>
              <a:t>‹#›</a:t>
            </a:fld>
            <a:endParaRPr lang="en-US" dirty="0"/>
          </a:p>
        </p:txBody>
      </p:sp>
      <p:sp>
        <p:nvSpPr>
          <p:cNvPr id="5" name="Footer Placeholder 4">
            <a:extLst>
              <a:ext uri="{FF2B5EF4-FFF2-40B4-BE49-F238E27FC236}">
                <a16:creationId xmlns:a16="http://schemas.microsoft.com/office/drawing/2014/main" id="{3E7D4B92-ED84-1D4C-81AB-7D7F79EF892F}"/>
              </a:ext>
            </a:extLst>
          </p:cNvPr>
          <p:cNvSpPr>
            <a:spLocks noGrp="1"/>
          </p:cNvSpPr>
          <p:nvPr>
            <p:ph type="ftr" sz="quarter" idx="12"/>
          </p:nvPr>
        </p:nvSpPr>
        <p:spPr/>
        <p:txBody>
          <a:bodyPr/>
          <a:lstStyle>
            <a:lvl1pPr>
              <a:defRPr>
                <a:solidFill>
                  <a:schemeClr val="bg1"/>
                </a:solidFill>
              </a:defRPr>
            </a:lvl1pPr>
          </a:lstStyle>
          <a:p>
            <a:r>
              <a:rPr lang="en-US"/>
              <a:t>Steinar Stapnes - Linear Colliders</a:t>
            </a:r>
            <a:endParaRPr lang="en-US" dirty="0"/>
          </a:p>
        </p:txBody>
      </p:sp>
      <p:cxnSp>
        <p:nvCxnSpPr>
          <p:cNvPr id="19" name="Straight Connector 18">
            <a:extLst>
              <a:ext uri="{FF2B5EF4-FFF2-40B4-BE49-F238E27FC236}">
                <a16:creationId xmlns:a16="http://schemas.microsoft.com/office/drawing/2014/main" id="{F1E223B3-FDCC-6949-9C0B-F052B97037C1}"/>
              </a:ext>
            </a:extLst>
          </p:cNvPr>
          <p:cNvCxnSpPr/>
          <p:nvPr userDrawn="1"/>
        </p:nvCxnSpPr>
        <p:spPr>
          <a:xfrm>
            <a:off x="407987" y="6266608"/>
            <a:ext cx="11376025" cy="0"/>
          </a:xfrm>
          <a:prstGeom prst="line">
            <a:avLst/>
          </a:prstGeom>
          <a:ln w="9525">
            <a:solidFill>
              <a:schemeClr val="bg1"/>
            </a:solidFill>
          </a:ln>
        </p:spPr>
        <p:style>
          <a:lnRef idx="1">
            <a:schemeClr val="accent1"/>
          </a:lnRef>
          <a:fillRef idx="0">
            <a:schemeClr val="accent1"/>
          </a:fillRef>
          <a:effectRef idx="0">
            <a:schemeClr val="accent1"/>
          </a:effectRef>
          <a:fontRef idx="minor">
            <a:schemeClr val="tx1"/>
          </a:fontRef>
        </p:style>
      </p:cxnSp>
      <p:pic>
        <p:nvPicPr>
          <p:cNvPr id="13" name="Picture 12">
            <a:extLst>
              <a:ext uri="{FF2B5EF4-FFF2-40B4-BE49-F238E27FC236}">
                <a16:creationId xmlns:a16="http://schemas.microsoft.com/office/drawing/2014/main" id="{D5082788-0C78-F842-A18F-84667EAC7E6A}"/>
              </a:ext>
            </a:extLst>
          </p:cNvPr>
          <p:cNvPicPr>
            <a:picLocks noChangeAspect="1"/>
          </p:cNvPicPr>
          <p:nvPr userDrawn="1"/>
        </p:nvPicPr>
        <p:blipFill>
          <a:blip r:embed="rId2"/>
          <a:stretch>
            <a:fillRect/>
          </a:stretch>
        </p:blipFill>
        <p:spPr>
          <a:xfrm>
            <a:off x="407988" y="6364800"/>
            <a:ext cx="495300" cy="393700"/>
          </a:xfrm>
          <a:prstGeom prst="rect">
            <a:avLst/>
          </a:prstGeom>
        </p:spPr>
      </p:pic>
    </p:spTree>
    <p:extLst>
      <p:ext uri="{BB962C8B-B14F-4D97-AF65-F5344CB8AC3E}">
        <p14:creationId xmlns:p14="http://schemas.microsoft.com/office/powerpoint/2010/main" val="1919355803"/>
      </p:ext>
    </p:extLst>
  </p:cSld>
  <p:clrMapOvr>
    <a:overrideClrMapping bg1="lt1" tx1="dk1" bg2="lt2" tx2="dk2" accent1="accent1" accent2="accent2" accent3="accent3" accent4="accent4" accent5="accent5" accent6="accent6" hlink="hlink" folHlink="folHlink"/>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Full page Picture">
    <p:spTree>
      <p:nvGrpSpPr>
        <p:cNvPr id="1" name=""/>
        <p:cNvGrpSpPr/>
        <p:nvPr/>
      </p:nvGrpSpPr>
      <p:grpSpPr>
        <a:xfrm>
          <a:off x="0" y="0"/>
          <a:ext cx="0" cy="0"/>
          <a:chOff x="0" y="0"/>
          <a:chExt cx="0" cy="0"/>
        </a:xfrm>
      </p:grpSpPr>
      <p:sp>
        <p:nvSpPr>
          <p:cNvPr id="8" name="Picture Placeholder 3">
            <a:extLst>
              <a:ext uri="{FF2B5EF4-FFF2-40B4-BE49-F238E27FC236}">
                <a16:creationId xmlns:a16="http://schemas.microsoft.com/office/drawing/2014/main" id="{01A8103C-80BA-7941-AEF5-FB81302B57A9}"/>
              </a:ext>
            </a:extLst>
          </p:cNvPr>
          <p:cNvSpPr>
            <a:spLocks noGrp="1"/>
          </p:cNvSpPr>
          <p:nvPr>
            <p:ph type="pic" sz="quarter" idx="13" hasCustomPrompt="1"/>
          </p:nvPr>
        </p:nvSpPr>
        <p:spPr>
          <a:xfrm>
            <a:off x="0" y="-29980"/>
            <a:ext cx="12192000" cy="6230755"/>
          </a:xfrm>
          <a:pattFill prst="lgCheck">
            <a:fgClr>
              <a:schemeClr val="accent4"/>
            </a:fgClr>
            <a:bgClr>
              <a:schemeClr val="bg1"/>
            </a:bgClr>
          </a:pattFill>
        </p:spPr>
        <p:txBody>
          <a:bodyPr anchor="ctr" anchorCtr="0"/>
          <a:lstStyle>
            <a:lvl1pPr algn="ctr">
              <a:defRPr/>
            </a:lvl1pPr>
          </a:lstStyle>
          <a:p>
            <a:r>
              <a:rPr lang="en-US" dirty="0"/>
              <a:t>Drag and drop picture</a:t>
            </a:r>
          </a:p>
        </p:txBody>
      </p:sp>
      <p:sp>
        <p:nvSpPr>
          <p:cNvPr id="3" name="Content Placeholder 2"/>
          <p:cNvSpPr>
            <a:spLocks noGrp="1"/>
          </p:cNvSpPr>
          <p:nvPr>
            <p:ph idx="1"/>
          </p:nvPr>
        </p:nvSpPr>
        <p:spPr>
          <a:xfrm>
            <a:off x="8075612" y="-48846"/>
            <a:ext cx="4116387" cy="6249621"/>
          </a:xfrm>
          <a:solidFill>
            <a:schemeClr val="tx1">
              <a:alpha val="80000"/>
            </a:schemeClr>
          </a:solidFill>
        </p:spPr>
        <p:txBody>
          <a:bodyPr lIns="180000" tIns="180000" rIns="180000" bIns="180000"/>
          <a:lstStyle>
            <a:lvl1pPr>
              <a:defRPr sz="2800">
                <a:solidFill>
                  <a:schemeClr val="bg1"/>
                </a:solidFill>
              </a:defRPr>
            </a:lvl1pPr>
            <a:lvl2pPr marL="324000" indent="-324000">
              <a:buFont typeface="Arial" charset="0"/>
              <a:buChar char="•"/>
              <a:tabLst/>
              <a:defRPr sz="2100">
                <a:solidFill>
                  <a:schemeClr val="bg1"/>
                </a:solidFill>
              </a:defRPr>
            </a:lvl2pPr>
            <a:lvl3pPr marL="648000" indent="-324000">
              <a:buSzPct val="100000"/>
              <a:buFont typeface="Arial" panose="020B0604020202020204" pitchFamily="34" charset="0"/>
              <a:buChar char="•"/>
              <a:tabLst/>
              <a:defRPr sz="1800">
                <a:solidFill>
                  <a:schemeClr val="bg1"/>
                </a:solidFill>
              </a:defRPr>
            </a:lvl3pPr>
            <a:lvl4pPr marL="972000" indent="-324000">
              <a:buSzPct val="100000"/>
              <a:buFont typeface="Arial" charset="0"/>
              <a:buChar char="•"/>
              <a:tabLst/>
              <a:defRPr>
                <a:solidFill>
                  <a:schemeClr val="bg1"/>
                </a:solidFill>
              </a:defRPr>
            </a:lvl4pPr>
            <a:lvl5pPr marL="2057400" indent="-228600">
              <a:buSzPct val="100000"/>
              <a:buFont typeface="Arial" charset="0"/>
              <a:buChar char="•"/>
              <a:defRPr>
                <a:solidFill>
                  <a:schemeClr val="tx2">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r>
              <a:rPr lang="de-CH"/>
              <a:t>14.03.23</a:t>
            </a:r>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Steinar Stapnes - Linear Colliders</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75880533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2 Conten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07987" y="1592264"/>
            <a:ext cx="5616575" cy="4608512"/>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Content Placeholder 3"/>
          <p:cNvSpPr>
            <a:spLocks noGrp="1"/>
          </p:cNvSpPr>
          <p:nvPr>
            <p:ph sz="half" idx="2"/>
          </p:nvPr>
        </p:nvSpPr>
        <p:spPr>
          <a:xfrm>
            <a:off x="6172199" y="1592264"/>
            <a:ext cx="5611813" cy="4608511"/>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8" name="Date Placeholder 7">
            <a:extLst>
              <a:ext uri="{FF2B5EF4-FFF2-40B4-BE49-F238E27FC236}">
                <a16:creationId xmlns:a16="http://schemas.microsoft.com/office/drawing/2014/main" id="{E3A8A69A-7619-C44B-A930-6AC38A3F8BC7}"/>
              </a:ext>
            </a:extLst>
          </p:cNvPr>
          <p:cNvSpPr>
            <a:spLocks noGrp="1"/>
          </p:cNvSpPr>
          <p:nvPr>
            <p:ph type="dt" sz="half" idx="10"/>
          </p:nvPr>
        </p:nvSpPr>
        <p:spPr/>
        <p:txBody>
          <a:bodyPr/>
          <a:lstStyle/>
          <a:p>
            <a:r>
              <a:rPr lang="de-CH"/>
              <a:t>14.03.23</a:t>
            </a:r>
            <a:endParaRPr lang="en-US" dirty="0"/>
          </a:p>
        </p:txBody>
      </p:sp>
      <p:sp>
        <p:nvSpPr>
          <p:cNvPr id="9" name="Footer Placeholder 8">
            <a:extLst>
              <a:ext uri="{FF2B5EF4-FFF2-40B4-BE49-F238E27FC236}">
                <a16:creationId xmlns:a16="http://schemas.microsoft.com/office/drawing/2014/main" id="{9B55D6E3-4871-704B-B795-99BD30EABFEE}"/>
              </a:ext>
            </a:extLst>
          </p:cNvPr>
          <p:cNvSpPr>
            <a:spLocks noGrp="1"/>
          </p:cNvSpPr>
          <p:nvPr>
            <p:ph type="ftr" sz="quarter" idx="11"/>
          </p:nvPr>
        </p:nvSpPr>
        <p:spPr/>
        <p:txBody>
          <a:bodyPr/>
          <a:lstStyle/>
          <a:p>
            <a:r>
              <a:rPr lang="en-US"/>
              <a:t>Steinar Stapnes - Linear Colliders</a:t>
            </a:r>
            <a:endParaRPr lang="en-US" dirty="0"/>
          </a:p>
        </p:txBody>
      </p:sp>
      <p:sp>
        <p:nvSpPr>
          <p:cNvPr id="10" name="Slide Number Placeholder 9">
            <a:extLst>
              <a:ext uri="{FF2B5EF4-FFF2-40B4-BE49-F238E27FC236}">
                <a16:creationId xmlns:a16="http://schemas.microsoft.com/office/drawing/2014/main" id="{BEE4B464-E744-A34F-B223-6B554979B8EC}"/>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04722205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image" Target="../media/image1.emf"/></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6.xml"/><Relationship Id="rId3" Type="http://schemas.openxmlformats.org/officeDocument/2006/relationships/slideLayout" Target="../slideLayouts/slideLayout31.xml"/><Relationship Id="rId7" Type="http://schemas.openxmlformats.org/officeDocument/2006/relationships/slideLayout" Target="../slideLayouts/slideLayout35.xml"/><Relationship Id="rId12" Type="http://schemas.openxmlformats.org/officeDocument/2006/relationships/theme" Target="../theme/theme2.xml"/><Relationship Id="rId2" Type="http://schemas.openxmlformats.org/officeDocument/2006/relationships/slideLayout" Target="../slideLayouts/slideLayout30.xml"/><Relationship Id="rId1" Type="http://schemas.openxmlformats.org/officeDocument/2006/relationships/slideLayout" Target="../slideLayouts/slideLayout29.xml"/><Relationship Id="rId6" Type="http://schemas.openxmlformats.org/officeDocument/2006/relationships/slideLayout" Target="../slideLayouts/slideLayout34.xml"/><Relationship Id="rId11" Type="http://schemas.openxmlformats.org/officeDocument/2006/relationships/slideLayout" Target="../slideLayouts/slideLayout39.xml"/><Relationship Id="rId5" Type="http://schemas.openxmlformats.org/officeDocument/2006/relationships/slideLayout" Target="../slideLayouts/slideLayout33.xml"/><Relationship Id="rId10" Type="http://schemas.openxmlformats.org/officeDocument/2006/relationships/slideLayout" Target="../slideLayouts/slideLayout38.xml"/><Relationship Id="rId4" Type="http://schemas.openxmlformats.org/officeDocument/2006/relationships/slideLayout" Target="../slideLayouts/slideLayout32.xml"/><Relationship Id="rId9" Type="http://schemas.openxmlformats.org/officeDocument/2006/relationships/slideLayout" Target="../slideLayouts/slideLayout37.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47.xml"/><Relationship Id="rId13" Type="http://schemas.openxmlformats.org/officeDocument/2006/relationships/slideLayout" Target="../slideLayouts/slideLayout52.xml"/><Relationship Id="rId18" Type="http://schemas.openxmlformats.org/officeDocument/2006/relationships/slideLayout" Target="../slideLayouts/slideLayout57.xml"/><Relationship Id="rId26" Type="http://schemas.openxmlformats.org/officeDocument/2006/relationships/slideLayout" Target="../slideLayouts/slideLayout65.xml"/><Relationship Id="rId3" Type="http://schemas.openxmlformats.org/officeDocument/2006/relationships/slideLayout" Target="../slideLayouts/slideLayout42.xml"/><Relationship Id="rId21" Type="http://schemas.openxmlformats.org/officeDocument/2006/relationships/slideLayout" Target="../slideLayouts/slideLayout60.xml"/><Relationship Id="rId7" Type="http://schemas.openxmlformats.org/officeDocument/2006/relationships/slideLayout" Target="../slideLayouts/slideLayout46.xml"/><Relationship Id="rId12" Type="http://schemas.openxmlformats.org/officeDocument/2006/relationships/slideLayout" Target="../slideLayouts/slideLayout51.xml"/><Relationship Id="rId17" Type="http://schemas.openxmlformats.org/officeDocument/2006/relationships/slideLayout" Target="../slideLayouts/slideLayout56.xml"/><Relationship Id="rId25" Type="http://schemas.openxmlformats.org/officeDocument/2006/relationships/slideLayout" Target="../slideLayouts/slideLayout64.xml"/><Relationship Id="rId2" Type="http://schemas.openxmlformats.org/officeDocument/2006/relationships/slideLayout" Target="../slideLayouts/slideLayout41.xml"/><Relationship Id="rId16" Type="http://schemas.openxmlformats.org/officeDocument/2006/relationships/slideLayout" Target="../slideLayouts/slideLayout55.xml"/><Relationship Id="rId20" Type="http://schemas.openxmlformats.org/officeDocument/2006/relationships/slideLayout" Target="../slideLayouts/slideLayout59.xml"/><Relationship Id="rId29" Type="http://schemas.openxmlformats.org/officeDocument/2006/relationships/theme" Target="../theme/theme3.xml"/><Relationship Id="rId1" Type="http://schemas.openxmlformats.org/officeDocument/2006/relationships/slideLayout" Target="../slideLayouts/slideLayout40.xml"/><Relationship Id="rId6" Type="http://schemas.openxmlformats.org/officeDocument/2006/relationships/slideLayout" Target="../slideLayouts/slideLayout45.xml"/><Relationship Id="rId11" Type="http://schemas.openxmlformats.org/officeDocument/2006/relationships/slideLayout" Target="../slideLayouts/slideLayout50.xml"/><Relationship Id="rId24" Type="http://schemas.openxmlformats.org/officeDocument/2006/relationships/slideLayout" Target="../slideLayouts/slideLayout63.xml"/><Relationship Id="rId5" Type="http://schemas.openxmlformats.org/officeDocument/2006/relationships/slideLayout" Target="../slideLayouts/slideLayout44.xml"/><Relationship Id="rId15" Type="http://schemas.openxmlformats.org/officeDocument/2006/relationships/slideLayout" Target="../slideLayouts/slideLayout54.xml"/><Relationship Id="rId23" Type="http://schemas.openxmlformats.org/officeDocument/2006/relationships/slideLayout" Target="../slideLayouts/slideLayout62.xml"/><Relationship Id="rId28" Type="http://schemas.openxmlformats.org/officeDocument/2006/relationships/slideLayout" Target="../slideLayouts/slideLayout67.xml"/><Relationship Id="rId10" Type="http://schemas.openxmlformats.org/officeDocument/2006/relationships/slideLayout" Target="../slideLayouts/slideLayout49.xml"/><Relationship Id="rId19" Type="http://schemas.openxmlformats.org/officeDocument/2006/relationships/slideLayout" Target="../slideLayouts/slideLayout58.xml"/><Relationship Id="rId4" Type="http://schemas.openxmlformats.org/officeDocument/2006/relationships/slideLayout" Target="../slideLayouts/slideLayout43.xml"/><Relationship Id="rId9" Type="http://schemas.openxmlformats.org/officeDocument/2006/relationships/slideLayout" Target="../slideLayouts/slideLayout48.xml"/><Relationship Id="rId14" Type="http://schemas.openxmlformats.org/officeDocument/2006/relationships/slideLayout" Target="../slideLayouts/slideLayout53.xml"/><Relationship Id="rId22" Type="http://schemas.openxmlformats.org/officeDocument/2006/relationships/slideLayout" Target="../slideLayouts/slideLayout61.xml"/><Relationship Id="rId27" Type="http://schemas.openxmlformats.org/officeDocument/2006/relationships/slideLayout" Target="../slideLayouts/slideLayout66.xml"/><Relationship Id="rId30" Type="http://schemas.openxmlformats.org/officeDocument/2006/relationships/image" Target="../media/image1.em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07988" y="373593"/>
            <a:ext cx="11376025" cy="1065742"/>
          </a:xfrm>
          <a:prstGeom prst="rect">
            <a:avLst/>
          </a:prstGeom>
        </p:spPr>
        <p:txBody>
          <a:bodyPr vert="horz" lIns="0" tIns="0" rIns="0" bIns="0" rtlCol="0" anchor="t" anchorCtr="0">
            <a:noAutofit/>
          </a:bodyPr>
          <a:lstStyle/>
          <a:p>
            <a:r>
              <a:rPr lang="en-US"/>
              <a:t>Click to edit Master title style</a:t>
            </a:r>
            <a:endParaRPr lang="en-US" dirty="0"/>
          </a:p>
        </p:txBody>
      </p:sp>
      <p:sp>
        <p:nvSpPr>
          <p:cNvPr id="3" name="Text Placeholder 2"/>
          <p:cNvSpPr>
            <a:spLocks noGrp="1"/>
          </p:cNvSpPr>
          <p:nvPr>
            <p:ph type="body" idx="1"/>
          </p:nvPr>
        </p:nvSpPr>
        <p:spPr>
          <a:xfrm>
            <a:off x="407989" y="1592263"/>
            <a:ext cx="11376024" cy="4608512"/>
          </a:xfrm>
          <a:prstGeom prst="rect">
            <a:avLst/>
          </a:prstGeom>
        </p:spPr>
        <p:txBody>
          <a:bodyPr vert="horz" lIns="0" tIns="0" rIns="0" bIns="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4" name="Date Placeholder 3"/>
          <p:cNvSpPr>
            <a:spLocks noGrp="1"/>
          </p:cNvSpPr>
          <p:nvPr>
            <p:ph type="dt" sz="half" idx="2"/>
          </p:nvPr>
        </p:nvSpPr>
        <p:spPr>
          <a:xfrm>
            <a:off x="2495600" y="6378349"/>
            <a:ext cx="1620788" cy="365125"/>
          </a:xfrm>
          <a:prstGeom prst="rect">
            <a:avLst/>
          </a:prstGeom>
        </p:spPr>
        <p:txBody>
          <a:bodyPr vert="horz" lIns="0" tIns="0" rIns="0" bIns="0" rtlCol="0" anchor="ctr"/>
          <a:lstStyle>
            <a:lvl1pPr algn="r">
              <a:defRPr sz="1000">
                <a:solidFill>
                  <a:schemeClr val="tx1"/>
                </a:solidFill>
              </a:defRPr>
            </a:lvl1pPr>
          </a:lstStyle>
          <a:p>
            <a:r>
              <a:rPr lang="de-CH" noProof="0" dirty="0"/>
              <a:t>29.06.23</a:t>
            </a:r>
            <a:endParaRPr lang="en-GB" noProof="0" dirty="0"/>
          </a:p>
        </p:txBody>
      </p:sp>
      <p:sp>
        <p:nvSpPr>
          <p:cNvPr id="6" name="Slide Number Placeholder 5"/>
          <p:cNvSpPr>
            <a:spLocks noGrp="1"/>
          </p:cNvSpPr>
          <p:nvPr>
            <p:ph type="sldNum" sz="quarter" idx="4"/>
          </p:nvPr>
        </p:nvSpPr>
        <p:spPr>
          <a:xfrm>
            <a:off x="11107546" y="6383848"/>
            <a:ext cx="681254" cy="365125"/>
          </a:xfrm>
          <a:prstGeom prst="rect">
            <a:avLst/>
          </a:prstGeom>
        </p:spPr>
        <p:txBody>
          <a:bodyPr vert="horz" lIns="0" tIns="0" rIns="0" bIns="0" rtlCol="0" anchor="ctr"/>
          <a:lstStyle>
            <a:lvl1pPr algn="r">
              <a:defRPr sz="1000">
                <a:solidFill>
                  <a:schemeClr val="tx1"/>
                </a:solidFill>
              </a:defRPr>
            </a:lvl1pPr>
          </a:lstStyle>
          <a:p>
            <a:fld id="{36B5EA5A-BC32-A742-B11B-8E7414D5B535}" type="slidenum">
              <a:rPr lang="en-US" smtClean="0"/>
              <a:pPr/>
              <a:t>‹#›</a:t>
            </a:fld>
            <a:endParaRPr lang="en-US" dirty="0"/>
          </a:p>
        </p:txBody>
      </p:sp>
      <p:sp>
        <p:nvSpPr>
          <p:cNvPr id="7" name="Footer Placeholder 6">
            <a:extLst>
              <a:ext uri="{FF2B5EF4-FFF2-40B4-BE49-F238E27FC236}">
                <a16:creationId xmlns:a16="http://schemas.microsoft.com/office/drawing/2014/main" id="{7AB22024-69B4-1F4F-8860-CB954517F654}"/>
              </a:ext>
            </a:extLst>
          </p:cNvPr>
          <p:cNvSpPr>
            <a:spLocks noGrp="1"/>
          </p:cNvSpPr>
          <p:nvPr>
            <p:ph type="ftr" sz="quarter" idx="3"/>
          </p:nvPr>
        </p:nvSpPr>
        <p:spPr>
          <a:xfrm>
            <a:off x="4259262" y="6383848"/>
            <a:ext cx="6572221" cy="365125"/>
          </a:xfrm>
          <a:prstGeom prst="rect">
            <a:avLst/>
          </a:prstGeom>
        </p:spPr>
        <p:txBody>
          <a:bodyPr vert="horz" lIns="91440" tIns="45720" rIns="91440" bIns="45720" rtlCol="0" anchor="ctr"/>
          <a:lstStyle>
            <a:lvl1pPr algn="ctr">
              <a:defRPr sz="1200">
                <a:solidFill>
                  <a:schemeClr val="tx1"/>
                </a:solidFill>
              </a:defRPr>
            </a:lvl1pPr>
          </a:lstStyle>
          <a:p>
            <a:r>
              <a:rPr lang="en-US"/>
              <a:t>Steinar Stapnes - Linear Colliders</a:t>
            </a:r>
            <a:endParaRPr lang="en-US" dirty="0"/>
          </a:p>
        </p:txBody>
      </p:sp>
      <p:cxnSp>
        <p:nvCxnSpPr>
          <p:cNvPr id="14" name="Straight Connector 13">
            <a:extLst>
              <a:ext uri="{FF2B5EF4-FFF2-40B4-BE49-F238E27FC236}">
                <a16:creationId xmlns:a16="http://schemas.microsoft.com/office/drawing/2014/main" id="{BD9C6532-AEDE-354E-83AD-7F67D706DF38}"/>
              </a:ext>
            </a:extLst>
          </p:cNvPr>
          <p:cNvCxnSpPr/>
          <p:nvPr userDrawn="1"/>
        </p:nvCxnSpPr>
        <p:spPr>
          <a:xfrm>
            <a:off x="407987" y="6266608"/>
            <a:ext cx="11376025" cy="0"/>
          </a:xfrm>
          <a:prstGeom prst="line">
            <a:avLst/>
          </a:prstGeom>
          <a:ln w="9525"/>
        </p:spPr>
        <p:style>
          <a:lnRef idx="1">
            <a:schemeClr val="accent1"/>
          </a:lnRef>
          <a:fillRef idx="0">
            <a:schemeClr val="accent1"/>
          </a:fillRef>
          <a:effectRef idx="0">
            <a:schemeClr val="accent1"/>
          </a:effectRef>
          <a:fontRef idx="minor">
            <a:schemeClr val="tx1"/>
          </a:fontRef>
        </p:style>
      </p:cxnSp>
      <p:pic>
        <p:nvPicPr>
          <p:cNvPr id="18" name="Picture 17">
            <a:extLst>
              <a:ext uri="{FF2B5EF4-FFF2-40B4-BE49-F238E27FC236}">
                <a16:creationId xmlns:a16="http://schemas.microsoft.com/office/drawing/2014/main" id="{426E9AC2-DB3F-3043-BAF1-FDB172EA2CD8}"/>
              </a:ext>
            </a:extLst>
          </p:cNvPr>
          <p:cNvPicPr>
            <a:picLocks noChangeAspect="1"/>
          </p:cNvPicPr>
          <p:nvPr userDrawn="1"/>
        </p:nvPicPr>
        <p:blipFill>
          <a:blip r:embed="rId30"/>
          <a:stretch>
            <a:fillRect/>
          </a:stretch>
        </p:blipFill>
        <p:spPr>
          <a:xfrm>
            <a:off x="407988" y="6364599"/>
            <a:ext cx="495300" cy="393700"/>
          </a:xfrm>
          <a:prstGeom prst="rect">
            <a:avLst/>
          </a:prstGeom>
        </p:spPr>
      </p:pic>
    </p:spTree>
    <p:extLst>
      <p:ext uri="{BB962C8B-B14F-4D97-AF65-F5344CB8AC3E}">
        <p14:creationId xmlns:p14="http://schemas.microsoft.com/office/powerpoint/2010/main" val="1598869953"/>
      </p:ext>
    </p:extLst>
  </p:cSld>
  <p:clrMap bg1="lt1" tx1="dk1" bg2="lt2" tx2="dk2" accent1="accent1" accent2="accent2" accent3="accent3" accent4="accent4" accent5="accent5" accent6="accent6" hlink="hlink" folHlink="folHlink"/>
  <p:sldLayoutIdLst>
    <p:sldLayoutId id="2147483657" r:id="rId1"/>
    <p:sldLayoutId id="2147483649" r:id="rId2"/>
    <p:sldLayoutId id="2147483662" r:id="rId3"/>
    <p:sldLayoutId id="2147483650" r:id="rId4"/>
    <p:sldLayoutId id="2147483665" r:id="rId5"/>
    <p:sldLayoutId id="2147483668" r:id="rId6"/>
    <p:sldLayoutId id="2147483677" r:id="rId7"/>
    <p:sldLayoutId id="2147483674" r:id="rId8"/>
    <p:sldLayoutId id="2147483652" r:id="rId9"/>
    <p:sldLayoutId id="2147483653" r:id="rId10"/>
    <p:sldLayoutId id="2147483661" r:id="rId11"/>
    <p:sldLayoutId id="2147483666" r:id="rId12"/>
    <p:sldLayoutId id="2147483667" r:id="rId13"/>
    <p:sldLayoutId id="2147483658" r:id="rId14"/>
    <p:sldLayoutId id="2147483659" r:id="rId15"/>
    <p:sldLayoutId id="2147483673" r:id="rId16"/>
    <p:sldLayoutId id="2147483660" r:id="rId17"/>
    <p:sldLayoutId id="2147483671" r:id="rId18"/>
    <p:sldLayoutId id="2147483651" r:id="rId19"/>
    <p:sldLayoutId id="2147483654" r:id="rId20"/>
    <p:sldLayoutId id="2147483669" r:id="rId21"/>
    <p:sldLayoutId id="2147483655" r:id="rId22"/>
    <p:sldLayoutId id="2147483678" r:id="rId23"/>
    <p:sldLayoutId id="2147483681" r:id="rId24"/>
    <p:sldLayoutId id="2147483683" r:id="rId25"/>
    <p:sldLayoutId id="2147483684" r:id="rId26"/>
    <p:sldLayoutId id="2147483726" r:id="rId27"/>
    <p:sldLayoutId id="2147483727" r:id="rId28"/>
  </p:sldLayoutIdLst>
  <p:hf hdr="0"/>
  <p:txStyles>
    <p:title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p:titleStyle>
    <p:body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32" userDrawn="1">
          <p15:clr>
            <a:srgbClr val="F26B43"/>
          </p15:clr>
        </p15:guide>
        <p15:guide id="2" pos="3840" userDrawn="1">
          <p15:clr>
            <a:srgbClr val="F26B43"/>
          </p15:clr>
        </p15:guide>
        <p15:guide id="3" pos="7423" userDrawn="1">
          <p15:clr>
            <a:srgbClr val="F26B43"/>
          </p15:clr>
        </p15:guide>
        <p15:guide id="4" pos="257" userDrawn="1">
          <p15:clr>
            <a:srgbClr val="F26B43"/>
          </p15:clr>
        </p15:guide>
        <p15:guide id="6" pos="3795" userDrawn="1">
          <p15:clr>
            <a:srgbClr val="F26B43"/>
          </p15:clr>
        </p15:guide>
        <p15:guide id="7" pos="3885" userDrawn="1">
          <p15:clr>
            <a:srgbClr val="F26B43"/>
          </p15:clr>
        </p15:guide>
        <p15:guide id="8" pos="5087" userDrawn="1">
          <p15:clr>
            <a:srgbClr val="F26B43"/>
          </p15:clr>
        </p15:guide>
        <p15:guide id="9" pos="4997" userDrawn="1">
          <p15:clr>
            <a:srgbClr val="F26B43"/>
          </p15:clr>
        </p15:guide>
        <p15:guide id="10" pos="2683" userDrawn="1">
          <p15:clr>
            <a:srgbClr val="F26B43"/>
          </p15:clr>
        </p15:guide>
        <p15:guide id="11" pos="2593" userDrawn="1">
          <p15:clr>
            <a:srgbClr val="F26B43"/>
          </p15:clr>
        </p15:guide>
        <p15:guide id="12" orient="horz" pos="3906" userDrawn="1">
          <p15:clr>
            <a:srgbClr val="F26B43"/>
          </p15:clr>
        </p15:guide>
        <p15:guide id="13" orient="horz" pos="2409" userDrawn="1">
          <p15:clr>
            <a:srgbClr val="F26B43"/>
          </p15:clr>
        </p15:guide>
        <p15:guide id="14" orient="horz" pos="913" userDrawn="1">
          <p15:clr>
            <a:srgbClr val="F26B43"/>
          </p15:clr>
        </p15:guide>
        <p15:guide id="15" orient="horz" pos="1003" userDrawn="1">
          <p15:clr>
            <a:srgbClr val="F26B43"/>
          </p15:clr>
        </p15:guide>
        <p15:guide id="16" orient="horz" pos="2500" userDrawn="1">
          <p15:clr>
            <a:srgbClr val="F26B43"/>
          </p15:clr>
        </p15:guide>
        <p15:guide id="17" pos="6312" userDrawn="1">
          <p15:clr>
            <a:srgbClr val="F26B43"/>
          </p15:clr>
        </p15:guide>
        <p15:guide id="18" pos="6221" userDrawn="1">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1FE5F82E-A88E-1CBF-EC7E-9572D164A83F}"/>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CH"/>
          </a:p>
        </p:txBody>
      </p:sp>
      <p:sp>
        <p:nvSpPr>
          <p:cNvPr id="3" name="Text Placeholder 2">
            <a:extLst>
              <a:ext uri="{FF2B5EF4-FFF2-40B4-BE49-F238E27FC236}">
                <a16:creationId xmlns:a16="http://schemas.microsoft.com/office/drawing/2014/main" id="{E4DC436B-7F79-8762-F16A-438DF3873551}"/>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H"/>
          </a:p>
        </p:txBody>
      </p:sp>
      <p:sp>
        <p:nvSpPr>
          <p:cNvPr id="4" name="Date Placeholder 3">
            <a:extLst>
              <a:ext uri="{FF2B5EF4-FFF2-40B4-BE49-F238E27FC236}">
                <a16:creationId xmlns:a16="http://schemas.microsoft.com/office/drawing/2014/main" id="{C1DEE464-BB3C-D512-83C0-28787970A6EB}"/>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de-CH" dirty="0"/>
              <a:t>29.06.23</a:t>
            </a:r>
            <a:endParaRPr lang="en-CH" dirty="0"/>
          </a:p>
        </p:txBody>
      </p:sp>
      <p:sp>
        <p:nvSpPr>
          <p:cNvPr id="5" name="Footer Placeholder 4">
            <a:extLst>
              <a:ext uri="{FF2B5EF4-FFF2-40B4-BE49-F238E27FC236}">
                <a16:creationId xmlns:a16="http://schemas.microsoft.com/office/drawing/2014/main" id="{5342A51B-55B8-1F25-2395-32A824EC8EC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Steinar Stapnes - Linear Colliders</a:t>
            </a:r>
            <a:endParaRPr lang="en-CH"/>
          </a:p>
        </p:txBody>
      </p:sp>
      <p:sp>
        <p:nvSpPr>
          <p:cNvPr id="6" name="Slide Number Placeholder 5">
            <a:extLst>
              <a:ext uri="{FF2B5EF4-FFF2-40B4-BE49-F238E27FC236}">
                <a16:creationId xmlns:a16="http://schemas.microsoft.com/office/drawing/2014/main" id="{879A789F-F640-52AB-06BA-A2AAF6BA95B1}"/>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3B785C8-9A38-DB47-B803-499E7784EBDF}" type="slidenum">
              <a:rPr lang="en-CH" smtClean="0"/>
              <a:t>‹#›</a:t>
            </a:fld>
            <a:endParaRPr lang="en-CH"/>
          </a:p>
        </p:txBody>
      </p:sp>
    </p:spTree>
    <p:extLst>
      <p:ext uri="{BB962C8B-B14F-4D97-AF65-F5344CB8AC3E}">
        <p14:creationId xmlns:p14="http://schemas.microsoft.com/office/powerpoint/2010/main" val="1688650613"/>
      </p:ext>
    </p:extLst>
  </p:cSld>
  <p:clrMap bg1="lt1" tx1="dk1" bg2="lt2" tx2="dk2" accent1="accent1" accent2="accent2" accent3="accent3" accent4="accent4" accent5="accent5" accent6="accent6" hlink="hlink" folHlink="folHlink"/>
  <p:sldLayoutIdLst>
    <p:sldLayoutId id="2147483686" r:id="rId1"/>
    <p:sldLayoutId id="2147483687" r:id="rId2"/>
    <p:sldLayoutId id="2147483688" r:id="rId3"/>
    <p:sldLayoutId id="2147483689" r:id="rId4"/>
    <p:sldLayoutId id="2147483690" r:id="rId5"/>
    <p:sldLayoutId id="2147483691" r:id="rId6"/>
    <p:sldLayoutId id="2147483692" r:id="rId7"/>
    <p:sldLayoutId id="2147483693" r:id="rId8"/>
    <p:sldLayoutId id="2147483694" r:id="rId9"/>
    <p:sldLayoutId id="2147483695" r:id="rId10"/>
    <p:sldLayoutId id="2147483696" r:id="rId11"/>
  </p:sldLayoutIdLst>
  <p:hf hd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CH"/>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07988" y="373593"/>
            <a:ext cx="11376025" cy="1065742"/>
          </a:xfrm>
          <a:prstGeom prst="rect">
            <a:avLst/>
          </a:prstGeom>
        </p:spPr>
        <p:txBody>
          <a:bodyPr vert="horz" lIns="0" tIns="0" rIns="0" bIns="0" rtlCol="0" anchor="t" anchorCtr="0">
            <a:noAutofit/>
          </a:bodyPr>
          <a:lstStyle/>
          <a:p>
            <a:r>
              <a:rPr lang="en-US"/>
              <a:t>Click to edit Master title style</a:t>
            </a:r>
            <a:endParaRPr lang="en-US" dirty="0"/>
          </a:p>
        </p:txBody>
      </p:sp>
      <p:sp>
        <p:nvSpPr>
          <p:cNvPr id="3" name="Text Placeholder 2"/>
          <p:cNvSpPr>
            <a:spLocks noGrp="1"/>
          </p:cNvSpPr>
          <p:nvPr>
            <p:ph type="body" idx="1"/>
          </p:nvPr>
        </p:nvSpPr>
        <p:spPr>
          <a:xfrm>
            <a:off x="407989" y="1592263"/>
            <a:ext cx="11376024" cy="4608512"/>
          </a:xfrm>
          <a:prstGeom prst="rect">
            <a:avLst/>
          </a:prstGeom>
        </p:spPr>
        <p:txBody>
          <a:bodyPr vert="horz" lIns="0" tIns="0" rIns="0" bIns="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4" name="Date Placeholder 3"/>
          <p:cNvSpPr>
            <a:spLocks noGrp="1"/>
          </p:cNvSpPr>
          <p:nvPr>
            <p:ph type="dt" sz="half" idx="2"/>
          </p:nvPr>
        </p:nvSpPr>
        <p:spPr>
          <a:xfrm>
            <a:off x="2495600" y="6378349"/>
            <a:ext cx="1620788" cy="365125"/>
          </a:xfrm>
          <a:prstGeom prst="rect">
            <a:avLst/>
          </a:prstGeom>
        </p:spPr>
        <p:txBody>
          <a:bodyPr vert="horz" lIns="0" tIns="0" rIns="0" bIns="0" rtlCol="0" anchor="ctr"/>
          <a:lstStyle>
            <a:lvl1pPr algn="r">
              <a:defRPr sz="1000">
                <a:solidFill>
                  <a:schemeClr val="tx1"/>
                </a:solidFill>
              </a:defRPr>
            </a:lvl1pPr>
          </a:lstStyle>
          <a:p>
            <a:r>
              <a:rPr lang="de-CH" noProof="0" dirty="0"/>
              <a:t>29.06.23</a:t>
            </a:r>
            <a:endParaRPr lang="en-GB" noProof="0" dirty="0"/>
          </a:p>
        </p:txBody>
      </p:sp>
      <p:sp>
        <p:nvSpPr>
          <p:cNvPr id="6" name="Slide Number Placeholder 5"/>
          <p:cNvSpPr>
            <a:spLocks noGrp="1"/>
          </p:cNvSpPr>
          <p:nvPr>
            <p:ph type="sldNum" sz="quarter" idx="4"/>
          </p:nvPr>
        </p:nvSpPr>
        <p:spPr>
          <a:xfrm>
            <a:off x="11107546" y="6383848"/>
            <a:ext cx="681254" cy="365125"/>
          </a:xfrm>
          <a:prstGeom prst="rect">
            <a:avLst/>
          </a:prstGeom>
        </p:spPr>
        <p:txBody>
          <a:bodyPr vert="horz" lIns="0" tIns="0" rIns="0" bIns="0" rtlCol="0" anchor="ctr"/>
          <a:lstStyle>
            <a:lvl1pPr algn="r">
              <a:defRPr sz="1000">
                <a:solidFill>
                  <a:schemeClr val="tx1"/>
                </a:solidFill>
              </a:defRPr>
            </a:lvl1pPr>
          </a:lstStyle>
          <a:p>
            <a:fld id="{36B5EA5A-BC32-A742-B11B-8E7414D5B535}" type="slidenum">
              <a:rPr lang="en-US" smtClean="0"/>
              <a:pPr/>
              <a:t>‹#›</a:t>
            </a:fld>
            <a:endParaRPr lang="en-US" dirty="0"/>
          </a:p>
        </p:txBody>
      </p:sp>
      <p:sp>
        <p:nvSpPr>
          <p:cNvPr id="7" name="Footer Placeholder 6">
            <a:extLst>
              <a:ext uri="{FF2B5EF4-FFF2-40B4-BE49-F238E27FC236}">
                <a16:creationId xmlns:a16="http://schemas.microsoft.com/office/drawing/2014/main" id="{7AB22024-69B4-1F4F-8860-CB954517F654}"/>
              </a:ext>
            </a:extLst>
          </p:cNvPr>
          <p:cNvSpPr>
            <a:spLocks noGrp="1"/>
          </p:cNvSpPr>
          <p:nvPr>
            <p:ph type="ftr" sz="quarter" idx="3"/>
          </p:nvPr>
        </p:nvSpPr>
        <p:spPr>
          <a:xfrm>
            <a:off x="4259262" y="6383848"/>
            <a:ext cx="6572221" cy="365125"/>
          </a:xfrm>
          <a:prstGeom prst="rect">
            <a:avLst/>
          </a:prstGeom>
        </p:spPr>
        <p:txBody>
          <a:bodyPr vert="horz" lIns="91440" tIns="45720" rIns="91440" bIns="45720" rtlCol="0" anchor="ctr"/>
          <a:lstStyle>
            <a:lvl1pPr algn="ctr">
              <a:defRPr sz="1200">
                <a:solidFill>
                  <a:schemeClr val="tx1"/>
                </a:solidFill>
              </a:defRPr>
            </a:lvl1pPr>
          </a:lstStyle>
          <a:p>
            <a:endParaRPr lang="en-US" dirty="0"/>
          </a:p>
        </p:txBody>
      </p:sp>
      <p:cxnSp>
        <p:nvCxnSpPr>
          <p:cNvPr id="14" name="Straight Connector 13">
            <a:extLst>
              <a:ext uri="{FF2B5EF4-FFF2-40B4-BE49-F238E27FC236}">
                <a16:creationId xmlns:a16="http://schemas.microsoft.com/office/drawing/2014/main" id="{BD9C6532-AEDE-354E-83AD-7F67D706DF38}"/>
              </a:ext>
            </a:extLst>
          </p:cNvPr>
          <p:cNvCxnSpPr/>
          <p:nvPr userDrawn="1"/>
        </p:nvCxnSpPr>
        <p:spPr>
          <a:xfrm>
            <a:off x="407987" y="6266608"/>
            <a:ext cx="11376025" cy="0"/>
          </a:xfrm>
          <a:prstGeom prst="line">
            <a:avLst/>
          </a:prstGeom>
          <a:ln w="9525"/>
        </p:spPr>
        <p:style>
          <a:lnRef idx="1">
            <a:schemeClr val="accent1"/>
          </a:lnRef>
          <a:fillRef idx="0">
            <a:schemeClr val="accent1"/>
          </a:fillRef>
          <a:effectRef idx="0">
            <a:schemeClr val="accent1"/>
          </a:effectRef>
          <a:fontRef idx="minor">
            <a:schemeClr val="tx1"/>
          </a:fontRef>
        </p:style>
      </p:cxnSp>
      <p:pic>
        <p:nvPicPr>
          <p:cNvPr id="18" name="Picture 17">
            <a:extLst>
              <a:ext uri="{FF2B5EF4-FFF2-40B4-BE49-F238E27FC236}">
                <a16:creationId xmlns:a16="http://schemas.microsoft.com/office/drawing/2014/main" id="{426E9AC2-DB3F-3043-BAF1-FDB172EA2CD8}"/>
              </a:ext>
            </a:extLst>
          </p:cNvPr>
          <p:cNvPicPr>
            <a:picLocks noChangeAspect="1"/>
          </p:cNvPicPr>
          <p:nvPr userDrawn="1"/>
        </p:nvPicPr>
        <p:blipFill>
          <a:blip r:embed="rId30"/>
          <a:stretch>
            <a:fillRect/>
          </a:stretch>
        </p:blipFill>
        <p:spPr>
          <a:xfrm>
            <a:off x="407988" y="6364599"/>
            <a:ext cx="495300" cy="393700"/>
          </a:xfrm>
          <a:prstGeom prst="rect">
            <a:avLst/>
          </a:prstGeom>
        </p:spPr>
      </p:pic>
    </p:spTree>
    <p:extLst>
      <p:ext uri="{BB962C8B-B14F-4D97-AF65-F5344CB8AC3E}">
        <p14:creationId xmlns:p14="http://schemas.microsoft.com/office/powerpoint/2010/main" val="2942821197"/>
      </p:ext>
    </p:extLst>
  </p:cSld>
  <p:clrMap bg1="lt1" tx1="dk1" bg2="lt2" tx2="dk2" accent1="accent1" accent2="accent2" accent3="accent3" accent4="accent4" accent5="accent5" accent6="accent6" hlink="hlink" folHlink="folHlink"/>
  <p:sldLayoutIdLst>
    <p:sldLayoutId id="2147483698" r:id="rId1"/>
    <p:sldLayoutId id="2147483699" r:id="rId2"/>
    <p:sldLayoutId id="2147483700" r:id="rId3"/>
    <p:sldLayoutId id="2147483701" r:id="rId4"/>
    <p:sldLayoutId id="2147483702" r:id="rId5"/>
    <p:sldLayoutId id="2147483703" r:id="rId6"/>
    <p:sldLayoutId id="2147483704" r:id="rId7"/>
    <p:sldLayoutId id="2147483705" r:id="rId8"/>
    <p:sldLayoutId id="2147483706" r:id="rId9"/>
    <p:sldLayoutId id="2147483707" r:id="rId10"/>
    <p:sldLayoutId id="2147483708" r:id="rId11"/>
    <p:sldLayoutId id="2147483709" r:id="rId12"/>
    <p:sldLayoutId id="2147483710" r:id="rId13"/>
    <p:sldLayoutId id="2147483711" r:id="rId14"/>
    <p:sldLayoutId id="2147483712" r:id="rId15"/>
    <p:sldLayoutId id="2147483713" r:id="rId16"/>
    <p:sldLayoutId id="2147483714" r:id="rId17"/>
    <p:sldLayoutId id="2147483715" r:id="rId18"/>
    <p:sldLayoutId id="2147483716" r:id="rId19"/>
    <p:sldLayoutId id="2147483717" r:id="rId20"/>
    <p:sldLayoutId id="2147483718" r:id="rId21"/>
    <p:sldLayoutId id="2147483719" r:id="rId22"/>
    <p:sldLayoutId id="2147483720" r:id="rId23"/>
    <p:sldLayoutId id="2147483721" r:id="rId24"/>
    <p:sldLayoutId id="2147483722" r:id="rId25"/>
    <p:sldLayoutId id="2147483723" r:id="rId26"/>
    <p:sldLayoutId id="2147483724" r:id="rId27"/>
    <p:sldLayoutId id="2147483725" r:id="rId28"/>
  </p:sldLayoutIdLst>
  <p:hf hdr="0" ftr="0"/>
  <p:txStyles>
    <p:title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p:titleStyle>
    <p:body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32">
          <p15:clr>
            <a:srgbClr val="F26B43"/>
          </p15:clr>
        </p15:guide>
        <p15:guide id="2" pos="3840">
          <p15:clr>
            <a:srgbClr val="F26B43"/>
          </p15:clr>
        </p15:guide>
        <p15:guide id="3" pos="7423">
          <p15:clr>
            <a:srgbClr val="F26B43"/>
          </p15:clr>
        </p15:guide>
        <p15:guide id="4" pos="257">
          <p15:clr>
            <a:srgbClr val="F26B43"/>
          </p15:clr>
        </p15:guide>
        <p15:guide id="6" pos="3795">
          <p15:clr>
            <a:srgbClr val="F26B43"/>
          </p15:clr>
        </p15:guide>
        <p15:guide id="7" pos="3885">
          <p15:clr>
            <a:srgbClr val="F26B43"/>
          </p15:clr>
        </p15:guide>
        <p15:guide id="8" pos="5087">
          <p15:clr>
            <a:srgbClr val="F26B43"/>
          </p15:clr>
        </p15:guide>
        <p15:guide id="9" pos="4997">
          <p15:clr>
            <a:srgbClr val="F26B43"/>
          </p15:clr>
        </p15:guide>
        <p15:guide id="10" pos="2683">
          <p15:clr>
            <a:srgbClr val="F26B43"/>
          </p15:clr>
        </p15:guide>
        <p15:guide id="11" pos="2593">
          <p15:clr>
            <a:srgbClr val="F26B43"/>
          </p15:clr>
        </p15:guide>
        <p15:guide id="12" orient="horz" pos="3906">
          <p15:clr>
            <a:srgbClr val="F26B43"/>
          </p15:clr>
        </p15:guide>
        <p15:guide id="13" orient="horz" pos="2409">
          <p15:clr>
            <a:srgbClr val="F26B43"/>
          </p15:clr>
        </p15:guide>
        <p15:guide id="14" orient="horz" pos="913">
          <p15:clr>
            <a:srgbClr val="F26B43"/>
          </p15:clr>
        </p15:guide>
        <p15:guide id="15" orient="horz" pos="1003">
          <p15:clr>
            <a:srgbClr val="F26B43"/>
          </p15:clr>
        </p15:guide>
        <p15:guide id="16" orient="horz" pos="2500">
          <p15:clr>
            <a:srgbClr val="F26B43"/>
          </p15:clr>
        </p15:guide>
        <p15:guide id="17" pos="6312">
          <p15:clr>
            <a:srgbClr val="F26B43"/>
          </p15:clr>
        </p15:guide>
        <p15:guide id="18" pos="622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8" Type="http://schemas.openxmlformats.org/officeDocument/2006/relationships/hyperlink" Target="http://jacow.org/ipac2018/papers/mopml048.pdf" TargetMode="External"/><Relationship Id="rId3" Type="http://schemas.openxmlformats.org/officeDocument/2006/relationships/image" Target="../media/image27.png"/><Relationship Id="rId7" Type="http://schemas.openxmlformats.org/officeDocument/2006/relationships/image" Target="../media/image31.png"/><Relationship Id="rId2" Type="http://schemas.openxmlformats.org/officeDocument/2006/relationships/notesSlide" Target="../notesSlides/notesSlide9.xml"/><Relationship Id="rId1" Type="http://schemas.openxmlformats.org/officeDocument/2006/relationships/slideLayout" Target="../slideLayouts/slideLayout20.xml"/><Relationship Id="rId6" Type="http://schemas.openxmlformats.org/officeDocument/2006/relationships/image" Target="../media/image30.tiff"/><Relationship Id="rId5" Type="http://schemas.openxmlformats.org/officeDocument/2006/relationships/image" Target="../media/image29.jpeg"/><Relationship Id="rId4" Type="http://schemas.openxmlformats.org/officeDocument/2006/relationships/image" Target="../media/image28.jpeg"/><Relationship Id="rId9" Type="http://schemas.openxmlformats.org/officeDocument/2006/relationships/image" Target="../media/image32.png"/></Relationships>
</file>

<file path=ppt/slides/_rels/slide11.xml.rels><?xml version="1.0" encoding="UTF-8" standalone="yes"?>
<Relationships xmlns="http://schemas.openxmlformats.org/package/2006/relationships"><Relationship Id="rId3" Type="http://schemas.openxmlformats.org/officeDocument/2006/relationships/hyperlink" Target="https://doi.org/10.48550/arXiv.2203.09718" TargetMode="External"/><Relationship Id="rId2" Type="http://schemas.openxmlformats.org/officeDocument/2006/relationships/image" Target="../media/image33.emf"/><Relationship Id="rId1" Type="http://schemas.openxmlformats.org/officeDocument/2006/relationships/slideLayout" Target="../slideLayouts/slideLayout28.xml"/><Relationship Id="rId4" Type="http://schemas.openxmlformats.org/officeDocument/2006/relationships/image" Target="../media/image34.tiff"/></Relationships>
</file>

<file path=ppt/slides/_rels/slide12.xml.rels><?xml version="1.0" encoding="UTF-8" standalone="yes"?>
<Relationships xmlns="http://schemas.openxmlformats.org/package/2006/relationships"><Relationship Id="rId3" Type="http://schemas.openxmlformats.org/officeDocument/2006/relationships/image" Target="../media/image35.jpeg"/><Relationship Id="rId7" Type="http://schemas.openxmlformats.org/officeDocument/2006/relationships/image" Target="../media/image37.png"/><Relationship Id="rId2" Type="http://schemas.openxmlformats.org/officeDocument/2006/relationships/notesSlide" Target="../notesSlides/notesSlide10.xml"/><Relationship Id="rId1" Type="http://schemas.openxmlformats.org/officeDocument/2006/relationships/slideLayout" Target="../slideLayouts/slideLayout19.xml"/><Relationship Id="rId6" Type="http://schemas.openxmlformats.org/officeDocument/2006/relationships/hyperlink" Target="https://creativecommons.org/licenses/by-sa/4.0/" TargetMode="External"/><Relationship Id="rId5" Type="http://schemas.openxmlformats.org/officeDocument/2006/relationships/hyperlink" Target="https://commons.wikimedia.org/wiki/File:Photovoltaic_systems_ice_rink-01.jpg" TargetMode="External"/><Relationship Id="rId4" Type="http://schemas.openxmlformats.org/officeDocument/2006/relationships/image" Target="../media/image36.jpeg"/></Relationships>
</file>

<file path=ppt/slides/_rels/slide13.xml.rels><?xml version="1.0" encoding="UTF-8" standalone="yes"?>
<Relationships xmlns="http://schemas.openxmlformats.org/package/2006/relationships"><Relationship Id="rId8" Type="http://schemas.openxmlformats.org/officeDocument/2006/relationships/image" Target="../media/image40.tiff"/><Relationship Id="rId3" Type="http://schemas.openxmlformats.org/officeDocument/2006/relationships/hyperlink" Target="https://edms.cern.ch/ui/#!master/navigator/document?D:100259949:100259949:subDocs" TargetMode="External"/><Relationship Id="rId7" Type="http://schemas.openxmlformats.org/officeDocument/2006/relationships/image" Target="../media/image39.emf"/><Relationship Id="rId2" Type="http://schemas.openxmlformats.org/officeDocument/2006/relationships/notesSlide" Target="../notesSlides/notesSlide11.xml"/><Relationship Id="rId1" Type="http://schemas.openxmlformats.org/officeDocument/2006/relationships/slideLayout" Target="../slideLayouts/slideLayout24.xml"/><Relationship Id="rId6" Type="http://schemas.openxmlformats.org/officeDocument/2006/relationships/hyperlink" Target="https://creativecommons.org/licenses/by-sa/4.0/" TargetMode="External"/><Relationship Id="rId5" Type="http://schemas.openxmlformats.org/officeDocument/2006/relationships/hyperlink" Target="https://commons.wikimedia.org/wiki/File:Baltra_Island_-_Wind_Turbines.jpg" TargetMode="External"/><Relationship Id="rId10" Type="http://schemas.openxmlformats.org/officeDocument/2006/relationships/hyperlink" Target="https://indico.esrf.fr/event/2/contributions/94/" TargetMode="External"/><Relationship Id="rId4" Type="http://schemas.openxmlformats.org/officeDocument/2006/relationships/image" Target="../media/image38.jpeg"/><Relationship Id="rId9" Type="http://schemas.openxmlformats.org/officeDocument/2006/relationships/image" Target="../media/image41.png"/></Relationships>
</file>

<file path=ppt/slides/_rels/slide14.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12.xml"/><Relationship Id="rId1" Type="http://schemas.openxmlformats.org/officeDocument/2006/relationships/slideLayout" Target="../slideLayouts/slideLayout20.xml"/><Relationship Id="rId5" Type="http://schemas.openxmlformats.org/officeDocument/2006/relationships/image" Target="../media/image44.png"/><Relationship Id="rId4" Type="http://schemas.openxmlformats.org/officeDocument/2006/relationships/image" Target="../media/image43.png"/></Relationships>
</file>

<file path=ppt/slides/_rels/slide15.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13.xml"/><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14.xml"/><Relationship Id="rId1" Type="http://schemas.openxmlformats.org/officeDocument/2006/relationships/slideLayout" Target="../slideLayouts/slideLayout23.xml"/></Relationships>
</file>

<file path=ppt/slides/_rels/slide17.xml.rels><?xml version="1.0" encoding="UTF-8" standalone="yes"?>
<Relationships xmlns="http://schemas.openxmlformats.org/package/2006/relationships"><Relationship Id="rId3" Type="http://schemas.openxmlformats.org/officeDocument/2006/relationships/hyperlink" Target="https://indico.slac.stanford.edu/event/7467/contributions/5902/attachments/2851/7968/ARUP_CERN_LCA_LCWS_-_2023.pdf" TargetMode="External"/><Relationship Id="rId2" Type="http://schemas.openxmlformats.org/officeDocument/2006/relationships/image" Target="../media/image47.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48.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image" Target="../media/image49.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image" Target="../media/image7.png"/><Relationship Id="rId2" Type="http://schemas.openxmlformats.org/officeDocument/2006/relationships/notesSlide" Target="../notesSlides/notesSlide2.xml"/><Relationship Id="rId1" Type="http://schemas.openxmlformats.org/officeDocument/2006/relationships/slideLayout" Target="../slideLayouts/slideLayout21.xml"/><Relationship Id="rId6" Type="http://schemas.openxmlformats.org/officeDocument/2006/relationships/image" Target="../media/image6.png"/><Relationship Id="rId5" Type="http://schemas.openxmlformats.org/officeDocument/2006/relationships/hyperlink" Target="https://agenda.infn.it/event/21199/contributions/178819/attachments/96605/133253/CLIC_eefact22_lumpow.pptx" TargetMode="External"/><Relationship Id="rId4" Type="http://schemas.openxmlformats.org/officeDocument/2006/relationships/hyperlink" Target="https://agenda.infn.it/event/21199/contributions/168889/attachments/96222/132512/CLIC_eefact22.pptx" TargetMode="External"/></Relationships>
</file>

<file path=ppt/slides/_rels/slide20.xml.rels><?xml version="1.0" encoding="UTF-8" standalone="yes"?>
<Relationships xmlns="http://schemas.openxmlformats.org/package/2006/relationships"><Relationship Id="rId2" Type="http://schemas.openxmlformats.org/officeDocument/2006/relationships/image" Target="../media/image51.pn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52.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53.pn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54.pn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55.pn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56.pn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image" Target="../media/image57.pn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image" Target="../media/image58.pn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image" Target="../media/image59.pn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image" Target="../media/image60.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8.png"/><Relationship Id="rId7" Type="http://schemas.openxmlformats.org/officeDocument/2006/relationships/image" Target="../media/image12.png"/><Relationship Id="rId2" Type="http://schemas.openxmlformats.org/officeDocument/2006/relationships/notesSlide" Target="../notesSlides/notesSlide3.xml"/><Relationship Id="rId1" Type="http://schemas.openxmlformats.org/officeDocument/2006/relationships/slideLayout" Target="../slideLayouts/slideLayout20.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s>
</file>

<file path=ppt/slides/_rels/slide30.xml.rels><?xml version="1.0" encoding="UTF-8" standalone="yes"?>
<Relationships xmlns="http://schemas.openxmlformats.org/package/2006/relationships"><Relationship Id="rId2" Type="http://schemas.openxmlformats.org/officeDocument/2006/relationships/image" Target="../media/image62.pn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image" Target="../media/image63.png"/><Relationship Id="rId1" Type="http://schemas.openxmlformats.org/officeDocument/2006/relationships/slideLayout" Target="../slideLayouts/slideLayout27.xml"/></Relationships>
</file>

<file path=ppt/slides/_rels/slide32.xml.rels><?xml version="1.0" encoding="UTF-8" standalone="yes"?>
<Relationships xmlns="http://schemas.openxmlformats.org/package/2006/relationships"><Relationship Id="rId2" Type="http://schemas.openxmlformats.org/officeDocument/2006/relationships/image" Target="../media/image65.png"/><Relationship Id="rId1" Type="http://schemas.openxmlformats.org/officeDocument/2006/relationships/slideLayout" Target="../slideLayouts/slideLayout2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4.xml.rels><?xml version="1.0" encoding="UTF-8" standalone="yes"?>
<Relationships xmlns="http://schemas.openxmlformats.org/package/2006/relationships"><Relationship Id="rId8" Type="http://schemas.openxmlformats.org/officeDocument/2006/relationships/image" Target="../media/image18.emf"/><Relationship Id="rId3" Type="http://schemas.openxmlformats.org/officeDocument/2006/relationships/image" Target="../media/image13.png"/><Relationship Id="rId7" Type="http://schemas.openxmlformats.org/officeDocument/2006/relationships/image" Target="../media/image17.png"/><Relationship Id="rId2" Type="http://schemas.openxmlformats.org/officeDocument/2006/relationships/notesSlide" Target="../notesSlides/notesSlide4.xml"/><Relationship Id="rId1" Type="http://schemas.openxmlformats.org/officeDocument/2006/relationships/slideLayout" Target="../slideLayouts/slideLayout34.xml"/><Relationship Id="rId6" Type="http://schemas.openxmlformats.org/officeDocument/2006/relationships/image" Target="../media/image16.png"/><Relationship Id="rId11" Type="http://schemas.openxmlformats.org/officeDocument/2006/relationships/hyperlink" Target="https://agenda.infn.it/event/21199/contributions/178820/attachments/96634/133146/eeFACT_ILC-Power_List_220916.pptx" TargetMode="External"/><Relationship Id="rId5" Type="http://schemas.openxmlformats.org/officeDocument/2006/relationships/image" Target="../media/image15.emf"/><Relationship Id="rId10" Type="http://schemas.openxmlformats.org/officeDocument/2006/relationships/hyperlink" Target="https://agenda.infn.it/event/21199/contributions/168888/attachments/96229/132492/ILC_AFG_v1.pdf" TargetMode="External"/><Relationship Id="rId4" Type="http://schemas.openxmlformats.org/officeDocument/2006/relationships/image" Target="../media/image14.png"/><Relationship Id="rId9" Type="http://schemas.openxmlformats.org/officeDocument/2006/relationships/image" Target="../media/image19.png"/></Relationships>
</file>

<file path=ppt/slides/_rels/slide5.xml.rels><?xml version="1.0" encoding="UTF-8" standalone="yes"?>
<Relationships xmlns="http://schemas.openxmlformats.org/package/2006/relationships"><Relationship Id="rId8" Type="http://schemas.openxmlformats.org/officeDocument/2006/relationships/hyperlink" Target="https://agenda.linearcollider.org/event/9762/contributions/50949/attachments/38269/60112/20220715.EAJADE.ILC-EU.pdf" TargetMode="External"/><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5.xml"/><Relationship Id="rId1" Type="http://schemas.openxmlformats.org/officeDocument/2006/relationships/slideLayout" Target="../slideLayouts/slideLayout35.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8.xml"/></Relationships>
</file>

<file path=ppt/slides/_rels/slide7.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22.png"/><Relationship Id="rId5" Type="http://schemas.openxmlformats.org/officeDocument/2006/relationships/image" Target="../media/image21.png"/><Relationship Id="rId4" Type="http://schemas.openxmlformats.org/officeDocument/2006/relationships/image" Target="../media/image9.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8" Type="http://schemas.openxmlformats.org/officeDocument/2006/relationships/image" Target="../media/image26.png"/><Relationship Id="rId3" Type="http://schemas.openxmlformats.org/officeDocument/2006/relationships/image" Target="../media/image9.png"/><Relationship Id="rId7" Type="http://schemas.openxmlformats.org/officeDocument/2006/relationships/hyperlink" Target="https://ieeexplore.ieee.org/document/9115885" TargetMode="External"/><Relationship Id="rId2" Type="http://schemas.openxmlformats.org/officeDocument/2006/relationships/notesSlide" Target="../notesSlides/notesSlide8.xml"/><Relationship Id="rId1" Type="http://schemas.openxmlformats.org/officeDocument/2006/relationships/slideLayout" Target="../slideLayouts/slideLayout24.xml"/><Relationship Id="rId6" Type="http://schemas.openxmlformats.org/officeDocument/2006/relationships/image" Target="../media/image25.png"/><Relationship Id="rId5" Type="http://schemas.openxmlformats.org/officeDocument/2006/relationships/image" Target="../media/image24.emf"/><Relationship Id="rId4" Type="http://schemas.openxmlformats.org/officeDocument/2006/relationships/image" Target="../media/image2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6E51C5-3272-6249-822A-715EFFE0DFFD}"/>
              </a:ext>
            </a:extLst>
          </p:cNvPr>
          <p:cNvSpPr>
            <a:spLocks noGrp="1"/>
          </p:cNvSpPr>
          <p:nvPr>
            <p:ph type="ctrTitle"/>
          </p:nvPr>
        </p:nvSpPr>
        <p:spPr/>
        <p:txBody>
          <a:bodyPr/>
          <a:lstStyle/>
          <a:p>
            <a:r>
              <a:rPr lang="en-US" dirty="0"/>
              <a:t>Linear colliders</a:t>
            </a:r>
            <a:br>
              <a:rPr lang="en-US" dirty="0"/>
            </a:br>
            <a:r>
              <a:rPr lang="en-US" sz="3200" dirty="0"/>
              <a:t>Sustainability studies for LCs </a:t>
            </a:r>
            <a:br>
              <a:rPr lang="en-US" sz="3200" dirty="0"/>
            </a:br>
            <a:r>
              <a:rPr lang="en-US" sz="3200" dirty="0"/>
              <a:t>Life Cycle Assessments  </a:t>
            </a:r>
            <a:endParaRPr lang="en-US" dirty="0"/>
          </a:p>
        </p:txBody>
      </p:sp>
      <p:sp>
        <p:nvSpPr>
          <p:cNvPr id="3" name="Subtitle 2">
            <a:extLst>
              <a:ext uri="{FF2B5EF4-FFF2-40B4-BE49-F238E27FC236}">
                <a16:creationId xmlns:a16="http://schemas.microsoft.com/office/drawing/2014/main" id="{BB999459-0238-C64F-8F4D-7EA35945354F}"/>
              </a:ext>
            </a:extLst>
          </p:cNvPr>
          <p:cNvSpPr>
            <a:spLocks noGrp="1"/>
          </p:cNvSpPr>
          <p:nvPr>
            <p:ph type="subTitle" idx="1"/>
          </p:nvPr>
        </p:nvSpPr>
        <p:spPr>
          <a:xfrm>
            <a:off x="407988" y="5700252"/>
            <a:ext cx="5183956" cy="803787"/>
          </a:xfrm>
        </p:spPr>
        <p:txBody>
          <a:bodyPr/>
          <a:lstStyle/>
          <a:p>
            <a:pPr algn="l"/>
            <a:r>
              <a:rPr lang="en-US" sz="1800" dirty="0"/>
              <a:t>Steinar Stapnes </a:t>
            </a:r>
          </a:p>
          <a:p>
            <a:pPr algn="l"/>
            <a:r>
              <a:rPr lang="en-US" sz="1800" dirty="0"/>
              <a:t>CERN 29.06.2023</a:t>
            </a:r>
          </a:p>
        </p:txBody>
      </p:sp>
      <p:sp>
        <p:nvSpPr>
          <p:cNvPr id="4" name="TextBox 3">
            <a:extLst>
              <a:ext uri="{FF2B5EF4-FFF2-40B4-BE49-F238E27FC236}">
                <a16:creationId xmlns:a16="http://schemas.microsoft.com/office/drawing/2014/main" id="{BFEBC3E9-0C41-CB18-9433-E145B74A9E61}"/>
              </a:ext>
            </a:extLst>
          </p:cNvPr>
          <p:cNvSpPr txBox="1"/>
          <p:nvPr/>
        </p:nvSpPr>
        <p:spPr>
          <a:xfrm>
            <a:off x="6096000" y="2852936"/>
            <a:ext cx="6020338" cy="492443"/>
          </a:xfrm>
          <a:prstGeom prst="rect">
            <a:avLst/>
          </a:prstGeom>
          <a:noFill/>
        </p:spPr>
        <p:txBody>
          <a:bodyPr wrap="square" lIns="0" tIns="0" rIns="0" bIns="0" rtlCol="0">
            <a:spAutoFit/>
          </a:bodyPr>
          <a:lstStyle/>
          <a:p>
            <a:pPr algn="l"/>
            <a:endParaRPr lang="en-GB" sz="1600" dirty="0">
              <a:solidFill>
                <a:schemeClr val="bg1"/>
              </a:solidFill>
            </a:endParaRPr>
          </a:p>
          <a:p>
            <a:pPr algn="l"/>
            <a:endParaRPr lang="en-GB" sz="1600" dirty="0">
              <a:solidFill>
                <a:schemeClr val="bg1"/>
              </a:solidFill>
            </a:endParaRPr>
          </a:p>
        </p:txBody>
      </p:sp>
    </p:spTree>
    <p:extLst>
      <p:ext uri="{BB962C8B-B14F-4D97-AF65-F5344CB8AC3E}">
        <p14:creationId xmlns:p14="http://schemas.microsoft.com/office/powerpoint/2010/main" val="215994394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43743" y="332656"/>
            <a:ext cx="10515600" cy="1325563"/>
          </a:xfrm>
          <a:noFill/>
        </p:spPr>
        <p:txBody>
          <a:bodyPr>
            <a:noAutofit/>
          </a:bodyPr>
          <a:lstStyle/>
          <a:p>
            <a:r>
              <a:rPr lang="en-US" dirty="0">
                <a:latin typeface="+mn-lt"/>
              </a:rPr>
              <a:t>Magnets also important in Higgs factories </a:t>
            </a:r>
            <a:br>
              <a:rPr lang="en-US" sz="3200" dirty="0">
                <a:latin typeface="+mn-lt"/>
              </a:rPr>
            </a:br>
            <a:r>
              <a:rPr lang="en-US" sz="3200" dirty="0">
                <a:latin typeface="+mn-lt"/>
              </a:rPr>
              <a:t>  </a:t>
            </a:r>
            <a:r>
              <a:rPr lang="fr-FR" sz="3200" dirty="0">
                <a:latin typeface="+mn-lt"/>
              </a:rPr>
              <a:t> </a:t>
            </a:r>
            <a:endParaRPr lang="fr-FR" sz="3200" baseline="-25000" dirty="0">
              <a:latin typeface="+mn-lt"/>
            </a:endParaRPr>
          </a:p>
        </p:txBody>
      </p:sp>
      <p:pic>
        <p:nvPicPr>
          <p:cNvPr id="18" name="Picture 17"/>
          <p:cNvPicPr>
            <a:picLocks noChangeAspect="1"/>
          </p:cNvPicPr>
          <p:nvPr/>
        </p:nvPicPr>
        <p:blipFill>
          <a:blip r:embed="rId3"/>
          <a:stretch>
            <a:fillRect/>
          </a:stretch>
        </p:blipFill>
        <p:spPr>
          <a:xfrm>
            <a:off x="3054044" y="1094584"/>
            <a:ext cx="2647499" cy="3774576"/>
          </a:xfrm>
          <a:prstGeom prst="rect">
            <a:avLst/>
          </a:prstGeom>
        </p:spPr>
      </p:pic>
      <p:sp>
        <p:nvSpPr>
          <p:cNvPr id="4" name="TextBox 3"/>
          <p:cNvSpPr txBox="1"/>
          <p:nvPr/>
        </p:nvSpPr>
        <p:spPr>
          <a:xfrm>
            <a:off x="5904674" y="1070664"/>
            <a:ext cx="6089740" cy="4308872"/>
          </a:xfrm>
          <a:prstGeom prst="rect">
            <a:avLst/>
          </a:prstGeom>
          <a:noFill/>
        </p:spPr>
        <p:txBody>
          <a:bodyPr wrap="square" rtlCol="0">
            <a:spAutoFit/>
          </a:bodyPr>
          <a:lstStyle/>
          <a:p>
            <a:pPr fontAlgn="auto">
              <a:spcBef>
                <a:spcPts val="0"/>
              </a:spcBef>
              <a:spcAft>
                <a:spcPts val="0"/>
              </a:spcAft>
            </a:pPr>
            <a:r>
              <a:rPr lang="en-GB" sz="1400" dirty="0">
                <a:solidFill>
                  <a:srgbClr val="000000"/>
                </a:solidFill>
              </a:rPr>
              <a:t>ZEPTO (Zero Power Tuneable Optics) project is a collaboration between CERN and STFC Daresbury Laboratory to save power and costs by switching from resistive electromagnets to permanent magnets. </a:t>
            </a:r>
          </a:p>
          <a:p>
            <a:pPr algn="just" fontAlgn="auto">
              <a:spcBef>
                <a:spcPts val="0"/>
              </a:spcBef>
              <a:spcAft>
                <a:spcPts val="0"/>
              </a:spcAft>
            </a:pPr>
            <a:endParaRPr lang="en-GB" sz="1400" dirty="0">
              <a:solidFill>
                <a:srgbClr val="000000"/>
              </a:solidFill>
            </a:endParaRPr>
          </a:p>
          <a:p>
            <a:pPr fontAlgn="auto">
              <a:spcBef>
                <a:spcPts val="0"/>
              </a:spcBef>
              <a:spcAft>
                <a:spcPts val="0"/>
              </a:spcAft>
            </a:pPr>
            <a:r>
              <a:rPr lang="en-GB" sz="1400" dirty="0">
                <a:solidFill>
                  <a:srgbClr val="000000"/>
                </a:solidFill>
              </a:rPr>
              <a:t>For CLIC the dominant power is in the drive-beam quadrupoles, successfully prototyped and tested as permanent (two different strengths) magnets, and also dipoles (in drivebeam turn arounds)  </a:t>
            </a:r>
          </a:p>
          <a:p>
            <a:pPr fontAlgn="auto">
              <a:spcBef>
                <a:spcPts val="0"/>
              </a:spcBef>
              <a:spcAft>
                <a:spcPts val="0"/>
              </a:spcAft>
            </a:pPr>
            <a:endParaRPr lang="en-GB" dirty="0">
              <a:solidFill>
                <a:srgbClr val="000000"/>
              </a:solidFill>
            </a:endParaRPr>
          </a:p>
          <a:p>
            <a:pPr fontAlgn="auto">
              <a:spcBef>
                <a:spcPts val="0"/>
              </a:spcBef>
              <a:spcAft>
                <a:spcPts val="0"/>
              </a:spcAft>
            </a:pPr>
            <a:endParaRPr lang="en-GB" dirty="0">
              <a:solidFill>
                <a:srgbClr val="000000"/>
              </a:solidFill>
            </a:endParaRPr>
          </a:p>
          <a:p>
            <a:pPr fontAlgn="auto">
              <a:spcBef>
                <a:spcPts val="0"/>
              </a:spcBef>
              <a:spcAft>
                <a:spcPts val="0"/>
              </a:spcAft>
            </a:pPr>
            <a:endParaRPr lang="en-GB" dirty="0">
              <a:solidFill>
                <a:srgbClr val="000000"/>
              </a:solidFill>
            </a:endParaRPr>
          </a:p>
          <a:p>
            <a:pPr fontAlgn="auto">
              <a:spcBef>
                <a:spcPts val="0"/>
              </a:spcBef>
              <a:spcAft>
                <a:spcPts val="0"/>
              </a:spcAft>
            </a:pPr>
            <a:endParaRPr lang="en-GB" dirty="0">
              <a:solidFill>
                <a:srgbClr val="000000"/>
              </a:solidFill>
            </a:endParaRPr>
          </a:p>
          <a:p>
            <a:pPr fontAlgn="auto">
              <a:spcBef>
                <a:spcPts val="0"/>
              </a:spcBef>
              <a:spcAft>
                <a:spcPts val="0"/>
              </a:spcAft>
            </a:pPr>
            <a:endParaRPr lang="en-GB" dirty="0">
              <a:solidFill>
                <a:srgbClr val="000000"/>
              </a:solidFill>
            </a:endParaRPr>
          </a:p>
          <a:p>
            <a:pPr fontAlgn="auto">
              <a:spcBef>
                <a:spcPts val="0"/>
              </a:spcBef>
              <a:spcAft>
                <a:spcPts val="0"/>
              </a:spcAft>
            </a:pPr>
            <a:endParaRPr lang="en-GB" dirty="0">
              <a:solidFill>
                <a:srgbClr val="000000"/>
              </a:solidFill>
            </a:endParaRPr>
          </a:p>
          <a:p>
            <a:pPr fontAlgn="auto">
              <a:spcBef>
                <a:spcPts val="0"/>
              </a:spcBef>
              <a:spcAft>
                <a:spcPts val="0"/>
              </a:spcAft>
            </a:pPr>
            <a:endParaRPr lang="en-GB" dirty="0">
              <a:solidFill>
                <a:srgbClr val="000000"/>
              </a:solidFill>
            </a:endParaRPr>
          </a:p>
          <a:p>
            <a:pPr fontAlgn="auto">
              <a:spcBef>
                <a:spcPts val="0"/>
              </a:spcBef>
              <a:spcAft>
                <a:spcPts val="0"/>
              </a:spcAft>
            </a:pPr>
            <a:endParaRPr lang="en-GB" dirty="0">
              <a:solidFill>
                <a:srgbClr val="000000"/>
              </a:solidFill>
            </a:endParaRPr>
          </a:p>
          <a:p>
            <a:pPr fontAlgn="auto">
              <a:spcBef>
                <a:spcPts val="0"/>
              </a:spcBef>
              <a:spcAft>
                <a:spcPts val="0"/>
              </a:spcAft>
            </a:pPr>
            <a:endParaRPr lang="en-GB" sz="1400" dirty="0">
              <a:solidFill>
                <a:srgbClr val="000000"/>
              </a:solidFill>
            </a:endParaRPr>
          </a:p>
          <a:p>
            <a:pPr fontAlgn="auto">
              <a:spcBef>
                <a:spcPts val="0"/>
              </a:spcBef>
              <a:spcAft>
                <a:spcPts val="0"/>
              </a:spcAft>
            </a:pPr>
            <a:r>
              <a:rPr lang="en-GB" sz="1400" dirty="0">
                <a:solidFill>
                  <a:srgbClr val="000000"/>
                </a:solidFill>
              </a:rPr>
              <a:t>Longitudinal gradient dipole magnet for the CLIC DR (CIEMAT)</a:t>
            </a:r>
          </a:p>
        </p:txBody>
      </p:sp>
      <p:pic>
        <p:nvPicPr>
          <p:cNvPr id="5" name="Picture 4"/>
          <p:cNvPicPr>
            <a:picLocks noChangeAspect="1"/>
          </p:cNvPicPr>
          <p:nvPr/>
        </p:nvPicPr>
        <p:blipFill rotWithShape="1">
          <a:blip r:embed="rId4" cstate="print">
            <a:extLst>
              <a:ext uri="{28A0092B-C50C-407E-A947-70E740481C1C}">
                <a14:useLocalDpi xmlns:a14="http://schemas.microsoft.com/office/drawing/2010/main"/>
              </a:ext>
            </a:extLst>
          </a:blip>
          <a:srcRect/>
          <a:stretch/>
        </p:blipFill>
        <p:spPr>
          <a:xfrm>
            <a:off x="5904674" y="2817369"/>
            <a:ext cx="2302502" cy="1985526"/>
          </a:xfrm>
          <a:prstGeom prst="rect">
            <a:avLst/>
          </a:prstGeom>
          <a:effectLst/>
        </p:spPr>
      </p:pic>
      <p:sp>
        <p:nvSpPr>
          <p:cNvPr id="3" name="TextBox 2">
            <a:extLst>
              <a:ext uri="{FF2B5EF4-FFF2-40B4-BE49-F238E27FC236}">
                <a16:creationId xmlns:a16="http://schemas.microsoft.com/office/drawing/2014/main" id="{3D0EBD73-DEB3-3A43-8DE6-0AEA07961A41}"/>
              </a:ext>
            </a:extLst>
          </p:cNvPr>
          <p:cNvSpPr txBox="1"/>
          <p:nvPr/>
        </p:nvSpPr>
        <p:spPr>
          <a:xfrm>
            <a:off x="493645" y="1150213"/>
            <a:ext cx="2645917" cy="646331"/>
          </a:xfrm>
          <a:prstGeom prst="rect">
            <a:avLst/>
          </a:prstGeom>
          <a:noFill/>
        </p:spPr>
        <p:txBody>
          <a:bodyPr wrap="none" rtlCol="0">
            <a:spAutoFit/>
          </a:bodyPr>
          <a:lstStyle/>
          <a:p>
            <a:r>
              <a:rPr lang="en-US" dirty="0"/>
              <a:t>1.5 TeV CLIC power</a:t>
            </a:r>
          </a:p>
          <a:p>
            <a:r>
              <a:rPr lang="en-US" dirty="0"/>
              <a:t>Magnets second largest</a:t>
            </a:r>
          </a:p>
        </p:txBody>
      </p:sp>
      <p:pic>
        <p:nvPicPr>
          <p:cNvPr id="7" name="Content Placeholder 5">
            <a:extLst>
              <a:ext uri="{FF2B5EF4-FFF2-40B4-BE49-F238E27FC236}">
                <a16:creationId xmlns:a16="http://schemas.microsoft.com/office/drawing/2014/main" id="{818AC846-205F-9315-F02C-00DC0B9CB56D}"/>
              </a:ext>
            </a:extLst>
          </p:cNvPr>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bwMode="auto">
          <a:xfrm>
            <a:off x="8410307" y="2781310"/>
            <a:ext cx="1593029" cy="1998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7">
            <a:extLst>
              <a:ext uri="{FF2B5EF4-FFF2-40B4-BE49-F238E27FC236}">
                <a16:creationId xmlns:a16="http://schemas.microsoft.com/office/drawing/2014/main" id="{489F35EB-89BB-DA3F-EE3A-552B2785A36F}"/>
              </a:ext>
            </a:extLst>
          </p:cNvPr>
          <p:cNvPicPr>
            <a:picLocks noChangeAspect="1"/>
          </p:cNvPicPr>
          <p:nvPr/>
        </p:nvPicPr>
        <p:blipFill>
          <a:blip r:embed="rId6">
            <a:extLst>
              <a:ext uri="{28A0092B-C50C-407E-A947-70E740481C1C}">
                <a14:useLocalDpi xmlns:a14="http://schemas.microsoft.com/office/drawing/2010/main"/>
              </a:ext>
            </a:extLst>
          </a:blip>
          <a:stretch>
            <a:fillRect/>
          </a:stretch>
        </p:blipFill>
        <p:spPr>
          <a:xfrm>
            <a:off x="10206808" y="2651646"/>
            <a:ext cx="1359878" cy="2039817"/>
          </a:xfrm>
          <a:prstGeom prst="rect">
            <a:avLst/>
          </a:prstGeom>
        </p:spPr>
      </p:pic>
      <p:pic>
        <p:nvPicPr>
          <p:cNvPr id="6" name="Picture 5">
            <a:extLst>
              <a:ext uri="{FF2B5EF4-FFF2-40B4-BE49-F238E27FC236}">
                <a16:creationId xmlns:a16="http://schemas.microsoft.com/office/drawing/2014/main" id="{75C34AC2-251F-964A-BB0C-EE9834D7074F}"/>
              </a:ext>
            </a:extLst>
          </p:cNvPr>
          <p:cNvPicPr>
            <a:picLocks noChangeAspect="1"/>
          </p:cNvPicPr>
          <p:nvPr/>
        </p:nvPicPr>
        <p:blipFill>
          <a:blip r:embed="rId7"/>
          <a:stretch>
            <a:fillRect/>
          </a:stretch>
        </p:blipFill>
        <p:spPr>
          <a:xfrm>
            <a:off x="335360" y="2262428"/>
            <a:ext cx="2645917" cy="2213510"/>
          </a:xfrm>
          <a:prstGeom prst="rect">
            <a:avLst/>
          </a:prstGeom>
        </p:spPr>
      </p:pic>
      <p:sp>
        <p:nvSpPr>
          <p:cNvPr id="9" name="TextBox 8">
            <a:extLst>
              <a:ext uri="{FF2B5EF4-FFF2-40B4-BE49-F238E27FC236}">
                <a16:creationId xmlns:a16="http://schemas.microsoft.com/office/drawing/2014/main" id="{689D6389-BD3F-6F4B-9A68-93BA0C322A33}"/>
              </a:ext>
            </a:extLst>
          </p:cNvPr>
          <p:cNvSpPr txBox="1"/>
          <p:nvPr/>
        </p:nvSpPr>
        <p:spPr>
          <a:xfrm>
            <a:off x="5968253" y="5369782"/>
            <a:ext cx="2639598" cy="400110"/>
          </a:xfrm>
          <a:prstGeom prst="rect">
            <a:avLst/>
          </a:prstGeom>
          <a:noFill/>
        </p:spPr>
        <p:txBody>
          <a:bodyPr wrap="square" rtlCol="0">
            <a:spAutoFit/>
          </a:bodyPr>
          <a:lstStyle/>
          <a:p>
            <a:r>
              <a:rPr lang="en-GB" sz="1000" dirty="0">
                <a:hlinkClick r:id="rId8"/>
              </a:rPr>
              <a:t>doi:10.18429/JACoW-IPAC2018-MOPML048 CC-BY-3.0</a:t>
            </a:r>
            <a:endParaRPr lang="en-GB" sz="1000" dirty="0"/>
          </a:p>
        </p:txBody>
      </p:sp>
      <p:pic>
        <p:nvPicPr>
          <p:cNvPr id="10" name="Picture 9">
            <a:extLst>
              <a:ext uri="{FF2B5EF4-FFF2-40B4-BE49-F238E27FC236}">
                <a16:creationId xmlns:a16="http://schemas.microsoft.com/office/drawing/2014/main" id="{A9CA79FD-6406-0745-DEF3-2CB6E69E6C3A}"/>
              </a:ext>
            </a:extLst>
          </p:cNvPr>
          <p:cNvPicPr>
            <a:picLocks noChangeAspect="1"/>
          </p:cNvPicPr>
          <p:nvPr/>
        </p:nvPicPr>
        <p:blipFill>
          <a:blip r:embed="rId9"/>
          <a:stretch>
            <a:fillRect/>
          </a:stretch>
        </p:blipFill>
        <p:spPr>
          <a:xfrm>
            <a:off x="9055993" y="5318890"/>
            <a:ext cx="2510693" cy="1422478"/>
          </a:xfrm>
          <a:prstGeom prst="rect">
            <a:avLst/>
          </a:prstGeom>
        </p:spPr>
      </p:pic>
      <p:sp>
        <p:nvSpPr>
          <p:cNvPr id="11" name="Date Placeholder 10">
            <a:extLst>
              <a:ext uri="{FF2B5EF4-FFF2-40B4-BE49-F238E27FC236}">
                <a16:creationId xmlns:a16="http://schemas.microsoft.com/office/drawing/2014/main" id="{7DDDBBEE-3ED0-F06D-3873-9E52DD3F09D8}"/>
              </a:ext>
            </a:extLst>
          </p:cNvPr>
          <p:cNvSpPr>
            <a:spLocks noGrp="1"/>
          </p:cNvSpPr>
          <p:nvPr>
            <p:ph type="dt" sz="half" idx="10"/>
          </p:nvPr>
        </p:nvSpPr>
        <p:spPr/>
        <p:txBody>
          <a:bodyPr/>
          <a:lstStyle/>
          <a:p>
            <a:r>
              <a:rPr lang="de-CH"/>
              <a:t>24.04.23</a:t>
            </a:r>
            <a:endParaRPr lang="en-US" dirty="0"/>
          </a:p>
        </p:txBody>
      </p:sp>
      <p:sp>
        <p:nvSpPr>
          <p:cNvPr id="13" name="Slide Number Placeholder 12">
            <a:extLst>
              <a:ext uri="{FF2B5EF4-FFF2-40B4-BE49-F238E27FC236}">
                <a16:creationId xmlns:a16="http://schemas.microsoft.com/office/drawing/2014/main" id="{D114B79C-D1C2-1065-5C69-515AA3AF0953}"/>
              </a:ext>
            </a:extLst>
          </p:cNvPr>
          <p:cNvSpPr>
            <a:spLocks noGrp="1"/>
          </p:cNvSpPr>
          <p:nvPr>
            <p:ph type="sldNum" sz="quarter" idx="12"/>
          </p:nvPr>
        </p:nvSpPr>
        <p:spPr/>
        <p:txBody>
          <a:bodyPr/>
          <a:lstStyle/>
          <a:p>
            <a:fld id="{36B5EA5A-BC32-A742-B11B-8E7414D5B535}" type="slidenum">
              <a:rPr lang="en-US" smtClean="0"/>
              <a:pPr/>
              <a:t>10</a:t>
            </a:fld>
            <a:endParaRPr lang="en-US" dirty="0"/>
          </a:p>
        </p:txBody>
      </p:sp>
      <p:sp>
        <p:nvSpPr>
          <p:cNvPr id="12" name="TextBox 11">
            <a:extLst>
              <a:ext uri="{FF2B5EF4-FFF2-40B4-BE49-F238E27FC236}">
                <a16:creationId xmlns:a16="http://schemas.microsoft.com/office/drawing/2014/main" id="{469928AF-460E-1F46-B2C0-8B7C0C8CBB95}"/>
              </a:ext>
            </a:extLst>
          </p:cNvPr>
          <p:cNvSpPr txBox="1"/>
          <p:nvPr/>
        </p:nvSpPr>
        <p:spPr>
          <a:xfrm>
            <a:off x="509423" y="4964037"/>
            <a:ext cx="4845125" cy="1107996"/>
          </a:xfrm>
          <a:prstGeom prst="rect">
            <a:avLst/>
          </a:prstGeom>
          <a:noFill/>
        </p:spPr>
        <p:txBody>
          <a:bodyPr wrap="square" lIns="0" tIns="0" rIns="0" bIns="0" rtlCol="0">
            <a:spAutoFit/>
          </a:bodyPr>
          <a:lstStyle/>
          <a:p>
            <a:pPr algn="l"/>
            <a:r>
              <a:rPr lang="en-GB" dirty="0"/>
              <a:t>HTS magnets might be of interests in all circular and linear Higgs factories to reduce power. </a:t>
            </a:r>
          </a:p>
          <a:p>
            <a:pPr algn="l"/>
            <a:endParaRPr lang="en-GB" dirty="0"/>
          </a:p>
        </p:txBody>
      </p:sp>
    </p:spTree>
    <p:extLst>
      <p:ext uri="{BB962C8B-B14F-4D97-AF65-F5344CB8AC3E}">
        <p14:creationId xmlns:p14="http://schemas.microsoft.com/office/powerpoint/2010/main" val="31704813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922BE82C-1111-E24F-BEA1-1570FC6AD44F}"/>
              </a:ext>
            </a:extLst>
          </p:cNvPr>
          <p:cNvPicPr>
            <a:picLocks noChangeAspect="1"/>
          </p:cNvPicPr>
          <p:nvPr/>
        </p:nvPicPr>
        <p:blipFill>
          <a:blip r:embed="rId2"/>
          <a:stretch>
            <a:fillRect/>
          </a:stretch>
        </p:blipFill>
        <p:spPr>
          <a:xfrm>
            <a:off x="5751442" y="4313359"/>
            <a:ext cx="3710611" cy="2406464"/>
          </a:xfrm>
          <a:prstGeom prst="rect">
            <a:avLst/>
          </a:prstGeom>
        </p:spPr>
      </p:pic>
      <p:sp>
        <p:nvSpPr>
          <p:cNvPr id="2" name="Title 1">
            <a:extLst>
              <a:ext uri="{FF2B5EF4-FFF2-40B4-BE49-F238E27FC236}">
                <a16:creationId xmlns:a16="http://schemas.microsoft.com/office/drawing/2014/main" id="{C476BD05-0D8A-A642-99AA-CAFD4E178452}"/>
              </a:ext>
            </a:extLst>
          </p:cNvPr>
          <p:cNvSpPr>
            <a:spLocks noGrp="1"/>
          </p:cNvSpPr>
          <p:nvPr>
            <p:ph type="title"/>
          </p:nvPr>
        </p:nvSpPr>
        <p:spPr>
          <a:xfrm>
            <a:off x="530087" y="365125"/>
            <a:ext cx="11012556" cy="766251"/>
          </a:xfrm>
        </p:spPr>
        <p:txBody>
          <a:bodyPr>
            <a:normAutofit fontScale="90000"/>
          </a:bodyPr>
          <a:lstStyle/>
          <a:p>
            <a:pPr algn="ctr"/>
            <a:r>
              <a:rPr lang="en-GB" dirty="0"/>
              <a:t>R&amp;D for Improved SRF Performance &amp; Sustainability</a:t>
            </a:r>
          </a:p>
        </p:txBody>
      </p:sp>
      <p:sp>
        <p:nvSpPr>
          <p:cNvPr id="3" name="Content Placeholder 2">
            <a:extLst>
              <a:ext uri="{FF2B5EF4-FFF2-40B4-BE49-F238E27FC236}">
                <a16:creationId xmlns:a16="http://schemas.microsoft.com/office/drawing/2014/main" id="{6A28E23F-DDD0-8C4D-8971-67C4D7445DB8}"/>
              </a:ext>
            </a:extLst>
          </p:cNvPr>
          <p:cNvSpPr>
            <a:spLocks noGrp="1"/>
          </p:cNvSpPr>
          <p:nvPr>
            <p:ph sz="half" idx="1"/>
          </p:nvPr>
        </p:nvSpPr>
        <p:spPr>
          <a:xfrm>
            <a:off x="838199" y="1310763"/>
            <a:ext cx="5483087" cy="4866200"/>
          </a:xfrm>
        </p:spPr>
        <p:txBody>
          <a:bodyPr>
            <a:normAutofit lnSpcReduction="10000"/>
          </a:bodyPr>
          <a:lstStyle/>
          <a:p>
            <a:r>
              <a:rPr lang="en-GB" sz="1800" dirty="0"/>
              <a:t>Better surface treatments and cavity shapes improve cavity performance. Lots of progress in last 10 years</a:t>
            </a:r>
          </a:p>
          <a:p>
            <a:r>
              <a:rPr lang="en-GB" sz="1800" dirty="0"/>
              <a:t>Raise gradient: fewer cavities for same beam energy.</a:t>
            </a:r>
            <a:br>
              <a:rPr lang="en-GB" sz="1800" dirty="0"/>
            </a:br>
            <a:r>
              <a:rPr lang="en-GB" sz="1800" dirty="0"/>
              <a:t>Short term goal: 31.5MV/m -&gt; 35MV/m</a:t>
            </a:r>
            <a:br>
              <a:rPr lang="en-GB" sz="1800" dirty="0"/>
            </a:br>
            <a:r>
              <a:rPr lang="en-GB" sz="1800" dirty="0"/>
              <a:t>Medium term goal: 45MV/m</a:t>
            </a:r>
            <a:br>
              <a:rPr lang="en-GB" sz="1800" dirty="0"/>
            </a:br>
            <a:r>
              <a:rPr lang="en-GB" sz="1800" dirty="0"/>
              <a:t>Lab record: 59MV/m</a:t>
            </a:r>
          </a:p>
          <a:p>
            <a:r>
              <a:rPr lang="en-GB" sz="1800" dirty="0"/>
              <a:t>Improve Q</a:t>
            </a:r>
            <a:r>
              <a:rPr lang="en-GB" sz="1800" baseline="-25000" dirty="0"/>
              <a:t>0</a:t>
            </a:r>
            <a:r>
              <a:rPr lang="en-GB" sz="1800" dirty="0"/>
              <a:t>: reduce cryogenic losses </a:t>
            </a:r>
            <a:br>
              <a:rPr lang="en-GB" sz="1800" dirty="0"/>
            </a:br>
            <a:r>
              <a:rPr lang="en-GB" sz="1800" dirty="0"/>
              <a:t>(1W @ 2K requires ~750W AC power!)</a:t>
            </a:r>
            <a:br>
              <a:rPr lang="en-GB" sz="1800" dirty="0"/>
            </a:br>
            <a:r>
              <a:rPr lang="en-GB" sz="1800" dirty="0"/>
              <a:t>Short term goal: 1E10 -&gt; 2E10</a:t>
            </a:r>
          </a:p>
          <a:p>
            <a:r>
              <a:rPr lang="en-GB" sz="1800" dirty="0"/>
              <a:t>New treatments reduce / avoid need for electropolishing treatments (involving aggressive chemicals)</a:t>
            </a:r>
          </a:p>
          <a:p>
            <a:r>
              <a:rPr lang="en-GB" sz="1800" dirty="0"/>
              <a:t>R&amp;D into replacement of bulk niobium cavities with Nb or Nb</a:t>
            </a:r>
            <a:r>
              <a:rPr lang="en-GB" sz="1800" baseline="-25000" dirty="0"/>
              <a:t>3</a:t>
            </a:r>
            <a:r>
              <a:rPr lang="en-GB" sz="1800" dirty="0"/>
              <a:t>Sn coated copper:</a:t>
            </a:r>
            <a:br>
              <a:rPr lang="en-GB" sz="1800" dirty="0"/>
            </a:br>
            <a:r>
              <a:rPr lang="en-GB" sz="1800" dirty="0"/>
              <a:t>reduce niobium consumption, </a:t>
            </a:r>
            <a:br>
              <a:rPr lang="en-GB" sz="1800" dirty="0"/>
            </a:br>
            <a:r>
              <a:rPr lang="en-GB" sz="1800" dirty="0"/>
              <a:t>increase performance (</a:t>
            </a:r>
            <a:r>
              <a:rPr lang="en-GB" sz="1800" dirty="0">
                <a:hlinkClick r:id="rId3"/>
              </a:rPr>
              <a:t>arXiv:2203.09718</a:t>
            </a:r>
            <a:r>
              <a:rPr lang="en-GB" sz="1800" dirty="0"/>
              <a:t>)</a:t>
            </a:r>
            <a:br>
              <a:rPr lang="en-GB" sz="1800" dirty="0"/>
            </a:br>
            <a:endParaRPr lang="en-GB" sz="1800" dirty="0"/>
          </a:p>
        </p:txBody>
      </p:sp>
      <p:pic>
        <p:nvPicPr>
          <p:cNvPr id="7" name="図 1">
            <a:extLst>
              <a:ext uri="{FF2B5EF4-FFF2-40B4-BE49-F238E27FC236}">
                <a16:creationId xmlns:a16="http://schemas.microsoft.com/office/drawing/2014/main" id="{DA4E622B-2D67-6442-9C89-B00EC87A46EB}"/>
              </a:ext>
            </a:extLst>
          </p:cNvPr>
          <p:cNvPicPr>
            <a:picLocks noGrp="1" noChangeAspect="1"/>
          </p:cNvPicPr>
          <p:nvPr>
            <p:ph sz="half" idx="2"/>
          </p:nvPr>
        </p:nvPicPr>
        <p:blipFill>
          <a:blip r:embed="rId4"/>
          <a:stretch>
            <a:fillRect/>
          </a:stretch>
        </p:blipFill>
        <p:spPr>
          <a:xfrm>
            <a:off x="6172200" y="1010801"/>
            <a:ext cx="5181600" cy="3302558"/>
          </a:xfrm>
          <a:prstGeom prst="rect">
            <a:avLst/>
          </a:prstGeom>
        </p:spPr>
      </p:pic>
      <p:cxnSp>
        <p:nvCxnSpPr>
          <p:cNvPr id="8" name="Straight Connector 7">
            <a:extLst>
              <a:ext uri="{FF2B5EF4-FFF2-40B4-BE49-F238E27FC236}">
                <a16:creationId xmlns:a16="http://schemas.microsoft.com/office/drawing/2014/main" id="{A05ABFE7-5CB3-9C41-84B4-6F39FA3DB6C0}"/>
              </a:ext>
            </a:extLst>
          </p:cNvPr>
          <p:cNvCxnSpPr>
            <a:cxnSpLocks/>
          </p:cNvCxnSpPr>
          <p:nvPr/>
        </p:nvCxnSpPr>
        <p:spPr>
          <a:xfrm>
            <a:off x="6734075" y="3298631"/>
            <a:ext cx="4465748" cy="0"/>
          </a:xfrm>
          <a:prstGeom prst="line">
            <a:avLst/>
          </a:prstGeom>
        </p:spPr>
        <p:style>
          <a:lnRef idx="2">
            <a:schemeClr val="accent1"/>
          </a:lnRef>
          <a:fillRef idx="0">
            <a:schemeClr val="accent1"/>
          </a:fillRef>
          <a:effectRef idx="1">
            <a:schemeClr val="accent1"/>
          </a:effectRef>
          <a:fontRef idx="minor">
            <a:schemeClr val="tx1"/>
          </a:fontRef>
        </p:style>
      </p:cxnSp>
      <p:sp>
        <p:nvSpPr>
          <p:cNvPr id="4" name="Date Placeholder 3">
            <a:extLst>
              <a:ext uri="{FF2B5EF4-FFF2-40B4-BE49-F238E27FC236}">
                <a16:creationId xmlns:a16="http://schemas.microsoft.com/office/drawing/2014/main" id="{AB5FCC85-C075-6664-7623-97977B315E21}"/>
              </a:ext>
            </a:extLst>
          </p:cNvPr>
          <p:cNvSpPr>
            <a:spLocks noGrp="1"/>
          </p:cNvSpPr>
          <p:nvPr>
            <p:ph type="dt" sz="half" idx="10"/>
          </p:nvPr>
        </p:nvSpPr>
        <p:spPr/>
        <p:txBody>
          <a:bodyPr/>
          <a:lstStyle/>
          <a:p>
            <a:r>
              <a:rPr lang="de-CH"/>
              <a:t>24.04.23</a:t>
            </a:r>
            <a:endParaRPr lang="en-GB" dirty="0"/>
          </a:p>
        </p:txBody>
      </p:sp>
      <p:sp>
        <p:nvSpPr>
          <p:cNvPr id="6" name="Slide Number Placeholder 5">
            <a:extLst>
              <a:ext uri="{FF2B5EF4-FFF2-40B4-BE49-F238E27FC236}">
                <a16:creationId xmlns:a16="http://schemas.microsoft.com/office/drawing/2014/main" id="{DAB6005F-E572-95FB-421F-613A590607A1}"/>
              </a:ext>
            </a:extLst>
          </p:cNvPr>
          <p:cNvSpPr>
            <a:spLocks noGrp="1"/>
          </p:cNvSpPr>
          <p:nvPr>
            <p:ph type="sldNum" sz="quarter" idx="12"/>
          </p:nvPr>
        </p:nvSpPr>
        <p:spPr/>
        <p:txBody>
          <a:bodyPr/>
          <a:lstStyle/>
          <a:p>
            <a:fld id="{F0215628-E7A5-4DD3-9FC5-8C8731A1B873}" type="slidenum">
              <a:rPr lang="en-GB" smtClean="0"/>
              <a:t>11</a:t>
            </a:fld>
            <a:endParaRPr lang="en-GB" dirty="0"/>
          </a:p>
        </p:txBody>
      </p:sp>
    </p:spTree>
    <p:extLst>
      <p:ext uri="{BB962C8B-B14F-4D97-AF65-F5344CB8AC3E}">
        <p14:creationId xmlns:p14="http://schemas.microsoft.com/office/powerpoint/2010/main" val="12942745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85ABF9-BBC3-DF4A-BEF5-457F0A2B2AE2}"/>
              </a:ext>
            </a:extLst>
          </p:cNvPr>
          <p:cNvSpPr>
            <a:spLocks noGrp="1"/>
          </p:cNvSpPr>
          <p:nvPr>
            <p:ph type="title"/>
          </p:nvPr>
        </p:nvSpPr>
        <p:spPr>
          <a:xfrm>
            <a:off x="5672992" y="301699"/>
            <a:ext cx="10515600" cy="887370"/>
          </a:xfrm>
        </p:spPr>
        <p:txBody>
          <a:bodyPr>
            <a:normAutofit/>
          </a:bodyPr>
          <a:lstStyle/>
          <a:p>
            <a:r>
              <a:rPr lang="en-GB" sz="3200" dirty="0">
                <a:latin typeface="+mn-lt"/>
              </a:rPr>
              <a:t>Green ILC </a:t>
            </a:r>
          </a:p>
        </p:txBody>
      </p:sp>
      <p:pic>
        <p:nvPicPr>
          <p:cNvPr id="4" name="Picture 2" descr="ILC world energy center ">
            <a:extLst>
              <a:ext uri="{FF2B5EF4-FFF2-40B4-BE49-F238E27FC236}">
                <a16:creationId xmlns:a16="http://schemas.microsoft.com/office/drawing/2014/main" id="{8F8CAA83-0386-434A-BE2F-0425C60B5F50}"/>
              </a:ext>
            </a:extLst>
          </p:cNvPr>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5663952" y="1829253"/>
            <a:ext cx="5528970" cy="4146728"/>
          </a:xfrm>
          <a:prstGeom prst="rect">
            <a:avLst/>
          </a:prstGeom>
          <a:noFill/>
          <a:extLst>
            <a:ext uri="{909E8E84-426E-40DD-AFC4-6F175D3DCCD1}">
              <a14:hiddenFill xmlns:a14="http://schemas.microsoft.com/office/drawing/2010/main">
                <a:solidFill>
                  <a:srgbClr val="FFFFFF"/>
                </a:solidFill>
              </a14:hiddenFill>
            </a:ext>
          </a:extLst>
        </p:spPr>
      </p:pic>
      <p:grpSp>
        <p:nvGrpSpPr>
          <p:cNvPr id="7" name="Group 6">
            <a:extLst>
              <a:ext uri="{FF2B5EF4-FFF2-40B4-BE49-F238E27FC236}">
                <a16:creationId xmlns:a16="http://schemas.microsoft.com/office/drawing/2014/main" id="{6E617F71-25D9-9849-AAD7-AF630D751B02}"/>
              </a:ext>
            </a:extLst>
          </p:cNvPr>
          <p:cNvGrpSpPr/>
          <p:nvPr/>
        </p:nvGrpSpPr>
        <p:grpSpPr>
          <a:xfrm>
            <a:off x="821338" y="4293096"/>
            <a:ext cx="3382144" cy="2072144"/>
            <a:chOff x="5839980" y="4670331"/>
            <a:chExt cx="2824638" cy="1978346"/>
          </a:xfrm>
        </p:grpSpPr>
        <p:pic>
          <p:nvPicPr>
            <p:cNvPr id="8" name="Picture 4">
              <a:extLst>
                <a:ext uri="{FF2B5EF4-FFF2-40B4-BE49-F238E27FC236}">
                  <a16:creationId xmlns:a16="http://schemas.microsoft.com/office/drawing/2014/main" id="{7C7F0B45-BDD4-3A48-9F87-6A67D245C0B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839980" y="4670331"/>
              <a:ext cx="2824638" cy="1978346"/>
            </a:xfrm>
            <a:prstGeom prst="rect">
              <a:avLst/>
            </a:prstGeom>
            <a:noFill/>
            <a:extLst>
              <a:ext uri="{909E8E84-426E-40DD-AFC4-6F175D3DCCD1}">
                <a14:hiddenFill xmlns:a14="http://schemas.microsoft.com/office/drawing/2010/main">
                  <a:solidFill>
                    <a:srgbClr val="FFFFFF"/>
                  </a:solidFill>
                </a14:hiddenFill>
              </a:ext>
            </a:extLst>
          </p:spPr>
        </p:pic>
        <p:sp>
          <p:nvSpPr>
            <p:cNvPr id="9" name="TextBox 8">
              <a:extLst>
                <a:ext uri="{FF2B5EF4-FFF2-40B4-BE49-F238E27FC236}">
                  <a16:creationId xmlns:a16="http://schemas.microsoft.com/office/drawing/2014/main" id="{55B5D772-09A7-484C-BF9C-EB93AFFFF0C6}"/>
                </a:ext>
              </a:extLst>
            </p:cNvPr>
            <p:cNvSpPr txBox="1"/>
            <p:nvPr/>
          </p:nvSpPr>
          <p:spPr>
            <a:xfrm>
              <a:off x="6338852" y="6304633"/>
              <a:ext cx="1731921" cy="284213"/>
            </a:xfrm>
            <a:prstGeom prst="rect">
              <a:avLst/>
            </a:prstGeom>
            <a:noFill/>
          </p:spPr>
          <p:txBody>
            <a:bodyPr wrap="none" rtlCol="0">
              <a:spAutoFit/>
            </a:bodyPr>
            <a:lstStyle/>
            <a:p>
              <a:r>
                <a:rPr lang="en-GB" sz="1200" dirty="0">
                  <a:solidFill>
                    <a:schemeClr val="bg1"/>
                  </a:solidFill>
                  <a:latin typeface="Avenir Book" panose="02000503020000020003" pitchFamily="2" charset="0"/>
                  <a:hlinkClick r:id="rId5">
                    <a:extLst>
                      <a:ext uri="{A12FA001-AC4F-418D-AE19-62706E023703}">
                        <ahyp:hlinkClr xmlns:ahyp="http://schemas.microsoft.com/office/drawing/2018/hyperlinkcolor" val="tx"/>
                      </a:ext>
                    </a:extLst>
                  </a:hlinkClick>
                </a:rPr>
                <a:t>Asurnipal</a:t>
              </a:r>
              <a:r>
                <a:rPr lang="en-GB" sz="1200" dirty="0">
                  <a:solidFill>
                    <a:schemeClr val="bg1"/>
                  </a:solidFill>
                  <a:latin typeface="Avenir Book" panose="02000503020000020003" pitchFamily="2" charset="0"/>
                </a:rPr>
                <a:t> </a:t>
              </a:r>
              <a:r>
                <a:rPr lang="en-GB" sz="1200" dirty="0">
                  <a:solidFill>
                    <a:schemeClr val="bg1"/>
                  </a:solidFill>
                  <a:latin typeface="Avenir Book" panose="02000503020000020003" pitchFamily="2" charset="0"/>
                  <a:hlinkClick r:id="rId6">
                    <a:extLst>
                      <a:ext uri="{A12FA001-AC4F-418D-AE19-62706E023703}">
                        <ahyp:hlinkClr xmlns:ahyp="http://schemas.microsoft.com/office/drawing/2018/hyperlinkcolor" val="tx"/>
                      </a:ext>
                    </a:extLst>
                  </a:hlinkClick>
                </a:rPr>
                <a:t>CC-BY-SA-4.0</a:t>
              </a:r>
              <a:endParaRPr lang="en-GB" sz="1200" dirty="0">
                <a:solidFill>
                  <a:schemeClr val="bg1"/>
                </a:solidFill>
                <a:latin typeface="Avenir Book" panose="02000503020000020003" pitchFamily="2" charset="0"/>
              </a:endParaRPr>
            </a:p>
          </p:txBody>
        </p:sp>
      </p:grpSp>
      <p:pic>
        <p:nvPicPr>
          <p:cNvPr id="3" name="Picture 2">
            <a:extLst>
              <a:ext uri="{FF2B5EF4-FFF2-40B4-BE49-F238E27FC236}">
                <a16:creationId xmlns:a16="http://schemas.microsoft.com/office/drawing/2014/main" id="{222AD704-60E4-C449-A60F-A0B9008184CE}"/>
              </a:ext>
            </a:extLst>
          </p:cNvPr>
          <p:cNvPicPr>
            <a:picLocks noChangeAspect="1"/>
          </p:cNvPicPr>
          <p:nvPr/>
        </p:nvPicPr>
        <p:blipFill>
          <a:blip r:embed="rId7"/>
          <a:stretch>
            <a:fillRect/>
          </a:stretch>
        </p:blipFill>
        <p:spPr>
          <a:xfrm>
            <a:off x="839416" y="306928"/>
            <a:ext cx="3310136" cy="2300948"/>
          </a:xfrm>
          <a:prstGeom prst="rect">
            <a:avLst/>
          </a:prstGeom>
        </p:spPr>
      </p:pic>
      <p:sp>
        <p:nvSpPr>
          <p:cNvPr id="5" name="TextBox 4">
            <a:extLst>
              <a:ext uri="{FF2B5EF4-FFF2-40B4-BE49-F238E27FC236}">
                <a16:creationId xmlns:a16="http://schemas.microsoft.com/office/drawing/2014/main" id="{859DFFF1-5055-7BFB-470A-FA21B1090CA2}"/>
              </a:ext>
            </a:extLst>
          </p:cNvPr>
          <p:cNvSpPr txBox="1"/>
          <p:nvPr/>
        </p:nvSpPr>
        <p:spPr>
          <a:xfrm>
            <a:off x="767408" y="2607876"/>
            <a:ext cx="3382144" cy="677108"/>
          </a:xfrm>
          <a:prstGeom prst="rect">
            <a:avLst/>
          </a:prstGeom>
          <a:solidFill>
            <a:schemeClr val="bg1"/>
          </a:solidFill>
        </p:spPr>
        <p:txBody>
          <a:bodyPr wrap="square" lIns="0" tIns="0" rIns="0" bIns="0" rtlCol="0">
            <a:spAutoFit/>
          </a:bodyPr>
          <a:lstStyle/>
          <a:p>
            <a:pPr algn="l"/>
            <a:r>
              <a:rPr lang="en-GB" sz="1100" dirty="0">
                <a:solidFill>
                  <a:srgbClr val="2F2F2F"/>
                </a:solidFill>
              </a:rPr>
              <a:t>For ILC: renewable energy available (Tohoku Electric Power) in local grid at ~23% level, need 0.5-1 % for ILC. Additionally considers increased CO2 absorption to be fully neutral.  </a:t>
            </a:r>
          </a:p>
        </p:txBody>
      </p:sp>
    </p:spTree>
    <p:extLst>
      <p:ext uri="{BB962C8B-B14F-4D97-AF65-F5344CB8AC3E}">
        <p14:creationId xmlns:p14="http://schemas.microsoft.com/office/powerpoint/2010/main" val="208941846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916C84-9F24-4B4A-8DED-BF9C899C6545}"/>
              </a:ext>
            </a:extLst>
          </p:cNvPr>
          <p:cNvSpPr>
            <a:spLocks noGrp="1"/>
          </p:cNvSpPr>
          <p:nvPr>
            <p:ph type="title" idx="4294967295"/>
          </p:nvPr>
        </p:nvSpPr>
        <p:spPr>
          <a:xfrm>
            <a:off x="119336" y="218209"/>
            <a:ext cx="11881320" cy="834527"/>
          </a:xfrm>
        </p:spPr>
        <p:txBody>
          <a:bodyPr>
            <a:noAutofit/>
          </a:bodyPr>
          <a:lstStyle/>
          <a:p>
            <a:pPr algn="ctr"/>
            <a:r>
              <a:rPr lang="en-US" dirty="0">
                <a:latin typeface="+mn-lt"/>
              </a:rPr>
              <a:t>Running on renewables and when electricity is cheap </a:t>
            </a:r>
          </a:p>
        </p:txBody>
      </p:sp>
      <p:sp>
        <p:nvSpPr>
          <p:cNvPr id="3" name="Content Placeholder 2">
            <a:extLst>
              <a:ext uri="{FF2B5EF4-FFF2-40B4-BE49-F238E27FC236}">
                <a16:creationId xmlns:a16="http://schemas.microsoft.com/office/drawing/2014/main" id="{7F16CAEB-F101-0D49-BDE7-D46603ED566B}"/>
              </a:ext>
            </a:extLst>
          </p:cNvPr>
          <p:cNvSpPr>
            <a:spLocks noGrp="1"/>
          </p:cNvSpPr>
          <p:nvPr>
            <p:ph sz="quarter" idx="4294967295"/>
          </p:nvPr>
        </p:nvSpPr>
        <p:spPr>
          <a:xfrm>
            <a:off x="2063552" y="764704"/>
            <a:ext cx="7320442" cy="3483652"/>
          </a:xfrm>
          <a:prstGeom prst="rect">
            <a:avLst/>
          </a:prstGeom>
        </p:spPr>
        <p:txBody>
          <a:bodyPr>
            <a:noAutofit/>
          </a:bodyPr>
          <a:lstStyle/>
          <a:p>
            <a:pPr algn="l">
              <a:spcBef>
                <a:spcPts val="0"/>
              </a:spcBef>
            </a:pPr>
            <a:r>
              <a:rPr lang="en-US" sz="1400" dirty="0"/>
              <a:t>Two studies in 2017:</a:t>
            </a:r>
          </a:p>
          <a:p>
            <a:pPr marL="342900" indent="-342900" algn="l">
              <a:spcBef>
                <a:spcPts val="0"/>
              </a:spcBef>
              <a:buFont typeface="Arial" panose="020B0604020202020204" pitchFamily="34" charset="0"/>
              <a:buChar char="•"/>
            </a:pPr>
            <a:r>
              <a:rPr lang="en-US" sz="1400" b="0" dirty="0"/>
              <a:t>Supply the annual electricity demand of the CLIC-380 by installing local wind and PV generators (this could be e.g. achieved by 330 MW-peak PV and 220 MW-peak wind generators) at a cost of slightly more than 10% of the CLIC 380 GeV cost.</a:t>
            </a:r>
          </a:p>
          <a:p>
            <a:pPr marL="581025" lvl="1" indent="-225425">
              <a:spcBef>
                <a:spcPts val="0"/>
              </a:spcBef>
              <a:buFont typeface="Arial" panose="020B0604020202020204" pitchFamily="34" charset="0"/>
              <a:buChar char="•"/>
            </a:pPr>
            <a:r>
              <a:rPr lang="en-US" sz="1400" dirty="0"/>
              <a:t>Study done for 200 MW, in reality only  ~110 MW are needed   </a:t>
            </a:r>
          </a:p>
          <a:p>
            <a:pPr marL="342900" indent="-342900" algn="l">
              <a:spcBef>
                <a:spcPts val="0"/>
              </a:spcBef>
              <a:spcAft>
                <a:spcPts val="0"/>
              </a:spcAft>
              <a:buFont typeface="Arial" panose="020B0604020202020204" pitchFamily="34" charset="0"/>
              <a:buChar char="•"/>
            </a:pPr>
            <a:r>
              <a:rPr lang="en-US" sz="1400" b="0" dirty="0"/>
              <a:t>Self-sufficiency during all times can not be reached but 54% of the time CLIC could run independently from public electricity supply with the portfolio simulated. </a:t>
            </a:r>
          </a:p>
          <a:p>
            <a:pPr algn="l">
              <a:spcBef>
                <a:spcPts val="0"/>
              </a:spcBef>
            </a:pPr>
            <a:r>
              <a:rPr lang="en-US" sz="1400" b="0" dirty="0"/>
              <a:t> </a:t>
            </a:r>
          </a:p>
          <a:p>
            <a:pPr marL="360363" indent="-166688" algn="l">
              <a:spcBef>
                <a:spcPts val="0"/>
              </a:spcBef>
              <a:buFont typeface="Arial" panose="020B0604020202020204" pitchFamily="34" charset="0"/>
              <a:buChar char="•"/>
            </a:pPr>
            <a:r>
              <a:rPr lang="en-US" sz="1400" b="0" dirty="0"/>
              <a:t>Can one run an accelerator as CLIC in a mode where one turn “on” and “off” depending prices (fluctuating with weather, demand, availability </a:t>
            </a:r>
            <a:r>
              <a:rPr lang="en-US" sz="1400" b="0" dirty="0" err="1"/>
              <a:t>etc</a:t>
            </a:r>
            <a:r>
              <a:rPr lang="en-US" sz="1400" b="0" dirty="0"/>
              <a:t>) ?</a:t>
            </a:r>
          </a:p>
          <a:p>
            <a:pPr marL="360363" indent="-166688" algn="l">
              <a:spcBef>
                <a:spcPts val="0"/>
              </a:spcBef>
              <a:buFont typeface="Arial" panose="020B0604020202020204" pitchFamily="34" charset="0"/>
              <a:buChar char="•"/>
            </a:pPr>
            <a:r>
              <a:rPr lang="en-US" sz="1400" b="0" dirty="0"/>
              <a:t>Specify transition times (relatively fast for a LC) and the annual luminosity goal </a:t>
            </a:r>
          </a:p>
          <a:p>
            <a:pPr marL="360363" indent="-166688" algn="l">
              <a:spcBef>
                <a:spcPts val="0"/>
              </a:spcBef>
              <a:buFont typeface="Arial" panose="020B0604020202020204" pitchFamily="34" charset="0"/>
              <a:buChar char="•"/>
            </a:pPr>
            <a:r>
              <a:rPr lang="en-US" sz="1400" b="0" dirty="0"/>
              <a:t>Significant savings – but the largest saving is the obvious one, not running in the winter.</a:t>
            </a:r>
          </a:p>
          <a:p>
            <a:pPr marL="360363" indent="-166688" algn="l">
              <a:spcBef>
                <a:spcPts val="0"/>
              </a:spcBef>
              <a:buFont typeface="Arial" panose="020B0604020202020204" pitchFamily="34" charset="0"/>
              <a:buChar char="•"/>
            </a:pPr>
            <a:r>
              <a:rPr lang="en-US" sz="1400" b="0" dirty="0"/>
              <a:t>Flexibility to adjust the power demand is expected to become increasingly important and in demand by energy companies. </a:t>
            </a:r>
          </a:p>
          <a:p>
            <a:pPr marL="7938" algn="l">
              <a:spcBef>
                <a:spcPts val="0"/>
              </a:spcBef>
            </a:pPr>
            <a:r>
              <a:rPr lang="en-US" sz="1400" b="0" dirty="0"/>
              <a:t>More information (</a:t>
            </a:r>
            <a:r>
              <a:rPr lang="en-US" sz="1400" b="0" dirty="0">
                <a:hlinkClick r:id="rId3"/>
              </a:rPr>
              <a:t>link</a:t>
            </a:r>
            <a:r>
              <a:rPr lang="en-US" sz="1400" b="0" dirty="0"/>
              <a:t>)</a:t>
            </a:r>
          </a:p>
          <a:p>
            <a:pPr marL="7938" algn="l">
              <a:spcBef>
                <a:spcPts val="0"/>
              </a:spcBef>
            </a:pPr>
            <a:endParaRPr lang="en-US" sz="1400" b="0" dirty="0"/>
          </a:p>
          <a:p>
            <a:pPr marL="7938" algn="l">
              <a:spcBef>
                <a:spcPts val="0"/>
              </a:spcBef>
            </a:pPr>
            <a:endParaRPr lang="en-US" sz="1400" b="0" dirty="0"/>
          </a:p>
          <a:p>
            <a:pPr marL="7938" algn="l">
              <a:spcBef>
                <a:spcPts val="0"/>
              </a:spcBef>
            </a:pPr>
            <a:endParaRPr lang="en-US" sz="1400" b="0" dirty="0"/>
          </a:p>
        </p:txBody>
      </p:sp>
      <p:grpSp>
        <p:nvGrpSpPr>
          <p:cNvPr id="5" name="Group 4">
            <a:extLst>
              <a:ext uri="{FF2B5EF4-FFF2-40B4-BE49-F238E27FC236}">
                <a16:creationId xmlns:a16="http://schemas.microsoft.com/office/drawing/2014/main" id="{05EB5356-B627-A24D-8F9D-3DFE8FF05048}"/>
              </a:ext>
            </a:extLst>
          </p:cNvPr>
          <p:cNvGrpSpPr/>
          <p:nvPr/>
        </p:nvGrpSpPr>
        <p:grpSpPr>
          <a:xfrm>
            <a:off x="318507" y="863641"/>
            <a:ext cx="1292989" cy="2232248"/>
            <a:chOff x="229428" y="1508436"/>
            <a:chExt cx="1881762" cy="3814678"/>
          </a:xfrm>
        </p:grpSpPr>
        <p:pic>
          <p:nvPicPr>
            <p:cNvPr id="3074" name="Picture 2">
              <a:extLst>
                <a:ext uri="{FF2B5EF4-FFF2-40B4-BE49-F238E27FC236}">
                  <a16:creationId xmlns:a16="http://schemas.microsoft.com/office/drawing/2014/main" id="{9A784DEE-EC02-AA42-BA5C-D409C2DFF4EE}"/>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r="33768"/>
            <a:stretch/>
          </p:blipFill>
          <p:spPr bwMode="auto">
            <a:xfrm>
              <a:off x="229428" y="1534886"/>
              <a:ext cx="1881762" cy="3788228"/>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1D1F4522-5B1B-A742-A54A-E5AAA7EF395B}"/>
                </a:ext>
              </a:extLst>
            </p:cNvPr>
            <p:cNvSpPr txBox="1"/>
            <p:nvPr/>
          </p:nvSpPr>
          <p:spPr>
            <a:xfrm rot="16200000">
              <a:off x="-446719" y="2184583"/>
              <a:ext cx="1598515" cy="246221"/>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000" b="0" i="0" u="none" strike="noStrike" kern="1200" cap="none" spc="0" normalizeH="0" baseline="0" noProof="0" dirty="0">
                  <a:ln>
                    <a:noFill/>
                  </a:ln>
                  <a:solidFill>
                    <a:prstClr val="white"/>
                  </a:solidFill>
                  <a:effectLst/>
                  <a:uLnTx/>
                  <a:uFillTx/>
                  <a:latin typeface="Calibri" panose="020F0502020204030204"/>
                  <a:ea typeface="+mn-ea"/>
                  <a:cs typeface="+mn-cs"/>
                  <a:hlinkClick r:id="rId5">
                    <a:extLst>
                      <a:ext uri="{A12FA001-AC4F-418D-AE19-62706E023703}">
                        <ahyp:hlinkClr xmlns:ahyp="http://schemas.microsoft.com/office/drawing/2018/hyperlinkcolor" val="tx"/>
                      </a:ext>
                    </a:extLst>
                  </a:hlinkClick>
                </a:rPr>
                <a:t>Victor Gleim</a:t>
              </a:r>
              <a:r>
                <a:rPr kumimoji="0" lang="en-GB" sz="1000" b="0" i="0" u="none" strike="noStrike" kern="1200" cap="none" spc="0" normalizeH="0" baseline="0" noProof="0" dirty="0">
                  <a:ln>
                    <a:noFill/>
                  </a:ln>
                  <a:solidFill>
                    <a:prstClr val="white"/>
                  </a:solidFill>
                  <a:effectLst/>
                  <a:uLnTx/>
                  <a:uFillTx/>
                  <a:latin typeface="Calibri" panose="020F0502020204030204"/>
                  <a:ea typeface="+mn-ea"/>
                  <a:cs typeface="+mn-cs"/>
                </a:rPr>
                <a:t>  </a:t>
              </a:r>
              <a:r>
                <a:rPr kumimoji="0" lang="en-GB" sz="1000" b="0" i="0" u="none" strike="noStrike" kern="1200" cap="none" spc="0" normalizeH="0" baseline="0" noProof="0" dirty="0">
                  <a:ln>
                    <a:noFill/>
                  </a:ln>
                  <a:solidFill>
                    <a:prstClr val="white"/>
                  </a:solidFill>
                  <a:effectLst/>
                  <a:uLnTx/>
                  <a:uFillTx/>
                  <a:latin typeface="Calibri" panose="020F0502020204030204"/>
                  <a:ea typeface="+mn-ea"/>
                  <a:cs typeface="+mn-cs"/>
                  <a:hlinkClick r:id="rId6">
                    <a:extLst>
                      <a:ext uri="{A12FA001-AC4F-418D-AE19-62706E023703}">
                        <ahyp:hlinkClr xmlns:ahyp="http://schemas.microsoft.com/office/drawing/2018/hyperlinkcolor" val="tx"/>
                      </a:ext>
                    </a:extLst>
                  </a:hlinkClick>
                </a:rPr>
                <a:t>CC-BY-SA-4.0</a:t>
              </a:r>
              <a:endParaRPr kumimoji="0" lang="en-GB" sz="10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grpSp>
      <p:pic>
        <p:nvPicPr>
          <p:cNvPr id="8" name="Picture 7">
            <a:extLst>
              <a:ext uri="{FF2B5EF4-FFF2-40B4-BE49-F238E27FC236}">
                <a16:creationId xmlns:a16="http://schemas.microsoft.com/office/drawing/2014/main" id="{A92CADD3-097A-A74C-909A-F0C378126C7E}"/>
              </a:ext>
            </a:extLst>
          </p:cNvPr>
          <p:cNvPicPr>
            <a:picLocks noChangeAspect="1"/>
          </p:cNvPicPr>
          <p:nvPr/>
        </p:nvPicPr>
        <p:blipFill>
          <a:blip r:embed="rId7"/>
          <a:stretch>
            <a:fillRect/>
          </a:stretch>
        </p:blipFill>
        <p:spPr>
          <a:xfrm>
            <a:off x="327532" y="3107681"/>
            <a:ext cx="1274940" cy="897383"/>
          </a:xfrm>
          <a:prstGeom prst="rect">
            <a:avLst/>
          </a:prstGeom>
        </p:spPr>
      </p:pic>
      <p:pic>
        <p:nvPicPr>
          <p:cNvPr id="9" name="Content Placeholder 7">
            <a:extLst>
              <a:ext uri="{FF2B5EF4-FFF2-40B4-BE49-F238E27FC236}">
                <a16:creationId xmlns:a16="http://schemas.microsoft.com/office/drawing/2014/main" id="{C6CD9C93-D149-08F5-0638-52248380FDEF}"/>
              </a:ext>
            </a:extLst>
          </p:cNvPr>
          <p:cNvPicPr>
            <a:picLocks noChangeAspect="1"/>
          </p:cNvPicPr>
          <p:nvPr/>
        </p:nvPicPr>
        <p:blipFill>
          <a:blip r:embed="rId8"/>
          <a:stretch>
            <a:fillRect/>
          </a:stretch>
        </p:blipFill>
        <p:spPr>
          <a:xfrm>
            <a:off x="9501388" y="908720"/>
            <a:ext cx="2363080" cy="2245221"/>
          </a:xfrm>
          <a:prstGeom prst="rect">
            <a:avLst/>
          </a:prstGeom>
        </p:spPr>
      </p:pic>
      <p:sp>
        <p:nvSpPr>
          <p:cNvPr id="13" name="Slide Number Placeholder 12">
            <a:extLst>
              <a:ext uri="{FF2B5EF4-FFF2-40B4-BE49-F238E27FC236}">
                <a16:creationId xmlns:a16="http://schemas.microsoft.com/office/drawing/2014/main" id="{EC70D9D9-7476-DCAE-B011-07318ED3C0FC}"/>
              </a:ext>
            </a:extLst>
          </p:cNvPr>
          <p:cNvSpPr>
            <a:spLocks noGrp="1"/>
          </p:cNvSpPr>
          <p:nvPr>
            <p:ph type="sldNum" sz="quarter" idx="10"/>
          </p:nvPr>
        </p:nvSpPr>
        <p:spPr/>
        <p:txBody>
          <a:bodyPr/>
          <a:lstStyle/>
          <a:p>
            <a:fld id="{D9BF5071-ED05-4944-80F9-6D12E6F81990}" type="slidenum">
              <a:rPr lang="en-US" smtClean="0"/>
              <a:t>13</a:t>
            </a:fld>
            <a:endParaRPr lang="en-US"/>
          </a:p>
        </p:txBody>
      </p:sp>
      <p:pic>
        <p:nvPicPr>
          <p:cNvPr id="6" name="Content Placeholder 9">
            <a:extLst>
              <a:ext uri="{FF2B5EF4-FFF2-40B4-BE49-F238E27FC236}">
                <a16:creationId xmlns:a16="http://schemas.microsoft.com/office/drawing/2014/main" id="{B4D54C72-914C-62D4-8D78-B0882C1AF8ED}"/>
              </a:ext>
            </a:extLst>
          </p:cNvPr>
          <p:cNvPicPr>
            <a:picLocks noGrp="1" noChangeAspect="1"/>
          </p:cNvPicPr>
          <p:nvPr/>
        </p:nvPicPr>
        <p:blipFill>
          <a:blip r:embed="rId9"/>
          <a:stretch>
            <a:fillRect/>
          </a:stretch>
        </p:blipFill>
        <p:spPr>
          <a:xfrm>
            <a:off x="7667221" y="4024591"/>
            <a:ext cx="3550940" cy="2078957"/>
          </a:xfrm>
          <a:prstGeom prst="rect">
            <a:avLst/>
          </a:prstGeom>
          <a:ln w="12700">
            <a:solidFill>
              <a:schemeClr val="tx2">
                <a:lumMod val="50000"/>
                <a:lumOff val="50000"/>
              </a:schemeClr>
            </a:solidFill>
          </a:ln>
          <a:effectLst>
            <a:outerShdw blurRad="63500" dist="63500" dir="2700000" algn="tl" rotWithShape="0">
              <a:schemeClr val="bg1">
                <a:lumMod val="50000"/>
              </a:schemeClr>
            </a:outerShdw>
          </a:effectLst>
        </p:spPr>
      </p:pic>
      <p:sp>
        <p:nvSpPr>
          <p:cNvPr id="7" name="TextBox 10">
            <a:extLst>
              <a:ext uri="{FF2B5EF4-FFF2-40B4-BE49-F238E27FC236}">
                <a16:creationId xmlns:a16="http://schemas.microsoft.com/office/drawing/2014/main" id="{D92666E0-43A7-A338-3CE5-3188788F7528}"/>
              </a:ext>
            </a:extLst>
          </p:cNvPr>
          <p:cNvSpPr txBox="1"/>
          <p:nvPr/>
        </p:nvSpPr>
        <p:spPr>
          <a:xfrm>
            <a:off x="7667221" y="6314344"/>
            <a:ext cx="3871253" cy="304699"/>
          </a:xfrm>
          <a:prstGeom prst="rect">
            <a:avLst/>
          </a:prstGeom>
          <a:noFill/>
        </p:spPr>
        <p:txBody>
          <a:bodyPr wrap="none" lIns="0" tIns="0" rIns="0" bIns="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GB" sz="990" dirty="0"/>
              <a:t>C. Gaunand, B. </a:t>
            </a:r>
            <a:r>
              <a:rPr lang="en-GB" sz="990" dirty="0" err="1"/>
              <a:t>Remenyi</a:t>
            </a:r>
            <a:r>
              <a:rPr lang="en-GB" sz="990" dirty="0"/>
              <a:t>:  </a:t>
            </a:r>
            <a:r>
              <a:rPr lang="en-GB" sz="990" i="1" dirty="0"/>
              <a:t>Introduction to Demand Side Flexibility</a:t>
            </a:r>
          </a:p>
          <a:p>
            <a:pPr algn="l"/>
            <a:r>
              <a:rPr lang="en-GB" sz="990" dirty="0"/>
              <a:t>ESSRI Workshop 2022 </a:t>
            </a:r>
            <a:r>
              <a:rPr lang="en-GB" sz="990" dirty="0">
                <a:hlinkClick r:id="rId10"/>
              </a:rPr>
              <a:t>https://indico.esrf.fr/event/2/contributions/94/</a:t>
            </a:r>
            <a:r>
              <a:rPr lang="en-GB" sz="990" dirty="0"/>
              <a:t> </a:t>
            </a:r>
          </a:p>
        </p:txBody>
      </p:sp>
      <p:sp>
        <p:nvSpPr>
          <p:cNvPr id="10" name="TextBox 11">
            <a:extLst>
              <a:ext uri="{FF2B5EF4-FFF2-40B4-BE49-F238E27FC236}">
                <a16:creationId xmlns:a16="http://schemas.microsoft.com/office/drawing/2014/main" id="{02EC1048-3D19-1809-A787-3DFDB37FC1E2}"/>
              </a:ext>
            </a:extLst>
          </p:cNvPr>
          <p:cNvSpPr txBox="1"/>
          <p:nvPr/>
        </p:nvSpPr>
        <p:spPr>
          <a:xfrm>
            <a:off x="929001" y="4641727"/>
            <a:ext cx="6050280" cy="1177245"/>
          </a:xfrm>
          <a:prstGeom prst="rect">
            <a:avLst/>
          </a:prstGeom>
          <a:noFill/>
        </p:spPr>
        <p:txBody>
          <a:bodyPr wrap="square" lIns="0" tIns="0" rIns="0" bIns="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GB" sz="1530" dirty="0"/>
              <a:t>(Regenerative) Power availability varies</a:t>
            </a:r>
          </a:p>
          <a:p>
            <a:pPr algn="l"/>
            <a:r>
              <a:rPr lang="en-GB" sz="1530" dirty="0"/>
              <a:t>Linear accelerators have no stored beam -&gt; ideal for flexible operation</a:t>
            </a:r>
          </a:p>
          <a:p>
            <a:pPr algn="l"/>
            <a:endParaRPr lang="en-GB" sz="1530" dirty="0"/>
          </a:p>
          <a:p>
            <a:pPr algn="l"/>
            <a:r>
              <a:rPr lang="en-GB" sz="1530" dirty="0"/>
              <a:t>Study by Fraunhofer institute considered running</a:t>
            </a:r>
            <a:br>
              <a:rPr lang="en-GB" sz="1530" dirty="0"/>
            </a:br>
            <a:r>
              <a:rPr lang="en-GB" sz="1530" dirty="0"/>
              <a:t>on renewables and participating in </a:t>
            </a:r>
            <a:r>
              <a:rPr lang="en-GB" sz="1530" b="1" dirty="0"/>
              <a:t>demand side flexibility</a:t>
            </a:r>
          </a:p>
        </p:txBody>
      </p:sp>
    </p:spTree>
    <p:extLst>
      <p:ext uri="{BB962C8B-B14F-4D97-AF65-F5344CB8AC3E}">
        <p14:creationId xmlns:p14="http://schemas.microsoft.com/office/powerpoint/2010/main" val="80707651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094FD0E4-6875-2968-5D42-C692E8DE439E}"/>
              </a:ext>
            </a:extLst>
          </p:cNvPr>
          <p:cNvSpPr>
            <a:spLocks noGrp="1"/>
          </p:cNvSpPr>
          <p:nvPr>
            <p:ph type="dt" sz="half" idx="10"/>
          </p:nvPr>
        </p:nvSpPr>
        <p:spPr/>
        <p:txBody>
          <a:bodyPr/>
          <a:lstStyle/>
          <a:p>
            <a:r>
              <a:rPr lang="de-CH"/>
              <a:t>14.03.23</a:t>
            </a:r>
            <a:endParaRPr lang="en-US" dirty="0"/>
          </a:p>
        </p:txBody>
      </p:sp>
      <p:sp>
        <p:nvSpPr>
          <p:cNvPr id="4" name="Footer Placeholder 3">
            <a:extLst>
              <a:ext uri="{FF2B5EF4-FFF2-40B4-BE49-F238E27FC236}">
                <a16:creationId xmlns:a16="http://schemas.microsoft.com/office/drawing/2014/main" id="{3A2598A5-3A88-845C-6214-CB00F701DBC6}"/>
              </a:ext>
            </a:extLst>
          </p:cNvPr>
          <p:cNvSpPr>
            <a:spLocks noGrp="1"/>
          </p:cNvSpPr>
          <p:nvPr>
            <p:ph type="ftr" sz="quarter" idx="11"/>
          </p:nvPr>
        </p:nvSpPr>
        <p:spPr/>
        <p:txBody>
          <a:bodyPr/>
          <a:lstStyle/>
          <a:p>
            <a:r>
              <a:rPr lang="en-US"/>
              <a:t>Steinar Stapnes - Linear Colliders</a:t>
            </a:r>
            <a:endParaRPr lang="en-US" dirty="0"/>
          </a:p>
        </p:txBody>
      </p:sp>
      <p:sp>
        <p:nvSpPr>
          <p:cNvPr id="5" name="Slide Number Placeholder 4">
            <a:extLst>
              <a:ext uri="{FF2B5EF4-FFF2-40B4-BE49-F238E27FC236}">
                <a16:creationId xmlns:a16="http://schemas.microsoft.com/office/drawing/2014/main" id="{D12D4097-B28C-CE00-BA8B-5125B880678B}"/>
              </a:ext>
            </a:extLst>
          </p:cNvPr>
          <p:cNvSpPr>
            <a:spLocks noGrp="1"/>
          </p:cNvSpPr>
          <p:nvPr>
            <p:ph type="sldNum" sz="quarter" idx="12"/>
          </p:nvPr>
        </p:nvSpPr>
        <p:spPr/>
        <p:txBody>
          <a:bodyPr/>
          <a:lstStyle/>
          <a:p>
            <a:fld id="{36B5EA5A-BC32-A742-B11B-8E7414D5B535}" type="slidenum">
              <a:rPr lang="en-US" smtClean="0"/>
              <a:pPr/>
              <a:t>14</a:t>
            </a:fld>
            <a:endParaRPr lang="en-US" dirty="0"/>
          </a:p>
        </p:txBody>
      </p:sp>
      <p:pic>
        <p:nvPicPr>
          <p:cNvPr id="2" name="Picture 1">
            <a:extLst>
              <a:ext uri="{FF2B5EF4-FFF2-40B4-BE49-F238E27FC236}">
                <a16:creationId xmlns:a16="http://schemas.microsoft.com/office/drawing/2014/main" id="{ED05CA2C-3AF7-E608-B240-D97BAA867AF4}"/>
              </a:ext>
            </a:extLst>
          </p:cNvPr>
          <p:cNvPicPr>
            <a:picLocks noChangeAspect="1"/>
          </p:cNvPicPr>
          <p:nvPr/>
        </p:nvPicPr>
        <p:blipFill>
          <a:blip r:embed="rId3"/>
          <a:stretch>
            <a:fillRect/>
          </a:stretch>
        </p:blipFill>
        <p:spPr>
          <a:xfrm>
            <a:off x="6095998" y="150576"/>
            <a:ext cx="4644989" cy="3557727"/>
          </a:xfrm>
          <a:prstGeom prst="rect">
            <a:avLst/>
          </a:prstGeom>
        </p:spPr>
      </p:pic>
      <p:sp>
        <p:nvSpPr>
          <p:cNvPr id="9" name="TextBox 8">
            <a:extLst>
              <a:ext uri="{FF2B5EF4-FFF2-40B4-BE49-F238E27FC236}">
                <a16:creationId xmlns:a16="http://schemas.microsoft.com/office/drawing/2014/main" id="{24A8EEAD-DC07-42FE-8AD7-446D73DCB3E2}"/>
              </a:ext>
            </a:extLst>
          </p:cNvPr>
          <p:cNvSpPr txBox="1"/>
          <p:nvPr/>
        </p:nvSpPr>
        <p:spPr>
          <a:xfrm>
            <a:off x="5120726" y="3933056"/>
            <a:ext cx="4287642" cy="1938992"/>
          </a:xfrm>
          <a:prstGeom prst="rect">
            <a:avLst/>
          </a:prstGeom>
          <a:noFill/>
        </p:spPr>
        <p:txBody>
          <a:bodyPr wrap="square" lIns="0" tIns="0" rIns="0" bIns="0" rtlCol="0">
            <a:spAutoFit/>
          </a:bodyPr>
          <a:lstStyle/>
          <a:p>
            <a:pPr algn="l"/>
            <a:r>
              <a:rPr lang="en-GB" dirty="0">
                <a:solidFill>
                  <a:srgbClr val="2F2F2F"/>
                </a:solidFill>
              </a:rPr>
              <a:t>Very uncertain but MTP assumes 120 MCHF/</a:t>
            </a:r>
            <a:r>
              <a:rPr lang="en-GB" dirty="0" err="1">
                <a:solidFill>
                  <a:srgbClr val="2F2F2F"/>
                </a:solidFill>
              </a:rPr>
              <a:t>TWh</a:t>
            </a:r>
            <a:r>
              <a:rPr lang="en-GB" dirty="0">
                <a:solidFill>
                  <a:srgbClr val="2F2F2F"/>
                </a:solidFill>
              </a:rPr>
              <a:t> beyond 2026. </a:t>
            </a:r>
          </a:p>
          <a:p>
            <a:pPr algn="l"/>
            <a:endParaRPr lang="en-GB" dirty="0">
              <a:solidFill>
                <a:srgbClr val="2F2F2F"/>
              </a:solidFill>
            </a:endParaRPr>
          </a:p>
          <a:p>
            <a:pPr algn="l"/>
            <a:r>
              <a:rPr lang="en-GB" dirty="0">
                <a:solidFill>
                  <a:srgbClr val="2F2F2F"/>
                </a:solidFill>
                <a:highlight>
                  <a:srgbClr val="FFFF00"/>
                </a:highlight>
              </a:rPr>
              <a:t>With “standard” running scenario (on the right) every 100 MW corresponds to ~0.6 </a:t>
            </a:r>
            <a:r>
              <a:rPr lang="en-GB" dirty="0" err="1">
                <a:solidFill>
                  <a:srgbClr val="2F2F2F"/>
                </a:solidFill>
                <a:highlight>
                  <a:srgbClr val="FFFF00"/>
                </a:highlight>
              </a:rPr>
              <a:t>TWh</a:t>
            </a:r>
            <a:r>
              <a:rPr lang="en-GB" dirty="0">
                <a:solidFill>
                  <a:srgbClr val="2F2F2F"/>
                </a:solidFill>
                <a:highlight>
                  <a:srgbClr val="FFFF00"/>
                </a:highlight>
              </a:rPr>
              <a:t> annually, corresponding to ~75 MCHF annually. </a:t>
            </a:r>
          </a:p>
        </p:txBody>
      </p:sp>
      <p:sp>
        <p:nvSpPr>
          <p:cNvPr id="10" name="TextBox 9">
            <a:extLst>
              <a:ext uri="{FF2B5EF4-FFF2-40B4-BE49-F238E27FC236}">
                <a16:creationId xmlns:a16="http://schemas.microsoft.com/office/drawing/2014/main" id="{17FB6AFE-E246-48B2-CA27-6884062F7DED}"/>
              </a:ext>
            </a:extLst>
          </p:cNvPr>
          <p:cNvSpPr txBox="1"/>
          <p:nvPr/>
        </p:nvSpPr>
        <p:spPr>
          <a:xfrm>
            <a:off x="495794" y="1340768"/>
            <a:ext cx="4557179" cy="1661993"/>
          </a:xfrm>
          <a:prstGeom prst="rect">
            <a:avLst/>
          </a:prstGeom>
          <a:noFill/>
        </p:spPr>
        <p:txBody>
          <a:bodyPr wrap="square" lIns="0" tIns="0" rIns="0" bIns="0" rtlCol="0">
            <a:spAutoFit/>
          </a:bodyPr>
          <a:lstStyle/>
          <a:p>
            <a:pPr algn="l"/>
            <a:r>
              <a:rPr lang="en-GB" dirty="0">
                <a:solidFill>
                  <a:srgbClr val="2F2F2F"/>
                </a:solidFill>
              </a:rPr>
              <a:t>Typical power numbers for Higgs factories on the right – see also table on page above. </a:t>
            </a:r>
          </a:p>
          <a:p>
            <a:pPr algn="l"/>
            <a:endParaRPr lang="en-GB" dirty="0">
              <a:solidFill>
                <a:srgbClr val="2F2F2F"/>
              </a:solidFill>
            </a:endParaRPr>
          </a:p>
          <a:p>
            <a:pPr algn="l"/>
            <a:r>
              <a:rPr lang="en-GB" dirty="0">
                <a:solidFill>
                  <a:srgbClr val="2F2F2F"/>
                </a:solidFill>
              </a:rPr>
              <a:t>The CERN “standard” running scenario is shown below right, used to convert to annual energy needs. </a:t>
            </a:r>
          </a:p>
        </p:txBody>
      </p:sp>
      <p:pic>
        <p:nvPicPr>
          <p:cNvPr id="11" name="Picture 10">
            <a:extLst>
              <a:ext uri="{FF2B5EF4-FFF2-40B4-BE49-F238E27FC236}">
                <a16:creationId xmlns:a16="http://schemas.microsoft.com/office/drawing/2014/main" id="{4CC1AE0A-D874-8063-A87E-52D42062552C}"/>
              </a:ext>
            </a:extLst>
          </p:cNvPr>
          <p:cNvPicPr>
            <a:picLocks noChangeAspect="1"/>
          </p:cNvPicPr>
          <p:nvPr/>
        </p:nvPicPr>
        <p:blipFill>
          <a:blip r:embed="rId4"/>
          <a:stretch>
            <a:fillRect/>
          </a:stretch>
        </p:blipFill>
        <p:spPr>
          <a:xfrm>
            <a:off x="9381985" y="4106615"/>
            <a:ext cx="2762687" cy="1770657"/>
          </a:xfrm>
          <a:prstGeom prst="rect">
            <a:avLst/>
          </a:prstGeom>
        </p:spPr>
      </p:pic>
      <p:sp>
        <p:nvSpPr>
          <p:cNvPr id="12" name="Title 1">
            <a:extLst>
              <a:ext uri="{FF2B5EF4-FFF2-40B4-BE49-F238E27FC236}">
                <a16:creationId xmlns:a16="http://schemas.microsoft.com/office/drawing/2014/main" id="{92DDD559-4AFD-F386-4739-415F37053260}"/>
              </a:ext>
            </a:extLst>
          </p:cNvPr>
          <p:cNvSpPr>
            <a:spLocks noGrp="1"/>
          </p:cNvSpPr>
          <p:nvPr>
            <p:ph type="title"/>
          </p:nvPr>
        </p:nvSpPr>
        <p:spPr>
          <a:xfrm>
            <a:off x="479376" y="373593"/>
            <a:ext cx="11304637" cy="1065742"/>
          </a:xfrm>
        </p:spPr>
        <p:txBody>
          <a:bodyPr anchor="t">
            <a:normAutofit/>
          </a:bodyPr>
          <a:lstStyle/>
          <a:p>
            <a:r>
              <a:rPr lang="en-GB" dirty="0"/>
              <a:t>Power and energy </a:t>
            </a:r>
          </a:p>
        </p:txBody>
      </p:sp>
      <p:pic>
        <p:nvPicPr>
          <p:cNvPr id="6" name="Picture 5">
            <a:extLst>
              <a:ext uri="{FF2B5EF4-FFF2-40B4-BE49-F238E27FC236}">
                <a16:creationId xmlns:a16="http://schemas.microsoft.com/office/drawing/2014/main" id="{2B2DDFF7-F8DC-E0C9-8944-3C094BF4D3A2}"/>
              </a:ext>
            </a:extLst>
          </p:cNvPr>
          <p:cNvPicPr>
            <a:picLocks noChangeAspect="1"/>
          </p:cNvPicPr>
          <p:nvPr/>
        </p:nvPicPr>
        <p:blipFill>
          <a:blip r:embed="rId5"/>
          <a:stretch>
            <a:fillRect/>
          </a:stretch>
        </p:blipFill>
        <p:spPr>
          <a:xfrm>
            <a:off x="217010" y="3284984"/>
            <a:ext cx="4557179" cy="2449484"/>
          </a:xfrm>
          <a:prstGeom prst="rect">
            <a:avLst/>
          </a:prstGeom>
          <a:noFill/>
        </p:spPr>
      </p:pic>
    </p:spTree>
    <p:extLst>
      <p:ext uri="{BB962C8B-B14F-4D97-AF65-F5344CB8AC3E}">
        <p14:creationId xmlns:p14="http://schemas.microsoft.com/office/powerpoint/2010/main" val="230843065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a:extLst>
              <a:ext uri="{FF2B5EF4-FFF2-40B4-BE49-F238E27FC236}">
                <a16:creationId xmlns:a16="http://schemas.microsoft.com/office/drawing/2014/main" id="{AE6B0E3A-E5C4-ECD7-C342-5C24EC183876}"/>
              </a:ext>
            </a:extLst>
          </p:cNvPr>
          <p:cNvSpPr>
            <a:spLocks noGrp="1"/>
          </p:cNvSpPr>
          <p:nvPr>
            <p:ph idx="1"/>
          </p:nvPr>
        </p:nvSpPr>
        <p:spPr>
          <a:xfrm>
            <a:off x="407987" y="983936"/>
            <a:ext cx="11304637" cy="2399696"/>
          </a:xfrm>
        </p:spPr>
        <p:txBody>
          <a:bodyPr/>
          <a:lstStyle/>
          <a:p>
            <a:pPr>
              <a:spcBef>
                <a:spcPts val="600"/>
              </a:spcBef>
            </a:pPr>
            <a:r>
              <a:rPr lang="en-GB" sz="1600" b="0" dirty="0"/>
              <a:t>Operation costs dominated by energy (and personnel, not discussed in the following)</a:t>
            </a:r>
          </a:p>
          <a:p>
            <a:pPr>
              <a:spcBef>
                <a:spcPts val="600"/>
              </a:spcBef>
            </a:pPr>
            <a:r>
              <a:rPr lang="en-GB" sz="1600" b="0" dirty="0"/>
              <a:t>Reducing power use, and costs of power, will be crucial. Other consumables (gas, liquids, travels … ) during operation need to be well justified. Align to future energy markets, green and more renewables, make sure we can be flexible customer and deal with grid stability/quality.   </a:t>
            </a:r>
          </a:p>
          <a:p>
            <a:pPr>
              <a:spcBef>
                <a:spcPts val="600"/>
              </a:spcBef>
            </a:pPr>
            <a:r>
              <a:rPr lang="en-GB" sz="1600" b="0" dirty="0"/>
              <a:t>Carbon footprint related to energy source, relatively low already for CERN (helped by nuclear power), expected to become significantly lower towards 2050 when future accelerators are foreseen to become operational (in Europe, US and Japan). </a:t>
            </a:r>
          </a:p>
          <a:p>
            <a:pPr>
              <a:spcBef>
                <a:spcPts val="600"/>
              </a:spcBef>
            </a:pPr>
            <a:r>
              <a:rPr lang="en-GB" sz="1600" b="0" dirty="0"/>
              <a:t>Provided we can run on green mixtures (PPA example at CERN, also built fully into the green ILC concept) we can also contractually chose green options. LCs are very suited for this (variable power load). </a:t>
            </a:r>
          </a:p>
          <a:p>
            <a:pPr marL="0" indent="0">
              <a:buNone/>
            </a:pPr>
            <a:endParaRPr lang="en-GB" b="0" dirty="0"/>
          </a:p>
          <a:p>
            <a:pPr marL="0" indent="0">
              <a:buNone/>
            </a:pPr>
            <a:r>
              <a:rPr lang="en-GB" dirty="0"/>
              <a:t> </a:t>
            </a:r>
          </a:p>
          <a:p>
            <a:pPr marL="0" indent="0">
              <a:buNone/>
            </a:pPr>
            <a:endParaRPr lang="en-GB" dirty="0"/>
          </a:p>
          <a:p>
            <a:pPr marL="0" indent="0">
              <a:buNone/>
            </a:pPr>
            <a:r>
              <a:rPr lang="en-GB" dirty="0"/>
              <a:t> </a:t>
            </a:r>
          </a:p>
        </p:txBody>
      </p:sp>
      <p:sp>
        <p:nvSpPr>
          <p:cNvPr id="6" name="Title 5">
            <a:extLst>
              <a:ext uri="{FF2B5EF4-FFF2-40B4-BE49-F238E27FC236}">
                <a16:creationId xmlns:a16="http://schemas.microsoft.com/office/drawing/2014/main" id="{C18499C2-2A26-0248-718C-5710CECB2FBB}"/>
              </a:ext>
            </a:extLst>
          </p:cNvPr>
          <p:cNvSpPr>
            <a:spLocks noGrp="1"/>
          </p:cNvSpPr>
          <p:nvPr>
            <p:ph type="title"/>
          </p:nvPr>
        </p:nvSpPr>
        <p:spPr>
          <a:xfrm>
            <a:off x="503050" y="266914"/>
            <a:ext cx="11376025" cy="1065742"/>
          </a:xfrm>
        </p:spPr>
        <p:txBody>
          <a:bodyPr/>
          <a:lstStyle/>
          <a:p>
            <a:r>
              <a:rPr lang="en-GB" dirty="0"/>
              <a:t>Sustainability during operation</a:t>
            </a:r>
          </a:p>
        </p:txBody>
      </p:sp>
      <p:sp>
        <p:nvSpPr>
          <p:cNvPr id="3" name="Date Placeholder 2">
            <a:extLst>
              <a:ext uri="{FF2B5EF4-FFF2-40B4-BE49-F238E27FC236}">
                <a16:creationId xmlns:a16="http://schemas.microsoft.com/office/drawing/2014/main" id="{EB72CFF2-0B7D-3047-AAD3-36BE09724C0B}"/>
              </a:ext>
            </a:extLst>
          </p:cNvPr>
          <p:cNvSpPr>
            <a:spLocks noGrp="1"/>
          </p:cNvSpPr>
          <p:nvPr>
            <p:ph type="dt" sz="half" idx="10"/>
          </p:nvPr>
        </p:nvSpPr>
        <p:spPr/>
        <p:txBody>
          <a:bodyPr/>
          <a:lstStyle/>
          <a:p>
            <a:r>
              <a:rPr lang="de-CH"/>
              <a:t>14.03.23</a:t>
            </a:r>
            <a:endParaRPr lang="en-US" dirty="0"/>
          </a:p>
        </p:txBody>
      </p:sp>
      <p:sp>
        <p:nvSpPr>
          <p:cNvPr id="5" name="Slide Number Placeholder 4">
            <a:extLst>
              <a:ext uri="{FF2B5EF4-FFF2-40B4-BE49-F238E27FC236}">
                <a16:creationId xmlns:a16="http://schemas.microsoft.com/office/drawing/2014/main" id="{8F6E91DC-C63D-4D4B-9E32-3BA9DD539D46}"/>
              </a:ext>
            </a:extLst>
          </p:cNvPr>
          <p:cNvSpPr>
            <a:spLocks noGrp="1"/>
          </p:cNvSpPr>
          <p:nvPr>
            <p:ph type="sldNum" sz="quarter" idx="12"/>
          </p:nvPr>
        </p:nvSpPr>
        <p:spPr/>
        <p:txBody>
          <a:bodyPr/>
          <a:lstStyle/>
          <a:p>
            <a:fld id="{36B5EA5A-BC32-A742-B11B-8E7414D5B535}" type="slidenum">
              <a:rPr lang="en-US" smtClean="0"/>
              <a:pPr/>
              <a:t>15</a:t>
            </a:fld>
            <a:endParaRPr lang="en-US" dirty="0"/>
          </a:p>
        </p:txBody>
      </p:sp>
      <p:sp>
        <p:nvSpPr>
          <p:cNvPr id="8" name="AutoShape 4">
            <a:extLst>
              <a:ext uri="{FF2B5EF4-FFF2-40B4-BE49-F238E27FC236}">
                <a16:creationId xmlns:a16="http://schemas.microsoft.com/office/drawing/2014/main" id="{1020D94E-720E-00FE-E8F0-F4CA196906FD}"/>
              </a:ext>
            </a:extLst>
          </p:cNvPr>
          <p:cNvSpPr>
            <a:spLocks noChangeAspect="1" noChangeArrowheads="1"/>
          </p:cNvSpPr>
          <p:nvPr/>
        </p:nvSpPr>
        <p:spPr bwMode="auto">
          <a:xfrm>
            <a:off x="2667000" y="-214757"/>
            <a:ext cx="6858000" cy="68580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pic>
        <p:nvPicPr>
          <p:cNvPr id="10" name="Picture 9" descr="Chart&#10;&#10;Description automatically generated">
            <a:extLst>
              <a:ext uri="{FF2B5EF4-FFF2-40B4-BE49-F238E27FC236}">
                <a16:creationId xmlns:a16="http://schemas.microsoft.com/office/drawing/2014/main" id="{4A1CF25E-4807-CC93-924C-7EF355974B63}"/>
              </a:ext>
            </a:extLst>
          </p:cNvPr>
          <p:cNvPicPr>
            <a:picLocks noChangeAspect="1"/>
          </p:cNvPicPr>
          <p:nvPr/>
        </p:nvPicPr>
        <p:blipFill>
          <a:blip r:embed="rId3"/>
          <a:stretch>
            <a:fillRect/>
          </a:stretch>
        </p:blipFill>
        <p:spPr>
          <a:xfrm>
            <a:off x="686980" y="3398700"/>
            <a:ext cx="4437679" cy="2960764"/>
          </a:xfrm>
          <a:prstGeom prst="rect">
            <a:avLst/>
          </a:prstGeom>
          <a:solidFill>
            <a:schemeClr val="bg1"/>
          </a:solidFill>
        </p:spPr>
      </p:pic>
      <p:sp>
        <p:nvSpPr>
          <p:cNvPr id="14" name="TextBox 13">
            <a:extLst>
              <a:ext uri="{FF2B5EF4-FFF2-40B4-BE49-F238E27FC236}">
                <a16:creationId xmlns:a16="http://schemas.microsoft.com/office/drawing/2014/main" id="{577D0C1C-9C0D-DA36-CF64-B618267D614B}"/>
              </a:ext>
            </a:extLst>
          </p:cNvPr>
          <p:cNvSpPr txBox="1"/>
          <p:nvPr/>
        </p:nvSpPr>
        <p:spPr>
          <a:xfrm>
            <a:off x="5951984" y="3720778"/>
            <a:ext cx="5396020" cy="2462213"/>
          </a:xfrm>
          <a:prstGeom prst="rect">
            <a:avLst/>
          </a:prstGeom>
          <a:noFill/>
        </p:spPr>
        <p:txBody>
          <a:bodyPr wrap="square" lIns="0" tIns="0" rIns="0" bIns="0" rtlCol="0">
            <a:spAutoFit/>
          </a:bodyPr>
          <a:lstStyle/>
          <a:p>
            <a:pPr algn="l"/>
            <a:r>
              <a:rPr lang="en-GB" sz="1600" dirty="0">
                <a:solidFill>
                  <a:srgbClr val="2F2F2F"/>
                </a:solidFill>
              </a:rPr>
              <a:t>A rough estimate, assuming ~50% nuclear and ~50% renewables (as wind/sun/hydro): </a:t>
            </a:r>
          </a:p>
          <a:p>
            <a:pPr algn="l"/>
            <a:endParaRPr lang="en-GB" sz="1600" dirty="0">
              <a:solidFill>
                <a:srgbClr val="2F2F2F"/>
              </a:solidFill>
              <a:highlight>
                <a:srgbClr val="FFFF00"/>
              </a:highlight>
            </a:endParaRPr>
          </a:p>
          <a:p>
            <a:pPr algn="l"/>
            <a:r>
              <a:rPr lang="en-GB" sz="1600" b="1" dirty="0">
                <a:solidFill>
                  <a:srgbClr val="2F2F2F"/>
                </a:solidFill>
                <a:highlight>
                  <a:srgbClr val="FFFF00"/>
                </a:highlight>
              </a:rPr>
              <a:t>1 </a:t>
            </a:r>
            <a:r>
              <a:rPr lang="en-GB" sz="1600" b="1" dirty="0" err="1">
                <a:solidFill>
                  <a:srgbClr val="2F2F2F"/>
                </a:solidFill>
                <a:highlight>
                  <a:srgbClr val="FFFF00"/>
                </a:highlight>
              </a:rPr>
              <a:t>TWh</a:t>
            </a:r>
            <a:r>
              <a:rPr lang="en-GB" sz="1600" b="1" dirty="0">
                <a:solidFill>
                  <a:srgbClr val="2F2F2F"/>
                </a:solidFill>
                <a:highlight>
                  <a:srgbClr val="FFFF00"/>
                </a:highlight>
              </a:rPr>
              <a:t> annually equals ~12.5 </a:t>
            </a:r>
            <a:r>
              <a:rPr lang="en-GB" sz="1600" b="1" dirty="0" err="1">
                <a:solidFill>
                  <a:srgbClr val="2F2F2F"/>
                </a:solidFill>
                <a:highlight>
                  <a:srgbClr val="FFFF00"/>
                </a:highlight>
              </a:rPr>
              <a:t>ktons</a:t>
            </a:r>
            <a:r>
              <a:rPr lang="en-GB" sz="1600" b="1" dirty="0">
                <a:solidFill>
                  <a:srgbClr val="2F2F2F"/>
                </a:solidFill>
                <a:highlight>
                  <a:srgbClr val="FFFF00"/>
                </a:highlight>
              </a:rPr>
              <a:t> CO2 equiv. annually </a:t>
            </a:r>
          </a:p>
          <a:p>
            <a:pPr algn="l"/>
            <a:endParaRPr lang="en-GB" sz="1600" dirty="0">
              <a:solidFill>
                <a:srgbClr val="2F2F2F"/>
              </a:solidFill>
            </a:endParaRPr>
          </a:p>
          <a:p>
            <a:pPr algn="l"/>
            <a:r>
              <a:rPr lang="en-GB" sz="1600" dirty="0">
                <a:solidFill>
                  <a:srgbClr val="2F2F2F"/>
                </a:solidFill>
              </a:rPr>
              <a:t>(note: this is factor four below the current French summer month average) </a:t>
            </a:r>
          </a:p>
          <a:p>
            <a:pPr algn="l"/>
            <a:endParaRPr lang="en-GB" sz="1600" dirty="0">
              <a:solidFill>
                <a:srgbClr val="2F2F2F"/>
              </a:solidFill>
            </a:endParaRPr>
          </a:p>
          <a:p>
            <a:pPr algn="l"/>
            <a:r>
              <a:rPr lang="en-GB" sz="1600" dirty="0">
                <a:solidFill>
                  <a:srgbClr val="2F2F2F"/>
                </a:solidFill>
              </a:rPr>
              <a:t>CERN environmental report assumes 55 g/kWh -&gt; reasonable to assume reductions by </a:t>
            </a:r>
            <a:r>
              <a:rPr lang="en-GB" sz="1600">
                <a:solidFill>
                  <a:srgbClr val="2F2F2F"/>
                </a:solidFill>
              </a:rPr>
              <a:t>factors 2-3 </a:t>
            </a:r>
            <a:r>
              <a:rPr lang="en-GB" sz="1600" dirty="0">
                <a:solidFill>
                  <a:srgbClr val="2F2F2F"/>
                </a:solidFill>
              </a:rPr>
              <a:t>in 30 years </a:t>
            </a:r>
          </a:p>
        </p:txBody>
      </p:sp>
    </p:spTree>
    <p:extLst>
      <p:ext uri="{BB962C8B-B14F-4D97-AF65-F5344CB8AC3E}">
        <p14:creationId xmlns:p14="http://schemas.microsoft.com/office/powerpoint/2010/main" val="131159775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4DAEFA-81C9-574C-82F6-CEBCBB5A5ED4}"/>
              </a:ext>
            </a:extLst>
          </p:cNvPr>
          <p:cNvSpPr>
            <a:spLocks noGrp="1"/>
          </p:cNvSpPr>
          <p:nvPr>
            <p:ph type="title"/>
          </p:nvPr>
        </p:nvSpPr>
        <p:spPr>
          <a:xfrm>
            <a:off x="551384" y="182419"/>
            <a:ext cx="11237415" cy="1143000"/>
          </a:xfrm>
        </p:spPr>
        <p:txBody>
          <a:bodyPr/>
          <a:lstStyle/>
          <a:p>
            <a:r>
              <a:rPr lang="en-GB" dirty="0"/>
              <a:t>Sustainable Construction – Life Cycle Assessment 	</a:t>
            </a:r>
          </a:p>
        </p:txBody>
      </p:sp>
      <p:sp>
        <p:nvSpPr>
          <p:cNvPr id="12" name="TextBox 11">
            <a:extLst>
              <a:ext uri="{FF2B5EF4-FFF2-40B4-BE49-F238E27FC236}">
                <a16:creationId xmlns:a16="http://schemas.microsoft.com/office/drawing/2014/main" id="{EC655F97-BEC4-FFD0-4E40-334AF304421E}"/>
              </a:ext>
            </a:extLst>
          </p:cNvPr>
          <p:cNvSpPr txBox="1"/>
          <p:nvPr/>
        </p:nvSpPr>
        <p:spPr>
          <a:xfrm>
            <a:off x="335360" y="3958724"/>
            <a:ext cx="5546143" cy="215444"/>
          </a:xfrm>
          <a:prstGeom prst="rect">
            <a:avLst/>
          </a:prstGeom>
          <a:solidFill>
            <a:schemeClr val="bg1"/>
          </a:solidFill>
        </p:spPr>
        <p:txBody>
          <a:bodyPr wrap="square" lIns="0" tIns="0" rIns="0" bIns="0" rtlCol="0">
            <a:spAutoFit/>
          </a:bodyPr>
          <a:lstStyle/>
          <a:p>
            <a:pPr marL="227013" algn="l"/>
            <a:endParaRPr lang="en-GB" sz="1400" dirty="0">
              <a:solidFill>
                <a:srgbClr val="303030"/>
              </a:solidFill>
            </a:endParaRPr>
          </a:p>
        </p:txBody>
      </p:sp>
      <p:sp>
        <p:nvSpPr>
          <p:cNvPr id="13" name="TextBox 12">
            <a:extLst>
              <a:ext uri="{FF2B5EF4-FFF2-40B4-BE49-F238E27FC236}">
                <a16:creationId xmlns:a16="http://schemas.microsoft.com/office/drawing/2014/main" id="{927015C3-6F3D-1071-FF39-526B94DA98E2}"/>
              </a:ext>
            </a:extLst>
          </p:cNvPr>
          <p:cNvSpPr txBox="1"/>
          <p:nvPr/>
        </p:nvSpPr>
        <p:spPr>
          <a:xfrm>
            <a:off x="7032105" y="806680"/>
            <a:ext cx="4819316" cy="861774"/>
          </a:xfrm>
          <a:prstGeom prst="rect">
            <a:avLst/>
          </a:prstGeom>
          <a:solidFill>
            <a:schemeClr val="bg1"/>
          </a:solidFill>
          <a:ln>
            <a:noFill/>
          </a:ln>
        </p:spPr>
        <p:txBody>
          <a:bodyPr wrap="square" lIns="0" tIns="0" rIns="0" bIns="0" rtlCol="0">
            <a:spAutoFit/>
          </a:bodyPr>
          <a:lstStyle/>
          <a:p>
            <a:pPr algn="l"/>
            <a:r>
              <a:rPr lang="en-GB" sz="1400" dirty="0"/>
              <a:t>Responsible purchasing – and understanding the impact on our supply chain, costs and potential for changes – will be essentials for future projects (CERN implementation information from </a:t>
            </a:r>
            <a:r>
              <a:rPr lang="en-GB" sz="1400" dirty="0" err="1"/>
              <a:t>E.Cennini</a:t>
            </a:r>
            <a:r>
              <a:rPr lang="en-GB" sz="1400" dirty="0"/>
              <a:t>) </a:t>
            </a:r>
          </a:p>
        </p:txBody>
      </p:sp>
      <p:sp>
        <p:nvSpPr>
          <p:cNvPr id="16" name="Slide Number Placeholder 15">
            <a:extLst>
              <a:ext uri="{FF2B5EF4-FFF2-40B4-BE49-F238E27FC236}">
                <a16:creationId xmlns:a16="http://schemas.microsoft.com/office/drawing/2014/main" id="{AEA4C87C-CEAE-FA81-A39B-921F49D668C3}"/>
              </a:ext>
            </a:extLst>
          </p:cNvPr>
          <p:cNvSpPr>
            <a:spLocks noGrp="1"/>
          </p:cNvSpPr>
          <p:nvPr>
            <p:ph type="sldNum" sz="quarter" idx="12"/>
          </p:nvPr>
        </p:nvSpPr>
        <p:spPr/>
        <p:txBody>
          <a:bodyPr/>
          <a:lstStyle/>
          <a:p>
            <a:fld id="{25D7037B-0BB8-45C5-8146-88985930D00E}" type="slidenum">
              <a:rPr lang="en-GB" smtClean="0"/>
              <a:t>16</a:t>
            </a:fld>
            <a:endParaRPr lang="en-GB"/>
          </a:p>
        </p:txBody>
      </p:sp>
      <p:sp>
        <p:nvSpPr>
          <p:cNvPr id="10" name="TextBox 9">
            <a:extLst>
              <a:ext uri="{FF2B5EF4-FFF2-40B4-BE49-F238E27FC236}">
                <a16:creationId xmlns:a16="http://schemas.microsoft.com/office/drawing/2014/main" id="{506F97C6-D0D5-55C7-A57F-89637461FC9F}"/>
              </a:ext>
            </a:extLst>
          </p:cNvPr>
          <p:cNvSpPr txBox="1"/>
          <p:nvPr/>
        </p:nvSpPr>
        <p:spPr>
          <a:xfrm>
            <a:off x="555372" y="753919"/>
            <a:ext cx="5818763" cy="1600438"/>
          </a:xfrm>
          <a:prstGeom prst="rect">
            <a:avLst/>
          </a:prstGeom>
          <a:noFill/>
        </p:spPr>
        <p:txBody>
          <a:bodyPr wrap="square">
            <a:spAutoFit/>
          </a:bodyPr>
          <a:lstStyle/>
          <a:p>
            <a:r>
              <a:rPr lang="en-GB" sz="1400" dirty="0"/>
              <a:t>For carbon emission the construction impact will be much earlier and might be more significant (also rare earths and many other issues  etc):</a:t>
            </a:r>
          </a:p>
          <a:p>
            <a:pPr marL="361950" lvl="1" indent="-317500">
              <a:buFont typeface="Arial" panose="020B0604020202020204" pitchFamily="34" charset="0"/>
              <a:buChar char="•"/>
            </a:pPr>
            <a:r>
              <a:rPr lang="en-GB" sz="1400" dirty="0"/>
              <a:t>Construction: CE, materials, processing and assembly – not easy to calculate </a:t>
            </a:r>
          </a:p>
          <a:p>
            <a:pPr marL="361950" lvl="1" indent="-317500">
              <a:buFont typeface="Arial" panose="020B0604020202020204" pitchFamily="34" charset="0"/>
              <a:buChar char="•"/>
            </a:pPr>
            <a:r>
              <a:rPr lang="en-GB" sz="1400" dirty="0"/>
              <a:t>Markets will push for reduced carbon, responsible purchasing crucial (see right) – construction costs likely to increase </a:t>
            </a:r>
          </a:p>
          <a:p>
            <a:r>
              <a:rPr lang="en-GB" sz="1400" dirty="0"/>
              <a:t>Decommissioning – how do we estimate impacts ? </a:t>
            </a:r>
          </a:p>
        </p:txBody>
      </p:sp>
      <p:pic>
        <p:nvPicPr>
          <p:cNvPr id="14" name="Picture 2">
            <a:extLst>
              <a:ext uri="{FF2B5EF4-FFF2-40B4-BE49-F238E27FC236}">
                <a16:creationId xmlns:a16="http://schemas.microsoft.com/office/drawing/2014/main" id="{40494E45-E3B5-0F0D-ED6D-F4EBDD7FC47F}"/>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5367" r="6627"/>
          <a:stretch/>
        </p:blipFill>
        <p:spPr bwMode="auto">
          <a:xfrm>
            <a:off x="1991544" y="2429897"/>
            <a:ext cx="6931413" cy="442810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6761170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EECD8B5E-CC1D-B2F8-DB72-582B952606FA}"/>
              </a:ext>
            </a:extLst>
          </p:cNvPr>
          <p:cNvSpPr>
            <a:spLocks noGrp="1"/>
          </p:cNvSpPr>
          <p:nvPr>
            <p:ph type="dt" sz="half" idx="10"/>
          </p:nvPr>
        </p:nvSpPr>
        <p:spPr/>
        <p:txBody>
          <a:bodyPr/>
          <a:lstStyle/>
          <a:p>
            <a:r>
              <a:rPr lang="de-CH"/>
              <a:t>14.03.23</a:t>
            </a:r>
            <a:endParaRPr lang="en-US" dirty="0"/>
          </a:p>
        </p:txBody>
      </p:sp>
      <p:sp>
        <p:nvSpPr>
          <p:cNvPr id="4" name="Slide Number Placeholder 3">
            <a:extLst>
              <a:ext uri="{FF2B5EF4-FFF2-40B4-BE49-F238E27FC236}">
                <a16:creationId xmlns:a16="http://schemas.microsoft.com/office/drawing/2014/main" id="{18B74FFC-5DF2-54B2-2C05-7F0C82026956}"/>
              </a:ext>
            </a:extLst>
          </p:cNvPr>
          <p:cNvSpPr>
            <a:spLocks noGrp="1"/>
          </p:cNvSpPr>
          <p:nvPr>
            <p:ph type="sldNum" sz="quarter" idx="11"/>
          </p:nvPr>
        </p:nvSpPr>
        <p:spPr/>
        <p:txBody>
          <a:bodyPr/>
          <a:lstStyle/>
          <a:p>
            <a:fld id="{36B5EA5A-BC32-A742-B11B-8E7414D5B535}" type="slidenum">
              <a:rPr lang="en-US" smtClean="0"/>
              <a:pPr/>
              <a:t>17</a:t>
            </a:fld>
            <a:endParaRPr lang="en-US" dirty="0"/>
          </a:p>
        </p:txBody>
      </p:sp>
      <p:pic>
        <p:nvPicPr>
          <p:cNvPr id="6" name="Picture 5">
            <a:extLst>
              <a:ext uri="{FF2B5EF4-FFF2-40B4-BE49-F238E27FC236}">
                <a16:creationId xmlns:a16="http://schemas.microsoft.com/office/drawing/2014/main" id="{E23A1743-7A96-C235-4AC2-AC6C793BA011}"/>
              </a:ext>
            </a:extLst>
          </p:cNvPr>
          <p:cNvPicPr>
            <a:picLocks noChangeAspect="1"/>
          </p:cNvPicPr>
          <p:nvPr/>
        </p:nvPicPr>
        <p:blipFill>
          <a:blip r:embed="rId2"/>
          <a:stretch>
            <a:fillRect/>
          </a:stretch>
        </p:blipFill>
        <p:spPr>
          <a:xfrm>
            <a:off x="738055" y="188640"/>
            <a:ext cx="11046577" cy="5973685"/>
          </a:xfrm>
          <a:prstGeom prst="rect">
            <a:avLst/>
          </a:prstGeom>
        </p:spPr>
      </p:pic>
      <p:sp>
        <p:nvSpPr>
          <p:cNvPr id="8" name="TextBox 7">
            <a:extLst>
              <a:ext uri="{FF2B5EF4-FFF2-40B4-BE49-F238E27FC236}">
                <a16:creationId xmlns:a16="http://schemas.microsoft.com/office/drawing/2014/main" id="{FF10299B-FED9-EC20-ACA9-AAFC57FB4DF8}"/>
              </a:ext>
            </a:extLst>
          </p:cNvPr>
          <p:cNvSpPr txBox="1"/>
          <p:nvPr/>
        </p:nvSpPr>
        <p:spPr>
          <a:xfrm>
            <a:off x="191344" y="146845"/>
            <a:ext cx="5046250" cy="1754326"/>
          </a:xfrm>
          <a:prstGeom prst="rect">
            <a:avLst/>
          </a:prstGeom>
          <a:noFill/>
        </p:spPr>
        <p:txBody>
          <a:bodyPr wrap="square">
            <a:spAutoFit/>
          </a:bodyPr>
          <a:lstStyle/>
          <a:p>
            <a:r>
              <a:rPr lang="en-GB" dirty="0">
                <a:hlinkClick r:id="rId3"/>
              </a:rPr>
              <a:t>https://indico.slac.stanford.edu/event/7467/contributions/5902/attachments/2851/7968/ARUP_CERN_LCA_LCWS_-_2023.pdf</a:t>
            </a:r>
            <a:endParaRPr lang="en-GB" dirty="0"/>
          </a:p>
          <a:p>
            <a:endParaRPr lang="en-GB" dirty="0"/>
          </a:p>
          <a:p>
            <a:r>
              <a:rPr lang="en-GB" dirty="0"/>
              <a:t>120 page final (almost) report now available</a:t>
            </a:r>
          </a:p>
          <a:p>
            <a:endParaRPr lang="en-GB" dirty="0"/>
          </a:p>
        </p:txBody>
      </p:sp>
    </p:spTree>
    <p:extLst>
      <p:ext uri="{BB962C8B-B14F-4D97-AF65-F5344CB8AC3E}">
        <p14:creationId xmlns:p14="http://schemas.microsoft.com/office/powerpoint/2010/main" val="210785690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2498C2D9-A982-9FF7-B6E3-2E07E487D1D5}"/>
              </a:ext>
            </a:extLst>
          </p:cNvPr>
          <p:cNvSpPr>
            <a:spLocks noGrp="1"/>
          </p:cNvSpPr>
          <p:nvPr>
            <p:ph type="dt" sz="half" idx="10"/>
          </p:nvPr>
        </p:nvSpPr>
        <p:spPr/>
        <p:txBody>
          <a:bodyPr/>
          <a:lstStyle/>
          <a:p>
            <a:r>
              <a:rPr lang="de-CH"/>
              <a:t>14.03.23</a:t>
            </a:r>
            <a:endParaRPr lang="en-US" dirty="0"/>
          </a:p>
        </p:txBody>
      </p:sp>
      <p:sp>
        <p:nvSpPr>
          <p:cNvPr id="4" name="Slide Number Placeholder 3">
            <a:extLst>
              <a:ext uri="{FF2B5EF4-FFF2-40B4-BE49-F238E27FC236}">
                <a16:creationId xmlns:a16="http://schemas.microsoft.com/office/drawing/2014/main" id="{4B93289F-D2D8-8221-ADE9-6C63CACB6C1C}"/>
              </a:ext>
            </a:extLst>
          </p:cNvPr>
          <p:cNvSpPr>
            <a:spLocks noGrp="1"/>
          </p:cNvSpPr>
          <p:nvPr>
            <p:ph type="sldNum" sz="quarter" idx="11"/>
          </p:nvPr>
        </p:nvSpPr>
        <p:spPr/>
        <p:txBody>
          <a:bodyPr/>
          <a:lstStyle/>
          <a:p>
            <a:fld id="{36B5EA5A-BC32-A742-B11B-8E7414D5B535}" type="slidenum">
              <a:rPr lang="en-US" smtClean="0"/>
              <a:pPr/>
              <a:t>18</a:t>
            </a:fld>
            <a:endParaRPr lang="en-US" dirty="0"/>
          </a:p>
        </p:txBody>
      </p:sp>
      <p:sp>
        <p:nvSpPr>
          <p:cNvPr id="5" name="Footer Placeholder 4">
            <a:extLst>
              <a:ext uri="{FF2B5EF4-FFF2-40B4-BE49-F238E27FC236}">
                <a16:creationId xmlns:a16="http://schemas.microsoft.com/office/drawing/2014/main" id="{E4C9B3A3-0708-C125-0A82-3FA7B71028B6}"/>
              </a:ext>
            </a:extLst>
          </p:cNvPr>
          <p:cNvSpPr>
            <a:spLocks noGrp="1"/>
          </p:cNvSpPr>
          <p:nvPr>
            <p:ph type="ftr" sz="quarter" idx="12"/>
          </p:nvPr>
        </p:nvSpPr>
        <p:spPr/>
        <p:txBody>
          <a:bodyPr/>
          <a:lstStyle/>
          <a:p>
            <a:r>
              <a:rPr lang="en-US"/>
              <a:t>Steinar Stapnes - Linear Colliders</a:t>
            </a:r>
            <a:endParaRPr lang="en-US" dirty="0"/>
          </a:p>
        </p:txBody>
      </p:sp>
      <p:pic>
        <p:nvPicPr>
          <p:cNvPr id="6" name="Picture 5">
            <a:extLst>
              <a:ext uri="{FF2B5EF4-FFF2-40B4-BE49-F238E27FC236}">
                <a16:creationId xmlns:a16="http://schemas.microsoft.com/office/drawing/2014/main" id="{6377618D-3F09-BD87-BC40-770EABCE5D5B}"/>
              </a:ext>
            </a:extLst>
          </p:cNvPr>
          <p:cNvPicPr>
            <a:picLocks noChangeAspect="1"/>
          </p:cNvPicPr>
          <p:nvPr/>
        </p:nvPicPr>
        <p:blipFill>
          <a:blip r:embed="rId2"/>
          <a:stretch>
            <a:fillRect/>
          </a:stretch>
        </p:blipFill>
        <p:spPr>
          <a:xfrm>
            <a:off x="623392" y="109027"/>
            <a:ext cx="10729192" cy="5913247"/>
          </a:xfrm>
          <a:prstGeom prst="rect">
            <a:avLst/>
          </a:prstGeom>
        </p:spPr>
      </p:pic>
      <p:sp>
        <p:nvSpPr>
          <p:cNvPr id="9" name="Rectangle 8">
            <a:extLst>
              <a:ext uri="{FF2B5EF4-FFF2-40B4-BE49-F238E27FC236}">
                <a16:creationId xmlns:a16="http://schemas.microsoft.com/office/drawing/2014/main" id="{7B69F15F-EA87-C71E-732D-33D50D0B0EA9}"/>
              </a:ext>
            </a:extLst>
          </p:cNvPr>
          <p:cNvSpPr/>
          <p:nvPr/>
        </p:nvSpPr>
        <p:spPr>
          <a:xfrm>
            <a:off x="4439816" y="4171146"/>
            <a:ext cx="1800200" cy="553998"/>
          </a:xfrm>
          <a:prstGeom prst="rect">
            <a:avLst/>
          </a:prstGeom>
          <a:noFill/>
          <a:ln w="3810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TextBox 9">
            <a:extLst>
              <a:ext uri="{FF2B5EF4-FFF2-40B4-BE49-F238E27FC236}">
                <a16:creationId xmlns:a16="http://schemas.microsoft.com/office/drawing/2014/main" id="{C713F8A7-695E-64F1-CFD6-6F7DFC7878ED}"/>
              </a:ext>
            </a:extLst>
          </p:cNvPr>
          <p:cNvSpPr txBox="1"/>
          <p:nvPr/>
        </p:nvSpPr>
        <p:spPr>
          <a:xfrm>
            <a:off x="948140" y="5898112"/>
            <a:ext cx="10840660" cy="553998"/>
          </a:xfrm>
          <a:prstGeom prst="rect">
            <a:avLst/>
          </a:prstGeom>
          <a:noFill/>
        </p:spPr>
        <p:txBody>
          <a:bodyPr wrap="none" lIns="0" tIns="0" rIns="0" bIns="0" rtlCol="0">
            <a:spAutoFit/>
          </a:bodyPr>
          <a:lstStyle/>
          <a:p>
            <a:pPr algn="l"/>
            <a:r>
              <a:rPr lang="en-GB" dirty="0"/>
              <a:t>Only B6 discussed in all the slides above, now discuss A1-A5 for the CE </a:t>
            </a:r>
          </a:p>
          <a:p>
            <a:pPr algn="l"/>
            <a:r>
              <a:rPr lang="en-GB" dirty="0"/>
              <a:t>Missing A1-A5 for accelerator, some surface installations, all maintenance and upgrades, all </a:t>
            </a:r>
            <a:r>
              <a:rPr lang="en-GB" dirty="0" err="1"/>
              <a:t>EoL</a:t>
            </a:r>
            <a:r>
              <a:rPr lang="en-GB" dirty="0"/>
              <a:t> activities  </a:t>
            </a:r>
          </a:p>
        </p:txBody>
      </p:sp>
    </p:spTree>
    <p:extLst>
      <p:ext uri="{BB962C8B-B14F-4D97-AF65-F5344CB8AC3E}">
        <p14:creationId xmlns:p14="http://schemas.microsoft.com/office/powerpoint/2010/main" val="113129546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C53D13-0559-A5F0-526C-3775E17C626F}"/>
              </a:ext>
            </a:extLst>
          </p:cNvPr>
          <p:cNvSpPr>
            <a:spLocks noGrp="1"/>
          </p:cNvSpPr>
          <p:nvPr>
            <p:ph type="title"/>
          </p:nvPr>
        </p:nvSpPr>
        <p:spPr/>
        <p:txBody>
          <a:bodyPr/>
          <a:lstStyle/>
          <a:p>
            <a:endParaRPr lang="en-GB"/>
          </a:p>
        </p:txBody>
      </p:sp>
      <p:sp>
        <p:nvSpPr>
          <p:cNvPr id="3" name="Date Placeholder 2">
            <a:extLst>
              <a:ext uri="{FF2B5EF4-FFF2-40B4-BE49-F238E27FC236}">
                <a16:creationId xmlns:a16="http://schemas.microsoft.com/office/drawing/2014/main" id="{9D624C97-BA89-2BDC-26DB-092BCEAE03A4}"/>
              </a:ext>
            </a:extLst>
          </p:cNvPr>
          <p:cNvSpPr>
            <a:spLocks noGrp="1"/>
          </p:cNvSpPr>
          <p:nvPr>
            <p:ph type="dt" sz="half" idx="10"/>
          </p:nvPr>
        </p:nvSpPr>
        <p:spPr/>
        <p:txBody>
          <a:bodyPr/>
          <a:lstStyle/>
          <a:p>
            <a:r>
              <a:rPr lang="de-CH"/>
              <a:t>14.03.23</a:t>
            </a:r>
            <a:endParaRPr lang="en-US" dirty="0"/>
          </a:p>
        </p:txBody>
      </p:sp>
      <p:sp>
        <p:nvSpPr>
          <p:cNvPr id="4" name="Slide Number Placeholder 3">
            <a:extLst>
              <a:ext uri="{FF2B5EF4-FFF2-40B4-BE49-F238E27FC236}">
                <a16:creationId xmlns:a16="http://schemas.microsoft.com/office/drawing/2014/main" id="{523DA6D5-8E2D-9E76-4D32-05E8A9BEBE86}"/>
              </a:ext>
            </a:extLst>
          </p:cNvPr>
          <p:cNvSpPr>
            <a:spLocks noGrp="1"/>
          </p:cNvSpPr>
          <p:nvPr>
            <p:ph type="sldNum" sz="quarter" idx="11"/>
          </p:nvPr>
        </p:nvSpPr>
        <p:spPr/>
        <p:txBody>
          <a:bodyPr/>
          <a:lstStyle/>
          <a:p>
            <a:fld id="{36B5EA5A-BC32-A742-B11B-8E7414D5B535}" type="slidenum">
              <a:rPr lang="en-US" smtClean="0"/>
              <a:pPr/>
              <a:t>19</a:t>
            </a:fld>
            <a:endParaRPr lang="en-US" dirty="0"/>
          </a:p>
        </p:txBody>
      </p:sp>
      <p:sp>
        <p:nvSpPr>
          <p:cNvPr id="5" name="Footer Placeholder 4">
            <a:extLst>
              <a:ext uri="{FF2B5EF4-FFF2-40B4-BE49-F238E27FC236}">
                <a16:creationId xmlns:a16="http://schemas.microsoft.com/office/drawing/2014/main" id="{6AC86044-26F4-7D87-82D5-22EAFAF4136E}"/>
              </a:ext>
            </a:extLst>
          </p:cNvPr>
          <p:cNvSpPr>
            <a:spLocks noGrp="1"/>
          </p:cNvSpPr>
          <p:nvPr>
            <p:ph type="ftr" sz="quarter" idx="12"/>
          </p:nvPr>
        </p:nvSpPr>
        <p:spPr/>
        <p:txBody>
          <a:bodyPr/>
          <a:lstStyle/>
          <a:p>
            <a:r>
              <a:rPr lang="en-US"/>
              <a:t>Steinar Stapnes - Linear Colliders</a:t>
            </a:r>
            <a:endParaRPr lang="en-US" dirty="0"/>
          </a:p>
        </p:txBody>
      </p:sp>
      <p:pic>
        <p:nvPicPr>
          <p:cNvPr id="6" name="Picture 5">
            <a:extLst>
              <a:ext uri="{FF2B5EF4-FFF2-40B4-BE49-F238E27FC236}">
                <a16:creationId xmlns:a16="http://schemas.microsoft.com/office/drawing/2014/main" id="{054965E6-8613-AA84-7D1E-7C582979FD17}"/>
              </a:ext>
            </a:extLst>
          </p:cNvPr>
          <p:cNvPicPr>
            <a:picLocks noChangeAspect="1"/>
          </p:cNvPicPr>
          <p:nvPr/>
        </p:nvPicPr>
        <p:blipFill>
          <a:blip r:embed="rId2"/>
          <a:stretch>
            <a:fillRect/>
          </a:stretch>
        </p:blipFill>
        <p:spPr>
          <a:xfrm>
            <a:off x="6528048" y="373593"/>
            <a:ext cx="5255964" cy="6106930"/>
          </a:xfrm>
          <a:prstGeom prst="rect">
            <a:avLst/>
          </a:prstGeom>
        </p:spPr>
      </p:pic>
      <p:pic>
        <p:nvPicPr>
          <p:cNvPr id="7" name="Picture 6">
            <a:extLst>
              <a:ext uri="{FF2B5EF4-FFF2-40B4-BE49-F238E27FC236}">
                <a16:creationId xmlns:a16="http://schemas.microsoft.com/office/drawing/2014/main" id="{10D63E3E-E311-F38F-A3DF-45CE3F75265D}"/>
              </a:ext>
            </a:extLst>
          </p:cNvPr>
          <p:cNvPicPr>
            <a:picLocks noChangeAspect="1"/>
          </p:cNvPicPr>
          <p:nvPr/>
        </p:nvPicPr>
        <p:blipFill>
          <a:blip r:embed="rId3"/>
          <a:stretch>
            <a:fillRect/>
          </a:stretch>
        </p:blipFill>
        <p:spPr>
          <a:xfrm>
            <a:off x="268590" y="371816"/>
            <a:ext cx="5448985" cy="6371657"/>
          </a:xfrm>
          <a:prstGeom prst="rect">
            <a:avLst/>
          </a:prstGeom>
        </p:spPr>
      </p:pic>
    </p:spTree>
    <p:extLst>
      <p:ext uri="{BB962C8B-B14F-4D97-AF65-F5344CB8AC3E}">
        <p14:creationId xmlns:p14="http://schemas.microsoft.com/office/powerpoint/2010/main" val="410605567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1" name="derniere.pdf" descr="derniere.pdf"/>
          <p:cNvPicPr>
            <a:picLocks noChangeAspect="1"/>
          </p:cNvPicPr>
          <p:nvPr/>
        </p:nvPicPr>
        <p:blipFill>
          <a:blip r:embed="rId3"/>
          <a:stretch>
            <a:fillRect/>
          </a:stretch>
        </p:blipFill>
        <p:spPr>
          <a:xfrm>
            <a:off x="335807" y="836713"/>
            <a:ext cx="4752081" cy="3360400"/>
          </a:xfrm>
          <a:prstGeom prst="rect">
            <a:avLst/>
          </a:prstGeom>
          <a:ln w="12700">
            <a:miter lim="400000"/>
          </a:ln>
        </p:spPr>
      </p:pic>
      <p:sp>
        <p:nvSpPr>
          <p:cNvPr id="212" name="Slide Number"/>
          <p:cNvSpPr>
            <a:spLocks noGrp="1"/>
          </p:cNvSpPr>
          <p:nvPr>
            <p:ph type="sldNum" sz="quarter" idx="12"/>
          </p:nvPr>
        </p:nvSpPr>
        <p:spPr>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pPr defTabSz="410766" eaLnBrk="1" fontAlgn="auto">
              <a:spcBef>
                <a:spcPts val="0"/>
              </a:spcBef>
              <a:spcAft>
                <a:spcPts val="0"/>
              </a:spcAft>
            </a:pPr>
            <a:fld id="{86CB4B4D-7CA3-9044-876B-883B54F8677D}" type="slidenum">
              <a:rPr kern="0">
                <a:latin typeface="Avenir Book"/>
                <a:sym typeface="Avenir Book"/>
              </a:rPr>
              <a:pPr defTabSz="410766" eaLnBrk="1" fontAlgn="auto">
                <a:spcBef>
                  <a:spcPts val="0"/>
                </a:spcBef>
                <a:spcAft>
                  <a:spcPts val="0"/>
                </a:spcAft>
              </a:pPr>
              <a:t>2</a:t>
            </a:fld>
            <a:endParaRPr kern="0">
              <a:latin typeface="Avenir Book"/>
              <a:sym typeface="Avenir Book"/>
            </a:endParaRPr>
          </a:p>
        </p:txBody>
      </p:sp>
      <p:sp>
        <p:nvSpPr>
          <p:cNvPr id="216" name="Proposed e+e– linear colliders – CLIC"/>
          <p:cNvSpPr>
            <a:spLocks noGrp="1"/>
          </p:cNvSpPr>
          <p:nvPr>
            <p:ph type="title" idx="4294967295"/>
          </p:nvPr>
        </p:nvSpPr>
        <p:spPr>
          <a:xfrm>
            <a:off x="551384" y="245085"/>
            <a:ext cx="11640616" cy="949325"/>
          </a:xfrm>
          <a:prstGeom prst="rect">
            <a:avLst/>
          </a:prstGeom>
        </p:spPr>
        <p:txBody>
          <a:bodyPr/>
          <a:lstStyle/>
          <a:p>
            <a:pPr>
              <a:defRPr sz="6400">
                <a:latin typeface="Avenir Heavy"/>
                <a:ea typeface="Avenir Heavy"/>
                <a:cs typeface="Avenir Heavy"/>
                <a:sym typeface="Avenir Heavy"/>
              </a:defRPr>
            </a:pPr>
            <a:r>
              <a:rPr lang="en-US" sz="4000" dirty="0">
                <a:sym typeface="Avenir Heavy"/>
              </a:rPr>
              <a:t>The Compact Linear Collider (CLIC)</a:t>
            </a:r>
          </a:p>
        </p:txBody>
      </p:sp>
      <p:sp>
        <p:nvSpPr>
          <p:cNvPr id="213" name="The Compact Linear Collider (CLIC)…"/>
          <p:cNvSpPr txBox="1"/>
          <p:nvPr/>
        </p:nvSpPr>
        <p:spPr>
          <a:xfrm>
            <a:off x="5772067" y="526572"/>
            <a:ext cx="6016733" cy="391818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35719" tIns="35719" rIns="35719" bIns="35719" anchor="t">
            <a:spAutoFit/>
          </a:bodyPr>
          <a:lstStyle/>
          <a:p>
            <a:pPr defTabSz="410766" eaLnBrk="1" fontAlgn="auto">
              <a:lnSpc>
                <a:spcPct val="120000"/>
              </a:lnSpc>
              <a:spcBef>
                <a:spcPts val="0"/>
              </a:spcBef>
              <a:spcAft>
                <a:spcPts val="0"/>
              </a:spcAft>
              <a:defRPr sz="3200">
                <a:latin typeface="Avenir Heavy"/>
                <a:ea typeface="Avenir Heavy"/>
                <a:cs typeface="Avenir Heavy"/>
                <a:sym typeface="Avenir Heavy"/>
              </a:defRPr>
            </a:pPr>
            <a:endParaRPr lang="en-US" sz="1600" kern="0" dirty="0">
              <a:solidFill>
                <a:srgbClr val="000000"/>
              </a:solidFill>
              <a:sym typeface="Avenir Heavy"/>
            </a:endParaRPr>
          </a:p>
          <a:p>
            <a:pPr marL="177800" lvl="1" indent="-177800" defTabSz="410766" eaLnBrk="1" fontAlgn="auto">
              <a:lnSpc>
                <a:spcPct val="120000"/>
              </a:lnSpc>
              <a:spcBef>
                <a:spcPts val="0"/>
              </a:spcBef>
              <a:spcAft>
                <a:spcPts val="0"/>
              </a:spcAft>
              <a:buSzPct val="100000"/>
              <a:buFontTx/>
              <a:buChar char="•"/>
              <a:defRPr sz="3200"/>
            </a:pPr>
            <a:r>
              <a:rPr lang="en-US" sz="1400" b="1" kern="0" dirty="0">
                <a:solidFill>
                  <a:srgbClr val="000000"/>
                </a:solidFill>
                <a:sym typeface="Avenir Book"/>
              </a:rPr>
              <a:t>Timeline: </a:t>
            </a:r>
            <a:r>
              <a:rPr lang="en-US" sz="1400" kern="0" dirty="0">
                <a:solidFill>
                  <a:srgbClr val="000000"/>
                </a:solidFill>
                <a:sym typeface="Avenir Book"/>
              </a:rPr>
              <a:t>Electron-positron linear collider at CERN for the era beyond HL-LHC </a:t>
            </a:r>
          </a:p>
          <a:p>
            <a:pPr marL="177800" lvl="1" indent="-177800" defTabSz="410766" eaLnBrk="1" fontAlgn="auto">
              <a:lnSpc>
                <a:spcPct val="120000"/>
              </a:lnSpc>
              <a:spcBef>
                <a:spcPts val="0"/>
              </a:spcBef>
              <a:spcAft>
                <a:spcPts val="0"/>
              </a:spcAft>
              <a:buSzPct val="100000"/>
              <a:buFontTx/>
              <a:buChar char="•"/>
              <a:defRPr sz="3200"/>
            </a:pPr>
            <a:r>
              <a:rPr lang="en-US" sz="1400" b="1" kern="0" dirty="0">
                <a:solidFill>
                  <a:srgbClr val="000000"/>
                </a:solidFill>
                <a:sym typeface="Avenir Book"/>
              </a:rPr>
              <a:t>Compact: </a:t>
            </a:r>
            <a:r>
              <a:rPr sz="1400" kern="0" dirty="0">
                <a:solidFill>
                  <a:srgbClr val="000000"/>
                </a:solidFill>
                <a:sym typeface="Avenir Book"/>
              </a:rPr>
              <a:t>Novel and unique two-beam accelerating technique with high-gradient room temperature RF cavities (~20’500 </a:t>
            </a:r>
            <a:r>
              <a:rPr lang="en-US" sz="1400" kern="0" dirty="0">
                <a:solidFill>
                  <a:srgbClr val="000000"/>
                </a:solidFill>
                <a:sym typeface="Avenir Book"/>
              </a:rPr>
              <a:t>structures</a:t>
            </a:r>
            <a:r>
              <a:rPr sz="1400" kern="0" dirty="0">
                <a:solidFill>
                  <a:srgbClr val="000000"/>
                </a:solidFill>
                <a:sym typeface="Avenir Book"/>
              </a:rPr>
              <a:t> at 380 GeV)</a:t>
            </a:r>
            <a:r>
              <a:rPr lang="en-US" sz="1400" kern="0" dirty="0">
                <a:solidFill>
                  <a:srgbClr val="000000"/>
                </a:solidFill>
                <a:sym typeface="Avenir Book"/>
              </a:rPr>
              <a:t>, ~11km in its initial phase</a:t>
            </a:r>
            <a:endParaRPr sz="1400" kern="0" dirty="0">
              <a:solidFill>
                <a:srgbClr val="000000"/>
              </a:solidFill>
              <a:sym typeface="Avenir Book"/>
            </a:endParaRPr>
          </a:p>
          <a:p>
            <a:pPr marL="177800" lvl="1" indent="-177800" defTabSz="410766" eaLnBrk="1" fontAlgn="auto">
              <a:lnSpc>
                <a:spcPct val="120000"/>
              </a:lnSpc>
              <a:spcBef>
                <a:spcPts val="0"/>
              </a:spcBef>
              <a:spcAft>
                <a:spcPts val="0"/>
              </a:spcAft>
              <a:buSzPct val="100000"/>
              <a:buFontTx/>
              <a:buChar char="•"/>
              <a:defRPr sz="3200"/>
            </a:pPr>
            <a:r>
              <a:rPr lang="en-US" sz="1400" b="1" kern="0" dirty="0">
                <a:solidFill>
                  <a:srgbClr val="000000"/>
                </a:solidFill>
                <a:sym typeface="Avenir Book"/>
              </a:rPr>
              <a:t>Expandable: </a:t>
            </a:r>
            <a:r>
              <a:rPr sz="1400" kern="0" dirty="0">
                <a:solidFill>
                  <a:srgbClr val="000000"/>
                </a:solidFill>
                <a:sym typeface="Avenir Book"/>
              </a:rPr>
              <a:t>Staged </a:t>
            </a:r>
            <a:r>
              <a:rPr sz="1400" kern="0" dirty="0" err="1">
                <a:solidFill>
                  <a:srgbClr val="000000"/>
                </a:solidFill>
                <a:sym typeface="Avenir Book"/>
              </a:rPr>
              <a:t>programme</a:t>
            </a:r>
            <a:r>
              <a:rPr sz="1400" kern="0" dirty="0">
                <a:solidFill>
                  <a:srgbClr val="000000"/>
                </a:solidFill>
                <a:sym typeface="Avenir Book"/>
              </a:rPr>
              <a:t> with collision energies from 380 GeV </a:t>
            </a:r>
            <a:r>
              <a:rPr lang="en-US" sz="1400" kern="0" dirty="0">
                <a:solidFill>
                  <a:srgbClr val="000000"/>
                </a:solidFill>
                <a:sym typeface="Avenir Book"/>
              </a:rPr>
              <a:t>(Higgs/top) </a:t>
            </a:r>
            <a:r>
              <a:rPr sz="1400" kern="0" dirty="0">
                <a:solidFill>
                  <a:srgbClr val="000000"/>
                </a:solidFill>
                <a:sym typeface="Avenir Book"/>
              </a:rPr>
              <a:t>up to 3 </a:t>
            </a:r>
            <a:r>
              <a:rPr sz="1400" kern="0" dirty="0" err="1">
                <a:solidFill>
                  <a:srgbClr val="000000"/>
                </a:solidFill>
                <a:sym typeface="Avenir Book"/>
              </a:rPr>
              <a:t>TeV</a:t>
            </a:r>
            <a:r>
              <a:rPr lang="en-US" sz="1400" kern="0" dirty="0">
                <a:solidFill>
                  <a:srgbClr val="000000"/>
                </a:solidFill>
                <a:sym typeface="Avenir Book"/>
              </a:rPr>
              <a:t> (Energy Frontier)</a:t>
            </a:r>
          </a:p>
          <a:p>
            <a:pPr marL="0" lvl="1" indent="0" defTabSz="410766" eaLnBrk="1" fontAlgn="auto">
              <a:lnSpc>
                <a:spcPct val="120000"/>
              </a:lnSpc>
              <a:spcBef>
                <a:spcPts val="0"/>
              </a:spcBef>
              <a:spcAft>
                <a:spcPts val="0"/>
              </a:spcAft>
              <a:buSzPct val="100000"/>
              <a:defRPr sz="3200"/>
            </a:pPr>
            <a:endParaRPr sz="900" kern="0" dirty="0">
              <a:solidFill>
                <a:srgbClr val="000000"/>
              </a:solidFill>
              <a:sym typeface="Avenir Book"/>
            </a:endParaRPr>
          </a:p>
          <a:p>
            <a:pPr marL="177800" lvl="1" indent="-177800" defTabSz="410766" eaLnBrk="1" fontAlgn="auto">
              <a:lnSpc>
                <a:spcPct val="120000"/>
              </a:lnSpc>
              <a:spcBef>
                <a:spcPts val="0"/>
              </a:spcBef>
              <a:spcAft>
                <a:spcPts val="0"/>
              </a:spcAft>
              <a:buSzPct val="100000"/>
              <a:buFontTx/>
              <a:buChar char="•"/>
              <a:defRPr sz="3200"/>
            </a:pPr>
            <a:r>
              <a:rPr sz="1400" kern="0" dirty="0">
                <a:solidFill>
                  <a:srgbClr val="000000"/>
                </a:solidFill>
                <a:sym typeface="Avenir Book"/>
              </a:rPr>
              <a:t>CDR in 2012</a:t>
            </a:r>
            <a:r>
              <a:rPr lang="en-US" sz="1400" kern="0" dirty="0">
                <a:solidFill>
                  <a:srgbClr val="000000"/>
                </a:solidFill>
                <a:sym typeface="Avenir Book"/>
              </a:rPr>
              <a:t> with focus on 3 </a:t>
            </a:r>
            <a:r>
              <a:rPr lang="en-US" sz="1400" kern="0" dirty="0" err="1">
                <a:solidFill>
                  <a:srgbClr val="000000"/>
                </a:solidFill>
                <a:sym typeface="Avenir Book"/>
              </a:rPr>
              <a:t>TeV</a:t>
            </a:r>
            <a:r>
              <a:rPr lang="en-US" sz="1400" kern="0" dirty="0">
                <a:solidFill>
                  <a:srgbClr val="000000"/>
                </a:solidFill>
                <a:sym typeface="Avenir Book"/>
              </a:rPr>
              <a:t>. </a:t>
            </a:r>
            <a:r>
              <a:rPr sz="1400" kern="0" dirty="0">
                <a:solidFill>
                  <a:srgbClr val="000000"/>
                </a:solidFill>
                <a:sym typeface="Avenir Book"/>
              </a:rPr>
              <a:t>Updated </a:t>
            </a:r>
            <a:r>
              <a:rPr lang="en-US" sz="1400" kern="0" dirty="0">
                <a:solidFill>
                  <a:srgbClr val="000000"/>
                </a:solidFill>
                <a:sym typeface="Avenir Book"/>
              </a:rPr>
              <a:t>project </a:t>
            </a:r>
            <a:r>
              <a:rPr sz="1400" kern="0" dirty="0">
                <a:solidFill>
                  <a:srgbClr val="000000"/>
                </a:solidFill>
                <a:sym typeface="Avenir Book"/>
              </a:rPr>
              <a:t>overview documents in 2018</a:t>
            </a:r>
            <a:r>
              <a:rPr lang="en-US" sz="1400" kern="0" dirty="0">
                <a:solidFill>
                  <a:srgbClr val="000000"/>
                </a:solidFill>
                <a:sym typeface="Avenir Book"/>
              </a:rPr>
              <a:t> (Project Implementation Plan) with focus 380 GeV for Higgs and top. </a:t>
            </a:r>
          </a:p>
          <a:p>
            <a:pPr marL="177800" lvl="1" indent="-177800" defTabSz="410766" eaLnBrk="1" fontAlgn="auto">
              <a:lnSpc>
                <a:spcPct val="120000"/>
              </a:lnSpc>
              <a:spcBef>
                <a:spcPts val="0"/>
              </a:spcBef>
              <a:spcAft>
                <a:spcPts val="0"/>
              </a:spcAft>
              <a:buSzPct val="100000"/>
              <a:buFontTx/>
              <a:buChar char="•"/>
              <a:defRPr sz="3200"/>
            </a:pPr>
            <a:endParaRPr lang="en-US" sz="1400" kern="0" dirty="0">
              <a:solidFill>
                <a:srgbClr val="000000"/>
              </a:solidFill>
              <a:sym typeface="Avenir Book"/>
            </a:endParaRPr>
          </a:p>
          <a:p>
            <a:pPr marL="0" lvl="1" defTabSz="410766" eaLnBrk="1" fontAlgn="auto">
              <a:lnSpc>
                <a:spcPct val="120000"/>
              </a:lnSpc>
              <a:spcBef>
                <a:spcPts val="0"/>
              </a:spcBef>
              <a:spcAft>
                <a:spcPts val="0"/>
              </a:spcAft>
              <a:buSzPct val="100000"/>
              <a:defRPr sz="3200"/>
            </a:pPr>
            <a:r>
              <a:rPr lang="en-US" sz="1400" kern="0" dirty="0">
                <a:solidFill>
                  <a:srgbClr val="000000"/>
                </a:solidFill>
                <a:sym typeface="Avenir Book"/>
              </a:rPr>
              <a:t>Recent talks (with more references): </a:t>
            </a:r>
            <a:r>
              <a:rPr lang="en-US" sz="1400" kern="0" dirty="0">
                <a:solidFill>
                  <a:srgbClr val="000000"/>
                </a:solidFill>
                <a:sym typeface="Avenir Book"/>
                <a:hlinkClick r:id="rId4"/>
              </a:rPr>
              <a:t>eeFACT1</a:t>
            </a:r>
            <a:r>
              <a:rPr lang="en-US" sz="1400" kern="0" dirty="0">
                <a:solidFill>
                  <a:srgbClr val="000000"/>
                </a:solidFill>
                <a:sym typeface="Avenir Book"/>
              </a:rPr>
              <a:t> and </a:t>
            </a:r>
            <a:r>
              <a:rPr lang="en-US" sz="1400" kern="0" dirty="0">
                <a:solidFill>
                  <a:srgbClr val="000000"/>
                </a:solidFill>
                <a:sym typeface="Avenir Book"/>
                <a:hlinkClick r:id="rId5"/>
              </a:rPr>
              <a:t>eeFACT2</a:t>
            </a:r>
            <a:endParaRPr lang="en-US" sz="900" kern="0" dirty="0">
              <a:solidFill>
                <a:srgbClr val="000000"/>
              </a:solidFill>
              <a:sym typeface="Avenir Book"/>
            </a:endParaRPr>
          </a:p>
          <a:p>
            <a:pPr marL="177800" lvl="1" indent="-177800" defTabSz="410766" eaLnBrk="1" fontAlgn="auto">
              <a:lnSpc>
                <a:spcPct val="120000"/>
              </a:lnSpc>
              <a:spcBef>
                <a:spcPts val="0"/>
              </a:spcBef>
              <a:spcAft>
                <a:spcPts val="0"/>
              </a:spcAft>
              <a:buSzPct val="100000"/>
              <a:buFontTx/>
              <a:buChar char="•"/>
              <a:defRPr sz="3200"/>
            </a:pPr>
            <a:endParaRPr lang="en-US" sz="1600" kern="0" dirty="0">
              <a:solidFill>
                <a:srgbClr val="000000"/>
              </a:solidFill>
              <a:latin typeface="Avenir Book"/>
              <a:sym typeface="Avenir Book"/>
            </a:endParaRPr>
          </a:p>
        </p:txBody>
      </p:sp>
      <p:sp>
        <p:nvSpPr>
          <p:cNvPr id="215" name="Accelerating structure prototype for CLIC:…"/>
          <p:cNvSpPr txBox="1"/>
          <p:nvPr/>
        </p:nvSpPr>
        <p:spPr>
          <a:xfrm>
            <a:off x="908284" y="3680445"/>
            <a:ext cx="2118113" cy="410690"/>
          </a:xfrm>
          <a:prstGeom prst="rect">
            <a:avLst/>
          </a:prstGeom>
          <a:solidFill>
            <a:schemeClr val="bg1"/>
          </a:solidFill>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35719" tIns="35719" rIns="35719" bIns="35719" anchor="ctr">
            <a:spAutoFit/>
          </a:bodyPr>
          <a:lstStyle/>
          <a:p>
            <a:pPr defTabSz="410766" eaLnBrk="1" fontAlgn="auto">
              <a:spcBef>
                <a:spcPts val="0"/>
              </a:spcBef>
              <a:spcAft>
                <a:spcPts val="0"/>
              </a:spcAft>
              <a:defRPr sz="2800" i="1">
                <a:latin typeface="Avenir Light"/>
                <a:ea typeface="Avenir Light"/>
                <a:cs typeface="Avenir Light"/>
                <a:sym typeface="Avenir Light"/>
              </a:defRPr>
            </a:pPr>
            <a:r>
              <a:rPr sz="1100" b="1" kern="0" dirty="0">
                <a:solidFill>
                  <a:srgbClr val="000000"/>
                </a:solidFill>
                <a:sym typeface="Avenir Light"/>
              </a:rPr>
              <a:t>Accelerating structure prototype for </a:t>
            </a:r>
            <a:r>
              <a:rPr lang="en-US" sz="1100" b="1" kern="0" dirty="0">
                <a:solidFill>
                  <a:srgbClr val="000000"/>
                </a:solidFill>
                <a:sym typeface="Avenir Light"/>
              </a:rPr>
              <a:t>CLIC</a:t>
            </a:r>
            <a:r>
              <a:rPr sz="1100" b="1" kern="0" dirty="0">
                <a:solidFill>
                  <a:srgbClr val="000000"/>
                </a:solidFill>
                <a:sym typeface="Avenir Light"/>
              </a:rPr>
              <a:t>: 12 GHz  (L~25 cm)</a:t>
            </a:r>
          </a:p>
        </p:txBody>
      </p:sp>
      <p:pic>
        <p:nvPicPr>
          <p:cNvPr id="8" name="Picture 7">
            <a:extLst>
              <a:ext uri="{FF2B5EF4-FFF2-40B4-BE49-F238E27FC236}">
                <a16:creationId xmlns:a16="http://schemas.microsoft.com/office/drawing/2014/main" id="{4E84C79A-79B3-444C-9444-F77EF68B6C3E}"/>
              </a:ext>
            </a:extLst>
          </p:cNvPr>
          <p:cNvPicPr>
            <a:picLocks noChangeAspect="1"/>
          </p:cNvPicPr>
          <p:nvPr/>
        </p:nvPicPr>
        <p:blipFill>
          <a:blip r:embed="rId6"/>
          <a:stretch>
            <a:fillRect/>
          </a:stretch>
        </p:blipFill>
        <p:spPr>
          <a:xfrm>
            <a:off x="3339237" y="2799666"/>
            <a:ext cx="1713235" cy="1761557"/>
          </a:xfrm>
          <a:prstGeom prst="rect">
            <a:avLst/>
          </a:prstGeom>
          <a:effectLst>
            <a:outerShdw blurRad="419100" dist="152400" dir="5400000" algn="ctr" rotWithShape="0">
              <a:schemeClr val="tx1">
                <a:alpha val="39000"/>
              </a:schemeClr>
            </a:outerShdw>
          </a:effectLst>
        </p:spPr>
      </p:pic>
      <p:pic>
        <p:nvPicPr>
          <p:cNvPr id="4" name="Picture 3">
            <a:extLst>
              <a:ext uri="{FF2B5EF4-FFF2-40B4-BE49-F238E27FC236}">
                <a16:creationId xmlns:a16="http://schemas.microsoft.com/office/drawing/2014/main" id="{5371C1BA-D0D6-922B-A614-D8AB2EAEBF82}"/>
              </a:ext>
            </a:extLst>
          </p:cNvPr>
          <p:cNvPicPr>
            <a:picLocks noChangeAspect="1"/>
          </p:cNvPicPr>
          <p:nvPr/>
        </p:nvPicPr>
        <p:blipFill>
          <a:blip r:embed="rId7"/>
          <a:stretch>
            <a:fillRect/>
          </a:stretch>
        </p:blipFill>
        <p:spPr>
          <a:xfrm>
            <a:off x="5780778" y="4210477"/>
            <a:ext cx="4707710" cy="2647523"/>
          </a:xfrm>
          <a:prstGeom prst="rect">
            <a:avLst/>
          </a:prstGeom>
        </p:spPr>
      </p:pic>
      <p:sp>
        <p:nvSpPr>
          <p:cNvPr id="5" name="TextBox 4">
            <a:extLst>
              <a:ext uri="{FF2B5EF4-FFF2-40B4-BE49-F238E27FC236}">
                <a16:creationId xmlns:a16="http://schemas.microsoft.com/office/drawing/2014/main" id="{6A6E648F-2BBF-C82A-22D0-7FB2BF9C8DFC}"/>
              </a:ext>
            </a:extLst>
          </p:cNvPr>
          <p:cNvSpPr txBox="1"/>
          <p:nvPr/>
        </p:nvSpPr>
        <p:spPr>
          <a:xfrm>
            <a:off x="551384" y="5070171"/>
            <a:ext cx="5336678" cy="1006044"/>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1437" tIns="71437" rIns="71437" bIns="71437" numCol="1" spcCol="38100" rtlCol="0" anchor="ctr">
            <a:spAutoFit/>
          </a:bodyPr>
          <a:lstStyle/>
          <a:p>
            <a:pPr marL="0" marR="0" lvl="0" indent="0" algn="l" defTabSz="821531" rtl="0" eaLnBrk="0" fontAlgn="auto" latinLnBrk="0" hangingPunct="0">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rgbClr val="000000"/>
                </a:solidFill>
                <a:effectLst/>
                <a:uLnTx/>
                <a:uFillTx/>
                <a:ea typeface="Avenir Book"/>
                <a:cs typeface="Avenir Book"/>
                <a:sym typeface="Avenir Book"/>
              </a:rPr>
              <a:t>The CLIC accelerator studies are mature:</a:t>
            </a:r>
          </a:p>
          <a:p>
            <a:pPr marL="171450" marR="0" lvl="0" indent="-171450" algn="l" defTabSz="821531" rtl="0" eaLnBrk="0" fontAlgn="auto" latinLnBrk="0" hangingPunct="0">
              <a:lnSpc>
                <a:spcPct val="100000"/>
              </a:lnSpc>
              <a:spcBef>
                <a:spcPts val="0"/>
              </a:spcBef>
              <a:spcAft>
                <a:spcPts val="0"/>
              </a:spcAft>
              <a:buClrTx/>
              <a:buSzTx/>
              <a:buFont typeface="Arial" panose="020B0604020202020204" pitchFamily="34" charset="0"/>
              <a:buChar char="•"/>
              <a:tabLst/>
              <a:defRPr/>
            </a:pPr>
            <a:r>
              <a:rPr kumimoji="0" lang="en-US" sz="1400" b="0" i="0" u="none" strike="noStrike" kern="1200" cap="none" spc="0" normalizeH="0" baseline="0" noProof="0" dirty="0" err="1">
                <a:ln>
                  <a:noFill/>
                </a:ln>
                <a:solidFill>
                  <a:srgbClr val="000000"/>
                </a:solidFill>
                <a:effectLst/>
                <a:uLnTx/>
                <a:uFillTx/>
                <a:ea typeface="Avenir Book"/>
                <a:cs typeface="Avenir Book"/>
                <a:sym typeface="Avenir Book"/>
              </a:rPr>
              <a:t>Optimised</a:t>
            </a:r>
            <a:r>
              <a:rPr kumimoji="0" lang="en-US" sz="1400" b="0" i="0" u="none" strike="noStrike" kern="1200" cap="none" spc="0" normalizeH="0" baseline="0" noProof="0" dirty="0">
                <a:ln>
                  <a:noFill/>
                </a:ln>
                <a:solidFill>
                  <a:srgbClr val="000000"/>
                </a:solidFill>
                <a:effectLst/>
                <a:uLnTx/>
                <a:uFillTx/>
                <a:ea typeface="Avenir Book"/>
                <a:cs typeface="Avenir Book"/>
                <a:sym typeface="Avenir Book"/>
              </a:rPr>
              <a:t> design for cost and power </a:t>
            </a:r>
          </a:p>
          <a:p>
            <a:pPr marL="171450" marR="0" lvl="0" indent="-171450" algn="l" defTabSz="821531" rtl="0" eaLnBrk="0" fontAlgn="auto" latinLnBrk="0" hangingPunct="0">
              <a:lnSpc>
                <a:spcPct val="100000"/>
              </a:lnSpc>
              <a:spcBef>
                <a:spcPts val="0"/>
              </a:spcBef>
              <a:spcAft>
                <a:spcPts val="0"/>
              </a:spcAft>
              <a:buClrTx/>
              <a:buSzTx/>
              <a:buFont typeface="Arial" panose="020B0604020202020204" pitchFamily="34" charset="0"/>
              <a:buChar char="•"/>
              <a:tabLst/>
              <a:defRPr/>
            </a:pPr>
            <a:r>
              <a:rPr kumimoji="0" lang="en-US" sz="1400" b="0" i="0" u="none" strike="noStrike" kern="1200" cap="none" spc="0" normalizeH="0" baseline="0" noProof="0" dirty="0">
                <a:ln>
                  <a:noFill/>
                </a:ln>
                <a:solidFill>
                  <a:srgbClr val="000000"/>
                </a:solidFill>
                <a:effectLst/>
                <a:uLnTx/>
                <a:uFillTx/>
                <a:ea typeface="Avenir Book"/>
                <a:cs typeface="Avenir Book"/>
                <a:sym typeface="Avenir Book"/>
              </a:rPr>
              <a:t>Many tests in CTF3, FELs, light-sources and test-stands</a:t>
            </a:r>
          </a:p>
          <a:p>
            <a:pPr marL="171450" marR="0" lvl="0" indent="-171450" algn="l" defTabSz="821531" rtl="0" eaLnBrk="0" fontAlgn="auto" latinLnBrk="0" hangingPunct="0">
              <a:lnSpc>
                <a:spcPct val="100000"/>
              </a:lnSpc>
              <a:spcBef>
                <a:spcPts val="0"/>
              </a:spcBef>
              <a:spcAft>
                <a:spcPts val="0"/>
              </a:spcAft>
              <a:buClrTx/>
              <a:buSzTx/>
              <a:buFont typeface="Arial" panose="020B0604020202020204" pitchFamily="34" charset="0"/>
              <a:buChar char="•"/>
              <a:tabLst/>
              <a:defRPr/>
            </a:pPr>
            <a:r>
              <a:rPr kumimoji="0" lang="en-US" sz="1400" b="0" i="0" u="none" strike="noStrike" kern="1200" cap="none" spc="0" normalizeH="0" baseline="0" noProof="0" dirty="0">
                <a:ln>
                  <a:noFill/>
                </a:ln>
                <a:solidFill>
                  <a:srgbClr val="000000"/>
                </a:solidFill>
                <a:effectLst/>
                <a:uLnTx/>
                <a:uFillTx/>
                <a:ea typeface="Avenir Book"/>
                <a:cs typeface="Avenir Book"/>
                <a:sym typeface="Avenir Book"/>
              </a:rPr>
              <a:t>Technical developments of “all” key elements </a:t>
            </a:r>
          </a:p>
        </p:txBody>
      </p:sp>
      <p:sp>
        <p:nvSpPr>
          <p:cNvPr id="6" name="Date Placeholder 5">
            <a:extLst>
              <a:ext uri="{FF2B5EF4-FFF2-40B4-BE49-F238E27FC236}">
                <a16:creationId xmlns:a16="http://schemas.microsoft.com/office/drawing/2014/main" id="{185AEC2D-E09E-527F-62D8-8CF5E58A4207}"/>
              </a:ext>
            </a:extLst>
          </p:cNvPr>
          <p:cNvSpPr>
            <a:spLocks noGrp="1"/>
          </p:cNvSpPr>
          <p:nvPr>
            <p:ph type="dt" sz="half" idx="10"/>
          </p:nvPr>
        </p:nvSpPr>
        <p:spPr/>
        <p:txBody>
          <a:bodyPr/>
          <a:lstStyle/>
          <a:p>
            <a:r>
              <a:rPr lang="de-CH"/>
              <a:t>14.03.23</a:t>
            </a:r>
            <a:endParaRPr lang="en-US" dirty="0"/>
          </a:p>
        </p:txBody>
      </p:sp>
    </p:spTree>
    <p:extLst>
      <p:ext uri="{BB962C8B-B14F-4D97-AF65-F5344CB8AC3E}">
        <p14:creationId xmlns:p14="http://schemas.microsoft.com/office/powerpoint/2010/main" val="250676025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78B3F4-586C-CDB6-5155-6F788459C34F}"/>
              </a:ext>
            </a:extLst>
          </p:cNvPr>
          <p:cNvSpPr>
            <a:spLocks noGrp="1"/>
          </p:cNvSpPr>
          <p:nvPr>
            <p:ph type="title"/>
          </p:nvPr>
        </p:nvSpPr>
        <p:spPr/>
        <p:txBody>
          <a:bodyPr/>
          <a:lstStyle/>
          <a:p>
            <a:endParaRPr lang="en-GB"/>
          </a:p>
        </p:txBody>
      </p:sp>
      <p:sp>
        <p:nvSpPr>
          <p:cNvPr id="4" name="Slide Number Placeholder 3">
            <a:extLst>
              <a:ext uri="{FF2B5EF4-FFF2-40B4-BE49-F238E27FC236}">
                <a16:creationId xmlns:a16="http://schemas.microsoft.com/office/drawing/2014/main" id="{2BD81054-71D5-9B26-9F7D-7B93CB5BD90B}"/>
              </a:ext>
            </a:extLst>
          </p:cNvPr>
          <p:cNvSpPr>
            <a:spLocks noGrp="1"/>
          </p:cNvSpPr>
          <p:nvPr>
            <p:ph type="sldNum" sz="quarter" idx="11"/>
          </p:nvPr>
        </p:nvSpPr>
        <p:spPr/>
        <p:txBody>
          <a:bodyPr/>
          <a:lstStyle/>
          <a:p>
            <a:fld id="{36B5EA5A-BC32-A742-B11B-8E7414D5B535}" type="slidenum">
              <a:rPr lang="en-US" smtClean="0"/>
              <a:pPr/>
              <a:t>20</a:t>
            </a:fld>
            <a:endParaRPr lang="en-US" dirty="0"/>
          </a:p>
        </p:txBody>
      </p:sp>
      <p:sp>
        <p:nvSpPr>
          <p:cNvPr id="5" name="Footer Placeholder 4">
            <a:extLst>
              <a:ext uri="{FF2B5EF4-FFF2-40B4-BE49-F238E27FC236}">
                <a16:creationId xmlns:a16="http://schemas.microsoft.com/office/drawing/2014/main" id="{D2EDD9FE-64E4-02D7-6F8F-8A104B383942}"/>
              </a:ext>
            </a:extLst>
          </p:cNvPr>
          <p:cNvSpPr>
            <a:spLocks noGrp="1"/>
          </p:cNvSpPr>
          <p:nvPr>
            <p:ph type="ftr" sz="quarter" idx="12"/>
          </p:nvPr>
        </p:nvSpPr>
        <p:spPr/>
        <p:txBody>
          <a:bodyPr/>
          <a:lstStyle/>
          <a:p>
            <a:r>
              <a:rPr lang="en-US"/>
              <a:t>Steinar Stapnes - Linear Colliders</a:t>
            </a:r>
            <a:endParaRPr lang="en-US" dirty="0"/>
          </a:p>
        </p:txBody>
      </p:sp>
      <p:pic>
        <p:nvPicPr>
          <p:cNvPr id="6" name="Picture 5">
            <a:extLst>
              <a:ext uri="{FF2B5EF4-FFF2-40B4-BE49-F238E27FC236}">
                <a16:creationId xmlns:a16="http://schemas.microsoft.com/office/drawing/2014/main" id="{02E218F4-73AA-ED23-D785-D37B1DD94853}"/>
              </a:ext>
            </a:extLst>
          </p:cNvPr>
          <p:cNvPicPr>
            <a:picLocks noChangeAspect="1"/>
          </p:cNvPicPr>
          <p:nvPr/>
        </p:nvPicPr>
        <p:blipFill>
          <a:blip r:embed="rId2"/>
          <a:stretch>
            <a:fillRect/>
          </a:stretch>
        </p:blipFill>
        <p:spPr>
          <a:xfrm>
            <a:off x="1258677" y="94512"/>
            <a:ext cx="9572806" cy="6466399"/>
          </a:xfrm>
          <a:prstGeom prst="rect">
            <a:avLst/>
          </a:prstGeom>
        </p:spPr>
      </p:pic>
    </p:spTree>
    <p:extLst>
      <p:ext uri="{BB962C8B-B14F-4D97-AF65-F5344CB8AC3E}">
        <p14:creationId xmlns:p14="http://schemas.microsoft.com/office/powerpoint/2010/main" val="110296518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B6A2BA-0D49-017C-9BD4-E870A0DDD100}"/>
              </a:ext>
            </a:extLst>
          </p:cNvPr>
          <p:cNvSpPr>
            <a:spLocks noGrp="1"/>
          </p:cNvSpPr>
          <p:nvPr>
            <p:ph type="title"/>
          </p:nvPr>
        </p:nvSpPr>
        <p:spPr/>
        <p:txBody>
          <a:bodyPr/>
          <a:lstStyle/>
          <a:p>
            <a:endParaRPr lang="en-GB"/>
          </a:p>
        </p:txBody>
      </p:sp>
      <p:sp>
        <p:nvSpPr>
          <p:cNvPr id="3" name="Date Placeholder 2">
            <a:extLst>
              <a:ext uri="{FF2B5EF4-FFF2-40B4-BE49-F238E27FC236}">
                <a16:creationId xmlns:a16="http://schemas.microsoft.com/office/drawing/2014/main" id="{1516AA06-48D5-F759-1849-F9303CA7C194}"/>
              </a:ext>
            </a:extLst>
          </p:cNvPr>
          <p:cNvSpPr>
            <a:spLocks noGrp="1"/>
          </p:cNvSpPr>
          <p:nvPr>
            <p:ph type="dt" sz="half" idx="10"/>
          </p:nvPr>
        </p:nvSpPr>
        <p:spPr/>
        <p:txBody>
          <a:bodyPr/>
          <a:lstStyle/>
          <a:p>
            <a:r>
              <a:rPr lang="de-CH"/>
              <a:t>14.03.23</a:t>
            </a:r>
            <a:endParaRPr lang="en-US" dirty="0"/>
          </a:p>
        </p:txBody>
      </p:sp>
      <p:sp>
        <p:nvSpPr>
          <p:cNvPr id="4" name="Slide Number Placeholder 3">
            <a:extLst>
              <a:ext uri="{FF2B5EF4-FFF2-40B4-BE49-F238E27FC236}">
                <a16:creationId xmlns:a16="http://schemas.microsoft.com/office/drawing/2014/main" id="{A5119E7E-3552-99EA-E249-140CF294B55C}"/>
              </a:ext>
            </a:extLst>
          </p:cNvPr>
          <p:cNvSpPr>
            <a:spLocks noGrp="1"/>
          </p:cNvSpPr>
          <p:nvPr>
            <p:ph type="sldNum" sz="quarter" idx="11"/>
          </p:nvPr>
        </p:nvSpPr>
        <p:spPr/>
        <p:txBody>
          <a:bodyPr/>
          <a:lstStyle/>
          <a:p>
            <a:fld id="{36B5EA5A-BC32-A742-B11B-8E7414D5B535}" type="slidenum">
              <a:rPr lang="en-US" smtClean="0"/>
              <a:pPr/>
              <a:t>21</a:t>
            </a:fld>
            <a:endParaRPr lang="en-US" dirty="0"/>
          </a:p>
        </p:txBody>
      </p:sp>
      <p:sp>
        <p:nvSpPr>
          <p:cNvPr id="5" name="Footer Placeholder 4">
            <a:extLst>
              <a:ext uri="{FF2B5EF4-FFF2-40B4-BE49-F238E27FC236}">
                <a16:creationId xmlns:a16="http://schemas.microsoft.com/office/drawing/2014/main" id="{81F7E996-29E0-DB98-1CF4-78CE4B8C5359}"/>
              </a:ext>
            </a:extLst>
          </p:cNvPr>
          <p:cNvSpPr>
            <a:spLocks noGrp="1"/>
          </p:cNvSpPr>
          <p:nvPr>
            <p:ph type="ftr" sz="quarter" idx="12"/>
          </p:nvPr>
        </p:nvSpPr>
        <p:spPr/>
        <p:txBody>
          <a:bodyPr/>
          <a:lstStyle/>
          <a:p>
            <a:r>
              <a:rPr lang="en-US"/>
              <a:t>Steinar Stapnes - Linear Colliders</a:t>
            </a:r>
            <a:endParaRPr lang="en-US" dirty="0"/>
          </a:p>
        </p:txBody>
      </p:sp>
      <p:pic>
        <p:nvPicPr>
          <p:cNvPr id="6" name="Picture 5">
            <a:extLst>
              <a:ext uri="{FF2B5EF4-FFF2-40B4-BE49-F238E27FC236}">
                <a16:creationId xmlns:a16="http://schemas.microsoft.com/office/drawing/2014/main" id="{A4237885-FEE4-0DC1-3B46-AC869F463130}"/>
              </a:ext>
            </a:extLst>
          </p:cNvPr>
          <p:cNvPicPr>
            <a:picLocks noChangeAspect="1"/>
          </p:cNvPicPr>
          <p:nvPr/>
        </p:nvPicPr>
        <p:blipFill>
          <a:blip r:embed="rId2"/>
          <a:stretch>
            <a:fillRect/>
          </a:stretch>
        </p:blipFill>
        <p:spPr>
          <a:xfrm>
            <a:off x="839416" y="502038"/>
            <a:ext cx="10513168" cy="5853923"/>
          </a:xfrm>
          <a:prstGeom prst="rect">
            <a:avLst/>
          </a:prstGeom>
        </p:spPr>
      </p:pic>
    </p:spTree>
    <p:extLst>
      <p:ext uri="{BB962C8B-B14F-4D97-AF65-F5344CB8AC3E}">
        <p14:creationId xmlns:p14="http://schemas.microsoft.com/office/powerpoint/2010/main" val="274280695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DF98D4-AB0A-744A-CD1A-3F1EAEF33B30}"/>
              </a:ext>
            </a:extLst>
          </p:cNvPr>
          <p:cNvSpPr>
            <a:spLocks noGrp="1"/>
          </p:cNvSpPr>
          <p:nvPr>
            <p:ph type="title"/>
          </p:nvPr>
        </p:nvSpPr>
        <p:spPr/>
        <p:txBody>
          <a:bodyPr/>
          <a:lstStyle/>
          <a:p>
            <a:endParaRPr lang="en-GB"/>
          </a:p>
        </p:txBody>
      </p:sp>
      <p:sp>
        <p:nvSpPr>
          <p:cNvPr id="3" name="Date Placeholder 2">
            <a:extLst>
              <a:ext uri="{FF2B5EF4-FFF2-40B4-BE49-F238E27FC236}">
                <a16:creationId xmlns:a16="http://schemas.microsoft.com/office/drawing/2014/main" id="{A58DC090-05F0-023F-9BCD-252D3E1F71A6}"/>
              </a:ext>
            </a:extLst>
          </p:cNvPr>
          <p:cNvSpPr>
            <a:spLocks noGrp="1"/>
          </p:cNvSpPr>
          <p:nvPr>
            <p:ph type="dt" sz="half" idx="10"/>
          </p:nvPr>
        </p:nvSpPr>
        <p:spPr/>
        <p:txBody>
          <a:bodyPr/>
          <a:lstStyle/>
          <a:p>
            <a:r>
              <a:rPr lang="de-CH"/>
              <a:t>14.03.23</a:t>
            </a:r>
            <a:endParaRPr lang="en-US" dirty="0"/>
          </a:p>
        </p:txBody>
      </p:sp>
      <p:sp>
        <p:nvSpPr>
          <p:cNvPr id="4" name="Slide Number Placeholder 3">
            <a:extLst>
              <a:ext uri="{FF2B5EF4-FFF2-40B4-BE49-F238E27FC236}">
                <a16:creationId xmlns:a16="http://schemas.microsoft.com/office/drawing/2014/main" id="{C3C2A2C2-6EFF-D904-D1F5-D4405D9E6F68}"/>
              </a:ext>
            </a:extLst>
          </p:cNvPr>
          <p:cNvSpPr>
            <a:spLocks noGrp="1"/>
          </p:cNvSpPr>
          <p:nvPr>
            <p:ph type="sldNum" sz="quarter" idx="11"/>
          </p:nvPr>
        </p:nvSpPr>
        <p:spPr/>
        <p:txBody>
          <a:bodyPr/>
          <a:lstStyle/>
          <a:p>
            <a:fld id="{36B5EA5A-BC32-A742-B11B-8E7414D5B535}" type="slidenum">
              <a:rPr lang="en-US" smtClean="0"/>
              <a:pPr/>
              <a:t>22</a:t>
            </a:fld>
            <a:endParaRPr lang="en-US" dirty="0"/>
          </a:p>
        </p:txBody>
      </p:sp>
      <p:sp>
        <p:nvSpPr>
          <p:cNvPr id="5" name="Footer Placeholder 4">
            <a:extLst>
              <a:ext uri="{FF2B5EF4-FFF2-40B4-BE49-F238E27FC236}">
                <a16:creationId xmlns:a16="http://schemas.microsoft.com/office/drawing/2014/main" id="{0D154294-98FD-AEFC-752F-1E800ABCBAE7}"/>
              </a:ext>
            </a:extLst>
          </p:cNvPr>
          <p:cNvSpPr>
            <a:spLocks noGrp="1"/>
          </p:cNvSpPr>
          <p:nvPr>
            <p:ph type="ftr" sz="quarter" idx="12"/>
          </p:nvPr>
        </p:nvSpPr>
        <p:spPr/>
        <p:txBody>
          <a:bodyPr/>
          <a:lstStyle/>
          <a:p>
            <a:r>
              <a:rPr lang="en-US"/>
              <a:t>Steinar Stapnes - Linear Colliders</a:t>
            </a:r>
            <a:endParaRPr lang="en-US" dirty="0"/>
          </a:p>
        </p:txBody>
      </p:sp>
      <p:pic>
        <p:nvPicPr>
          <p:cNvPr id="7" name="Picture 6">
            <a:extLst>
              <a:ext uri="{FF2B5EF4-FFF2-40B4-BE49-F238E27FC236}">
                <a16:creationId xmlns:a16="http://schemas.microsoft.com/office/drawing/2014/main" id="{BF553D7B-9510-C6D8-EB09-8E1B4658510A}"/>
              </a:ext>
            </a:extLst>
          </p:cNvPr>
          <p:cNvPicPr>
            <a:picLocks noChangeAspect="1"/>
          </p:cNvPicPr>
          <p:nvPr/>
        </p:nvPicPr>
        <p:blipFill>
          <a:blip r:embed="rId2"/>
          <a:stretch>
            <a:fillRect/>
          </a:stretch>
        </p:blipFill>
        <p:spPr>
          <a:xfrm>
            <a:off x="1415480" y="340718"/>
            <a:ext cx="8640960" cy="6379337"/>
          </a:xfrm>
          <a:prstGeom prst="rect">
            <a:avLst/>
          </a:prstGeom>
        </p:spPr>
      </p:pic>
    </p:spTree>
    <p:extLst>
      <p:ext uri="{BB962C8B-B14F-4D97-AF65-F5344CB8AC3E}">
        <p14:creationId xmlns:p14="http://schemas.microsoft.com/office/powerpoint/2010/main" val="40136503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B2B7B5-FDA3-7085-3163-2CE5DF021712}"/>
              </a:ext>
            </a:extLst>
          </p:cNvPr>
          <p:cNvSpPr>
            <a:spLocks noGrp="1"/>
          </p:cNvSpPr>
          <p:nvPr>
            <p:ph type="title"/>
          </p:nvPr>
        </p:nvSpPr>
        <p:spPr/>
        <p:txBody>
          <a:bodyPr/>
          <a:lstStyle/>
          <a:p>
            <a:endParaRPr lang="en-GB"/>
          </a:p>
        </p:txBody>
      </p:sp>
      <p:sp>
        <p:nvSpPr>
          <p:cNvPr id="3" name="Date Placeholder 2">
            <a:extLst>
              <a:ext uri="{FF2B5EF4-FFF2-40B4-BE49-F238E27FC236}">
                <a16:creationId xmlns:a16="http://schemas.microsoft.com/office/drawing/2014/main" id="{711C02E5-F981-C09E-C8AC-CE2C24422061}"/>
              </a:ext>
            </a:extLst>
          </p:cNvPr>
          <p:cNvSpPr>
            <a:spLocks noGrp="1"/>
          </p:cNvSpPr>
          <p:nvPr>
            <p:ph type="dt" sz="half" idx="10"/>
          </p:nvPr>
        </p:nvSpPr>
        <p:spPr/>
        <p:txBody>
          <a:bodyPr/>
          <a:lstStyle/>
          <a:p>
            <a:r>
              <a:rPr lang="de-CH"/>
              <a:t>14.03.23</a:t>
            </a:r>
            <a:endParaRPr lang="en-US" dirty="0"/>
          </a:p>
        </p:txBody>
      </p:sp>
      <p:sp>
        <p:nvSpPr>
          <p:cNvPr id="4" name="Slide Number Placeholder 3">
            <a:extLst>
              <a:ext uri="{FF2B5EF4-FFF2-40B4-BE49-F238E27FC236}">
                <a16:creationId xmlns:a16="http://schemas.microsoft.com/office/drawing/2014/main" id="{2BF05C91-9163-2906-C692-5057EF975F8D}"/>
              </a:ext>
            </a:extLst>
          </p:cNvPr>
          <p:cNvSpPr>
            <a:spLocks noGrp="1"/>
          </p:cNvSpPr>
          <p:nvPr>
            <p:ph type="sldNum" sz="quarter" idx="11"/>
          </p:nvPr>
        </p:nvSpPr>
        <p:spPr/>
        <p:txBody>
          <a:bodyPr/>
          <a:lstStyle/>
          <a:p>
            <a:fld id="{36B5EA5A-BC32-A742-B11B-8E7414D5B535}" type="slidenum">
              <a:rPr lang="en-US" smtClean="0"/>
              <a:pPr/>
              <a:t>23</a:t>
            </a:fld>
            <a:endParaRPr lang="en-US" dirty="0"/>
          </a:p>
        </p:txBody>
      </p:sp>
      <p:sp>
        <p:nvSpPr>
          <p:cNvPr id="5" name="Footer Placeholder 4">
            <a:extLst>
              <a:ext uri="{FF2B5EF4-FFF2-40B4-BE49-F238E27FC236}">
                <a16:creationId xmlns:a16="http://schemas.microsoft.com/office/drawing/2014/main" id="{59971B9D-253B-A37D-FF63-083445DE67F0}"/>
              </a:ext>
            </a:extLst>
          </p:cNvPr>
          <p:cNvSpPr>
            <a:spLocks noGrp="1"/>
          </p:cNvSpPr>
          <p:nvPr>
            <p:ph type="ftr" sz="quarter" idx="12"/>
          </p:nvPr>
        </p:nvSpPr>
        <p:spPr/>
        <p:txBody>
          <a:bodyPr/>
          <a:lstStyle/>
          <a:p>
            <a:r>
              <a:rPr lang="en-US"/>
              <a:t>Steinar Stapnes - Linear Colliders</a:t>
            </a:r>
            <a:endParaRPr lang="en-US" dirty="0"/>
          </a:p>
        </p:txBody>
      </p:sp>
      <p:pic>
        <p:nvPicPr>
          <p:cNvPr id="6" name="Picture 5">
            <a:extLst>
              <a:ext uri="{FF2B5EF4-FFF2-40B4-BE49-F238E27FC236}">
                <a16:creationId xmlns:a16="http://schemas.microsoft.com/office/drawing/2014/main" id="{F977D1BF-587D-CFCC-D5D1-69BEC6AC1CF3}"/>
              </a:ext>
            </a:extLst>
          </p:cNvPr>
          <p:cNvPicPr>
            <a:picLocks noChangeAspect="1"/>
          </p:cNvPicPr>
          <p:nvPr/>
        </p:nvPicPr>
        <p:blipFill>
          <a:blip r:embed="rId2"/>
          <a:stretch>
            <a:fillRect/>
          </a:stretch>
        </p:blipFill>
        <p:spPr>
          <a:xfrm>
            <a:off x="191344" y="124406"/>
            <a:ext cx="11592668" cy="6487941"/>
          </a:xfrm>
          <a:prstGeom prst="rect">
            <a:avLst/>
          </a:prstGeom>
        </p:spPr>
      </p:pic>
    </p:spTree>
    <p:extLst>
      <p:ext uri="{BB962C8B-B14F-4D97-AF65-F5344CB8AC3E}">
        <p14:creationId xmlns:p14="http://schemas.microsoft.com/office/powerpoint/2010/main" val="69173335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2C965881-5E3F-15BE-9FAB-E5E79F12ECBF}"/>
              </a:ext>
            </a:extLst>
          </p:cNvPr>
          <p:cNvSpPr>
            <a:spLocks noGrp="1"/>
          </p:cNvSpPr>
          <p:nvPr>
            <p:ph type="dt" sz="half" idx="10"/>
          </p:nvPr>
        </p:nvSpPr>
        <p:spPr>
          <a:xfrm>
            <a:off x="2495600" y="6378349"/>
            <a:ext cx="2184540" cy="365125"/>
          </a:xfrm>
        </p:spPr>
        <p:txBody>
          <a:bodyPr/>
          <a:lstStyle/>
          <a:p>
            <a:r>
              <a:rPr lang="de-CH" sz="1200"/>
              <a:t>14.03.23</a:t>
            </a:r>
            <a:endParaRPr lang="en-US" sz="1200" dirty="0"/>
          </a:p>
        </p:txBody>
      </p:sp>
      <p:sp>
        <p:nvSpPr>
          <p:cNvPr id="4" name="Slide Number Placeholder 3">
            <a:extLst>
              <a:ext uri="{FF2B5EF4-FFF2-40B4-BE49-F238E27FC236}">
                <a16:creationId xmlns:a16="http://schemas.microsoft.com/office/drawing/2014/main" id="{B8006BAA-9EF7-577F-281A-2562619090D2}"/>
              </a:ext>
            </a:extLst>
          </p:cNvPr>
          <p:cNvSpPr>
            <a:spLocks noGrp="1"/>
          </p:cNvSpPr>
          <p:nvPr>
            <p:ph type="sldNum" sz="quarter" idx="11"/>
          </p:nvPr>
        </p:nvSpPr>
        <p:spPr/>
        <p:txBody>
          <a:bodyPr/>
          <a:lstStyle/>
          <a:p>
            <a:fld id="{36B5EA5A-BC32-A742-B11B-8E7414D5B535}" type="slidenum">
              <a:rPr lang="en-US" smtClean="0"/>
              <a:pPr/>
              <a:t>24</a:t>
            </a:fld>
            <a:endParaRPr lang="en-US" dirty="0"/>
          </a:p>
        </p:txBody>
      </p:sp>
      <p:sp>
        <p:nvSpPr>
          <p:cNvPr id="5" name="Footer Placeholder 4">
            <a:extLst>
              <a:ext uri="{FF2B5EF4-FFF2-40B4-BE49-F238E27FC236}">
                <a16:creationId xmlns:a16="http://schemas.microsoft.com/office/drawing/2014/main" id="{2A0B31BF-30DB-24DB-AD51-A32DCECEB35B}"/>
              </a:ext>
            </a:extLst>
          </p:cNvPr>
          <p:cNvSpPr>
            <a:spLocks noGrp="1"/>
          </p:cNvSpPr>
          <p:nvPr>
            <p:ph type="ftr" sz="quarter" idx="12"/>
          </p:nvPr>
        </p:nvSpPr>
        <p:spPr>
          <a:xfrm>
            <a:off x="4259262" y="6383848"/>
            <a:ext cx="8858211" cy="365125"/>
          </a:xfrm>
        </p:spPr>
        <p:txBody>
          <a:bodyPr/>
          <a:lstStyle/>
          <a:p>
            <a:r>
              <a:rPr lang="en-US" sz="1800"/>
              <a:t>Steinar Stapnes - Linear Colliders</a:t>
            </a:r>
            <a:endParaRPr lang="en-US" sz="1800" dirty="0"/>
          </a:p>
        </p:txBody>
      </p:sp>
      <p:pic>
        <p:nvPicPr>
          <p:cNvPr id="6" name="Picture 5">
            <a:extLst>
              <a:ext uri="{FF2B5EF4-FFF2-40B4-BE49-F238E27FC236}">
                <a16:creationId xmlns:a16="http://schemas.microsoft.com/office/drawing/2014/main" id="{900D0FFA-8517-C902-9F60-06A6B2375515}"/>
              </a:ext>
            </a:extLst>
          </p:cNvPr>
          <p:cNvPicPr>
            <a:picLocks noChangeAspect="1"/>
          </p:cNvPicPr>
          <p:nvPr/>
        </p:nvPicPr>
        <p:blipFill>
          <a:blip r:embed="rId2"/>
          <a:stretch>
            <a:fillRect/>
          </a:stretch>
        </p:blipFill>
        <p:spPr>
          <a:xfrm>
            <a:off x="2529758" y="692696"/>
            <a:ext cx="6192688" cy="4304387"/>
          </a:xfrm>
          <a:prstGeom prst="rect">
            <a:avLst/>
          </a:prstGeom>
        </p:spPr>
      </p:pic>
      <p:sp>
        <p:nvSpPr>
          <p:cNvPr id="7" name="TextBox 6">
            <a:extLst>
              <a:ext uri="{FF2B5EF4-FFF2-40B4-BE49-F238E27FC236}">
                <a16:creationId xmlns:a16="http://schemas.microsoft.com/office/drawing/2014/main" id="{35EA9E29-7885-8053-4885-FF3BD4FB0F7E}"/>
              </a:ext>
            </a:extLst>
          </p:cNvPr>
          <p:cNvSpPr txBox="1"/>
          <p:nvPr/>
        </p:nvSpPr>
        <p:spPr>
          <a:xfrm>
            <a:off x="3215680" y="5528265"/>
            <a:ext cx="6696744" cy="430887"/>
          </a:xfrm>
          <a:prstGeom prst="rect">
            <a:avLst/>
          </a:prstGeom>
          <a:noFill/>
        </p:spPr>
        <p:txBody>
          <a:bodyPr wrap="square" lIns="0" tIns="0" rIns="0" bIns="0" rtlCol="0">
            <a:spAutoFit/>
          </a:bodyPr>
          <a:lstStyle/>
          <a:p>
            <a:pPr algn="l"/>
            <a:r>
              <a:rPr lang="en-GB" sz="2800" dirty="0"/>
              <a:t>CLIC around 11km, ILC around 20 km </a:t>
            </a:r>
          </a:p>
        </p:txBody>
      </p:sp>
      <p:sp>
        <p:nvSpPr>
          <p:cNvPr id="8" name="TextBox 7">
            <a:extLst>
              <a:ext uri="{FF2B5EF4-FFF2-40B4-BE49-F238E27FC236}">
                <a16:creationId xmlns:a16="http://schemas.microsoft.com/office/drawing/2014/main" id="{8034C42A-62FF-6E70-70FD-017510FD36BD}"/>
              </a:ext>
            </a:extLst>
          </p:cNvPr>
          <p:cNvSpPr txBox="1"/>
          <p:nvPr/>
        </p:nvSpPr>
        <p:spPr>
          <a:xfrm>
            <a:off x="9111608" y="2044005"/>
            <a:ext cx="2601015" cy="1107996"/>
          </a:xfrm>
          <a:prstGeom prst="rect">
            <a:avLst/>
          </a:prstGeom>
          <a:noFill/>
        </p:spPr>
        <p:txBody>
          <a:bodyPr wrap="square" lIns="0" tIns="0" rIns="0" bIns="0" rtlCol="0">
            <a:spAutoFit/>
          </a:bodyPr>
          <a:lstStyle/>
          <a:p>
            <a:pPr algn="l"/>
            <a:r>
              <a:rPr lang="en-GB" dirty="0"/>
              <a:t>A1-A3 material only dominates</a:t>
            </a:r>
          </a:p>
          <a:p>
            <a:pPr algn="l"/>
            <a:r>
              <a:rPr lang="en-GB" dirty="0"/>
              <a:t>Around 6kton/km for CLIC DB and ILC</a:t>
            </a:r>
          </a:p>
        </p:txBody>
      </p:sp>
    </p:spTree>
    <p:extLst>
      <p:ext uri="{BB962C8B-B14F-4D97-AF65-F5344CB8AC3E}">
        <p14:creationId xmlns:p14="http://schemas.microsoft.com/office/powerpoint/2010/main" val="127680650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288BFB-67FE-0BD6-A212-2621E3BC0188}"/>
              </a:ext>
            </a:extLst>
          </p:cNvPr>
          <p:cNvSpPr>
            <a:spLocks noGrp="1"/>
          </p:cNvSpPr>
          <p:nvPr>
            <p:ph type="title"/>
          </p:nvPr>
        </p:nvSpPr>
        <p:spPr/>
        <p:txBody>
          <a:bodyPr/>
          <a:lstStyle/>
          <a:p>
            <a:endParaRPr lang="en-GB"/>
          </a:p>
        </p:txBody>
      </p:sp>
      <p:sp>
        <p:nvSpPr>
          <p:cNvPr id="3" name="Date Placeholder 2">
            <a:extLst>
              <a:ext uri="{FF2B5EF4-FFF2-40B4-BE49-F238E27FC236}">
                <a16:creationId xmlns:a16="http://schemas.microsoft.com/office/drawing/2014/main" id="{DE88E81E-951C-6940-F73D-A8DE400EE884}"/>
              </a:ext>
            </a:extLst>
          </p:cNvPr>
          <p:cNvSpPr>
            <a:spLocks noGrp="1"/>
          </p:cNvSpPr>
          <p:nvPr>
            <p:ph type="dt" sz="half" idx="10"/>
          </p:nvPr>
        </p:nvSpPr>
        <p:spPr/>
        <p:txBody>
          <a:bodyPr/>
          <a:lstStyle/>
          <a:p>
            <a:r>
              <a:rPr lang="de-CH"/>
              <a:t>14.03.23</a:t>
            </a:r>
            <a:endParaRPr lang="en-US" dirty="0"/>
          </a:p>
        </p:txBody>
      </p:sp>
      <p:sp>
        <p:nvSpPr>
          <p:cNvPr id="4" name="Slide Number Placeholder 3">
            <a:extLst>
              <a:ext uri="{FF2B5EF4-FFF2-40B4-BE49-F238E27FC236}">
                <a16:creationId xmlns:a16="http://schemas.microsoft.com/office/drawing/2014/main" id="{DF8B23F6-70E6-784D-1CE0-F1399142C063}"/>
              </a:ext>
            </a:extLst>
          </p:cNvPr>
          <p:cNvSpPr>
            <a:spLocks noGrp="1"/>
          </p:cNvSpPr>
          <p:nvPr>
            <p:ph type="sldNum" sz="quarter" idx="11"/>
          </p:nvPr>
        </p:nvSpPr>
        <p:spPr/>
        <p:txBody>
          <a:bodyPr/>
          <a:lstStyle/>
          <a:p>
            <a:fld id="{36B5EA5A-BC32-A742-B11B-8E7414D5B535}" type="slidenum">
              <a:rPr lang="en-US" smtClean="0"/>
              <a:pPr/>
              <a:t>25</a:t>
            </a:fld>
            <a:endParaRPr lang="en-US" dirty="0"/>
          </a:p>
        </p:txBody>
      </p:sp>
      <p:sp>
        <p:nvSpPr>
          <p:cNvPr id="5" name="Footer Placeholder 4">
            <a:extLst>
              <a:ext uri="{FF2B5EF4-FFF2-40B4-BE49-F238E27FC236}">
                <a16:creationId xmlns:a16="http://schemas.microsoft.com/office/drawing/2014/main" id="{2643F60F-C78D-2C68-C3EE-15E257AA1449}"/>
              </a:ext>
            </a:extLst>
          </p:cNvPr>
          <p:cNvSpPr>
            <a:spLocks noGrp="1"/>
          </p:cNvSpPr>
          <p:nvPr>
            <p:ph type="ftr" sz="quarter" idx="12"/>
          </p:nvPr>
        </p:nvSpPr>
        <p:spPr/>
        <p:txBody>
          <a:bodyPr/>
          <a:lstStyle/>
          <a:p>
            <a:r>
              <a:rPr lang="en-US"/>
              <a:t>Steinar Stapnes - Linear Colliders</a:t>
            </a:r>
            <a:endParaRPr lang="en-US" dirty="0"/>
          </a:p>
        </p:txBody>
      </p:sp>
      <p:pic>
        <p:nvPicPr>
          <p:cNvPr id="6" name="Picture 5">
            <a:extLst>
              <a:ext uri="{FF2B5EF4-FFF2-40B4-BE49-F238E27FC236}">
                <a16:creationId xmlns:a16="http://schemas.microsoft.com/office/drawing/2014/main" id="{FCFC4FFE-3002-6989-CC1A-9694F92CC10C}"/>
              </a:ext>
            </a:extLst>
          </p:cNvPr>
          <p:cNvPicPr>
            <a:picLocks noChangeAspect="1"/>
          </p:cNvPicPr>
          <p:nvPr/>
        </p:nvPicPr>
        <p:blipFill>
          <a:blip r:embed="rId2"/>
          <a:stretch>
            <a:fillRect/>
          </a:stretch>
        </p:blipFill>
        <p:spPr>
          <a:xfrm>
            <a:off x="257121" y="426622"/>
            <a:ext cx="11677757" cy="6004755"/>
          </a:xfrm>
          <a:prstGeom prst="rect">
            <a:avLst/>
          </a:prstGeom>
        </p:spPr>
      </p:pic>
    </p:spTree>
    <p:extLst>
      <p:ext uri="{BB962C8B-B14F-4D97-AF65-F5344CB8AC3E}">
        <p14:creationId xmlns:p14="http://schemas.microsoft.com/office/powerpoint/2010/main" val="16988370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29FD117E-D235-428B-C9FA-C25E629BD5A5}"/>
              </a:ext>
            </a:extLst>
          </p:cNvPr>
          <p:cNvSpPr>
            <a:spLocks noGrp="1"/>
          </p:cNvSpPr>
          <p:nvPr>
            <p:ph type="dt" sz="half" idx="10"/>
          </p:nvPr>
        </p:nvSpPr>
        <p:spPr/>
        <p:txBody>
          <a:bodyPr/>
          <a:lstStyle/>
          <a:p>
            <a:r>
              <a:rPr lang="de-CH"/>
              <a:t>14.03.23</a:t>
            </a:r>
            <a:endParaRPr lang="en-US" dirty="0"/>
          </a:p>
        </p:txBody>
      </p:sp>
      <p:sp>
        <p:nvSpPr>
          <p:cNvPr id="4" name="Slide Number Placeholder 3">
            <a:extLst>
              <a:ext uri="{FF2B5EF4-FFF2-40B4-BE49-F238E27FC236}">
                <a16:creationId xmlns:a16="http://schemas.microsoft.com/office/drawing/2014/main" id="{A0F5CB39-D889-C2DB-FEEB-AD5111F9F209}"/>
              </a:ext>
            </a:extLst>
          </p:cNvPr>
          <p:cNvSpPr>
            <a:spLocks noGrp="1"/>
          </p:cNvSpPr>
          <p:nvPr>
            <p:ph type="sldNum" sz="quarter" idx="11"/>
          </p:nvPr>
        </p:nvSpPr>
        <p:spPr/>
        <p:txBody>
          <a:bodyPr/>
          <a:lstStyle/>
          <a:p>
            <a:fld id="{36B5EA5A-BC32-A742-B11B-8E7414D5B535}" type="slidenum">
              <a:rPr lang="en-US" smtClean="0"/>
              <a:pPr/>
              <a:t>26</a:t>
            </a:fld>
            <a:endParaRPr lang="en-US" dirty="0"/>
          </a:p>
        </p:txBody>
      </p:sp>
      <p:sp>
        <p:nvSpPr>
          <p:cNvPr id="5" name="Footer Placeholder 4">
            <a:extLst>
              <a:ext uri="{FF2B5EF4-FFF2-40B4-BE49-F238E27FC236}">
                <a16:creationId xmlns:a16="http://schemas.microsoft.com/office/drawing/2014/main" id="{CE21DC84-75C9-010E-75DC-BD29F73CFCF4}"/>
              </a:ext>
            </a:extLst>
          </p:cNvPr>
          <p:cNvSpPr>
            <a:spLocks noGrp="1"/>
          </p:cNvSpPr>
          <p:nvPr>
            <p:ph type="ftr" sz="quarter" idx="12"/>
          </p:nvPr>
        </p:nvSpPr>
        <p:spPr/>
        <p:txBody>
          <a:bodyPr/>
          <a:lstStyle/>
          <a:p>
            <a:r>
              <a:rPr lang="en-US"/>
              <a:t>Steinar Stapnes - Linear Colliders</a:t>
            </a:r>
            <a:endParaRPr lang="en-US" dirty="0"/>
          </a:p>
        </p:txBody>
      </p:sp>
      <p:pic>
        <p:nvPicPr>
          <p:cNvPr id="6" name="Picture 5">
            <a:extLst>
              <a:ext uri="{FF2B5EF4-FFF2-40B4-BE49-F238E27FC236}">
                <a16:creationId xmlns:a16="http://schemas.microsoft.com/office/drawing/2014/main" id="{215BBB92-DB84-0A12-B536-F843AF008573}"/>
              </a:ext>
            </a:extLst>
          </p:cNvPr>
          <p:cNvPicPr>
            <a:picLocks noChangeAspect="1"/>
          </p:cNvPicPr>
          <p:nvPr/>
        </p:nvPicPr>
        <p:blipFill>
          <a:blip r:embed="rId2"/>
          <a:stretch>
            <a:fillRect/>
          </a:stretch>
        </p:blipFill>
        <p:spPr>
          <a:xfrm>
            <a:off x="839417" y="450284"/>
            <a:ext cx="10325944" cy="5426988"/>
          </a:xfrm>
          <a:prstGeom prst="rect">
            <a:avLst/>
          </a:prstGeom>
        </p:spPr>
      </p:pic>
    </p:spTree>
    <p:extLst>
      <p:ext uri="{BB962C8B-B14F-4D97-AF65-F5344CB8AC3E}">
        <p14:creationId xmlns:p14="http://schemas.microsoft.com/office/powerpoint/2010/main" val="174031156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A60972-6A47-F942-AF5D-E6219E0C99E9}"/>
              </a:ext>
            </a:extLst>
          </p:cNvPr>
          <p:cNvSpPr>
            <a:spLocks noGrp="1"/>
          </p:cNvSpPr>
          <p:nvPr>
            <p:ph type="title"/>
          </p:nvPr>
        </p:nvSpPr>
        <p:spPr/>
        <p:txBody>
          <a:bodyPr/>
          <a:lstStyle/>
          <a:p>
            <a:endParaRPr lang="en-GB" dirty="0"/>
          </a:p>
        </p:txBody>
      </p:sp>
      <p:sp>
        <p:nvSpPr>
          <p:cNvPr id="3" name="Date Placeholder 2">
            <a:extLst>
              <a:ext uri="{FF2B5EF4-FFF2-40B4-BE49-F238E27FC236}">
                <a16:creationId xmlns:a16="http://schemas.microsoft.com/office/drawing/2014/main" id="{2C965881-5E3F-15BE-9FAB-E5E79F12ECBF}"/>
              </a:ext>
            </a:extLst>
          </p:cNvPr>
          <p:cNvSpPr>
            <a:spLocks noGrp="1"/>
          </p:cNvSpPr>
          <p:nvPr>
            <p:ph type="dt" sz="half" idx="10"/>
          </p:nvPr>
        </p:nvSpPr>
        <p:spPr/>
        <p:txBody>
          <a:bodyPr/>
          <a:lstStyle/>
          <a:p>
            <a:r>
              <a:rPr lang="de-CH"/>
              <a:t>14.03.23</a:t>
            </a:r>
            <a:endParaRPr lang="en-US" dirty="0"/>
          </a:p>
        </p:txBody>
      </p:sp>
      <p:sp>
        <p:nvSpPr>
          <p:cNvPr id="4" name="Slide Number Placeholder 3">
            <a:extLst>
              <a:ext uri="{FF2B5EF4-FFF2-40B4-BE49-F238E27FC236}">
                <a16:creationId xmlns:a16="http://schemas.microsoft.com/office/drawing/2014/main" id="{B8006BAA-9EF7-577F-281A-2562619090D2}"/>
              </a:ext>
            </a:extLst>
          </p:cNvPr>
          <p:cNvSpPr>
            <a:spLocks noGrp="1"/>
          </p:cNvSpPr>
          <p:nvPr>
            <p:ph type="sldNum" sz="quarter" idx="11"/>
          </p:nvPr>
        </p:nvSpPr>
        <p:spPr/>
        <p:txBody>
          <a:bodyPr/>
          <a:lstStyle/>
          <a:p>
            <a:fld id="{36B5EA5A-BC32-A742-B11B-8E7414D5B535}" type="slidenum">
              <a:rPr lang="en-US" smtClean="0"/>
              <a:pPr/>
              <a:t>27</a:t>
            </a:fld>
            <a:endParaRPr lang="en-US" dirty="0"/>
          </a:p>
        </p:txBody>
      </p:sp>
      <p:sp>
        <p:nvSpPr>
          <p:cNvPr id="5" name="Footer Placeholder 4">
            <a:extLst>
              <a:ext uri="{FF2B5EF4-FFF2-40B4-BE49-F238E27FC236}">
                <a16:creationId xmlns:a16="http://schemas.microsoft.com/office/drawing/2014/main" id="{2A0B31BF-30DB-24DB-AD51-A32DCECEB35B}"/>
              </a:ext>
            </a:extLst>
          </p:cNvPr>
          <p:cNvSpPr>
            <a:spLocks noGrp="1"/>
          </p:cNvSpPr>
          <p:nvPr>
            <p:ph type="ftr" sz="quarter" idx="12"/>
          </p:nvPr>
        </p:nvSpPr>
        <p:spPr/>
        <p:txBody>
          <a:bodyPr/>
          <a:lstStyle/>
          <a:p>
            <a:r>
              <a:rPr lang="en-US"/>
              <a:t>Steinar Stapnes - Linear Colliders</a:t>
            </a:r>
            <a:endParaRPr lang="en-US" dirty="0"/>
          </a:p>
        </p:txBody>
      </p:sp>
      <p:pic>
        <p:nvPicPr>
          <p:cNvPr id="6" name="Picture 5">
            <a:extLst>
              <a:ext uri="{FF2B5EF4-FFF2-40B4-BE49-F238E27FC236}">
                <a16:creationId xmlns:a16="http://schemas.microsoft.com/office/drawing/2014/main" id="{AAFBA01F-F56B-226B-93E8-808BBD1FE72F}"/>
              </a:ext>
            </a:extLst>
          </p:cNvPr>
          <p:cNvPicPr>
            <a:picLocks noChangeAspect="1"/>
          </p:cNvPicPr>
          <p:nvPr/>
        </p:nvPicPr>
        <p:blipFill>
          <a:blip r:embed="rId2"/>
          <a:stretch>
            <a:fillRect/>
          </a:stretch>
        </p:blipFill>
        <p:spPr>
          <a:xfrm>
            <a:off x="0" y="183094"/>
            <a:ext cx="7675562" cy="5849406"/>
          </a:xfrm>
          <a:prstGeom prst="rect">
            <a:avLst/>
          </a:prstGeom>
        </p:spPr>
      </p:pic>
      <p:sp>
        <p:nvSpPr>
          <p:cNvPr id="7" name="TextBox 6">
            <a:extLst>
              <a:ext uri="{FF2B5EF4-FFF2-40B4-BE49-F238E27FC236}">
                <a16:creationId xmlns:a16="http://schemas.microsoft.com/office/drawing/2014/main" id="{1200E61B-D071-8279-A3E0-2083E1595C11}"/>
              </a:ext>
            </a:extLst>
          </p:cNvPr>
          <p:cNvSpPr txBox="1"/>
          <p:nvPr/>
        </p:nvSpPr>
        <p:spPr>
          <a:xfrm>
            <a:off x="7675562" y="1610856"/>
            <a:ext cx="4181078" cy="3693319"/>
          </a:xfrm>
          <a:prstGeom prst="rect">
            <a:avLst/>
          </a:prstGeom>
          <a:noFill/>
        </p:spPr>
        <p:txBody>
          <a:bodyPr wrap="square" lIns="0" tIns="0" rIns="0" bIns="0" rtlCol="0">
            <a:spAutoFit/>
          </a:bodyPr>
          <a:lstStyle/>
          <a:p>
            <a:pPr algn="l"/>
            <a:r>
              <a:rPr lang="en-GB" sz="2400" dirty="0"/>
              <a:t>Include all tunnels (access, transfer, damping rings), shafts and caverns. </a:t>
            </a:r>
          </a:p>
          <a:p>
            <a:pPr algn="l"/>
            <a:r>
              <a:rPr lang="en-GB" sz="2400" dirty="0"/>
              <a:t>A1-A5</a:t>
            </a:r>
          </a:p>
          <a:p>
            <a:pPr algn="l"/>
            <a:endParaRPr lang="en-GB" sz="2400" dirty="0"/>
          </a:p>
          <a:p>
            <a:pPr algn="l"/>
            <a:endParaRPr lang="en-GB" sz="2400" dirty="0"/>
          </a:p>
          <a:p>
            <a:pPr algn="l"/>
            <a:r>
              <a:rPr lang="en-GB" sz="2400" dirty="0"/>
              <a:t>Scaling to main linac tunnel lengths we are now at 11-14 </a:t>
            </a:r>
            <a:r>
              <a:rPr lang="en-GB" sz="2400" dirty="0" err="1"/>
              <a:t>kton</a:t>
            </a:r>
            <a:r>
              <a:rPr lang="en-GB" sz="2400" dirty="0"/>
              <a:t>/km for the CLIC DB and ILC </a:t>
            </a:r>
          </a:p>
        </p:txBody>
      </p:sp>
    </p:spTree>
    <p:extLst>
      <p:ext uri="{BB962C8B-B14F-4D97-AF65-F5344CB8AC3E}">
        <p14:creationId xmlns:p14="http://schemas.microsoft.com/office/powerpoint/2010/main" val="354895795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1DDBE2-26F0-E0D4-715A-3A43C31C6FFB}"/>
              </a:ext>
            </a:extLst>
          </p:cNvPr>
          <p:cNvSpPr>
            <a:spLocks noGrp="1"/>
          </p:cNvSpPr>
          <p:nvPr>
            <p:ph type="title"/>
          </p:nvPr>
        </p:nvSpPr>
        <p:spPr/>
        <p:txBody>
          <a:bodyPr/>
          <a:lstStyle/>
          <a:p>
            <a:endParaRPr lang="en-GB"/>
          </a:p>
        </p:txBody>
      </p:sp>
      <p:sp>
        <p:nvSpPr>
          <p:cNvPr id="3" name="Date Placeholder 2">
            <a:extLst>
              <a:ext uri="{FF2B5EF4-FFF2-40B4-BE49-F238E27FC236}">
                <a16:creationId xmlns:a16="http://schemas.microsoft.com/office/drawing/2014/main" id="{7A9C6899-AAAD-B442-C4AC-F7FE1C76F206}"/>
              </a:ext>
            </a:extLst>
          </p:cNvPr>
          <p:cNvSpPr>
            <a:spLocks noGrp="1"/>
          </p:cNvSpPr>
          <p:nvPr>
            <p:ph type="dt" sz="half" idx="10"/>
          </p:nvPr>
        </p:nvSpPr>
        <p:spPr/>
        <p:txBody>
          <a:bodyPr/>
          <a:lstStyle/>
          <a:p>
            <a:r>
              <a:rPr lang="de-CH"/>
              <a:t>14.03.23</a:t>
            </a:r>
            <a:endParaRPr lang="en-US" dirty="0"/>
          </a:p>
        </p:txBody>
      </p:sp>
      <p:sp>
        <p:nvSpPr>
          <p:cNvPr id="4" name="Slide Number Placeholder 3">
            <a:extLst>
              <a:ext uri="{FF2B5EF4-FFF2-40B4-BE49-F238E27FC236}">
                <a16:creationId xmlns:a16="http://schemas.microsoft.com/office/drawing/2014/main" id="{A3CAEB99-DDC3-B4AF-7247-22A5622F2FA5}"/>
              </a:ext>
            </a:extLst>
          </p:cNvPr>
          <p:cNvSpPr>
            <a:spLocks noGrp="1"/>
          </p:cNvSpPr>
          <p:nvPr>
            <p:ph type="sldNum" sz="quarter" idx="11"/>
          </p:nvPr>
        </p:nvSpPr>
        <p:spPr/>
        <p:txBody>
          <a:bodyPr/>
          <a:lstStyle/>
          <a:p>
            <a:fld id="{36B5EA5A-BC32-A742-B11B-8E7414D5B535}" type="slidenum">
              <a:rPr lang="en-US" smtClean="0"/>
              <a:pPr/>
              <a:t>28</a:t>
            </a:fld>
            <a:endParaRPr lang="en-US" dirty="0"/>
          </a:p>
        </p:txBody>
      </p:sp>
      <p:sp>
        <p:nvSpPr>
          <p:cNvPr id="5" name="Footer Placeholder 4">
            <a:extLst>
              <a:ext uri="{FF2B5EF4-FFF2-40B4-BE49-F238E27FC236}">
                <a16:creationId xmlns:a16="http://schemas.microsoft.com/office/drawing/2014/main" id="{E6E6504B-B6BA-38A2-A9A9-590EBDCEAE6C}"/>
              </a:ext>
            </a:extLst>
          </p:cNvPr>
          <p:cNvSpPr>
            <a:spLocks noGrp="1"/>
          </p:cNvSpPr>
          <p:nvPr>
            <p:ph type="ftr" sz="quarter" idx="12"/>
          </p:nvPr>
        </p:nvSpPr>
        <p:spPr/>
        <p:txBody>
          <a:bodyPr/>
          <a:lstStyle/>
          <a:p>
            <a:r>
              <a:rPr lang="en-US"/>
              <a:t>Steinar Stapnes - Linear Colliders</a:t>
            </a:r>
            <a:endParaRPr lang="en-US" dirty="0"/>
          </a:p>
        </p:txBody>
      </p:sp>
      <p:pic>
        <p:nvPicPr>
          <p:cNvPr id="6" name="Picture 5">
            <a:extLst>
              <a:ext uri="{FF2B5EF4-FFF2-40B4-BE49-F238E27FC236}">
                <a16:creationId xmlns:a16="http://schemas.microsoft.com/office/drawing/2014/main" id="{D5979833-C025-E39B-0908-A970F2AADE01}"/>
              </a:ext>
            </a:extLst>
          </p:cNvPr>
          <p:cNvPicPr>
            <a:picLocks noChangeAspect="1"/>
          </p:cNvPicPr>
          <p:nvPr/>
        </p:nvPicPr>
        <p:blipFill>
          <a:blip r:embed="rId2"/>
          <a:stretch>
            <a:fillRect/>
          </a:stretch>
        </p:blipFill>
        <p:spPr>
          <a:xfrm>
            <a:off x="422934" y="471881"/>
            <a:ext cx="11361078" cy="5906468"/>
          </a:xfrm>
          <a:prstGeom prst="rect">
            <a:avLst/>
          </a:prstGeom>
        </p:spPr>
      </p:pic>
    </p:spTree>
    <p:extLst>
      <p:ext uri="{BB962C8B-B14F-4D97-AF65-F5344CB8AC3E}">
        <p14:creationId xmlns:p14="http://schemas.microsoft.com/office/powerpoint/2010/main" val="104011333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A60972-6A47-F942-AF5D-E6219E0C99E9}"/>
              </a:ext>
            </a:extLst>
          </p:cNvPr>
          <p:cNvSpPr>
            <a:spLocks noGrp="1"/>
          </p:cNvSpPr>
          <p:nvPr>
            <p:ph type="title"/>
          </p:nvPr>
        </p:nvSpPr>
        <p:spPr/>
        <p:txBody>
          <a:bodyPr/>
          <a:lstStyle/>
          <a:p>
            <a:endParaRPr lang="en-GB"/>
          </a:p>
        </p:txBody>
      </p:sp>
      <p:sp>
        <p:nvSpPr>
          <p:cNvPr id="3" name="Date Placeholder 2">
            <a:extLst>
              <a:ext uri="{FF2B5EF4-FFF2-40B4-BE49-F238E27FC236}">
                <a16:creationId xmlns:a16="http://schemas.microsoft.com/office/drawing/2014/main" id="{2C965881-5E3F-15BE-9FAB-E5E79F12ECBF}"/>
              </a:ext>
            </a:extLst>
          </p:cNvPr>
          <p:cNvSpPr>
            <a:spLocks noGrp="1"/>
          </p:cNvSpPr>
          <p:nvPr>
            <p:ph type="dt" sz="half" idx="10"/>
          </p:nvPr>
        </p:nvSpPr>
        <p:spPr/>
        <p:txBody>
          <a:bodyPr/>
          <a:lstStyle/>
          <a:p>
            <a:r>
              <a:rPr lang="de-CH"/>
              <a:t>14.03.23</a:t>
            </a:r>
            <a:endParaRPr lang="en-US" dirty="0"/>
          </a:p>
        </p:txBody>
      </p:sp>
      <p:sp>
        <p:nvSpPr>
          <p:cNvPr id="4" name="Slide Number Placeholder 3">
            <a:extLst>
              <a:ext uri="{FF2B5EF4-FFF2-40B4-BE49-F238E27FC236}">
                <a16:creationId xmlns:a16="http://schemas.microsoft.com/office/drawing/2014/main" id="{B8006BAA-9EF7-577F-281A-2562619090D2}"/>
              </a:ext>
            </a:extLst>
          </p:cNvPr>
          <p:cNvSpPr>
            <a:spLocks noGrp="1"/>
          </p:cNvSpPr>
          <p:nvPr>
            <p:ph type="sldNum" sz="quarter" idx="11"/>
          </p:nvPr>
        </p:nvSpPr>
        <p:spPr/>
        <p:txBody>
          <a:bodyPr/>
          <a:lstStyle/>
          <a:p>
            <a:fld id="{36B5EA5A-BC32-A742-B11B-8E7414D5B535}" type="slidenum">
              <a:rPr lang="en-US" smtClean="0"/>
              <a:pPr/>
              <a:t>29</a:t>
            </a:fld>
            <a:endParaRPr lang="en-US" dirty="0"/>
          </a:p>
        </p:txBody>
      </p:sp>
      <p:sp>
        <p:nvSpPr>
          <p:cNvPr id="5" name="Footer Placeholder 4">
            <a:extLst>
              <a:ext uri="{FF2B5EF4-FFF2-40B4-BE49-F238E27FC236}">
                <a16:creationId xmlns:a16="http://schemas.microsoft.com/office/drawing/2014/main" id="{2A0B31BF-30DB-24DB-AD51-A32DCECEB35B}"/>
              </a:ext>
            </a:extLst>
          </p:cNvPr>
          <p:cNvSpPr>
            <a:spLocks noGrp="1"/>
          </p:cNvSpPr>
          <p:nvPr>
            <p:ph type="ftr" sz="quarter" idx="12"/>
          </p:nvPr>
        </p:nvSpPr>
        <p:spPr/>
        <p:txBody>
          <a:bodyPr/>
          <a:lstStyle/>
          <a:p>
            <a:r>
              <a:rPr lang="en-US"/>
              <a:t>Steinar Stapnes - Linear Colliders</a:t>
            </a:r>
            <a:endParaRPr lang="en-US" dirty="0"/>
          </a:p>
        </p:txBody>
      </p:sp>
      <p:pic>
        <p:nvPicPr>
          <p:cNvPr id="7" name="Picture 6">
            <a:extLst>
              <a:ext uri="{FF2B5EF4-FFF2-40B4-BE49-F238E27FC236}">
                <a16:creationId xmlns:a16="http://schemas.microsoft.com/office/drawing/2014/main" id="{AE1720D8-2498-7EB3-808D-58727DAAE050}"/>
              </a:ext>
            </a:extLst>
          </p:cNvPr>
          <p:cNvPicPr>
            <a:picLocks noChangeAspect="1"/>
          </p:cNvPicPr>
          <p:nvPr/>
        </p:nvPicPr>
        <p:blipFill>
          <a:blip r:embed="rId2"/>
          <a:stretch>
            <a:fillRect/>
          </a:stretch>
        </p:blipFill>
        <p:spPr>
          <a:xfrm>
            <a:off x="167181" y="12927"/>
            <a:ext cx="6572221" cy="3261477"/>
          </a:xfrm>
          <a:prstGeom prst="rect">
            <a:avLst/>
          </a:prstGeom>
        </p:spPr>
      </p:pic>
      <p:pic>
        <p:nvPicPr>
          <p:cNvPr id="8" name="Picture 7">
            <a:extLst>
              <a:ext uri="{FF2B5EF4-FFF2-40B4-BE49-F238E27FC236}">
                <a16:creationId xmlns:a16="http://schemas.microsoft.com/office/drawing/2014/main" id="{25F85AFC-3EFF-6894-3E27-B8B9A36533E7}"/>
              </a:ext>
            </a:extLst>
          </p:cNvPr>
          <p:cNvPicPr>
            <a:picLocks noChangeAspect="1"/>
          </p:cNvPicPr>
          <p:nvPr/>
        </p:nvPicPr>
        <p:blipFill>
          <a:blip r:embed="rId3"/>
          <a:stretch>
            <a:fillRect/>
          </a:stretch>
        </p:blipFill>
        <p:spPr>
          <a:xfrm>
            <a:off x="5473875" y="3459869"/>
            <a:ext cx="6572221" cy="3133774"/>
          </a:xfrm>
          <a:prstGeom prst="rect">
            <a:avLst/>
          </a:prstGeom>
        </p:spPr>
      </p:pic>
    </p:spTree>
    <p:extLst>
      <p:ext uri="{BB962C8B-B14F-4D97-AF65-F5344CB8AC3E}">
        <p14:creationId xmlns:p14="http://schemas.microsoft.com/office/powerpoint/2010/main" val="416850546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A97038-5404-DA8E-8484-63CF1151BFAF}"/>
              </a:ext>
            </a:extLst>
          </p:cNvPr>
          <p:cNvSpPr>
            <a:spLocks noGrp="1"/>
          </p:cNvSpPr>
          <p:nvPr>
            <p:ph type="title"/>
          </p:nvPr>
        </p:nvSpPr>
        <p:spPr>
          <a:xfrm>
            <a:off x="407988" y="332656"/>
            <a:ext cx="11376025" cy="1065742"/>
          </a:xfrm>
        </p:spPr>
        <p:txBody>
          <a:bodyPr/>
          <a:lstStyle/>
          <a:p>
            <a:r>
              <a:rPr lang="en-GB" dirty="0"/>
              <a:t>On-going CLIC studies towards next ESPP update </a:t>
            </a:r>
          </a:p>
        </p:txBody>
      </p:sp>
      <p:sp>
        <p:nvSpPr>
          <p:cNvPr id="3" name="Date Placeholder 2">
            <a:extLst>
              <a:ext uri="{FF2B5EF4-FFF2-40B4-BE49-F238E27FC236}">
                <a16:creationId xmlns:a16="http://schemas.microsoft.com/office/drawing/2014/main" id="{5A0644F1-FBC5-DE47-06AE-03E185166CC5}"/>
              </a:ext>
            </a:extLst>
          </p:cNvPr>
          <p:cNvSpPr>
            <a:spLocks noGrp="1"/>
          </p:cNvSpPr>
          <p:nvPr>
            <p:ph type="dt" sz="half" idx="10"/>
          </p:nvPr>
        </p:nvSpPr>
        <p:spPr/>
        <p:txBody>
          <a:bodyPr/>
          <a:lstStyle/>
          <a:p>
            <a:r>
              <a:rPr lang="de-CH"/>
              <a:t>14.03.23</a:t>
            </a:r>
            <a:endParaRPr lang="en-US" dirty="0"/>
          </a:p>
        </p:txBody>
      </p:sp>
      <p:sp>
        <p:nvSpPr>
          <p:cNvPr id="4" name="Footer Placeholder 3">
            <a:extLst>
              <a:ext uri="{FF2B5EF4-FFF2-40B4-BE49-F238E27FC236}">
                <a16:creationId xmlns:a16="http://schemas.microsoft.com/office/drawing/2014/main" id="{CEF9A52C-6121-1AB4-CE8C-AB4CCA6250B9}"/>
              </a:ext>
            </a:extLst>
          </p:cNvPr>
          <p:cNvSpPr>
            <a:spLocks noGrp="1"/>
          </p:cNvSpPr>
          <p:nvPr>
            <p:ph type="ftr" sz="quarter" idx="11"/>
          </p:nvPr>
        </p:nvSpPr>
        <p:spPr/>
        <p:txBody>
          <a:bodyPr/>
          <a:lstStyle/>
          <a:p>
            <a:r>
              <a:rPr lang="en-US"/>
              <a:t>Steinar Stapnes - Linear Colliders</a:t>
            </a:r>
            <a:endParaRPr lang="en-US" dirty="0"/>
          </a:p>
        </p:txBody>
      </p:sp>
      <p:sp>
        <p:nvSpPr>
          <p:cNvPr id="5" name="Slide Number Placeholder 4">
            <a:extLst>
              <a:ext uri="{FF2B5EF4-FFF2-40B4-BE49-F238E27FC236}">
                <a16:creationId xmlns:a16="http://schemas.microsoft.com/office/drawing/2014/main" id="{4DC6FF9F-9876-C747-4EF0-9BA8410C82D7}"/>
              </a:ext>
            </a:extLst>
          </p:cNvPr>
          <p:cNvSpPr>
            <a:spLocks noGrp="1"/>
          </p:cNvSpPr>
          <p:nvPr>
            <p:ph type="sldNum" sz="quarter" idx="12"/>
          </p:nvPr>
        </p:nvSpPr>
        <p:spPr/>
        <p:txBody>
          <a:bodyPr/>
          <a:lstStyle/>
          <a:p>
            <a:fld id="{36B5EA5A-BC32-A742-B11B-8E7414D5B535}" type="slidenum">
              <a:rPr lang="en-US" smtClean="0"/>
              <a:pPr/>
              <a:t>3</a:t>
            </a:fld>
            <a:endParaRPr lang="en-US" dirty="0"/>
          </a:p>
        </p:txBody>
      </p:sp>
      <p:sp>
        <p:nvSpPr>
          <p:cNvPr id="6" name="Rectangle 5">
            <a:extLst>
              <a:ext uri="{FF2B5EF4-FFF2-40B4-BE49-F238E27FC236}">
                <a16:creationId xmlns:a16="http://schemas.microsoft.com/office/drawing/2014/main" id="{8854FFD0-72B2-1CF9-BAB8-339111A85691}"/>
              </a:ext>
            </a:extLst>
          </p:cNvPr>
          <p:cNvSpPr/>
          <p:nvPr/>
        </p:nvSpPr>
        <p:spPr>
          <a:xfrm>
            <a:off x="335360" y="937510"/>
            <a:ext cx="11017224" cy="830997"/>
          </a:xfrm>
          <a:prstGeom prst="rect">
            <a:avLst/>
          </a:prstGeom>
        </p:spPr>
        <p:txBody>
          <a:bodyPr wrap="square">
            <a:spAutoFit/>
          </a:bodyPr>
          <a:lstStyle/>
          <a:p>
            <a:pPr marL="0" marR="0" lvl="0" indent="0" algn="l" defTabSz="457200" rtl="0" eaLnBrk="0" fontAlgn="base" latinLnBrk="0" hangingPunct="0">
              <a:lnSpc>
                <a:spcPct val="100000"/>
              </a:lnSpc>
              <a:spcBef>
                <a:spcPct val="0"/>
              </a:spcBef>
              <a:spcAft>
                <a:spcPct val="0"/>
              </a:spcAft>
              <a:buClrTx/>
              <a:buSzTx/>
              <a:buFontTx/>
              <a:buNone/>
              <a:tabLst/>
              <a:defRPr/>
            </a:pPr>
            <a:r>
              <a:rPr kumimoji="0" lang="en-US" sz="1600" b="0" i="0" u="none" strike="noStrike" kern="1200" cap="none" spc="0" normalizeH="0" baseline="0" noProof="0" dirty="0">
                <a:ln>
                  <a:noFill/>
                </a:ln>
                <a:solidFill>
                  <a:srgbClr val="000000"/>
                </a:solidFill>
                <a:effectLst/>
                <a:uLnTx/>
                <a:uFillTx/>
                <a:sym typeface="Avenir Book"/>
              </a:rPr>
              <a:t>Project Readiness Report as a step toward a TDR </a:t>
            </a:r>
          </a:p>
          <a:p>
            <a:pPr marL="0" marR="0" lvl="0" indent="0" algn="l" defTabSz="457200" rtl="0" eaLnBrk="0" fontAlgn="base" latinLnBrk="0" hangingPunct="0">
              <a:lnSpc>
                <a:spcPct val="100000"/>
              </a:lnSpc>
              <a:spcBef>
                <a:spcPct val="0"/>
              </a:spcBef>
              <a:spcAft>
                <a:spcPct val="0"/>
              </a:spcAft>
              <a:buClrTx/>
              <a:buSzTx/>
              <a:buFontTx/>
              <a:buNone/>
              <a:tabLst/>
              <a:defRPr/>
            </a:pPr>
            <a:r>
              <a:rPr kumimoji="0" lang="en-US" sz="1600" b="0" i="0" u="none" strike="noStrike" kern="1200" cap="none" spc="0" normalizeH="0" baseline="0" noProof="0" dirty="0">
                <a:ln>
                  <a:noFill/>
                </a:ln>
                <a:solidFill>
                  <a:srgbClr val="000000"/>
                </a:solidFill>
                <a:effectLst/>
                <a:uLnTx/>
                <a:uFillTx/>
                <a:sym typeface="Avenir Book"/>
              </a:rPr>
              <a:t>Assuming ESPP in  ~  2026, Project Approval ~ 2028, Project (tunnel) construction can start in ~ 2030.</a:t>
            </a:r>
          </a:p>
          <a:p>
            <a:pPr marL="0" marR="0" lvl="0" indent="0" algn="l" defTabSz="457200" rtl="0" eaLnBrk="0" fontAlgn="base" latinLnBrk="0" hangingPunct="0">
              <a:lnSpc>
                <a:spcPct val="100000"/>
              </a:lnSpc>
              <a:spcBef>
                <a:spcPct val="0"/>
              </a:spcBef>
              <a:spcAft>
                <a:spcPct val="0"/>
              </a:spcAft>
              <a:buClrTx/>
              <a:buSzTx/>
              <a:buFontTx/>
              <a:buNone/>
              <a:tabLst/>
              <a:defRPr/>
            </a:pPr>
            <a:endParaRPr kumimoji="0" lang="en-US" sz="1600" b="0" i="0" u="none" strike="noStrike" kern="1200" cap="none" spc="0" normalizeH="0" baseline="0" noProof="0" dirty="0">
              <a:ln>
                <a:noFill/>
              </a:ln>
              <a:solidFill>
                <a:srgbClr val="000000"/>
              </a:solidFill>
              <a:effectLst/>
              <a:uLnTx/>
              <a:uFillTx/>
              <a:sym typeface="Avenir Book"/>
            </a:endParaRPr>
          </a:p>
        </p:txBody>
      </p:sp>
      <p:pic>
        <p:nvPicPr>
          <p:cNvPr id="7" name="Picture 6">
            <a:extLst>
              <a:ext uri="{FF2B5EF4-FFF2-40B4-BE49-F238E27FC236}">
                <a16:creationId xmlns:a16="http://schemas.microsoft.com/office/drawing/2014/main" id="{22C82AC9-7618-8E5E-108B-AC04664B6E83}"/>
              </a:ext>
            </a:extLst>
          </p:cNvPr>
          <p:cNvPicPr>
            <a:picLocks noChangeAspect="1"/>
          </p:cNvPicPr>
          <p:nvPr/>
        </p:nvPicPr>
        <p:blipFill>
          <a:blip r:embed="rId3"/>
          <a:stretch>
            <a:fillRect/>
          </a:stretch>
        </p:blipFill>
        <p:spPr>
          <a:xfrm>
            <a:off x="3940086" y="1983250"/>
            <a:ext cx="3139800" cy="2891500"/>
          </a:xfrm>
          <a:prstGeom prst="rect">
            <a:avLst/>
          </a:prstGeom>
        </p:spPr>
      </p:pic>
      <p:sp>
        <p:nvSpPr>
          <p:cNvPr id="10" name="TextBox 9">
            <a:extLst>
              <a:ext uri="{FF2B5EF4-FFF2-40B4-BE49-F238E27FC236}">
                <a16:creationId xmlns:a16="http://schemas.microsoft.com/office/drawing/2014/main" id="{D00AA4C0-38DA-31E5-B77A-3CFBCB951FF4}"/>
              </a:ext>
            </a:extLst>
          </p:cNvPr>
          <p:cNvSpPr txBox="1"/>
          <p:nvPr/>
        </p:nvSpPr>
        <p:spPr>
          <a:xfrm>
            <a:off x="335360" y="1946667"/>
            <a:ext cx="3600400" cy="646331"/>
          </a:xfrm>
          <a:prstGeom prst="rect">
            <a:avLst/>
          </a:prstGeom>
          <a:noFill/>
          <a:ln>
            <a:solidFill>
              <a:schemeClr val="tx1">
                <a:lumMod val="60000"/>
                <a:lumOff val="40000"/>
              </a:schemeClr>
            </a:solidFill>
          </a:ln>
        </p:spPr>
        <p:txBody>
          <a:bodyPr wrap="square">
            <a:spAutoFit/>
          </a:bodyPr>
          <a:lstStyle/>
          <a:p>
            <a:pPr marR="0" lvl="0" algn="l" defTabSz="457200" rtl="0" eaLnBrk="0" fontAlgn="base" latinLnBrk="0" hangingPunct="0">
              <a:lnSpc>
                <a:spcPct val="100000"/>
              </a:lnSpc>
              <a:spcBef>
                <a:spcPct val="0"/>
              </a:spcBef>
              <a:spcAft>
                <a:spcPct val="0"/>
              </a:spcAft>
              <a:buClrTx/>
              <a:buSzTx/>
              <a:tabLst/>
              <a:defRPr/>
            </a:pPr>
            <a:r>
              <a:rPr kumimoji="0" lang="en-US" sz="1200" b="0" i="0" u="none" strike="noStrike" kern="1200" cap="none" spc="0" normalizeH="0" baseline="0" noProof="0" dirty="0">
                <a:ln>
                  <a:noFill/>
                </a:ln>
                <a:solidFill>
                  <a:srgbClr val="000000"/>
                </a:solidFill>
                <a:effectLst/>
                <a:uLnTx/>
                <a:uFillTx/>
                <a:sym typeface="Avenir Book"/>
              </a:rPr>
              <a:t>The X-band technology readiness for the 380 </a:t>
            </a:r>
            <a:r>
              <a:rPr kumimoji="0" lang="en-US" sz="1200" b="0" i="0" u="none" strike="noStrike" kern="1200" cap="none" spc="0" normalizeH="0" baseline="0" noProof="0" dirty="0">
                <a:ln>
                  <a:noFill/>
                </a:ln>
                <a:solidFill>
                  <a:srgbClr val="303030"/>
                </a:solidFill>
                <a:effectLst/>
                <a:uLnTx/>
                <a:uFillTx/>
                <a:sym typeface="Avenir Book"/>
              </a:rPr>
              <a:t>GeV CLIC initial phase - </a:t>
            </a:r>
            <a:r>
              <a:rPr lang="en-US" sz="1200" dirty="0">
                <a:solidFill>
                  <a:srgbClr val="303030"/>
                </a:solidFill>
                <a:sym typeface="Avenir Book"/>
              </a:rPr>
              <a:t>more and more driven by use in small compact accelerators </a:t>
            </a:r>
          </a:p>
        </p:txBody>
      </p:sp>
      <p:sp>
        <p:nvSpPr>
          <p:cNvPr id="12" name="TextBox 11">
            <a:extLst>
              <a:ext uri="{FF2B5EF4-FFF2-40B4-BE49-F238E27FC236}">
                <a16:creationId xmlns:a16="http://schemas.microsoft.com/office/drawing/2014/main" id="{6E7AD590-D803-E3B3-B1CA-81ED6D5983C0}"/>
              </a:ext>
            </a:extLst>
          </p:cNvPr>
          <p:cNvSpPr txBox="1"/>
          <p:nvPr/>
        </p:nvSpPr>
        <p:spPr>
          <a:xfrm>
            <a:off x="7391524" y="1637989"/>
            <a:ext cx="4753148" cy="1938992"/>
          </a:xfrm>
          <a:prstGeom prst="rect">
            <a:avLst/>
          </a:prstGeom>
          <a:noFill/>
          <a:ln>
            <a:solidFill>
              <a:schemeClr val="tx1">
                <a:lumMod val="60000"/>
                <a:lumOff val="40000"/>
              </a:schemeClr>
            </a:solidFill>
          </a:ln>
        </p:spPr>
        <p:txBody>
          <a:bodyPr wrap="square">
            <a:spAutoFit/>
          </a:bodyPr>
          <a:lstStyle/>
          <a:p>
            <a:pPr marR="0" lvl="0" algn="l" defTabSz="457200" rtl="0" eaLnBrk="0" fontAlgn="base" latinLnBrk="0" hangingPunct="0">
              <a:lnSpc>
                <a:spcPct val="100000"/>
              </a:lnSpc>
              <a:spcBef>
                <a:spcPct val="0"/>
              </a:spcBef>
              <a:spcAft>
                <a:spcPct val="0"/>
              </a:spcAft>
              <a:buClrTx/>
              <a:buSzTx/>
              <a:tabLst/>
              <a:defRPr/>
            </a:pPr>
            <a:r>
              <a:rPr kumimoji="0" lang="en-US" sz="1200" b="0" i="0" u="none" strike="noStrike" kern="1200" cap="none" spc="0" normalizeH="0" baseline="0" noProof="0" dirty="0">
                <a:ln>
                  <a:noFill/>
                </a:ln>
                <a:solidFill>
                  <a:srgbClr val="000000"/>
                </a:solidFill>
                <a:effectLst/>
                <a:uLnTx/>
                <a:uFillTx/>
                <a:sym typeface="Avenir Book"/>
              </a:rPr>
              <a:t>Optimizing the luminosity at 380 GeV </a:t>
            </a:r>
            <a:r>
              <a:rPr kumimoji="0" lang="en-US" sz="1200" b="0" i="0" u="none" strike="noStrike" kern="1200" cap="none" spc="0" normalizeH="0" baseline="0" noProof="0" dirty="0">
                <a:ln>
                  <a:noFill/>
                </a:ln>
                <a:solidFill>
                  <a:srgbClr val="303030"/>
                </a:solidFill>
                <a:effectLst/>
                <a:uLnTx/>
                <a:uFillTx/>
                <a:sym typeface="Avenir Book"/>
              </a:rPr>
              <a:t>– already implemented for </a:t>
            </a:r>
            <a:r>
              <a:rPr lang="en-US" sz="1200" dirty="0">
                <a:solidFill>
                  <a:srgbClr val="303030"/>
                </a:solidFill>
                <a:sym typeface="Avenir Book"/>
              </a:rPr>
              <a:t>Snowmass paper, further work to provide margins will continue.</a:t>
            </a:r>
          </a:p>
          <a:p>
            <a:pPr marR="0" lvl="0" algn="l" defTabSz="457200" rtl="0" eaLnBrk="0" fontAlgn="base" latinLnBrk="0" hangingPunct="0">
              <a:lnSpc>
                <a:spcPct val="100000"/>
              </a:lnSpc>
              <a:spcBef>
                <a:spcPct val="0"/>
              </a:spcBef>
              <a:spcAft>
                <a:spcPct val="0"/>
              </a:spcAft>
              <a:buClrTx/>
              <a:buSzTx/>
              <a:tabLst/>
              <a:defRPr/>
            </a:pPr>
            <a:r>
              <a:rPr lang="en-US" sz="1200" dirty="0">
                <a:solidFill>
                  <a:srgbClr val="303030"/>
                </a:solidFill>
                <a:sym typeface="Avenir Book"/>
              </a:rPr>
              <a:t>  </a:t>
            </a:r>
          </a:p>
          <a:p>
            <a:pPr marL="0" marR="0" lvl="3" algn="l" defTabSz="410766" rtl="0" eaLnBrk="1" fontAlgn="auto" latinLnBrk="0" hangingPunct="0">
              <a:lnSpc>
                <a:spcPct val="100000"/>
              </a:lnSpc>
              <a:spcBef>
                <a:spcPts val="0"/>
              </a:spcBef>
              <a:spcAft>
                <a:spcPts val="0"/>
              </a:spcAft>
              <a:buClrTx/>
              <a:buSzTx/>
              <a:tabLst/>
              <a:defRPr/>
            </a:pPr>
            <a:r>
              <a:rPr kumimoji="0" lang="en-US" sz="1200" b="0" i="0" u="none" strike="noStrike" kern="0" cap="none" spc="0" normalizeH="0" baseline="0" noProof="0" dirty="0">
                <a:ln>
                  <a:noFill/>
                </a:ln>
                <a:solidFill>
                  <a:srgbClr val="000000"/>
                </a:solidFill>
                <a:effectLst/>
                <a:uLnTx/>
                <a:uFillTx/>
                <a:sym typeface="Avenir Book"/>
              </a:rPr>
              <a:t>Luminosity margins and increases:</a:t>
            </a:r>
          </a:p>
          <a:p>
            <a:pPr marL="261938" lvl="2" indent="-263525" defTabSz="410766" hangingPunct="0">
              <a:buFont typeface="Arial" panose="020B0604020202020204" pitchFamily="34" charset="0"/>
              <a:buChar char="•"/>
              <a:defRPr/>
            </a:pPr>
            <a:r>
              <a:rPr lang="en-US" sz="1200" kern="0" dirty="0">
                <a:solidFill>
                  <a:srgbClr val="000000"/>
                </a:solidFill>
                <a:sym typeface="Avenir Book"/>
              </a:rPr>
              <a:t>Initial estimates</a:t>
            </a:r>
            <a:r>
              <a:rPr kumimoji="0" lang="en-US" sz="1200" b="0" i="0" u="none" strike="noStrike" kern="0" cap="none" spc="0" normalizeH="0" baseline="0" noProof="0" dirty="0">
                <a:ln>
                  <a:noFill/>
                </a:ln>
                <a:solidFill>
                  <a:srgbClr val="000000"/>
                </a:solidFill>
                <a:effectLst/>
                <a:uLnTx/>
                <a:uFillTx/>
                <a:sym typeface="Avenir Book"/>
              </a:rPr>
              <a:t> of static and dynamic degradations from damping ring to IP gave: 1.5 x 10</a:t>
            </a:r>
            <a:r>
              <a:rPr kumimoji="0" lang="en-US" sz="1200" b="0" i="0" u="none" strike="noStrike" kern="0" cap="none" spc="0" normalizeH="0" baseline="30000" noProof="0" dirty="0">
                <a:ln>
                  <a:noFill/>
                </a:ln>
                <a:solidFill>
                  <a:srgbClr val="000000"/>
                </a:solidFill>
                <a:effectLst/>
                <a:uLnTx/>
                <a:uFillTx/>
                <a:sym typeface="Avenir Book"/>
              </a:rPr>
              <a:t>34 </a:t>
            </a:r>
            <a:r>
              <a:rPr kumimoji="0" lang="en-US" sz="1200" b="0" i="0" u="none" strike="noStrike" kern="0" cap="none" spc="0" normalizeH="0" baseline="0" noProof="0" dirty="0">
                <a:ln>
                  <a:noFill/>
                </a:ln>
                <a:solidFill>
                  <a:srgbClr val="000000"/>
                </a:solidFill>
                <a:effectLst/>
                <a:uLnTx/>
                <a:uFillTx/>
                <a:sym typeface="Avenir Book"/>
              </a:rPr>
              <a:t>cm</a:t>
            </a:r>
            <a:r>
              <a:rPr kumimoji="0" lang="en-US" sz="1200" b="0" i="0" u="none" strike="noStrike" kern="0" cap="none" spc="0" normalizeH="0" baseline="30000" noProof="0" dirty="0">
                <a:ln>
                  <a:noFill/>
                </a:ln>
                <a:solidFill>
                  <a:srgbClr val="000000"/>
                </a:solidFill>
                <a:effectLst/>
                <a:uLnTx/>
                <a:uFillTx/>
                <a:sym typeface="Avenir Book"/>
              </a:rPr>
              <a:t>-2</a:t>
            </a:r>
            <a:r>
              <a:rPr kumimoji="0" lang="en-US" sz="1200" b="0" i="0" u="none" strike="noStrike" kern="0" cap="none" spc="0" normalizeH="0" baseline="0" noProof="0" dirty="0">
                <a:ln>
                  <a:noFill/>
                </a:ln>
                <a:solidFill>
                  <a:srgbClr val="000000"/>
                </a:solidFill>
                <a:effectLst/>
                <a:uLnTx/>
                <a:uFillTx/>
                <a:sym typeface="Avenir Book"/>
              </a:rPr>
              <a:t> s</a:t>
            </a:r>
            <a:r>
              <a:rPr kumimoji="0" lang="en-US" sz="1200" b="0" i="0" u="none" strike="noStrike" kern="0" cap="none" spc="0" normalizeH="0" baseline="30000" noProof="0" dirty="0">
                <a:ln>
                  <a:noFill/>
                </a:ln>
                <a:solidFill>
                  <a:srgbClr val="000000"/>
                </a:solidFill>
                <a:effectLst/>
                <a:uLnTx/>
                <a:uFillTx/>
                <a:sym typeface="Avenir Book"/>
              </a:rPr>
              <a:t>-1</a:t>
            </a:r>
            <a:endParaRPr kumimoji="0" lang="en-US" sz="1200" b="0" i="0" u="none" strike="noStrike" kern="0" cap="none" spc="0" normalizeH="0" baseline="0" noProof="0" dirty="0">
              <a:ln>
                <a:noFill/>
              </a:ln>
              <a:solidFill>
                <a:srgbClr val="000000"/>
              </a:solidFill>
              <a:effectLst/>
              <a:uLnTx/>
              <a:uFillTx/>
              <a:sym typeface="Avenir Book"/>
            </a:endParaRPr>
          </a:p>
          <a:p>
            <a:pPr marL="261938" lvl="2" indent="-263525" defTabSz="410766">
              <a:buFont typeface="Arial" panose="020B0604020202020204" pitchFamily="34" charset="0"/>
              <a:buChar char="•"/>
              <a:defRPr/>
            </a:pPr>
            <a:r>
              <a:rPr lang="en-US" sz="1200" kern="0" dirty="0">
                <a:solidFill>
                  <a:srgbClr val="000000"/>
                </a:solidFill>
                <a:sym typeface="Avenir Book"/>
              </a:rPr>
              <a:t>Simulations taking into accord static and dynamic effects with corrective algorithms give 2.8 on average, and 90% of the machines above </a:t>
            </a:r>
            <a:r>
              <a:rPr lang="en-US" sz="1200" b="1" kern="0" dirty="0">
                <a:solidFill>
                  <a:srgbClr val="000000"/>
                </a:solidFill>
                <a:sym typeface="Avenir Book"/>
              </a:rPr>
              <a:t>2.3 x 10</a:t>
            </a:r>
            <a:r>
              <a:rPr lang="en-US" sz="1200" b="1" kern="0" baseline="30000" dirty="0">
                <a:solidFill>
                  <a:srgbClr val="000000"/>
                </a:solidFill>
                <a:sym typeface="Avenir Book"/>
              </a:rPr>
              <a:t>34 </a:t>
            </a:r>
            <a:r>
              <a:rPr lang="en-US" sz="1200" b="1" kern="0" dirty="0">
                <a:solidFill>
                  <a:srgbClr val="000000"/>
                </a:solidFill>
                <a:sym typeface="Avenir Book"/>
              </a:rPr>
              <a:t>cm</a:t>
            </a:r>
            <a:r>
              <a:rPr lang="en-US" sz="1200" b="1" kern="0" baseline="30000" dirty="0">
                <a:solidFill>
                  <a:srgbClr val="000000"/>
                </a:solidFill>
                <a:sym typeface="Avenir Book"/>
              </a:rPr>
              <a:t>-2</a:t>
            </a:r>
            <a:r>
              <a:rPr lang="en-US" sz="1200" b="1" kern="0" dirty="0">
                <a:solidFill>
                  <a:srgbClr val="000000"/>
                </a:solidFill>
                <a:sym typeface="Avenir Book"/>
              </a:rPr>
              <a:t> s</a:t>
            </a:r>
            <a:r>
              <a:rPr lang="en-US" sz="1200" b="1" kern="0" baseline="30000" dirty="0">
                <a:solidFill>
                  <a:srgbClr val="000000"/>
                </a:solidFill>
                <a:sym typeface="Avenir Book"/>
              </a:rPr>
              <a:t>-1   </a:t>
            </a:r>
            <a:r>
              <a:rPr lang="en-US" sz="1200" kern="0" dirty="0">
                <a:solidFill>
                  <a:srgbClr val="000000"/>
                </a:solidFill>
                <a:sym typeface="Avenir Book"/>
              </a:rPr>
              <a:t>(this is the value currently used)  </a:t>
            </a:r>
          </a:p>
        </p:txBody>
      </p:sp>
      <p:sp>
        <p:nvSpPr>
          <p:cNvPr id="14" name="TextBox 13">
            <a:extLst>
              <a:ext uri="{FF2B5EF4-FFF2-40B4-BE49-F238E27FC236}">
                <a16:creationId xmlns:a16="http://schemas.microsoft.com/office/drawing/2014/main" id="{8362500F-F29E-F04C-C949-CB4980DF82CC}"/>
              </a:ext>
            </a:extLst>
          </p:cNvPr>
          <p:cNvSpPr txBox="1"/>
          <p:nvPr/>
        </p:nvSpPr>
        <p:spPr>
          <a:xfrm>
            <a:off x="2423592" y="4889063"/>
            <a:ext cx="6840760" cy="1938992"/>
          </a:xfrm>
          <a:prstGeom prst="rect">
            <a:avLst/>
          </a:prstGeom>
          <a:solidFill>
            <a:schemeClr val="bg1"/>
          </a:solidFill>
          <a:ln>
            <a:solidFill>
              <a:schemeClr val="tx1">
                <a:lumMod val="60000"/>
                <a:lumOff val="40000"/>
              </a:schemeClr>
            </a:solidFill>
          </a:ln>
        </p:spPr>
        <p:txBody>
          <a:bodyPr wrap="square">
            <a:spAutoFit/>
          </a:bodyPr>
          <a:lstStyle/>
          <a:p>
            <a:pPr marR="0" lvl="0" algn="l" defTabSz="457200" rtl="0" eaLnBrk="0" fontAlgn="base" latinLnBrk="0" hangingPunct="0">
              <a:lnSpc>
                <a:spcPct val="100000"/>
              </a:lnSpc>
              <a:spcBef>
                <a:spcPct val="0"/>
              </a:spcBef>
              <a:spcAft>
                <a:spcPct val="0"/>
              </a:spcAft>
              <a:buClrTx/>
              <a:buSzTx/>
              <a:tabLst/>
              <a:defRPr/>
            </a:pPr>
            <a:r>
              <a:rPr kumimoji="0" lang="en-US" sz="1200" b="0" i="0" u="none" strike="noStrike" kern="1200" cap="none" spc="0" normalizeH="0" baseline="0" noProof="0" dirty="0">
                <a:ln>
                  <a:noFill/>
                </a:ln>
                <a:solidFill>
                  <a:srgbClr val="000000"/>
                </a:solidFill>
                <a:effectLst/>
                <a:uLnTx/>
                <a:uFillTx/>
                <a:sym typeface="Avenir Book"/>
              </a:rPr>
              <a:t>Improving the power efficiency for both the initial phase and at high energies, including more general sustainability studies</a:t>
            </a:r>
          </a:p>
          <a:p>
            <a:pPr marR="0" lvl="0" algn="l" defTabSz="457200" rtl="0" eaLnBrk="0" fontAlgn="base" latinLnBrk="0" hangingPunct="0">
              <a:lnSpc>
                <a:spcPct val="100000"/>
              </a:lnSpc>
              <a:spcBef>
                <a:spcPct val="0"/>
              </a:spcBef>
              <a:spcAft>
                <a:spcPct val="0"/>
              </a:spcAft>
              <a:buClrTx/>
              <a:buSzTx/>
              <a:tabLst/>
              <a:defRPr/>
            </a:pPr>
            <a:endParaRPr lang="en-US" sz="1200" dirty="0">
              <a:solidFill>
                <a:srgbClr val="FF0000"/>
              </a:solidFill>
              <a:sym typeface="Avenir Book"/>
            </a:endParaRPr>
          </a:p>
          <a:p>
            <a:pPr defTabSz="410766" eaLnBrk="1" fontAlgn="auto">
              <a:spcBef>
                <a:spcPts val="0"/>
              </a:spcBef>
              <a:spcAft>
                <a:spcPts val="0"/>
              </a:spcAft>
            </a:pPr>
            <a:r>
              <a:rPr lang="en-US" sz="1200" kern="0" dirty="0">
                <a:solidFill>
                  <a:srgbClr val="000000"/>
                </a:solidFill>
                <a:ea typeface="Avenir Book" charset="0"/>
                <a:cs typeface="Avenir Book" charset="0"/>
                <a:sym typeface="Avenir Book"/>
              </a:rPr>
              <a:t>Power estimate bottom up (concentrating on 380 GeV systems)</a:t>
            </a:r>
          </a:p>
          <a:p>
            <a:pPr marL="285750" indent="-285750" defTabSz="410766" eaLnBrk="1" fontAlgn="auto">
              <a:spcBef>
                <a:spcPts val="0"/>
              </a:spcBef>
              <a:spcAft>
                <a:spcPts val="0"/>
              </a:spcAft>
              <a:buFont typeface="Arial" charset="0"/>
              <a:buChar char="•"/>
            </a:pPr>
            <a:r>
              <a:rPr lang="en-US" sz="1200" kern="0" dirty="0">
                <a:solidFill>
                  <a:srgbClr val="000000"/>
                </a:solidFill>
                <a:ea typeface="Avenir Book" charset="0"/>
                <a:cs typeface="Avenir Book" charset="0"/>
                <a:sym typeface="Avenir Book"/>
              </a:rPr>
              <a:t>Very large reductions since the CDR, better estimates of nominal settings, much more </a:t>
            </a:r>
            <a:r>
              <a:rPr lang="en-US" sz="1200" kern="0" dirty="0" err="1">
                <a:solidFill>
                  <a:srgbClr val="000000"/>
                </a:solidFill>
                <a:ea typeface="Avenir Book" charset="0"/>
                <a:cs typeface="Avenir Book" charset="0"/>
                <a:sym typeface="Avenir Book"/>
              </a:rPr>
              <a:t>optimised</a:t>
            </a:r>
            <a:r>
              <a:rPr lang="en-US" sz="1200" kern="0" dirty="0">
                <a:solidFill>
                  <a:srgbClr val="000000"/>
                </a:solidFill>
                <a:ea typeface="Avenir Book" charset="0"/>
                <a:cs typeface="Avenir Book" charset="0"/>
                <a:sym typeface="Avenir Book"/>
              </a:rPr>
              <a:t> </a:t>
            </a:r>
            <a:r>
              <a:rPr lang="en-US" sz="1200" kern="0" dirty="0" err="1">
                <a:solidFill>
                  <a:srgbClr val="000000"/>
                </a:solidFill>
                <a:ea typeface="Avenir Book" charset="0"/>
                <a:cs typeface="Avenir Book" charset="0"/>
                <a:sym typeface="Avenir Book"/>
              </a:rPr>
              <a:t>drivebeam</a:t>
            </a:r>
            <a:r>
              <a:rPr lang="en-US" sz="1200" kern="0" dirty="0">
                <a:solidFill>
                  <a:srgbClr val="000000"/>
                </a:solidFill>
                <a:ea typeface="Avenir Book" charset="0"/>
                <a:cs typeface="Avenir Book" charset="0"/>
                <a:sym typeface="Avenir Book"/>
              </a:rPr>
              <a:t> complex and more efficient klystrons, injectors more optimized, main target damping ring RF significantly reduced, recent L-band klystron studies </a:t>
            </a:r>
          </a:p>
          <a:p>
            <a:pPr defTabSz="410766" eaLnBrk="1" fontAlgn="auto">
              <a:spcBef>
                <a:spcPts val="0"/>
              </a:spcBef>
              <a:spcAft>
                <a:spcPts val="0"/>
              </a:spcAft>
            </a:pPr>
            <a:endParaRPr lang="en-US" sz="1200" kern="0" dirty="0">
              <a:solidFill>
                <a:srgbClr val="000000"/>
              </a:solidFill>
              <a:ea typeface="Avenir Book" charset="0"/>
              <a:cs typeface="Avenir Book" charset="0"/>
              <a:sym typeface="Avenir Book"/>
            </a:endParaRPr>
          </a:p>
          <a:p>
            <a:pPr defTabSz="410766" eaLnBrk="1" fontAlgn="auto">
              <a:spcBef>
                <a:spcPts val="0"/>
              </a:spcBef>
              <a:spcAft>
                <a:spcPts val="0"/>
              </a:spcAft>
            </a:pPr>
            <a:r>
              <a:rPr lang="en-US" sz="1200" kern="0" dirty="0">
                <a:solidFill>
                  <a:srgbClr val="000000"/>
                </a:solidFill>
                <a:ea typeface="Avenir Book" charset="0"/>
                <a:cs typeface="Avenir Book" charset="0"/>
                <a:sym typeface="Avenir Book"/>
              </a:rPr>
              <a:t>Energy consumption ~0.6 </a:t>
            </a:r>
            <a:r>
              <a:rPr lang="en-US" sz="1200" kern="0" dirty="0" err="1">
                <a:solidFill>
                  <a:srgbClr val="000000"/>
                </a:solidFill>
                <a:ea typeface="Avenir Book" charset="0"/>
                <a:cs typeface="Avenir Book" charset="0"/>
                <a:sym typeface="Avenir Book"/>
              </a:rPr>
              <a:t>TWh</a:t>
            </a:r>
            <a:r>
              <a:rPr lang="en-US" sz="1200" kern="0" dirty="0">
                <a:solidFill>
                  <a:srgbClr val="000000"/>
                </a:solidFill>
                <a:ea typeface="Avenir Book" charset="0"/>
                <a:cs typeface="Avenir Book" charset="0"/>
                <a:sym typeface="Avenir Book"/>
              </a:rPr>
              <a:t> yearly, CERN is currently (when running) at 1.2 </a:t>
            </a:r>
            <a:r>
              <a:rPr lang="en-US" sz="1200" kern="0" dirty="0" err="1">
                <a:solidFill>
                  <a:srgbClr val="000000"/>
                </a:solidFill>
                <a:ea typeface="Avenir Book" charset="0"/>
                <a:cs typeface="Avenir Book" charset="0"/>
                <a:sym typeface="Avenir Book"/>
              </a:rPr>
              <a:t>TWh</a:t>
            </a:r>
            <a:r>
              <a:rPr lang="en-US" sz="1200" kern="0" dirty="0">
                <a:solidFill>
                  <a:srgbClr val="000000"/>
                </a:solidFill>
                <a:ea typeface="Avenir Book" charset="0"/>
                <a:cs typeface="Avenir Book" charset="0"/>
                <a:sym typeface="Avenir Book"/>
              </a:rPr>
              <a:t> (~90% in accelerators</a:t>
            </a:r>
          </a:p>
        </p:txBody>
      </p:sp>
      <p:pic>
        <p:nvPicPr>
          <p:cNvPr id="15" name="Picture 14">
            <a:extLst>
              <a:ext uri="{FF2B5EF4-FFF2-40B4-BE49-F238E27FC236}">
                <a16:creationId xmlns:a16="http://schemas.microsoft.com/office/drawing/2014/main" id="{3BB93503-D1DF-69B2-5099-11792625A742}"/>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9286095" y="4869160"/>
            <a:ext cx="2507761" cy="1670920"/>
          </a:xfrm>
          <a:prstGeom prst="rect">
            <a:avLst/>
          </a:prstGeom>
        </p:spPr>
      </p:pic>
      <p:pic>
        <p:nvPicPr>
          <p:cNvPr id="16" name="Picture 15">
            <a:extLst>
              <a:ext uri="{FF2B5EF4-FFF2-40B4-BE49-F238E27FC236}">
                <a16:creationId xmlns:a16="http://schemas.microsoft.com/office/drawing/2014/main" id="{9710C958-8602-1210-1EF0-271B5EAA3460}"/>
              </a:ext>
            </a:extLst>
          </p:cNvPr>
          <p:cNvPicPr>
            <a:picLocks noChangeAspect="1"/>
          </p:cNvPicPr>
          <p:nvPr/>
        </p:nvPicPr>
        <p:blipFill>
          <a:blip r:embed="rId5"/>
          <a:stretch>
            <a:fillRect/>
          </a:stretch>
        </p:blipFill>
        <p:spPr>
          <a:xfrm>
            <a:off x="335360" y="2710997"/>
            <a:ext cx="3653963" cy="1413736"/>
          </a:xfrm>
          <a:prstGeom prst="rect">
            <a:avLst/>
          </a:prstGeom>
        </p:spPr>
      </p:pic>
      <p:pic>
        <p:nvPicPr>
          <p:cNvPr id="17" name="Picture 16">
            <a:extLst>
              <a:ext uri="{FF2B5EF4-FFF2-40B4-BE49-F238E27FC236}">
                <a16:creationId xmlns:a16="http://schemas.microsoft.com/office/drawing/2014/main" id="{E85563C5-F275-C763-F0AD-E7BAE6AAD6D4}"/>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335360" y="3306369"/>
            <a:ext cx="1532991" cy="1716730"/>
          </a:xfrm>
          <a:prstGeom prst="rect">
            <a:avLst/>
          </a:prstGeom>
        </p:spPr>
      </p:pic>
      <p:pic>
        <p:nvPicPr>
          <p:cNvPr id="20" name="Picture 19">
            <a:extLst>
              <a:ext uri="{FF2B5EF4-FFF2-40B4-BE49-F238E27FC236}">
                <a16:creationId xmlns:a16="http://schemas.microsoft.com/office/drawing/2014/main" id="{BA1924C7-F9B7-7C92-76DE-8F3693EA4A8D}"/>
              </a:ext>
            </a:extLst>
          </p:cNvPr>
          <p:cNvPicPr>
            <a:picLocks noChangeAspect="1"/>
          </p:cNvPicPr>
          <p:nvPr/>
        </p:nvPicPr>
        <p:blipFill>
          <a:blip r:embed="rId7"/>
          <a:stretch>
            <a:fillRect/>
          </a:stretch>
        </p:blipFill>
        <p:spPr>
          <a:xfrm>
            <a:off x="88456" y="5099888"/>
            <a:ext cx="2263128" cy="1037166"/>
          </a:xfrm>
          <a:prstGeom prst="rect">
            <a:avLst/>
          </a:prstGeom>
        </p:spPr>
      </p:pic>
    </p:spTree>
    <p:extLst>
      <p:ext uri="{BB962C8B-B14F-4D97-AF65-F5344CB8AC3E}">
        <p14:creationId xmlns:p14="http://schemas.microsoft.com/office/powerpoint/2010/main" val="387601763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1DDBE2-26F0-E0D4-715A-3A43C31C6FFB}"/>
              </a:ext>
            </a:extLst>
          </p:cNvPr>
          <p:cNvSpPr>
            <a:spLocks noGrp="1"/>
          </p:cNvSpPr>
          <p:nvPr>
            <p:ph type="title"/>
          </p:nvPr>
        </p:nvSpPr>
        <p:spPr/>
        <p:txBody>
          <a:bodyPr/>
          <a:lstStyle/>
          <a:p>
            <a:endParaRPr lang="en-GB"/>
          </a:p>
        </p:txBody>
      </p:sp>
      <p:sp>
        <p:nvSpPr>
          <p:cNvPr id="3" name="Date Placeholder 2">
            <a:extLst>
              <a:ext uri="{FF2B5EF4-FFF2-40B4-BE49-F238E27FC236}">
                <a16:creationId xmlns:a16="http://schemas.microsoft.com/office/drawing/2014/main" id="{7A9C6899-AAAD-B442-C4AC-F7FE1C76F206}"/>
              </a:ext>
            </a:extLst>
          </p:cNvPr>
          <p:cNvSpPr>
            <a:spLocks noGrp="1"/>
          </p:cNvSpPr>
          <p:nvPr>
            <p:ph type="dt" sz="half" idx="10"/>
          </p:nvPr>
        </p:nvSpPr>
        <p:spPr/>
        <p:txBody>
          <a:bodyPr/>
          <a:lstStyle/>
          <a:p>
            <a:r>
              <a:rPr lang="de-CH"/>
              <a:t>14.03.23</a:t>
            </a:r>
            <a:endParaRPr lang="en-US" dirty="0"/>
          </a:p>
        </p:txBody>
      </p:sp>
      <p:sp>
        <p:nvSpPr>
          <p:cNvPr id="4" name="Slide Number Placeholder 3">
            <a:extLst>
              <a:ext uri="{FF2B5EF4-FFF2-40B4-BE49-F238E27FC236}">
                <a16:creationId xmlns:a16="http://schemas.microsoft.com/office/drawing/2014/main" id="{A3CAEB99-DDC3-B4AF-7247-22A5622F2FA5}"/>
              </a:ext>
            </a:extLst>
          </p:cNvPr>
          <p:cNvSpPr>
            <a:spLocks noGrp="1"/>
          </p:cNvSpPr>
          <p:nvPr>
            <p:ph type="sldNum" sz="quarter" idx="11"/>
          </p:nvPr>
        </p:nvSpPr>
        <p:spPr/>
        <p:txBody>
          <a:bodyPr/>
          <a:lstStyle/>
          <a:p>
            <a:fld id="{36B5EA5A-BC32-A742-B11B-8E7414D5B535}" type="slidenum">
              <a:rPr lang="en-US" smtClean="0"/>
              <a:pPr/>
              <a:t>30</a:t>
            </a:fld>
            <a:endParaRPr lang="en-US" dirty="0"/>
          </a:p>
        </p:txBody>
      </p:sp>
      <p:sp>
        <p:nvSpPr>
          <p:cNvPr id="5" name="Footer Placeholder 4">
            <a:extLst>
              <a:ext uri="{FF2B5EF4-FFF2-40B4-BE49-F238E27FC236}">
                <a16:creationId xmlns:a16="http://schemas.microsoft.com/office/drawing/2014/main" id="{E6E6504B-B6BA-38A2-A9A9-590EBDCEAE6C}"/>
              </a:ext>
            </a:extLst>
          </p:cNvPr>
          <p:cNvSpPr>
            <a:spLocks noGrp="1"/>
          </p:cNvSpPr>
          <p:nvPr>
            <p:ph type="ftr" sz="quarter" idx="12"/>
          </p:nvPr>
        </p:nvSpPr>
        <p:spPr/>
        <p:txBody>
          <a:bodyPr/>
          <a:lstStyle/>
          <a:p>
            <a:r>
              <a:rPr lang="en-US"/>
              <a:t>Steinar Stapnes - Linear Colliders</a:t>
            </a:r>
            <a:endParaRPr lang="en-US" dirty="0"/>
          </a:p>
        </p:txBody>
      </p:sp>
      <p:pic>
        <p:nvPicPr>
          <p:cNvPr id="6" name="Picture 5">
            <a:extLst>
              <a:ext uri="{FF2B5EF4-FFF2-40B4-BE49-F238E27FC236}">
                <a16:creationId xmlns:a16="http://schemas.microsoft.com/office/drawing/2014/main" id="{9EA0D24F-0CFA-A182-36E6-E0D17A36F51E}"/>
              </a:ext>
            </a:extLst>
          </p:cNvPr>
          <p:cNvPicPr>
            <a:picLocks noChangeAspect="1"/>
          </p:cNvPicPr>
          <p:nvPr/>
        </p:nvPicPr>
        <p:blipFill>
          <a:blip r:embed="rId2"/>
          <a:stretch>
            <a:fillRect/>
          </a:stretch>
        </p:blipFill>
        <p:spPr>
          <a:xfrm>
            <a:off x="478597" y="476672"/>
            <a:ext cx="11229138" cy="5901677"/>
          </a:xfrm>
          <a:prstGeom prst="rect">
            <a:avLst/>
          </a:prstGeom>
        </p:spPr>
      </p:pic>
    </p:spTree>
    <p:extLst>
      <p:ext uri="{BB962C8B-B14F-4D97-AF65-F5344CB8AC3E}">
        <p14:creationId xmlns:p14="http://schemas.microsoft.com/office/powerpoint/2010/main" val="220323517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052C0580-3688-6040-9875-F339DF376694}"/>
              </a:ext>
            </a:extLst>
          </p:cNvPr>
          <p:cNvSpPr>
            <a:spLocks noGrp="1"/>
          </p:cNvSpPr>
          <p:nvPr>
            <p:ph idx="13"/>
          </p:nvPr>
        </p:nvSpPr>
        <p:spPr>
          <a:xfrm>
            <a:off x="1126837" y="903072"/>
            <a:ext cx="5152046" cy="4835789"/>
          </a:xfrm>
        </p:spPr>
        <p:txBody>
          <a:bodyPr/>
          <a:lstStyle/>
          <a:p>
            <a:pPr marL="393700" indent="-285750">
              <a:buFont typeface="Arial" panose="020B0604020202020204" pitchFamily="34" charset="0"/>
              <a:buChar char="•"/>
            </a:pPr>
            <a:r>
              <a:rPr lang="en-GB" dirty="0"/>
              <a:t>Study to estimate the Green House Gas emissions from raw materials in CLIC 2-beam module, including waveguides and supports</a:t>
            </a:r>
          </a:p>
          <a:p>
            <a:pPr marL="393700" indent="-285750">
              <a:buFont typeface="Arial" panose="020B0604020202020204" pitchFamily="34" charset="0"/>
              <a:buChar char="•"/>
            </a:pPr>
            <a:r>
              <a:rPr lang="en-GB" dirty="0"/>
              <a:t>~2.5t CO2-eq / m:</a:t>
            </a:r>
            <a:br>
              <a:rPr lang="en-GB" dirty="0"/>
            </a:br>
            <a:r>
              <a:rPr lang="en-GB" dirty="0"/>
              <a:t>-&gt; about half of CO2 for tunnel</a:t>
            </a:r>
          </a:p>
          <a:p>
            <a:pPr marL="393700" indent="-285750">
              <a:buFont typeface="Arial" panose="020B0604020202020204" pitchFamily="34" charset="0"/>
              <a:buChar char="•"/>
            </a:pPr>
            <a:r>
              <a:rPr lang="en-GB" dirty="0"/>
              <a:t>Half of CO2 impact is steel for supports</a:t>
            </a:r>
            <a:br>
              <a:rPr lang="en-GB" dirty="0"/>
            </a:br>
            <a:r>
              <a:rPr lang="en-GB" dirty="0"/>
              <a:t>-&gt; optimization potential</a:t>
            </a:r>
          </a:p>
          <a:p>
            <a:pPr marL="393700" indent="-285750">
              <a:buFont typeface="Arial" panose="020B0604020202020204" pitchFamily="34" charset="0"/>
              <a:buChar char="•"/>
            </a:pPr>
            <a:r>
              <a:rPr lang="en-GB" dirty="0"/>
              <a:t>Services (power, cabling, cooling, ventilation) not included</a:t>
            </a:r>
          </a:p>
          <a:p>
            <a:pPr marL="393700" indent="-285750">
              <a:buFont typeface="Arial" panose="020B0604020202020204" pitchFamily="34" charset="0"/>
              <a:buChar char="•"/>
            </a:pPr>
            <a:r>
              <a:rPr lang="en-GB" dirty="0"/>
              <a:t>Situation in magnet-heavy sections (e.g. turn-arounds, bends, damping rings) may be different</a:t>
            </a:r>
          </a:p>
          <a:p>
            <a:pPr marL="393700" indent="-285750">
              <a:buFont typeface="Arial" panose="020B0604020202020204" pitchFamily="34" charset="0"/>
              <a:buChar char="•"/>
            </a:pPr>
            <a:endParaRPr lang="en-GB" dirty="0"/>
          </a:p>
          <a:p>
            <a:pPr marL="107950" indent="0"/>
            <a:r>
              <a:rPr lang="en-GB" b="1" dirty="0"/>
              <a:t>CO2 impact of accelerator components is comparable to CO2 of main tunnel – to be studies but easily 5 </a:t>
            </a:r>
            <a:r>
              <a:rPr lang="en-GB" b="1" dirty="0" err="1"/>
              <a:t>kton</a:t>
            </a:r>
            <a:r>
              <a:rPr lang="en-GB" b="1" dirty="0"/>
              <a:t>/km </a:t>
            </a:r>
          </a:p>
          <a:p>
            <a:pPr marL="107950" indent="0"/>
            <a:endParaRPr lang="en-GB" b="1" dirty="0"/>
          </a:p>
          <a:p>
            <a:pPr marL="107950" indent="0"/>
            <a:endParaRPr lang="en-GB" b="1" dirty="0"/>
          </a:p>
          <a:p>
            <a:pPr marL="107950" indent="0"/>
            <a:endParaRPr lang="en-GB" b="1" dirty="0"/>
          </a:p>
          <a:p>
            <a:endParaRPr lang="en-GB" dirty="0"/>
          </a:p>
          <a:p>
            <a:endParaRPr lang="en-GB" dirty="0"/>
          </a:p>
          <a:p>
            <a:endParaRPr lang="en-GB" dirty="0"/>
          </a:p>
          <a:p>
            <a:endParaRPr lang="en-GB" dirty="0"/>
          </a:p>
        </p:txBody>
      </p:sp>
      <p:sp>
        <p:nvSpPr>
          <p:cNvPr id="3" name="Title 2">
            <a:extLst>
              <a:ext uri="{FF2B5EF4-FFF2-40B4-BE49-F238E27FC236}">
                <a16:creationId xmlns:a16="http://schemas.microsoft.com/office/drawing/2014/main" id="{A2AAB2C2-7D2A-6321-36CA-3D9167B07C92}"/>
              </a:ext>
            </a:extLst>
          </p:cNvPr>
          <p:cNvSpPr>
            <a:spLocks noGrp="1"/>
          </p:cNvSpPr>
          <p:nvPr>
            <p:ph type="title"/>
          </p:nvPr>
        </p:nvSpPr>
        <p:spPr>
          <a:xfrm>
            <a:off x="335360" y="173559"/>
            <a:ext cx="11453439" cy="365761"/>
          </a:xfrm>
        </p:spPr>
        <p:txBody>
          <a:bodyPr/>
          <a:lstStyle/>
          <a:p>
            <a:r>
              <a:rPr lang="en-GB" sz="3200" dirty="0"/>
              <a:t>Looking at the impact of the accelerator components</a:t>
            </a:r>
          </a:p>
        </p:txBody>
      </p:sp>
      <p:sp>
        <p:nvSpPr>
          <p:cNvPr id="4" name="Date Placeholder 3">
            <a:extLst>
              <a:ext uri="{FF2B5EF4-FFF2-40B4-BE49-F238E27FC236}">
                <a16:creationId xmlns:a16="http://schemas.microsoft.com/office/drawing/2014/main" id="{119ECEF7-C347-FE1A-78B3-BE25D4E10850}"/>
              </a:ext>
            </a:extLst>
          </p:cNvPr>
          <p:cNvSpPr>
            <a:spLocks noGrp="1"/>
          </p:cNvSpPr>
          <p:nvPr>
            <p:ph type="dt" sz="half" idx="15"/>
          </p:nvPr>
        </p:nvSpPr>
        <p:spPr/>
        <p:txBody>
          <a:bodyPr/>
          <a:lstStyle/>
          <a:p>
            <a:pPr>
              <a:defRPr/>
            </a:pPr>
            <a:fld id="{89BACA5C-05AA-5F47-991F-CD984FFBFF0E}" type="datetime1">
              <a:rPr lang="en-US" smtClean="0"/>
              <a:pPr>
                <a:defRPr/>
              </a:pPr>
              <a:t>6/28/23</a:t>
            </a:fld>
            <a:endParaRPr lang="en-US" dirty="0"/>
          </a:p>
        </p:txBody>
      </p:sp>
      <p:sp>
        <p:nvSpPr>
          <p:cNvPr id="5" name="Footer Placeholder 4">
            <a:extLst>
              <a:ext uri="{FF2B5EF4-FFF2-40B4-BE49-F238E27FC236}">
                <a16:creationId xmlns:a16="http://schemas.microsoft.com/office/drawing/2014/main" id="{F9F62227-3B3D-EA5D-6075-1CD92F83EA43}"/>
              </a:ext>
            </a:extLst>
          </p:cNvPr>
          <p:cNvSpPr>
            <a:spLocks noGrp="1"/>
          </p:cNvSpPr>
          <p:nvPr>
            <p:ph type="ftr" sz="quarter" idx="16"/>
          </p:nvPr>
        </p:nvSpPr>
        <p:spPr/>
        <p:txBody>
          <a:bodyPr/>
          <a:lstStyle/>
          <a:p>
            <a:pPr>
              <a:defRPr/>
            </a:pPr>
            <a:r>
              <a:rPr lang="en-US"/>
              <a:t>Benno List</a:t>
            </a:r>
            <a:endParaRPr lang="en-US" dirty="0"/>
          </a:p>
        </p:txBody>
      </p:sp>
      <p:sp>
        <p:nvSpPr>
          <p:cNvPr id="6" name="Slide Number Placeholder 5">
            <a:extLst>
              <a:ext uri="{FF2B5EF4-FFF2-40B4-BE49-F238E27FC236}">
                <a16:creationId xmlns:a16="http://schemas.microsoft.com/office/drawing/2014/main" id="{8DC95DFB-0AD0-05D1-33AE-1656F7CF3289}"/>
              </a:ext>
            </a:extLst>
          </p:cNvPr>
          <p:cNvSpPr>
            <a:spLocks noGrp="1"/>
          </p:cNvSpPr>
          <p:nvPr>
            <p:ph type="sldNum" sz="quarter" idx="17"/>
          </p:nvPr>
        </p:nvSpPr>
        <p:spPr/>
        <p:txBody>
          <a:bodyPr/>
          <a:lstStyle/>
          <a:p>
            <a:pPr>
              <a:defRPr/>
            </a:pPr>
            <a:fld id="{B671927D-F133-FB4E-BE50-700D114097C3}" type="slidenum">
              <a:rPr lang="en-US" smtClean="0"/>
              <a:pPr>
                <a:defRPr/>
              </a:pPr>
              <a:t>31</a:t>
            </a:fld>
            <a:endParaRPr lang="en-US"/>
          </a:p>
        </p:txBody>
      </p:sp>
      <p:pic>
        <p:nvPicPr>
          <p:cNvPr id="8" name="Content Placeholder 8" descr="A picture containing indoor&#10;&#10;Description automatically generated">
            <a:extLst>
              <a:ext uri="{FF2B5EF4-FFF2-40B4-BE49-F238E27FC236}">
                <a16:creationId xmlns:a16="http://schemas.microsoft.com/office/drawing/2014/main" id="{411BD7BA-3730-9105-85FC-5E6882D68F38}"/>
              </a:ext>
            </a:extLst>
          </p:cNvPr>
          <p:cNvPicPr>
            <a:picLocks noGrp="1" noChangeAspect="1"/>
          </p:cNvPicPr>
          <p:nvPr>
            <p:ph idx="18"/>
          </p:nvPr>
        </p:nvPicPr>
        <p:blipFill rotWithShape="1">
          <a:blip r:embed="rId2"/>
          <a:srcRect l="35771" t="5763"/>
          <a:stretch/>
        </p:blipFill>
        <p:spPr>
          <a:xfrm>
            <a:off x="6278883" y="903072"/>
            <a:ext cx="2755458" cy="1993898"/>
          </a:xfrm>
        </p:spPr>
      </p:pic>
      <p:pic>
        <p:nvPicPr>
          <p:cNvPr id="9" name="Content Placeholder 9">
            <a:extLst>
              <a:ext uri="{FF2B5EF4-FFF2-40B4-BE49-F238E27FC236}">
                <a16:creationId xmlns:a16="http://schemas.microsoft.com/office/drawing/2014/main" id="{B15FC7CC-4BC6-7F05-FE7D-0ECE3F176B9E}"/>
              </a:ext>
            </a:extLst>
          </p:cNvPr>
          <p:cNvPicPr>
            <a:picLocks noChangeAspect="1"/>
          </p:cNvPicPr>
          <p:nvPr/>
        </p:nvPicPr>
        <p:blipFill>
          <a:blip r:embed="rId3"/>
          <a:stretch>
            <a:fillRect/>
          </a:stretch>
        </p:blipFill>
        <p:spPr bwMode="auto">
          <a:xfrm>
            <a:off x="8410512" y="3280383"/>
            <a:ext cx="2681480" cy="26912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pic>
    </p:spTree>
    <p:extLst>
      <p:ext uri="{BB962C8B-B14F-4D97-AF65-F5344CB8AC3E}">
        <p14:creationId xmlns:p14="http://schemas.microsoft.com/office/powerpoint/2010/main" val="260660952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885B7A9B-9EFE-02EA-331F-634441E8FB65}"/>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D214FC2-D180-45CB-BFDC-9AC7B2DC4DE3}" type="slidenum">
              <a:rPr kumimoji="1" lang="ja-JP" altLang="en-US" sz="1200" b="0" i="0" u="none" strike="noStrike" kern="1200" cap="none" spc="0" normalizeH="0" baseline="0" noProof="0" smtClean="0">
                <a:ln>
                  <a:noFill/>
                </a:ln>
                <a:solidFill>
                  <a:prstClr val="black">
                    <a:tint val="75000"/>
                  </a:prstClr>
                </a:solidFill>
                <a:effectLst/>
                <a:uLnTx/>
                <a:uFillTx/>
                <a:latin typeface="游ゴシック" panose="020F0502020204030204"/>
                <a:ea typeface="游ゴシック" panose="020B0400000000000000" pitchFamily="34"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32</a:t>
            </a:fld>
            <a:endParaRPr kumimoji="1" lang="ja-JP" altLang="en-US" sz="1200" b="0" i="0" u="none" strike="noStrike" kern="1200" cap="none" spc="0" normalizeH="0" baseline="0" noProof="0">
              <a:ln>
                <a:noFill/>
              </a:ln>
              <a:solidFill>
                <a:prstClr val="black">
                  <a:tint val="75000"/>
                </a:prstClr>
              </a:solidFill>
              <a:effectLst/>
              <a:uLnTx/>
              <a:uFillTx/>
              <a:latin typeface="游ゴシック" panose="020F0502020204030204"/>
              <a:ea typeface="游ゴシック" panose="020B0400000000000000" pitchFamily="34" charset="-128"/>
              <a:cs typeface="+mn-cs"/>
            </a:endParaRPr>
          </a:p>
        </p:txBody>
      </p:sp>
      <p:sp>
        <p:nvSpPr>
          <p:cNvPr id="4" name="TextBox 3">
            <a:extLst>
              <a:ext uri="{FF2B5EF4-FFF2-40B4-BE49-F238E27FC236}">
                <a16:creationId xmlns:a16="http://schemas.microsoft.com/office/drawing/2014/main" id="{12C95039-B79C-94EA-1C01-51E30D392ED8}"/>
              </a:ext>
            </a:extLst>
          </p:cNvPr>
          <p:cNvSpPr txBox="1"/>
          <p:nvPr/>
        </p:nvSpPr>
        <p:spPr>
          <a:xfrm>
            <a:off x="390140" y="254455"/>
            <a:ext cx="11682524" cy="6463308"/>
          </a:xfrm>
          <a:prstGeom prst="rect">
            <a:avLst/>
          </a:prstGeom>
          <a:solidFill>
            <a:schemeClr val="bg1"/>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600" b="1"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A1-A5: Tunnel construction (ILC and CLIC DB dimensions) </a:t>
            </a:r>
            <a:r>
              <a:rPr kumimoji="0" lang="en-GB" sz="1600" b="0"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is around 6kton/km</a:t>
            </a:r>
          </a:p>
          <a:p>
            <a:pPr marL="285750" marR="0" lvl="0" indent="-285750"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600" b="0"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Add shafts, caverns , access tunnels, DR, etc + from 30 to 60%</a:t>
            </a:r>
          </a:p>
          <a:p>
            <a:pPr marL="285750" marR="0" lvl="0" indent="-285750"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600" b="0"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Add transports, power used in construction, etc + 25%</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 &gt; ILC (20km) around 270 </a:t>
            </a:r>
            <a:r>
              <a:rPr kumimoji="0" lang="en-GB" sz="1600" b="0" i="0" u="none" strike="noStrike" kern="1200" cap="none" spc="0" normalizeH="0" baseline="0" noProof="0" dirty="0" err="1">
                <a:ln>
                  <a:noFill/>
                </a:ln>
                <a:solidFill>
                  <a:prstClr val="black"/>
                </a:solidFill>
                <a:effectLst/>
                <a:uLnTx/>
                <a:uFillTx/>
                <a:latin typeface="Arial" panose="020B0604020202020204" pitchFamily="34" charset="0"/>
                <a:cs typeface="Arial" panose="020B0604020202020204" pitchFamily="34" charset="0"/>
              </a:rPr>
              <a:t>kton</a:t>
            </a:r>
            <a:r>
              <a:rPr kumimoji="0" lang="en-GB" sz="1600" b="0"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 CLIC (11 km) around 125 </a:t>
            </a:r>
            <a:r>
              <a:rPr kumimoji="0" lang="en-GB" sz="1600" b="0" i="0" u="none" strike="noStrike" kern="1200" cap="none" spc="0" normalizeH="0" baseline="0" noProof="0" dirty="0" err="1">
                <a:ln>
                  <a:noFill/>
                </a:ln>
                <a:solidFill>
                  <a:prstClr val="black"/>
                </a:solidFill>
                <a:effectLst/>
                <a:uLnTx/>
                <a:uFillTx/>
                <a:latin typeface="Arial" panose="020B0604020202020204" pitchFamily="34" charset="0"/>
                <a:cs typeface="Arial" panose="020B0604020202020204" pitchFamily="34" charset="0"/>
              </a:rPr>
              <a:t>kton</a:t>
            </a:r>
            <a:r>
              <a:rPr kumimoji="0" lang="en-GB" sz="1600" b="0"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  </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600" b="0"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Possible savings (but at a cost to be defined) of ~40%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Adding accelerator components and injectors more consistently (</a:t>
            </a:r>
            <a:r>
              <a:rPr lang="en-GB" sz="1600" dirty="0">
                <a:solidFill>
                  <a:prstClr val="black"/>
                </a:solidFill>
                <a:latin typeface="Arial" panose="020B0604020202020204" pitchFamily="34" charset="0"/>
                <a:cs typeface="Arial" panose="020B0604020202020204" pitchFamily="34" charset="0"/>
              </a:rPr>
              <a:t>possibly </a:t>
            </a:r>
            <a:r>
              <a:rPr kumimoji="0" lang="en-GB" sz="1600" b="0"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50% increase – very early days) </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600" b="1"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600" b="1"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Operation (in </a:t>
            </a:r>
            <a:r>
              <a:rPr lang="en-GB" sz="1600" b="1" dirty="0">
                <a:solidFill>
                  <a:prstClr val="black"/>
                </a:solidFill>
                <a:latin typeface="Arial" panose="020B0604020202020204" pitchFamily="34" charset="0"/>
                <a:cs typeface="Arial" panose="020B0604020202020204" pitchFamily="34" charset="0"/>
              </a:rPr>
              <a:t>~20</a:t>
            </a:r>
            <a:r>
              <a:rPr kumimoji="0" lang="en-GB" sz="1600" b="1"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50)</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Nuclear 5g/kWh </a:t>
            </a:r>
            <a:r>
              <a:rPr lang="en-GB" sz="1600" dirty="0">
                <a:solidFill>
                  <a:prstClr val="black"/>
                </a:solidFill>
                <a:latin typeface="Arial" panose="020B0604020202020204" pitchFamily="34" charset="0"/>
                <a:cs typeface="Arial" panose="020B0604020202020204" pitchFamily="34" charset="0"/>
              </a:rPr>
              <a:t>and r</a:t>
            </a:r>
            <a:r>
              <a:rPr kumimoji="0" lang="en-GB" sz="1600" b="0"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e-</a:t>
            </a:r>
            <a:r>
              <a:rPr kumimoji="0" lang="en-GB" sz="1600" b="0" i="0" u="none" strike="noStrike" kern="1200" cap="none" spc="0" normalizeH="0" baseline="0" noProof="0" dirty="0" err="1">
                <a:ln>
                  <a:noFill/>
                </a:ln>
                <a:solidFill>
                  <a:prstClr val="black"/>
                </a:solidFill>
                <a:effectLst/>
                <a:uLnTx/>
                <a:uFillTx/>
                <a:latin typeface="Arial" panose="020B0604020202020204" pitchFamily="34" charset="0"/>
                <a:cs typeface="Arial" panose="020B0604020202020204" pitchFamily="34" charset="0"/>
              </a:rPr>
              <a:t>newables</a:t>
            </a:r>
            <a:r>
              <a:rPr kumimoji="0" lang="en-GB" sz="1600" b="0"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 (sun/wind/hydro) 20g/kWh</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Can be higher with poor energy mix, can be lower with good contracting (good mix)</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Assume 50/50 mix =&gt; 1 </a:t>
            </a:r>
            <a:r>
              <a:rPr kumimoji="0" lang="en-GB" sz="1600" b="0" i="0" u="none" strike="noStrike" kern="1200" cap="none" spc="0" normalizeH="0" baseline="0" noProof="0" dirty="0" err="1">
                <a:ln>
                  <a:noFill/>
                </a:ln>
                <a:solidFill>
                  <a:prstClr val="black"/>
                </a:solidFill>
                <a:effectLst/>
                <a:uLnTx/>
                <a:uFillTx/>
                <a:latin typeface="Arial" panose="020B0604020202020204" pitchFamily="34" charset="0"/>
                <a:cs typeface="Arial" panose="020B0604020202020204" pitchFamily="34" charset="0"/>
              </a:rPr>
              <a:t>TWh</a:t>
            </a:r>
            <a:r>
              <a:rPr kumimoji="0" lang="en-GB" sz="1600" b="0"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 is 12.5 </a:t>
            </a:r>
            <a:r>
              <a:rPr kumimoji="0" lang="en-GB" sz="1600" b="0" i="0" u="none" strike="noStrike" kern="1200" cap="none" spc="0" normalizeH="0" baseline="0" noProof="0" dirty="0" err="1">
                <a:ln>
                  <a:noFill/>
                </a:ln>
                <a:solidFill>
                  <a:prstClr val="black"/>
                </a:solidFill>
                <a:effectLst/>
                <a:uLnTx/>
                <a:uFillTx/>
                <a:latin typeface="Arial" panose="020B0604020202020204" pitchFamily="34" charset="0"/>
                <a:cs typeface="Arial" panose="020B0604020202020204" pitchFamily="34" charset="0"/>
              </a:rPr>
              <a:t>kton</a:t>
            </a:r>
            <a:endParaRPr kumimoji="0" lang="en-GB" sz="1600" b="0"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600" b="0"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CERN in current env. reports use 55g/kWh (Bellegarde)</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Estimate factor 2-3 reduction towards 2050 ? </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600" b="0"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-&gt; Energy emission estimated for LCs 0.6-0.8 </a:t>
            </a:r>
            <a:r>
              <a:rPr kumimoji="0" lang="en-GB" sz="1600" b="0" i="0" u="none" strike="noStrike" kern="1200" cap="none" spc="0" normalizeH="0" baseline="0" noProof="0" dirty="0" err="1">
                <a:ln>
                  <a:noFill/>
                </a:ln>
                <a:solidFill>
                  <a:prstClr val="black"/>
                </a:solidFill>
                <a:effectLst/>
                <a:uLnTx/>
                <a:uFillTx/>
                <a:latin typeface="Arial" panose="020B0604020202020204" pitchFamily="34" charset="0"/>
                <a:cs typeface="Arial" panose="020B0604020202020204" pitchFamily="34" charset="0"/>
              </a:rPr>
              <a:t>TWh</a:t>
            </a:r>
            <a:r>
              <a:rPr kumimoji="0" lang="en-GB" sz="1600" b="0"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 annually, </a:t>
            </a:r>
            <a:r>
              <a:rPr kumimoji="0" lang="en-GB" sz="1600" b="0" i="0" u="none" strike="noStrike" kern="1200" cap="none" spc="0" normalizeH="0" baseline="0" noProof="0" dirty="0" err="1">
                <a:ln>
                  <a:noFill/>
                </a:ln>
                <a:solidFill>
                  <a:prstClr val="black"/>
                </a:solidFill>
                <a:effectLst/>
                <a:uLnTx/>
                <a:uFillTx/>
                <a:latin typeface="Arial" panose="020B0604020202020204" pitchFamily="34" charset="0"/>
                <a:cs typeface="Arial" panose="020B0604020202020204" pitchFamily="34" charset="0"/>
              </a:rPr>
              <a:t>i.e</a:t>
            </a:r>
            <a:r>
              <a:rPr lang="en-GB" sz="1600" dirty="0">
                <a:solidFill>
                  <a:prstClr val="black"/>
                </a:solidFill>
                <a:latin typeface="Arial" panose="020B0604020202020204" pitchFamily="34" charset="0"/>
                <a:cs typeface="Arial" panose="020B0604020202020204" pitchFamily="34" charset="0"/>
              </a:rPr>
              <a:t>. around 10 </a:t>
            </a:r>
            <a:r>
              <a:rPr lang="en-GB" sz="1600" dirty="0" err="1">
                <a:solidFill>
                  <a:prstClr val="black"/>
                </a:solidFill>
                <a:latin typeface="Arial" panose="020B0604020202020204" pitchFamily="34" charset="0"/>
                <a:cs typeface="Arial" panose="020B0604020202020204" pitchFamily="34" charset="0"/>
              </a:rPr>
              <a:t>kton</a:t>
            </a:r>
            <a:r>
              <a:rPr lang="en-GB" sz="1600" dirty="0">
                <a:solidFill>
                  <a:prstClr val="black"/>
                </a:solidFill>
                <a:latin typeface="Arial" panose="020B0604020202020204" pitchFamily="34" charset="0"/>
                <a:cs typeface="Arial" panose="020B0604020202020204" pitchFamily="34" charset="0"/>
              </a:rPr>
              <a:t> CO2</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-&gt; </a:t>
            </a:r>
            <a:r>
              <a:rPr lang="en-GB" sz="1600" dirty="0">
                <a:solidFill>
                  <a:prstClr val="black"/>
                </a:solidFill>
                <a:latin typeface="Arial" panose="020B0604020202020204" pitchFamily="34" charset="0"/>
                <a:cs typeface="Arial" panose="020B0604020202020204" pitchFamily="34" charset="0"/>
              </a:rPr>
              <a:t>Power nevertheless has huge cost impact, and secondary effects on CO2 (more material)</a:t>
            </a:r>
            <a:r>
              <a:rPr kumimoji="0" lang="en-GB" sz="1600" b="0"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 </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1"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Concluding:</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800"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Construction in the 2030’ies the most (time)critical carbon emission to address (A1-A5)</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800"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LCA methodology is the way to go for sustainability studies, also for other parts (many missing) and other phases. </a:t>
            </a:r>
            <a:r>
              <a:rPr lang="en-GB" dirty="0">
                <a:solidFill>
                  <a:prstClr val="black"/>
                </a:solidFill>
                <a:latin typeface="Arial" panose="020B0604020202020204" pitchFamily="34" charset="0"/>
                <a:cs typeface="Arial" panose="020B0604020202020204" pitchFamily="34" charset="0"/>
              </a:rPr>
              <a:t>Provides us </a:t>
            </a:r>
            <a:r>
              <a:rPr kumimoji="0" lang="en-GB" sz="1800"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with handles for optimisation </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dirty="0">
                <a:solidFill>
                  <a:prstClr val="black"/>
                </a:solidFill>
                <a:latin typeface="Arial" panose="020B0604020202020204" pitchFamily="34" charset="0"/>
                <a:cs typeface="Arial" panose="020B0604020202020204" pitchFamily="34" charset="0"/>
              </a:rPr>
              <a:t>Upgrades removing components and decommissioning likely other major CO2 sources </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dirty="0">
                <a:solidFill>
                  <a:prstClr val="black"/>
                </a:solidFill>
                <a:latin typeface="Arial" panose="020B0604020202020204" pitchFamily="34" charset="0"/>
                <a:cs typeface="Arial" panose="020B0604020202020204" pitchFamily="34" charset="0"/>
              </a:rPr>
              <a:t>All other factors to be considered, e.g. radiation, acidity, etc </a:t>
            </a:r>
          </a:p>
        </p:txBody>
      </p:sp>
      <p:pic>
        <p:nvPicPr>
          <p:cNvPr id="2" name="Picture 1">
            <a:extLst>
              <a:ext uri="{FF2B5EF4-FFF2-40B4-BE49-F238E27FC236}">
                <a16:creationId xmlns:a16="http://schemas.microsoft.com/office/drawing/2014/main" id="{BB0C200C-C941-3716-F008-3A73ABEDCCF1}"/>
              </a:ext>
            </a:extLst>
          </p:cNvPr>
          <p:cNvPicPr>
            <a:picLocks noChangeAspect="1"/>
          </p:cNvPicPr>
          <p:nvPr/>
        </p:nvPicPr>
        <p:blipFill>
          <a:blip r:embed="rId2"/>
          <a:stretch>
            <a:fillRect/>
          </a:stretch>
        </p:blipFill>
        <p:spPr>
          <a:xfrm>
            <a:off x="8976320" y="-12615"/>
            <a:ext cx="3215680" cy="1720873"/>
          </a:xfrm>
          <a:prstGeom prst="rect">
            <a:avLst/>
          </a:prstGeom>
          <a:ln w="3175">
            <a:solidFill>
              <a:schemeClr val="tx1"/>
            </a:solidFill>
          </a:ln>
        </p:spPr>
      </p:pic>
    </p:spTree>
    <p:extLst>
      <p:ext uri="{BB962C8B-B14F-4D97-AF65-F5344CB8AC3E}">
        <p14:creationId xmlns:p14="http://schemas.microsoft.com/office/powerpoint/2010/main" val="138703832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D22BA33F-DBA8-2D57-1C74-36D2DF70EB60}"/>
              </a:ext>
            </a:extLst>
          </p:cNvPr>
          <p:cNvSpPr>
            <a:spLocks noGrp="1"/>
          </p:cNvSpPr>
          <p:nvPr>
            <p:ph type="dt" sz="half" idx="10"/>
          </p:nvPr>
        </p:nvSpPr>
        <p:spPr/>
        <p:txBody>
          <a:bodyPr/>
          <a:lstStyle/>
          <a:p>
            <a:r>
              <a:rPr lang="de-CH"/>
              <a:t>14.03.23</a:t>
            </a:r>
            <a:endParaRPr lang="en-US" dirty="0"/>
          </a:p>
        </p:txBody>
      </p:sp>
      <p:sp>
        <p:nvSpPr>
          <p:cNvPr id="3" name="Footer Placeholder 2">
            <a:extLst>
              <a:ext uri="{FF2B5EF4-FFF2-40B4-BE49-F238E27FC236}">
                <a16:creationId xmlns:a16="http://schemas.microsoft.com/office/drawing/2014/main" id="{B032CD8A-2B56-86DA-5E5E-4793A3033A03}"/>
              </a:ext>
            </a:extLst>
          </p:cNvPr>
          <p:cNvSpPr>
            <a:spLocks noGrp="1"/>
          </p:cNvSpPr>
          <p:nvPr>
            <p:ph type="ftr" sz="quarter" idx="11"/>
          </p:nvPr>
        </p:nvSpPr>
        <p:spPr/>
        <p:txBody>
          <a:bodyPr/>
          <a:lstStyle/>
          <a:p>
            <a:r>
              <a:rPr lang="en-US"/>
              <a:t>Steinar Stapnes - Linear Colliders</a:t>
            </a:r>
            <a:endParaRPr lang="en-US" dirty="0"/>
          </a:p>
        </p:txBody>
      </p:sp>
      <p:sp>
        <p:nvSpPr>
          <p:cNvPr id="4" name="Slide Number Placeholder 3">
            <a:extLst>
              <a:ext uri="{FF2B5EF4-FFF2-40B4-BE49-F238E27FC236}">
                <a16:creationId xmlns:a16="http://schemas.microsoft.com/office/drawing/2014/main" id="{3FB92B81-D8DC-5822-E260-60D0AE1C590B}"/>
              </a:ext>
            </a:extLst>
          </p:cNvPr>
          <p:cNvSpPr>
            <a:spLocks noGrp="1"/>
          </p:cNvSpPr>
          <p:nvPr>
            <p:ph type="sldNum" sz="quarter" idx="12"/>
          </p:nvPr>
        </p:nvSpPr>
        <p:spPr/>
        <p:txBody>
          <a:bodyPr/>
          <a:lstStyle/>
          <a:p>
            <a:fld id="{36B5EA5A-BC32-A742-B11B-8E7414D5B535}" type="slidenum">
              <a:rPr lang="en-US" smtClean="0"/>
              <a:pPr/>
              <a:t>33</a:t>
            </a:fld>
            <a:endParaRPr lang="en-US" dirty="0"/>
          </a:p>
        </p:txBody>
      </p:sp>
      <p:sp>
        <p:nvSpPr>
          <p:cNvPr id="5" name="TextBox 4">
            <a:extLst>
              <a:ext uri="{FF2B5EF4-FFF2-40B4-BE49-F238E27FC236}">
                <a16:creationId xmlns:a16="http://schemas.microsoft.com/office/drawing/2014/main" id="{60C5F076-243F-112E-BFEF-9CFF2F44282A}"/>
              </a:ext>
            </a:extLst>
          </p:cNvPr>
          <p:cNvSpPr txBox="1"/>
          <p:nvPr/>
        </p:nvSpPr>
        <p:spPr>
          <a:xfrm>
            <a:off x="1127448" y="2060848"/>
            <a:ext cx="10297144" cy="1661993"/>
          </a:xfrm>
          <a:prstGeom prst="rect">
            <a:avLst/>
          </a:prstGeom>
          <a:noFill/>
        </p:spPr>
        <p:txBody>
          <a:bodyPr wrap="square" lIns="0" tIns="0" rIns="0" bIns="0" rtlCol="0">
            <a:spAutoFit/>
          </a:bodyPr>
          <a:lstStyle/>
          <a:p>
            <a:pPr algn="l"/>
            <a:r>
              <a:rPr lang="en-GB" dirty="0"/>
              <a:t>Thanks:</a:t>
            </a:r>
          </a:p>
          <a:p>
            <a:pPr algn="l"/>
            <a:r>
              <a:rPr lang="en-GB" dirty="0"/>
              <a:t>CLIC and ILC teams</a:t>
            </a:r>
          </a:p>
          <a:p>
            <a:pPr algn="l"/>
            <a:r>
              <a:rPr lang="en-GB" dirty="0"/>
              <a:t>Benno List, Maxim </a:t>
            </a:r>
            <a:r>
              <a:rPr lang="en-GB" dirty="0" err="1"/>
              <a:t>Titov</a:t>
            </a:r>
            <a:r>
              <a:rPr lang="en-GB" dirty="0"/>
              <a:t>, Shin </a:t>
            </a:r>
            <a:r>
              <a:rPr lang="en-GB" dirty="0" err="1"/>
              <a:t>Michizono</a:t>
            </a:r>
            <a:r>
              <a:rPr lang="en-GB" dirty="0"/>
              <a:t>, Tomoyuki </a:t>
            </a:r>
            <a:r>
              <a:rPr lang="en-GB" dirty="0" err="1"/>
              <a:t>Sanuki</a:t>
            </a:r>
            <a:r>
              <a:rPr lang="en-GB" dirty="0"/>
              <a:t>, </a:t>
            </a:r>
            <a:r>
              <a:rPr lang="en-GB" dirty="0" err="1"/>
              <a:t>Nobuhiro</a:t>
            </a:r>
            <a:r>
              <a:rPr lang="en-GB" dirty="0"/>
              <a:t> </a:t>
            </a:r>
            <a:r>
              <a:rPr lang="en-GB" dirty="0" err="1"/>
              <a:t>Terunuma</a:t>
            </a:r>
            <a:r>
              <a:rPr lang="en-GB" dirty="0"/>
              <a:t>, Takayuki Saeki</a:t>
            </a:r>
          </a:p>
          <a:p>
            <a:pPr algn="l"/>
            <a:r>
              <a:rPr lang="en-GB" dirty="0"/>
              <a:t>John Osborne, Liam Bromiley and the  the entire ARUP team </a:t>
            </a:r>
          </a:p>
          <a:p>
            <a:pPr algn="l"/>
            <a:r>
              <a:rPr lang="en-GB" dirty="0"/>
              <a:t>Among them slides from Suzanne Evans ARUP (talk at LCWS 2023)</a:t>
            </a:r>
          </a:p>
          <a:p>
            <a:pPr algn="l"/>
            <a:r>
              <a:rPr lang="en-GB" dirty="0"/>
              <a:t>more</a:t>
            </a:r>
          </a:p>
        </p:txBody>
      </p:sp>
    </p:spTree>
    <p:extLst>
      <p:ext uri="{BB962C8B-B14F-4D97-AF65-F5344CB8AC3E}">
        <p14:creationId xmlns:p14="http://schemas.microsoft.com/office/powerpoint/2010/main" val="85852942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a:extLst>
              <a:ext uri="{FF2B5EF4-FFF2-40B4-BE49-F238E27FC236}">
                <a16:creationId xmlns:a16="http://schemas.microsoft.com/office/drawing/2014/main" id="{3592103A-5B91-4D06-98D7-449700EF7FE2}"/>
              </a:ext>
            </a:extLst>
          </p:cNvPr>
          <p:cNvSpPr>
            <a:spLocks noGrp="1"/>
          </p:cNvSpPr>
          <p:nvPr>
            <p:ph type="sldNum" sz="quarter" idx="12"/>
          </p:nvPr>
        </p:nvSpPr>
        <p:spPr>
          <a:xfrm>
            <a:off x="9436564" y="6492875"/>
            <a:ext cx="2743200" cy="365125"/>
          </a:xfrm>
          <a:noFill/>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4E4BB4A-B592-224D-BBF2-D9BAE9C1CE94}" type="slidenum">
              <a:rPr kumimoji="0" lang="en-US" sz="1200" b="0" i="0" u="none" strike="noStrike" kern="1200" cap="none" spc="0" normalizeH="0" baseline="0" noProof="0" smtClean="0">
                <a:ln>
                  <a:noFill/>
                </a:ln>
                <a:solidFill>
                  <a:prstClr val="black">
                    <a:tint val="75000"/>
                  </a:prstClr>
                </a:solidFill>
                <a:effectLst/>
                <a:uLnTx/>
                <a:uFillTx/>
                <a:latin typeface="Arial" panose="020B0604020202020204" pitchFamily="34" charset="0"/>
                <a:cs typeface="Arial" panose="020B0604020202020204"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en-US" sz="1200" b="0" i="0" u="none" strike="noStrike" kern="1200" cap="none" spc="0" normalizeH="0" baseline="0" noProof="0" dirty="0">
              <a:ln>
                <a:noFill/>
              </a:ln>
              <a:solidFill>
                <a:prstClr val="black">
                  <a:tint val="75000"/>
                </a:prstClr>
              </a:solidFill>
              <a:effectLst/>
              <a:uLnTx/>
              <a:uFillTx/>
              <a:latin typeface="Arial" panose="020B0604020202020204" pitchFamily="34" charset="0"/>
              <a:cs typeface="Arial" panose="020B0604020202020204" pitchFamily="34" charset="0"/>
            </a:endParaRPr>
          </a:p>
        </p:txBody>
      </p:sp>
      <p:grpSp>
        <p:nvGrpSpPr>
          <p:cNvPr id="5" name="グループ化 4">
            <a:extLst>
              <a:ext uri="{FF2B5EF4-FFF2-40B4-BE49-F238E27FC236}">
                <a16:creationId xmlns:a16="http://schemas.microsoft.com/office/drawing/2014/main" id="{4150DF88-1793-4527-81DD-77088912030D}"/>
              </a:ext>
            </a:extLst>
          </p:cNvPr>
          <p:cNvGrpSpPr>
            <a:grpSpLocks/>
          </p:cNvGrpSpPr>
          <p:nvPr/>
        </p:nvGrpSpPr>
        <p:grpSpPr>
          <a:xfrm>
            <a:off x="771283" y="944599"/>
            <a:ext cx="7640612" cy="1771111"/>
            <a:chOff x="93696" y="1021034"/>
            <a:chExt cx="8660376" cy="2401465"/>
          </a:xfrm>
          <a:noFill/>
        </p:grpSpPr>
        <p:pic>
          <p:nvPicPr>
            <p:cNvPr id="6" name="図 5">
              <a:extLst>
                <a:ext uri="{FF2B5EF4-FFF2-40B4-BE49-F238E27FC236}">
                  <a16:creationId xmlns:a16="http://schemas.microsoft.com/office/drawing/2014/main" id="{28C9ACBA-468D-4689-991E-435CE7298A86}"/>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b="25050"/>
            <a:stretch/>
          </p:blipFill>
          <p:spPr>
            <a:xfrm>
              <a:off x="326596" y="1034102"/>
              <a:ext cx="8427476" cy="2388397"/>
            </a:xfrm>
            <a:prstGeom prst="rect">
              <a:avLst/>
            </a:prstGeom>
            <a:grpFill/>
          </p:spPr>
        </p:pic>
        <p:sp>
          <p:nvSpPr>
            <p:cNvPr id="7" name="TextBox 9">
              <a:extLst>
                <a:ext uri="{FF2B5EF4-FFF2-40B4-BE49-F238E27FC236}">
                  <a16:creationId xmlns:a16="http://schemas.microsoft.com/office/drawing/2014/main" id="{EEE621ED-1481-4AE9-B866-0121A29E8B62}"/>
                </a:ext>
              </a:extLst>
            </p:cNvPr>
            <p:cNvSpPr txBox="1">
              <a:spLocks noChangeArrowheads="1"/>
            </p:cNvSpPr>
            <p:nvPr/>
          </p:nvSpPr>
          <p:spPr bwMode="auto">
            <a:xfrm>
              <a:off x="2323200" y="2168939"/>
              <a:ext cx="1115718" cy="375572"/>
            </a:xfrm>
            <a:prstGeom prst="rect">
              <a:avLst/>
            </a:prstGeom>
            <a:grpFill/>
            <a:ln>
              <a:noFill/>
            </a:ln>
          </p:spPr>
          <p:txBody>
            <a:bodyPr wrap="square" lIns="91431" tIns="45715" rIns="91431" bIns="45715">
              <a:spAutoFit/>
            </a:bodyPr>
            <a:lstStyle>
              <a:lvl1pPr>
                <a:defRPr sz="2400">
                  <a:solidFill>
                    <a:schemeClr val="tx1"/>
                  </a:solidFill>
                  <a:latin typeface="Arial" charset="0"/>
                  <a:ea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ctr" hangingPunct="0">
                <a:spcBef>
                  <a:spcPct val="0"/>
                </a:spcBef>
                <a:spcAft>
                  <a:spcPct val="0"/>
                </a:spcAft>
                <a:defRPr sz="2400">
                  <a:solidFill>
                    <a:schemeClr val="tx1"/>
                  </a:solidFill>
                  <a:latin typeface="Arial" charset="0"/>
                  <a:ea typeface="ＭＳ Ｐゴシック" charset="0"/>
                </a:defRPr>
              </a:lvl6pPr>
              <a:lvl7pPr marL="2971800" indent="-228600" eaLnBrk="0" fontAlgn="ctr" hangingPunct="0">
                <a:spcBef>
                  <a:spcPct val="0"/>
                </a:spcBef>
                <a:spcAft>
                  <a:spcPct val="0"/>
                </a:spcAft>
                <a:defRPr sz="2400">
                  <a:solidFill>
                    <a:schemeClr val="tx1"/>
                  </a:solidFill>
                  <a:latin typeface="Arial" charset="0"/>
                  <a:ea typeface="ＭＳ Ｐゴシック" charset="0"/>
                </a:defRPr>
              </a:lvl7pPr>
              <a:lvl8pPr marL="3429000" indent="-228600" eaLnBrk="0" fontAlgn="ctr" hangingPunct="0">
                <a:spcBef>
                  <a:spcPct val="0"/>
                </a:spcBef>
                <a:spcAft>
                  <a:spcPct val="0"/>
                </a:spcAft>
                <a:defRPr sz="2400">
                  <a:solidFill>
                    <a:schemeClr val="tx1"/>
                  </a:solidFill>
                  <a:latin typeface="Arial" charset="0"/>
                  <a:ea typeface="ＭＳ Ｐゴシック" charset="0"/>
                </a:defRPr>
              </a:lvl8pPr>
              <a:lvl9pPr marL="3886200" indent="-228600" eaLnBrk="0" fontAlgn="ctr" hangingPunct="0">
                <a:spcBef>
                  <a:spcPct val="0"/>
                </a:spcBef>
                <a:spcAft>
                  <a:spcPct val="0"/>
                </a:spcAft>
                <a:defRPr sz="2400">
                  <a:solidFill>
                    <a:schemeClr val="tx1"/>
                  </a:solidFill>
                  <a:latin typeface="Arial" charset="0"/>
                  <a:ea typeface="ＭＳ Ｐゴシック" charset="0"/>
                </a:defRPr>
              </a:lvl9pPr>
            </a:lstStyle>
            <a:p>
              <a:pPr marL="0" marR="0" lvl="0" indent="0" algn="l" defTabSz="457016"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e- Source</a:t>
              </a:r>
              <a:endParaRPr kumimoji="0" lang="en-GB" sz="1200" b="0"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endParaRPr>
            </a:p>
          </p:txBody>
        </p:sp>
        <p:sp>
          <p:nvSpPr>
            <p:cNvPr id="8" name="TextBox 32">
              <a:extLst>
                <a:ext uri="{FF2B5EF4-FFF2-40B4-BE49-F238E27FC236}">
                  <a16:creationId xmlns:a16="http://schemas.microsoft.com/office/drawing/2014/main" id="{2C588908-6F27-4501-A939-F8341A58AEFA}"/>
                </a:ext>
              </a:extLst>
            </p:cNvPr>
            <p:cNvSpPr txBox="1">
              <a:spLocks noChangeArrowheads="1"/>
            </p:cNvSpPr>
            <p:nvPr/>
          </p:nvSpPr>
          <p:spPr bwMode="auto">
            <a:xfrm>
              <a:off x="1987719" y="2864860"/>
              <a:ext cx="1976335" cy="375572"/>
            </a:xfrm>
            <a:prstGeom prst="rect">
              <a:avLst/>
            </a:prstGeom>
            <a:grpFill/>
            <a:ln>
              <a:noFill/>
            </a:ln>
          </p:spPr>
          <p:txBody>
            <a:bodyPr wrap="square" lIns="91431" tIns="45715" rIns="91431" bIns="45715">
              <a:spAutoFit/>
            </a:bodyPr>
            <a:lstStyle>
              <a:lvl1pPr>
                <a:defRPr sz="2400">
                  <a:solidFill>
                    <a:schemeClr val="tx1"/>
                  </a:solidFill>
                  <a:latin typeface="Arial" charset="0"/>
                  <a:ea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ctr" hangingPunct="0">
                <a:spcBef>
                  <a:spcPct val="0"/>
                </a:spcBef>
                <a:spcAft>
                  <a:spcPct val="0"/>
                </a:spcAft>
                <a:defRPr sz="2400">
                  <a:solidFill>
                    <a:schemeClr val="tx1"/>
                  </a:solidFill>
                  <a:latin typeface="Arial" charset="0"/>
                  <a:ea typeface="ＭＳ Ｐゴシック" charset="0"/>
                </a:defRPr>
              </a:lvl6pPr>
              <a:lvl7pPr marL="2971800" indent="-228600" eaLnBrk="0" fontAlgn="ctr" hangingPunct="0">
                <a:spcBef>
                  <a:spcPct val="0"/>
                </a:spcBef>
                <a:spcAft>
                  <a:spcPct val="0"/>
                </a:spcAft>
                <a:defRPr sz="2400">
                  <a:solidFill>
                    <a:schemeClr val="tx1"/>
                  </a:solidFill>
                  <a:latin typeface="Arial" charset="0"/>
                  <a:ea typeface="ＭＳ Ｐゴシック" charset="0"/>
                </a:defRPr>
              </a:lvl7pPr>
              <a:lvl8pPr marL="3429000" indent="-228600" eaLnBrk="0" fontAlgn="ctr" hangingPunct="0">
                <a:spcBef>
                  <a:spcPct val="0"/>
                </a:spcBef>
                <a:spcAft>
                  <a:spcPct val="0"/>
                </a:spcAft>
                <a:defRPr sz="2400">
                  <a:solidFill>
                    <a:schemeClr val="tx1"/>
                  </a:solidFill>
                  <a:latin typeface="Arial" charset="0"/>
                  <a:ea typeface="ＭＳ Ｐゴシック" charset="0"/>
                </a:defRPr>
              </a:lvl8pPr>
              <a:lvl9pPr marL="3886200" indent="-228600" eaLnBrk="0" fontAlgn="ctr" hangingPunct="0">
                <a:spcBef>
                  <a:spcPct val="0"/>
                </a:spcBef>
                <a:spcAft>
                  <a:spcPct val="0"/>
                </a:spcAft>
                <a:defRPr sz="2400">
                  <a:solidFill>
                    <a:schemeClr val="tx1"/>
                  </a:solidFill>
                  <a:latin typeface="Arial" charset="0"/>
                  <a:ea typeface="ＭＳ Ｐゴシック" charset="0"/>
                </a:defRPr>
              </a:lvl9pPr>
            </a:lstStyle>
            <a:p>
              <a:pPr marL="0" marR="0" lvl="0" indent="0" algn="l" defTabSz="457016"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000000"/>
                  </a:solidFill>
                  <a:effectLst/>
                  <a:uLnTx/>
                  <a:uFillTx/>
                  <a:latin typeface="Arial" panose="020B0604020202020204" pitchFamily="34" charset="0"/>
                  <a:cs typeface="Arial" panose="020B0604020202020204" pitchFamily="34" charset="0"/>
                </a:rPr>
                <a:t>e+ Main </a:t>
              </a:r>
              <a:r>
                <a:rPr kumimoji="0" lang="en-US" sz="1200" b="0" i="0" u="none" strike="noStrike" kern="1200" cap="none" spc="0" normalizeH="0" baseline="0" noProof="0" dirty="0" err="1">
                  <a:ln>
                    <a:noFill/>
                  </a:ln>
                  <a:solidFill>
                    <a:srgbClr val="000000"/>
                  </a:solidFill>
                  <a:effectLst/>
                  <a:uLnTx/>
                  <a:uFillTx/>
                  <a:latin typeface="Arial" panose="020B0604020202020204" pitchFamily="34" charset="0"/>
                  <a:cs typeface="Arial" panose="020B0604020202020204" pitchFamily="34" charset="0"/>
                </a:rPr>
                <a:t>Liinac</a:t>
              </a:r>
              <a:endParaRPr kumimoji="0" lang="en-GB" sz="1200" b="0" i="0" u="none" strike="noStrike" kern="1200" cap="none" spc="0" normalizeH="0" baseline="0" noProof="0" dirty="0">
                <a:ln>
                  <a:noFill/>
                </a:ln>
                <a:solidFill>
                  <a:srgbClr val="000000"/>
                </a:solidFill>
                <a:effectLst/>
                <a:uLnTx/>
                <a:uFillTx/>
                <a:latin typeface="Arial" panose="020B0604020202020204" pitchFamily="34" charset="0"/>
                <a:cs typeface="Arial" panose="020B0604020202020204" pitchFamily="34" charset="0"/>
              </a:endParaRPr>
            </a:p>
          </p:txBody>
        </p:sp>
        <p:sp>
          <p:nvSpPr>
            <p:cNvPr id="9" name="TextBox 15">
              <a:extLst>
                <a:ext uri="{FF2B5EF4-FFF2-40B4-BE49-F238E27FC236}">
                  <a16:creationId xmlns:a16="http://schemas.microsoft.com/office/drawing/2014/main" id="{04A428FD-5D58-4FA1-ADFB-930EAFD4E6A9}"/>
                </a:ext>
              </a:extLst>
            </p:cNvPr>
            <p:cNvSpPr txBox="1">
              <a:spLocks noChangeArrowheads="1"/>
            </p:cNvSpPr>
            <p:nvPr/>
          </p:nvSpPr>
          <p:spPr bwMode="auto">
            <a:xfrm>
              <a:off x="5559667" y="1596230"/>
              <a:ext cx="1031908" cy="375572"/>
            </a:xfrm>
            <a:prstGeom prst="rect">
              <a:avLst/>
            </a:prstGeom>
            <a:grpFill/>
            <a:ln>
              <a:noFill/>
            </a:ln>
          </p:spPr>
          <p:txBody>
            <a:bodyPr wrap="square" lIns="91431" tIns="45715" rIns="91431" bIns="45715">
              <a:spAutoFit/>
            </a:bodyPr>
            <a:lstStyle>
              <a:lvl1pPr>
                <a:defRPr sz="2400">
                  <a:solidFill>
                    <a:schemeClr val="tx1"/>
                  </a:solidFill>
                  <a:latin typeface="Arial" charset="0"/>
                  <a:ea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ctr" hangingPunct="0">
                <a:spcBef>
                  <a:spcPct val="0"/>
                </a:spcBef>
                <a:spcAft>
                  <a:spcPct val="0"/>
                </a:spcAft>
                <a:defRPr sz="2400">
                  <a:solidFill>
                    <a:schemeClr val="tx1"/>
                  </a:solidFill>
                  <a:latin typeface="Arial" charset="0"/>
                  <a:ea typeface="ＭＳ Ｐゴシック" charset="0"/>
                </a:defRPr>
              </a:lvl6pPr>
              <a:lvl7pPr marL="2971800" indent="-228600" eaLnBrk="0" fontAlgn="ctr" hangingPunct="0">
                <a:spcBef>
                  <a:spcPct val="0"/>
                </a:spcBef>
                <a:spcAft>
                  <a:spcPct val="0"/>
                </a:spcAft>
                <a:defRPr sz="2400">
                  <a:solidFill>
                    <a:schemeClr val="tx1"/>
                  </a:solidFill>
                  <a:latin typeface="Arial" charset="0"/>
                  <a:ea typeface="ＭＳ Ｐゴシック" charset="0"/>
                </a:defRPr>
              </a:lvl7pPr>
              <a:lvl8pPr marL="3429000" indent="-228600" eaLnBrk="0" fontAlgn="ctr" hangingPunct="0">
                <a:spcBef>
                  <a:spcPct val="0"/>
                </a:spcBef>
                <a:spcAft>
                  <a:spcPct val="0"/>
                </a:spcAft>
                <a:defRPr sz="2400">
                  <a:solidFill>
                    <a:schemeClr val="tx1"/>
                  </a:solidFill>
                  <a:latin typeface="Arial" charset="0"/>
                  <a:ea typeface="ＭＳ Ｐゴシック" charset="0"/>
                </a:defRPr>
              </a:lvl8pPr>
              <a:lvl9pPr marL="3886200" indent="-228600" eaLnBrk="0" fontAlgn="ctr" hangingPunct="0">
                <a:spcBef>
                  <a:spcPct val="0"/>
                </a:spcBef>
                <a:spcAft>
                  <a:spcPct val="0"/>
                </a:spcAft>
                <a:defRPr sz="2400">
                  <a:solidFill>
                    <a:schemeClr val="tx1"/>
                  </a:solidFill>
                  <a:latin typeface="Arial" charset="0"/>
                  <a:ea typeface="ＭＳ Ｐゴシック" charset="0"/>
                </a:defRPr>
              </a:lvl9pPr>
            </a:lstStyle>
            <a:p>
              <a:pPr marL="0" marR="0" lvl="0" indent="0" algn="l" defTabSz="457016"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e+ Source</a:t>
              </a:r>
              <a:endParaRPr kumimoji="0" lang="en-GB" sz="1200" b="0"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endParaRPr>
            </a:p>
          </p:txBody>
        </p:sp>
        <p:sp>
          <p:nvSpPr>
            <p:cNvPr id="10" name="TextBox 25">
              <a:extLst>
                <a:ext uri="{FF2B5EF4-FFF2-40B4-BE49-F238E27FC236}">
                  <a16:creationId xmlns:a16="http://schemas.microsoft.com/office/drawing/2014/main" id="{47499FE5-4A52-4860-BEE3-0ACEDE20CE91}"/>
                </a:ext>
              </a:extLst>
            </p:cNvPr>
            <p:cNvSpPr txBox="1">
              <a:spLocks noChangeArrowheads="1"/>
            </p:cNvSpPr>
            <p:nvPr/>
          </p:nvSpPr>
          <p:spPr bwMode="auto">
            <a:xfrm>
              <a:off x="6389225" y="2039647"/>
              <a:ext cx="2080945" cy="375572"/>
            </a:xfrm>
            <a:prstGeom prst="rect">
              <a:avLst/>
            </a:prstGeom>
            <a:grpFill/>
            <a:ln>
              <a:noFill/>
            </a:ln>
          </p:spPr>
          <p:txBody>
            <a:bodyPr wrap="square" lIns="91431" tIns="45715" rIns="91431" bIns="45715">
              <a:spAutoFit/>
            </a:bodyPr>
            <a:lstStyle>
              <a:lvl1pPr>
                <a:defRPr sz="2400">
                  <a:solidFill>
                    <a:schemeClr val="tx1"/>
                  </a:solidFill>
                  <a:latin typeface="Arial" charset="0"/>
                  <a:ea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ctr" hangingPunct="0">
                <a:spcBef>
                  <a:spcPct val="0"/>
                </a:spcBef>
                <a:spcAft>
                  <a:spcPct val="0"/>
                </a:spcAft>
                <a:defRPr sz="2400">
                  <a:solidFill>
                    <a:schemeClr val="tx1"/>
                  </a:solidFill>
                  <a:latin typeface="Arial" charset="0"/>
                  <a:ea typeface="ＭＳ Ｐゴシック" charset="0"/>
                </a:defRPr>
              </a:lvl6pPr>
              <a:lvl7pPr marL="2971800" indent="-228600" eaLnBrk="0" fontAlgn="ctr" hangingPunct="0">
                <a:spcBef>
                  <a:spcPct val="0"/>
                </a:spcBef>
                <a:spcAft>
                  <a:spcPct val="0"/>
                </a:spcAft>
                <a:defRPr sz="2400">
                  <a:solidFill>
                    <a:schemeClr val="tx1"/>
                  </a:solidFill>
                  <a:latin typeface="Arial" charset="0"/>
                  <a:ea typeface="ＭＳ Ｐゴシック" charset="0"/>
                </a:defRPr>
              </a:lvl7pPr>
              <a:lvl8pPr marL="3429000" indent="-228600" eaLnBrk="0" fontAlgn="ctr" hangingPunct="0">
                <a:spcBef>
                  <a:spcPct val="0"/>
                </a:spcBef>
                <a:spcAft>
                  <a:spcPct val="0"/>
                </a:spcAft>
                <a:defRPr sz="2400">
                  <a:solidFill>
                    <a:schemeClr val="tx1"/>
                  </a:solidFill>
                  <a:latin typeface="Arial" charset="0"/>
                  <a:ea typeface="ＭＳ Ｐゴシック" charset="0"/>
                </a:defRPr>
              </a:lvl8pPr>
              <a:lvl9pPr marL="3886200" indent="-228600" eaLnBrk="0" fontAlgn="ctr" hangingPunct="0">
                <a:spcBef>
                  <a:spcPct val="0"/>
                </a:spcBef>
                <a:spcAft>
                  <a:spcPct val="0"/>
                </a:spcAft>
                <a:defRPr sz="2400">
                  <a:solidFill>
                    <a:schemeClr val="tx1"/>
                  </a:solidFill>
                  <a:latin typeface="Arial" charset="0"/>
                  <a:ea typeface="ＭＳ Ｐゴシック" charset="0"/>
                </a:defRPr>
              </a:lvl9pPr>
            </a:lstStyle>
            <a:p>
              <a:pPr marL="0" marR="0" lvl="0" indent="0" algn="l" defTabSz="457016"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e- Main </a:t>
              </a:r>
              <a:r>
                <a:rPr kumimoji="0" lang="en-US" sz="1200" b="0" i="0" u="none" strike="noStrike" kern="1200" cap="none" spc="0" normalizeH="0" baseline="0" noProof="0" dirty="0" err="1">
                  <a:ln>
                    <a:noFill/>
                  </a:ln>
                  <a:solidFill>
                    <a:prstClr val="black"/>
                  </a:solidFill>
                  <a:effectLst/>
                  <a:uLnTx/>
                  <a:uFillTx/>
                  <a:latin typeface="Arial" panose="020B0604020202020204" pitchFamily="34" charset="0"/>
                  <a:cs typeface="Arial" panose="020B0604020202020204" pitchFamily="34" charset="0"/>
                </a:rPr>
                <a:t>Linac</a:t>
              </a:r>
              <a:endParaRPr kumimoji="0" lang="en-GB" sz="1200" b="0"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endParaRPr>
            </a:p>
          </p:txBody>
        </p:sp>
        <p:sp>
          <p:nvSpPr>
            <p:cNvPr id="11" name="TextBox 6">
              <a:extLst>
                <a:ext uri="{FF2B5EF4-FFF2-40B4-BE49-F238E27FC236}">
                  <a16:creationId xmlns:a16="http://schemas.microsoft.com/office/drawing/2014/main" id="{6C8D1C8C-5242-41E1-A266-C1989789F403}"/>
                </a:ext>
              </a:extLst>
            </p:cNvPr>
            <p:cNvSpPr txBox="1">
              <a:spLocks noChangeArrowheads="1"/>
            </p:cNvSpPr>
            <p:nvPr/>
          </p:nvSpPr>
          <p:spPr bwMode="auto">
            <a:xfrm>
              <a:off x="3340725" y="1021034"/>
              <a:ext cx="1328534" cy="375572"/>
            </a:xfrm>
            <a:prstGeom prst="rect">
              <a:avLst/>
            </a:prstGeom>
            <a:grpFill/>
            <a:ln>
              <a:noFill/>
            </a:ln>
          </p:spPr>
          <p:txBody>
            <a:bodyPr wrap="none" lIns="91431" tIns="45715" rIns="91431" bIns="45715">
              <a:spAutoFit/>
            </a:bodyPr>
            <a:lstStyle>
              <a:lvl1pPr>
                <a:defRPr sz="2400">
                  <a:solidFill>
                    <a:schemeClr val="tx1"/>
                  </a:solidFill>
                  <a:latin typeface="Arial" charset="0"/>
                  <a:ea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ctr" hangingPunct="0">
                <a:spcBef>
                  <a:spcPct val="0"/>
                </a:spcBef>
                <a:spcAft>
                  <a:spcPct val="0"/>
                </a:spcAft>
                <a:defRPr sz="2400">
                  <a:solidFill>
                    <a:schemeClr val="tx1"/>
                  </a:solidFill>
                  <a:latin typeface="Arial" charset="0"/>
                  <a:ea typeface="ＭＳ Ｐゴシック" charset="0"/>
                </a:defRPr>
              </a:lvl6pPr>
              <a:lvl7pPr marL="2971800" indent="-228600" eaLnBrk="0" fontAlgn="ctr" hangingPunct="0">
                <a:spcBef>
                  <a:spcPct val="0"/>
                </a:spcBef>
                <a:spcAft>
                  <a:spcPct val="0"/>
                </a:spcAft>
                <a:defRPr sz="2400">
                  <a:solidFill>
                    <a:schemeClr val="tx1"/>
                  </a:solidFill>
                  <a:latin typeface="Arial" charset="0"/>
                  <a:ea typeface="ＭＳ Ｐゴシック" charset="0"/>
                </a:defRPr>
              </a:lvl7pPr>
              <a:lvl8pPr marL="3429000" indent="-228600" eaLnBrk="0" fontAlgn="ctr" hangingPunct="0">
                <a:spcBef>
                  <a:spcPct val="0"/>
                </a:spcBef>
                <a:spcAft>
                  <a:spcPct val="0"/>
                </a:spcAft>
                <a:defRPr sz="2400">
                  <a:solidFill>
                    <a:schemeClr val="tx1"/>
                  </a:solidFill>
                  <a:latin typeface="Arial" charset="0"/>
                  <a:ea typeface="ＭＳ Ｐゴシック" charset="0"/>
                </a:defRPr>
              </a:lvl8pPr>
              <a:lvl9pPr marL="3886200" indent="-228600" eaLnBrk="0" fontAlgn="ctr" hangingPunct="0">
                <a:spcBef>
                  <a:spcPct val="0"/>
                </a:spcBef>
                <a:spcAft>
                  <a:spcPct val="0"/>
                </a:spcAft>
                <a:defRPr sz="2400">
                  <a:solidFill>
                    <a:schemeClr val="tx1"/>
                  </a:solidFill>
                  <a:latin typeface="Arial" charset="0"/>
                  <a:ea typeface="ＭＳ Ｐゴシック" charset="0"/>
                </a:defRPr>
              </a:lvl9pPr>
            </a:lstStyle>
            <a:p>
              <a:pPr marL="0" marR="0" lvl="0" indent="0" algn="l" defTabSz="457016"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Damping Ring</a:t>
              </a:r>
              <a:endParaRPr kumimoji="0" lang="en-GB" sz="1200" b="0"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endParaRPr>
            </a:p>
          </p:txBody>
        </p:sp>
        <p:pic>
          <p:nvPicPr>
            <p:cNvPr id="12" name="Picture 8" descr="ILDhall2s">
              <a:extLst>
                <a:ext uri="{FF2B5EF4-FFF2-40B4-BE49-F238E27FC236}">
                  <a16:creationId xmlns:a16="http://schemas.microsoft.com/office/drawing/2014/main" id="{80FD4188-9578-46FF-93E1-315DD3F6CFC1}"/>
                </a:ext>
              </a:extLst>
            </p:cNvPr>
            <p:cNvPicPr>
              <a:picLocks noChangeAspect="1" noChangeArrowheads="1"/>
            </p:cNvPicPr>
            <p:nvPr/>
          </p:nvPicPr>
          <p:blipFill rotWithShape="1">
            <a:blip r:embed="rId4" cstate="email">
              <a:extLst>
                <a:ext uri="{28A0092B-C50C-407E-A947-70E740481C1C}">
                  <a14:useLocalDpi xmlns:a14="http://schemas.microsoft.com/office/drawing/2010/main"/>
                </a:ext>
              </a:extLst>
            </a:blip>
            <a:srcRect/>
            <a:stretch/>
          </p:blipFill>
          <p:spPr bwMode="auto">
            <a:xfrm>
              <a:off x="125634" y="1436030"/>
              <a:ext cx="1671899" cy="1414038"/>
            </a:xfrm>
            <a:prstGeom prst="rect">
              <a:avLst/>
            </a:prstGeom>
            <a:grpFill/>
            <a:ln w="12700" cmpd="sng">
              <a:solidFill>
                <a:srgbClr val="3366FF"/>
              </a:solidFill>
              <a:miter lim="800000"/>
              <a:headEnd/>
              <a:tailEnd/>
            </a:ln>
          </p:spPr>
        </p:pic>
        <p:cxnSp>
          <p:nvCxnSpPr>
            <p:cNvPr id="13" name="直線矢印コネクタ 12">
              <a:extLst>
                <a:ext uri="{FF2B5EF4-FFF2-40B4-BE49-F238E27FC236}">
                  <a16:creationId xmlns:a16="http://schemas.microsoft.com/office/drawing/2014/main" id="{E58765D1-0EF0-4426-92D2-987A9A207C12}"/>
                </a:ext>
              </a:extLst>
            </p:cNvPr>
            <p:cNvCxnSpPr/>
            <p:nvPr/>
          </p:nvCxnSpPr>
          <p:spPr bwMode="auto">
            <a:xfrm>
              <a:off x="1377931" y="1954477"/>
              <a:ext cx="3195913" cy="346140"/>
            </a:xfrm>
            <a:prstGeom prst="straightConnector1">
              <a:avLst/>
            </a:prstGeom>
            <a:grpFill/>
            <a:ln w="28575" cap="flat" cmpd="sng" algn="ctr">
              <a:solidFill>
                <a:schemeClr val="tx1"/>
              </a:solidFill>
              <a:prstDash val="dash"/>
              <a:round/>
              <a:headEnd type="none" w="med" len="med"/>
              <a:tailEnd type="arrow"/>
            </a:ln>
            <a:effectLst/>
          </p:spPr>
        </p:cxnSp>
        <p:sp>
          <p:nvSpPr>
            <p:cNvPr id="14" name="TextBox 32">
              <a:extLst>
                <a:ext uri="{FF2B5EF4-FFF2-40B4-BE49-F238E27FC236}">
                  <a16:creationId xmlns:a16="http://schemas.microsoft.com/office/drawing/2014/main" id="{7D7C60FC-8A22-4C65-A7B2-F7F3E12B6686}"/>
                </a:ext>
              </a:extLst>
            </p:cNvPr>
            <p:cNvSpPr txBox="1">
              <a:spLocks noChangeArrowheads="1"/>
            </p:cNvSpPr>
            <p:nvPr/>
          </p:nvSpPr>
          <p:spPr bwMode="auto">
            <a:xfrm>
              <a:off x="5170930" y="2316891"/>
              <a:ext cx="1244418" cy="375572"/>
            </a:xfrm>
            <a:prstGeom prst="rect">
              <a:avLst/>
            </a:prstGeom>
            <a:grpFill/>
            <a:ln>
              <a:noFill/>
            </a:ln>
          </p:spPr>
          <p:txBody>
            <a:bodyPr wrap="square" lIns="91431" tIns="45715" rIns="91431" bIns="45715">
              <a:spAutoFit/>
            </a:bodyPr>
            <a:lstStyle>
              <a:lvl1pPr>
                <a:defRPr sz="2400">
                  <a:solidFill>
                    <a:schemeClr val="tx1"/>
                  </a:solidFill>
                  <a:latin typeface="Arial" charset="0"/>
                  <a:ea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ctr" hangingPunct="0">
                <a:spcBef>
                  <a:spcPct val="0"/>
                </a:spcBef>
                <a:spcAft>
                  <a:spcPct val="0"/>
                </a:spcAft>
                <a:defRPr sz="2400">
                  <a:solidFill>
                    <a:schemeClr val="tx1"/>
                  </a:solidFill>
                  <a:latin typeface="Arial" charset="0"/>
                  <a:ea typeface="ＭＳ Ｐゴシック" charset="0"/>
                </a:defRPr>
              </a:lvl6pPr>
              <a:lvl7pPr marL="2971800" indent="-228600" eaLnBrk="0" fontAlgn="ctr" hangingPunct="0">
                <a:spcBef>
                  <a:spcPct val="0"/>
                </a:spcBef>
                <a:spcAft>
                  <a:spcPct val="0"/>
                </a:spcAft>
                <a:defRPr sz="2400">
                  <a:solidFill>
                    <a:schemeClr val="tx1"/>
                  </a:solidFill>
                  <a:latin typeface="Arial" charset="0"/>
                  <a:ea typeface="ＭＳ Ｐゴシック" charset="0"/>
                </a:defRPr>
              </a:lvl7pPr>
              <a:lvl8pPr marL="3429000" indent="-228600" eaLnBrk="0" fontAlgn="ctr" hangingPunct="0">
                <a:spcBef>
                  <a:spcPct val="0"/>
                </a:spcBef>
                <a:spcAft>
                  <a:spcPct val="0"/>
                </a:spcAft>
                <a:defRPr sz="2400">
                  <a:solidFill>
                    <a:schemeClr val="tx1"/>
                  </a:solidFill>
                  <a:latin typeface="Arial" charset="0"/>
                  <a:ea typeface="ＭＳ Ｐゴシック" charset="0"/>
                </a:defRPr>
              </a:lvl8pPr>
              <a:lvl9pPr marL="3886200" indent="-228600" eaLnBrk="0" fontAlgn="ctr" hangingPunct="0">
                <a:spcBef>
                  <a:spcPct val="0"/>
                </a:spcBef>
                <a:spcAft>
                  <a:spcPct val="0"/>
                </a:spcAft>
                <a:defRPr sz="2400">
                  <a:solidFill>
                    <a:schemeClr val="tx1"/>
                  </a:solidFill>
                  <a:latin typeface="Arial" charset="0"/>
                  <a:ea typeface="ＭＳ Ｐゴシック" charset="0"/>
                </a:defRPr>
              </a:lvl9pPr>
            </a:lstStyle>
            <a:p>
              <a:pPr marL="0" marR="0" lvl="0" indent="0" algn="l" defTabSz="457016"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000000"/>
                  </a:solidFill>
                  <a:effectLst/>
                  <a:uLnTx/>
                  <a:uFillTx/>
                  <a:latin typeface="Arial" panose="020B0604020202020204" pitchFamily="34" charset="0"/>
                  <a:cs typeface="Arial" panose="020B0604020202020204" pitchFamily="34" charset="0"/>
                </a:rPr>
                <a:t>Beam dump</a:t>
              </a:r>
              <a:endParaRPr kumimoji="0" lang="en-GB" sz="1200" b="0" i="0" u="none" strike="noStrike" kern="1200" cap="none" spc="0" normalizeH="0" baseline="0" noProof="0" dirty="0">
                <a:ln>
                  <a:noFill/>
                </a:ln>
                <a:solidFill>
                  <a:srgbClr val="000000"/>
                </a:solidFill>
                <a:effectLst/>
                <a:uLnTx/>
                <a:uFillTx/>
                <a:latin typeface="Arial" panose="020B0604020202020204" pitchFamily="34" charset="0"/>
                <a:cs typeface="Arial" panose="020B0604020202020204" pitchFamily="34" charset="0"/>
              </a:endParaRPr>
            </a:p>
          </p:txBody>
        </p:sp>
        <p:sp>
          <p:nvSpPr>
            <p:cNvPr id="15" name="TextBox 32">
              <a:extLst>
                <a:ext uri="{FF2B5EF4-FFF2-40B4-BE49-F238E27FC236}">
                  <a16:creationId xmlns:a16="http://schemas.microsoft.com/office/drawing/2014/main" id="{01608EA8-EC11-46AF-A0E8-FD9AD867CF61}"/>
                </a:ext>
              </a:extLst>
            </p:cNvPr>
            <p:cNvSpPr txBox="1">
              <a:spLocks noChangeArrowheads="1"/>
            </p:cNvSpPr>
            <p:nvPr/>
          </p:nvSpPr>
          <p:spPr bwMode="auto">
            <a:xfrm>
              <a:off x="264847" y="1126916"/>
              <a:ext cx="1593626" cy="375572"/>
            </a:xfrm>
            <a:prstGeom prst="rect">
              <a:avLst/>
            </a:prstGeom>
            <a:grpFill/>
            <a:ln>
              <a:noFill/>
            </a:ln>
          </p:spPr>
          <p:txBody>
            <a:bodyPr wrap="square" lIns="91431" tIns="45715" rIns="91431" bIns="45715">
              <a:spAutoFit/>
            </a:bodyPr>
            <a:lstStyle>
              <a:lvl1pPr>
                <a:defRPr sz="2400">
                  <a:solidFill>
                    <a:schemeClr val="tx1"/>
                  </a:solidFill>
                  <a:latin typeface="Arial" charset="0"/>
                  <a:ea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ctr" hangingPunct="0">
                <a:spcBef>
                  <a:spcPct val="0"/>
                </a:spcBef>
                <a:spcAft>
                  <a:spcPct val="0"/>
                </a:spcAft>
                <a:defRPr sz="2400">
                  <a:solidFill>
                    <a:schemeClr val="tx1"/>
                  </a:solidFill>
                  <a:latin typeface="Arial" charset="0"/>
                  <a:ea typeface="ＭＳ Ｐゴシック" charset="0"/>
                </a:defRPr>
              </a:lvl6pPr>
              <a:lvl7pPr marL="2971800" indent="-228600" eaLnBrk="0" fontAlgn="ctr" hangingPunct="0">
                <a:spcBef>
                  <a:spcPct val="0"/>
                </a:spcBef>
                <a:spcAft>
                  <a:spcPct val="0"/>
                </a:spcAft>
                <a:defRPr sz="2400">
                  <a:solidFill>
                    <a:schemeClr val="tx1"/>
                  </a:solidFill>
                  <a:latin typeface="Arial" charset="0"/>
                  <a:ea typeface="ＭＳ Ｐゴシック" charset="0"/>
                </a:defRPr>
              </a:lvl7pPr>
              <a:lvl8pPr marL="3429000" indent="-228600" eaLnBrk="0" fontAlgn="ctr" hangingPunct="0">
                <a:spcBef>
                  <a:spcPct val="0"/>
                </a:spcBef>
                <a:spcAft>
                  <a:spcPct val="0"/>
                </a:spcAft>
                <a:defRPr sz="2400">
                  <a:solidFill>
                    <a:schemeClr val="tx1"/>
                  </a:solidFill>
                  <a:latin typeface="Arial" charset="0"/>
                  <a:ea typeface="ＭＳ Ｐゴシック" charset="0"/>
                </a:defRPr>
              </a:lvl8pPr>
              <a:lvl9pPr marL="3886200" indent="-228600" eaLnBrk="0" fontAlgn="ctr" hangingPunct="0">
                <a:spcBef>
                  <a:spcPct val="0"/>
                </a:spcBef>
                <a:spcAft>
                  <a:spcPct val="0"/>
                </a:spcAft>
                <a:defRPr sz="2400">
                  <a:solidFill>
                    <a:schemeClr val="tx1"/>
                  </a:solidFill>
                  <a:latin typeface="Arial" charset="0"/>
                  <a:ea typeface="ＭＳ Ｐゴシック" charset="0"/>
                </a:defRPr>
              </a:lvl9pPr>
            </a:lstStyle>
            <a:p>
              <a:pPr marL="0" marR="0" lvl="0" indent="0" algn="l" defTabSz="457016"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000000"/>
                  </a:solidFill>
                  <a:effectLst/>
                  <a:uLnTx/>
                  <a:uFillTx/>
                  <a:latin typeface="Arial" panose="020B0604020202020204" pitchFamily="34" charset="0"/>
                  <a:cs typeface="Arial" panose="020B0604020202020204" pitchFamily="34" charset="0"/>
                </a:rPr>
                <a:t>Interaction point</a:t>
              </a:r>
              <a:endParaRPr kumimoji="0" lang="en-GB" sz="1200" b="0" i="0" u="none" strike="noStrike" kern="1200" cap="none" spc="0" normalizeH="0" baseline="0" noProof="0" dirty="0">
                <a:ln>
                  <a:noFill/>
                </a:ln>
                <a:solidFill>
                  <a:srgbClr val="000000"/>
                </a:solidFill>
                <a:effectLst/>
                <a:uLnTx/>
                <a:uFillTx/>
                <a:latin typeface="Arial" panose="020B0604020202020204" pitchFamily="34" charset="0"/>
                <a:cs typeface="Arial" panose="020B0604020202020204" pitchFamily="34" charset="0"/>
              </a:endParaRPr>
            </a:p>
          </p:txBody>
        </p:sp>
        <p:sp>
          <p:nvSpPr>
            <p:cNvPr id="16" name="テキスト ボックス 15">
              <a:extLst>
                <a:ext uri="{FF2B5EF4-FFF2-40B4-BE49-F238E27FC236}">
                  <a16:creationId xmlns:a16="http://schemas.microsoft.com/office/drawing/2014/main" id="{69EBE3F6-75A4-441D-91E2-B9020D461B36}"/>
                </a:ext>
              </a:extLst>
            </p:cNvPr>
            <p:cNvSpPr txBox="1"/>
            <p:nvPr/>
          </p:nvSpPr>
          <p:spPr>
            <a:xfrm>
              <a:off x="93696" y="2585628"/>
              <a:ext cx="1602914" cy="375585"/>
            </a:xfrm>
            <a:prstGeom prst="rect">
              <a:avLst/>
            </a:prstGeom>
            <a:grp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200" b="0" i="0" u="none" strike="noStrike" kern="1200" cap="none" spc="0" normalizeH="0" baseline="0" noProof="0" dirty="0">
                  <a:ln>
                    <a:noFill/>
                  </a:ln>
                  <a:solidFill>
                    <a:prstClr val="black"/>
                  </a:solidFill>
                  <a:effectLst/>
                  <a:uLnTx/>
                  <a:uFillTx/>
                  <a:latin typeface="Arial" panose="020B0604020202020204" pitchFamily="34" charset="0"/>
                  <a:ea typeface="游ゴシック" panose="020B0400000000000000" pitchFamily="34" charset="-128"/>
                  <a:cs typeface="Arial" panose="020B0604020202020204" pitchFamily="34" charset="0"/>
                </a:rPr>
                <a:t>Physics Detectors</a:t>
              </a:r>
              <a:endParaRPr kumimoji="0" lang="ja-JP" altLang="en-US" sz="1400" b="0" i="0" u="none" strike="noStrike" kern="1200" cap="none" spc="0" normalizeH="0" baseline="0" noProof="0" dirty="0">
                <a:ln>
                  <a:noFill/>
                </a:ln>
                <a:solidFill>
                  <a:prstClr val="black"/>
                </a:solidFill>
                <a:effectLst/>
                <a:uLnTx/>
                <a:uFillTx/>
                <a:latin typeface="Arial" panose="020B0604020202020204" pitchFamily="34" charset="0"/>
                <a:ea typeface="游ゴシック" panose="020B0400000000000000" pitchFamily="34" charset="-128"/>
                <a:cs typeface="Arial" panose="020B0604020202020204" pitchFamily="34" charset="0"/>
              </a:endParaRPr>
            </a:p>
          </p:txBody>
        </p:sp>
      </p:grpSp>
      <p:sp>
        <p:nvSpPr>
          <p:cNvPr id="17" name="Rectangle 148">
            <a:extLst>
              <a:ext uri="{FF2B5EF4-FFF2-40B4-BE49-F238E27FC236}">
                <a16:creationId xmlns:a16="http://schemas.microsoft.com/office/drawing/2014/main" id="{9032E193-08A2-4140-A2D4-87570A6E69B3}"/>
              </a:ext>
            </a:extLst>
          </p:cNvPr>
          <p:cNvSpPr txBox="1">
            <a:spLocks noChangeArrowheads="1"/>
          </p:cNvSpPr>
          <p:nvPr/>
        </p:nvSpPr>
        <p:spPr>
          <a:xfrm>
            <a:off x="2783609" y="2339537"/>
            <a:ext cx="5191086" cy="347649"/>
          </a:xfrm>
          <a:prstGeom prst="rect">
            <a:avLst/>
          </a:prstGeom>
          <a:noFill/>
        </p:spPr>
        <p:txBody>
          <a:bodyPr vert="horz" lIns="91440" tIns="45720" rIns="91440" bIns="45720" rtlCol="0" anchor="ctr">
            <a:normAutofit/>
          </a:bodyPr>
          <a:lstStyle>
            <a:lvl1pPr algn="ctr" defTabSz="914400" rtl="0" eaLnBrk="1" latinLnBrk="0" hangingPunct="1">
              <a:lnSpc>
                <a:spcPct val="90000"/>
              </a:lnSpc>
              <a:spcBef>
                <a:spcPct val="0"/>
              </a:spcBef>
              <a:buNone/>
              <a:defRPr sz="3200" kern="1200">
                <a:solidFill>
                  <a:schemeClr val="tx1"/>
                </a:solidFill>
                <a:latin typeface="Arial Unicode MS" panose="020B0604020202020204" pitchFamily="50" charset="-128"/>
                <a:ea typeface="Arial Unicode MS" panose="020B0604020202020204" pitchFamily="50" charset="-128"/>
                <a:cs typeface="+mj-cs"/>
              </a:defRPr>
            </a:lvl1pPr>
          </a:lstStyle>
          <a:p>
            <a:pPr marL="0" marR="0" lvl="0" indent="0" algn="ctr" defTabSz="914400" rtl="0" eaLnBrk="1" fontAlgn="auto" latinLnBrk="0" hangingPunct="1">
              <a:lnSpc>
                <a:spcPct val="90000"/>
              </a:lnSpc>
              <a:spcBef>
                <a:spcPct val="0"/>
              </a:spcBef>
              <a:spcAft>
                <a:spcPts val="0"/>
              </a:spcAft>
              <a:buClrTx/>
              <a:buSzTx/>
              <a:buFontTx/>
              <a:buNone/>
              <a:tabLst/>
              <a:defRPr/>
            </a:pPr>
            <a:r>
              <a:rPr kumimoji="0" lang="en-US" altLang="ja-JP" sz="1200" b="0" i="0" u="none" strike="noStrike" kern="1200" cap="none" spc="0" normalizeH="0" baseline="0" noProof="0" dirty="0">
                <a:ln>
                  <a:noFill/>
                </a:ln>
                <a:solidFill>
                  <a:prstClr val="black"/>
                </a:solidFill>
                <a:effectLst/>
                <a:uLnTx/>
                <a:uFillTx/>
                <a:latin typeface="Arial" panose="020B0604020202020204" pitchFamily="34" charset="0"/>
                <a:ea typeface="ＭＳ ゴシック" panose="020B0609070205080204" pitchFamily="49" charset="-128"/>
                <a:cs typeface="Arial" panose="020B0604020202020204" pitchFamily="34" charset="0"/>
              </a:rPr>
              <a:t>Bunches of ~10</a:t>
            </a:r>
            <a:r>
              <a:rPr kumimoji="0" lang="en-US" altLang="ja-JP" sz="1200" b="0" i="0" u="none" strike="noStrike" kern="1200" cap="none" spc="0" normalizeH="0" baseline="30000" noProof="0" dirty="0">
                <a:ln>
                  <a:noFill/>
                </a:ln>
                <a:solidFill>
                  <a:prstClr val="black"/>
                </a:solidFill>
                <a:effectLst/>
                <a:uLnTx/>
                <a:uFillTx/>
                <a:latin typeface="Arial" panose="020B0604020202020204" pitchFamily="34" charset="0"/>
                <a:ea typeface="ＭＳ ゴシック" panose="020B0609070205080204" pitchFamily="49" charset="-128"/>
                <a:cs typeface="Arial" panose="020B0604020202020204" pitchFamily="34" charset="0"/>
              </a:rPr>
              <a:t>10</a:t>
            </a:r>
            <a:r>
              <a:rPr kumimoji="0" lang="en-US" altLang="ja-JP" sz="1200" b="0" i="0" u="none" strike="noStrike" kern="1200" cap="none" spc="0" normalizeH="0" baseline="0" noProof="0" dirty="0">
                <a:ln>
                  <a:noFill/>
                </a:ln>
                <a:solidFill>
                  <a:prstClr val="black"/>
                </a:solidFill>
                <a:effectLst/>
                <a:uLnTx/>
                <a:uFillTx/>
                <a:latin typeface="Arial" panose="020B0604020202020204" pitchFamily="34" charset="0"/>
                <a:ea typeface="ＭＳ ゴシック" panose="020B0609070205080204" pitchFamily="49" charset="-128"/>
                <a:cs typeface="Arial" panose="020B0604020202020204" pitchFamily="34" charset="0"/>
              </a:rPr>
              <a:t> e+/e-</a:t>
            </a:r>
            <a:endParaRPr kumimoji="0" lang="ja-JP" altLang="en-US" sz="1100" b="0" i="0" u="none" strike="noStrike" kern="1200" cap="none" spc="0" normalizeH="0" baseline="0" noProof="0" dirty="0">
              <a:ln>
                <a:noFill/>
              </a:ln>
              <a:solidFill>
                <a:prstClr val="black"/>
              </a:solidFill>
              <a:effectLst/>
              <a:uLnTx/>
              <a:uFillTx/>
              <a:latin typeface="Arial" panose="020B0604020202020204" pitchFamily="34" charset="0"/>
              <a:ea typeface="ＭＳ ゴシック" panose="020B0609070205080204" pitchFamily="49" charset="-128"/>
              <a:cs typeface="Arial" panose="020B0604020202020204" pitchFamily="34" charset="0"/>
            </a:endParaRPr>
          </a:p>
        </p:txBody>
      </p:sp>
      <p:sp>
        <p:nvSpPr>
          <p:cNvPr id="18" name="コンテンツ プレースホルダー 1">
            <a:extLst>
              <a:ext uri="{FF2B5EF4-FFF2-40B4-BE49-F238E27FC236}">
                <a16:creationId xmlns:a16="http://schemas.microsoft.com/office/drawing/2014/main" id="{765B4676-DCC2-45E3-A2AD-23A5933C21F6}"/>
              </a:ext>
            </a:extLst>
          </p:cNvPr>
          <p:cNvSpPr txBox="1">
            <a:spLocks/>
          </p:cNvSpPr>
          <p:nvPr/>
        </p:nvSpPr>
        <p:spPr>
          <a:xfrm>
            <a:off x="171110" y="3171837"/>
            <a:ext cx="5687079" cy="3177114"/>
          </a:xfrm>
          <a:prstGeom prst="rect">
            <a:avLst/>
          </a:prstGeom>
          <a:noFill/>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Arial Unicode MS" panose="020B0604020202020204" pitchFamily="50" charset="-128"/>
                <a:ea typeface="Arial Unicode MS" panose="020B0604020202020204" pitchFamily="50" charset="-128"/>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Arial Unicode MS" panose="020B0604020202020204" pitchFamily="50" charset="-128"/>
                <a:ea typeface="Arial Unicode MS" panose="020B0604020202020204" pitchFamily="50" charset="-128"/>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Unicode MS" panose="020B0604020202020204" pitchFamily="50" charset="-128"/>
                <a:ea typeface="Arial Unicode MS" panose="020B0604020202020204" pitchFamily="50" charset="-128"/>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Unicode MS" panose="020B0604020202020204" pitchFamily="50" charset="-128"/>
                <a:ea typeface="Arial Unicode MS" panose="020B0604020202020204" pitchFamily="50" charset="-128"/>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Unicode MS" panose="020B0604020202020204" pitchFamily="50" charset="-128"/>
                <a:ea typeface="Arial Unicode MS" panose="020B0604020202020204" pitchFamily="50" charset="-128"/>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571500" marR="0" lvl="0" indent="-342900" algn="l" defTabSz="914400" rtl="0" eaLnBrk="1" fontAlgn="auto" latinLnBrk="0" hangingPunct="1">
              <a:lnSpc>
                <a:spcPts val="1900"/>
              </a:lnSpc>
              <a:spcBef>
                <a:spcPts val="1000"/>
              </a:spcBef>
              <a:spcAft>
                <a:spcPts val="0"/>
              </a:spcAft>
              <a:buClrTx/>
              <a:buSzTx/>
              <a:buFont typeface="Arial" panose="020B0604020202020204" pitchFamily="34" charset="0"/>
              <a:buChar char="•"/>
              <a:tabLst/>
              <a:defRPr/>
            </a:pPr>
            <a:r>
              <a:rPr kumimoji="0" lang="en-US" altLang="ja-JP" sz="1600" b="0" i="0" u="none" strike="noStrike" kern="1200" cap="none" spc="0" normalizeH="0" baseline="0" noProof="0" dirty="0">
                <a:ln>
                  <a:noFill/>
                </a:ln>
                <a:solidFill>
                  <a:prstClr val="black"/>
                </a:solidFill>
                <a:effectLst/>
                <a:uLnTx/>
                <a:uFillTx/>
                <a:latin typeface="Arial" panose="020B0604020202020204" pitchFamily="34" charset="0"/>
                <a:ea typeface="ＭＳ ゴシック" panose="020B0609070205080204" pitchFamily="49" charset="-128"/>
                <a:cs typeface="Arial" panose="020B0604020202020204" pitchFamily="34" charset="0"/>
              </a:rPr>
              <a:t>Creating particles		</a:t>
            </a:r>
            <a:r>
              <a:rPr kumimoji="0" lang="en-US" altLang="ja-JP" sz="1600" b="0" i="0" u="none" strike="noStrike" kern="1200" cap="none" spc="0" normalizeH="0" baseline="0" noProof="0" dirty="0">
                <a:ln>
                  <a:noFill/>
                </a:ln>
                <a:solidFill>
                  <a:srgbClr val="FF0000"/>
                </a:solidFill>
                <a:effectLst/>
                <a:uLnTx/>
                <a:uFillTx/>
                <a:latin typeface="Arial" panose="020B0604020202020204" pitchFamily="34" charset="0"/>
                <a:ea typeface="ＭＳ ゴシック" panose="020B0609070205080204" pitchFamily="49" charset="-128"/>
                <a:cs typeface="Arial" panose="020B0604020202020204" pitchFamily="34" charset="0"/>
              </a:rPr>
              <a:t>Sources</a:t>
            </a:r>
          </a:p>
          <a:p>
            <a:pPr marL="1028700" marR="0" lvl="1" indent="-342900" algn="l" defTabSz="914400" rtl="0" eaLnBrk="1" fontAlgn="auto" latinLnBrk="0" hangingPunct="1">
              <a:lnSpc>
                <a:spcPts val="1900"/>
              </a:lnSpc>
              <a:spcBef>
                <a:spcPts val="500"/>
              </a:spcBef>
              <a:spcAft>
                <a:spcPts val="0"/>
              </a:spcAft>
              <a:buClrTx/>
              <a:buSzTx/>
              <a:buFont typeface="Arial" panose="020B0604020202020204" pitchFamily="34" charset="0"/>
              <a:buChar char="•"/>
              <a:tabLst/>
              <a:defRPr/>
            </a:pPr>
            <a:r>
              <a:rPr kumimoji="0" lang="en-US" altLang="ja-JP" sz="1400" b="0" i="0" u="none" strike="noStrike" kern="1200" cap="none" spc="0" normalizeH="0" baseline="0" noProof="0" dirty="0">
                <a:ln>
                  <a:noFill/>
                </a:ln>
                <a:solidFill>
                  <a:prstClr val="black"/>
                </a:solidFill>
                <a:effectLst/>
                <a:uLnTx/>
                <a:uFillTx/>
                <a:latin typeface="Arial" panose="020B0604020202020204" pitchFamily="34" charset="0"/>
                <a:ea typeface="ＭＳ ゴシック" panose="020B0609070205080204" pitchFamily="49" charset="-128"/>
                <a:cs typeface="Arial" panose="020B0604020202020204" pitchFamily="34" charset="0"/>
              </a:rPr>
              <a:t>polarized elections/positrons</a:t>
            </a:r>
          </a:p>
          <a:p>
            <a:pPr marL="571500" marR="0" lvl="0" indent="-342900" algn="l" defTabSz="914400" rtl="0" eaLnBrk="1" fontAlgn="auto" latinLnBrk="0" hangingPunct="1">
              <a:lnSpc>
                <a:spcPts val="1900"/>
              </a:lnSpc>
              <a:spcBef>
                <a:spcPts val="1000"/>
              </a:spcBef>
              <a:spcAft>
                <a:spcPts val="0"/>
              </a:spcAft>
              <a:buClrTx/>
              <a:buSzTx/>
              <a:buFont typeface="Arial" panose="020B0604020202020204" pitchFamily="34" charset="0"/>
              <a:buChar char="•"/>
              <a:tabLst/>
              <a:defRPr/>
            </a:pPr>
            <a:r>
              <a:rPr kumimoji="0" lang="en-US" altLang="ja-JP" sz="1600" b="0" i="0" u="none" strike="noStrike" kern="1200" cap="none" spc="0" normalizeH="0" baseline="0" noProof="0" dirty="0">
                <a:ln>
                  <a:noFill/>
                </a:ln>
                <a:solidFill>
                  <a:prstClr val="black"/>
                </a:solidFill>
                <a:effectLst/>
                <a:uLnTx/>
                <a:uFillTx/>
                <a:latin typeface="Arial" panose="020B0604020202020204" pitchFamily="34" charset="0"/>
                <a:ea typeface="ＭＳ ゴシック" panose="020B0609070205080204" pitchFamily="49" charset="-128"/>
                <a:cs typeface="Arial" panose="020B0604020202020204" pitchFamily="34" charset="0"/>
              </a:rPr>
              <a:t>High quality beam                   	</a:t>
            </a:r>
            <a:r>
              <a:rPr kumimoji="0" lang="en-US" altLang="ja-JP" sz="1600" b="0" i="0" u="none" strike="noStrike" kern="1200" cap="none" spc="0" normalizeH="0" baseline="0" noProof="0" dirty="0">
                <a:ln>
                  <a:noFill/>
                </a:ln>
                <a:solidFill>
                  <a:srgbClr val="FF0000"/>
                </a:solidFill>
                <a:effectLst/>
                <a:uLnTx/>
                <a:uFillTx/>
                <a:latin typeface="Arial" panose="020B0604020202020204" pitchFamily="34" charset="0"/>
                <a:ea typeface="ＭＳ ゴシック" panose="020B0609070205080204" pitchFamily="49" charset="-128"/>
                <a:cs typeface="Arial" panose="020B0604020202020204" pitchFamily="34" charset="0"/>
              </a:rPr>
              <a:t>Damping ring</a:t>
            </a:r>
            <a:endParaRPr kumimoji="0" lang="en-US" altLang="ja-JP" sz="1600" b="0" i="0" u="none" strike="noStrike" kern="1200" cap="none" spc="0" normalizeH="0" baseline="0" noProof="0" dirty="0">
              <a:ln>
                <a:noFill/>
              </a:ln>
              <a:solidFill>
                <a:prstClr val="black"/>
              </a:solidFill>
              <a:effectLst/>
              <a:uLnTx/>
              <a:uFillTx/>
              <a:latin typeface="Arial" panose="020B0604020202020204" pitchFamily="34" charset="0"/>
              <a:ea typeface="ＭＳ ゴシック" panose="020B0609070205080204" pitchFamily="49" charset="-128"/>
              <a:cs typeface="Arial" panose="020B0604020202020204" pitchFamily="34" charset="0"/>
            </a:endParaRPr>
          </a:p>
          <a:p>
            <a:pPr marL="1028700" marR="0" lvl="1" indent="-342900" algn="l" defTabSz="914400" rtl="0" eaLnBrk="1" fontAlgn="auto" latinLnBrk="0" hangingPunct="1">
              <a:lnSpc>
                <a:spcPts val="1900"/>
              </a:lnSpc>
              <a:spcBef>
                <a:spcPts val="500"/>
              </a:spcBef>
              <a:spcAft>
                <a:spcPts val="0"/>
              </a:spcAft>
              <a:buClrTx/>
              <a:buSzTx/>
              <a:buFont typeface="Arial" panose="020B0604020202020204" pitchFamily="34" charset="0"/>
              <a:buChar char="•"/>
              <a:tabLst/>
              <a:defRPr/>
            </a:pPr>
            <a:r>
              <a:rPr kumimoji="0" lang="en-US" altLang="ja-JP" sz="1400" b="0" i="0" u="none" strike="noStrike" kern="1200" cap="none" spc="0" normalizeH="0" baseline="0" noProof="0" dirty="0">
                <a:ln>
                  <a:noFill/>
                </a:ln>
                <a:solidFill>
                  <a:prstClr val="black"/>
                </a:solidFill>
                <a:effectLst/>
                <a:uLnTx/>
                <a:uFillTx/>
                <a:latin typeface="Arial" panose="020B0604020202020204" pitchFamily="34" charset="0"/>
                <a:ea typeface="ＭＳ ゴシック" panose="020B0609070205080204" pitchFamily="49" charset="-128"/>
                <a:cs typeface="Arial" panose="020B0604020202020204" pitchFamily="34" charset="0"/>
              </a:rPr>
              <a:t>low emittance beams</a:t>
            </a:r>
          </a:p>
          <a:p>
            <a:pPr marL="571500" marR="0" lvl="0" indent="-342900" algn="l" defTabSz="914400" rtl="0" eaLnBrk="1" fontAlgn="auto" latinLnBrk="0" hangingPunct="1">
              <a:lnSpc>
                <a:spcPts val="1900"/>
              </a:lnSpc>
              <a:spcBef>
                <a:spcPts val="1000"/>
              </a:spcBef>
              <a:spcAft>
                <a:spcPts val="0"/>
              </a:spcAft>
              <a:buClrTx/>
              <a:buSzTx/>
              <a:buFont typeface="Arial" panose="020B0604020202020204" pitchFamily="34" charset="0"/>
              <a:buChar char="•"/>
              <a:tabLst/>
              <a:defRPr/>
            </a:pPr>
            <a:r>
              <a:rPr kumimoji="0" lang="en-US" altLang="ja-JP" sz="1600" b="0" i="0" u="none" strike="noStrike" kern="1200" cap="none" spc="0" normalizeH="0" baseline="0" noProof="0" dirty="0">
                <a:ln>
                  <a:noFill/>
                </a:ln>
                <a:solidFill>
                  <a:prstClr val="black"/>
                </a:solidFill>
                <a:effectLst/>
                <a:uLnTx/>
                <a:uFillTx/>
                <a:latin typeface="Arial" panose="020B0604020202020204" pitchFamily="34" charset="0"/>
                <a:ea typeface="ＭＳ ゴシック" panose="020B0609070205080204" pitchFamily="49" charset="-128"/>
                <a:cs typeface="Arial" panose="020B0604020202020204" pitchFamily="34" charset="0"/>
              </a:rPr>
              <a:t>Acceleration 			</a:t>
            </a:r>
            <a:r>
              <a:rPr kumimoji="0" lang="en-US" altLang="ja-JP" sz="1600" b="0" i="0" u="none" strike="noStrike" kern="1200" cap="none" spc="0" normalizeH="0" baseline="0" noProof="0" dirty="0">
                <a:ln>
                  <a:noFill/>
                </a:ln>
                <a:solidFill>
                  <a:srgbClr val="FF0000"/>
                </a:solidFill>
                <a:effectLst/>
                <a:uLnTx/>
                <a:uFillTx/>
                <a:latin typeface="Arial" panose="020B0604020202020204" pitchFamily="34" charset="0"/>
                <a:ea typeface="ＭＳ ゴシック" panose="020B0609070205080204" pitchFamily="49" charset="-128"/>
                <a:cs typeface="Arial" panose="020B0604020202020204" pitchFamily="34" charset="0"/>
              </a:rPr>
              <a:t>Main linac</a:t>
            </a:r>
            <a:endParaRPr kumimoji="0" lang="en-US" altLang="ja-JP" sz="1600" b="0" i="0" u="none" strike="noStrike" kern="1200" cap="none" spc="0" normalizeH="0" baseline="0" noProof="0" dirty="0">
              <a:ln>
                <a:noFill/>
              </a:ln>
              <a:solidFill>
                <a:prstClr val="black"/>
              </a:solidFill>
              <a:effectLst/>
              <a:uLnTx/>
              <a:uFillTx/>
              <a:latin typeface="Arial" panose="020B0604020202020204" pitchFamily="34" charset="0"/>
              <a:ea typeface="ＭＳ ゴシック" panose="020B0609070205080204" pitchFamily="49" charset="-128"/>
              <a:cs typeface="Arial" panose="020B0604020202020204" pitchFamily="34" charset="0"/>
            </a:endParaRPr>
          </a:p>
          <a:p>
            <a:pPr marL="1028700" marR="0" lvl="1" indent="-342900" algn="l" defTabSz="914400" rtl="0" eaLnBrk="1" fontAlgn="auto" latinLnBrk="0" hangingPunct="1">
              <a:lnSpc>
                <a:spcPts val="1900"/>
              </a:lnSpc>
              <a:spcBef>
                <a:spcPts val="500"/>
              </a:spcBef>
              <a:spcAft>
                <a:spcPts val="0"/>
              </a:spcAft>
              <a:buClrTx/>
              <a:buSzTx/>
              <a:buFont typeface="Arial" panose="020B0604020202020204" pitchFamily="34" charset="0"/>
              <a:buChar char="•"/>
              <a:tabLst/>
              <a:defRPr/>
            </a:pPr>
            <a:r>
              <a:rPr kumimoji="0" lang="en-US" altLang="ja-JP" sz="1400" b="0" i="0" u="none" strike="noStrike" kern="1200" cap="none" spc="0" normalizeH="0" baseline="0" noProof="0" dirty="0">
                <a:ln>
                  <a:noFill/>
                </a:ln>
                <a:solidFill>
                  <a:prstClr val="black"/>
                </a:solidFill>
                <a:effectLst/>
                <a:uLnTx/>
                <a:uFillTx/>
                <a:latin typeface="Arial" panose="020B0604020202020204" pitchFamily="34" charset="0"/>
                <a:ea typeface="ＭＳ ゴシック" panose="020B0609070205080204" pitchFamily="49" charset="-128"/>
                <a:cs typeface="Arial" panose="020B0604020202020204" pitchFamily="34" charset="0"/>
              </a:rPr>
              <a:t>superconducting radio frequency (SRF)</a:t>
            </a:r>
          </a:p>
          <a:p>
            <a:pPr marL="571500" marR="0" lvl="0" indent="-342900" algn="l" defTabSz="914400" rtl="0" eaLnBrk="1" fontAlgn="auto" latinLnBrk="0" hangingPunct="1">
              <a:lnSpc>
                <a:spcPts val="1900"/>
              </a:lnSpc>
              <a:spcBef>
                <a:spcPts val="1000"/>
              </a:spcBef>
              <a:spcAft>
                <a:spcPts val="0"/>
              </a:spcAft>
              <a:buClrTx/>
              <a:buSzTx/>
              <a:buFont typeface="Arial" panose="020B0604020202020204" pitchFamily="34" charset="0"/>
              <a:buChar char="•"/>
              <a:tabLst/>
              <a:defRPr/>
            </a:pPr>
            <a:r>
              <a:rPr kumimoji="0" lang="en-US" altLang="ja-JP" sz="1600" b="0" i="0" u="none" strike="noStrike" kern="1200" cap="none" spc="0" normalizeH="0" baseline="0" noProof="0" dirty="0">
                <a:ln>
                  <a:noFill/>
                </a:ln>
                <a:solidFill>
                  <a:prstClr val="black"/>
                </a:solidFill>
                <a:effectLst/>
                <a:uLnTx/>
                <a:uFillTx/>
                <a:latin typeface="Arial" panose="020B0604020202020204" pitchFamily="34" charset="0"/>
                <a:ea typeface="ＭＳ ゴシック" panose="020B0609070205080204" pitchFamily="49" charset="-128"/>
                <a:cs typeface="Arial" panose="020B0604020202020204" pitchFamily="34" charset="0"/>
              </a:rPr>
              <a:t>Collide them    	              	</a:t>
            </a:r>
            <a:r>
              <a:rPr kumimoji="0" lang="en-US" altLang="ja-JP" sz="1600" b="0" i="0" u="none" strike="noStrike" kern="1200" cap="none" spc="0" normalizeH="0" baseline="0" noProof="0" dirty="0">
                <a:ln>
                  <a:noFill/>
                </a:ln>
                <a:solidFill>
                  <a:srgbClr val="FF0000"/>
                </a:solidFill>
                <a:effectLst/>
                <a:uLnTx/>
                <a:uFillTx/>
                <a:latin typeface="Arial" panose="020B0604020202020204" pitchFamily="34" charset="0"/>
                <a:ea typeface="ＭＳ ゴシック" panose="020B0609070205080204" pitchFamily="49" charset="-128"/>
                <a:cs typeface="Arial" panose="020B0604020202020204" pitchFamily="34" charset="0"/>
              </a:rPr>
              <a:t>Final focus</a:t>
            </a:r>
            <a:endParaRPr kumimoji="0" lang="en-US" altLang="ja-JP" sz="1600" b="0" i="0" u="none" strike="noStrike" kern="1200" cap="none" spc="0" normalizeH="0" baseline="0" noProof="0" dirty="0">
              <a:ln>
                <a:noFill/>
              </a:ln>
              <a:solidFill>
                <a:prstClr val="black"/>
              </a:solidFill>
              <a:effectLst/>
              <a:uLnTx/>
              <a:uFillTx/>
              <a:latin typeface="Arial" panose="020B0604020202020204" pitchFamily="34" charset="0"/>
              <a:ea typeface="ＭＳ ゴシック" panose="020B0609070205080204" pitchFamily="49" charset="-128"/>
              <a:cs typeface="Arial" panose="020B0604020202020204" pitchFamily="34" charset="0"/>
            </a:endParaRPr>
          </a:p>
          <a:p>
            <a:pPr marL="1028700" marR="0" lvl="1" indent="-342900" algn="l" defTabSz="914400" rtl="0" eaLnBrk="1" fontAlgn="auto" latinLnBrk="0" hangingPunct="1">
              <a:lnSpc>
                <a:spcPts val="1900"/>
              </a:lnSpc>
              <a:spcBef>
                <a:spcPts val="500"/>
              </a:spcBef>
              <a:spcAft>
                <a:spcPts val="0"/>
              </a:spcAft>
              <a:buClrTx/>
              <a:buSzTx/>
              <a:buFont typeface="Arial" panose="020B0604020202020204" pitchFamily="34" charset="0"/>
              <a:buChar char="•"/>
              <a:tabLst/>
              <a:defRPr/>
            </a:pPr>
            <a:r>
              <a:rPr kumimoji="0" lang="en-US" altLang="ja-JP" sz="1400" b="0" i="0" u="none" strike="noStrike" kern="1200" cap="none" spc="0" normalizeH="0" baseline="0" noProof="0" dirty="0">
                <a:ln>
                  <a:noFill/>
                </a:ln>
                <a:solidFill>
                  <a:prstClr val="black"/>
                </a:solidFill>
                <a:effectLst/>
                <a:uLnTx/>
                <a:uFillTx/>
                <a:latin typeface="Arial" panose="020B0604020202020204" pitchFamily="34" charset="0"/>
                <a:ea typeface="ＭＳ ゴシック" panose="020B0609070205080204" pitchFamily="49" charset="-128"/>
                <a:cs typeface="Arial" panose="020B0604020202020204" pitchFamily="34" charset="0"/>
              </a:rPr>
              <a:t>nano-meter beams</a:t>
            </a:r>
          </a:p>
          <a:p>
            <a:pPr marL="571500" marR="0" lvl="0" indent="-342900" algn="l" defTabSz="914400" rtl="0" eaLnBrk="1" fontAlgn="auto" latinLnBrk="0" hangingPunct="1">
              <a:lnSpc>
                <a:spcPts val="1900"/>
              </a:lnSpc>
              <a:spcBef>
                <a:spcPts val="1000"/>
              </a:spcBef>
              <a:spcAft>
                <a:spcPts val="0"/>
              </a:spcAft>
              <a:buClrTx/>
              <a:buSzTx/>
              <a:buFont typeface="Arial" panose="020B0604020202020204" pitchFamily="34" charset="0"/>
              <a:buChar char="•"/>
              <a:tabLst/>
              <a:defRPr/>
            </a:pPr>
            <a:r>
              <a:rPr kumimoji="0" lang="en-US" altLang="ja-JP" sz="1600" b="0" i="0" u="none" strike="noStrike" kern="1200" cap="none" spc="0" normalizeH="0" baseline="0" noProof="0" dirty="0">
                <a:ln>
                  <a:noFill/>
                </a:ln>
                <a:solidFill>
                  <a:prstClr val="black"/>
                </a:solidFill>
                <a:effectLst/>
                <a:uLnTx/>
                <a:uFillTx/>
                <a:latin typeface="Arial" panose="020B0604020202020204" pitchFamily="34" charset="0"/>
                <a:ea typeface="ＭＳ ゴシック" panose="020B0609070205080204" pitchFamily="49" charset="-128"/>
                <a:cs typeface="Arial" panose="020B0604020202020204" pitchFamily="34" charset="0"/>
              </a:rPr>
              <a:t>Go to                                       	</a:t>
            </a:r>
            <a:r>
              <a:rPr kumimoji="0" lang="en-US" altLang="ja-JP" sz="1600" b="0" i="0" u="none" strike="noStrike" kern="1200" cap="none" spc="0" normalizeH="0" baseline="0" noProof="0" dirty="0">
                <a:ln>
                  <a:noFill/>
                </a:ln>
                <a:solidFill>
                  <a:srgbClr val="FF0000"/>
                </a:solidFill>
                <a:effectLst/>
                <a:uLnTx/>
                <a:uFillTx/>
                <a:latin typeface="Arial" panose="020B0604020202020204" pitchFamily="34" charset="0"/>
                <a:ea typeface="ＭＳ ゴシック" panose="020B0609070205080204" pitchFamily="49" charset="-128"/>
                <a:cs typeface="Arial" panose="020B0604020202020204" pitchFamily="34" charset="0"/>
              </a:rPr>
              <a:t>Beam dumps</a:t>
            </a:r>
            <a:endParaRPr kumimoji="0" lang="ja-JP" altLang="en-US" sz="1600" b="0" i="0" u="none" strike="noStrike" kern="1200" cap="none" spc="0" normalizeH="0" baseline="0" noProof="0" dirty="0">
              <a:ln>
                <a:noFill/>
              </a:ln>
              <a:solidFill>
                <a:srgbClr val="FF0000"/>
              </a:solidFill>
              <a:effectLst/>
              <a:uLnTx/>
              <a:uFillTx/>
              <a:latin typeface="Arial" panose="020B0604020202020204" pitchFamily="34" charset="0"/>
              <a:ea typeface="ＭＳ ゴシック" panose="020B0609070205080204" pitchFamily="49" charset="-128"/>
              <a:cs typeface="Arial" panose="020B0604020202020204" pitchFamily="34" charset="0"/>
            </a:endParaRPr>
          </a:p>
        </p:txBody>
      </p:sp>
      <p:grpSp>
        <p:nvGrpSpPr>
          <p:cNvPr id="88" name="グループ化 87">
            <a:extLst>
              <a:ext uri="{FF2B5EF4-FFF2-40B4-BE49-F238E27FC236}">
                <a16:creationId xmlns:a16="http://schemas.microsoft.com/office/drawing/2014/main" id="{B0AAA5EF-9F58-4017-8814-9FAB8ABA0E9A}"/>
              </a:ext>
            </a:extLst>
          </p:cNvPr>
          <p:cNvGrpSpPr/>
          <p:nvPr/>
        </p:nvGrpSpPr>
        <p:grpSpPr>
          <a:xfrm>
            <a:off x="6631696" y="2676048"/>
            <a:ext cx="3611033" cy="1268507"/>
            <a:chOff x="5154410" y="2581155"/>
            <a:chExt cx="3841308" cy="1378938"/>
          </a:xfrm>
          <a:noFill/>
        </p:grpSpPr>
        <p:pic>
          <p:nvPicPr>
            <p:cNvPr id="2" name="図 1">
              <a:extLst>
                <a:ext uri="{FF2B5EF4-FFF2-40B4-BE49-F238E27FC236}">
                  <a16:creationId xmlns:a16="http://schemas.microsoft.com/office/drawing/2014/main" id="{8E1312F5-8215-1108-E24C-ED5AAE0279D9}"/>
                </a:ext>
              </a:extLst>
            </p:cNvPr>
            <p:cNvPicPr/>
            <p:nvPr/>
          </p:nvPicPr>
          <p:blipFill rotWithShape="1">
            <a:blip r:embed="rId5" cstate="screen">
              <a:extLst>
                <a:ext uri="{28A0092B-C50C-407E-A947-70E740481C1C}">
                  <a14:useLocalDpi xmlns:a14="http://schemas.microsoft.com/office/drawing/2010/main"/>
                </a:ext>
              </a:extLst>
            </a:blip>
            <a:srcRect t="9476" r="35573" b="10893"/>
            <a:stretch/>
          </p:blipFill>
          <p:spPr bwMode="auto">
            <a:xfrm>
              <a:off x="5154410" y="2581155"/>
              <a:ext cx="3841308" cy="1378938"/>
            </a:xfrm>
            <a:prstGeom prst="rect">
              <a:avLst/>
            </a:prstGeom>
            <a:grpFill/>
            <a:ln>
              <a:solidFill>
                <a:srgbClr val="FF0000"/>
              </a:solidFill>
            </a:ln>
            <a:extLst>
              <a:ext uri="{53640926-AAD7-44d8-BBD7-CCE9431645EC}">
                <a14:shadowObscured xmlns:wpc="http://schemas.microsoft.com/office/word/2010/wordprocessingCanvas" xmlns:mc="http://schemas.openxmlformats.org/markup-compatibility/2006" xmlns:m="http://schemas.openxmlformats.org/officeDocument/2006/math" xmlns:wp14="http://schemas.microsoft.com/office/word/2010/wordprocessingDrawing" xmlns:wp="http://schemas.openxmlformats.org/drawingml/2006/wordprocessingDrawing" xmlns:w14="http://schemas.microsoft.com/office/word/2010/wordml" xmlns:w15="http://schemas.microsoft.com/office/word/2012/wordml" xmlns:wpg="http://schemas.microsoft.com/office/word/2010/wordprocessingGroup" xmlns:wpi="http://schemas.microsoft.com/office/word/2010/wordprocessingInk" xmlns:wne="http://schemas.microsoft.com/office/word/2006/wordml" xmlns:wps="http://schemas.microsoft.com/office/word/2010/wordprocessingShape" xmlns:pic="http://schemas.openxmlformats.org/drawingml/2006/picture" xmlns="" xmlns:mo="http://schemas.microsoft.com/office/mac/office/2008/main" xmlns:mv="urn:schemas-microsoft-com:mac:vml" xmlns:o="urn:schemas-microsoft-com:office:office" xmlns:v="urn:schemas-microsoft-com:vml" xmlns:w10="urn:schemas-microsoft-com:office:word" xmlns:w="http://schemas.openxmlformats.org/wordprocessingml/2006/main" xmlns:a14="http://schemas.microsoft.com/office/drawing/2010/main" xmlns:lc="http://schemas.openxmlformats.org/drawingml/2006/lockedCanvas"/>
              </a:ext>
            </a:extLst>
          </p:spPr>
        </p:pic>
        <p:sp>
          <p:nvSpPr>
            <p:cNvPr id="87" name="正方形/長方形 86">
              <a:extLst>
                <a:ext uri="{FF2B5EF4-FFF2-40B4-BE49-F238E27FC236}">
                  <a16:creationId xmlns:a16="http://schemas.microsoft.com/office/drawing/2014/main" id="{F3A3E03D-2E90-DF00-41A2-320113C4E14B}"/>
                </a:ext>
              </a:extLst>
            </p:cNvPr>
            <p:cNvSpPr/>
            <p:nvPr/>
          </p:nvSpPr>
          <p:spPr>
            <a:xfrm>
              <a:off x="5375189" y="2848232"/>
              <a:ext cx="1179437" cy="339223"/>
            </a:xfrm>
            <a:prstGeom prst="rect">
              <a:avLst/>
            </a:prstGeom>
            <a:gr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Arial" panose="020B0604020202020204" pitchFamily="34" charset="0"/>
                <a:ea typeface="游ゴシック" panose="020B0400000000000000" pitchFamily="34" charset="-128"/>
                <a:cs typeface="Arial" panose="020B0604020202020204" pitchFamily="34" charset="0"/>
              </a:endParaRPr>
            </a:p>
          </p:txBody>
        </p:sp>
      </p:grpSp>
      <p:pic>
        <p:nvPicPr>
          <p:cNvPr id="89" name="図 88">
            <a:extLst>
              <a:ext uri="{FF2B5EF4-FFF2-40B4-BE49-F238E27FC236}">
                <a16:creationId xmlns:a16="http://schemas.microsoft.com/office/drawing/2014/main" id="{CBD83683-7ADA-260C-80CF-39B0CFB7D150}"/>
              </a:ext>
            </a:extLst>
          </p:cNvPr>
          <p:cNvPicPr/>
          <p:nvPr/>
        </p:nvPicPr>
        <p:blipFill rotWithShape="1">
          <a:blip r:embed="rId6"/>
          <a:srcRect l="1" r="47811" b="22259"/>
          <a:stretch/>
        </p:blipFill>
        <p:spPr>
          <a:xfrm>
            <a:off x="10275232" y="2683538"/>
            <a:ext cx="1879695" cy="1064983"/>
          </a:xfrm>
          <a:prstGeom prst="rect">
            <a:avLst/>
          </a:prstGeom>
          <a:noFill/>
          <a:ln>
            <a:solidFill>
              <a:srgbClr val="FF0000"/>
            </a:solidFill>
          </a:ln>
        </p:spPr>
      </p:pic>
      <p:sp>
        <p:nvSpPr>
          <p:cNvPr id="90" name="テキスト ボックス 89">
            <a:extLst>
              <a:ext uri="{FF2B5EF4-FFF2-40B4-BE49-F238E27FC236}">
                <a16:creationId xmlns:a16="http://schemas.microsoft.com/office/drawing/2014/main" id="{95625F94-2482-D0AE-6F0C-0C774860D1CF}"/>
              </a:ext>
            </a:extLst>
          </p:cNvPr>
          <p:cNvSpPr txBox="1"/>
          <p:nvPr/>
        </p:nvSpPr>
        <p:spPr>
          <a:xfrm>
            <a:off x="7333250" y="2440837"/>
            <a:ext cx="1731564" cy="253916"/>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050" b="0" i="1" u="none" strike="noStrike" kern="1200" cap="none" spc="0" normalizeH="0" baseline="0" noProof="0" dirty="0">
                <a:ln>
                  <a:noFill/>
                </a:ln>
                <a:solidFill>
                  <a:prstClr val="black"/>
                </a:solidFill>
                <a:effectLst/>
                <a:uLnTx/>
                <a:uFillTx/>
                <a:latin typeface="Arial" panose="020B0604020202020204" pitchFamily="34" charset="0"/>
                <a:ea typeface="游ゴシック" panose="020B0400000000000000" pitchFamily="34" charset="-128"/>
                <a:cs typeface="Arial" panose="020B0604020202020204" pitchFamily="34" charset="0"/>
              </a:rPr>
              <a:t>Undulator positron source</a:t>
            </a:r>
            <a:endParaRPr kumimoji="1" lang="ja-JP" altLang="en-US" sz="1050" b="0" i="1" u="none" strike="noStrike" kern="1200" cap="none" spc="0" normalizeH="0" baseline="0" noProof="0" dirty="0">
              <a:ln>
                <a:noFill/>
              </a:ln>
              <a:solidFill>
                <a:prstClr val="black"/>
              </a:solidFill>
              <a:effectLst/>
              <a:uLnTx/>
              <a:uFillTx/>
              <a:latin typeface="Arial" panose="020B0604020202020204" pitchFamily="34" charset="0"/>
              <a:ea typeface="游ゴシック" panose="020B0400000000000000" pitchFamily="34" charset="-128"/>
              <a:cs typeface="Arial" panose="020B0604020202020204" pitchFamily="34" charset="0"/>
            </a:endParaRPr>
          </a:p>
        </p:txBody>
      </p:sp>
      <p:sp>
        <p:nvSpPr>
          <p:cNvPr id="91" name="テキスト ボックス 90">
            <a:extLst>
              <a:ext uri="{FF2B5EF4-FFF2-40B4-BE49-F238E27FC236}">
                <a16:creationId xmlns:a16="http://schemas.microsoft.com/office/drawing/2014/main" id="{6A552BC7-1A46-3BD9-E10D-95D6B285B4CA}"/>
              </a:ext>
            </a:extLst>
          </p:cNvPr>
          <p:cNvSpPr txBox="1"/>
          <p:nvPr/>
        </p:nvSpPr>
        <p:spPr>
          <a:xfrm>
            <a:off x="10242729" y="3793698"/>
            <a:ext cx="2820128" cy="26161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050" b="0" i="1" u="none" strike="noStrike" kern="1200" cap="none" spc="0" normalizeH="0" baseline="0" noProof="0" dirty="0">
                <a:ln>
                  <a:noFill/>
                </a:ln>
                <a:solidFill>
                  <a:prstClr val="black"/>
                </a:solidFill>
                <a:effectLst/>
                <a:uLnTx/>
                <a:uFillTx/>
                <a:latin typeface="Arial" panose="020B0604020202020204" pitchFamily="34" charset="0"/>
                <a:ea typeface="游ゴシック" panose="020B0400000000000000" pitchFamily="34" charset="-128"/>
                <a:cs typeface="Arial" panose="020B0604020202020204" pitchFamily="34" charset="0"/>
              </a:rPr>
              <a:t>Electron driven positron source</a:t>
            </a:r>
            <a:endParaRPr kumimoji="1" lang="ja-JP" altLang="en-US" sz="1050" b="0" i="1" u="none" strike="noStrike" kern="1200" cap="none" spc="0" normalizeH="0" baseline="0" noProof="0" dirty="0">
              <a:ln>
                <a:noFill/>
              </a:ln>
              <a:solidFill>
                <a:prstClr val="black"/>
              </a:solidFill>
              <a:effectLst/>
              <a:uLnTx/>
              <a:uFillTx/>
              <a:latin typeface="Arial" panose="020B0604020202020204" pitchFamily="34" charset="0"/>
              <a:ea typeface="游ゴシック" panose="020B0400000000000000" pitchFamily="34" charset="-128"/>
              <a:cs typeface="Arial" panose="020B0604020202020204" pitchFamily="34" charset="0"/>
            </a:endParaRPr>
          </a:p>
        </p:txBody>
      </p:sp>
      <p:sp>
        <p:nvSpPr>
          <p:cNvPr id="19" name="Title 1">
            <a:extLst>
              <a:ext uri="{FF2B5EF4-FFF2-40B4-BE49-F238E27FC236}">
                <a16:creationId xmlns:a16="http://schemas.microsoft.com/office/drawing/2014/main" id="{750B49C9-9582-DC9E-A062-E6C55E27233E}"/>
              </a:ext>
            </a:extLst>
          </p:cNvPr>
          <p:cNvSpPr txBox="1">
            <a:spLocks/>
          </p:cNvSpPr>
          <p:nvPr/>
        </p:nvSpPr>
        <p:spPr>
          <a:xfrm>
            <a:off x="285288" y="212973"/>
            <a:ext cx="6818824" cy="479723"/>
          </a:xfrm>
          <a:prstGeom prst="rect">
            <a:avLst/>
          </a:prstGeom>
          <a:noFill/>
        </p:spPr>
        <p:txBody>
          <a:bodyPr vert="horz" lIns="91440" tIns="45720" rIns="91440" bIns="45720" rtlCol="0" anchor="ctr">
            <a:noAutofit/>
          </a:bodyPr>
          <a:lstStyle>
            <a:lvl1pPr algn="ctr" defTabSz="914400" rtl="0" eaLnBrk="1" latinLnBrk="0" hangingPunct="1">
              <a:lnSpc>
                <a:spcPct val="90000"/>
              </a:lnSpc>
              <a:spcBef>
                <a:spcPct val="0"/>
              </a:spcBef>
              <a:buNone/>
              <a:defRPr kumimoji="1" sz="4500" kern="1200">
                <a:solidFill>
                  <a:schemeClr val="tx1"/>
                </a:solidFill>
                <a:latin typeface="+mj-lt"/>
                <a:ea typeface="ＭＳ Ｐゴシック" panose="020B0600070205080204" pitchFamily="50" charset="-128"/>
                <a:cs typeface="+mj-cs"/>
              </a:defRPr>
            </a:lvl1pPr>
          </a:lstStyle>
          <a:p>
            <a:pPr marL="0" marR="0" lvl="0" indent="0" algn="ctr" defTabSz="914400" rtl="0" eaLnBrk="1" fontAlgn="auto" latinLnBrk="0" hangingPunct="1">
              <a:lnSpc>
                <a:spcPct val="90000"/>
              </a:lnSpc>
              <a:spcBef>
                <a:spcPct val="0"/>
              </a:spcBef>
              <a:spcAft>
                <a:spcPts val="0"/>
              </a:spcAft>
              <a:buClrTx/>
              <a:buSzTx/>
              <a:buFontTx/>
              <a:buNone/>
              <a:tabLst/>
              <a:defRPr/>
            </a:pPr>
            <a:r>
              <a:rPr kumimoji="1" lang="en-US" altLang="ja-JP" sz="3600" b="1" i="0" u="none" strike="noStrike" kern="1200" cap="none" spc="0" normalizeH="0" baseline="0" noProof="0" dirty="0">
                <a:ln>
                  <a:noFill/>
                </a:ln>
                <a:solidFill>
                  <a:srgbClr val="0033A0"/>
                </a:solidFill>
                <a:effectLst/>
                <a:uLnTx/>
                <a:uFillTx/>
                <a:latin typeface="Arial" panose="020B0604020202020204" pitchFamily="34" charset="0"/>
                <a:cs typeface="Arial" panose="020B0604020202020204" pitchFamily="34" charset="0"/>
              </a:rPr>
              <a:t>The ILC250 accelerator facility</a:t>
            </a:r>
            <a:endParaRPr kumimoji="1" lang="en-GB" sz="3600" b="1" i="0" u="none" strike="noStrike" kern="1200" cap="none" spc="0" normalizeH="0" baseline="0" noProof="0" dirty="0">
              <a:ln>
                <a:noFill/>
              </a:ln>
              <a:solidFill>
                <a:srgbClr val="0033A0"/>
              </a:solidFill>
              <a:effectLst/>
              <a:uLnTx/>
              <a:uFillTx/>
              <a:latin typeface="Arial" panose="020B0604020202020204" pitchFamily="34" charset="0"/>
              <a:cs typeface="Arial" panose="020B0604020202020204" pitchFamily="34" charset="0"/>
            </a:endParaRPr>
          </a:p>
        </p:txBody>
      </p:sp>
      <p:pic>
        <p:nvPicPr>
          <p:cNvPr id="3" name="Picture 2">
            <a:extLst>
              <a:ext uri="{FF2B5EF4-FFF2-40B4-BE49-F238E27FC236}">
                <a16:creationId xmlns:a16="http://schemas.microsoft.com/office/drawing/2014/main" id="{2588B2BF-2A86-F18D-B29A-4A5027FA0C96}"/>
              </a:ext>
            </a:extLst>
          </p:cNvPr>
          <p:cNvPicPr>
            <a:picLocks noChangeAspect="1"/>
          </p:cNvPicPr>
          <p:nvPr/>
        </p:nvPicPr>
        <p:blipFill>
          <a:blip r:embed="rId7"/>
          <a:stretch>
            <a:fillRect/>
          </a:stretch>
        </p:blipFill>
        <p:spPr>
          <a:xfrm>
            <a:off x="6239772" y="4168877"/>
            <a:ext cx="2952572" cy="1966824"/>
          </a:xfrm>
          <a:prstGeom prst="rect">
            <a:avLst/>
          </a:prstGeom>
        </p:spPr>
      </p:pic>
      <p:pic>
        <p:nvPicPr>
          <p:cNvPr id="23" name="Picture 22">
            <a:extLst>
              <a:ext uri="{FF2B5EF4-FFF2-40B4-BE49-F238E27FC236}">
                <a16:creationId xmlns:a16="http://schemas.microsoft.com/office/drawing/2014/main" id="{8AEFB61B-7993-85F6-378D-5FCB07919FAF}"/>
              </a:ext>
            </a:extLst>
          </p:cNvPr>
          <p:cNvPicPr>
            <a:picLocks noChangeAspect="1"/>
          </p:cNvPicPr>
          <p:nvPr/>
        </p:nvPicPr>
        <p:blipFill>
          <a:blip r:embed="rId8"/>
          <a:stretch>
            <a:fillRect/>
          </a:stretch>
        </p:blipFill>
        <p:spPr>
          <a:xfrm>
            <a:off x="8430809" y="4189546"/>
            <a:ext cx="3623839" cy="1966824"/>
          </a:xfrm>
          <a:prstGeom prst="rect">
            <a:avLst/>
          </a:prstGeom>
        </p:spPr>
      </p:pic>
      <p:pic>
        <p:nvPicPr>
          <p:cNvPr id="24" name="Picture 3">
            <a:extLst>
              <a:ext uri="{FF2B5EF4-FFF2-40B4-BE49-F238E27FC236}">
                <a16:creationId xmlns:a16="http://schemas.microsoft.com/office/drawing/2014/main" id="{220DC0DD-4756-5A15-1C55-C350F68C8222}"/>
              </a:ext>
            </a:extLst>
          </p:cNvPr>
          <p:cNvPicPr>
            <a:picLocks noChangeAspect="1"/>
          </p:cNvPicPr>
          <p:nvPr/>
        </p:nvPicPr>
        <p:blipFill>
          <a:blip r:embed="rId9">
            <a:extLst>
              <a:ext uri="{28A0092B-C50C-407E-A947-70E740481C1C}">
                <a14:useLocalDpi xmlns:a14="http://schemas.microsoft.com/office/drawing/2010/main" val="0"/>
              </a:ext>
            </a:extLst>
          </a:blip>
          <a:srcRect/>
          <a:stretch>
            <a:fillRect/>
          </a:stretch>
        </p:blipFill>
        <p:spPr bwMode="auto">
          <a:xfrm>
            <a:off x="9021942" y="41834"/>
            <a:ext cx="2628186" cy="19853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 name="Date Placeholder 19">
            <a:extLst>
              <a:ext uri="{FF2B5EF4-FFF2-40B4-BE49-F238E27FC236}">
                <a16:creationId xmlns:a16="http://schemas.microsoft.com/office/drawing/2014/main" id="{6A4F6CD6-A123-A5AC-08A7-EE35FD2DC41E}"/>
              </a:ext>
            </a:extLst>
          </p:cNvPr>
          <p:cNvSpPr>
            <a:spLocks noGrp="1"/>
          </p:cNvSpPr>
          <p:nvPr>
            <p:ph type="dt" sz="half" idx="10"/>
          </p:nvPr>
        </p:nvSpPr>
        <p:spPr/>
        <p:txBody>
          <a:bodyPr/>
          <a:lstStyle/>
          <a:p>
            <a:r>
              <a:rPr lang="de-CH"/>
              <a:t>14.03.23</a:t>
            </a:r>
            <a:endParaRPr lang="en-CH"/>
          </a:p>
        </p:txBody>
      </p:sp>
      <p:sp>
        <p:nvSpPr>
          <p:cNvPr id="26" name="TextBox 25">
            <a:extLst>
              <a:ext uri="{FF2B5EF4-FFF2-40B4-BE49-F238E27FC236}">
                <a16:creationId xmlns:a16="http://schemas.microsoft.com/office/drawing/2014/main" id="{43ADD1B1-B845-64F0-65AD-AA217B502318}"/>
              </a:ext>
            </a:extLst>
          </p:cNvPr>
          <p:cNvSpPr txBox="1"/>
          <p:nvPr/>
        </p:nvSpPr>
        <p:spPr>
          <a:xfrm>
            <a:off x="6048833" y="6401361"/>
            <a:ext cx="6005815" cy="402546"/>
          </a:xfrm>
          <a:prstGeom prst="rect">
            <a:avLst/>
          </a:prstGeom>
          <a:solidFill>
            <a:schemeClr val="bg1"/>
          </a:solidFill>
        </p:spPr>
        <p:txBody>
          <a:bodyPr wrap="square">
            <a:spAutoFit/>
          </a:bodyPr>
          <a:lstStyle/>
          <a:p>
            <a:pPr marL="0" lvl="1" defTabSz="410766" eaLnBrk="1" fontAlgn="auto">
              <a:lnSpc>
                <a:spcPct val="120000"/>
              </a:lnSpc>
              <a:spcBef>
                <a:spcPts val="0"/>
              </a:spcBef>
              <a:spcAft>
                <a:spcPts val="0"/>
              </a:spcAft>
              <a:buSzPct val="100000"/>
              <a:defRPr sz="3200"/>
            </a:pPr>
            <a:r>
              <a:rPr lang="en-US" sz="1800" kern="0" dirty="0">
                <a:solidFill>
                  <a:srgbClr val="000000"/>
                </a:solidFill>
                <a:sym typeface="Avenir Book"/>
              </a:rPr>
              <a:t>Recent talks (with more references): </a:t>
            </a:r>
            <a:r>
              <a:rPr lang="en-US" sz="1800" kern="0" dirty="0">
                <a:solidFill>
                  <a:srgbClr val="000000"/>
                </a:solidFill>
                <a:sym typeface="Avenir Book"/>
                <a:hlinkClick r:id="rId10"/>
              </a:rPr>
              <a:t>eeFACT-I1</a:t>
            </a:r>
            <a:r>
              <a:rPr lang="en-US" sz="1800" kern="0" dirty="0">
                <a:solidFill>
                  <a:srgbClr val="000000"/>
                </a:solidFill>
                <a:sym typeface="Avenir Book"/>
              </a:rPr>
              <a:t> and </a:t>
            </a:r>
            <a:r>
              <a:rPr lang="en-US" sz="1800" kern="0" dirty="0">
                <a:solidFill>
                  <a:srgbClr val="000000"/>
                </a:solidFill>
                <a:sym typeface="Avenir Book"/>
                <a:hlinkClick r:id="rId11"/>
              </a:rPr>
              <a:t>eeFACTI2</a:t>
            </a:r>
            <a:endParaRPr lang="en-US" sz="1050" kern="0" dirty="0">
              <a:solidFill>
                <a:srgbClr val="000000"/>
              </a:solidFill>
              <a:sym typeface="Avenir Book"/>
            </a:endParaRPr>
          </a:p>
        </p:txBody>
      </p:sp>
    </p:spTree>
    <p:extLst>
      <p:ext uri="{BB962C8B-B14F-4D97-AF65-F5344CB8AC3E}">
        <p14:creationId xmlns:p14="http://schemas.microsoft.com/office/powerpoint/2010/main" val="2703561464"/>
      </p:ext>
    </p:extLst>
  </p:cSld>
  <p:clrMapOvr>
    <a:masterClrMapping/>
  </p:clrMapOvr>
  <mc:AlternateContent xmlns:mc="http://schemas.openxmlformats.org/markup-compatibility/2006" xmlns:p14="http://schemas.microsoft.com/office/powerpoint/2010/main">
    <mc:Choice Requires="p14">
      <p:transition spd="slow" p14:dur="2000" advTm="31280"/>
    </mc:Choice>
    <mc:Fallback xmlns="">
      <p:transition spd="slow" advTm="31280"/>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Diagram 4">
            <a:extLst>
              <a:ext uri="{FF2B5EF4-FFF2-40B4-BE49-F238E27FC236}">
                <a16:creationId xmlns:a16="http://schemas.microsoft.com/office/drawing/2014/main" id="{A0DE947D-BEE0-C1E8-FBAB-26113C0B01FF}"/>
              </a:ext>
            </a:extLst>
          </p:cNvPr>
          <p:cNvGraphicFramePr/>
          <p:nvPr/>
        </p:nvGraphicFramePr>
        <p:xfrm>
          <a:off x="5976730" y="719666"/>
          <a:ext cx="7912051" cy="541866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Slide Number Placeholder 2">
            <a:extLst>
              <a:ext uri="{FF2B5EF4-FFF2-40B4-BE49-F238E27FC236}">
                <a16:creationId xmlns:a16="http://schemas.microsoft.com/office/drawing/2014/main" id="{53CE841B-0CD3-9130-3289-F1C029EE5C9B}"/>
              </a:ext>
            </a:extLst>
          </p:cNvPr>
          <p:cNvSpPr>
            <a:spLocks noGrp="1"/>
          </p:cNvSpPr>
          <p:nvPr>
            <p:ph type="sldNum" sz="quarter" idx="12"/>
          </p:nvPr>
        </p:nvSpPr>
        <p:spPr>
          <a:xfrm>
            <a:off x="9448800" y="6492874"/>
            <a:ext cx="2743200" cy="365125"/>
          </a:xfrm>
        </p:spPr>
        <p:txBody>
          <a:bodyPr/>
          <a:lstStyle/>
          <a:p>
            <a:fld id="{ED214FC2-D180-45CB-BFDC-9AC7B2DC4DE3}" type="slidenum">
              <a:rPr kumimoji="1" lang="ja-JP" altLang="en-US" smtClean="0">
                <a:latin typeface="Arial" panose="020B0604020202020204" pitchFamily="34" charset="0"/>
                <a:cs typeface="Arial" panose="020B0604020202020204" pitchFamily="34" charset="0"/>
              </a:rPr>
              <a:t>5</a:t>
            </a:fld>
            <a:endParaRPr kumimoji="1" lang="ja-JP" altLang="en-US">
              <a:latin typeface="Arial" panose="020B0604020202020204" pitchFamily="34" charset="0"/>
              <a:cs typeface="Arial" panose="020B0604020202020204" pitchFamily="34" charset="0"/>
            </a:endParaRPr>
          </a:p>
        </p:txBody>
      </p:sp>
      <p:sp>
        <p:nvSpPr>
          <p:cNvPr id="4" name="TextBox 3">
            <a:extLst>
              <a:ext uri="{FF2B5EF4-FFF2-40B4-BE49-F238E27FC236}">
                <a16:creationId xmlns:a16="http://schemas.microsoft.com/office/drawing/2014/main" id="{5DC2CB1F-F3C9-8739-5452-29687A869CB3}"/>
              </a:ext>
            </a:extLst>
          </p:cNvPr>
          <p:cNvSpPr txBox="1"/>
          <p:nvPr/>
        </p:nvSpPr>
        <p:spPr>
          <a:xfrm>
            <a:off x="275567" y="1066025"/>
            <a:ext cx="7410693" cy="5509200"/>
          </a:xfrm>
          <a:prstGeom prst="rect">
            <a:avLst/>
          </a:prstGeom>
          <a:noFill/>
        </p:spPr>
        <p:txBody>
          <a:bodyPr wrap="square" rtlCol="0">
            <a:spAutoFit/>
          </a:bodyPr>
          <a:lstStyle/>
          <a:p>
            <a:r>
              <a:rPr lang="en-GB" sz="1600" dirty="0">
                <a:latin typeface="Arial" panose="020B0604020202020204" pitchFamily="34" charset="0"/>
                <a:cs typeface="Arial" panose="020B0604020202020204" pitchFamily="34" charset="0"/>
              </a:rPr>
              <a:t>European ITN studies are distributed on five main activity areas: </a:t>
            </a:r>
          </a:p>
          <a:p>
            <a:endParaRPr lang="en-GB" sz="1600" b="1" dirty="0">
              <a:latin typeface="Arial" panose="020B0604020202020204" pitchFamily="34" charset="0"/>
              <a:cs typeface="Arial" panose="020B0604020202020204" pitchFamily="34" charset="0"/>
            </a:endParaRPr>
          </a:p>
          <a:p>
            <a:r>
              <a:rPr lang="en-GB" sz="1600" b="1" dirty="0">
                <a:latin typeface="Arial" panose="020B0604020202020204" pitchFamily="34" charset="0"/>
                <a:cs typeface="Arial" panose="020B0604020202020204" pitchFamily="34" charset="0"/>
              </a:rPr>
              <a:t>A1 with three SC RF related tasks</a:t>
            </a:r>
          </a:p>
          <a:p>
            <a:pPr marL="285750" indent="-285750">
              <a:buFont typeface="Arial" panose="020B0604020202020204" pitchFamily="34" charset="0"/>
              <a:buChar char="•"/>
            </a:pPr>
            <a:r>
              <a:rPr lang="en-GB" sz="1600" dirty="0">
                <a:latin typeface="Arial" panose="020B0604020202020204" pitchFamily="34" charset="0"/>
                <a:cs typeface="Arial" panose="020B0604020202020204" pitchFamily="34" charset="0"/>
              </a:rPr>
              <a:t>SRF: Cavities, Module – CEA/INFN/KEK: materials and single cell cavities  </a:t>
            </a:r>
          </a:p>
          <a:p>
            <a:pPr marL="285750" indent="-285750">
              <a:buFont typeface="Arial" panose="020B0604020202020204" pitchFamily="34" charset="0"/>
              <a:buChar char="•"/>
            </a:pPr>
            <a:r>
              <a:rPr lang="en-GB" sz="1600" dirty="0">
                <a:latin typeface="Arial" panose="020B0604020202020204" pitchFamily="34" charset="0"/>
                <a:cs typeface="Arial" panose="020B0604020202020204" pitchFamily="34" charset="0"/>
              </a:rPr>
              <a:t>Crab-cavities – UK/CERN: programme after down-select to be discussed  </a:t>
            </a:r>
          </a:p>
          <a:p>
            <a:endParaRPr lang="en-GB" sz="1600" b="1" dirty="0">
              <a:latin typeface="Arial" panose="020B0604020202020204" pitchFamily="34" charset="0"/>
              <a:cs typeface="Arial" panose="020B0604020202020204" pitchFamily="34" charset="0"/>
            </a:endParaRPr>
          </a:p>
          <a:p>
            <a:r>
              <a:rPr lang="en-GB" sz="1600" b="1" dirty="0">
                <a:latin typeface="Arial" panose="020B0604020202020204" pitchFamily="34" charset="0"/>
                <a:cs typeface="Arial" panose="020B0604020202020204" pitchFamily="34" charset="0"/>
              </a:rPr>
              <a:t>A2 Sources </a:t>
            </a:r>
          </a:p>
          <a:p>
            <a:pPr marL="285750" indent="-285750">
              <a:buFont typeface="Arial" panose="020B0604020202020204" pitchFamily="34" charset="0"/>
              <a:buChar char="•"/>
            </a:pPr>
            <a:r>
              <a:rPr lang="en-GB" sz="1600" dirty="0">
                <a:latin typeface="Arial" panose="020B0604020202020204" pitchFamily="34" charset="0"/>
                <a:cs typeface="Arial" panose="020B0604020202020204" pitchFamily="34" charset="0"/>
              </a:rPr>
              <a:t>Pulsed magnet to production drawing level - Univ. Hamburg, DESY</a:t>
            </a:r>
          </a:p>
          <a:p>
            <a:pPr marL="285750" indent="-285750">
              <a:buFont typeface="Arial" panose="020B0604020202020204" pitchFamily="34" charset="0"/>
              <a:buChar char="•"/>
            </a:pPr>
            <a:r>
              <a:rPr lang="en-GB" sz="1600" dirty="0">
                <a:latin typeface="Arial" panose="020B0604020202020204" pitchFamily="34" charset="0"/>
                <a:cs typeface="Arial" panose="020B0604020202020204" pitchFamily="34" charset="0"/>
              </a:rPr>
              <a:t>Wheel/target: need to discuss more widely scope and plans (Europe and US) </a:t>
            </a:r>
          </a:p>
          <a:p>
            <a:endParaRPr lang="en-GB" sz="1600" b="1" dirty="0">
              <a:latin typeface="Arial" panose="020B0604020202020204" pitchFamily="34" charset="0"/>
              <a:cs typeface="Arial" panose="020B0604020202020204" pitchFamily="34" charset="0"/>
            </a:endParaRPr>
          </a:p>
          <a:p>
            <a:r>
              <a:rPr lang="en-GB" sz="1600" b="1" dirty="0">
                <a:latin typeface="Arial" panose="020B0604020202020204" pitchFamily="34" charset="0"/>
                <a:cs typeface="Arial" panose="020B0604020202020204" pitchFamily="34" charset="0"/>
              </a:rPr>
              <a:t>A3 Damping Ring including kickers</a:t>
            </a:r>
          </a:p>
          <a:p>
            <a:pPr marL="285750" indent="-285750">
              <a:buFont typeface="Arial" panose="020B0604020202020204" pitchFamily="34" charset="0"/>
              <a:buChar char="•"/>
            </a:pPr>
            <a:r>
              <a:rPr lang="en-GB" sz="1600" dirty="0">
                <a:latin typeface="Arial" panose="020B0604020202020204" pitchFamily="34" charset="0"/>
                <a:cs typeface="Arial" panose="020B0604020202020204" pitchFamily="34" charset="0"/>
              </a:rPr>
              <a:t>Low Emittance Ring community – not yet addressed </a:t>
            </a:r>
          </a:p>
          <a:p>
            <a:endParaRPr lang="en-GB" sz="1600" dirty="0">
              <a:latin typeface="Arial" panose="020B0604020202020204" pitchFamily="34" charset="0"/>
              <a:cs typeface="Arial" panose="020B0604020202020204" pitchFamily="34" charset="0"/>
            </a:endParaRPr>
          </a:p>
          <a:p>
            <a:r>
              <a:rPr lang="en-GB" sz="1600" b="1" dirty="0">
                <a:latin typeface="Arial" panose="020B0604020202020204" pitchFamily="34" charset="0"/>
                <a:cs typeface="Arial" panose="020B0604020202020204" pitchFamily="34" charset="0"/>
              </a:rPr>
              <a:t>A4 ATF activities for final focus and nanobeams </a:t>
            </a:r>
          </a:p>
          <a:p>
            <a:pPr marL="285750" indent="-285750">
              <a:buFont typeface="Arial" panose="020B0604020202020204" pitchFamily="34" charset="0"/>
              <a:buChar char="•"/>
            </a:pPr>
            <a:r>
              <a:rPr lang="en-GB" sz="1600" dirty="0">
                <a:latin typeface="Arial" panose="020B0604020202020204" pitchFamily="34" charset="0"/>
                <a:cs typeface="Arial" panose="020B0604020202020204" pitchFamily="34" charset="0"/>
              </a:rPr>
              <a:t>Many European groups very active in ATF – UK, France, Spain, DESY, CERN, Friday operation meetings restarted.  </a:t>
            </a:r>
          </a:p>
          <a:p>
            <a:endParaRPr lang="en-GB" sz="1600" b="1" dirty="0">
              <a:latin typeface="Arial" panose="020B0604020202020204" pitchFamily="34" charset="0"/>
              <a:cs typeface="Arial" panose="020B0604020202020204" pitchFamily="34" charset="0"/>
            </a:endParaRPr>
          </a:p>
          <a:p>
            <a:r>
              <a:rPr lang="en-GB" sz="1600" b="1" dirty="0">
                <a:latin typeface="Arial" panose="020B0604020202020204" pitchFamily="34" charset="0"/>
                <a:cs typeface="Arial" panose="020B0604020202020204" pitchFamily="34" charset="0"/>
              </a:rPr>
              <a:t>A5 Implementation including Project Office </a:t>
            </a:r>
          </a:p>
          <a:p>
            <a:pPr marL="285750" indent="-285750">
              <a:buFont typeface="Arial" panose="020B0604020202020204" pitchFamily="34" charset="0"/>
              <a:buChar char="•"/>
            </a:pPr>
            <a:r>
              <a:rPr lang="en-GB" sz="1600" dirty="0">
                <a:latin typeface="Arial" panose="020B0604020202020204" pitchFamily="34" charset="0"/>
                <a:cs typeface="Arial" panose="020B0604020202020204" pitchFamily="34" charset="0"/>
              </a:rPr>
              <a:t>Dump, CE, </a:t>
            </a:r>
            <a:r>
              <a:rPr lang="en-GB" sz="1600" dirty="0" err="1">
                <a:latin typeface="Arial" panose="020B0604020202020204" pitchFamily="34" charset="0"/>
                <a:cs typeface="Arial" panose="020B0604020202020204" pitchFamily="34" charset="0"/>
              </a:rPr>
              <a:t>Cryo</a:t>
            </a:r>
            <a:r>
              <a:rPr lang="en-GB" sz="1600" dirty="0">
                <a:latin typeface="Arial" panose="020B0604020202020204" pitchFamily="34" charset="0"/>
                <a:cs typeface="Arial" panose="020B0604020202020204" pitchFamily="34" charset="0"/>
              </a:rPr>
              <a:t>, Sustainability, MDI, others (many of these are continuations of on-going collaborative activities) – e.g. Spain/KEK: ML quads and cold BPMs (own funding), EAJADE started (EU funding), sustainability studies also (e.g. ARUP report) (CERN LC funding), etc </a:t>
            </a:r>
          </a:p>
        </p:txBody>
      </p:sp>
      <p:sp>
        <p:nvSpPr>
          <p:cNvPr id="7" name="Title 1">
            <a:extLst>
              <a:ext uri="{FF2B5EF4-FFF2-40B4-BE49-F238E27FC236}">
                <a16:creationId xmlns:a16="http://schemas.microsoft.com/office/drawing/2014/main" id="{464BF26D-E51A-8296-BC7A-195344653AE8}"/>
              </a:ext>
            </a:extLst>
          </p:cNvPr>
          <p:cNvSpPr txBox="1">
            <a:spLocks/>
          </p:cNvSpPr>
          <p:nvPr/>
        </p:nvSpPr>
        <p:spPr>
          <a:xfrm>
            <a:off x="-843" y="165569"/>
            <a:ext cx="10515600" cy="575611"/>
          </a:xfrm>
          <a:prstGeom prst="rect">
            <a:avLst/>
          </a:prstGeom>
        </p:spPr>
        <p:txBody>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pPr algn="ctr"/>
            <a:r>
              <a:rPr lang="en-GB" sz="3600" b="1" dirty="0">
                <a:solidFill>
                  <a:srgbClr val="0033A0"/>
                </a:solidFill>
                <a:latin typeface="Arial" panose="020B0604020202020204" pitchFamily="34" charset="0"/>
                <a:cs typeface="Arial" panose="020B0604020202020204" pitchFamily="34" charset="0"/>
              </a:rPr>
              <a:t>The European ITN activities – end May 2023</a:t>
            </a:r>
          </a:p>
        </p:txBody>
      </p:sp>
      <p:sp>
        <p:nvSpPr>
          <p:cNvPr id="8" name="TextBox 7">
            <a:extLst>
              <a:ext uri="{FF2B5EF4-FFF2-40B4-BE49-F238E27FC236}">
                <a16:creationId xmlns:a16="http://schemas.microsoft.com/office/drawing/2014/main" id="{1E4B154F-2414-08D8-4E79-93CBE79BDA0C}"/>
              </a:ext>
            </a:extLst>
          </p:cNvPr>
          <p:cNvSpPr txBox="1"/>
          <p:nvPr/>
        </p:nvSpPr>
        <p:spPr>
          <a:xfrm>
            <a:off x="7510072" y="6492874"/>
            <a:ext cx="3273653" cy="369332"/>
          </a:xfrm>
          <a:prstGeom prst="rect">
            <a:avLst/>
          </a:prstGeom>
          <a:noFill/>
        </p:spPr>
        <p:txBody>
          <a:bodyPr wrap="none" rtlCol="0">
            <a:spAutoFit/>
          </a:bodyPr>
          <a:lstStyle/>
          <a:p>
            <a:r>
              <a:rPr lang="en-GB" dirty="0">
                <a:latin typeface="Arial" panose="020B0604020202020204" pitchFamily="34" charset="0"/>
                <a:cs typeface="Arial" panose="020B0604020202020204" pitchFamily="34" charset="0"/>
              </a:rPr>
              <a:t>EAJADE: Information at </a:t>
            </a:r>
            <a:r>
              <a:rPr lang="en-GB" dirty="0">
                <a:latin typeface="Arial" panose="020B0604020202020204" pitchFamily="34" charset="0"/>
                <a:cs typeface="Arial" panose="020B0604020202020204" pitchFamily="34" charset="0"/>
                <a:hlinkClick r:id="rId8"/>
              </a:rPr>
              <a:t>LINK</a:t>
            </a:r>
            <a:endParaRPr lang="en-GB"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43123515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D57D30-90E9-0E47-8849-1BC2844CFB30}"/>
              </a:ext>
            </a:extLst>
          </p:cNvPr>
          <p:cNvSpPr>
            <a:spLocks noGrp="1"/>
          </p:cNvSpPr>
          <p:nvPr>
            <p:ph type="title"/>
          </p:nvPr>
        </p:nvSpPr>
        <p:spPr>
          <a:xfrm>
            <a:off x="335360" y="373593"/>
            <a:ext cx="4752528" cy="1065742"/>
          </a:xfrm>
        </p:spPr>
        <p:txBody>
          <a:bodyPr>
            <a:normAutofit/>
          </a:bodyPr>
          <a:lstStyle/>
          <a:p>
            <a:pPr algn="ctr"/>
            <a:r>
              <a:rPr lang="en-US" dirty="0">
                <a:latin typeface="+mn-lt"/>
              </a:rPr>
              <a:t>Initial c</a:t>
            </a:r>
            <a:r>
              <a:rPr lang="en-DE">
                <a:latin typeface="+mn-lt"/>
              </a:rPr>
              <a:t>onsiderations</a:t>
            </a:r>
          </a:p>
        </p:txBody>
      </p:sp>
      <p:sp>
        <p:nvSpPr>
          <p:cNvPr id="5" name="Content Placeholder 4">
            <a:extLst>
              <a:ext uri="{FF2B5EF4-FFF2-40B4-BE49-F238E27FC236}">
                <a16:creationId xmlns:a16="http://schemas.microsoft.com/office/drawing/2014/main" id="{DDF2FBE5-B915-5A46-A81D-3F031E9E0731}"/>
              </a:ext>
            </a:extLst>
          </p:cNvPr>
          <p:cNvSpPr>
            <a:spLocks noGrp="1"/>
          </p:cNvSpPr>
          <p:nvPr>
            <p:ph sz="half" idx="1"/>
          </p:nvPr>
        </p:nvSpPr>
        <p:spPr>
          <a:xfrm>
            <a:off x="407988" y="1124744"/>
            <a:ext cx="4976984" cy="4608512"/>
          </a:xfrm>
        </p:spPr>
        <p:txBody>
          <a:bodyPr>
            <a:normAutofit/>
          </a:bodyPr>
          <a:lstStyle/>
          <a:p>
            <a:r>
              <a:rPr lang="en-DE" sz="1600"/>
              <a:t>Resource </a:t>
            </a:r>
            <a:r>
              <a:rPr lang="en-US" sz="1600" dirty="0"/>
              <a:t>optimization</a:t>
            </a:r>
            <a:r>
              <a:rPr lang="en-DE" sz="1600"/>
              <a:t> </a:t>
            </a:r>
            <a:r>
              <a:rPr lang="en-US" sz="1600" dirty="0"/>
              <a:t>as traditionally done for accelerators</a:t>
            </a:r>
            <a:r>
              <a:rPr lang="en-DE" sz="1600"/>
              <a:t>:</a:t>
            </a:r>
          </a:p>
          <a:p>
            <a:pPr lvl="1"/>
            <a:r>
              <a:rPr lang="en-US" sz="1600" dirty="0"/>
              <a:t>L</a:t>
            </a:r>
            <a:r>
              <a:rPr lang="en-DE" sz="1600"/>
              <a:t>ength</a:t>
            </a:r>
            <a:r>
              <a:rPr lang="en-US" sz="1600" dirty="0"/>
              <a:t>/complexity</a:t>
            </a:r>
            <a:r>
              <a:rPr lang="en-DE" sz="1600"/>
              <a:t> -&gt; construction cost </a:t>
            </a:r>
          </a:p>
          <a:p>
            <a:pPr lvl="1"/>
            <a:r>
              <a:rPr lang="en-GB" sz="1600" dirty="0"/>
              <a:t>P</a:t>
            </a:r>
            <a:r>
              <a:rPr lang="en-DE" sz="1600"/>
              <a:t>ower</a:t>
            </a:r>
            <a:r>
              <a:rPr lang="en-US" sz="1600" dirty="0"/>
              <a:t>/energy</a:t>
            </a:r>
            <a:r>
              <a:rPr lang="en-DE" sz="1600"/>
              <a:t> consumption -&gt; operating costs</a:t>
            </a:r>
            <a:endParaRPr lang="en-US" sz="1600" dirty="0"/>
          </a:p>
          <a:p>
            <a:pPr marL="0" lvl="1" indent="0">
              <a:buNone/>
            </a:pPr>
            <a:r>
              <a:rPr lang="en-US" sz="1600" dirty="0"/>
              <a:t>Traditionally we optimize for energy reach and luminosity </a:t>
            </a:r>
            <a:r>
              <a:rPr lang="en-US" sz="1600" dirty="0" err="1"/>
              <a:t>wrt</a:t>
            </a:r>
            <a:r>
              <a:rPr lang="en-US" sz="1600" dirty="0"/>
              <a:t> to cost and power</a:t>
            </a:r>
          </a:p>
          <a:p>
            <a:pPr marL="0" lvl="1" indent="0">
              <a:buNone/>
            </a:pPr>
            <a:endParaRPr lang="en-DE" sz="1600"/>
          </a:p>
          <a:p>
            <a:r>
              <a:rPr lang="en-DE" sz="1600"/>
              <a:t>Sustainability </a:t>
            </a:r>
            <a:r>
              <a:rPr lang="en-US" sz="1600" dirty="0"/>
              <a:t>in a wider sense </a:t>
            </a:r>
            <a:r>
              <a:rPr lang="en-DE" sz="1600"/>
              <a:t>adds new </a:t>
            </a:r>
            <a:r>
              <a:rPr lang="en-US" sz="1600" dirty="0"/>
              <a:t>construction  and operation optimization criteria: </a:t>
            </a:r>
          </a:p>
          <a:p>
            <a:pPr lvl="1"/>
            <a:r>
              <a:rPr lang="en-US" sz="1600" dirty="0"/>
              <a:t>Energy use not only costs but also CO</a:t>
            </a:r>
            <a:r>
              <a:rPr lang="en-US" sz="1600" baseline="-25000" dirty="0"/>
              <a:t>2</a:t>
            </a:r>
            <a:r>
              <a:rPr lang="en-US" sz="1600" dirty="0"/>
              <a:t>, embedded </a:t>
            </a:r>
            <a:r>
              <a:rPr lang="en-DE" sz="1600"/>
              <a:t>CO</a:t>
            </a:r>
            <a:r>
              <a:rPr lang="en-DE" sz="1600" baseline="-25000"/>
              <a:t>2</a:t>
            </a:r>
            <a:r>
              <a:rPr lang="en-DE" sz="1600"/>
              <a:t> </a:t>
            </a:r>
            <a:r>
              <a:rPr lang="en-US" sz="1600" dirty="0"/>
              <a:t>in construction materials and components, </a:t>
            </a:r>
            <a:r>
              <a:rPr lang="en-DE" sz="1600"/>
              <a:t>rare earth usage</a:t>
            </a:r>
            <a:r>
              <a:rPr lang="en-US" sz="1600" dirty="0"/>
              <a:t>, responsible sourcing in general for all parts, landscaping, integration in local communities, life cycle assessments including decommission and many more issues </a:t>
            </a:r>
            <a:br>
              <a:rPr lang="en-DE" sz="1600"/>
            </a:br>
            <a:endParaRPr lang="en-DE" sz="1600"/>
          </a:p>
        </p:txBody>
      </p:sp>
      <p:sp>
        <p:nvSpPr>
          <p:cNvPr id="6" name="Content Placeholder 5">
            <a:extLst>
              <a:ext uri="{FF2B5EF4-FFF2-40B4-BE49-F238E27FC236}">
                <a16:creationId xmlns:a16="http://schemas.microsoft.com/office/drawing/2014/main" id="{29995020-FD22-A540-9C15-3D270FAECDCC}"/>
              </a:ext>
            </a:extLst>
          </p:cNvPr>
          <p:cNvSpPr>
            <a:spLocks noGrp="1"/>
          </p:cNvSpPr>
          <p:nvPr>
            <p:ph sz="half" idx="2"/>
          </p:nvPr>
        </p:nvSpPr>
        <p:spPr>
          <a:xfrm>
            <a:off x="5663952" y="1124744"/>
            <a:ext cx="6264695" cy="5172810"/>
          </a:xfrm>
        </p:spPr>
        <p:txBody>
          <a:bodyPr>
            <a:normAutofit fontScale="70000" lnSpcReduction="20000"/>
          </a:bodyPr>
          <a:lstStyle/>
          <a:p>
            <a:pPr marL="0" indent="0">
              <a:buNone/>
            </a:pPr>
            <a:r>
              <a:rPr lang="en-DE"/>
              <a:t>Approaches to increase sustainability</a:t>
            </a:r>
            <a:r>
              <a:rPr lang="en-US" dirty="0"/>
              <a:t> </a:t>
            </a:r>
            <a:endParaRPr lang="en-DE"/>
          </a:p>
          <a:p>
            <a:r>
              <a:rPr lang="en-DE"/>
              <a:t>Overall system design</a:t>
            </a:r>
          </a:p>
          <a:p>
            <a:pPr lvl="1">
              <a:lnSpc>
                <a:spcPct val="90000"/>
              </a:lnSpc>
            </a:pPr>
            <a:r>
              <a:rPr lang="en-DE" sz="2100">
                <a:solidFill>
                  <a:srgbClr val="FF0000"/>
                </a:solidFill>
              </a:rPr>
              <a:t>Compact accelerator -&gt; high gradient</a:t>
            </a:r>
            <a:r>
              <a:rPr lang="en-US" sz="2100" dirty="0">
                <a:solidFill>
                  <a:srgbClr val="FF0000"/>
                </a:solidFill>
              </a:rPr>
              <a:t>s, high field magnets </a:t>
            </a:r>
            <a:endParaRPr lang="en-DE" sz="2100">
              <a:solidFill>
                <a:srgbClr val="FF0000"/>
              </a:solidFill>
            </a:endParaRPr>
          </a:p>
          <a:p>
            <a:pPr lvl="1">
              <a:lnSpc>
                <a:spcPct val="90000"/>
              </a:lnSpc>
            </a:pPr>
            <a:r>
              <a:rPr lang="en-DE" sz="2100">
                <a:solidFill>
                  <a:srgbClr val="FF0000"/>
                </a:solidFill>
              </a:rPr>
              <a:t>Energy efficient -&gt; low losses</a:t>
            </a:r>
            <a:r>
              <a:rPr lang="en-US" sz="2100" dirty="0">
                <a:solidFill>
                  <a:srgbClr val="FF0000"/>
                </a:solidFill>
              </a:rPr>
              <a:t> (wall-plug to beam)</a:t>
            </a:r>
            <a:endParaRPr lang="en-DE" sz="2100">
              <a:solidFill>
                <a:srgbClr val="FF0000"/>
              </a:solidFill>
            </a:endParaRPr>
          </a:p>
          <a:p>
            <a:pPr lvl="1">
              <a:lnSpc>
                <a:spcPct val="90000"/>
              </a:lnSpc>
            </a:pPr>
            <a:r>
              <a:rPr lang="en-DE" sz="2100">
                <a:solidFill>
                  <a:srgbClr val="FF0000"/>
                </a:solidFill>
              </a:rPr>
              <a:t>Effective -&gt; small beam sizes</a:t>
            </a:r>
            <a:r>
              <a:rPr lang="en-US" sz="2100" dirty="0">
                <a:solidFill>
                  <a:srgbClr val="FF0000"/>
                </a:solidFill>
              </a:rPr>
              <a:t> to maximize luminosities </a:t>
            </a:r>
          </a:p>
          <a:p>
            <a:pPr lvl="1">
              <a:lnSpc>
                <a:spcPct val="90000"/>
              </a:lnSpc>
            </a:pPr>
            <a:r>
              <a:rPr lang="en-US" sz="2100" dirty="0">
                <a:solidFill>
                  <a:srgbClr val="FFC000"/>
                </a:solidFill>
              </a:rPr>
              <a:t>Energy recovery concepts </a:t>
            </a:r>
          </a:p>
          <a:p>
            <a:pPr lvl="1">
              <a:lnSpc>
                <a:spcPct val="90000"/>
              </a:lnSpc>
            </a:pPr>
            <a:r>
              <a:rPr lang="en-US" sz="2100" dirty="0">
                <a:solidFill>
                  <a:srgbClr val="FFC000"/>
                </a:solidFill>
              </a:rPr>
              <a:t>Civil engineering including landscaping and “community” integration </a:t>
            </a:r>
            <a:endParaRPr lang="en-DE" sz="2100">
              <a:solidFill>
                <a:srgbClr val="FFC000"/>
              </a:solidFill>
            </a:endParaRPr>
          </a:p>
          <a:p>
            <a:r>
              <a:rPr lang="en-DE"/>
              <a:t>Subsystem and component design, e.g.</a:t>
            </a:r>
          </a:p>
          <a:p>
            <a:pPr lvl="1">
              <a:lnSpc>
                <a:spcPct val="90000"/>
              </a:lnSpc>
            </a:pPr>
            <a:r>
              <a:rPr lang="en-DE" sz="2100">
                <a:solidFill>
                  <a:srgbClr val="FF0000"/>
                </a:solidFill>
              </a:rPr>
              <a:t>High-efficiency cavities and klystrons</a:t>
            </a:r>
          </a:p>
          <a:p>
            <a:pPr lvl="1">
              <a:lnSpc>
                <a:spcPct val="90000"/>
              </a:lnSpc>
            </a:pPr>
            <a:r>
              <a:rPr lang="en-DE" sz="2100">
                <a:solidFill>
                  <a:srgbClr val="FF0000"/>
                </a:solidFill>
              </a:rPr>
              <a:t>Permanent magnets</a:t>
            </a:r>
            <a:r>
              <a:rPr lang="en-US" sz="2100" dirty="0">
                <a:solidFill>
                  <a:srgbClr val="FF0000"/>
                </a:solidFill>
              </a:rPr>
              <a:t>, HTS magnets </a:t>
            </a:r>
            <a:endParaRPr lang="en-DE" sz="2100">
              <a:solidFill>
                <a:srgbClr val="FF0000"/>
              </a:solidFill>
            </a:endParaRPr>
          </a:p>
          <a:p>
            <a:pPr lvl="1">
              <a:lnSpc>
                <a:spcPct val="90000"/>
              </a:lnSpc>
            </a:pPr>
            <a:r>
              <a:rPr lang="en-DE" sz="2100">
                <a:solidFill>
                  <a:srgbClr val="FFC000"/>
                </a:solidFill>
              </a:rPr>
              <a:t>Heat-recovery</a:t>
            </a:r>
            <a:r>
              <a:rPr lang="en-US" sz="2100" dirty="0">
                <a:solidFill>
                  <a:srgbClr val="FFC000"/>
                </a:solidFill>
              </a:rPr>
              <a:t>. e.g. </a:t>
            </a:r>
            <a:r>
              <a:rPr lang="en-DE" sz="2100">
                <a:solidFill>
                  <a:srgbClr val="FFC000"/>
                </a:solidFill>
              </a:rPr>
              <a:t>in tunnel linings</a:t>
            </a:r>
            <a:r>
              <a:rPr lang="en-US" sz="2100" dirty="0">
                <a:solidFill>
                  <a:srgbClr val="FFC000"/>
                </a:solidFill>
              </a:rPr>
              <a:t>, possibly other components </a:t>
            </a:r>
          </a:p>
          <a:p>
            <a:pPr lvl="1">
              <a:lnSpc>
                <a:spcPct val="90000"/>
              </a:lnSpc>
            </a:pPr>
            <a:r>
              <a:rPr lang="en-US" sz="2100" dirty="0"/>
              <a:t>Responsible sourcing and material choices for all parts</a:t>
            </a:r>
            <a:endParaRPr lang="en-DE" sz="2100"/>
          </a:p>
          <a:p>
            <a:r>
              <a:rPr lang="en-DE"/>
              <a:t>Sustainable operation concepts</a:t>
            </a:r>
          </a:p>
          <a:p>
            <a:pPr lvl="1">
              <a:lnSpc>
                <a:spcPct val="90000"/>
              </a:lnSpc>
            </a:pPr>
            <a:r>
              <a:rPr lang="en-US" sz="2100" dirty="0">
                <a:solidFill>
                  <a:srgbClr val="FFC000"/>
                </a:solidFill>
              </a:rPr>
              <a:t>Renewables </a:t>
            </a:r>
          </a:p>
          <a:p>
            <a:pPr lvl="1">
              <a:lnSpc>
                <a:spcPct val="90000"/>
              </a:lnSpc>
            </a:pPr>
            <a:r>
              <a:rPr lang="en-DE" sz="2100">
                <a:solidFill>
                  <a:srgbClr val="FFC000"/>
                </a:solidFill>
              </a:rPr>
              <a:t>Adapt to power availability</a:t>
            </a:r>
          </a:p>
          <a:p>
            <a:pPr lvl="1">
              <a:lnSpc>
                <a:spcPct val="90000"/>
              </a:lnSpc>
            </a:pPr>
            <a:r>
              <a:rPr lang="en-DE" sz="2100"/>
              <a:t>Exploit energy buffering potential</a:t>
            </a:r>
            <a:endParaRPr lang="en-US" sz="2100" dirty="0"/>
          </a:p>
          <a:p>
            <a:pPr lvl="1">
              <a:lnSpc>
                <a:spcPct val="90000"/>
              </a:lnSpc>
            </a:pPr>
            <a:r>
              <a:rPr lang="en-DE" sz="2100"/>
              <a:t>Rec</a:t>
            </a:r>
            <a:r>
              <a:rPr lang="en-US" sz="2100" dirty="0"/>
              <a:t>over</a:t>
            </a:r>
            <a:r>
              <a:rPr lang="en-DE" sz="2100"/>
              <a:t> energy </a:t>
            </a:r>
          </a:p>
          <a:p>
            <a:pPr marL="232200" lvl="1" indent="0">
              <a:buNone/>
            </a:pPr>
            <a:endParaRPr lang="en-DE"/>
          </a:p>
        </p:txBody>
      </p:sp>
      <p:sp>
        <p:nvSpPr>
          <p:cNvPr id="7" name="TextBox 6">
            <a:extLst>
              <a:ext uri="{FF2B5EF4-FFF2-40B4-BE49-F238E27FC236}">
                <a16:creationId xmlns:a16="http://schemas.microsoft.com/office/drawing/2014/main" id="{1D94E0CB-5917-8711-33B8-A359F8F2C7AA}"/>
              </a:ext>
            </a:extLst>
          </p:cNvPr>
          <p:cNvSpPr txBox="1"/>
          <p:nvPr/>
        </p:nvSpPr>
        <p:spPr>
          <a:xfrm>
            <a:off x="1271464" y="6207408"/>
            <a:ext cx="9792469" cy="553998"/>
          </a:xfrm>
          <a:prstGeom prst="rect">
            <a:avLst/>
          </a:prstGeom>
          <a:solidFill>
            <a:schemeClr val="bg1"/>
          </a:solidFill>
        </p:spPr>
        <p:txBody>
          <a:bodyPr wrap="square" lIns="0" tIns="0" rIns="0" bIns="0"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rgbClr val="0033A0"/>
                </a:solidFill>
                <a:effectLst/>
                <a:uLnTx/>
                <a:uFillTx/>
                <a:latin typeface="Arial"/>
                <a:ea typeface="+mn-ea"/>
                <a:cs typeface="+mn-cs"/>
              </a:rPr>
              <a:t>Good progress on the </a:t>
            </a:r>
            <a:r>
              <a:rPr kumimoji="0" lang="en-GB" sz="1800" b="0" i="0" u="none" strike="noStrike" kern="1200" cap="none" spc="0" normalizeH="0" baseline="0" noProof="0" dirty="0">
                <a:ln>
                  <a:noFill/>
                </a:ln>
                <a:solidFill>
                  <a:srgbClr val="C00000"/>
                </a:solidFill>
                <a:effectLst/>
                <a:uLnTx/>
                <a:uFillTx/>
                <a:latin typeface="Arial"/>
                <a:ea typeface="+mn-ea"/>
                <a:cs typeface="+mn-cs"/>
              </a:rPr>
              <a:t>red points </a:t>
            </a:r>
            <a:r>
              <a:rPr kumimoji="0" lang="en-GB" sz="1800" b="0" i="0" u="none" strike="noStrike" kern="1200" cap="none" spc="0" normalizeH="0" baseline="0" noProof="0" dirty="0">
                <a:ln>
                  <a:noFill/>
                </a:ln>
                <a:solidFill>
                  <a:srgbClr val="0033A0"/>
                </a:solidFill>
                <a:effectLst/>
                <a:uLnTx/>
                <a:uFillTx/>
                <a:latin typeface="Arial"/>
                <a:ea typeface="+mn-ea"/>
                <a:cs typeface="+mn-cs"/>
              </a:rPr>
              <a:t>(was also part of the our radiational approach), initial progress/focus on the </a:t>
            </a:r>
            <a:r>
              <a:rPr kumimoji="0" lang="en-GB" sz="1800" b="0" i="0" u="none" strike="noStrike" kern="1200" cap="none" spc="0" normalizeH="0" baseline="0" noProof="0" dirty="0">
                <a:ln>
                  <a:noFill/>
                </a:ln>
                <a:solidFill>
                  <a:srgbClr val="FFC000"/>
                </a:solidFill>
                <a:effectLst/>
                <a:uLnTx/>
                <a:uFillTx/>
                <a:latin typeface="Arial"/>
                <a:ea typeface="+mn-ea"/>
                <a:cs typeface="+mn-cs"/>
              </a:rPr>
              <a:t>yellow</a:t>
            </a:r>
            <a:r>
              <a:rPr kumimoji="0" lang="en-GB" sz="1800" b="0" i="0" u="none" strike="noStrike" kern="1200" cap="none" spc="0" normalizeH="0" baseline="0" noProof="0" dirty="0">
                <a:ln>
                  <a:noFill/>
                </a:ln>
                <a:solidFill>
                  <a:srgbClr val="0033A0"/>
                </a:solidFill>
                <a:effectLst/>
                <a:uLnTx/>
                <a:uFillTx/>
                <a:latin typeface="Arial"/>
                <a:ea typeface="+mn-ea"/>
                <a:cs typeface="+mn-cs"/>
              </a:rPr>
              <a:t>/</a:t>
            </a:r>
            <a:r>
              <a:rPr kumimoji="0" lang="en-GB" sz="1800" b="0" i="0" u="none" strike="noStrike" kern="1200" cap="none" spc="0" normalizeH="0" baseline="0" noProof="0" dirty="0">
                <a:ln>
                  <a:noFill/>
                </a:ln>
                <a:solidFill>
                  <a:srgbClr val="2F2F2F"/>
                </a:solidFill>
                <a:effectLst/>
                <a:uLnTx/>
                <a:uFillTx/>
                <a:latin typeface="Arial"/>
                <a:ea typeface="+mn-ea"/>
                <a:cs typeface="+mn-cs"/>
              </a:rPr>
              <a:t>black</a:t>
            </a:r>
            <a:r>
              <a:rPr kumimoji="0" lang="en-GB" sz="1800" b="0" i="0" u="none" strike="noStrike" kern="1200" cap="none" spc="0" normalizeH="0" baseline="0" noProof="0" dirty="0">
                <a:ln>
                  <a:noFill/>
                </a:ln>
                <a:solidFill>
                  <a:srgbClr val="0033A0"/>
                </a:solidFill>
                <a:effectLst/>
                <a:uLnTx/>
                <a:uFillTx/>
                <a:latin typeface="Arial"/>
                <a:ea typeface="+mn-ea"/>
                <a:cs typeface="+mn-cs"/>
              </a:rPr>
              <a:t> ones </a:t>
            </a:r>
          </a:p>
        </p:txBody>
      </p:sp>
      <p:sp>
        <p:nvSpPr>
          <p:cNvPr id="12" name="Slide Number Placeholder 11">
            <a:extLst>
              <a:ext uri="{FF2B5EF4-FFF2-40B4-BE49-F238E27FC236}">
                <a16:creationId xmlns:a16="http://schemas.microsoft.com/office/drawing/2014/main" id="{FB6A5A1A-1168-BB29-7EF8-31455E46B016}"/>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6B5EA5A-BC32-A742-B11B-8E7414D5B535}" type="slidenum">
              <a:rPr kumimoji="0" lang="en-US" sz="1000" b="0" i="0" u="none" strike="noStrike" kern="1200" cap="none" spc="0" normalizeH="0" baseline="0" noProof="0" smtClean="0">
                <a:ln>
                  <a:noFill/>
                </a:ln>
                <a:solidFill>
                  <a:srgbClr val="0033A0"/>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0" lang="en-US" sz="1000" b="0" i="0" u="none" strike="noStrike" kern="1200" cap="none" spc="0" normalizeH="0" baseline="0" noProof="0" dirty="0">
              <a:ln>
                <a:noFill/>
              </a:ln>
              <a:solidFill>
                <a:srgbClr val="0033A0"/>
              </a:solidFill>
              <a:effectLst/>
              <a:uLnTx/>
              <a:uFillTx/>
              <a:latin typeface="Arial"/>
              <a:ea typeface="+mn-ea"/>
              <a:cs typeface="+mn-cs"/>
            </a:endParaRPr>
          </a:p>
        </p:txBody>
      </p:sp>
    </p:spTree>
    <p:extLst>
      <p:ext uri="{BB962C8B-B14F-4D97-AF65-F5344CB8AC3E}">
        <p14:creationId xmlns:p14="http://schemas.microsoft.com/office/powerpoint/2010/main" val="335719653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67F57B89-90CD-2049-B607-A741A2BD787B}"/>
              </a:ext>
            </a:extLst>
          </p:cNvPr>
          <p:cNvSpPr>
            <a:spLocks noGrp="1"/>
          </p:cNvSpPr>
          <p:nvPr>
            <p:ph type="subTitle" idx="1"/>
          </p:nvPr>
        </p:nvSpPr>
        <p:spPr>
          <a:xfrm>
            <a:off x="503419" y="247145"/>
            <a:ext cx="9016315" cy="984953"/>
          </a:xfrm>
        </p:spPr>
        <p:txBody>
          <a:bodyPr>
            <a:normAutofit/>
          </a:bodyPr>
          <a:lstStyle/>
          <a:p>
            <a:pPr algn="l"/>
            <a:r>
              <a:rPr lang="en-US" sz="3600" dirty="0">
                <a:solidFill>
                  <a:srgbClr val="0033A0"/>
                </a:solidFill>
                <a:latin typeface="+mj-lt"/>
              </a:rPr>
              <a:t>Power optimization  – examples  </a:t>
            </a:r>
          </a:p>
          <a:p>
            <a:endParaRPr lang="en-US" dirty="0"/>
          </a:p>
          <a:p>
            <a:endParaRPr lang="en-US" dirty="0"/>
          </a:p>
          <a:p>
            <a:endParaRPr lang="en-US" dirty="0"/>
          </a:p>
          <a:p>
            <a:endParaRPr lang="en-US" dirty="0"/>
          </a:p>
        </p:txBody>
      </p:sp>
      <p:sp>
        <p:nvSpPr>
          <p:cNvPr id="4" name="Content Placeholder 2">
            <a:extLst>
              <a:ext uri="{FF2B5EF4-FFF2-40B4-BE49-F238E27FC236}">
                <a16:creationId xmlns:a16="http://schemas.microsoft.com/office/drawing/2014/main" id="{3CAE6E97-2A7B-921D-DD0B-E233BB249450}"/>
              </a:ext>
            </a:extLst>
          </p:cNvPr>
          <p:cNvSpPr txBox="1">
            <a:spLocks/>
          </p:cNvSpPr>
          <p:nvPr/>
        </p:nvSpPr>
        <p:spPr>
          <a:xfrm>
            <a:off x="263352" y="908720"/>
            <a:ext cx="7776864" cy="4652042"/>
          </a:xfrm>
          <a:prstGeom prst="rect">
            <a:avLst/>
          </a:prstGeom>
          <a:solidFill>
            <a:schemeClr val="bg1"/>
          </a:solidFill>
        </p:spPr>
        <p:txBody>
          <a:bodyPr vert="horz" lIns="91440" tIns="45720" rIns="91440" bIns="45720" rtlCol="0" anchor="t">
            <a:noAutofit/>
          </a:bodyPr>
          <a:lstStyle>
            <a:defPPr>
              <a:defRPr lang="fr-FR"/>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177800"/>
            <a:r>
              <a:rPr lang="en-GB" sz="1600" b="1" dirty="0">
                <a:solidFill>
                  <a:srgbClr val="303030"/>
                </a:solidFill>
              </a:rPr>
              <a:t>Design Optimisation: </a:t>
            </a:r>
          </a:p>
          <a:p>
            <a:pPr marL="177800"/>
            <a:r>
              <a:rPr lang="en-GB" sz="1600" dirty="0">
                <a:solidFill>
                  <a:srgbClr val="303030"/>
                </a:solidFill>
              </a:rPr>
              <a:t>All projects aim to optimize – most often energy reach, luminosities and cost. Power is becoming at least as important, maybe even compromising ultimate performance for power saving.   </a:t>
            </a:r>
          </a:p>
          <a:p>
            <a:pPr marL="177800"/>
            <a:endParaRPr lang="en-US" sz="1600" dirty="0">
              <a:solidFill>
                <a:srgbClr val="303030"/>
              </a:solidFill>
            </a:endParaRPr>
          </a:p>
          <a:p>
            <a:pPr marL="177800"/>
            <a:r>
              <a:rPr lang="en-US" sz="1600" b="1" dirty="0">
                <a:solidFill>
                  <a:srgbClr val="303030"/>
                </a:solidFill>
              </a:rPr>
              <a:t>Technical Developments:</a:t>
            </a:r>
          </a:p>
          <a:p>
            <a:pPr marL="177800"/>
            <a:r>
              <a:rPr lang="en-GB" sz="1600" dirty="0">
                <a:solidFill>
                  <a:srgbClr val="303030"/>
                </a:solidFill>
              </a:rPr>
              <a:t>Technical developments targeting reduced power consumptions at system level high efficiency klystrons and RF systems generally, RF cavity design and optimisation,  magnets (traditional SC and HTS including </a:t>
            </a:r>
            <a:r>
              <a:rPr lang="en-GB" sz="1600" dirty="0" err="1">
                <a:solidFill>
                  <a:srgbClr val="303030"/>
                </a:solidFill>
              </a:rPr>
              <a:t>cryo</a:t>
            </a:r>
            <a:r>
              <a:rPr lang="en-GB" sz="1600" dirty="0">
                <a:solidFill>
                  <a:srgbClr val="303030"/>
                </a:solidFill>
              </a:rPr>
              <a:t>, and also permanents magnets).</a:t>
            </a:r>
          </a:p>
          <a:p>
            <a:pPr marL="361950">
              <a:lnSpc>
                <a:spcPct val="110000"/>
              </a:lnSpc>
            </a:pPr>
            <a:endParaRPr lang="en-US" sz="1600" dirty="0">
              <a:solidFill>
                <a:srgbClr val="303030"/>
              </a:solidFill>
            </a:endParaRPr>
          </a:p>
          <a:p>
            <a:pPr marL="177800">
              <a:lnSpc>
                <a:spcPct val="110000"/>
              </a:lnSpc>
            </a:pPr>
            <a:r>
              <a:rPr lang="en-US" sz="1600" b="1" dirty="0">
                <a:solidFill>
                  <a:srgbClr val="303030"/>
                </a:solidFill>
              </a:rPr>
              <a:t>Heat recovery: </a:t>
            </a:r>
          </a:p>
          <a:p>
            <a:pPr marL="177800">
              <a:lnSpc>
                <a:spcPct val="110000"/>
              </a:lnSpc>
            </a:pPr>
            <a:r>
              <a:rPr lang="en-US" sz="1600" dirty="0">
                <a:solidFill>
                  <a:srgbClr val="303030"/>
                </a:solidFill>
              </a:rPr>
              <a:t>Already implemented in point 8 for LHC </a:t>
            </a:r>
          </a:p>
          <a:p>
            <a:pPr marL="177800">
              <a:lnSpc>
                <a:spcPct val="110000"/>
              </a:lnSpc>
            </a:pPr>
            <a:r>
              <a:rPr lang="en-US" sz="1600" dirty="0">
                <a:solidFill>
                  <a:srgbClr val="303030"/>
                </a:solidFill>
              </a:rPr>
              <a:t>Tunnel heat recovery study by ARUP in 2022, results interesting but …    </a:t>
            </a:r>
          </a:p>
        </p:txBody>
      </p:sp>
      <p:pic>
        <p:nvPicPr>
          <p:cNvPr id="6" name="Picture 5">
            <a:extLst>
              <a:ext uri="{FF2B5EF4-FFF2-40B4-BE49-F238E27FC236}">
                <a16:creationId xmlns:a16="http://schemas.microsoft.com/office/drawing/2014/main" id="{30326437-F4B9-2FE4-1BAE-EB269B59F25B}"/>
              </a:ext>
            </a:extLst>
          </p:cNvPr>
          <p:cNvPicPr>
            <a:picLocks noChangeAspect="1"/>
          </p:cNvPicPr>
          <p:nvPr/>
        </p:nvPicPr>
        <p:blipFill>
          <a:blip r:embed="rId3"/>
          <a:stretch>
            <a:fillRect/>
          </a:stretch>
        </p:blipFill>
        <p:spPr>
          <a:xfrm>
            <a:off x="7867919" y="260648"/>
            <a:ext cx="3820661" cy="2304256"/>
          </a:xfrm>
          <a:prstGeom prst="rect">
            <a:avLst/>
          </a:prstGeom>
        </p:spPr>
      </p:pic>
      <p:sp>
        <p:nvSpPr>
          <p:cNvPr id="7" name="TextBox 6">
            <a:extLst>
              <a:ext uri="{FF2B5EF4-FFF2-40B4-BE49-F238E27FC236}">
                <a16:creationId xmlns:a16="http://schemas.microsoft.com/office/drawing/2014/main" id="{5340C029-BD2F-4EB2-FEAD-8AA629627010}"/>
              </a:ext>
            </a:extLst>
          </p:cNvPr>
          <p:cNvSpPr txBox="1"/>
          <p:nvPr/>
        </p:nvSpPr>
        <p:spPr>
          <a:xfrm>
            <a:off x="11024971" y="513200"/>
            <a:ext cx="1047693" cy="1638910"/>
          </a:xfrm>
          <a:prstGeom prst="rect">
            <a:avLst/>
          </a:prstGeom>
          <a:noFill/>
        </p:spPr>
        <p:txBody>
          <a:bodyPr wrap="square" rtlCol="0">
            <a:spAutoFit/>
          </a:bodyPr>
          <a:lstStyle/>
          <a:p>
            <a:r>
              <a:rPr lang="en-GB" sz="1000" dirty="0"/>
              <a:t>Parameter scans to find</a:t>
            </a:r>
            <a:br>
              <a:rPr lang="en-GB" sz="1000" dirty="0"/>
            </a:br>
            <a:r>
              <a:rPr lang="en-GB" sz="1000" dirty="0"/>
              <a:t>optimal parameter set, change acc. structure designs  and gradients to find an optimum</a:t>
            </a:r>
            <a:r>
              <a:rPr lang="en-GB" sz="1050" dirty="0"/>
              <a:t> </a:t>
            </a:r>
          </a:p>
        </p:txBody>
      </p:sp>
      <p:sp>
        <p:nvSpPr>
          <p:cNvPr id="5" name="TextBox 4">
            <a:extLst>
              <a:ext uri="{FF2B5EF4-FFF2-40B4-BE49-F238E27FC236}">
                <a16:creationId xmlns:a16="http://schemas.microsoft.com/office/drawing/2014/main" id="{FC353E4C-7BCF-0C60-A63A-99AAFC0EAAEA}"/>
              </a:ext>
            </a:extLst>
          </p:cNvPr>
          <p:cNvSpPr txBox="1"/>
          <p:nvPr/>
        </p:nvSpPr>
        <p:spPr>
          <a:xfrm>
            <a:off x="8252002" y="2459769"/>
            <a:ext cx="3820662" cy="830997"/>
          </a:xfrm>
          <a:prstGeom prst="rect">
            <a:avLst/>
          </a:prstGeom>
          <a:noFill/>
        </p:spPr>
        <p:txBody>
          <a:bodyPr wrap="square">
            <a:spAutoFit/>
          </a:bodyPr>
          <a:lstStyle/>
          <a:p>
            <a:pPr marL="46038"/>
            <a:r>
              <a:rPr lang="en-GB" sz="1200" dirty="0">
                <a:solidFill>
                  <a:srgbClr val="2F2F2F"/>
                </a:solidFill>
              </a:rPr>
              <a:t>The designs of CLIC, including key performance parameters as accelerating gradients, pulse lengths, bunch-charges and luminosities, have been optimised for cost and power </a:t>
            </a:r>
          </a:p>
        </p:txBody>
      </p:sp>
      <p:pic>
        <p:nvPicPr>
          <p:cNvPr id="9" name="Picture 8">
            <a:extLst>
              <a:ext uri="{FF2B5EF4-FFF2-40B4-BE49-F238E27FC236}">
                <a16:creationId xmlns:a16="http://schemas.microsoft.com/office/drawing/2014/main" id="{D01A6125-05E5-308E-016C-96455BEA0A8E}"/>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7867918" y="3429000"/>
            <a:ext cx="3820661" cy="2545705"/>
          </a:xfrm>
          <a:prstGeom prst="rect">
            <a:avLst/>
          </a:prstGeom>
        </p:spPr>
      </p:pic>
      <p:pic>
        <p:nvPicPr>
          <p:cNvPr id="10" name="Picture 9">
            <a:extLst>
              <a:ext uri="{FF2B5EF4-FFF2-40B4-BE49-F238E27FC236}">
                <a16:creationId xmlns:a16="http://schemas.microsoft.com/office/drawing/2014/main" id="{26A149B5-E615-316B-050B-8CC350DA5BB5}"/>
              </a:ext>
            </a:extLst>
          </p:cNvPr>
          <p:cNvPicPr>
            <a:picLocks noChangeAspect="1"/>
          </p:cNvPicPr>
          <p:nvPr/>
        </p:nvPicPr>
        <p:blipFill>
          <a:blip r:embed="rId5"/>
          <a:stretch>
            <a:fillRect/>
          </a:stretch>
        </p:blipFill>
        <p:spPr>
          <a:xfrm>
            <a:off x="2567609" y="4862869"/>
            <a:ext cx="2808311" cy="1928972"/>
          </a:xfrm>
          <a:prstGeom prst="rect">
            <a:avLst/>
          </a:prstGeom>
        </p:spPr>
      </p:pic>
      <p:pic>
        <p:nvPicPr>
          <p:cNvPr id="11" name="Picture 10">
            <a:extLst>
              <a:ext uri="{FF2B5EF4-FFF2-40B4-BE49-F238E27FC236}">
                <a16:creationId xmlns:a16="http://schemas.microsoft.com/office/drawing/2014/main" id="{5C06ED97-7600-69C0-0B1E-99B3C0F768B8}"/>
              </a:ext>
            </a:extLst>
          </p:cNvPr>
          <p:cNvPicPr>
            <a:picLocks noChangeAspect="1"/>
          </p:cNvPicPr>
          <p:nvPr/>
        </p:nvPicPr>
        <p:blipFill>
          <a:blip r:embed="rId6"/>
          <a:stretch>
            <a:fillRect/>
          </a:stretch>
        </p:blipFill>
        <p:spPr>
          <a:xfrm>
            <a:off x="292062" y="4740370"/>
            <a:ext cx="2231820" cy="2051470"/>
          </a:xfrm>
          <a:prstGeom prst="rect">
            <a:avLst/>
          </a:prstGeom>
        </p:spPr>
      </p:pic>
      <p:sp>
        <p:nvSpPr>
          <p:cNvPr id="12" name="Date Placeholder 11">
            <a:extLst>
              <a:ext uri="{FF2B5EF4-FFF2-40B4-BE49-F238E27FC236}">
                <a16:creationId xmlns:a16="http://schemas.microsoft.com/office/drawing/2014/main" id="{256D2D40-64C6-DB5A-FFBF-9BF38C19ACBC}"/>
              </a:ext>
            </a:extLst>
          </p:cNvPr>
          <p:cNvSpPr>
            <a:spLocks noGrp="1"/>
          </p:cNvSpPr>
          <p:nvPr>
            <p:ph type="dt" sz="half" idx="10"/>
          </p:nvPr>
        </p:nvSpPr>
        <p:spPr/>
        <p:txBody>
          <a:bodyPr/>
          <a:lstStyle/>
          <a:p>
            <a:r>
              <a:rPr lang="de-CH"/>
              <a:t>14.03.23</a:t>
            </a:r>
            <a:endParaRPr lang="en-US" dirty="0"/>
          </a:p>
        </p:txBody>
      </p:sp>
      <p:sp>
        <p:nvSpPr>
          <p:cNvPr id="13" name="Footer Placeholder 12">
            <a:extLst>
              <a:ext uri="{FF2B5EF4-FFF2-40B4-BE49-F238E27FC236}">
                <a16:creationId xmlns:a16="http://schemas.microsoft.com/office/drawing/2014/main" id="{83278026-8D34-E796-471B-52E3635D2871}"/>
              </a:ext>
            </a:extLst>
          </p:cNvPr>
          <p:cNvSpPr>
            <a:spLocks noGrp="1"/>
          </p:cNvSpPr>
          <p:nvPr>
            <p:ph type="ftr" sz="quarter" idx="11"/>
          </p:nvPr>
        </p:nvSpPr>
        <p:spPr/>
        <p:txBody>
          <a:bodyPr/>
          <a:lstStyle/>
          <a:p>
            <a:r>
              <a:rPr lang="en-US"/>
              <a:t>Steinar Stapnes - Linear Colliders</a:t>
            </a:r>
            <a:endParaRPr lang="en-US" dirty="0"/>
          </a:p>
        </p:txBody>
      </p:sp>
      <p:sp>
        <p:nvSpPr>
          <p:cNvPr id="14" name="Slide Number Placeholder 13">
            <a:extLst>
              <a:ext uri="{FF2B5EF4-FFF2-40B4-BE49-F238E27FC236}">
                <a16:creationId xmlns:a16="http://schemas.microsoft.com/office/drawing/2014/main" id="{E406BA3E-4516-A7CA-2A0F-11BA170DA514}"/>
              </a:ext>
            </a:extLst>
          </p:cNvPr>
          <p:cNvSpPr>
            <a:spLocks noGrp="1"/>
          </p:cNvSpPr>
          <p:nvPr>
            <p:ph type="sldNum" sz="quarter" idx="12"/>
          </p:nvPr>
        </p:nvSpPr>
        <p:spPr/>
        <p:txBody>
          <a:bodyPr/>
          <a:lstStyle/>
          <a:p>
            <a:fld id="{36B5EA5A-BC32-A742-B11B-8E7414D5B535}" type="slidenum">
              <a:rPr lang="en-US" smtClean="0"/>
              <a:pPr/>
              <a:t>7</a:t>
            </a:fld>
            <a:endParaRPr lang="en-US" dirty="0"/>
          </a:p>
        </p:txBody>
      </p:sp>
    </p:spTree>
    <p:extLst>
      <p:ext uri="{BB962C8B-B14F-4D97-AF65-F5344CB8AC3E}">
        <p14:creationId xmlns:p14="http://schemas.microsoft.com/office/powerpoint/2010/main" val="210644353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a:extLst>
              <a:ext uri="{FF2B5EF4-FFF2-40B4-BE49-F238E27FC236}">
                <a16:creationId xmlns:a16="http://schemas.microsoft.com/office/drawing/2014/main" id="{3FEF32D1-0D4E-42FB-444E-88C932B14045}"/>
              </a:ext>
            </a:extLst>
          </p:cNvPr>
          <p:cNvSpPr>
            <a:spLocks noGrp="1"/>
          </p:cNvSpPr>
          <p:nvPr>
            <p:ph idx="1"/>
          </p:nvPr>
        </p:nvSpPr>
        <p:spPr>
          <a:xfrm>
            <a:off x="479376" y="1196752"/>
            <a:ext cx="11376024" cy="4608512"/>
          </a:xfrm>
        </p:spPr>
        <p:txBody>
          <a:bodyPr/>
          <a:lstStyle/>
          <a:p>
            <a:r>
              <a:rPr lang="en-GB" sz="1800" b="0" dirty="0"/>
              <a:t>A very important part of increasing the energy efficiency of a collider is reducing the </a:t>
            </a:r>
            <a:r>
              <a:rPr lang="en-GB" sz="1800" b="0" dirty="0" err="1"/>
              <a:t>beamsizes</a:t>
            </a:r>
            <a:r>
              <a:rPr lang="en-GB" sz="1800" b="0" dirty="0"/>
              <a:t> at the collision point. </a:t>
            </a:r>
          </a:p>
          <a:p>
            <a:r>
              <a:rPr lang="en-GB" sz="1800" b="0" dirty="0"/>
              <a:t>This involved optimisation of every part of the machine, from injectors to damping rings to main linacs/rings to beam-delivery/interaction point.</a:t>
            </a:r>
          </a:p>
          <a:p>
            <a:r>
              <a:rPr lang="en-GB" sz="1800" b="0" dirty="0"/>
              <a:t>and covers in terms of design and technologies: </a:t>
            </a:r>
          </a:p>
          <a:p>
            <a:r>
              <a:rPr lang="en-GB" sz="1800" b="0" dirty="0"/>
              <a:t>beam-dynamics, steering and feedback, precise instrumentation, alignment, stability (passive/active), injection, extraction, precise magnets, vacuum, studies of ground vibrations and stray-field, temperature control and more. </a:t>
            </a:r>
          </a:p>
          <a:p>
            <a:endParaRPr lang="en-GB" sz="1800" b="0" dirty="0"/>
          </a:p>
          <a:p>
            <a:r>
              <a:rPr lang="en-GB" sz="1800" b="0" dirty="0"/>
              <a:t>This has been extensively developed and prototyped in CLIC, ILC, FEL linacs.</a:t>
            </a:r>
          </a:p>
          <a:p>
            <a:r>
              <a:rPr lang="en-GB" sz="1800" b="0" dirty="0"/>
              <a:t>Beyond studies and HW developments, test in beam facilities as ATF2, FACET, light sources and FEL linacs are essential. </a:t>
            </a:r>
          </a:p>
          <a:p>
            <a:endParaRPr lang="en-GB" dirty="0"/>
          </a:p>
        </p:txBody>
      </p:sp>
      <p:sp>
        <p:nvSpPr>
          <p:cNvPr id="4" name="Title 3">
            <a:extLst>
              <a:ext uri="{FF2B5EF4-FFF2-40B4-BE49-F238E27FC236}">
                <a16:creationId xmlns:a16="http://schemas.microsoft.com/office/drawing/2014/main" id="{D996B304-80BB-8099-1396-62ACBEB7C84A}"/>
              </a:ext>
            </a:extLst>
          </p:cNvPr>
          <p:cNvSpPr>
            <a:spLocks noGrp="1"/>
          </p:cNvSpPr>
          <p:nvPr>
            <p:ph type="title"/>
          </p:nvPr>
        </p:nvSpPr>
        <p:spPr/>
        <p:txBody>
          <a:bodyPr/>
          <a:lstStyle/>
          <a:p>
            <a:r>
              <a:rPr lang="en-GB" dirty="0"/>
              <a:t>Nanobeams </a:t>
            </a:r>
          </a:p>
        </p:txBody>
      </p:sp>
      <p:sp>
        <p:nvSpPr>
          <p:cNvPr id="2" name="Date Placeholder 1">
            <a:extLst>
              <a:ext uri="{FF2B5EF4-FFF2-40B4-BE49-F238E27FC236}">
                <a16:creationId xmlns:a16="http://schemas.microsoft.com/office/drawing/2014/main" id="{BE819C9E-BE04-19F5-4CD1-146DD1118087}"/>
              </a:ext>
            </a:extLst>
          </p:cNvPr>
          <p:cNvSpPr>
            <a:spLocks noGrp="1"/>
          </p:cNvSpPr>
          <p:nvPr>
            <p:ph type="dt" sz="half" idx="10"/>
          </p:nvPr>
        </p:nvSpPr>
        <p:spPr/>
        <p:txBody>
          <a:bodyPr/>
          <a:lstStyle/>
          <a:p>
            <a:r>
              <a:rPr lang="de-CH"/>
              <a:t>24.04.23</a:t>
            </a:r>
            <a:endParaRPr lang="en-US" dirty="0"/>
          </a:p>
        </p:txBody>
      </p:sp>
      <p:sp>
        <p:nvSpPr>
          <p:cNvPr id="3" name="Slide Number Placeholder 2">
            <a:extLst>
              <a:ext uri="{FF2B5EF4-FFF2-40B4-BE49-F238E27FC236}">
                <a16:creationId xmlns:a16="http://schemas.microsoft.com/office/drawing/2014/main" id="{C3F7953C-CD21-3EBB-DE5F-38AA94FE52AA}"/>
              </a:ext>
            </a:extLst>
          </p:cNvPr>
          <p:cNvSpPr>
            <a:spLocks noGrp="1"/>
          </p:cNvSpPr>
          <p:nvPr>
            <p:ph type="sldNum" sz="quarter" idx="12"/>
          </p:nvPr>
        </p:nvSpPr>
        <p:spPr/>
        <p:txBody>
          <a:bodyPr/>
          <a:lstStyle/>
          <a:p>
            <a:fld id="{36B5EA5A-BC32-A742-B11B-8E7414D5B535}" type="slidenum">
              <a:rPr lang="en-US" smtClean="0"/>
              <a:pPr/>
              <a:t>8</a:t>
            </a:fld>
            <a:endParaRPr lang="en-US" dirty="0"/>
          </a:p>
        </p:txBody>
      </p:sp>
    </p:spTree>
    <p:extLst>
      <p:ext uri="{BB962C8B-B14F-4D97-AF65-F5344CB8AC3E}">
        <p14:creationId xmlns:p14="http://schemas.microsoft.com/office/powerpoint/2010/main" val="108579627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a:extLst>
              <a:ext uri="{FF2B5EF4-FFF2-40B4-BE49-F238E27FC236}">
                <a16:creationId xmlns:a16="http://schemas.microsoft.com/office/drawing/2014/main" id="{D36A4269-3358-A842-8B53-485FD3B08C8C}"/>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222287" y="3151447"/>
            <a:ext cx="4729807" cy="3151469"/>
          </a:xfrm>
          <a:prstGeom prst="rect">
            <a:avLst/>
          </a:prstGeom>
        </p:spPr>
      </p:pic>
      <p:sp>
        <p:nvSpPr>
          <p:cNvPr id="16" name="Title 1">
            <a:extLst>
              <a:ext uri="{FF2B5EF4-FFF2-40B4-BE49-F238E27FC236}">
                <a16:creationId xmlns:a16="http://schemas.microsoft.com/office/drawing/2014/main" id="{EB2264E9-B333-5F45-A528-C271CB4AA7A1}"/>
              </a:ext>
            </a:extLst>
          </p:cNvPr>
          <p:cNvSpPr txBox="1">
            <a:spLocks/>
          </p:cNvSpPr>
          <p:nvPr/>
        </p:nvSpPr>
        <p:spPr>
          <a:xfrm>
            <a:off x="6399856" y="259033"/>
            <a:ext cx="5388944" cy="2267599"/>
          </a:xfrm>
          <a:prstGeom prst="rect">
            <a:avLst/>
          </a:prstGeom>
        </p:spPr>
        <p:txBody>
          <a:bodyPr/>
          <a:lstStyle>
            <a:lvl1pPr marL="0" marR="0" indent="0" algn="ctr" defTabSz="821531" latinLnBrk="0">
              <a:lnSpc>
                <a:spcPct val="100000"/>
              </a:lnSpc>
              <a:spcBef>
                <a:spcPts val="0"/>
              </a:spcBef>
              <a:spcAft>
                <a:spcPts val="0"/>
              </a:spcAft>
              <a:buClrTx/>
              <a:buSzTx/>
              <a:buFontTx/>
              <a:buNone/>
              <a:tabLst/>
              <a:defRPr sz="8500" b="0" i="0" u="none" strike="noStrike" cap="none" spc="0" baseline="0">
                <a:solidFill>
                  <a:srgbClr val="000000"/>
                </a:solidFill>
                <a:uFillTx/>
                <a:latin typeface="Avenir Book"/>
                <a:ea typeface="Avenir Book"/>
                <a:cs typeface="Avenir Book"/>
                <a:sym typeface="Avenir Book"/>
              </a:defRPr>
            </a:lvl1pPr>
            <a:lvl2pPr marL="0" marR="0" indent="228600" algn="ctr" defTabSz="821531" latinLnBrk="0">
              <a:lnSpc>
                <a:spcPct val="100000"/>
              </a:lnSpc>
              <a:spcBef>
                <a:spcPts val="0"/>
              </a:spcBef>
              <a:spcAft>
                <a:spcPts val="0"/>
              </a:spcAft>
              <a:buClrTx/>
              <a:buSzTx/>
              <a:buFontTx/>
              <a:buNone/>
              <a:tabLst/>
              <a:defRPr sz="8500" b="0" i="0" u="none" strike="noStrike" cap="none" spc="0" baseline="0">
                <a:solidFill>
                  <a:srgbClr val="000000"/>
                </a:solidFill>
                <a:uFillTx/>
                <a:latin typeface="Avenir Book"/>
                <a:ea typeface="Avenir Book"/>
                <a:cs typeface="Avenir Book"/>
                <a:sym typeface="Avenir Book"/>
              </a:defRPr>
            </a:lvl2pPr>
            <a:lvl3pPr marL="0" marR="0" indent="457200" algn="ctr" defTabSz="821531" latinLnBrk="0">
              <a:lnSpc>
                <a:spcPct val="100000"/>
              </a:lnSpc>
              <a:spcBef>
                <a:spcPts val="0"/>
              </a:spcBef>
              <a:spcAft>
                <a:spcPts val="0"/>
              </a:spcAft>
              <a:buClrTx/>
              <a:buSzTx/>
              <a:buFontTx/>
              <a:buNone/>
              <a:tabLst/>
              <a:defRPr sz="8500" b="0" i="0" u="none" strike="noStrike" cap="none" spc="0" baseline="0">
                <a:solidFill>
                  <a:srgbClr val="000000"/>
                </a:solidFill>
                <a:uFillTx/>
                <a:latin typeface="Avenir Book"/>
                <a:ea typeface="Avenir Book"/>
                <a:cs typeface="Avenir Book"/>
                <a:sym typeface="Avenir Book"/>
              </a:defRPr>
            </a:lvl3pPr>
            <a:lvl4pPr marL="0" marR="0" indent="685800" algn="ctr" defTabSz="821531" latinLnBrk="0">
              <a:lnSpc>
                <a:spcPct val="100000"/>
              </a:lnSpc>
              <a:spcBef>
                <a:spcPts val="0"/>
              </a:spcBef>
              <a:spcAft>
                <a:spcPts val="0"/>
              </a:spcAft>
              <a:buClrTx/>
              <a:buSzTx/>
              <a:buFontTx/>
              <a:buNone/>
              <a:tabLst/>
              <a:defRPr sz="8500" b="0" i="0" u="none" strike="noStrike" cap="none" spc="0" baseline="0">
                <a:solidFill>
                  <a:srgbClr val="000000"/>
                </a:solidFill>
                <a:uFillTx/>
                <a:latin typeface="Avenir Book"/>
                <a:ea typeface="Avenir Book"/>
                <a:cs typeface="Avenir Book"/>
                <a:sym typeface="Avenir Book"/>
              </a:defRPr>
            </a:lvl4pPr>
            <a:lvl5pPr marL="0" marR="0" indent="914400" algn="ctr" defTabSz="821531" latinLnBrk="0">
              <a:lnSpc>
                <a:spcPct val="100000"/>
              </a:lnSpc>
              <a:spcBef>
                <a:spcPts val="0"/>
              </a:spcBef>
              <a:spcAft>
                <a:spcPts val="0"/>
              </a:spcAft>
              <a:buClrTx/>
              <a:buSzTx/>
              <a:buFontTx/>
              <a:buNone/>
              <a:tabLst/>
              <a:defRPr sz="8500" b="0" i="0" u="none" strike="noStrike" cap="none" spc="0" baseline="0">
                <a:solidFill>
                  <a:srgbClr val="000000"/>
                </a:solidFill>
                <a:uFillTx/>
                <a:latin typeface="Avenir Book"/>
                <a:ea typeface="Avenir Book"/>
                <a:cs typeface="Avenir Book"/>
                <a:sym typeface="Avenir Book"/>
              </a:defRPr>
            </a:lvl5pPr>
            <a:lvl6pPr marL="0" marR="0" indent="1143000" algn="ctr" defTabSz="821531" latinLnBrk="0">
              <a:lnSpc>
                <a:spcPct val="100000"/>
              </a:lnSpc>
              <a:spcBef>
                <a:spcPts val="0"/>
              </a:spcBef>
              <a:spcAft>
                <a:spcPts val="0"/>
              </a:spcAft>
              <a:buClrTx/>
              <a:buSzTx/>
              <a:buFontTx/>
              <a:buNone/>
              <a:tabLst/>
              <a:defRPr sz="8500" b="0" i="0" u="none" strike="noStrike" cap="none" spc="0" baseline="0">
                <a:solidFill>
                  <a:srgbClr val="000000"/>
                </a:solidFill>
                <a:uFillTx/>
                <a:latin typeface="Avenir Book"/>
                <a:ea typeface="Avenir Book"/>
                <a:cs typeface="Avenir Book"/>
                <a:sym typeface="Avenir Book"/>
              </a:defRPr>
            </a:lvl6pPr>
            <a:lvl7pPr marL="0" marR="0" indent="1371600" algn="ctr" defTabSz="821531" latinLnBrk="0">
              <a:lnSpc>
                <a:spcPct val="100000"/>
              </a:lnSpc>
              <a:spcBef>
                <a:spcPts val="0"/>
              </a:spcBef>
              <a:spcAft>
                <a:spcPts val="0"/>
              </a:spcAft>
              <a:buClrTx/>
              <a:buSzTx/>
              <a:buFontTx/>
              <a:buNone/>
              <a:tabLst/>
              <a:defRPr sz="8500" b="0" i="0" u="none" strike="noStrike" cap="none" spc="0" baseline="0">
                <a:solidFill>
                  <a:srgbClr val="000000"/>
                </a:solidFill>
                <a:uFillTx/>
                <a:latin typeface="Avenir Book"/>
                <a:ea typeface="Avenir Book"/>
                <a:cs typeface="Avenir Book"/>
                <a:sym typeface="Avenir Book"/>
              </a:defRPr>
            </a:lvl7pPr>
            <a:lvl8pPr marL="0" marR="0" indent="1600200" algn="ctr" defTabSz="821531" latinLnBrk="0">
              <a:lnSpc>
                <a:spcPct val="100000"/>
              </a:lnSpc>
              <a:spcBef>
                <a:spcPts val="0"/>
              </a:spcBef>
              <a:spcAft>
                <a:spcPts val="0"/>
              </a:spcAft>
              <a:buClrTx/>
              <a:buSzTx/>
              <a:buFontTx/>
              <a:buNone/>
              <a:tabLst/>
              <a:defRPr sz="8500" b="0" i="0" u="none" strike="noStrike" cap="none" spc="0" baseline="0">
                <a:solidFill>
                  <a:srgbClr val="000000"/>
                </a:solidFill>
                <a:uFillTx/>
                <a:latin typeface="Avenir Book"/>
                <a:ea typeface="Avenir Book"/>
                <a:cs typeface="Avenir Book"/>
                <a:sym typeface="Avenir Book"/>
              </a:defRPr>
            </a:lvl8pPr>
            <a:lvl9pPr marL="0" marR="0" indent="1828800" algn="ctr" defTabSz="821531" latinLnBrk="0">
              <a:lnSpc>
                <a:spcPct val="100000"/>
              </a:lnSpc>
              <a:spcBef>
                <a:spcPts val="0"/>
              </a:spcBef>
              <a:spcAft>
                <a:spcPts val="0"/>
              </a:spcAft>
              <a:buClrTx/>
              <a:buSzTx/>
              <a:buFontTx/>
              <a:buNone/>
              <a:tabLst/>
              <a:defRPr sz="8500" b="0" i="0" u="none" strike="noStrike" cap="none" spc="0" baseline="0">
                <a:solidFill>
                  <a:srgbClr val="000000"/>
                </a:solidFill>
                <a:uFillTx/>
                <a:latin typeface="Avenir Book"/>
                <a:ea typeface="Avenir Book"/>
                <a:cs typeface="Avenir Book"/>
                <a:sym typeface="Avenir Book"/>
              </a:defRPr>
            </a:lvl9pPr>
          </a:lstStyle>
          <a:p>
            <a:pPr marL="0" marR="0" lvl="0" indent="0" algn="ctr" defTabSz="410766" rtl="0" eaLnBrk="1" fontAlgn="auto" latinLnBrk="0" hangingPunct="1">
              <a:lnSpc>
                <a:spcPct val="100000"/>
              </a:lnSpc>
              <a:spcBef>
                <a:spcPts val="0"/>
              </a:spcBef>
              <a:spcAft>
                <a:spcPts val="0"/>
              </a:spcAft>
              <a:buClrTx/>
              <a:buSzTx/>
              <a:buFontTx/>
              <a:buNone/>
              <a:tabLst/>
              <a:defRPr/>
            </a:pPr>
            <a:r>
              <a:rPr kumimoji="0" lang="en-US" sz="3200" b="1" i="0" u="none" strike="noStrike" kern="0" cap="none" spc="0" normalizeH="0" baseline="0" noProof="0" dirty="0">
                <a:ln>
                  <a:noFill/>
                </a:ln>
                <a:solidFill>
                  <a:srgbClr val="0033A0"/>
                </a:solidFill>
                <a:effectLst/>
                <a:uLnTx/>
                <a:uFillTx/>
                <a:latin typeface="+mn-lt"/>
                <a:sym typeface="Avenir Book"/>
              </a:rPr>
              <a:t>High Eff. Klystrons</a:t>
            </a:r>
          </a:p>
          <a:p>
            <a:pPr marL="0" marR="0" lvl="0" indent="0" algn="ctr" defTabSz="410766" rtl="0" eaLnBrk="1" fontAlgn="auto" latinLnBrk="0" hangingPunct="1">
              <a:lnSpc>
                <a:spcPct val="100000"/>
              </a:lnSpc>
              <a:spcBef>
                <a:spcPts val="0"/>
              </a:spcBef>
              <a:spcAft>
                <a:spcPts val="0"/>
              </a:spcAft>
              <a:buClrTx/>
              <a:buSzTx/>
              <a:buFontTx/>
              <a:buNone/>
              <a:tabLst/>
              <a:defRPr/>
            </a:pPr>
            <a:r>
              <a:rPr kumimoji="0" lang="en-US" sz="2000" b="0" i="0" u="none" strike="noStrike" kern="0" cap="none" spc="0" normalizeH="0" baseline="0" noProof="0" dirty="0">
                <a:ln>
                  <a:noFill/>
                </a:ln>
                <a:solidFill>
                  <a:srgbClr val="0033A0"/>
                </a:solidFill>
                <a:effectLst/>
                <a:uLnTx/>
                <a:uFillTx/>
                <a:latin typeface="+mn-lt"/>
                <a:sym typeface="Avenir Book"/>
              </a:rPr>
              <a:t>L-band, X-band (for applications/collaborators and test-stands</a:t>
            </a:r>
          </a:p>
        </p:txBody>
      </p:sp>
      <p:pic>
        <p:nvPicPr>
          <p:cNvPr id="4" name="Picture 3">
            <a:extLst>
              <a:ext uri="{FF2B5EF4-FFF2-40B4-BE49-F238E27FC236}">
                <a16:creationId xmlns:a16="http://schemas.microsoft.com/office/drawing/2014/main" id="{C6280F77-2175-3D40-80FE-CF0753BABDF9}"/>
              </a:ext>
            </a:extLst>
          </p:cNvPr>
          <p:cNvPicPr>
            <a:picLocks noChangeAspect="1"/>
          </p:cNvPicPr>
          <p:nvPr/>
        </p:nvPicPr>
        <p:blipFill>
          <a:blip r:embed="rId4"/>
          <a:stretch>
            <a:fillRect/>
          </a:stretch>
        </p:blipFill>
        <p:spPr>
          <a:xfrm>
            <a:off x="4080827" y="3202967"/>
            <a:ext cx="3164415" cy="3303206"/>
          </a:xfrm>
          <a:prstGeom prst="rect">
            <a:avLst/>
          </a:prstGeom>
        </p:spPr>
      </p:pic>
      <p:sp>
        <p:nvSpPr>
          <p:cNvPr id="3" name="TextBox 2">
            <a:extLst>
              <a:ext uri="{FF2B5EF4-FFF2-40B4-BE49-F238E27FC236}">
                <a16:creationId xmlns:a16="http://schemas.microsoft.com/office/drawing/2014/main" id="{52562807-E894-1A40-AF60-500788669585}"/>
              </a:ext>
            </a:extLst>
          </p:cNvPr>
          <p:cNvSpPr txBox="1"/>
          <p:nvPr/>
        </p:nvSpPr>
        <p:spPr>
          <a:xfrm>
            <a:off x="6865156" y="1565513"/>
            <a:ext cx="4757011" cy="154946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5719" tIns="35719" rIns="35719" bIns="35719" numCol="1" spcCol="38100" rtlCol="0" anchor="ctr">
            <a:spAutoFit/>
          </a:bodyPr>
          <a:lstStyle/>
          <a:p>
            <a:pPr marL="0" marR="0" lvl="0" indent="0" algn="l" defTabSz="410766" rtl="0" eaLnBrk="1" fontAlgn="auto" latinLnBrk="0" hangingPunct="0">
              <a:lnSpc>
                <a:spcPct val="100000"/>
              </a:lnSpc>
              <a:spcBef>
                <a:spcPts val="0"/>
              </a:spcBef>
              <a:spcAft>
                <a:spcPts val="0"/>
              </a:spcAft>
              <a:buClrTx/>
              <a:buSzTx/>
              <a:buFontTx/>
              <a:buNone/>
              <a:tabLst/>
              <a:defRPr/>
            </a:pPr>
            <a:r>
              <a:rPr kumimoji="0" lang="en-US" sz="1600" b="0" i="0" u="none" strike="noStrike" kern="0" cap="none" spc="0" normalizeH="0" baseline="0" noProof="0" dirty="0">
                <a:ln>
                  <a:noFill/>
                </a:ln>
                <a:solidFill>
                  <a:srgbClr val="000000"/>
                </a:solidFill>
                <a:effectLst/>
                <a:uLnTx/>
                <a:uFillTx/>
                <a:ea typeface="Avenir Book"/>
                <a:cs typeface="Avenir Book"/>
                <a:sym typeface="Avenir Book"/>
              </a:rPr>
              <a:t>High Efficiency implementations:</a:t>
            </a:r>
          </a:p>
          <a:p>
            <a:pPr marL="285750" marR="0" lvl="0" indent="-285750" algn="l" defTabSz="410766" rtl="0" eaLnBrk="1" fontAlgn="auto" latinLnBrk="0" hangingPunct="0">
              <a:lnSpc>
                <a:spcPct val="100000"/>
              </a:lnSpc>
              <a:spcBef>
                <a:spcPts val="0"/>
              </a:spcBef>
              <a:spcAft>
                <a:spcPts val="0"/>
              </a:spcAft>
              <a:buClrTx/>
              <a:buSzTx/>
              <a:buFont typeface="Arial" panose="020B0604020202020204" pitchFamily="34" charset="0"/>
              <a:buChar char="•"/>
              <a:tabLst/>
              <a:defRPr/>
            </a:pPr>
            <a:r>
              <a:rPr kumimoji="0" lang="en-US" sz="1600" b="0" i="0" u="none" strike="noStrike" kern="0" cap="none" spc="0" normalizeH="0" baseline="0" noProof="0" dirty="0">
                <a:ln>
                  <a:noFill/>
                </a:ln>
                <a:solidFill>
                  <a:srgbClr val="000000"/>
                </a:solidFill>
                <a:effectLst/>
                <a:uLnTx/>
                <a:uFillTx/>
                <a:ea typeface="Avenir Book"/>
                <a:cs typeface="Avenir Book"/>
                <a:sym typeface="Avenir Book"/>
              </a:rPr>
              <a:t>New small X-band klystron – recent successful prototype </a:t>
            </a:r>
            <a:endParaRPr kumimoji="0" lang="en-US" sz="1600" b="0" i="0" u="none" strike="noStrike" kern="0" cap="none" spc="0" normalizeH="0" baseline="0" noProof="0" dirty="0">
              <a:ln>
                <a:noFill/>
              </a:ln>
              <a:solidFill>
                <a:srgbClr val="000000"/>
              </a:solidFill>
              <a:effectLst/>
              <a:uLnTx/>
              <a:uFillTx/>
              <a:sym typeface="Avenir Book"/>
            </a:endParaRPr>
          </a:p>
          <a:p>
            <a:pPr marL="285750" marR="0" lvl="0" indent="-285750" algn="l" defTabSz="410766" rtl="0" eaLnBrk="1" fontAlgn="auto" latinLnBrk="0" hangingPunct="0">
              <a:lnSpc>
                <a:spcPct val="100000"/>
              </a:lnSpc>
              <a:spcBef>
                <a:spcPts val="0"/>
              </a:spcBef>
              <a:spcAft>
                <a:spcPts val="0"/>
              </a:spcAft>
              <a:buClrTx/>
              <a:buSzTx/>
              <a:buFont typeface="Arial" panose="020B0604020202020204" pitchFamily="34" charset="0"/>
              <a:buChar char="•"/>
              <a:tabLst/>
              <a:defRPr/>
            </a:pPr>
            <a:r>
              <a:rPr kumimoji="0" lang="en-US" sz="1600" b="0" i="0" u="none" strike="noStrike" kern="0" cap="none" spc="0" normalizeH="0" baseline="0" noProof="0" dirty="0">
                <a:ln>
                  <a:noFill/>
                </a:ln>
                <a:solidFill>
                  <a:srgbClr val="000000"/>
                </a:solidFill>
                <a:effectLst/>
                <a:uLnTx/>
                <a:uFillTx/>
                <a:sym typeface="Avenir Book"/>
              </a:rPr>
              <a:t>Large X-band with CPI  </a:t>
            </a:r>
          </a:p>
          <a:p>
            <a:pPr marL="285750" marR="0" lvl="0" indent="-285750" algn="l" defTabSz="410766" rtl="0" eaLnBrk="1" fontAlgn="auto" latinLnBrk="0" hangingPunct="0">
              <a:lnSpc>
                <a:spcPct val="100000"/>
              </a:lnSpc>
              <a:spcBef>
                <a:spcPts val="0"/>
              </a:spcBef>
              <a:spcAft>
                <a:spcPts val="0"/>
              </a:spcAft>
              <a:buClrTx/>
              <a:buSzTx/>
              <a:buFont typeface="Arial" panose="020B0604020202020204" pitchFamily="34" charset="0"/>
              <a:buChar char="•"/>
              <a:tabLst/>
              <a:defRPr/>
            </a:pPr>
            <a:r>
              <a:rPr kumimoji="0" lang="en-US" sz="1600" b="0" i="0" u="none" strike="noStrike" kern="0" cap="none" spc="0" normalizeH="0" baseline="0" noProof="0" dirty="0">
                <a:ln>
                  <a:noFill/>
                </a:ln>
                <a:solidFill>
                  <a:srgbClr val="000000"/>
                </a:solidFill>
                <a:effectLst/>
                <a:highlight>
                  <a:srgbClr val="FFFF00"/>
                </a:highlight>
                <a:uLnTx/>
                <a:uFillTx/>
                <a:sym typeface="Avenir Book"/>
              </a:rPr>
              <a:t>L-band two stage, design done, prototype desirable </a:t>
            </a:r>
          </a:p>
        </p:txBody>
      </p:sp>
      <p:pic>
        <p:nvPicPr>
          <p:cNvPr id="6" name="Picture 5">
            <a:extLst>
              <a:ext uri="{FF2B5EF4-FFF2-40B4-BE49-F238E27FC236}">
                <a16:creationId xmlns:a16="http://schemas.microsoft.com/office/drawing/2014/main" id="{F94ADE68-3293-DB4C-8E41-42D91205CB38}"/>
              </a:ext>
            </a:extLst>
          </p:cNvPr>
          <p:cNvPicPr>
            <a:picLocks noChangeAspect="1"/>
          </p:cNvPicPr>
          <p:nvPr/>
        </p:nvPicPr>
        <p:blipFill>
          <a:blip r:embed="rId5"/>
          <a:stretch>
            <a:fillRect/>
          </a:stretch>
        </p:blipFill>
        <p:spPr>
          <a:xfrm>
            <a:off x="206313" y="212013"/>
            <a:ext cx="3788556" cy="1909897"/>
          </a:xfrm>
          <a:prstGeom prst="rect">
            <a:avLst/>
          </a:prstGeom>
        </p:spPr>
      </p:pic>
      <p:pic>
        <p:nvPicPr>
          <p:cNvPr id="7" name="Picture 6">
            <a:extLst>
              <a:ext uri="{FF2B5EF4-FFF2-40B4-BE49-F238E27FC236}">
                <a16:creationId xmlns:a16="http://schemas.microsoft.com/office/drawing/2014/main" id="{6B3D9EC8-CCCA-894A-B40F-AF5837584152}"/>
              </a:ext>
            </a:extLst>
          </p:cNvPr>
          <p:cNvPicPr/>
          <p:nvPr/>
        </p:nvPicPr>
        <p:blipFill>
          <a:blip r:embed="rId6" cstate="screen">
            <a:extLst>
              <a:ext uri="{28A0092B-C50C-407E-A947-70E740481C1C}">
                <a14:useLocalDpi xmlns:a14="http://schemas.microsoft.com/office/drawing/2010/main"/>
              </a:ext>
            </a:extLst>
          </a:blip>
          <a:stretch>
            <a:fillRect/>
          </a:stretch>
        </p:blipFill>
        <p:spPr>
          <a:xfrm>
            <a:off x="3071664" y="259033"/>
            <a:ext cx="2271554" cy="1369060"/>
          </a:xfrm>
          <a:prstGeom prst="rect">
            <a:avLst/>
          </a:prstGeom>
        </p:spPr>
      </p:pic>
      <p:sp>
        <p:nvSpPr>
          <p:cNvPr id="8" name="Rectangle 7">
            <a:extLst>
              <a:ext uri="{FF2B5EF4-FFF2-40B4-BE49-F238E27FC236}">
                <a16:creationId xmlns:a16="http://schemas.microsoft.com/office/drawing/2014/main" id="{3DBF75A0-719C-2542-8B08-1475C75F1085}"/>
              </a:ext>
            </a:extLst>
          </p:cNvPr>
          <p:cNvSpPr/>
          <p:nvPr/>
        </p:nvSpPr>
        <p:spPr>
          <a:xfrm>
            <a:off x="239906" y="2121910"/>
            <a:ext cx="5347531" cy="1131592"/>
          </a:xfrm>
          <a:prstGeom prst="rect">
            <a:avLst/>
          </a:prstGeom>
        </p:spPr>
        <p:txBody>
          <a:bodyPr wrap="square">
            <a:spAutoFit/>
          </a:bodyPr>
          <a:lstStyle/>
          <a:p>
            <a:pPr marL="0" marR="0" lvl="0" indent="0" algn="just" defTabSz="410766" rtl="0" eaLnBrk="1" fontAlgn="auto" latinLnBrk="0" hangingPunct="0">
              <a:lnSpc>
                <a:spcPct val="107000"/>
              </a:lnSpc>
              <a:spcBef>
                <a:spcPts val="0"/>
              </a:spcBef>
              <a:spcAft>
                <a:spcPts val="0"/>
              </a:spcAft>
              <a:buClrTx/>
              <a:buSzTx/>
              <a:buFontTx/>
              <a:buNone/>
              <a:tabLst/>
              <a:defRPr/>
            </a:pPr>
            <a:r>
              <a:rPr kumimoji="0" lang="en-GB" sz="1100" b="0" i="0" u="none" strike="noStrike" kern="0" cap="none" spc="0" normalizeH="0" baseline="0" noProof="0" dirty="0">
                <a:ln>
                  <a:noFill/>
                </a:ln>
                <a:solidFill>
                  <a:srgbClr val="000000"/>
                </a:solidFill>
                <a:effectLst/>
                <a:uLnTx/>
                <a:uFillTx/>
                <a:ea typeface="Calibri" panose="020F0502020204030204" pitchFamily="34" charset="0"/>
                <a:cs typeface="Times New Roman" panose="02020603050405020304" pitchFamily="18" charset="0"/>
                <a:sym typeface="Avenir Book"/>
              </a:rPr>
              <a:t>Drivebeam klystron: The klystron efficiency (circles) and the peak RF power (squares) simulated for the CLIC TS MBK (solid lines) and measured for the Canon MBK E37503 (dashed lines) vs total beam power. See more later. </a:t>
            </a:r>
          </a:p>
          <a:p>
            <a:pPr marL="0" marR="0" lvl="0" indent="0" algn="just" defTabSz="410766" rtl="0" eaLnBrk="1" fontAlgn="auto" latinLnBrk="0" hangingPunct="0">
              <a:lnSpc>
                <a:spcPct val="107000"/>
              </a:lnSpc>
              <a:spcBef>
                <a:spcPts val="0"/>
              </a:spcBef>
              <a:spcAft>
                <a:spcPts val="0"/>
              </a:spcAft>
              <a:buClrTx/>
              <a:buSzTx/>
              <a:buFontTx/>
              <a:buNone/>
              <a:tabLst/>
              <a:defRPr/>
            </a:pPr>
            <a:r>
              <a:rPr kumimoji="0" lang="en-GB" sz="1100" b="0" i="0" u="none" strike="noStrike" kern="0" cap="none" spc="0" normalizeH="0" baseline="0" noProof="0" dirty="0">
                <a:ln>
                  <a:noFill/>
                </a:ln>
                <a:solidFill>
                  <a:srgbClr val="000000"/>
                </a:solidFill>
                <a:effectLst/>
                <a:uLnTx/>
                <a:uFillTx/>
                <a:ea typeface="Calibri" panose="020F0502020204030204" pitchFamily="34" charset="0"/>
                <a:cs typeface="Times New Roman" panose="02020603050405020304" pitchFamily="18" charset="0"/>
                <a:sym typeface="Avenir Book"/>
              </a:rPr>
              <a:t>Publication: </a:t>
            </a:r>
            <a:r>
              <a:rPr kumimoji="0" lang="en-US" sz="1100" b="0" i="0" u="none" strike="noStrike" kern="0" cap="none" spc="0" normalizeH="0" baseline="0" noProof="0" dirty="0">
                <a:ln>
                  <a:noFill/>
                </a:ln>
                <a:solidFill>
                  <a:srgbClr val="000000"/>
                </a:solidFill>
                <a:effectLst/>
                <a:uLnTx/>
                <a:uFillTx/>
                <a:sym typeface="Avenir Book"/>
                <a:hlinkClick r:id="rId7"/>
              </a:rPr>
              <a:t>https://ieeexplore.ieee.org/document/9115885</a:t>
            </a:r>
            <a:endParaRPr kumimoji="0" lang="en-GB" sz="1100" b="0" i="0" u="none" strike="noStrike" kern="0" cap="none" spc="0" normalizeH="0" baseline="0" noProof="0" dirty="0">
              <a:ln>
                <a:noFill/>
              </a:ln>
              <a:solidFill>
                <a:srgbClr val="000000"/>
              </a:solidFill>
              <a:effectLst/>
              <a:uLnTx/>
              <a:uFillTx/>
              <a:ea typeface="Calibri" panose="020F0502020204030204" pitchFamily="34" charset="0"/>
              <a:cs typeface="Times New Roman" panose="02020603050405020304" pitchFamily="18" charset="0"/>
              <a:sym typeface="Avenir Book"/>
            </a:endParaRPr>
          </a:p>
          <a:p>
            <a:pPr marL="0" marR="0" lvl="0" indent="0" algn="just" defTabSz="410766" rtl="0" eaLnBrk="1" fontAlgn="auto" latinLnBrk="0" hangingPunct="0">
              <a:lnSpc>
                <a:spcPct val="107000"/>
              </a:lnSpc>
              <a:spcBef>
                <a:spcPts val="0"/>
              </a:spcBef>
              <a:spcAft>
                <a:spcPts val="0"/>
              </a:spcAft>
              <a:buClrTx/>
              <a:buSzTx/>
              <a:buFontTx/>
              <a:buNone/>
              <a:tabLst/>
              <a:defRPr/>
            </a:pPr>
            <a:endParaRPr kumimoji="0" lang="en-US" sz="2000" b="0" i="0" u="none" strike="noStrike" kern="0" cap="none" spc="0" normalizeH="0" baseline="0" noProof="0" dirty="0">
              <a:ln>
                <a:noFill/>
              </a:ln>
              <a:solidFill>
                <a:srgbClr val="000000"/>
              </a:solidFill>
              <a:effectLst/>
              <a:uLnTx/>
              <a:uFillTx/>
              <a:ea typeface="Calibri" panose="020F0502020204030204" pitchFamily="34" charset="0"/>
              <a:cs typeface="Times New Roman" panose="02020603050405020304" pitchFamily="18" charset="0"/>
              <a:sym typeface="Avenir Book"/>
            </a:endParaRPr>
          </a:p>
        </p:txBody>
      </p:sp>
      <p:pic>
        <p:nvPicPr>
          <p:cNvPr id="9" name="Picture 8">
            <a:extLst>
              <a:ext uri="{FF2B5EF4-FFF2-40B4-BE49-F238E27FC236}">
                <a16:creationId xmlns:a16="http://schemas.microsoft.com/office/drawing/2014/main" id="{A1F5767D-E2DE-E844-A61D-DA254CD3E301}"/>
              </a:ext>
            </a:extLst>
          </p:cNvPr>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206313" y="3253502"/>
            <a:ext cx="3659527" cy="2077852"/>
          </a:xfrm>
          <a:prstGeom prst="rect">
            <a:avLst/>
          </a:prstGeom>
        </p:spPr>
      </p:pic>
      <p:sp>
        <p:nvSpPr>
          <p:cNvPr id="2" name="Slide Number Placeholder 1">
            <a:extLst>
              <a:ext uri="{FF2B5EF4-FFF2-40B4-BE49-F238E27FC236}">
                <a16:creationId xmlns:a16="http://schemas.microsoft.com/office/drawing/2014/main" id="{8A279840-FED7-2F45-EDCC-26EE3CEFBAC5}"/>
              </a:ext>
            </a:extLst>
          </p:cNvPr>
          <p:cNvSpPr>
            <a:spLocks noGrp="1"/>
          </p:cNvSpPr>
          <p:nvPr>
            <p:ph type="sldNum" sz="quarter" idx="10"/>
          </p:nvPr>
        </p:nvSpPr>
        <p:spPr/>
        <p:txBody>
          <a:bodyPr/>
          <a:lstStyle/>
          <a:p>
            <a:fld id="{D9BF5071-ED05-4944-80F9-6D12E6F81990}" type="slidenum">
              <a:rPr lang="en-US" smtClean="0"/>
              <a:t>9</a:t>
            </a:fld>
            <a:endParaRPr lang="en-US"/>
          </a:p>
        </p:txBody>
      </p:sp>
    </p:spTree>
    <p:extLst>
      <p:ext uri="{BB962C8B-B14F-4D97-AF65-F5344CB8AC3E}">
        <p14:creationId xmlns:p14="http://schemas.microsoft.com/office/powerpoint/2010/main" val="1695608037"/>
      </p:ext>
    </p:extLst>
  </p:cSld>
  <p:clrMapOvr>
    <a:masterClrMapping/>
  </p:clrMapOvr>
</p:sld>
</file>

<file path=ppt/theme/theme1.xml><?xml version="1.0" encoding="utf-8"?>
<a:theme xmlns:a="http://schemas.openxmlformats.org/drawingml/2006/main" name="Office Theme">
  <a:themeElements>
    <a:clrScheme name="CERN">
      <a:dk1>
        <a:srgbClr val="0033A0"/>
      </a:dk1>
      <a:lt1>
        <a:srgbClr val="FFFFFF"/>
      </a:lt1>
      <a:dk2>
        <a:srgbClr val="2F2F2F"/>
      </a:dk2>
      <a:lt2>
        <a:srgbClr val="F8F8F8"/>
      </a:lt2>
      <a:accent1>
        <a:srgbClr val="0033A0"/>
      </a:accent1>
      <a:accent2>
        <a:srgbClr val="61C4D3"/>
      </a:accent2>
      <a:accent3>
        <a:srgbClr val="E15E32"/>
      </a:accent3>
      <a:accent4>
        <a:srgbClr val="BEBECB"/>
      </a:accent4>
      <a:accent5>
        <a:srgbClr val="6E2466"/>
      </a:accent5>
      <a:accent6>
        <a:srgbClr val="1C446A"/>
      </a:accent6>
      <a:hlink>
        <a:srgbClr val="6D2466"/>
      </a:hlink>
      <a:folHlink>
        <a:srgbClr val="61C4D3"/>
      </a:folHlink>
    </a:clrScheme>
    <a:fontScheme name="CER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lIns="0" tIns="0" rIns="0" bIns="0" rtlCol="0">
        <a:spAutoFit/>
      </a:bodyPr>
      <a:lstStyle>
        <a:defPPr algn="l">
          <a:defRPr dirty="0" smtClean="0"/>
        </a:defPPr>
      </a:lstStyle>
    </a:txDef>
  </a:objectDefaults>
  <a:extraClrSchemeLst/>
  <a:extLst>
    <a:ext uri="{05A4C25C-085E-4340-85A3-A5531E510DB2}">
      <thm15:themeFamily xmlns:thm15="http://schemas.microsoft.com/office/thememl/2012/main" name="Presentation10" id="{13C28D64-1B24-AE44-ADF1-2F22862D8410}" vid="{33E554F9-2EDB-C045-92B1-72711727840A}"/>
    </a:ext>
  </a:ext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2_Office Theme">
  <a:themeElements>
    <a:clrScheme name="CERN">
      <a:dk1>
        <a:srgbClr val="0033A0"/>
      </a:dk1>
      <a:lt1>
        <a:srgbClr val="FFFFFF"/>
      </a:lt1>
      <a:dk2>
        <a:srgbClr val="2F2F2F"/>
      </a:dk2>
      <a:lt2>
        <a:srgbClr val="F8F8F8"/>
      </a:lt2>
      <a:accent1>
        <a:srgbClr val="0033A0"/>
      </a:accent1>
      <a:accent2>
        <a:srgbClr val="61C4D3"/>
      </a:accent2>
      <a:accent3>
        <a:srgbClr val="E15E32"/>
      </a:accent3>
      <a:accent4>
        <a:srgbClr val="BEBECB"/>
      </a:accent4>
      <a:accent5>
        <a:srgbClr val="6E2466"/>
      </a:accent5>
      <a:accent6>
        <a:srgbClr val="1C446A"/>
      </a:accent6>
      <a:hlink>
        <a:srgbClr val="6D2466"/>
      </a:hlink>
      <a:folHlink>
        <a:srgbClr val="61C4D3"/>
      </a:folHlink>
    </a:clrScheme>
    <a:fontScheme name="CER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lIns="0" tIns="0" rIns="0" bIns="0" rtlCol="0">
        <a:spAutoFit/>
      </a:bodyPr>
      <a:lstStyle>
        <a:defPPr algn="l">
          <a:defRPr dirty="0" smtClean="0"/>
        </a:defPPr>
      </a:lstStyle>
    </a:txDef>
  </a:objectDefaults>
  <a:extraClrSchemeLst/>
  <a:extLst>
    <a:ext uri="{05A4C25C-085E-4340-85A3-A5531E510DB2}">
      <thm15:themeFamily xmlns:thm15="http://schemas.microsoft.com/office/thememl/2012/main" name="Presentation10" id="{13C28D64-1B24-AE44-ADF1-2F22862D8410}" vid="{33E554F9-2EDB-C045-92B1-72711727840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13198</TotalTime>
  <Words>3062</Words>
  <Application>Microsoft Macintosh PowerPoint</Application>
  <PresentationFormat>Widescreen</PresentationFormat>
  <Paragraphs>355</Paragraphs>
  <Slides>33</Slides>
  <Notes>14</Notes>
  <HiddenSlides>0</HiddenSlides>
  <MMClips>0</MMClips>
  <ScaleCrop>false</ScaleCrop>
  <HeadingPairs>
    <vt:vector size="6" baseType="variant">
      <vt:variant>
        <vt:lpstr>Fonts Used</vt:lpstr>
      </vt:variant>
      <vt:variant>
        <vt:i4>10</vt:i4>
      </vt:variant>
      <vt:variant>
        <vt:lpstr>Theme</vt:lpstr>
      </vt:variant>
      <vt:variant>
        <vt:i4>3</vt:i4>
      </vt:variant>
      <vt:variant>
        <vt:lpstr>Slide Titles</vt:lpstr>
      </vt:variant>
      <vt:variant>
        <vt:i4>33</vt:i4>
      </vt:variant>
    </vt:vector>
  </HeadingPairs>
  <TitlesOfParts>
    <vt:vector size="46" baseType="lpstr">
      <vt:lpstr>游ゴシック</vt:lpstr>
      <vt:lpstr>Arial</vt:lpstr>
      <vt:lpstr>Arial Narrow</vt:lpstr>
      <vt:lpstr>Avenir Book</vt:lpstr>
      <vt:lpstr>Avenir Heavy</vt:lpstr>
      <vt:lpstr>Avenir Light</vt:lpstr>
      <vt:lpstr>Calibri</vt:lpstr>
      <vt:lpstr>Calibri Light</vt:lpstr>
      <vt:lpstr>Lato</vt:lpstr>
      <vt:lpstr>Lucida Grande</vt:lpstr>
      <vt:lpstr>Office Theme</vt:lpstr>
      <vt:lpstr>1_Office Theme</vt:lpstr>
      <vt:lpstr>2_Office Theme</vt:lpstr>
      <vt:lpstr>Linear colliders Sustainability studies for LCs  Life Cycle Assessments  </vt:lpstr>
      <vt:lpstr>The Compact Linear Collider (CLIC)</vt:lpstr>
      <vt:lpstr>On-going CLIC studies towards next ESPP update </vt:lpstr>
      <vt:lpstr>PowerPoint Presentation</vt:lpstr>
      <vt:lpstr>PowerPoint Presentation</vt:lpstr>
      <vt:lpstr>Initial considerations</vt:lpstr>
      <vt:lpstr>PowerPoint Presentation</vt:lpstr>
      <vt:lpstr>Nanobeams </vt:lpstr>
      <vt:lpstr>PowerPoint Presentation</vt:lpstr>
      <vt:lpstr>Magnets also important in Higgs factories     </vt:lpstr>
      <vt:lpstr>R&amp;D for Improved SRF Performance &amp; Sustainability</vt:lpstr>
      <vt:lpstr>Green ILC </vt:lpstr>
      <vt:lpstr>Running on renewables and when electricity is cheap </vt:lpstr>
      <vt:lpstr>Power and energy </vt:lpstr>
      <vt:lpstr>Sustainability during operation</vt:lpstr>
      <vt:lpstr>Sustainable Construction – Life Cycle Assessment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Looking at the impact of the accelerator components</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Presentation title is Arial Bold 50pt  up to three lines</dc:title>
  <dc:creator>Steinar Stapnes</dc:creator>
  <cp:lastModifiedBy>Steinar Stapnes</cp:lastModifiedBy>
  <cp:revision>121</cp:revision>
  <cp:lastPrinted>2020-01-30T13:49:18Z</cp:lastPrinted>
  <dcterms:created xsi:type="dcterms:W3CDTF">2023-01-21T14:55:59Z</dcterms:created>
  <dcterms:modified xsi:type="dcterms:W3CDTF">2023-06-29T20:05:31Z</dcterms:modified>
</cp:coreProperties>
</file>