
<file path=[Content_Types].xml><?xml version="1.0" encoding="utf-8"?>
<Types xmlns="http://schemas.openxmlformats.org/package/2006/content-types">
  <Default Extension="emf" ContentType="image/x-emf"/>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2.xml" ContentType="application/vnd.openxmlformats-officedocument.presentationml.tag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1"/>
    <p:sldMasterId id="2147483686" r:id="rId2"/>
  </p:sldMasterIdLst>
  <p:notesMasterIdLst>
    <p:notesMasterId r:id="rId56"/>
  </p:notesMasterIdLst>
  <p:handoutMasterIdLst>
    <p:handoutMasterId r:id="rId57"/>
  </p:handoutMasterIdLst>
  <p:sldIdLst>
    <p:sldId id="256" r:id="rId3"/>
    <p:sldId id="395" r:id="rId4"/>
    <p:sldId id="260" r:id="rId5"/>
    <p:sldId id="331" r:id="rId6"/>
    <p:sldId id="323" r:id="rId7"/>
    <p:sldId id="259" r:id="rId8"/>
    <p:sldId id="369" r:id="rId9"/>
    <p:sldId id="371" r:id="rId10"/>
    <p:sldId id="261" r:id="rId11"/>
    <p:sldId id="407" r:id="rId12"/>
    <p:sldId id="365" r:id="rId13"/>
    <p:sldId id="313" r:id="rId14"/>
    <p:sldId id="266" r:id="rId15"/>
    <p:sldId id="362" r:id="rId16"/>
    <p:sldId id="270" r:id="rId17"/>
    <p:sldId id="275" r:id="rId18"/>
    <p:sldId id="277" r:id="rId19"/>
    <p:sldId id="377" r:id="rId20"/>
    <p:sldId id="410" r:id="rId21"/>
    <p:sldId id="411" r:id="rId22"/>
    <p:sldId id="393" r:id="rId23"/>
    <p:sldId id="388" r:id="rId24"/>
    <p:sldId id="279" r:id="rId25"/>
    <p:sldId id="281" r:id="rId26"/>
    <p:sldId id="340" r:id="rId27"/>
    <p:sldId id="321" r:id="rId28"/>
    <p:sldId id="394" r:id="rId29"/>
    <p:sldId id="356" r:id="rId30"/>
    <p:sldId id="290" r:id="rId31"/>
    <p:sldId id="386" r:id="rId32"/>
    <p:sldId id="355" r:id="rId33"/>
    <p:sldId id="363" r:id="rId34"/>
    <p:sldId id="286" r:id="rId35"/>
    <p:sldId id="287" r:id="rId36"/>
    <p:sldId id="288" r:id="rId37"/>
    <p:sldId id="409" r:id="rId38"/>
    <p:sldId id="408" r:id="rId39"/>
    <p:sldId id="314" r:id="rId40"/>
    <p:sldId id="293" r:id="rId41"/>
    <p:sldId id="295" r:id="rId42"/>
    <p:sldId id="380" r:id="rId43"/>
    <p:sldId id="302" r:id="rId44"/>
    <p:sldId id="311" r:id="rId45"/>
    <p:sldId id="398" r:id="rId46"/>
    <p:sldId id="301" r:id="rId47"/>
    <p:sldId id="399" r:id="rId48"/>
    <p:sldId id="304" r:id="rId49"/>
    <p:sldId id="372" r:id="rId50"/>
    <p:sldId id="373" r:id="rId51"/>
    <p:sldId id="374" r:id="rId52"/>
    <p:sldId id="308" r:id="rId53"/>
    <p:sldId id="309" r:id="rId54"/>
    <p:sldId id="310" r:id="rId55"/>
  </p:sldIdLst>
  <p:sldSz cx="9144000" cy="5143500" type="screen16x9"/>
  <p:notesSz cx="9926638" cy="14301788"/>
  <p:embeddedFontLst>
    <p:embeddedFont>
      <p:font typeface="Calibri" panose="020F0502020204030204" pitchFamily="34" charset="0"/>
      <p:regular r:id="rId58"/>
      <p:bold r:id="rId59"/>
      <p:italic r:id="rId60"/>
      <p:boldItalic r:id="rId61"/>
    </p:embeddedFont>
    <p:embeddedFont>
      <p:font typeface="Calibri Light" panose="020F0302020204030204" pitchFamily="34" charset="0"/>
      <p:regular r:id="rId62"/>
      <p:italic r:id="rId63"/>
    </p:embeddedFont>
    <p:embeddedFont>
      <p:font typeface="Century Gothic" panose="020B0502020202020204" pitchFamily="34" charset="0"/>
      <p:regular r:id="rId64"/>
      <p:bold r:id="rId65"/>
      <p:italic r:id="rId66"/>
      <p:boldItalic r:id="rId67"/>
    </p:embeddedFont>
    <p:embeddedFont>
      <p:font typeface="Georgia" panose="02040502050405020303" pitchFamily="18" charset="0"/>
      <p:regular r:id="rId68"/>
      <p:bold r:id="rId69"/>
      <p:italic r:id="rId70"/>
      <p:boldItalic r:id="rId71"/>
    </p:embeddedFont>
    <p:embeddedFont>
      <p:font typeface="Verdana" panose="020B0604030504040204" pitchFamily="34" charset="0"/>
      <p:regular r:id="rId72"/>
      <p:bold r:id="rId73"/>
      <p:italic r:id="rId74"/>
      <p:boldItalic r:id="rId75"/>
    </p:embeddedFont>
  </p:embeddedFontLst>
  <p:custDataLst>
    <p:tags r:id="rId76"/>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4">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rwin Mosselmans" initials="EM" lastIdx="12" clrIdx="0">
    <p:extLst>
      <p:ext uri="{19B8F6BF-5375-455C-9EA6-DF929625EA0E}">
        <p15:presenceInfo xmlns:p15="http://schemas.microsoft.com/office/powerpoint/2012/main" userId="S-1-5-21-1526224874-1540688658-1361462980-1941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E5AAE"/>
    <a:srgbClr val="0033A0"/>
    <a:srgbClr val="B9DEFF"/>
    <a:srgbClr val="0B387C"/>
    <a:srgbClr val="FF9999"/>
    <a:srgbClr val="CCECFF"/>
    <a:srgbClr val="104282"/>
    <a:srgbClr val="0055A0"/>
    <a:srgbClr val="0C377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170" autoAdjust="0"/>
    <p:restoredTop sz="65359" autoAdjust="0"/>
  </p:normalViewPr>
  <p:slideViewPr>
    <p:cSldViewPr snapToGrid="0" snapToObjects="1">
      <p:cViewPr varScale="1">
        <p:scale>
          <a:sx n="67" d="100"/>
          <a:sy n="67" d="100"/>
        </p:scale>
        <p:origin x="1810" y="38"/>
      </p:cViewPr>
      <p:guideLst>
        <p:guide orient="horz" pos="1620"/>
        <p:guide pos="2884"/>
      </p:guideLst>
    </p:cSldViewPr>
  </p:slideViewPr>
  <p:outlineViewPr>
    <p:cViewPr>
      <p:scale>
        <a:sx n="33" d="100"/>
        <a:sy n="33" d="100"/>
      </p:scale>
      <p:origin x="0" y="0"/>
    </p:cViewPr>
  </p:outlineViewPr>
  <p:notesTextViewPr>
    <p:cViewPr>
      <p:scale>
        <a:sx n="3" d="2"/>
        <a:sy n="3" d="2"/>
      </p:scale>
      <p:origin x="0" y="0"/>
    </p:cViewPr>
  </p:notesTextViewPr>
  <p:sorterViewPr>
    <p:cViewPr>
      <p:scale>
        <a:sx n="75" d="100"/>
        <a:sy n="75" d="100"/>
      </p:scale>
      <p:origin x="0" y="-4762"/>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font" Target="fonts/font6.fntdata"/><Relationship Id="rId68" Type="http://schemas.openxmlformats.org/officeDocument/2006/relationships/font" Target="fonts/font11.fntdata"/><Relationship Id="rId16" Type="http://schemas.openxmlformats.org/officeDocument/2006/relationships/slide" Target="slides/slide14.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font" Target="fonts/font1.fntdata"/><Relationship Id="rId74" Type="http://schemas.openxmlformats.org/officeDocument/2006/relationships/font" Target="fonts/font17.fntdata"/><Relationship Id="rId79" Type="http://schemas.openxmlformats.org/officeDocument/2006/relationships/viewProps" Target="viewProps.xml"/><Relationship Id="rId5" Type="http://schemas.openxmlformats.org/officeDocument/2006/relationships/slide" Target="slides/slide3.xml"/><Relationship Id="rId61" Type="http://schemas.openxmlformats.org/officeDocument/2006/relationships/font" Target="fonts/font4.fntdata"/><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notesMaster" Target="notesMasters/notesMaster1.xml"/><Relationship Id="rId64" Type="http://schemas.openxmlformats.org/officeDocument/2006/relationships/font" Target="fonts/font7.fntdata"/><Relationship Id="rId69" Type="http://schemas.openxmlformats.org/officeDocument/2006/relationships/font" Target="fonts/font12.fntdata"/><Relationship Id="rId77" Type="http://schemas.openxmlformats.org/officeDocument/2006/relationships/commentAuthors" Target="commentAuthors.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font" Target="fonts/font15.fntdata"/><Relationship Id="rId80" Type="http://schemas.openxmlformats.org/officeDocument/2006/relationships/theme" Target="theme/theme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font" Target="fonts/font2.fntdata"/><Relationship Id="rId67" Type="http://schemas.openxmlformats.org/officeDocument/2006/relationships/font" Target="fonts/font10.fntdata"/><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font" Target="fonts/font5.fntdata"/><Relationship Id="rId70" Type="http://schemas.openxmlformats.org/officeDocument/2006/relationships/font" Target="fonts/font13.fntdata"/><Relationship Id="rId75" Type="http://schemas.openxmlformats.org/officeDocument/2006/relationships/font" Target="fonts/font18.fntdata"/><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handoutMaster" Target="handoutMasters/handoutMaster1.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font" Target="fonts/font3.fntdata"/><Relationship Id="rId65" Type="http://schemas.openxmlformats.org/officeDocument/2006/relationships/font" Target="fonts/font8.fntdata"/><Relationship Id="rId73" Type="http://schemas.openxmlformats.org/officeDocument/2006/relationships/font" Target="fonts/font16.fntdata"/><Relationship Id="rId78" Type="http://schemas.openxmlformats.org/officeDocument/2006/relationships/presProps" Target="presProps.xml"/><Relationship Id="rId8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tags" Target="tags/tag1.xml"/><Relationship Id="rId7" Type="http://schemas.openxmlformats.org/officeDocument/2006/relationships/slide" Target="slides/slide5.xml"/><Relationship Id="rId71" Type="http://schemas.openxmlformats.org/officeDocument/2006/relationships/font" Target="fonts/font14.fntdata"/><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font" Target="fonts/font9.fntdata"/></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DC8C001-C4EC-4457-8377-0928EAD620C7}" type="doc">
      <dgm:prSet loTypeId="urn:microsoft.com/office/officeart/2005/8/layout/hierarchy3" loCatId="hierarchy" qsTypeId="urn:microsoft.com/office/officeart/2005/8/quickstyle/simple1" qsCatId="simple" csTypeId="urn:microsoft.com/office/officeart/2005/8/colors/accent0_3" csCatId="mainScheme" phldr="1"/>
      <dgm:spPr/>
      <dgm:t>
        <a:bodyPr/>
        <a:lstStyle/>
        <a:p>
          <a:endParaRPr lang="en-US"/>
        </a:p>
      </dgm:t>
    </dgm:pt>
    <dgm:pt modelId="{01491731-008A-4AAA-AE12-7B46EC4CF59F}">
      <dgm:prSet phldrT="[Text]" custT="1"/>
      <dgm:spPr>
        <a:solidFill>
          <a:srgbClr val="CCECFF"/>
        </a:solidFill>
        <a:ln w="47625" cmpd="dbl">
          <a:solidFill>
            <a:srgbClr val="0B387C"/>
          </a:solidFill>
        </a:ln>
      </dgm:spPr>
      <dgm:t>
        <a:bodyPr/>
        <a:lstStyle/>
        <a:p>
          <a:r>
            <a:rPr lang="en-US" sz="1400" b="0" dirty="0">
              <a:solidFill>
                <a:srgbClr val="0B387C"/>
              </a:solidFill>
            </a:rPr>
            <a:t>Accelerators &amp; Technology</a:t>
          </a:r>
        </a:p>
      </dgm:t>
    </dgm:pt>
    <dgm:pt modelId="{E8E77850-6057-4DC4-AADF-EF7F0822064F}" type="parTrans" cxnId="{49191A20-BADE-4298-9BD2-16283F008445}">
      <dgm:prSet/>
      <dgm:spPr/>
      <dgm:t>
        <a:bodyPr/>
        <a:lstStyle/>
        <a:p>
          <a:endParaRPr lang="en-US"/>
        </a:p>
      </dgm:t>
    </dgm:pt>
    <dgm:pt modelId="{D561CD41-ED9A-4A52-A3C6-4BB3FA61C57F}" type="sibTrans" cxnId="{49191A20-BADE-4298-9BD2-16283F008445}">
      <dgm:prSet/>
      <dgm:spPr/>
      <dgm:t>
        <a:bodyPr/>
        <a:lstStyle/>
        <a:p>
          <a:endParaRPr lang="en-US"/>
        </a:p>
      </dgm:t>
    </dgm:pt>
    <dgm:pt modelId="{A2D46EEE-4C74-41C8-AA85-2FC23A070AA5}">
      <dgm:prSet phldrT="[Text]" custT="1"/>
      <dgm:spPr/>
      <dgm:t>
        <a:bodyPr/>
        <a:lstStyle/>
        <a:p>
          <a:r>
            <a:rPr lang="en-US" sz="1100" b="1" dirty="0"/>
            <a:t>Beams</a:t>
          </a:r>
        </a:p>
      </dgm:t>
    </dgm:pt>
    <dgm:pt modelId="{A9143ACF-C3C6-439A-B33E-4FE91B9F0063}" type="parTrans" cxnId="{8E7FEC69-E625-409A-B7B5-625AA00B3DD1}">
      <dgm:prSet/>
      <dgm:spPr/>
      <dgm:t>
        <a:bodyPr/>
        <a:lstStyle/>
        <a:p>
          <a:endParaRPr lang="en-US"/>
        </a:p>
      </dgm:t>
    </dgm:pt>
    <dgm:pt modelId="{90A1AD74-5ADE-4B68-873E-A55902A4D586}" type="sibTrans" cxnId="{8E7FEC69-E625-409A-B7B5-625AA00B3DD1}">
      <dgm:prSet/>
      <dgm:spPr/>
      <dgm:t>
        <a:bodyPr/>
        <a:lstStyle/>
        <a:p>
          <a:endParaRPr lang="en-US"/>
        </a:p>
      </dgm:t>
    </dgm:pt>
    <dgm:pt modelId="{A5B46A85-6E39-45F7-AA70-3B9A0A90AE29}">
      <dgm:prSet phldrT="[Text]" custT="1"/>
      <dgm:spPr/>
      <dgm:t>
        <a:bodyPr/>
        <a:lstStyle/>
        <a:p>
          <a:r>
            <a:rPr lang="en-US" sz="1100" b="1" dirty="0"/>
            <a:t>Technology</a:t>
          </a:r>
        </a:p>
      </dgm:t>
    </dgm:pt>
    <dgm:pt modelId="{CA8BFBA3-00F6-4D5E-858C-27B1F921E167}" type="parTrans" cxnId="{0FDE5A78-BFF4-4B4A-A436-163798C6B12D}">
      <dgm:prSet/>
      <dgm:spPr/>
      <dgm:t>
        <a:bodyPr/>
        <a:lstStyle/>
        <a:p>
          <a:endParaRPr lang="en-US"/>
        </a:p>
      </dgm:t>
    </dgm:pt>
    <dgm:pt modelId="{E1B6465A-7C98-4BB4-83DF-EE69C25B3087}" type="sibTrans" cxnId="{0FDE5A78-BFF4-4B4A-A436-163798C6B12D}">
      <dgm:prSet/>
      <dgm:spPr/>
      <dgm:t>
        <a:bodyPr/>
        <a:lstStyle/>
        <a:p>
          <a:endParaRPr lang="en-US"/>
        </a:p>
      </dgm:t>
    </dgm:pt>
    <dgm:pt modelId="{B51ED8DC-4EF7-4E27-874C-236CA5DC5ABA}">
      <dgm:prSet phldrT="[Text]" custT="1"/>
      <dgm:spPr>
        <a:solidFill>
          <a:srgbClr val="CCECFF"/>
        </a:solidFill>
        <a:ln w="47625" cmpd="dbl">
          <a:solidFill>
            <a:srgbClr val="0B387C"/>
          </a:solidFill>
        </a:ln>
      </dgm:spPr>
      <dgm:t>
        <a:bodyPr/>
        <a:lstStyle/>
        <a:p>
          <a:r>
            <a:rPr lang="en-US" sz="1200" b="0" dirty="0">
              <a:solidFill>
                <a:srgbClr val="0B387C"/>
              </a:solidFill>
            </a:rPr>
            <a:t>Finance &amp; Human Resources</a:t>
          </a:r>
        </a:p>
      </dgm:t>
    </dgm:pt>
    <dgm:pt modelId="{EEF7EEE3-A534-46F9-B7E6-86B6C798E5E4}" type="parTrans" cxnId="{F0DD5167-FE8C-4A04-9EE9-A12E19B722FB}">
      <dgm:prSet/>
      <dgm:spPr/>
      <dgm:t>
        <a:bodyPr/>
        <a:lstStyle/>
        <a:p>
          <a:endParaRPr lang="en-US"/>
        </a:p>
      </dgm:t>
    </dgm:pt>
    <dgm:pt modelId="{FC2DDC58-5CB5-48A8-ADFA-8D168B5E1799}" type="sibTrans" cxnId="{F0DD5167-FE8C-4A04-9EE9-A12E19B722FB}">
      <dgm:prSet/>
      <dgm:spPr/>
      <dgm:t>
        <a:bodyPr/>
        <a:lstStyle/>
        <a:p>
          <a:endParaRPr lang="en-US"/>
        </a:p>
      </dgm:t>
    </dgm:pt>
    <dgm:pt modelId="{92B70794-D2B5-44D2-B154-D003643E61A8}">
      <dgm:prSet phldrT="[Text]" custT="1"/>
      <dgm:spPr>
        <a:solidFill>
          <a:srgbClr val="CCECFF"/>
        </a:solidFill>
        <a:ln w="47625" cmpd="dbl">
          <a:solidFill>
            <a:srgbClr val="0B387C"/>
          </a:solidFill>
        </a:ln>
      </dgm:spPr>
      <dgm:t>
        <a:bodyPr/>
        <a:lstStyle/>
        <a:p>
          <a:r>
            <a:rPr lang="en-US" sz="1400" b="0" dirty="0">
              <a:solidFill>
                <a:srgbClr val="0B387C"/>
              </a:solidFill>
            </a:rPr>
            <a:t>International Relations</a:t>
          </a:r>
        </a:p>
      </dgm:t>
    </dgm:pt>
    <dgm:pt modelId="{1C16900D-9387-4868-A305-C6F5497AF482}" type="parTrans" cxnId="{17321562-B35B-43DD-9997-5AFB87EB6996}">
      <dgm:prSet/>
      <dgm:spPr/>
      <dgm:t>
        <a:bodyPr/>
        <a:lstStyle/>
        <a:p>
          <a:endParaRPr lang="en-US"/>
        </a:p>
      </dgm:t>
    </dgm:pt>
    <dgm:pt modelId="{61127933-90A5-4993-889A-671AAA3794C5}" type="sibTrans" cxnId="{17321562-B35B-43DD-9997-5AFB87EB6996}">
      <dgm:prSet/>
      <dgm:spPr/>
      <dgm:t>
        <a:bodyPr/>
        <a:lstStyle/>
        <a:p>
          <a:endParaRPr lang="en-US"/>
        </a:p>
      </dgm:t>
    </dgm:pt>
    <dgm:pt modelId="{0DE736E4-049A-40D8-8AC6-455CC5F08DB7}">
      <dgm:prSet phldrT="[Text]" custT="1"/>
      <dgm:spPr>
        <a:solidFill>
          <a:srgbClr val="CCECFF"/>
        </a:solidFill>
        <a:ln w="47625" cmpd="dbl">
          <a:solidFill>
            <a:srgbClr val="0B387C"/>
          </a:solidFill>
        </a:ln>
      </dgm:spPr>
      <dgm:t>
        <a:bodyPr/>
        <a:lstStyle/>
        <a:p>
          <a:r>
            <a:rPr lang="en-US" sz="1400" b="0" dirty="0">
              <a:solidFill>
                <a:srgbClr val="0B387C"/>
              </a:solidFill>
            </a:rPr>
            <a:t>Research &amp; Computing</a:t>
          </a:r>
        </a:p>
      </dgm:t>
    </dgm:pt>
    <dgm:pt modelId="{7B249B51-C8B4-4C0F-8AEA-FE9714E32CE9}" type="parTrans" cxnId="{68B17172-898F-44DB-B6C9-BF764BFE518F}">
      <dgm:prSet/>
      <dgm:spPr/>
      <dgm:t>
        <a:bodyPr/>
        <a:lstStyle/>
        <a:p>
          <a:endParaRPr lang="en-US"/>
        </a:p>
      </dgm:t>
    </dgm:pt>
    <dgm:pt modelId="{84F85B30-3864-43DE-BABA-AC388FD476BF}" type="sibTrans" cxnId="{68B17172-898F-44DB-B6C9-BF764BFE518F}">
      <dgm:prSet/>
      <dgm:spPr/>
      <dgm:t>
        <a:bodyPr/>
        <a:lstStyle/>
        <a:p>
          <a:endParaRPr lang="en-US"/>
        </a:p>
      </dgm:t>
    </dgm:pt>
    <dgm:pt modelId="{5EBC1F7D-1644-482A-9716-2114C93E2FE7}">
      <dgm:prSet custT="1"/>
      <dgm:spPr/>
      <dgm:t>
        <a:bodyPr/>
        <a:lstStyle/>
        <a:p>
          <a:r>
            <a:rPr lang="en-US" sz="1100" b="1" dirty="0"/>
            <a:t>Engineering</a:t>
          </a:r>
        </a:p>
      </dgm:t>
    </dgm:pt>
    <dgm:pt modelId="{84753535-6F2F-4E39-8360-3EDDB4A3DB52}" type="parTrans" cxnId="{A7516B22-6B54-4819-B3EF-03E6CA744C79}">
      <dgm:prSet/>
      <dgm:spPr/>
      <dgm:t>
        <a:bodyPr/>
        <a:lstStyle/>
        <a:p>
          <a:endParaRPr lang="en-US"/>
        </a:p>
      </dgm:t>
    </dgm:pt>
    <dgm:pt modelId="{9D493F77-FEFB-407C-AE1C-C147AD55DFC2}" type="sibTrans" cxnId="{A7516B22-6B54-4819-B3EF-03E6CA744C79}">
      <dgm:prSet/>
      <dgm:spPr/>
      <dgm:t>
        <a:bodyPr/>
        <a:lstStyle/>
        <a:p>
          <a:endParaRPr lang="en-US"/>
        </a:p>
      </dgm:t>
    </dgm:pt>
    <dgm:pt modelId="{39108FAD-021C-4AFB-9C5A-7ED86F50D644}">
      <dgm:prSet phldrT="[Text]" custT="1"/>
      <dgm:spPr/>
      <dgm:t>
        <a:bodyPr/>
        <a:lstStyle/>
        <a:p>
          <a:r>
            <a:rPr lang="en-US" sz="1100" b="1" dirty="0"/>
            <a:t>Finance &amp; Administrative Processes</a:t>
          </a:r>
        </a:p>
      </dgm:t>
    </dgm:pt>
    <dgm:pt modelId="{E31A7846-0D69-4249-9169-FFE9004B8845}" type="parTrans" cxnId="{A5C11887-9B5A-45B9-A1C1-5562D153504E}">
      <dgm:prSet/>
      <dgm:spPr/>
      <dgm:t>
        <a:bodyPr/>
        <a:lstStyle/>
        <a:p>
          <a:endParaRPr lang="en-US"/>
        </a:p>
      </dgm:t>
    </dgm:pt>
    <dgm:pt modelId="{61877FE5-3DFD-4259-96CA-3014061C72D4}" type="sibTrans" cxnId="{A5C11887-9B5A-45B9-A1C1-5562D153504E}">
      <dgm:prSet/>
      <dgm:spPr/>
      <dgm:t>
        <a:bodyPr/>
        <a:lstStyle/>
        <a:p>
          <a:endParaRPr lang="en-US"/>
        </a:p>
      </dgm:t>
    </dgm:pt>
    <dgm:pt modelId="{539AB4CB-28FE-41AE-9620-CC8DC46EB68C}">
      <dgm:prSet phldrT="[Text]" custT="1"/>
      <dgm:spPr/>
      <dgm:t>
        <a:bodyPr/>
        <a:lstStyle/>
        <a:p>
          <a:r>
            <a:rPr lang="en-US" sz="1100" b="1" dirty="0"/>
            <a:t>Industry, Procurement &amp; Knowledge Transfer</a:t>
          </a:r>
        </a:p>
      </dgm:t>
    </dgm:pt>
    <dgm:pt modelId="{7353E32C-47A9-4EC0-9B61-D26B42C5213F}" type="parTrans" cxnId="{B85DF6C1-3D8A-49E2-A02D-D9F929E9D2B6}">
      <dgm:prSet/>
      <dgm:spPr/>
      <dgm:t>
        <a:bodyPr/>
        <a:lstStyle/>
        <a:p>
          <a:endParaRPr lang="en-US"/>
        </a:p>
      </dgm:t>
    </dgm:pt>
    <dgm:pt modelId="{168579BA-6074-4F3F-BFE7-B92CCAE82074}" type="sibTrans" cxnId="{B85DF6C1-3D8A-49E2-A02D-D9F929E9D2B6}">
      <dgm:prSet/>
      <dgm:spPr/>
      <dgm:t>
        <a:bodyPr/>
        <a:lstStyle/>
        <a:p>
          <a:endParaRPr lang="en-US"/>
        </a:p>
      </dgm:t>
    </dgm:pt>
    <dgm:pt modelId="{9C7AECA1-16F7-4C5C-A64D-32D2FC42E013}">
      <dgm:prSet phldrT="[Text]" custT="1"/>
      <dgm:spPr/>
      <dgm:t>
        <a:bodyPr/>
        <a:lstStyle/>
        <a:p>
          <a:r>
            <a:rPr lang="en-US" sz="1100" b="1" dirty="0"/>
            <a:t>Human Resources</a:t>
          </a:r>
        </a:p>
      </dgm:t>
    </dgm:pt>
    <dgm:pt modelId="{C9CFF273-83C3-474E-9C1D-1CD4D26FC9EF}" type="parTrans" cxnId="{010921AE-D3FD-45C0-8C56-4F7ED437B137}">
      <dgm:prSet/>
      <dgm:spPr/>
      <dgm:t>
        <a:bodyPr/>
        <a:lstStyle/>
        <a:p>
          <a:endParaRPr lang="en-US"/>
        </a:p>
      </dgm:t>
    </dgm:pt>
    <dgm:pt modelId="{799D5536-F82B-452D-9ED8-E65FE0F8F4F3}" type="sibTrans" cxnId="{010921AE-D3FD-45C0-8C56-4F7ED437B137}">
      <dgm:prSet/>
      <dgm:spPr/>
      <dgm:t>
        <a:bodyPr/>
        <a:lstStyle/>
        <a:p>
          <a:endParaRPr lang="en-US"/>
        </a:p>
      </dgm:t>
    </dgm:pt>
    <dgm:pt modelId="{ECC604BF-4896-41E8-B4EC-BCDA7E1B6217}">
      <dgm:prSet phldrT="[Text]" custT="1"/>
      <dgm:spPr/>
      <dgm:t>
        <a:bodyPr/>
        <a:lstStyle/>
        <a:p>
          <a:r>
            <a:rPr lang="en-US" sz="1100" b="1" dirty="0"/>
            <a:t>Site &amp; Civil Engineering</a:t>
          </a:r>
        </a:p>
      </dgm:t>
    </dgm:pt>
    <dgm:pt modelId="{86AF2C3D-1433-4D80-9A63-E430505D246B}" type="parTrans" cxnId="{12289651-C985-4E03-ABEE-A39051044DE3}">
      <dgm:prSet/>
      <dgm:spPr/>
      <dgm:t>
        <a:bodyPr/>
        <a:lstStyle/>
        <a:p>
          <a:endParaRPr lang="en-US"/>
        </a:p>
      </dgm:t>
    </dgm:pt>
    <dgm:pt modelId="{0B5524C9-5346-44F0-A929-1F3205604D4E}" type="sibTrans" cxnId="{12289651-C985-4E03-ABEE-A39051044DE3}">
      <dgm:prSet/>
      <dgm:spPr/>
      <dgm:t>
        <a:bodyPr/>
        <a:lstStyle/>
        <a:p>
          <a:endParaRPr lang="en-US"/>
        </a:p>
      </dgm:t>
    </dgm:pt>
    <dgm:pt modelId="{3FD281C8-6F8D-4926-80D2-B4A1BDF3EC66}">
      <dgm:prSet phldrT="[Text]"/>
      <dgm:spPr/>
      <dgm:t>
        <a:bodyPr/>
        <a:lstStyle/>
        <a:p>
          <a:r>
            <a:rPr lang="en-US" b="1" dirty="0"/>
            <a:t>Experimental Physics</a:t>
          </a:r>
        </a:p>
      </dgm:t>
    </dgm:pt>
    <dgm:pt modelId="{E66146FE-1D57-45C2-9056-0167715EEA73}" type="parTrans" cxnId="{3D40B78A-3675-4F0E-B52B-9C98A3086412}">
      <dgm:prSet/>
      <dgm:spPr/>
      <dgm:t>
        <a:bodyPr/>
        <a:lstStyle/>
        <a:p>
          <a:endParaRPr lang="en-US"/>
        </a:p>
      </dgm:t>
    </dgm:pt>
    <dgm:pt modelId="{CF48E1DC-7386-4171-BF0B-3EA03BEADCBB}" type="sibTrans" cxnId="{3D40B78A-3675-4F0E-B52B-9C98A3086412}">
      <dgm:prSet/>
      <dgm:spPr/>
      <dgm:t>
        <a:bodyPr/>
        <a:lstStyle/>
        <a:p>
          <a:endParaRPr lang="en-US"/>
        </a:p>
      </dgm:t>
    </dgm:pt>
    <dgm:pt modelId="{FDF2AE1B-088B-4F12-B5E4-32AEFE5748F7}">
      <dgm:prSet phldrT="[Text]"/>
      <dgm:spPr/>
      <dgm:t>
        <a:bodyPr/>
        <a:lstStyle/>
        <a:p>
          <a:r>
            <a:rPr lang="en-US" b="1" dirty="0"/>
            <a:t>Theory</a:t>
          </a:r>
        </a:p>
      </dgm:t>
    </dgm:pt>
    <dgm:pt modelId="{D11142CD-F467-4F19-9EC1-5F83A5B1CCBD}" type="parTrans" cxnId="{CFB001A9-9165-41E7-9561-4E3B1B4E8C3D}">
      <dgm:prSet/>
      <dgm:spPr/>
      <dgm:t>
        <a:bodyPr/>
        <a:lstStyle/>
        <a:p>
          <a:endParaRPr lang="en-US"/>
        </a:p>
      </dgm:t>
    </dgm:pt>
    <dgm:pt modelId="{CBB579AD-A1BD-47BF-B358-F9E9A99D2657}" type="sibTrans" cxnId="{CFB001A9-9165-41E7-9561-4E3B1B4E8C3D}">
      <dgm:prSet/>
      <dgm:spPr/>
      <dgm:t>
        <a:bodyPr/>
        <a:lstStyle/>
        <a:p>
          <a:endParaRPr lang="en-US"/>
        </a:p>
      </dgm:t>
    </dgm:pt>
    <dgm:pt modelId="{5541189E-B59C-43D7-8ECD-48F0C06731B8}">
      <dgm:prSet phldrT="[Text]"/>
      <dgm:spPr/>
      <dgm:t>
        <a:bodyPr/>
        <a:lstStyle/>
        <a:p>
          <a:r>
            <a:rPr lang="en-US" b="1" dirty="0"/>
            <a:t>Information Technology</a:t>
          </a:r>
        </a:p>
      </dgm:t>
    </dgm:pt>
    <dgm:pt modelId="{651423BD-B9A1-4DCB-8D2F-DEB30D583D4A}" type="parTrans" cxnId="{5FAEC8D1-FD66-4004-A3A0-A69057F1E8E8}">
      <dgm:prSet/>
      <dgm:spPr/>
      <dgm:t>
        <a:bodyPr/>
        <a:lstStyle/>
        <a:p>
          <a:endParaRPr lang="en-US"/>
        </a:p>
      </dgm:t>
    </dgm:pt>
    <dgm:pt modelId="{1613C8FA-9A44-47D4-B8B4-DC6717ECC682}" type="sibTrans" cxnId="{5FAEC8D1-FD66-4004-A3A0-A69057F1E8E8}">
      <dgm:prSet/>
      <dgm:spPr/>
      <dgm:t>
        <a:bodyPr/>
        <a:lstStyle/>
        <a:p>
          <a:endParaRPr lang="en-US"/>
        </a:p>
      </dgm:t>
    </dgm:pt>
    <dgm:pt modelId="{441B2B92-A128-401C-AA29-95DC3CD9C013}">
      <dgm:prSet custT="1"/>
      <dgm:spPr/>
      <dgm:t>
        <a:bodyPr/>
        <a:lstStyle/>
        <a:p>
          <a:r>
            <a:rPr lang="en-US" sz="1100" b="1" dirty="0" err="1"/>
            <a:t>AcceleratorSystems</a:t>
          </a:r>
          <a:endParaRPr lang="en-US" sz="1100" b="1" dirty="0"/>
        </a:p>
      </dgm:t>
    </dgm:pt>
    <dgm:pt modelId="{4FB80EAF-271C-42AE-BCE4-8F1CFA3D1542}" type="parTrans" cxnId="{12E3EB8F-2263-485B-AAD3-26DF494AD8E8}">
      <dgm:prSet/>
      <dgm:spPr/>
      <dgm:t>
        <a:bodyPr/>
        <a:lstStyle/>
        <a:p>
          <a:endParaRPr lang="en-US"/>
        </a:p>
      </dgm:t>
    </dgm:pt>
    <dgm:pt modelId="{8FC42A5E-9D65-4803-A01C-C53ADCFA0950}" type="sibTrans" cxnId="{12E3EB8F-2263-485B-AAD3-26DF494AD8E8}">
      <dgm:prSet/>
      <dgm:spPr/>
      <dgm:t>
        <a:bodyPr/>
        <a:lstStyle/>
        <a:p>
          <a:endParaRPr lang="en-US"/>
        </a:p>
      </dgm:t>
    </dgm:pt>
    <dgm:pt modelId="{88FCB1AF-15DA-4A92-B883-8254C67E3DB2}">
      <dgm:prSet custT="1"/>
      <dgm:spPr/>
      <dgm:t>
        <a:bodyPr/>
        <a:lstStyle/>
        <a:p>
          <a:r>
            <a:rPr lang="fr-CH" sz="900" b="1" i="0" dirty="0" err="1"/>
            <a:t>Diplomatic</a:t>
          </a:r>
          <a:r>
            <a:rPr lang="fr-CH" sz="900" b="1" i="0" dirty="0"/>
            <a:t> &amp; Stakeholder Relations</a:t>
          </a:r>
          <a:endParaRPr lang="en-US" sz="900" b="1" i="0" dirty="0"/>
        </a:p>
      </dgm:t>
    </dgm:pt>
    <dgm:pt modelId="{48102325-F4B3-4DA3-B5B2-47998E3913C6}" type="parTrans" cxnId="{11549F93-54C4-4AC0-802E-3D406AA2CDCE}">
      <dgm:prSet/>
      <dgm:spPr/>
      <dgm:t>
        <a:bodyPr/>
        <a:lstStyle/>
        <a:p>
          <a:endParaRPr lang="en-US"/>
        </a:p>
      </dgm:t>
    </dgm:pt>
    <dgm:pt modelId="{B7299FB6-6656-44C2-A75A-91A8414542BC}" type="sibTrans" cxnId="{11549F93-54C4-4AC0-802E-3D406AA2CDCE}">
      <dgm:prSet/>
      <dgm:spPr/>
      <dgm:t>
        <a:bodyPr/>
        <a:lstStyle/>
        <a:p>
          <a:endParaRPr lang="en-US"/>
        </a:p>
      </dgm:t>
    </dgm:pt>
    <dgm:pt modelId="{8094EE2D-2FCF-46D5-8907-085C6B7FAA69}">
      <dgm:prSet custT="1"/>
      <dgm:spPr/>
      <dgm:t>
        <a:bodyPr/>
        <a:lstStyle/>
        <a:p>
          <a:pPr marL="0" indent="0"/>
          <a:r>
            <a:rPr lang="en-US" sz="900" b="1" dirty="0"/>
            <a:t>Education, Communication &amp; Outreach</a:t>
          </a:r>
        </a:p>
      </dgm:t>
    </dgm:pt>
    <dgm:pt modelId="{7BD7828A-6FC2-4F44-B467-AF76D5897E1A}" type="parTrans" cxnId="{43DFCAED-A693-4A0C-A821-1C17958F3EF4}">
      <dgm:prSet/>
      <dgm:spPr/>
      <dgm:t>
        <a:bodyPr/>
        <a:lstStyle/>
        <a:p>
          <a:endParaRPr lang="en-US"/>
        </a:p>
      </dgm:t>
    </dgm:pt>
    <dgm:pt modelId="{FF87B3AD-6CBD-4289-8D74-E41EC5620CB3}" type="sibTrans" cxnId="{43DFCAED-A693-4A0C-A821-1C17958F3EF4}">
      <dgm:prSet/>
      <dgm:spPr/>
      <dgm:t>
        <a:bodyPr/>
        <a:lstStyle/>
        <a:p>
          <a:endParaRPr lang="en-US"/>
        </a:p>
      </dgm:t>
    </dgm:pt>
    <dgm:pt modelId="{6FBCB857-97C9-4F26-8443-228E7934272A}">
      <dgm:prSet custT="1"/>
      <dgm:spPr/>
      <dgm:t>
        <a:bodyPr/>
        <a:lstStyle/>
        <a:p>
          <a:r>
            <a:rPr lang="fr-CH" sz="900" b="1" dirty="0"/>
            <a:t>Science Gateway Operations</a:t>
          </a:r>
          <a:endParaRPr lang="en-US" sz="900" b="1" dirty="0"/>
        </a:p>
      </dgm:t>
    </dgm:pt>
    <dgm:pt modelId="{2AE6088D-22F6-42B3-BC4C-7887D73DA438}" type="parTrans" cxnId="{2F37EDF1-94F2-4013-92F4-A2B8FB23AA9E}">
      <dgm:prSet/>
      <dgm:spPr/>
      <dgm:t>
        <a:bodyPr/>
        <a:lstStyle/>
        <a:p>
          <a:endParaRPr lang="en-GB"/>
        </a:p>
      </dgm:t>
    </dgm:pt>
    <dgm:pt modelId="{CEA387A3-91A8-4F04-A468-CF60965E4B26}" type="sibTrans" cxnId="{2F37EDF1-94F2-4013-92F4-A2B8FB23AA9E}">
      <dgm:prSet/>
      <dgm:spPr/>
      <dgm:t>
        <a:bodyPr/>
        <a:lstStyle/>
        <a:p>
          <a:endParaRPr lang="en-GB"/>
        </a:p>
      </dgm:t>
    </dgm:pt>
    <dgm:pt modelId="{385F36BF-4C91-49D4-842D-27F6569B8160}" type="pres">
      <dgm:prSet presAssocID="{ADC8C001-C4EC-4457-8377-0928EAD620C7}" presName="diagram" presStyleCnt="0">
        <dgm:presLayoutVars>
          <dgm:chPref val="1"/>
          <dgm:dir/>
          <dgm:animOne val="branch"/>
          <dgm:animLvl val="lvl"/>
          <dgm:resizeHandles/>
        </dgm:presLayoutVars>
      </dgm:prSet>
      <dgm:spPr/>
    </dgm:pt>
    <dgm:pt modelId="{D027237E-76A7-46FE-AA7B-A9EAAE6D381D}" type="pres">
      <dgm:prSet presAssocID="{01491731-008A-4AAA-AE12-7B46EC4CF59F}" presName="root" presStyleCnt="0"/>
      <dgm:spPr/>
    </dgm:pt>
    <dgm:pt modelId="{8914993A-8222-4422-BF20-76C7CF15822C}" type="pres">
      <dgm:prSet presAssocID="{01491731-008A-4AAA-AE12-7B46EC4CF59F}" presName="rootComposite" presStyleCnt="0"/>
      <dgm:spPr/>
    </dgm:pt>
    <dgm:pt modelId="{8EEC337F-EC7C-4125-84BE-50DBA2B1AB47}" type="pres">
      <dgm:prSet presAssocID="{01491731-008A-4AAA-AE12-7B46EC4CF59F}" presName="rootText" presStyleLbl="node1" presStyleIdx="0" presStyleCnt="4"/>
      <dgm:spPr/>
    </dgm:pt>
    <dgm:pt modelId="{49865205-61F7-491B-8A79-5C625C0773F0}" type="pres">
      <dgm:prSet presAssocID="{01491731-008A-4AAA-AE12-7B46EC4CF59F}" presName="rootConnector" presStyleLbl="node1" presStyleIdx="0" presStyleCnt="4"/>
      <dgm:spPr/>
    </dgm:pt>
    <dgm:pt modelId="{6C3158F2-533A-49D0-B28B-F31BA917C984}" type="pres">
      <dgm:prSet presAssocID="{01491731-008A-4AAA-AE12-7B46EC4CF59F}" presName="childShape" presStyleCnt="0"/>
      <dgm:spPr/>
    </dgm:pt>
    <dgm:pt modelId="{1A14D0EF-8685-4FF9-8196-01F437D357B4}" type="pres">
      <dgm:prSet presAssocID="{A9143ACF-C3C6-439A-B33E-4FE91B9F0063}" presName="Name13" presStyleLbl="parChTrans1D2" presStyleIdx="0" presStyleCnt="14"/>
      <dgm:spPr/>
    </dgm:pt>
    <dgm:pt modelId="{DA7CCF86-3120-453C-B4D9-D73958095C99}" type="pres">
      <dgm:prSet presAssocID="{A2D46EEE-4C74-41C8-AA85-2FC23A070AA5}" presName="childText" presStyleLbl="bgAcc1" presStyleIdx="0" presStyleCnt="14">
        <dgm:presLayoutVars>
          <dgm:bulletEnabled val="1"/>
        </dgm:presLayoutVars>
      </dgm:prSet>
      <dgm:spPr/>
    </dgm:pt>
    <dgm:pt modelId="{1F8EE426-C7D8-43D5-8F1E-2820C3128EB6}" type="pres">
      <dgm:prSet presAssocID="{CA8BFBA3-00F6-4D5E-858C-27B1F921E167}" presName="Name13" presStyleLbl="parChTrans1D2" presStyleIdx="1" presStyleCnt="14"/>
      <dgm:spPr/>
    </dgm:pt>
    <dgm:pt modelId="{FC0E0194-178C-42BE-91C8-DCDAE38BA14B}" type="pres">
      <dgm:prSet presAssocID="{A5B46A85-6E39-45F7-AA70-3B9A0A90AE29}" presName="childText" presStyleLbl="bgAcc1" presStyleIdx="1" presStyleCnt="14">
        <dgm:presLayoutVars>
          <dgm:bulletEnabled val="1"/>
        </dgm:presLayoutVars>
      </dgm:prSet>
      <dgm:spPr/>
    </dgm:pt>
    <dgm:pt modelId="{BC6523A5-F901-4C14-834F-8F19FB253565}" type="pres">
      <dgm:prSet presAssocID="{84753535-6F2F-4E39-8360-3EDDB4A3DB52}" presName="Name13" presStyleLbl="parChTrans1D2" presStyleIdx="2" presStyleCnt="14"/>
      <dgm:spPr/>
    </dgm:pt>
    <dgm:pt modelId="{81E8F7C7-6410-4636-9437-5BC103F41506}" type="pres">
      <dgm:prSet presAssocID="{5EBC1F7D-1644-482A-9716-2114C93E2FE7}" presName="childText" presStyleLbl="bgAcc1" presStyleIdx="2" presStyleCnt="14" custLinFactNeighborX="1479" custLinFactNeighborY="3399">
        <dgm:presLayoutVars>
          <dgm:bulletEnabled val="1"/>
        </dgm:presLayoutVars>
      </dgm:prSet>
      <dgm:spPr/>
    </dgm:pt>
    <dgm:pt modelId="{3C6E880E-798A-4E99-B48B-FD619ED8FA63}" type="pres">
      <dgm:prSet presAssocID="{4FB80EAF-271C-42AE-BCE4-8F1CFA3D1542}" presName="Name13" presStyleLbl="parChTrans1D2" presStyleIdx="3" presStyleCnt="14"/>
      <dgm:spPr/>
    </dgm:pt>
    <dgm:pt modelId="{6A2C459D-412F-40F0-9F1C-01994C63547C}" type="pres">
      <dgm:prSet presAssocID="{441B2B92-A128-401C-AA29-95DC3CD9C013}" presName="childText" presStyleLbl="bgAcc1" presStyleIdx="3" presStyleCnt="14">
        <dgm:presLayoutVars>
          <dgm:bulletEnabled val="1"/>
        </dgm:presLayoutVars>
      </dgm:prSet>
      <dgm:spPr/>
    </dgm:pt>
    <dgm:pt modelId="{46699A10-B6B6-411D-BA56-75D20272E340}" type="pres">
      <dgm:prSet presAssocID="{B51ED8DC-4EF7-4E27-874C-236CA5DC5ABA}" presName="root" presStyleCnt="0"/>
      <dgm:spPr/>
    </dgm:pt>
    <dgm:pt modelId="{6D41AAEA-7A1E-4C03-A312-A8A51C48D00D}" type="pres">
      <dgm:prSet presAssocID="{B51ED8DC-4EF7-4E27-874C-236CA5DC5ABA}" presName="rootComposite" presStyleCnt="0"/>
      <dgm:spPr/>
    </dgm:pt>
    <dgm:pt modelId="{0E78719B-F783-4874-BEA1-E2C9FFA8E9B0}" type="pres">
      <dgm:prSet presAssocID="{B51ED8DC-4EF7-4E27-874C-236CA5DC5ABA}" presName="rootText" presStyleLbl="node1" presStyleIdx="1" presStyleCnt="4"/>
      <dgm:spPr/>
    </dgm:pt>
    <dgm:pt modelId="{F530E559-E8A7-4376-AF79-ABD9EF9C7E87}" type="pres">
      <dgm:prSet presAssocID="{B51ED8DC-4EF7-4E27-874C-236CA5DC5ABA}" presName="rootConnector" presStyleLbl="node1" presStyleIdx="1" presStyleCnt="4"/>
      <dgm:spPr/>
    </dgm:pt>
    <dgm:pt modelId="{19E0F292-1D3B-44E1-91CD-15F1353E8EEE}" type="pres">
      <dgm:prSet presAssocID="{B51ED8DC-4EF7-4E27-874C-236CA5DC5ABA}" presName="childShape" presStyleCnt="0"/>
      <dgm:spPr/>
    </dgm:pt>
    <dgm:pt modelId="{3C23C20F-BFC5-4097-A4DE-AF3101295735}" type="pres">
      <dgm:prSet presAssocID="{E31A7846-0D69-4249-9169-FFE9004B8845}" presName="Name13" presStyleLbl="parChTrans1D2" presStyleIdx="4" presStyleCnt="14"/>
      <dgm:spPr/>
    </dgm:pt>
    <dgm:pt modelId="{DEAFBE4F-F052-4F56-8735-83E63AEFF4DB}" type="pres">
      <dgm:prSet presAssocID="{39108FAD-021C-4AFB-9C5A-7ED86F50D644}" presName="childText" presStyleLbl="bgAcc1" presStyleIdx="4" presStyleCnt="14" custScaleX="118466">
        <dgm:presLayoutVars>
          <dgm:bulletEnabled val="1"/>
        </dgm:presLayoutVars>
      </dgm:prSet>
      <dgm:spPr/>
    </dgm:pt>
    <dgm:pt modelId="{D65E9D8E-0FB4-4DA2-A49F-5B8DD5375BFB}" type="pres">
      <dgm:prSet presAssocID="{7353E32C-47A9-4EC0-9B61-D26B42C5213F}" presName="Name13" presStyleLbl="parChTrans1D2" presStyleIdx="5" presStyleCnt="14"/>
      <dgm:spPr/>
    </dgm:pt>
    <dgm:pt modelId="{7AC5AAD6-546C-42F0-B9F0-33F4B70F1751}" type="pres">
      <dgm:prSet presAssocID="{539AB4CB-28FE-41AE-9620-CC8DC46EB68C}" presName="childText" presStyleLbl="bgAcc1" presStyleIdx="5" presStyleCnt="14" custScaleX="121826" custScaleY="129439">
        <dgm:presLayoutVars>
          <dgm:bulletEnabled val="1"/>
        </dgm:presLayoutVars>
      </dgm:prSet>
      <dgm:spPr/>
    </dgm:pt>
    <dgm:pt modelId="{12B760B6-3DDF-4548-9C92-DB7CEB52880C}" type="pres">
      <dgm:prSet presAssocID="{C9CFF273-83C3-474E-9C1D-1CD4D26FC9EF}" presName="Name13" presStyleLbl="parChTrans1D2" presStyleIdx="6" presStyleCnt="14"/>
      <dgm:spPr/>
    </dgm:pt>
    <dgm:pt modelId="{C1F5CA99-2F35-4670-A117-0D20B5ADE1AB}" type="pres">
      <dgm:prSet presAssocID="{9C7AECA1-16F7-4C5C-A64D-32D2FC42E013}" presName="childText" presStyleLbl="bgAcc1" presStyleIdx="6" presStyleCnt="14" custScaleX="121597" custScaleY="76298">
        <dgm:presLayoutVars>
          <dgm:bulletEnabled val="1"/>
        </dgm:presLayoutVars>
      </dgm:prSet>
      <dgm:spPr/>
    </dgm:pt>
    <dgm:pt modelId="{200386FC-B442-411C-ACC8-9E81282172CD}" type="pres">
      <dgm:prSet presAssocID="{86AF2C3D-1433-4D80-9A63-E430505D246B}" presName="Name13" presStyleLbl="parChTrans1D2" presStyleIdx="7" presStyleCnt="14"/>
      <dgm:spPr/>
    </dgm:pt>
    <dgm:pt modelId="{764768B0-77E8-4473-B436-228C4261FBCD}" type="pres">
      <dgm:prSet presAssocID="{ECC604BF-4896-41E8-B4EC-BCDA7E1B6217}" presName="childText" presStyleLbl="bgAcc1" presStyleIdx="7" presStyleCnt="14" custScaleX="123091" custLinFactNeighborX="3816" custLinFactNeighborY="241">
        <dgm:presLayoutVars>
          <dgm:bulletEnabled val="1"/>
        </dgm:presLayoutVars>
      </dgm:prSet>
      <dgm:spPr/>
    </dgm:pt>
    <dgm:pt modelId="{051737F6-3E85-4942-9902-0A9DBC226C71}" type="pres">
      <dgm:prSet presAssocID="{92B70794-D2B5-44D2-B154-D003643E61A8}" presName="root" presStyleCnt="0"/>
      <dgm:spPr/>
    </dgm:pt>
    <dgm:pt modelId="{41F2DC73-E06A-4CD1-8AB9-472CFECD348E}" type="pres">
      <dgm:prSet presAssocID="{92B70794-D2B5-44D2-B154-D003643E61A8}" presName="rootComposite" presStyleCnt="0"/>
      <dgm:spPr/>
    </dgm:pt>
    <dgm:pt modelId="{01575F11-9931-4F78-8ADC-0E6E97AAD4C1}" type="pres">
      <dgm:prSet presAssocID="{92B70794-D2B5-44D2-B154-D003643E61A8}" presName="rootText" presStyleLbl="node1" presStyleIdx="2" presStyleCnt="4" custLinFactNeighborX="-792" custLinFactNeighborY="-14470"/>
      <dgm:spPr/>
    </dgm:pt>
    <dgm:pt modelId="{191DA727-113E-4D9F-8CE3-52FB87961CE0}" type="pres">
      <dgm:prSet presAssocID="{92B70794-D2B5-44D2-B154-D003643E61A8}" presName="rootConnector" presStyleLbl="node1" presStyleIdx="2" presStyleCnt="4"/>
      <dgm:spPr/>
    </dgm:pt>
    <dgm:pt modelId="{7B850852-F351-4086-BE5F-89D7273D4E3F}" type="pres">
      <dgm:prSet presAssocID="{92B70794-D2B5-44D2-B154-D003643E61A8}" presName="childShape" presStyleCnt="0"/>
      <dgm:spPr/>
    </dgm:pt>
    <dgm:pt modelId="{D5FDEEAC-4B6E-4EA2-888D-FD0AB0F08232}" type="pres">
      <dgm:prSet presAssocID="{48102325-F4B3-4DA3-B5B2-47998E3913C6}" presName="Name13" presStyleLbl="parChTrans1D2" presStyleIdx="8" presStyleCnt="14"/>
      <dgm:spPr/>
    </dgm:pt>
    <dgm:pt modelId="{2A5B49D8-645C-4838-875B-DFD0C5D43DD3}" type="pres">
      <dgm:prSet presAssocID="{88FCB1AF-15DA-4A92-B883-8254C67E3DB2}" presName="childText" presStyleLbl="bgAcc1" presStyleIdx="8" presStyleCnt="14" custScaleX="128616" custLinFactNeighborX="-3564">
        <dgm:presLayoutVars>
          <dgm:bulletEnabled val="1"/>
        </dgm:presLayoutVars>
      </dgm:prSet>
      <dgm:spPr>
        <a:prstGeom prst="hexagon">
          <a:avLst/>
        </a:prstGeom>
      </dgm:spPr>
    </dgm:pt>
    <dgm:pt modelId="{2E4EAA78-1590-46E5-9026-9233B404F275}" type="pres">
      <dgm:prSet presAssocID="{2AE6088D-22F6-42B3-BC4C-7887D73DA438}" presName="Name13" presStyleLbl="parChTrans1D2" presStyleIdx="9" presStyleCnt="14"/>
      <dgm:spPr/>
    </dgm:pt>
    <dgm:pt modelId="{46309AC7-6E4B-47EB-9AE7-E511F7FDD38A}" type="pres">
      <dgm:prSet presAssocID="{6FBCB857-97C9-4F26-8443-228E7934272A}" presName="childText" presStyleLbl="bgAcc1" presStyleIdx="9" presStyleCnt="14" custScaleX="120753">
        <dgm:presLayoutVars>
          <dgm:bulletEnabled val="1"/>
        </dgm:presLayoutVars>
      </dgm:prSet>
      <dgm:spPr>
        <a:prstGeom prst="hexagon">
          <a:avLst/>
        </a:prstGeom>
      </dgm:spPr>
    </dgm:pt>
    <dgm:pt modelId="{D1212626-523F-4F9B-B493-2E8C6793E464}" type="pres">
      <dgm:prSet presAssocID="{7BD7828A-6FC2-4F44-B467-AF76D5897E1A}" presName="Name13" presStyleLbl="parChTrans1D2" presStyleIdx="10" presStyleCnt="14"/>
      <dgm:spPr/>
    </dgm:pt>
    <dgm:pt modelId="{2835AED8-5CAE-46B9-88F3-E0239CA049D5}" type="pres">
      <dgm:prSet presAssocID="{8094EE2D-2FCF-46D5-8907-085C6B7FAA69}" presName="childText" presStyleLbl="bgAcc1" presStyleIdx="10" presStyleCnt="14" custScaleX="130932" custLinFactNeighborX="-3564">
        <dgm:presLayoutVars>
          <dgm:bulletEnabled val="1"/>
        </dgm:presLayoutVars>
      </dgm:prSet>
      <dgm:spPr>
        <a:prstGeom prst="hexagon">
          <a:avLst/>
        </a:prstGeom>
      </dgm:spPr>
    </dgm:pt>
    <dgm:pt modelId="{E13458F2-219F-43BD-98AC-96D28F42C906}" type="pres">
      <dgm:prSet presAssocID="{0DE736E4-049A-40D8-8AC6-455CC5F08DB7}" presName="root" presStyleCnt="0"/>
      <dgm:spPr/>
    </dgm:pt>
    <dgm:pt modelId="{A2B936EE-996B-4CC4-8D22-C2D2EAD9393A}" type="pres">
      <dgm:prSet presAssocID="{0DE736E4-049A-40D8-8AC6-455CC5F08DB7}" presName="rootComposite" presStyleCnt="0"/>
      <dgm:spPr/>
    </dgm:pt>
    <dgm:pt modelId="{00AD20D3-2D94-47BE-93C6-83B5548C0C32}" type="pres">
      <dgm:prSet presAssocID="{0DE736E4-049A-40D8-8AC6-455CC5F08DB7}" presName="rootText" presStyleLbl="node1" presStyleIdx="3" presStyleCnt="4"/>
      <dgm:spPr/>
    </dgm:pt>
    <dgm:pt modelId="{0A10C8A8-5A05-4E42-9EA4-3E74D00030D1}" type="pres">
      <dgm:prSet presAssocID="{0DE736E4-049A-40D8-8AC6-455CC5F08DB7}" presName="rootConnector" presStyleLbl="node1" presStyleIdx="3" presStyleCnt="4"/>
      <dgm:spPr/>
    </dgm:pt>
    <dgm:pt modelId="{93BCCB11-45F8-46FA-88E6-C16F66E54018}" type="pres">
      <dgm:prSet presAssocID="{0DE736E4-049A-40D8-8AC6-455CC5F08DB7}" presName="childShape" presStyleCnt="0"/>
      <dgm:spPr/>
    </dgm:pt>
    <dgm:pt modelId="{E5B5C4AA-0FA8-4860-970A-703352084C88}" type="pres">
      <dgm:prSet presAssocID="{E66146FE-1D57-45C2-9056-0167715EEA73}" presName="Name13" presStyleLbl="parChTrans1D2" presStyleIdx="11" presStyleCnt="14"/>
      <dgm:spPr/>
    </dgm:pt>
    <dgm:pt modelId="{BB07D65E-D755-4ADF-BE10-872FA5B3B89F}" type="pres">
      <dgm:prSet presAssocID="{3FD281C8-6F8D-4926-80D2-B4A1BDF3EC66}" presName="childText" presStyleLbl="bgAcc1" presStyleIdx="11" presStyleCnt="14">
        <dgm:presLayoutVars>
          <dgm:bulletEnabled val="1"/>
        </dgm:presLayoutVars>
      </dgm:prSet>
      <dgm:spPr/>
    </dgm:pt>
    <dgm:pt modelId="{3570A4A0-050F-4C56-AB23-2F0A0B6CB10A}" type="pres">
      <dgm:prSet presAssocID="{D11142CD-F467-4F19-9EC1-5F83A5B1CCBD}" presName="Name13" presStyleLbl="parChTrans1D2" presStyleIdx="12" presStyleCnt="14"/>
      <dgm:spPr/>
    </dgm:pt>
    <dgm:pt modelId="{52F189E8-A88A-40EA-BBDE-521D5CC66B4A}" type="pres">
      <dgm:prSet presAssocID="{FDF2AE1B-088B-4F12-B5E4-32AEFE5748F7}" presName="childText" presStyleLbl="bgAcc1" presStyleIdx="12" presStyleCnt="14">
        <dgm:presLayoutVars>
          <dgm:bulletEnabled val="1"/>
        </dgm:presLayoutVars>
      </dgm:prSet>
      <dgm:spPr/>
    </dgm:pt>
    <dgm:pt modelId="{CCE39531-CE22-4D30-B71F-E93C3D738AC5}" type="pres">
      <dgm:prSet presAssocID="{651423BD-B9A1-4DCB-8D2F-DEB30D583D4A}" presName="Name13" presStyleLbl="parChTrans1D2" presStyleIdx="13" presStyleCnt="14"/>
      <dgm:spPr/>
    </dgm:pt>
    <dgm:pt modelId="{DF687E79-D046-4BF5-A72F-A11B9BC8915F}" type="pres">
      <dgm:prSet presAssocID="{5541189E-B59C-43D7-8ECD-48F0C06731B8}" presName="childText" presStyleLbl="bgAcc1" presStyleIdx="13" presStyleCnt="14">
        <dgm:presLayoutVars>
          <dgm:bulletEnabled val="1"/>
        </dgm:presLayoutVars>
      </dgm:prSet>
      <dgm:spPr/>
    </dgm:pt>
  </dgm:ptLst>
  <dgm:cxnLst>
    <dgm:cxn modelId="{33988E01-5417-4DF3-8FDE-9797E3AF8A9C}" type="presOf" srcId="{48102325-F4B3-4DA3-B5B2-47998E3913C6}" destId="{D5FDEEAC-4B6E-4EA2-888D-FD0AB0F08232}" srcOrd="0" destOrd="0" presId="urn:microsoft.com/office/officeart/2005/8/layout/hierarchy3"/>
    <dgm:cxn modelId="{204BDC06-88B8-437C-A3FA-D0ECE16AFF00}" type="presOf" srcId="{8094EE2D-2FCF-46D5-8907-085C6B7FAA69}" destId="{2835AED8-5CAE-46B9-88F3-E0239CA049D5}" srcOrd="0" destOrd="0" presId="urn:microsoft.com/office/officeart/2005/8/layout/hierarchy3"/>
    <dgm:cxn modelId="{1A194009-7CC4-4008-A243-7EFED8E2690B}" type="presOf" srcId="{2AE6088D-22F6-42B3-BC4C-7887D73DA438}" destId="{2E4EAA78-1590-46E5-9026-9233B404F275}" srcOrd="0" destOrd="0" presId="urn:microsoft.com/office/officeart/2005/8/layout/hierarchy3"/>
    <dgm:cxn modelId="{DEBAA316-2CAA-496F-8A41-6B2D7368E026}" type="presOf" srcId="{7BD7828A-6FC2-4F44-B467-AF76D5897E1A}" destId="{D1212626-523F-4F9B-B493-2E8C6793E464}" srcOrd="0" destOrd="0" presId="urn:microsoft.com/office/officeart/2005/8/layout/hierarchy3"/>
    <dgm:cxn modelId="{24A87B1F-8B47-41C7-81FB-670271E1E29E}" type="presOf" srcId="{86AF2C3D-1433-4D80-9A63-E430505D246B}" destId="{200386FC-B442-411C-ACC8-9E81282172CD}" srcOrd="0" destOrd="0" presId="urn:microsoft.com/office/officeart/2005/8/layout/hierarchy3"/>
    <dgm:cxn modelId="{49191A20-BADE-4298-9BD2-16283F008445}" srcId="{ADC8C001-C4EC-4457-8377-0928EAD620C7}" destId="{01491731-008A-4AAA-AE12-7B46EC4CF59F}" srcOrd="0" destOrd="0" parTransId="{E8E77850-6057-4DC4-AADF-EF7F0822064F}" sibTransId="{D561CD41-ED9A-4A52-A3C6-4BB3FA61C57F}"/>
    <dgm:cxn modelId="{A7516B22-6B54-4819-B3EF-03E6CA744C79}" srcId="{01491731-008A-4AAA-AE12-7B46EC4CF59F}" destId="{5EBC1F7D-1644-482A-9716-2114C93E2FE7}" srcOrd="2" destOrd="0" parTransId="{84753535-6F2F-4E39-8360-3EDDB4A3DB52}" sibTransId="{9D493F77-FEFB-407C-AE1C-C147AD55DFC2}"/>
    <dgm:cxn modelId="{9AA5CA2A-1424-401E-A307-AF89DFB78648}" type="presOf" srcId="{7353E32C-47A9-4EC0-9B61-D26B42C5213F}" destId="{D65E9D8E-0FB4-4DA2-A49F-5B8DD5375BFB}" srcOrd="0" destOrd="0" presId="urn:microsoft.com/office/officeart/2005/8/layout/hierarchy3"/>
    <dgm:cxn modelId="{462A6E3C-9999-4AA8-A76A-2C278FC415D8}" type="presOf" srcId="{539AB4CB-28FE-41AE-9620-CC8DC46EB68C}" destId="{7AC5AAD6-546C-42F0-B9F0-33F4B70F1751}" srcOrd="0" destOrd="0" presId="urn:microsoft.com/office/officeart/2005/8/layout/hierarchy3"/>
    <dgm:cxn modelId="{C089093F-7ABE-4F39-A825-2229125A543A}" type="presOf" srcId="{01491731-008A-4AAA-AE12-7B46EC4CF59F}" destId="{49865205-61F7-491B-8A79-5C625C0773F0}" srcOrd="1" destOrd="0" presId="urn:microsoft.com/office/officeart/2005/8/layout/hierarchy3"/>
    <dgm:cxn modelId="{A5979140-A8A6-44CA-B1D1-F37625829377}" type="presOf" srcId="{6FBCB857-97C9-4F26-8443-228E7934272A}" destId="{46309AC7-6E4B-47EB-9AE7-E511F7FDD38A}" srcOrd="0" destOrd="0" presId="urn:microsoft.com/office/officeart/2005/8/layout/hierarchy3"/>
    <dgm:cxn modelId="{AC172B5C-EF9B-4577-B5B2-12F3FBA1AE6F}" type="presOf" srcId="{E66146FE-1D57-45C2-9056-0167715EEA73}" destId="{E5B5C4AA-0FA8-4860-970A-703352084C88}" srcOrd="0" destOrd="0" presId="urn:microsoft.com/office/officeart/2005/8/layout/hierarchy3"/>
    <dgm:cxn modelId="{FAC08060-AC8E-47D6-AD9A-1FC0CE286599}" type="presOf" srcId="{CA8BFBA3-00F6-4D5E-858C-27B1F921E167}" destId="{1F8EE426-C7D8-43D5-8F1E-2820C3128EB6}" srcOrd="0" destOrd="0" presId="urn:microsoft.com/office/officeart/2005/8/layout/hierarchy3"/>
    <dgm:cxn modelId="{17321562-B35B-43DD-9997-5AFB87EB6996}" srcId="{ADC8C001-C4EC-4457-8377-0928EAD620C7}" destId="{92B70794-D2B5-44D2-B154-D003643E61A8}" srcOrd="2" destOrd="0" parTransId="{1C16900D-9387-4868-A305-C6F5497AF482}" sibTransId="{61127933-90A5-4993-889A-671AAA3794C5}"/>
    <dgm:cxn modelId="{F0DD5167-FE8C-4A04-9EE9-A12E19B722FB}" srcId="{ADC8C001-C4EC-4457-8377-0928EAD620C7}" destId="{B51ED8DC-4EF7-4E27-874C-236CA5DC5ABA}" srcOrd="1" destOrd="0" parTransId="{EEF7EEE3-A534-46F9-B7E6-86B6C798E5E4}" sibTransId="{FC2DDC58-5CB5-48A8-ADFA-8D168B5E1799}"/>
    <dgm:cxn modelId="{8E7FEC69-E625-409A-B7B5-625AA00B3DD1}" srcId="{01491731-008A-4AAA-AE12-7B46EC4CF59F}" destId="{A2D46EEE-4C74-41C8-AA85-2FC23A070AA5}" srcOrd="0" destOrd="0" parTransId="{A9143ACF-C3C6-439A-B33E-4FE91B9F0063}" sibTransId="{90A1AD74-5ADE-4B68-873E-A55902A4D586}"/>
    <dgm:cxn modelId="{B2E17E6C-5A14-48AD-A1C0-EBAC4A39E05C}" type="presOf" srcId="{0DE736E4-049A-40D8-8AC6-455CC5F08DB7}" destId="{0A10C8A8-5A05-4E42-9EA4-3E74D00030D1}" srcOrd="1" destOrd="0" presId="urn:microsoft.com/office/officeart/2005/8/layout/hierarchy3"/>
    <dgm:cxn modelId="{12289651-C985-4E03-ABEE-A39051044DE3}" srcId="{B51ED8DC-4EF7-4E27-874C-236CA5DC5ABA}" destId="{ECC604BF-4896-41E8-B4EC-BCDA7E1B6217}" srcOrd="3" destOrd="0" parTransId="{86AF2C3D-1433-4D80-9A63-E430505D246B}" sibTransId="{0B5524C9-5346-44F0-A929-1F3205604D4E}"/>
    <dgm:cxn modelId="{68B17172-898F-44DB-B6C9-BF764BFE518F}" srcId="{ADC8C001-C4EC-4457-8377-0928EAD620C7}" destId="{0DE736E4-049A-40D8-8AC6-455CC5F08DB7}" srcOrd="3" destOrd="0" parTransId="{7B249B51-C8B4-4C0F-8AEA-FE9714E32CE9}" sibTransId="{84F85B30-3864-43DE-BABA-AC388FD476BF}"/>
    <dgm:cxn modelId="{ACD1AD72-15BA-4D47-9D6E-7EFA75334A21}" type="presOf" srcId="{E31A7846-0D69-4249-9169-FFE9004B8845}" destId="{3C23C20F-BFC5-4097-A4DE-AF3101295735}" srcOrd="0" destOrd="0" presId="urn:microsoft.com/office/officeart/2005/8/layout/hierarchy3"/>
    <dgm:cxn modelId="{1A0B7053-53D6-4463-BDA5-D31BC65B8B1D}" type="presOf" srcId="{4FB80EAF-271C-42AE-BCE4-8F1CFA3D1542}" destId="{3C6E880E-798A-4E99-B48B-FD619ED8FA63}" srcOrd="0" destOrd="0" presId="urn:microsoft.com/office/officeart/2005/8/layout/hierarchy3"/>
    <dgm:cxn modelId="{17B36A55-C2C7-4F47-8FD9-7C8105AA915D}" type="presOf" srcId="{B51ED8DC-4EF7-4E27-874C-236CA5DC5ABA}" destId="{0E78719B-F783-4874-BEA1-E2C9FFA8E9B0}" srcOrd="0" destOrd="0" presId="urn:microsoft.com/office/officeart/2005/8/layout/hierarchy3"/>
    <dgm:cxn modelId="{80AB9976-A4DB-42AD-8A40-16A6BDFDB487}" type="presOf" srcId="{84753535-6F2F-4E39-8360-3EDDB4A3DB52}" destId="{BC6523A5-F901-4C14-834F-8F19FB253565}" srcOrd="0" destOrd="0" presId="urn:microsoft.com/office/officeart/2005/8/layout/hierarchy3"/>
    <dgm:cxn modelId="{E3383D78-5AB8-4104-8549-123058EF7DEE}" type="presOf" srcId="{A2D46EEE-4C74-41C8-AA85-2FC23A070AA5}" destId="{DA7CCF86-3120-453C-B4D9-D73958095C99}" srcOrd="0" destOrd="0" presId="urn:microsoft.com/office/officeart/2005/8/layout/hierarchy3"/>
    <dgm:cxn modelId="{0FDE5A78-BFF4-4B4A-A436-163798C6B12D}" srcId="{01491731-008A-4AAA-AE12-7B46EC4CF59F}" destId="{A5B46A85-6E39-45F7-AA70-3B9A0A90AE29}" srcOrd="1" destOrd="0" parTransId="{CA8BFBA3-00F6-4D5E-858C-27B1F921E167}" sibTransId="{E1B6465A-7C98-4BB4-83DF-EE69C25B3087}"/>
    <dgm:cxn modelId="{1984287D-3859-4C1E-9714-6E0437E74E6D}" type="presOf" srcId="{92B70794-D2B5-44D2-B154-D003643E61A8}" destId="{01575F11-9931-4F78-8ADC-0E6E97AAD4C1}" srcOrd="0" destOrd="0" presId="urn:microsoft.com/office/officeart/2005/8/layout/hierarchy3"/>
    <dgm:cxn modelId="{5003757E-FA43-4F3A-ACE9-156E276C9B8F}" type="presOf" srcId="{92B70794-D2B5-44D2-B154-D003643E61A8}" destId="{191DA727-113E-4D9F-8CE3-52FB87961CE0}" srcOrd="1" destOrd="0" presId="urn:microsoft.com/office/officeart/2005/8/layout/hierarchy3"/>
    <dgm:cxn modelId="{1CDC4183-5A6F-4CDC-AB21-5C624B85D39E}" type="presOf" srcId="{0DE736E4-049A-40D8-8AC6-455CC5F08DB7}" destId="{00AD20D3-2D94-47BE-93C6-83B5548C0C32}" srcOrd="0" destOrd="0" presId="urn:microsoft.com/office/officeart/2005/8/layout/hierarchy3"/>
    <dgm:cxn modelId="{A5C11887-9B5A-45B9-A1C1-5562D153504E}" srcId="{B51ED8DC-4EF7-4E27-874C-236CA5DC5ABA}" destId="{39108FAD-021C-4AFB-9C5A-7ED86F50D644}" srcOrd="0" destOrd="0" parTransId="{E31A7846-0D69-4249-9169-FFE9004B8845}" sibTransId="{61877FE5-3DFD-4259-96CA-3014061C72D4}"/>
    <dgm:cxn modelId="{9C18868A-50DF-4008-9E2B-568A895AE436}" type="presOf" srcId="{B51ED8DC-4EF7-4E27-874C-236CA5DC5ABA}" destId="{F530E559-E8A7-4376-AF79-ABD9EF9C7E87}" srcOrd="1" destOrd="0" presId="urn:microsoft.com/office/officeart/2005/8/layout/hierarchy3"/>
    <dgm:cxn modelId="{3D40B78A-3675-4F0E-B52B-9C98A3086412}" srcId="{0DE736E4-049A-40D8-8AC6-455CC5F08DB7}" destId="{3FD281C8-6F8D-4926-80D2-B4A1BDF3EC66}" srcOrd="0" destOrd="0" parTransId="{E66146FE-1D57-45C2-9056-0167715EEA73}" sibTransId="{CF48E1DC-7386-4171-BF0B-3EA03BEADCBB}"/>
    <dgm:cxn modelId="{12E3EB8F-2263-485B-AAD3-26DF494AD8E8}" srcId="{01491731-008A-4AAA-AE12-7B46EC4CF59F}" destId="{441B2B92-A128-401C-AA29-95DC3CD9C013}" srcOrd="3" destOrd="0" parTransId="{4FB80EAF-271C-42AE-BCE4-8F1CFA3D1542}" sibTransId="{8FC42A5E-9D65-4803-A01C-C53ADCFA0950}"/>
    <dgm:cxn modelId="{11549F93-54C4-4AC0-802E-3D406AA2CDCE}" srcId="{92B70794-D2B5-44D2-B154-D003643E61A8}" destId="{88FCB1AF-15DA-4A92-B883-8254C67E3DB2}" srcOrd="0" destOrd="0" parTransId="{48102325-F4B3-4DA3-B5B2-47998E3913C6}" sibTransId="{B7299FB6-6656-44C2-A75A-91A8414542BC}"/>
    <dgm:cxn modelId="{7F3C6797-D709-4395-9567-B344684DB979}" type="presOf" srcId="{C9CFF273-83C3-474E-9C1D-1CD4D26FC9EF}" destId="{12B760B6-3DDF-4548-9C92-DB7CEB52880C}" srcOrd="0" destOrd="0" presId="urn:microsoft.com/office/officeart/2005/8/layout/hierarchy3"/>
    <dgm:cxn modelId="{0DCEE597-EDD4-4143-B133-8CC809E22C08}" type="presOf" srcId="{441B2B92-A128-401C-AA29-95DC3CD9C013}" destId="{6A2C459D-412F-40F0-9F1C-01994C63547C}" srcOrd="0" destOrd="0" presId="urn:microsoft.com/office/officeart/2005/8/layout/hierarchy3"/>
    <dgm:cxn modelId="{A84524A0-D6E0-4550-8495-5E56D5669714}" type="presOf" srcId="{9C7AECA1-16F7-4C5C-A64D-32D2FC42E013}" destId="{C1F5CA99-2F35-4670-A117-0D20B5ADE1AB}" srcOrd="0" destOrd="0" presId="urn:microsoft.com/office/officeart/2005/8/layout/hierarchy3"/>
    <dgm:cxn modelId="{D2D6D0A0-6C2B-40DD-AD2D-E045B575669E}" type="presOf" srcId="{651423BD-B9A1-4DCB-8D2F-DEB30D583D4A}" destId="{CCE39531-CE22-4D30-B71F-E93C3D738AC5}" srcOrd="0" destOrd="0" presId="urn:microsoft.com/office/officeart/2005/8/layout/hierarchy3"/>
    <dgm:cxn modelId="{CFB001A9-9165-41E7-9561-4E3B1B4E8C3D}" srcId="{0DE736E4-049A-40D8-8AC6-455CC5F08DB7}" destId="{FDF2AE1B-088B-4F12-B5E4-32AEFE5748F7}" srcOrd="1" destOrd="0" parTransId="{D11142CD-F467-4F19-9EC1-5F83A5B1CCBD}" sibTransId="{CBB579AD-A1BD-47BF-B358-F9E9A99D2657}"/>
    <dgm:cxn modelId="{A745C4AC-D87B-4537-B898-EC20915330E2}" type="presOf" srcId="{88FCB1AF-15DA-4A92-B883-8254C67E3DB2}" destId="{2A5B49D8-645C-4838-875B-DFD0C5D43DD3}" srcOrd="0" destOrd="0" presId="urn:microsoft.com/office/officeart/2005/8/layout/hierarchy3"/>
    <dgm:cxn modelId="{010921AE-D3FD-45C0-8C56-4F7ED437B137}" srcId="{B51ED8DC-4EF7-4E27-874C-236CA5DC5ABA}" destId="{9C7AECA1-16F7-4C5C-A64D-32D2FC42E013}" srcOrd="2" destOrd="0" parTransId="{C9CFF273-83C3-474E-9C1D-1CD4D26FC9EF}" sibTransId="{799D5536-F82B-452D-9ED8-E65FE0F8F4F3}"/>
    <dgm:cxn modelId="{2DB60CBF-873B-4A4B-B846-AB3656DD909F}" type="presOf" srcId="{D11142CD-F467-4F19-9EC1-5F83A5B1CCBD}" destId="{3570A4A0-050F-4C56-AB23-2F0A0B6CB10A}" srcOrd="0" destOrd="0" presId="urn:microsoft.com/office/officeart/2005/8/layout/hierarchy3"/>
    <dgm:cxn modelId="{B85DF6C1-3D8A-49E2-A02D-D9F929E9D2B6}" srcId="{B51ED8DC-4EF7-4E27-874C-236CA5DC5ABA}" destId="{539AB4CB-28FE-41AE-9620-CC8DC46EB68C}" srcOrd="1" destOrd="0" parTransId="{7353E32C-47A9-4EC0-9B61-D26B42C5213F}" sibTransId="{168579BA-6074-4F3F-BFE7-B92CCAE82074}"/>
    <dgm:cxn modelId="{38A5AAC4-CF30-41CE-8621-3BC1AD8E742F}" type="presOf" srcId="{ADC8C001-C4EC-4457-8377-0928EAD620C7}" destId="{385F36BF-4C91-49D4-842D-27F6569B8160}" srcOrd="0" destOrd="0" presId="urn:microsoft.com/office/officeart/2005/8/layout/hierarchy3"/>
    <dgm:cxn modelId="{71167FC6-878E-45E7-9B10-85AC7B9F125D}" type="presOf" srcId="{FDF2AE1B-088B-4F12-B5E4-32AEFE5748F7}" destId="{52F189E8-A88A-40EA-BBDE-521D5CC66B4A}" srcOrd="0" destOrd="0" presId="urn:microsoft.com/office/officeart/2005/8/layout/hierarchy3"/>
    <dgm:cxn modelId="{17008ACF-A277-45FD-9C13-3B3A604C434E}" type="presOf" srcId="{39108FAD-021C-4AFB-9C5A-7ED86F50D644}" destId="{DEAFBE4F-F052-4F56-8735-83E63AEFF4DB}" srcOrd="0" destOrd="0" presId="urn:microsoft.com/office/officeart/2005/8/layout/hierarchy3"/>
    <dgm:cxn modelId="{5FAEC8D1-FD66-4004-A3A0-A69057F1E8E8}" srcId="{0DE736E4-049A-40D8-8AC6-455CC5F08DB7}" destId="{5541189E-B59C-43D7-8ECD-48F0C06731B8}" srcOrd="2" destOrd="0" parTransId="{651423BD-B9A1-4DCB-8D2F-DEB30D583D4A}" sibTransId="{1613C8FA-9A44-47D4-B8B4-DC6717ECC682}"/>
    <dgm:cxn modelId="{2FD3B9D9-2E04-4DD1-AB07-3C63304B3C7A}" type="presOf" srcId="{ECC604BF-4896-41E8-B4EC-BCDA7E1B6217}" destId="{764768B0-77E8-4473-B436-228C4261FBCD}" srcOrd="0" destOrd="0" presId="urn:microsoft.com/office/officeart/2005/8/layout/hierarchy3"/>
    <dgm:cxn modelId="{2183E9DF-F8A2-4EFE-9054-39E6FF7F200C}" type="presOf" srcId="{3FD281C8-6F8D-4926-80D2-B4A1BDF3EC66}" destId="{BB07D65E-D755-4ADF-BE10-872FA5B3B89F}" srcOrd="0" destOrd="0" presId="urn:microsoft.com/office/officeart/2005/8/layout/hierarchy3"/>
    <dgm:cxn modelId="{D4FA58E9-DAA1-4239-977B-078DF87CCDCA}" type="presOf" srcId="{5EBC1F7D-1644-482A-9716-2114C93E2FE7}" destId="{81E8F7C7-6410-4636-9437-5BC103F41506}" srcOrd="0" destOrd="0" presId="urn:microsoft.com/office/officeart/2005/8/layout/hierarchy3"/>
    <dgm:cxn modelId="{43DFCAED-A693-4A0C-A821-1C17958F3EF4}" srcId="{92B70794-D2B5-44D2-B154-D003643E61A8}" destId="{8094EE2D-2FCF-46D5-8907-085C6B7FAA69}" srcOrd="2" destOrd="0" parTransId="{7BD7828A-6FC2-4F44-B467-AF76D5897E1A}" sibTransId="{FF87B3AD-6CBD-4289-8D74-E41EC5620CB3}"/>
    <dgm:cxn modelId="{2F37EDF1-94F2-4013-92F4-A2B8FB23AA9E}" srcId="{92B70794-D2B5-44D2-B154-D003643E61A8}" destId="{6FBCB857-97C9-4F26-8443-228E7934272A}" srcOrd="1" destOrd="0" parTransId="{2AE6088D-22F6-42B3-BC4C-7887D73DA438}" sibTransId="{CEA387A3-91A8-4F04-A468-CF60965E4B26}"/>
    <dgm:cxn modelId="{ADAB13F8-D5E6-4C20-9F10-D48E4261AA81}" type="presOf" srcId="{A9143ACF-C3C6-439A-B33E-4FE91B9F0063}" destId="{1A14D0EF-8685-4FF9-8196-01F437D357B4}" srcOrd="0" destOrd="0" presId="urn:microsoft.com/office/officeart/2005/8/layout/hierarchy3"/>
    <dgm:cxn modelId="{2AD4B5F9-A204-4243-B7FE-B5E51F65E0E4}" type="presOf" srcId="{A5B46A85-6E39-45F7-AA70-3B9A0A90AE29}" destId="{FC0E0194-178C-42BE-91C8-DCDAE38BA14B}" srcOrd="0" destOrd="0" presId="urn:microsoft.com/office/officeart/2005/8/layout/hierarchy3"/>
    <dgm:cxn modelId="{E45502FF-A7EE-464A-A82F-C97F6C400BF0}" type="presOf" srcId="{5541189E-B59C-43D7-8ECD-48F0C06731B8}" destId="{DF687E79-D046-4BF5-A72F-A11B9BC8915F}" srcOrd="0" destOrd="0" presId="urn:microsoft.com/office/officeart/2005/8/layout/hierarchy3"/>
    <dgm:cxn modelId="{D75D8FFF-9B13-444C-9B82-AB90D8848753}" type="presOf" srcId="{01491731-008A-4AAA-AE12-7B46EC4CF59F}" destId="{8EEC337F-EC7C-4125-84BE-50DBA2B1AB47}" srcOrd="0" destOrd="0" presId="urn:microsoft.com/office/officeart/2005/8/layout/hierarchy3"/>
    <dgm:cxn modelId="{5CE6F12F-F9F0-4B55-8665-385C4A52828A}" type="presParOf" srcId="{385F36BF-4C91-49D4-842D-27F6569B8160}" destId="{D027237E-76A7-46FE-AA7B-A9EAAE6D381D}" srcOrd="0" destOrd="0" presId="urn:microsoft.com/office/officeart/2005/8/layout/hierarchy3"/>
    <dgm:cxn modelId="{274F8E70-C668-42D4-BCDA-065CD95D3FE9}" type="presParOf" srcId="{D027237E-76A7-46FE-AA7B-A9EAAE6D381D}" destId="{8914993A-8222-4422-BF20-76C7CF15822C}" srcOrd="0" destOrd="0" presId="urn:microsoft.com/office/officeart/2005/8/layout/hierarchy3"/>
    <dgm:cxn modelId="{160DDF8E-342F-4F5D-96FA-CA8540D6D4A8}" type="presParOf" srcId="{8914993A-8222-4422-BF20-76C7CF15822C}" destId="{8EEC337F-EC7C-4125-84BE-50DBA2B1AB47}" srcOrd="0" destOrd="0" presId="urn:microsoft.com/office/officeart/2005/8/layout/hierarchy3"/>
    <dgm:cxn modelId="{7432324D-8CF8-411D-B4D6-3E34C5876202}" type="presParOf" srcId="{8914993A-8222-4422-BF20-76C7CF15822C}" destId="{49865205-61F7-491B-8A79-5C625C0773F0}" srcOrd="1" destOrd="0" presId="urn:microsoft.com/office/officeart/2005/8/layout/hierarchy3"/>
    <dgm:cxn modelId="{CAF8DA63-72A7-4891-8695-ED938ACEF31D}" type="presParOf" srcId="{D027237E-76A7-46FE-AA7B-A9EAAE6D381D}" destId="{6C3158F2-533A-49D0-B28B-F31BA917C984}" srcOrd="1" destOrd="0" presId="urn:microsoft.com/office/officeart/2005/8/layout/hierarchy3"/>
    <dgm:cxn modelId="{37F5EB36-A89A-4F7F-A5D4-1F221AC5E08F}" type="presParOf" srcId="{6C3158F2-533A-49D0-B28B-F31BA917C984}" destId="{1A14D0EF-8685-4FF9-8196-01F437D357B4}" srcOrd="0" destOrd="0" presId="urn:microsoft.com/office/officeart/2005/8/layout/hierarchy3"/>
    <dgm:cxn modelId="{3F6B25FE-7ADA-4AE1-9B58-1EBD50248BA3}" type="presParOf" srcId="{6C3158F2-533A-49D0-B28B-F31BA917C984}" destId="{DA7CCF86-3120-453C-B4D9-D73958095C99}" srcOrd="1" destOrd="0" presId="urn:microsoft.com/office/officeart/2005/8/layout/hierarchy3"/>
    <dgm:cxn modelId="{59E2FEBB-3AA7-488F-9CA6-0FF72AE7B6B2}" type="presParOf" srcId="{6C3158F2-533A-49D0-B28B-F31BA917C984}" destId="{1F8EE426-C7D8-43D5-8F1E-2820C3128EB6}" srcOrd="2" destOrd="0" presId="urn:microsoft.com/office/officeart/2005/8/layout/hierarchy3"/>
    <dgm:cxn modelId="{798056E0-DC58-445F-8177-A052DABB9520}" type="presParOf" srcId="{6C3158F2-533A-49D0-B28B-F31BA917C984}" destId="{FC0E0194-178C-42BE-91C8-DCDAE38BA14B}" srcOrd="3" destOrd="0" presId="urn:microsoft.com/office/officeart/2005/8/layout/hierarchy3"/>
    <dgm:cxn modelId="{4DC1D3C7-87AA-4ED1-958F-4E9C3A369E88}" type="presParOf" srcId="{6C3158F2-533A-49D0-B28B-F31BA917C984}" destId="{BC6523A5-F901-4C14-834F-8F19FB253565}" srcOrd="4" destOrd="0" presId="urn:microsoft.com/office/officeart/2005/8/layout/hierarchy3"/>
    <dgm:cxn modelId="{ADFD6619-E9AF-493C-B433-416F2CD5DD4C}" type="presParOf" srcId="{6C3158F2-533A-49D0-B28B-F31BA917C984}" destId="{81E8F7C7-6410-4636-9437-5BC103F41506}" srcOrd="5" destOrd="0" presId="urn:microsoft.com/office/officeart/2005/8/layout/hierarchy3"/>
    <dgm:cxn modelId="{1C71D18F-5AF7-4C1C-B419-EE1E77E909BA}" type="presParOf" srcId="{6C3158F2-533A-49D0-B28B-F31BA917C984}" destId="{3C6E880E-798A-4E99-B48B-FD619ED8FA63}" srcOrd="6" destOrd="0" presId="urn:microsoft.com/office/officeart/2005/8/layout/hierarchy3"/>
    <dgm:cxn modelId="{EB0CDC0B-4F86-4C5B-BCE4-4F1B73495024}" type="presParOf" srcId="{6C3158F2-533A-49D0-B28B-F31BA917C984}" destId="{6A2C459D-412F-40F0-9F1C-01994C63547C}" srcOrd="7" destOrd="0" presId="urn:microsoft.com/office/officeart/2005/8/layout/hierarchy3"/>
    <dgm:cxn modelId="{EF059CD1-BFFB-4517-997C-F19CBB76B5F7}" type="presParOf" srcId="{385F36BF-4C91-49D4-842D-27F6569B8160}" destId="{46699A10-B6B6-411D-BA56-75D20272E340}" srcOrd="1" destOrd="0" presId="urn:microsoft.com/office/officeart/2005/8/layout/hierarchy3"/>
    <dgm:cxn modelId="{ED08F7B9-2041-488B-BB87-553034239AFE}" type="presParOf" srcId="{46699A10-B6B6-411D-BA56-75D20272E340}" destId="{6D41AAEA-7A1E-4C03-A312-A8A51C48D00D}" srcOrd="0" destOrd="0" presId="urn:microsoft.com/office/officeart/2005/8/layout/hierarchy3"/>
    <dgm:cxn modelId="{D657C052-99E4-4E05-A939-3E67B876547A}" type="presParOf" srcId="{6D41AAEA-7A1E-4C03-A312-A8A51C48D00D}" destId="{0E78719B-F783-4874-BEA1-E2C9FFA8E9B0}" srcOrd="0" destOrd="0" presId="urn:microsoft.com/office/officeart/2005/8/layout/hierarchy3"/>
    <dgm:cxn modelId="{072A5B07-CCEF-4199-8CDC-22C66B165942}" type="presParOf" srcId="{6D41AAEA-7A1E-4C03-A312-A8A51C48D00D}" destId="{F530E559-E8A7-4376-AF79-ABD9EF9C7E87}" srcOrd="1" destOrd="0" presId="urn:microsoft.com/office/officeart/2005/8/layout/hierarchy3"/>
    <dgm:cxn modelId="{163111CA-9E12-4A94-AF51-C0E30E03E549}" type="presParOf" srcId="{46699A10-B6B6-411D-BA56-75D20272E340}" destId="{19E0F292-1D3B-44E1-91CD-15F1353E8EEE}" srcOrd="1" destOrd="0" presId="urn:microsoft.com/office/officeart/2005/8/layout/hierarchy3"/>
    <dgm:cxn modelId="{87C90190-6722-40C5-A6C5-9554A2FC1308}" type="presParOf" srcId="{19E0F292-1D3B-44E1-91CD-15F1353E8EEE}" destId="{3C23C20F-BFC5-4097-A4DE-AF3101295735}" srcOrd="0" destOrd="0" presId="urn:microsoft.com/office/officeart/2005/8/layout/hierarchy3"/>
    <dgm:cxn modelId="{1E4B2ACF-55E9-4C4F-A679-F83D64AA87C4}" type="presParOf" srcId="{19E0F292-1D3B-44E1-91CD-15F1353E8EEE}" destId="{DEAFBE4F-F052-4F56-8735-83E63AEFF4DB}" srcOrd="1" destOrd="0" presId="urn:microsoft.com/office/officeart/2005/8/layout/hierarchy3"/>
    <dgm:cxn modelId="{3A52AD67-5AC5-404D-9D8C-FFCE63425898}" type="presParOf" srcId="{19E0F292-1D3B-44E1-91CD-15F1353E8EEE}" destId="{D65E9D8E-0FB4-4DA2-A49F-5B8DD5375BFB}" srcOrd="2" destOrd="0" presId="urn:microsoft.com/office/officeart/2005/8/layout/hierarchy3"/>
    <dgm:cxn modelId="{5BE0D953-62BB-412F-B791-85CB7D3DA242}" type="presParOf" srcId="{19E0F292-1D3B-44E1-91CD-15F1353E8EEE}" destId="{7AC5AAD6-546C-42F0-B9F0-33F4B70F1751}" srcOrd="3" destOrd="0" presId="urn:microsoft.com/office/officeart/2005/8/layout/hierarchy3"/>
    <dgm:cxn modelId="{11EE7FE1-3790-4753-A774-F7889D8B4685}" type="presParOf" srcId="{19E0F292-1D3B-44E1-91CD-15F1353E8EEE}" destId="{12B760B6-3DDF-4548-9C92-DB7CEB52880C}" srcOrd="4" destOrd="0" presId="urn:microsoft.com/office/officeart/2005/8/layout/hierarchy3"/>
    <dgm:cxn modelId="{C43B29EC-43A9-4F63-8792-027799434976}" type="presParOf" srcId="{19E0F292-1D3B-44E1-91CD-15F1353E8EEE}" destId="{C1F5CA99-2F35-4670-A117-0D20B5ADE1AB}" srcOrd="5" destOrd="0" presId="urn:microsoft.com/office/officeart/2005/8/layout/hierarchy3"/>
    <dgm:cxn modelId="{F7CCE650-BBBD-4893-AD7A-C9F99360F5F6}" type="presParOf" srcId="{19E0F292-1D3B-44E1-91CD-15F1353E8EEE}" destId="{200386FC-B442-411C-ACC8-9E81282172CD}" srcOrd="6" destOrd="0" presId="urn:microsoft.com/office/officeart/2005/8/layout/hierarchy3"/>
    <dgm:cxn modelId="{653885B5-AC53-4D40-AF3B-5BCD9959CA37}" type="presParOf" srcId="{19E0F292-1D3B-44E1-91CD-15F1353E8EEE}" destId="{764768B0-77E8-4473-B436-228C4261FBCD}" srcOrd="7" destOrd="0" presId="urn:microsoft.com/office/officeart/2005/8/layout/hierarchy3"/>
    <dgm:cxn modelId="{49140ED5-7629-4B7E-8C5C-F63724171838}" type="presParOf" srcId="{385F36BF-4C91-49D4-842D-27F6569B8160}" destId="{051737F6-3E85-4942-9902-0A9DBC226C71}" srcOrd="2" destOrd="0" presId="urn:microsoft.com/office/officeart/2005/8/layout/hierarchy3"/>
    <dgm:cxn modelId="{40DF8948-70BC-4AF0-B014-0848E7A8B378}" type="presParOf" srcId="{051737F6-3E85-4942-9902-0A9DBC226C71}" destId="{41F2DC73-E06A-4CD1-8AB9-472CFECD348E}" srcOrd="0" destOrd="0" presId="urn:microsoft.com/office/officeart/2005/8/layout/hierarchy3"/>
    <dgm:cxn modelId="{2E0DD4F3-36D7-4A80-94A7-E6B77FBB4A3B}" type="presParOf" srcId="{41F2DC73-E06A-4CD1-8AB9-472CFECD348E}" destId="{01575F11-9931-4F78-8ADC-0E6E97AAD4C1}" srcOrd="0" destOrd="0" presId="urn:microsoft.com/office/officeart/2005/8/layout/hierarchy3"/>
    <dgm:cxn modelId="{FEDAE9D0-1910-42D8-B13A-D9C63E7DDC91}" type="presParOf" srcId="{41F2DC73-E06A-4CD1-8AB9-472CFECD348E}" destId="{191DA727-113E-4D9F-8CE3-52FB87961CE0}" srcOrd="1" destOrd="0" presId="urn:microsoft.com/office/officeart/2005/8/layout/hierarchy3"/>
    <dgm:cxn modelId="{CE788D25-08FB-4C3B-9358-CA1FC745377D}" type="presParOf" srcId="{051737F6-3E85-4942-9902-0A9DBC226C71}" destId="{7B850852-F351-4086-BE5F-89D7273D4E3F}" srcOrd="1" destOrd="0" presId="urn:microsoft.com/office/officeart/2005/8/layout/hierarchy3"/>
    <dgm:cxn modelId="{377079F9-DE50-4653-85CD-A2A95D1FD25E}" type="presParOf" srcId="{7B850852-F351-4086-BE5F-89D7273D4E3F}" destId="{D5FDEEAC-4B6E-4EA2-888D-FD0AB0F08232}" srcOrd="0" destOrd="0" presId="urn:microsoft.com/office/officeart/2005/8/layout/hierarchy3"/>
    <dgm:cxn modelId="{A425CC66-40CB-453F-8B17-6CC15011E19A}" type="presParOf" srcId="{7B850852-F351-4086-BE5F-89D7273D4E3F}" destId="{2A5B49D8-645C-4838-875B-DFD0C5D43DD3}" srcOrd="1" destOrd="0" presId="urn:microsoft.com/office/officeart/2005/8/layout/hierarchy3"/>
    <dgm:cxn modelId="{36782635-578A-4FC2-A535-06FE85262A6E}" type="presParOf" srcId="{7B850852-F351-4086-BE5F-89D7273D4E3F}" destId="{2E4EAA78-1590-46E5-9026-9233B404F275}" srcOrd="2" destOrd="0" presId="urn:microsoft.com/office/officeart/2005/8/layout/hierarchy3"/>
    <dgm:cxn modelId="{78EC4F75-9EA3-4AD8-8694-7E790ECA1225}" type="presParOf" srcId="{7B850852-F351-4086-BE5F-89D7273D4E3F}" destId="{46309AC7-6E4B-47EB-9AE7-E511F7FDD38A}" srcOrd="3" destOrd="0" presId="urn:microsoft.com/office/officeart/2005/8/layout/hierarchy3"/>
    <dgm:cxn modelId="{C43F9A4B-70E4-44F6-B9A1-3AEED555AB1B}" type="presParOf" srcId="{7B850852-F351-4086-BE5F-89D7273D4E3F}" destId="{D1212626-523F-4F9B-B493-2E8C6793E464}" srcOrd="4" destOrd="0" presId="urn:microsoft.com/office/officeart/2005/8/layout/hierarchy3"/>
    <dgm:cxn modelId="{834E0123-5AD4-48BD-8077-A42A159A200B}" type="presParOf" srcId="{7B850852-F351-4086-BE5F-89D7273D4E3F}" destId="{2835AED8-5CAE-46B9-88F3-E0239CA049D5}" srcOrd="5" destOrd="0" presId="urn:microsoft.com/office/officeart/2005/8/layout/hierarchy3"/>
    <dgm:cxn modelId="{554370B1-4656-4F64-B0FE-1268ADEB091F}" type="presParOf" srcId="{385F36BF-4C91-49D4-842D-27F6569B8160}" destId="{E13458F2-219F-43BD-98AC-96D28F42C906}" srcOrd="3" destOrd="0" presId="urn:microsoft.com/office/officeart/2005/8/layout/hierarchy3"/>
    <dgm:cxn modelId="{1ED9E8E4-BE34-4FAD-9E88-936C278F87EB}" type="presParOf" srcId="{E13458F2-219F-43BD-98AC-96D28F42C906}" destId="{A2B936EE-996B-4CC4-8D22-C2D2EAD9393A}" srcOrd="0" destOrd="0" presId="urn:microsoft.com/office/officeart/2005/8/layout/hierarchy3"/>
    <dgm:cxn modelId="{BFCC4FA7-243C-49E9-93B3-0D759253A44C}" type="presParOf" srcId="{A2B936EE-996B-4CC4-8D22-C2D2EAD9393A}" destId="{00AD20D3-2D94-47BE-93C6-83B5548C0C32}" srcOrd="0" destOrd="0" presId="urn:microsoft.com/office/officeart/2005/8/layout/hierarchy3"/>
    <dgm:cxn modelId="{59CDF016-EEC0-4F93-806A-7B791F7188FE}" type="presParOf" srcId="{A2B936EE-996B-4CC4-8D22-C2D2EAD9393A}" destId="{0A10C8A8-5A05-4E42-9EA4-3E74D00030D1}" srcOrd="1" destOrd="0" presId="urn:microsoft.com/office/officeart/2005/8/layout/hierarchy3"/>
    <dgm:cxn modelId="{76B817E5-3CF1-40EB-BB83-126CCD6A0133}" type="presParOf" srcId="{E13458F2-219F-43BD-98AC-96D28F42C906}" destId="{93BCCB11-45F8-46FA-88E6-C16F66E54018}" srcOrd="1" destOrd="0" presId="urn:microsoft.com/office/officeart/2005/8/layout/hierarchy3"/>
    <dgm:cxn modelId="{BA0BCDB4-48EB-4546-8075-3F03F4A50EC7}" type="presParOf" srcId="{93BCCB11-45F8-46FA-88E6-C16F66E54018}" destId="{E5B5C4AA-0FA8-4860-970A-703352084C88}" srcOrd="0" destOrd="0" presId="urn:microsoft.com/office/officeart/2005/8/layout/hierarchy3"/>
    <dgm:cxn modelId="{ED3A2E89-9249-468C-A05D-41F0AD306A8E}" type="presParOf" srcId="{93BCCB11-45F8-46FA-88E6-C16F66E54018}" destId="{BB07D65E-D755-4ADF-BE10-872FA5B3B89F}" srcOrd="1" destOrd="0" presId="urn:microsoft.com/office/officeart/2005/8/layout/hierarchy3"/>
    <dgm:cxn modelId="{0D4293FA-C650-4EAF-ADD9-E257192B84FD}" type="presParOf" srcId="{93BCCB11-45F8-46FA-88E6-C16F66E54018}" destId="{3570A4A0-050F-4C56-AB23-2F0A0B6CB10A}" srcOrd="2" destOrd="0" presId="urn:microsoft.com/office/officeart/2005/8/layout/hierarchy3"/>
    <dgm:cxn modelId="{5792B206-3D42-4B41-B44A-23984456083F}" type="presParOf" srcId="{93BCCB11-45F8-46FA-88E6-C16F66E54018}" destId="{52F189E8-A88A-40EA-BBDE-521D5CC66B4A}" srcOrd="3" destOrd="0" presId="urn:microsoft.com/office/officeart/2005/8/layout/hierarchy3"/>
    <dgm:cxn modelId="{8442883C-5F64-4F1E-AC46-FBF4050652B1}" type="presParOf" srcId="{93BCCB11-45F8-46FA-88E6-C16F66E54018}" destId="{CCE39531-CE22-4D30-B71F-E93C3D738AC5}" srcOrd="4" destOrd="0" presId="urn:microsoft.com/office/officeart/2005/8/layout/hierarchy3"/>
    <dgm:cxn modelId="{B7123490-D995-49E1-AFE7-BD3668BA9C93}" type="presParOf" srcId="{93BCCB11-45F8-46FA-88E6-C16F66E54018}" destId="{DF687E79-D046-4BF5-A72F-A11B9BC8915F}" srcOrd="5"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DC8C001-C4EC-4457-8377-0928EAD620C7}" type="doc">
      <dgm:prSet loTypeId="urn:microsoft.com/office/officeart/2005/8/layout/hierarchy3" loCatId="hierarchy" qsTypeId="urn:microsoft.com/office/officeart/2005/8/quickstyle/simple1" qsCatId="simple" csTypeId="urn:microsoft.com/office/officeart/2005/8/colors/accent0_3" csCatId="mainScheme" phldr="1"/>
      <dgm:spPr/>
      <dgm:t>
        <a:bodyPr/>
        <a:lstStyle/>
        <a:p>
          <a:endParaRPr lang="en-US"/>
        </a:p>
      </dgm:t>
    </dgm:pt>
    <dgm:pt modelId="{01491731-008A-4AAA-AE12-7B46EC4CF59F}">
      <dgm:prSet phldrT="[Text]"/>
      <dgm:spPr>
        <a:solidFill>
          <a:srgbClr val="CCECFF"/>
        </a:solidFill>
        <a:ln w="47625" cmpd="dbl">
          <a:solidFill>
            <a:srgbClr val="0B387C"/>
          </a:solidFill>
        </a:ln>
      </dgm:spPr>
      <dgm:t>
        <a:bodyPr/>
        <a:lstStyle/>
        <a:p>
          <a:r>
            <a:rPr lang="en-US" b="1" dirty="0">
              <a:solidFill>
                <a:srgbClr val="0B387C"/>
              </a:solidFill>
            </a:rPr>
            <a:t>ATS</a:t>
          </a:r>
        </a:p>
      </dgm:t>
    </dgm:pt>
    <dgm:pt modelId="{E8E77850-6057-4DC4-AADF-EF7F0822064F}" type="parTrans" cxnId="{49191A20-BADE-4298-9BD2-16283F008445}">
      <dgm:prSet/>
      <dgm:spPr/>
      <dgm:t>
        <a:bodyPr/>
        <a:lstStyle/>
        <a:p>
          <a:endParaRPr lang="en-US"/>
        </a:p>
      </dgm:t>
    </dgm:pt>
    <dgm:pt modelId="{D561CD41-ED9A-4A52-A3C6-4BB3FA61C57F}" type="sibTrans" cxnId="{49191A20-BADE-4298-9BD2-16283F008445}">
      <dgm:prSet/>
      <dgm:spPr/>
      <dgm:t>
        <a:bodyPr/>
        <a:lstStyle/>
        <a:p>
          <a:endParaRPr lang="en-US"/>
        </a:p>
      </dgm:t>
    </dgm:pt>
    <dgm:pt modelId="{A2D46EEE-4C74-41C8-AA85-2FC23A070AA5}">
      <dgm:prSet phldrT="[Text]"/>
      <dgm:spPr/>
      <dgm:t>
        <a:bodyPr/>
        <a:lstStyle/>
        <a:p>
          <a:r>
            <a:rPr lang="en-US" dirty="0"/>
            <a:t>BE</a:t>
          </a:r>
        </a:p>
      </dgm:t>
    </dgm:pt>
    <dgm:pt modelId="{A9143ACF-C3C6-439A-B33E-4FE91B9F0063}" type="parTrans" cxnId="{8E7FEC69-E625-409A-B7B5-625AA00B3DD1}">
      <dgm:prSet/>
      <dgm:spPr/>
      <dgm:t>
        <a:bodyPr/>
        <a:lstStyle/>
        <a:p>
          <a:endParaRPr lang="en-US"/>
        </a:p>
      </dgm:t>
    </dgm:pt>
    <dgm:pt modelId="{90A1AD74-5ADE-4B68-873E-A55902A4D586}" type="sibTrans" cxnId="{8E7FEC69-E625-409A-B7B5-625AA00B3DD1}">
      <dgm:prSet/>
      <dgm:spPr/>
      <dgm:t>
        <a:bodyPr/>
        <a:lstStyle/>
        <a:p>
          <a:endParaRPr lang="en-US"/>
        </a:p>
      </dgm:t>
    </dgm:pt>
    <dgm:pt modelId="{A5B46A85-6E39-45F7-AA70-3B9A0A90AE29}">
      <dgm:prSet phldrT="[Text]"/>
      <dgm:spPr/>
      <dgm:t>
        <a:bodyPr/>
        <a:lstStyle/>
        <a:p>
          <a:r>
            <a:rPr lang="en-US" dirty="0"/>
            <a:t>TE</a:t>
          </a:r>
        </a:p>
      </dgm:t>
    </dgm:pt>
    <dgm:pt modelId="{CA8BFBA3-00F6-4D5E-858C-27B1F921E167}" type="parTrans" cxnId="{0FDE5A78-BFF4-4B4A-A436-163798C6B12D}">
      <dgm:prSet/>
      <dgm:spPr/>
      <dgm:t>
        <a:bodyPr/>
        <a:lstStyle/>
        <a:p>
          <a:endParaRPr lang="en-US"/>
        </a:p>
      </dgm:t>
    </dgm:pt>
    <dgm:pt modelId="{E1B6465A-7C98-4BB4-83DF-EE69C25B3087}" type="sibTrans" cxnId="{0FDE5A78-BFF4-4B4A-A436-163798C6B12D}">
      <dgm:prSet/>
      <dgm:spPr/>
      <dgm:t>
        <a:bodyPr/>
        <a:lstStyle/>
        <a:p>
          <a:endParaRPr lang="en-US"/>
        </a:p>
      </dgm:t>
    </dgm:pt>
    <dgm:pt modelId="{B51ED8DC-4EF7-4E27-874C-236CA5DC5ABA}">
      <dgm:prSet phldrT="[Text]"/>
      <dgm:spPr>
        <a:solidFill>
          <a:srgbClr val="CCECFF"/>
        </a:solidFill>
        <a:ln w="47625" cmpd="dbl">
          <a:solidFill>
            <a:srgbClr val="0B387C"/>
          </a:solidFill>
        </a:ln>
      </dgm:spPr>
      <dgm:t>
        <a:bodyPr/>
        <a:lstStyle/>
        <a:p>
          <a:r>
            <a:rPr lang="en-US" b="1" dirty="0">
              <a:solidFill>
                <a:srgbClr val="0B387C"/>
              </a:solidFill>
            </a:rPr>
            <a:t>FHR</a:t>
          </a:r>
        </a:p>
      </dgm:t>
    </dgm:pt>
    <dgm:pt modelId="{EEF7EEE3-A534-46F9-B7E6-86B6C798E5E4}" type="parTrans" cxnId="{F0DD5167-FE8C-4A04-9EE9-A12E19B722FB}">
      <dgm:prSet/>
      <dgm:spPr/>
      <dgm:t>
        <a:bodyPr/>
        <a:lstStyle/>
        <a:p>
          <a:endParaRPr lang="en-US"/>
        </a:p>
      </dgm:t>
    </dgm:pt>
    <dgm:pt modelId="{FC2DDC58-5CB5-48A8-ADFA-8D168B5E1799}" type="sibTrans" cxnId="{F0DD5167-FE8C-4A04-9EE9-A12E19B722FB}">
      <dgm:prSet/>
      <dgm:spPr/>
      <dgm:t>
        <a:bodyPr/>
        <a:lstStyle/>
        <a:p>
          <a:endParaRPr lang="en-US"/>
        </a:p>
      </dgm:t>
    </dgm:pt>
    <dgm:pt modelId="{92B70794-D2B5-44D2-B154-D003643E61A8}">
      <dgm:prSet phldrT="[Text]"/>
      <dgm:spPr>
        <a:solidFill>
          <a:srgbClr val="CCECFF"/>
        </a:solidFill>
        <a:ln w="47625" cmpd="dbl">
          <a:solidFill>
            <a:srgbClr val="0B387C"/>
          </a:solidFill>
        </a:ln>
      </dgm:spPr>
      <dgm:t>
        <a:bodyPr/>
        <a:lstStyle/>
        <a:p>
          <a:r>
            <a:rPr lang="en-US" b="1" dirty="0">
              <a:solidFill>
                <a:srgbClr val="0B387C"/>
              </a:solidFill>
            </a:rPr>
            <a:t>IR</a:t>
          </a:r>
        </a:p>
      </dgm:t>
    </dgm:pt>
    <dgm:pt modelId="{1C16900D-9387-4868-A305-C6F5497AF482}" type="parTrans" cxnId="{17321562-B35B-43DD-9997-5AFB87EB6996}">
      <dgm:prSet/>
      <dgm:spPr/>
      <dgm:t>
        <a:bodyPr/>
        <a:lstStyle/>
        <a:p>
          <a:endParaRPr lang="en-US"/>
        </a:p>
      </dgm:t>
    </dgm:pt>
    <dgm:pt modelId="{61127933-90A5-4993-889A-671AAA3794C5}" type="sibTrans" cxnId="{17321562-B35B-43DD-9997-5AFB87EB6996}">
      <dgm:prSet/>
      <dgm:spPr/>
      <dgm:t>
        <a:bodyPr/>
        <a:lstStyle/>
        <a:p>
          <a:endParaRPr lang="en-US"/>
        </a:p>
      </dgm:t>
    </dgm:pt>
    <dgm:pt modelId="{0DE736E4-049A-40D8-8AC6-455CC5F08DB7}">
      <dgm:prSet phldrT="[Text]"/>
      <dgm:spPr>
        <a:solidFill>
          <a:srgbClr val="CCECFF"/>
        </a:solidFill>
        <a:ln w="47625" cmpd="dbl">
          <a:solidFill>
            <a:srgbClr val="0B387C"/>
          </a:solidFill>
        </a:ln>
      </dgm:spPr>
      <dgm:t>
        <a:bodyPr/>
        <a:lstStyle/>
        <a:p>
          <a:r>
            <a:rPr lang="en-US" b="1" dirty="0">
              <a:solidFill>
                <a:srgbClr val="0B387C"/>
              </a:solidFill>
            </a:rPr>
            <a:t>RCS</a:t>
          </a:r>
        </a:p>
      </dgm:t>
    </dgm:pt>
    <dgm:pt modelId="{7B249B51-C8B4-4C0F-8AEA-FE9714E32CE9}" type="parTrans" cxnId="{68B17172-898F-44DB-B6C9-BF764BFE518F}">
      <dgm:prSet/>
      <dgm:spPr/>
      <dgm:t>
        <a:bodyPr/>
        <a:lstStyle/>
        <a:p>
          <a:endParaRPr lang="en-US"/>
        </a:p>
      </dgm:t>
    </dgm:pt>
    <dgm:pt modelId="{84F85B30-3864-43DE-BABA-AC388FD476BF}" type="sibTrans" cxnId="{68B17172-898F-44DB-B6C9-BF764BFE518F}">
      <dgm:prSet/>
      <dgm:spPr/>
      <dgm:t>
        <a:bodyPr/>
        <a:lstStyle/>
        <a:p>
          <a:endParaRPr lang="en-US"/>
        </a:p>
      </dgm:t>
    </dgm:pt>
    <dgm:pt modelId="{5EBC1F7D-1644-482A-9716-2114C93E2FE7}">
      <dgm:prSet/>
      <dgm:spPr/>
      <dgm:t>
        <a:bodyPr/>
        <a:lstStyle/>
        <a:p>
          <a:r>
            <a:rPr lang="en-US" dirty="0"/>
            <a:t>EN</a:t>
          </a:r>
        </a:p>
      </dgm:t>
    </dgm:pt>
    <dgm:pt modelId="{84753535-6F2F-4E39-8360-3EDDB4A3DB52}" type="parTrans" cxnId="{A7516B22-6B54-4819-B3EF-03E6CA744C79}">
      <dgm:prSet/>
      <dgm:spPr/>
      <dgm:t>
        <a:bodyPr/>
        <a:lstStyle/>
        <a:p>
          <a:endParaRPr lang="en-US"/>
        </a:p>
      </dgm:t>
    </dgm:pt>
    <dgm:pt modelId="{9D493F77-FEFB-407C-AE1C-C147AD55DFC2}" type="sibTrans" cxnId="{A7516B22-6B54-4819-B3EF-03E6CA744C79}">
      <dgm:prSet/>
      <dgm:spPr/>
      <dgm:t>
        <a:bodyPr/>
        <a:lstStyle/>
        <a:p>
          <a:endParaRPr lang="en-US"/>
        </a:p>
      </dgm:t>
    </dgm:pt>
    <dgm:pt modelId="{39108FAD-021C-4AFB-9C5A-7ED86F50D644}">
      <dgm:prSet phldrT="[Text]"/>
      <dgm:spPr/>
      <dgm:t>
        <a:bodyPr/>
        <a:lstStyle/>
        <a:p>
          <a:r>
            <a:rPr lang="en-US" dirty="0"/>
            <a:t>FAP</a:t>
          </a:r>
        </a:p>
      </dgm:t>
    </dgm:pt>
    <dgm:pt modelId="{E31A7846-0D69-4249-9169-FFE9004B8845}" type="parTrans" cxnId="{A5C11887-9B5A-45B9-A1C1-5562D153504E}">
      <dgm:prSet/>
      <dgm:spPr/>
      <dgm:t>
        <a:bodyPr/>
        <a:lstStyle/>
        <a:p>
          <a:endParaRPr lang="en-US"/>
        </a:p>
      </dgm:t>
    </dgm:pt>
    <dgm:pt modelId="{61877FE5-3DFD-4259-96CA-3014061C72D4}" type="sibTrans" cxnId="{A5C11887-9B5A-45B9-A1C1-5562D153504E}">
      <dgm:prSet/>
      <dgm:spPr/>
      <dgm:t>
        <a:bodyPr/>
        <a:lstStyle/>
        <a:p>
          <a:endParaRPr lang="en-US"/>
        </a:p>
      </dgm:t>
    </dgm:pt>
    <dgm:pt modelId="{539AB4CB-28FE-41AE-9620-CC8DC46EB68C}">
      <dgm:prSet phldrT="[Text]"/>
      <dgm:spPr/>
      <dgm:t>
        <a:bodyPr/>
        <a:lstStyle/>
        <a:p>
          <a:r>
            <a:rPr lang="en-US" dirty="0"/>
            <a:t>IPT</a:t>
          </a:r>
        </a:p>
      </dgm:t>
    </dgm:pt>
    <dgm:pt modelId="{7353E32C-47A9-4EC0-9B61-D26B42C5213F}" type="parTrans" cxnId="{B85DF6C1-3D8A-49E2-A02D-D9F929E9D2B6}">
      <dgm:prSet/>
      <dgm:spPr/>
      <dgm:t>
        <a:bodyPr/>
        <a:lstStyle/>
        <a:p>
          <a:endParaRPr lang="en-US"/>
        </a:p>
      </dgm:t>
    </dgm:pt>
    <dgm:pt modelId="{168579BA-6074-4F3F-BFE7-B92CCAE82074}" type="sibTrans" cxnId="{B85DF6C1-3D8A-49E2-A02D-D9F929E9D2B6}">
      <dgm:prSet/>
      <dgm:spPr/>
      <dgm:t>
        <a:bodyPr/>
        <a:lstStyle/>
        <a:p>
          <a:endParaRPr lang="en-US"/>
        </a:p>
      </dgm:t>
    </dgm:pt>
    <dgm:pt modelId="{9C7AECA1-16F7-4C5C-A64D-32D2FC42E013}">
      <dgm:prSet phldrT="[Text]"/>
      <dgm:spPr/>
      <dgm:t>
        <a:bodyPr/>
        <a:lstStyle/>
        <a:p>
          <a:r>
            <a:rPr lang="en-US" dirty="0"/>
            <a:t>HR</a:t>
          </a:r>
        </a:p>
      </dgm:t>
    </dgm:pt>
    <dgm:pt modelId="{C9CFF273-83C3-474E-9C1D-1CD4D26FC9EF}" type="parTrans" cxnId="{010921AE-D3FD-45C0-8C56-4F7ED437B137}">
      <dgm:prSet/>
      <dgm:spPr/>
      <dgm:t>
        <a:bodyPr/>
        <a:lstStyle/>
        <a:p>
          <a:endParaRPr lang="en-US"/>
        </a:p>
      </dgm:t>
    </dgm:pt>
    <dgm:pt modelId="{799D5536-F82B-452D-9ED8-E65FE0F8F4F3}" type="sibTrans" cxnId="{010921AE-D3FD-45C0-8C56-4F7ED437B137}">
      <dgm:prSet/>
      <dgm:spPr/>
      <dgm:t>
        <a:bodyPr/>
        <a:lstStyle/>
        <a:p>
          <a:endParaRPr lang="en-US"/>
        </a:p>
      </dgm:t>
    </dgm:pt>
    <dgm:pt modelId="{ECC604BF-4896-41E8-B4EC-BCDA7E1B6217}">
      <dgm:prSet phldrT="[Text]"/>
      <dgm:spPr/>
      <dgm:t>
        <a:bodyPr/>
        <a:lstStyle/>
        <a:p>
          <a:r>
            <a:rPr lang="en-US" dirty="0"/>
            <a:t>SCE</a:t>
          </a:r>
        </a:p>
      </dgm:t>
    </dgm:pt>
    <dgm:pt modelId="{86AF2C3D-1433-4D80-9A63-E430505D246B}" type="parTrans" cxnId="{12289651-C985-4E03-ABEE-A39051044DE3}">
      <dgm:prSet/>
      <dgm:spPr/>
      <dgm:t>
        <a:bodyPr/>
        <a:lstStyle/>
        <a:p>
          <a:endParaRPr lang="en-US"/>
        </a:p>
      </dgm:t>
    </dgm:pt>
    <dgm:pt modelId="{0B5524C9-5346-44F0-A929-1F3205604D4E}" type="sibTrans" cxnId="{12289651-C985-4E03-ABEE-A39051044DE3}">
      <dgm:prSet/>
      <dgm:spPr/>
      <dgm:t>
        <a:bodyPr/>
        <a:lstStyle/>
        <a:p>
          <a:endParaRPr lang="en-US"/>
        </a:p>
      </dgm:t>
    </dgm:pt>
    <dgm:pt modelId="{3FD281C8-6F8D-4926-80D2-B4A1BDF3EC66}">
      <dgm:prSet phldrT="[Text]"/>
      <dgm:spPr/>
      <dgm:t>
        <a:bodyPr/>
        <a:lstStyle/>
        <a:p>
          <a:r>
            <a:rPr lang="en-US" dirty="0"/>
            <a:t>EP</a:t>
          </a:r>
        </a:p>
      </dgm:t>
    </dgm:pt>
    <dgm:pt modelId="{E66146FE-1D57-45C2-9056-0167715EEA73}" type="parTrans" cxnId="{3D40B78A-3675-4F0E-B52B-9C98A3086412}">
      <dgm:prSet/>
      <dgm:spPr/>
      <dgm:t>
        <a:bodyPr/>
        <a:lstStyle/>
        <a:p>
          <a:endParaRPr lang="en-US"/>
        </a:p>
      </dgm:t>
    </dgm:pt>
    <dgm:pt modelId="{CF48E1DC-7386-4171-BF0B-3EA03BEADCBB}" type="sibTrans" cxnId="{3D40B78A-3675-4F0E-B52B-9C98A3086412}">
      <dgm:prSet/>
      <dgm:spPr/>
      <dgm:t>
        <a:bodyPr/>
        <a:lstStyle/>
        <a:p>
          <a:endParaRPr lang="en-US"/>
        </a:p>
      </dgm:t>
    </dgm:pt>
    <dgm:pt modelId="{FDF2AE1B-088B-4F12-B5E4-32AEFE5748F7}">
      <dgm:prSet phldrT="[Text]"/>
      <dgm:spPr/>
      <dgm:t>
        <a:bodyPr/>
        <a:lstStyle/>
        <a:p>
          <a:r>
            <a:rPr lang="en-US" dirty="0"/>
            <a:t>TH</a:t>
          </a:r>
        </a:p>
      </dgm:t>
    </dgm:pt>
    <dgm:pt modelId="{D11142CD-F467-4F19-9EC1-5F83A5B1CCBD}" type="parTrans" cxnId="{CFB001A9-9165-41E7-9561-4E3B1B4E8C3D}">
      <dgm:prSet/>
      <dgm:spPr/>
      <dgm:t>
        <a:bodyPr/>
        <a:lstStyle/>
        <a:p>
          <a:endParaRPr lang="en-US"/>
        </a:p>
      </dgm:t>
    </dgm:pt>
    <dgm:pt modelId="{CBB579AD-A1BD-47BF-B358-F9E9A99D2657}" type="sibTrans" cxnId="{CFB001A9-9165-41E7-9561-4E3B1B4E8C3D}">
      <dgm:prSet/>
      <dgm:spPr/>
      <dgm:t>
        <a:bodyPr/>
        <a:lstStyle/>
        <a:p>
          <a:endParaRPr lang="en-US"/>
        </a:p>
      </dgm:t>
    </dgm:pt>
    <dgm:pt modelId="{5541189E-B59C-43D7-8ECD-48F0C06731B8}">
      <dgm:prSet phldrT="[Text]"/>
      <dgm:spPr/>
      <dgm:t>
        <a:bodyPr/>
        <a:lstStyle/>
        <a:p>
          <a:r>
            <a:rPr lang="en-US" dirty="0"/>
            <a:t>IT</a:t>
          </a:r>
        </a:p>
      </dgm:t>
    </dgm:pt>
    <dgm:pt modelId="{651423BD-B9A1-4DCB-8D2F-DEB30D583D4A}" type="parTrans" cxnId="{5FAEC8D1-FD66-4004-A3A0-A69057F1E8E8}">
      <dgm:prSet/>
      <dgm:spPr/>
      <dgm:t>
        <a:bodyPr/>
        <a:lstStyle/>
        <a:p>
          <a:endParaRPr lang="en-US"/>
        </a:p>
      </dgm:t>
    </dgm:pt>
    <dgm:pt modelId="{1613C8FA-9A44-47D4-B8B4-DC6717ECC682}" type="sibTrans" cxnId="{5FAEC8D1-FD66-4004-A3A0-A69057F1E8E8}">
      <dgm:prSet/>
      <dgm:spPr/>
      <dgm:t>
        <a:bodyPr/>
        <a:lstStyle/>
        <a:p>
          <a:endParaRPr lang="en-US"/>
        </a:p>
      </dgm:t>
    </dgm:pt>
    <dgm:pt modelId="{441B2B92-A128-401C-AA29-95DC3CD9C013}">
      <dgm:prSet/>
      <dgm:spPr/>
      <dgm:t>
        <a:bodyPr/>
        <a:lstStyle/>
        <a:p>
          <a:r>
            <a:rPr lang="en-US" dirty="0"/>
            <a:t>SY</a:t>
          </a:r>
        </a:p>
      </dgm:t>
    </dgm:pt>
    <dgm:pt modelId="{4FB80EAF-271C-42AE-BCE4-8F1CFA3D1542}" type="parTrans" cxnId="{12E3EB8F-2263-485B-AAD3-26DF494AD8E8}">
      <dgm:prSet/>
      <dgm:spPr/>
      <dgm:t>
        <a:bodyPr/>
        <a:lstStyle/>
        <a:p>
          <a:endParaRPr lang="en-US"/>
        </a:p>
      </dgm:t>
    </dgm:pt>
    <dgm:pt modelId="{8FC42A5E-9D65-4803-A01C-C53ADCFA0950}" type="sibTrans" cxnId="{12E3EB8F-2263-485B-AAD3-26DF494AD8E8}">
      <dgm:prSet/>
      <dgm:spPr/>
      <dgm:t>
        <a:bodyPr/>
        <a:lstStyle/>
        <a:p>
          <a:endParaRPr lang="en-US"/>
        </a:p>
      </dgm:t>
    </dgm:pt>
    <dgm:pt modelId="{385F36BF-4C91-49D4-842D-27F6569B8160}" type="pres">
      <dgm:prSet presAssocID="{ADC8C001-C4EC-4457-8377-0928EAD620C7}" presName="diagram" presStyleCnt="0">
        <dgm:presLayoutVars>
          <dgm:chPref val="1"/>
          <dgm:dir/>
          <dgm:animOne val="branch"/>
          <dgm:animLvl val="lvl"/>
          <dgm:resizeHandles/>
        </dgm:presLayoutVars>
      </dgm:prSet>
      <dgm:spPr/>
    </dgm:pt>
    <dgm:pt modelId="{D027237E-76A7-46FE-AA7B-A9EAAE6D381D}" type="pres">
      <dgm:prSet presAssocID="{01491731-008A-4AAA-AE12-7B46EC4CF59F}" presName="root" presStyleCnt="0"/>
      <dgm:spPr/>
    </dgm:pt>
    <dgm:pt modelId="{8914993A-8222-4422-BF20-76C7CF15822C}" type="pres">
      <dgm:prSet presAssocID="{01491731-008A-4AAA-AE12-7B46EC4CF59F}" presName="rootComposite" presStyleCnt="0"/>
      <dgm:spPr/>
    </dgm:pt>
    <dgm:pt modelId="{8EEC337F-EC7C-4125-84BE-50DBA2B1AB47}" type="pres">
      <dgm:prSet presAssocID="{01491731-008A-4AAA-AE12-7B46EC4CF59F}" presName="rootText" presStyleLbl="node1" presStyleIdx="0" presStyleCnt="4"/>
      <dgm:spPr/>
    </dgm:pt>
    <dgm:pt modelId="{49865205-61F7-491B-8A79-5C625C0773F0}" type="pres">
      <dgm:prSet presAssocID="{01491731-008A-4AAA-AE12-7B46EC4CF59F}" presName="rootConnector" presStyleLbl="node1" presStyleIdx="0" presStyleCnt="4"/>
      <dgm:spPr/>
    </dgm:pt>
    <dgm:pt modelId="{6C3158F2-533A-49D0-B28B-F31BA917C984}" type="pres">
      <dgm:prSet presAssocID="{01491731-008A-4AAA-AE12-7B46EC4CF59F}" presName="childShape" presStyleCnt="0"/>
      <dgm:spPr/>
    </dgm:pt>
    <dgm:pt modelId="{1A14D0EF-8685-4FF9-8196-01F437D357B4}" type="pres">
      <dgm:prSet presAssocID="{A9143ACF-C3C6-439A-B33E-4FE91B9F0063}" presName="Name13" presStyleLbl="parChTrans1D2" presStyleIdx="0" presStyleCnt="11"/>
      <dgm:spPr/>
    </dgm:pt>
    <dgm:pt modelId="{DA7CCF86-3120-453C-B4D9-D73958095C99}" type="pres">
      <dgm:prSet presAssocID="{A2D46EEE-4C74-41C8-AA85-2FC23A070AA5}" presName="childText" presStyleLbl="bgAcc1" presStyleIdx="0" presStyleCnt="11">
        <dgm:presLayoutVars>
          <dgm:bulletEnabled val="1"/>
        </dgm:presLayoutVars>
      </dgm:prSet>
      <dgm:spPr/>
    </dgm:pt>
    <dgm:pt modelId="{1F8EE426-C7D8-43D5-8F1E-2820C3128EB6}" type="pres">
      <dgm:prSet presAssocID="{CA8BFBA3-00F6-4D5E-858C-27B1F921E167}" presName="Name13" presStyleLbl="parChTrans1D2" presStyleIdx="1" presStyleCnt="11"/>
      <dgm:spPr/>
    </dgm:pt>
    <dgm:pt modelId="{FC0E0194-178C-42BE-91C8-DCDAE38BA14B}" type="pres">
      <dgm:prSet presAssocID="{A5B46A85-6E39-45F7-AA70-3B9A0A90AE29}" presName="childText" presStyleLbl="bgAcc1" presStyleIdx="1" presStyleCnt="11">
        <dgm:presLayoutVars>
          <dgm:bulletEnabled val="1"/>
        </dgm:presLayoutVars>
      </dgm:prSet>
      <dgm:spPr/>
    </dgm:pt>
    <dgm:pt modelId="{BC6523A5-F901-4C14-834F-8F19FB253565}" type="pres">
      <dgm:prSet presAssocID="{84753535-6F2F-4E39-8360-3EDDB4A3DB52}" presName="Name13" presStyleLbl="parChTrans1D2" presStyleIdx="2" presStyleCnt="11"/>
      <dgm:spPr/>
    </dgm:pt>
    <dgm:pt modelId="{81E8F7C7-6410-4636-9437-5BC103F41506}" type="pres">
      <dgm:prSet presAssocID="{5EBC1F7D-1644-482A-9716-2114C93E2FE7}" presName="childText" presStyleLbl="bgAcc1" presStyleIdx="2" presStyleCnt="11" custLinFactNeighborX="7718">
        <dgm:presLayoutVars>
          <dgm:bulletEnabled val="1"/>
        </dgm:presLayoutVars>
      </dgm:prSet>
      <dgm:spPr/>
    </dgm:pt>
    <dgm:pt modelId="{3C6E880E-798A-4E99-B48B-FD619ED8FA63}" type="pres">
      <dgm:prSet presAssocID="{4FB80EAF-271C-42AE-BCE4-8F1CFA3D1542}" presName="Name13" presStyleLbl="parChTrans1D2" presStyleIdx="3" presStyleCnt="11"/>
      <dgm:spPr/>
    </dgm:pt>
    <dgm:pt modelId="{6A2C459D-412F-40F0-9F1C-01994C63547C}" type="pres">
      <dgm:prSet presAssocID="{441B2B92-A128-401C-AA29-95DC3CD9C013}" presName="childText" presStyleLbl="bgAcc1" presStyleIdx="3" presStyleCnt="11">
        <dgm:presLayoutVars>
          <dgm:bulletEnabled val="1"/>
        </dgm:presLayoutVars>
      </dgm:prSet>
      <dgm:spPr/>
    </dgm:pt>
    <dgm:pt modelId="{46699A10-B6B6-411D-BA56-75D20272E340}" type="pres">
      <dgm:prSet presAssocID="{B51ED8DC-4EF7-4E27-874C-236CA5DC5ABA}" presName="root" presStyleCnt="0"/>
      <dgm:spPr/>
    </dgm:pt>
    <dgm:pt modelId="{6D41AAEA-7A1E-4C03-A312-A8A51C48D00D}" type="pres">
      <dgm:prSet presAssocID="{B51ED8DC-4EF7-4E27-874C-236CA5DC5ABA}" presName="rootComposite" presStyleCnt="0"/>
      <dgm:spPr/>
    </dgm:pt>
    <dgm:pt modelId="{0E78719B-F783-4874-BEA1-E2C9FFA8E9B0}" type="pres">
      <dgm:prSet presAssocID="{B51ED8DC-4EF7-4E27-874C-236CA5DC5ABA}" presName="rootText" presStyleLbl="node1" presStyleIdx="1" presStyleCnt="4"/>
      <dgm:spPr/>
    </dgm:pt>
    <dgm:pt modelId="{F530E559-E8A7-4376-AF79-ABD9EF9C7E87}" type="pres">
      <dgm:prSet presAssocID="{B51ED8DC-4EF7-4E27-874C-236CA5DC5ABA}" presName="rootConnector" presStyleLbl="node1" presStyleIdx="1" presStyleCnt="4"/>
      <dgm:spPr/>
    </dgm:pt>
    <dgm:pt modelId="{19E0F292-1D3B-44E1-91CD-15F1353E8EEE}" type="pres">
      <dgm:prSet presAssocID="{B51ED8DC-4EF7-4E27-874C-236CA5DC5ABA}" presName="childShape" presStyleCnt="0"/>
      <dgm:spPr/>
    </dgm:pt>
    <dgm:pt modelId="{3C23C20F-BFC5-4097-A4DE-AF3101295735}" type="pres">
      <dgm:prSet presAssocID="{E31A7846-0D69-4249-9169-FFE9004B8845}" presName="Name13" presStyleLbl="parChTrans1D2" presStyleIdx="4" presStyleCnt="11"/>
      <dgm:spPr/>
    </dgm:pt>
    <dgm:pt modelId="{DEAFBE4F-F052-4F56-8735-83E63AEFF4DB}" type="pres">
      <dgm:prSet presAssocID="{39108FAD-021C-4AFB-9C5A-7ED86F50D644}" presName="childText" presStyleLbl="bgAcc1" presStyleIdx="4" presStyleCnt="11">
        <dgm:presLayoutVars>
          <dgm:bulletEnabled val="1"/>
        </dgm:presLayoutVars>
      </dgm:prSet>
      <dgm:spPr/>
    </dgm:pt>
    <dgm:pt modelId="{D65E9D8E-0FB4-4DA2-A49F-5B8DD5375BFB}" type="pres">
      <dgm:prSet presAssocID="{7353E32C-47A9-4EC0-9B61-D26B42C5213F}" presName="Name13" presStyleLbl="parChTrans1D2" presStyleIdx="5" presStyleCnt="11"/>
      <dgm:spPr/>
    </dgm:pt>
    <dgm:pt modelId="{7AC5AAD6-546C-42F0-B9F0-33F4B70F1751}" type="pres">
      <dgm:prSet presAssocID="{539AB4CB-28FE-41AE-9620-CC8DC46EB68C}" presName="childText" presStyleLbl="bgAcc1" presStyleIdx="5" presStyleCnt="11">
        <dgm:presLayoutVars>
          <dgm:bulletEnabled val="1"/>
        </dgm:presLayoutVars>
      </dgm:prSet>
      <dgm:spPr/>
    </dgm:pt>
    <dgm:pt modelId="{12B760B6-3DDF-4548-9C92-DB7CEB52880C}" type="pres">
      <dgm:prSet presAssocID="{C9CFF273-83C3-474E-9C1D-1CD4D26FC9EF}" presName="Name13" presStyleLbl="parChTrans1D2" presStyleIdx="6" presStyleCnt="11"/>
      <dgm:spPr/>
    </dgm:pt>
    <dgm:pt modelId="{C1F5CA99-2F35-4670-A117-0D20B5ADE1AB}" type="pres">
      <dgm:prSet presAssocID="{9C7AECA1-16F7-4C5C-A64D-32D2FC42E013}" presName="childText" presStyleLbl="bgAcc1" presStyleIdx="6" presStyleCnt="11">
        <dgm:presLayoutVars>
          <dgm:bulletEnabled val="1"/>
        </dgm:presLayoutVars>
      </dgm:prSet>
      <dgm:spPr/>
    </dgm:pt>
    <dgm:pt modelId="{200386FC-B442-411C-ACC8-9E81282172CD}" type="pres">
      <dgm:prSet presAssocID="{86AF2C3D-1433-4D80-9A63-E430505D246B}" presName="Name13" presStyleLbl="parChTrans1D2" presStyleIdx="7" presStyleCnt="11"/>
      <dgm:spPr/>
    </dgm:pt>
    <dgm:pt modelId="{764768B0-77E8-4473-B436-228C4261FBCD}" type="pres">
      <dgm:prSet presAssocID="{ECC604BF-4896-41E8-B4EC-BCDA7E1B6217}" presName="childText" presStyleLbl="bgAcc1" presStyleIdx="7" presStyleCnt="11">
        <dgm:presLayoutVars>
          <dgm:bulletEnabled val="1"/>
        </dgm:presLayoutVars>
      </dgm:prSet>
      <dgm:spPr/>
    </dgm:pt>
    <dgm:pt modelId="{051737F6-3E85-4942-9902-0A9DBC226C71}" type="pres">
      <dgm:prSet presAssocID="{92B70794-D2B5-44D2-B154-D003643E61A8}" presName="root" presStyleCnt="0"/>
      <dgm:spPr/>
    </dgm:pt>
    <dgm:pt modelId="{41F2DC73-E06A-4CD1-8AB9-472CFECD348E}" type="pres">
      <dgm:prSet presAssocID="{92B70794-D2B5-44D2-B154-D003643E61A8}" presName="rootComposite" presStyleCnt="0"/>
      <dgm:spPr/>
    </dgm:pt>
    <dgm:pt modelId="{01575F11-9931-4F78-8ADC-0E6E97AAD4C1}" type="pres">
      <dgm:prSet presAssocID="{92B70794-D2B5-44D2-B154-D003643E61A8}" presName="rootText" presStyleLbl="node1" presStyleIdx="2" presStyleCnt="4" custLinFactNeighborX="-792" custLinFactNeighborY="-14470"/>
      <dgm:spPr/>
    </dgm:pt>
    <dgm:pt modelId="{191DA727-113E-4D9F-8CE3-52FB87961CE0}" type="pres">
      <dgm:prSet presAssocID="{92B70794-D2B5-44D2-B154-D003643E61A8}" presName="rootConnector" presStyleLbl="node1" presStyleIdx="2" presStyleCnt="4"/>
      <dgm:spPr/>
    </dgm:pt>
    <dgm:pt modelId="{7B850852-F351-4086-BE5F-89D7273D4E3F}" type="pres">
      <dgm:prSet presAssocID="{92B70794-D2B5-44D2-B154-D003643E61A8}" presName="childShape" presStyleCnt="0"/>
      <dgm:spPr/>
    </dgm:pt>
    <dgm:pt modelId="{E13458F2-219F-43BD-98AC-96D28F42C906}" type="pres">
      <dgm:prSet presAssocID="{0DE736E4-049A-40D8-8AC6-455CC5F08DB7}" presName="root" presStyleCnt="0"/>
      <dgm:spPr/>
    </dgm:pt>
    <dgm:pt modelId="{A2B936EE-996B-4CC4-8D22-C2D2EAD9393A}" type="pres">
      <dgm:prSet presAssocID="{0DE736E4-049A-40D8-8AC6-455CC5F08DB7}" presName="rootComposite" presStyleCnt="0"/>
      <dgm:spPr/>
    </dgm:pt>
    <dgm:pt modelId="{00AD20D3-2D94-47BE-93C6-83B5548C0C32}" type="pres">
      <dgm:prSet presAssocID="{0DE736E4-049A-40D8-8AC6-455CC5F08DB7}" presName="rootText" presStyleLbl="node1" presStyleIdx="3" presStyleCnt="4"/>
      <dgm:spPr/>
    </dgm:pt>
    <dgm:pt modelId="{0A10C8A8-5A05-4E42-9EA4-3E74D00030D1}" type="pres">
      <dgm:prSet presAssocID="{0DE736E4-049A-40D8-8AC6-455CC5F08DB7}" presName="rootConnector" presStyleLbl="node1" presStyleIdx="3" presStyleCnt="4"/>
      <dgm:spPr/>
    </dgm:pt>
    <dgm:pt modelId="{93BCCB11-45F8-46FA-88E6-C16F66E54018}" type="pres">
      <dgm:prSet presAssocID="{0DE736E4-049A-40D8-8AC6-455CC5F08DB7}" presName="childShape" presStyleCnt="0"/>
      <dgm:spPr/>
    </dgm:pt>
    <dgm:pt modelId="{E5B5C4AA-0FA8-4860-970A-703352084C88}" type="pres">
      <dgm:prSet presAssocID="{E66146FE-1D57-45C2-9056-0167715EEA73}" presName="Name13" presStyleLbl="parChTrans1D2" presStyleIdx="8" presStyleCnt="11"/>
      <dgm:spPr/>
    </dgm:pt>
    <dgm:pt modelId="{BB07D65E-D755-4ADF-BE10-872FA5B3B89F}" type="pres">
      <dgm:prSet presAssocID="{3FD281C8-6F8D-4926-80D2-B4A1BDF3EC66}" presName="childText" presStyleLbl="bgAcc1" presStyleIdx="8" presStyleCnt="11">
        <dgm:presLayoutVars>
          <dgm:bulletEnabled val="1"/>
        </dgm:presLayoutVars>
      </dgm:prSet>
      <dgm:spPr/>
    </dgm:pt>
    <dgm:pt modelId="{3570A4A0-050F-4C56-AB23-2F0A0B6CB10A}" type="pres">
      <dgm:prSet presAssocID="{D11142CD-F467-4F19-9EC1-5F83A5B1CCBD}" presName="Name13" presStyleLbl="parChTrans1D2" presStyleIdx="9" presStyleCnt="11"/>
      <dgm:spPr/>
    </dgm:pt>
    <dgm:pt modelId="{52F189E8-A88A-40EA-BBDE-521D5CC66B4A}" type="pres">
      <dgm:prSet presAssocID="{FDF2AE1B-088B-4F12-B5E4-32AEFE5748F7}" presName="childText" presStyleLbl="bgAcc1" presStyleIdx="9" presStyleCnt="11">
        <dgm:presLayoutVars>
          <dgm:bulletEnabled val="1"/>
        </dgm:presLayoutVars>
      </dgm:prSet>
      <dgm:spPr/>
    </dgm:pt>
    <dgm:pt modelId="{CCE39531-CE22-4D30-B71F-E93C3D738AC5}" type="pres">
      <dgm:prSet presAssocID="{651423BD-B9A1-4DCB-8D2F-DEB30D583D4A}" presName="Name13" presStyleLbl="parChTrans1D2" presStyleIdx="10" presStyleCnt="11"/>
      <dgm:spPr/>
    </dgm:pt>
    <dgm:pt modelId="{DF687E79-D046-4BF5-A72F-A11B9BC8915F}" type="pres">
      <dgm:prSet presAssocID="{5541189E-B59C-43D7-8ECD-48F0C06731B8}" presName="childText" presStyleLbl="bgAcc1" presStyleIdx="10" presStyleCnt="11">
        <dgm:presLayoutVars>
          <dgm:bulletEnabled val="1"/>
        </dgm:presLayoutVars>
      </dgm:prSet>
      <dgm:spPr/>
    </dgm:pt>
  </dgm:ptLst>
  <dgm:cxnLst>
    <dgm:cxn modelId="{24A87B1F-8B47-41C7-81FB-670271E1E29E}" type="presOf" srcId="{86AF2C3D-1433-4D80-9A63-E430505D246B}" destId="{200386FC-B442-411C-ACC8-9E81282172CD}" srcOrd="0" destOrd="0" presId="urn:microsoft.com/office/officeart/2005/8/layout/hierarchy3"/>
    <dgm:cxn modelId="{49191A20-BADE-4298-9BD2-16283F008445}" srcId="{ADC8C001-C4EC-4457-8377-0928EAD620C7}" destId="{01491731-008A-4AAA-AE12-7B46EC4CF59F}" srcOrd="0" destOrd="0" parTransId="{E8E77850-6057-4DC4-AADF-EF7F0822064F}" sibTransId="{D561CD41-ED9A-4A52-A3C6-4BB3FA61C57F}"/>
    <dgm:cxn modelId="{A7516B22-6B54-4819-B3EF-03E6CA744C79}" srcId="{01491731-008A-4AAA-AE12-7B46EC4CF59F}" destId="{5EBC1F7D-1644-482A-9716-2114C93E2FE7}" srcOrd="2" destOrd="0" parTransId="{84753535-6F2F-4E39-8360-3EDDB4A3DB52}" sibTransId="{9D493F77-FEFB-407C-AE1C-C147AD55DFC2}"/>
    <dgm:cxn modelId="{9AA5CA2A-1424-401E-A307-AF89DFB78648}" type="presOf" srcId="{7353E32C-47A9-4EC0-9B61-D26B42C5213F}" destId="{D65E9D8E-0FB4-4DA2-A49F-5B8DD5375BFB}" srcOrd="0" destOrd="0" presId="urn:microsoft.com/office/officeart/2005/8/layout/hierarchy3"/>
    <dgm:cxn modelId="{462A6E3C-9999-4AA8-A76A-2C278FC415D8}" type="presOf" srcId="{539AB4CB-28FE-41AE-9620-CC8DC46EB68C}" destId="{7AC5AAD6-546C-42F0-B9F0-33F4B70F1751}" srcOrd="0" destOrd="0" presId="urn:microsoft.com/office/officeart/2005/8/layout/hierarchy3"/>
    <dgm:cxn modelId="{C089093F-7ABE-4F39-A825-2229125A543A}" type="presOf" srcId="{01491731-008A-4AAA-AE12-7B46EC4CF59F}" destId="{49865205-61F7-491B-8A79-5C625C0773F0}" srcOrd="1" destOrd="0" presId="urn:microsoft.com/office/officeart/2005/8/layout/hierarchy3"/>
    <dgm:cxn modelId="{AC172B5C-EF9B-4577-B5B2-12F3FBA1AE6F}" type="presOf" srcId="{E66146FE-1D57-45C2-9056-0167715EEA73}" destId="{E5B5C4AA-0FA8-4860-970A-703352084C88}" srcOrd="0" destOrd="0" presId="urn:microsoft.com/office/officeart/2005/8/layout/hierarchy3"/>
    <dgm:cxn modelId="{FAC08060-AC8E-47D6-AD9A-1FC0CE286599}" type="presOf" srcId="{CA8BFBA3-00F6-4D5E-858C-27B1F921E167}" destId="{1F8EE426-C7D8-43D5-8F1E-2820C3128EB6}" srcOrd="0" destOrd="0" presId="urn:microsoft.com/office/officeart/2005/8/layout/hierarchy3"/>
    <dgm:cxn modelId="{17321562-B35B-43DD-9997-5AFB87EB6996}" srcId="{ADC8C001-C4EC-4457-8377-0928EAD620C7}" destId="{92B70794-D2B5-44D2-B154-D003643E61A8}" srcOrd="2" destOrd="0" parTransId="{1C16900D-9387-4868-A305-C6F5497AF482}" sibTransId="{61127933-90A5-4993-889A-671AAA3794C5}"/>
    <dgm:cxn modelId="{F0DD5167-FE8C-4A04-9EE9-A12E19B722FB}" srcId="{ADC8C001-C4EC-4457-8377-0928EAD620C7}" destId="{B51ED8DC-4EF7-4E27-874C-236CA5DC5ABA}" srcOrd="1" destOrd="0" parTransId="{EEF7EEE3-A534-46F9-B7E6-86B6C798E5E4}" sibTransId="{FC2DDC58-5CB5-48A8-ADFA-8D168B5E1799}"/>
    <dgm:cxn modelId="{8E7FEC69-E625-409A-B7B5-625AA00B3DD1}" srcId="{01491731-008A-4AAA-AE12-7B46EC4CF59F}" destId="{A2D46EEE-4C74-41C8-AA85-2FC23A070AA5}" srcOrd="0" destOrd="0" parTransId="{A9143ACF-C3C6-439A-B33E-4FE91B9F0063}" sibTransId="{90A1AD74-5ADE-4B68-873E-A55902A4D586}"/>
    <dgm:cxn modelId="{B2E17E6C-5A14-48AD-A1C0-EBAC4A39E05C}" type="presOf" srcId="{0DE736E4-049A-40D8-8AC6-455CC5F08DB7}" destId="{0A10C8A8-5A05-4E42-9EA4-3E74D00030D1}" srcOrd="1" destOrd="0" presId="urn:microsoft.com/office/officeart/2005/8/layout/hierarchy3"/>
    <dgm:cxn modelId="{12289651-C985-4E03-ABEE-A39051044DE3}" srcId="{B51ED8DC-4EF7-4E27-874C-236CA5DC5ABA}" destId="{ECC604BF-4896-41E8-B4EC-BCDA7E1B6217}" srcOrd="3" destOrd="0" parTransId="{86AF2C3D-1433-4D80-9A63-E430505D246B}" sibTransId="{0B5524C9-5346-44F0-A929-1F3205604D4E}"/>
    <dgm:cxn modelId="{68B17172-898F-44DB-B6C9-BF764BFE518F}" srcId="{ADC8C001-C4EC-4457-8377-0928EAD620C7}" destId="{0DE736E4-049A-40D8-8AC6-455CC5F08DB7}" srcOrd="3" destOrd="0" parTransId="{7B249B51-C8B4-4C0F-8AEA-FE9714E32CE9}" sibTransId="{84F85B30-3864-43DE-BABA-AC388FD476BF}"/>
    <dgm:cxn modelId="{ACD1AD72-15BA-4D47-9D6E-7EFA75334A21}" type="presOf" srcId="{E31A7846-0D69-4249-9169-FFE9004B8845}" destId="{3C23C20F-BFC5-4097-A4DE-AF3101295735}" srcOrd="0" destOrd="0" presId="urn:microsoft.com/office/officeart/2005/8/layout/hierarchy3"/>
    <dgm:cxn modelId="{1A0B7053-53D6-4463-BDA5-D31BC65B8B1D}" type="presOf" srcId="{4FB80EAF-271C-42AE-BCE4-8F1CFA3D1542}" destId="{3C6E880E-798A-4E99-B48B-FD619ED8FA63}" srcOrd="0" destOrd="0" presId="urn:microsoft.com/office/officeart/2005/8/layout/hierarchy3"/>
    <dgm:cxn modelId="{17B36A55-C2C7-4F47-8FD9-7C8105AA915D}" type="presOf" srcId="{B51ED8DC-4EF7-4E27-874C-236CA5DC5ABA}" destId="{0E78719B-F783-4874-BEA1-E2C9FFA8E9B0}" srcOrd="0" destOrd="0" presId="urn:microsoft.com/office/officeart/2005/8/layout/hierarchy3"/>
    <dgm:cxn modelId="{80AB9976-A4DB-42AD-8A40-16A6BDFDB487}" type="presOf" srcId="{84753535-6F2F-4E39-8360-3EDDB4A3DB52}" destId="{BC6523A5-F901-4C14-834F-8F19FB253565}" srcOrd="0" destOrd="0" presId="urn:microsoft.com/office/officeart/2005/8/layout/hierarchy3"/>
    <dgm:cxn modelId="{E3383D78-5AB8-4104-8549-123058EF7DEE}" type="presOf" srcId="{A2D46EEE-4C74-41C8-AA85-2FC23A070AA5}" destId="{DA7CCF86-3120-453C-B4D9-D73958095C99}" srcOrd="0" destOrd="0" presId="urn:microsoft.com/office/officeart/2005/8/layout/hierarchy3"/>
    <dgm:cxn modelId="{0FDE5A78-BFF4-4B4A-A436-163798C6B12D}" srcId="{01491731-008A-4AAA-AE12-7B46EC4CF59F}" destId="{A5B46A85-6E39-45F7-AA70-3B9A0A90AE29}" srcOrd="1" destOrd="0" parTransId="{CA8BFBA3-00F6-4D5E-858C-27B1F921E167}" sibTransId="{E1B6465A-7C98-4BB4-83DF-EE69C25B3087}"/>
    <dgm:cxn modelId="{1984287D-3859-4C1E-9714-6E0437E74E6D}" type="presOf" srcId="{92B70794-D2B5-44D2-B154-D003643E61A8}" destId="{01575F11-9931-4F78-8ADC-0E6E97AAD4C1}" srcOrd="0" destOrd="0" presId="urn:microsoft.com/office/officeart/2005/8/layout/hierarchy3"/>
    <dgm:cxn modelId="{5003757E-FA43-4F3A-ACE9-156E276C9B8F}" type="presOf" srcId="{92B70794-D2B5-44D2-B154-D003643E61A8}" destId="{191DA727-113E-4D9F-8CE3-52FB87961CE0}" srcOrd="1" destOrd="0" presId="urn:microsoft.com/office/officeart/2005/8/layout/hierarchy3"/>
    <dgm:cxn modelId="{1CDC4183-5A6F-4CDC-AB21-5C624B85D39E}" type="presOf" srcId="{0DE736E4-049A-40D8-8AC6-455CC5F08DB7}" destId="{00AD20D3-2D94-47BE-93C6-83B5548C0C32}" srcOrd="0" destOrd="0" presId="urn:microsoft.com/office/officeart/2005/8/layout/hierarchy3"/>
    <dgm:cxn modelId="{A5C11887-9B5A-45B9-A1C1-5562D153504E}" srcId="{B51ED8DC-4EF7-4E27-874C-236CA5DC5ABA}" destId="{39108FAD-021C-4AFB-9C5A-7ED86F50D644}" srcOrd="0" destOrd="0" parTransId="{E31A7846-0D69-4249-9169-FFE9004B8845}" sibTransId="{61877FE5-3DFD-4259-96CA-3014061C72D4}"/>
    <dgm:cxn modelId="{9C18868A-50DF-4008-9E2B-568A895AE436}" type="presOf" srcId="{B51ED8DC-4EF7-4E27-874C-236CA5DC5ABA}" destId="{F530E559-E8A7-4376-AF79-ABD9EF9C7E87}" srcOrd="1" destOrd="0" presId="urn:microsoft.com/office/officeart/2005/8/layout/hierarchy3"/>
    <dgm:cxn modelId="{3D40B78A-3675-4F0E-B52B-9C98A3086412}" srcId="{0DE736E4-049A-40D8-8AC6-455CC5F08DB7}" destId="{3FD281C8-6F8D-4926-80D2-B4A1BDF3EC66}" srcOrd="0" destOrd="0" parTransId="{E66146FE-1D57-45C2-9056-0167715EEA73}" sibTransId="{CF48E1DC-7386-4171-BF0B-3EA03BEADCBB}"/>
    <dgm:cxn modelId="{12E3EB8F-2263-485B-AAD3-26DF494AD8E8}" srcId="{01491731-008A-4AAA-AE12-7B46EC4CF59F}" destId="{441B2B92-A128-401C-AA29-95DC3CD9C013}" srcOrd="3" destOrd="0" parTransId="{4FB80EAF-271C-42AE-BCE4-8F1CFA3D1542}" sibTransId="{8FC42A5E-9D65-4803-A01C-C53ADCFA0950}"/>
    <dgm:cxn modelId="{7F3C6797-D709-4395-9567-B344684DB979}" type="presOf" srcId="{C9CFF273-83C3-474E-9C1D-1CD4D26FC9EF}" destId="{12B760B6-3DDF-4548-9C92-DB7CEB52880C}" srcOrd="0" destOrd="0" presId="urn:microsoft.com/office/officeart/2005/8/layout/hierarchy3"/>
    <dgm:cxn modelId="{0DCEE597-EDD4-4143-B133-8CC809E22C08}" type="presOf" srcId="{441B2B92-A128-401C-AA29-95DC3CD9C013}" destId="{6A2C459D-412F-40F0-9F1C-01994C63547C}" srcOrd="0" destOrd="0" presId="urn:microsoft.com/office/officeart/2005/8/layout/hierarchy3"/>
    <dgm:cxn modelId="{A84524A0-D6E0-4550-8495-5E56D5669714}" type="presOf" srcId="{9C7AECA1-16F7-4C5C-A64D-32D2FC42E013}" destId="{C1F5CA99-2F35-4670-A117-0D20B5ADE1AB}" srcOrd="0" destOrd="0" presId="urn:microsoft.com/office/officeart/2005/8/layout/hierarchy3"/>
    <dgm:cxn modelId="{D2D6D0A0-6C2B-40DD-AD2D-E045B575669E}" type="presOf" srcId="{651423BD-B9A1-4DCB-8D2F-DEB30D583D4A}" destId="{CCE39531-CE22-4D30-B71F-E93C3D738AC5}" srcOrd="0" destOrd="0" presId="urn:microsoft.com/office/officeart/2005/8/layout/hierarchy3"/>
    <dgm:cxn modelId="{CFB001A9-9165-41E7-9561-4E3B1B4E8C3D}" srcId="{0DE736E4-049A-40D8-8AC6-455CC5F08DB7}" destId="{FDF2AE1B-088B-4F12-B5E4-32AEFE5748F7}" srcOrd="1" destOrd="0" parTransId="{D11142CD-F467-4F19-9EC1-5F83A5B1CCBD}" sibTransId="{CBB579AD-A1BD-47BF-B358-F9E9A99D2657}"/>
    <dgm:cxn modelId="{010921AE-D3FD-45C0-8C56-4F7ED437B137}" srcId="{B51ED8DC-4EF7-4E27-874C-236CA5DC5ABA}" destId="{9C7AECA1-16F7-4C5C-A64D-32D2FC42E013}" srcOrd="2" destOrd="0" parTransId="{C9CFF273-83C3-474E-9C1D-1CD4D26FC9EF}" sibTransId="{799D5536-F82B-452D-9ED8-E65FE0F8F4F3}"/>
    <dgm:cxn modelId="{2DB60CBF-873B-4A4B-B846-AB3656DD909F}" type="presOf" srcId="{D11142CD-F467-4F19-9EC1-5F83A5B1CCBD}" destId="{3570A4A0-050F-4C56-AB23-2F0A0B6CB10A}" srcOrd="0" destOrd="0" presId="urn:microsoft.com/office/officeart/2005/8/layout/hierarchy3"/>
    <dgm:cxn modelId="{B85DF6C1-3D8A-49E2-A02D-D9F929E9D2B6}" srcId="{B51ED8DC-4EF7-4E27-874C-236CA5DC5ABA}" destId="{539AB4CB-28FE-41AE-9620-CC8DC46EB68C}" srcOrd="1" destOrd="0" parTransId="{7353E32C-47A9-4EC0-9B61-D26B42C5213F}" sibTransId="{168579BA-6074-4F3F-BFE7-B92CCAE82074}"/>
    <dgm:cxn modelId="{38A5AAC4-CF30-41CE-8621-3BC1AD8E742F}" type="presOf" srcId="{ADC8C001-C4EC-4457-8377-0928EAD620C7}" destId="{385F36BF-4C91-49D4-842D-27F6569B8160}" srcOrd="0" destOrd="0" presId="urn:microsoft.com/office/officeart/2005/8/layout/hierarchy3"/>
    <dgm:cxn modelId="{71167FC6-878E-45E7-9B10-85AC7B9F125D}" type="presOf" srcId="{FDF2AE1B-088B-4F12-B5E4-32AEFE5748F7}" destId="{52F189E8-A88A-40EA-BBDE-521D5CC66B4A}" srcOrd="0" destOrd="0" presId="urn:microsoft.com/office/officeart/2005/8/layout/hierarchy3"/>
    <dgm:cxn modelId="{17008ACF-A277-45FD-9C13-3B3A604C434E}" type="presOf" srcId="{39108FAD-021C-4AFB-9C5A-7ED86F50D644}" destId="{DEAFBE4F-F052-4F56-8735-83E63AEFF4DB}" srcOrd="0" destOrd="0" presId="urn:microsoft.com/office/officeart/2005/8/layout/hierarchy3"/>
    <dgm:cxn modelId="{5FAEC8D1-FD66-4004-A3A0-A69057F1E8E8}" srcId="{0DE736E4-049A-40D8-8AC6-455CC5F08DB7}" destId="{5541189E-B59C-43D7-8ECD-48F0C06731B8}" srcOrd="2" destOrd="0" parTransId="{651423BD-B9A1-4DCB-8D2F-DEB30D583D4A}" sibTransId="{1613C8FA-9A44-47D4-B8B4-DC6717ECC682}"/>
    <dgm:cxn modelId="{2FD3B9D9-2E04-4DD1-AB07-3C63304B3C7A}" type="presOf" srcId="{ECC604BF-4896-41E8-B4EC-BCDA7E1B6217}" destId="{764768B0-77E8-4473-B436-228C4261FBCD}" srcOrd="0" destOrd="0" presId="urn:microsoft.com/office/officeart/2005/8/layout/hierarchy3"/>
    <dgm:cxn modelId="{2183E9DF-F8A2-4EFE-9054-39E6FF7F200C}" type="presOf" srcId="{3FD281C8-6F8D-4926-80D2-B4A1BDF3EC66}" destId="{BB07D65E-D755-4ADF-BE10-872FA5B3B89F}" srcOrd="0" destOrd="0" presId="urn:microsoft.com/office/officeart/2005/8/layout/hierarchy3"/>
    <dgm:cxn modelId="{D4FA58E9-DAA1-4239-977B-078DF87CCDCA}" type="presOf" srcId="{5EBC1F7D-1644-482A-9716-2114C93E2FE7}" destId="{81E8F7C7-6410-4636-9437-5BC103F41506}" srcOrd="0" destOrd="0" presId="urn:microsoft.com/office/officeart/2005/8/layout/hierarchy3"/>
    <dgm:cxn modelId="{ADAB13F8-D5E6-4C20-9F10-D48E4261AA81}" type="presOf" srcId="{A9143ACF-C3C6-439A-B33E-4FE91B9F0063}" destId="{1A14D0EF-8685-4FF9-8196-01F437D357B4}" srcOrd="0" destOrd="0" presId="urn:microsoft.com/office/officeart/2005/8/layout/hierarchy3"/>
    <dgm:cxn modelId="{2AD4B5F9-A204-4243-B7FE-B5E51F65E0E4}" type="presOf" srcId="{A5B46A85-6E39-45F7-AA70-3B9A0A90AE29}" destId="{FC0E0194-178C-42BE-91C8-DCDAE38BA14B}" srcOrd="0" destOrd="0" presId="urn:microsoft.com/office/officeart/2005/8/layout/hierarchy3"/>
    <dgm:cxn modelId="{E45502FF-A7EE-464A-A82F-C97F6C400BF0}" type="presOf" srcId="{5541189E-B59C-43D7-8ECD-48F0C06731B8}" destId="{DF687E79-D046-4BF5-A72F-A11B9BC8915F}" srcOrd="0" destOrd="0" presId="urn:microsoft.com/office/officeart/2005/8/layout/hierarchy3"/>
    <dgm:cxn modelId="{D75D8FFF-9B13-444C-9B82-AB90D8848753}" type="presOf" srcId="{01491731-008A-4AAA-AE12-7B46EC4CF59F}" destId="{8EEC337F-EC7C-4125-84BE-50DBA2B1AB47}" srcOrd="0" destOrd="0" presId="urn:microsoft.com/office/officeart/2005/8/layout/hierarchy3"/>
    <dgm:cxn modelId="{5CE6F12F-F9F0-4B55-8665-385C4A52828A}" type="presParOf" srcId="{385F36BF-4C91-49D4-842D-27F6569B8160}" destId="{D027237E-76A7-46FE-AA7B-A9EAAE6D381D}" srcOrd="0" destOrd="0" presId="urn:microsoft.com/office/officeart/2005/8/layout/hierarchy3"/>
    <dgm:cxn modelId="{274F8E70-C668-42D4-BCDA-065CD95D3FE9}" type="presParOf" srcId="{D027237E-76A7-46FE-AA7B-A9EAAE6D381D}" destId="{8914993A-8222-4422-BF20-76C7CF15822C}" srcOrd="0" destOrd="0" presId="urn:microsoft.com/office/officeart/2005/8/layout/hierarchy3"/>
    <dgm:cxn modelId="{160DDF8E-342F-4F5D-96FA-CA8540D6D4A8}" type="presParOf" srcId="{8914993A-8222-4422-BF20-76C7CF15822C}" destId="{8EEC337F-EC7C-4125-84BE-50DBA2B1AB47}" srcOrd="0" destOrd="0" presId="urn:microsoft.com/office/officeart/2005/8/layout/hierarchy3"/>
    <dgm:cxn modelId="{7432324D-8CF8-411D-B4D6-3E34C5876202}" type="presParOf" srcId="{8914993A-8222-4422-BF20-76C7CF15822C}" destId="{49865205-61F7-491B-8A79-5C625C0773F0}" srcOrd="1" destOrd="0" presId="urn:microsoft.com/office/officeart/2005/8/layout/hierarchy3"/>
    <dgm:cxn modelId="{CAF8DA63-72A7-4891-8695-ED938ACEF31D}" type="presParOf" srcId="{D027237E-76A7-46FE-AA7B-A9EAAE6D381D}" destId="{6C3158F2-533A-49D0-B28B-F31BA917C984}" srcOrd="1" destOrd="0" presId="urn:microsoft.com/office/officeart/2005/8/layout/hierarchy3"/>
    <dgm:cxn modelId="{37F5EB36-A89A-4F7F-A5D4-1F221AC5E08F}" type="presParOf" srcId="{6C3158F2-533A-49D0-B28B-F31BA917C984}" destId="{1A14D0EF-8685-4FF9-8196-01F437D357B4}" srcOrd="0" destOrd="0" presId="urn:microsoft.com/office/officeart/2005/8/layout/hierarchy3"/>
    <dgm:cxn modelId="{3F6B25FE-7ADA-4AE1-9B58-1EBD50248BA3}" type="presParOf" srcId="{6C3158F2-533A-49D0-B28B-F31BA917C984}" destId="{DA7CCF86-3120-453C-B4D9-D73958095C99}" srcOrd="1" destOrd="0" presId="urn:microsoft.com/office/officeart/2005/8/layout/hierarchy3"/>
    <dgm:cxn modelId="{59E2FEBB-3AA7-488F-9CA6-0FF72AE7B6B2}" type="presParOf" srcId="{6C3158F2-533A-49D0-B28B-F31BA917C984}" destId="{1F8EE426-C7D8-43D5-8F1E-2820C3128EB6}" srcOrd="2" destOrd="0" presId="urn:microsoft.com/office/officeart/2005/8/layout/hierarchy3"/>
    <dgm:cxn modelId="{798056E0-DC58-445F-8177-A052DABB9520}" type="presParOf" srcId="{6C3158F2-533A-49D0-B28B-F31BA917C984}" destId="{FC0E0194-178C-42BE-91C8-DCDAE38BA14B}" srcOrd="3" destOrd="0" presId="urn:microsoft.com/office/officeart/2005/8/layout/hierarchy3"/>
    <dgm:cxn modelId="{4DC1D3C7-87AA-4ED1-958F-4E9C3A369E88}" type="presParOf" srcId="{6C3158F2-533A-49D0-B28B-F31BA917C984}" destId="{BC6523A5-F901-4C14-834F-8F19FB253565}" srcOrd="4" destOrd="0" presId="urn:microsoft.com/office/officeart/2005/8/layout/hierarchy3"/>
    <dgm:cxn modelId="{ADFD6619-E9AF-493C-B433-416F2CD5DD4C}" type="presParOf" srcId="{6C3158F2-533A-49D0-B28B-F31BA917C984}" destId="{81E8F7C7-6410-4636-9437-5BC103F41506}" srcOrd="5" destOrd="0" presId="urn:microsoft.com/office/officeart/2005/8/layout/hierarchy3"/>
    <dgm:cxn modelId="{1C71D18F-5AF7-4C1C-B419-EE1E77E909BA}" type="presParOf" srcId="{6C3158F2-533A-49D0-B28B-F31BA917C984}" destId="{3C6E880E-798A-4E99-B48B-FD619ED8FA63}" srcOrd="6" destOrd="0" presId="urn:microsoft.com/office/officeart/2005/8/layout/hierarchy3"/>
    <dgm:cxn modelId="{EB0CDC0B-4F86-4C5B-BCE4-4F1B73495024}" type="presParOf" srcId="{6C3158F2-533A-49D0-B28B-F31BA917C984}" destId="{6A2C459D-412F-40F0-9F1C-01994C63547C}" srcOrd="7" destOrd="0" presId="urn:microsoft.com/office/officeart/2005/8/layout/hierarchy3"/>
    <dgm:cxn modelId="{EF059CD1-BFFB-4517-997C-F19CBB76B5F7}" type="presParOf" srcId="{385F36BF-4C91-49D4-842D-27F6569B8160}" destId="{46699A10-B6B6-411D-BA56-75D20272E340}" srcOrd="1" destOrd="0" presId="urn:microsoft.com/office/officeart/2005/8/layout/hierarchy3"/>
    <dgm:cxn modelId="{ED08F7B9-2041-488B-BB87-553034239AFE}" type="presParOf" srcId="{46699A10-B6B6-411D-BA56-75D20272E340}" destId="{6D41AAEA-7A1E-4C03-A312-A8A51C48D00D}" srcOrd="0" destOrd="0" presId="urn:microsoft.com/office/officeart/2005/8/layout/hierarchy3"/>
    <dgm:cxn modelId="{D657C052-99E4-4E05-A939-3E67B876547A}" type="presParOf" srcId="{6D41AAEA-7A1E-4C03-A312-A8A51C48D00D}" destId="{0E78719B-F783-4874-BEA1-E2C9FFA8E9B0}" srcOrd="0" destOrd="0" presId="urn:microsoft.com/office/officeart/2005/8/layout/hierarchy3"/>
    <dgm:cxn modelId="{072A5B07-CCEF-4199-8CDC-22C66B165942}" type="presParOf" srcId="{6D41AAEA-7A1E-4C03-A312-A8A51C48D00D}" destId="{F530E559-E8A7-4376-AF79-ABD9EF9C7E87}" srcOrd="1" destOrd="0" presId="urn:microsoft.com/office/officeart/2005/8/layout/hierarchy3"/>
    <dgm:cxn modelId="{163111CA-9E12-4A94-AF51-C0E30E03E549}" type="presParOf" srcId="{46699A10-B6B6-411D-BA56-75D20272E340}" destId="{19E0F292-1D3B-44E1-91CD-15F1353E8EEE}" srcOrd="1" destOrd="0" presId="urn:microsoft.com/office/officeart/2005/8/layout/hierarchy3"/>
    <dgm:cxn modelId="{87C90190-6722-40C5-A6C5-9554A2FC1308}" type="presParOf" srcId="{19E0F292-1D3B-44E1-91CD-15F1353E8EEE}" destId="{3C23C20F-BFC5-4097-A4DE-AF3101295735}" srcOrd="0" destOrd="0" presId="urn:microsoft.com/office/officeart/2005/8/layout/hierarchy3"/>
    <dgm:cxn modelId="{1E4B2ACF-55E9-4C4F-A679-F83D64AA87C4}" type="presParOf" srcId="{19E0F292-1D3B-44E1-91CD-15F1353E8EEE}" destId="{DEAFBE4F-F052-4F56-8735-83E63AEFF4DB}" srcOrd="1" destOrd="0" presId="urn:microsoft.com/office/officeart/2005/8/layout/hierarchy3"/>
    <dgm:cxn modelId="{3A52AD67-5AC5-404D-9D8C-FFCE63425898}" type="presParOf" srcId="{19E0F292-1D3B-44E1-91CD-15F1353E8EEE}" destId="{D65E9D8E-0FB4-4DA2-A49F-5B8DD5375BFB}" srcOrd="2" destOrd="0" presId="urn:microsoft.com/office/officeart/2005/8/layout/hierarchy3"/>
    <dgm:cxn modelId="{5BE0D953-62BB-412F-B791-85CB7D3DA242}" type="presParOf" srcId="{19E0F292-1D3B-44E1-91CD-15F1353E8EEE}" destId="{7AC5AAD6-546C-42F0-B9F0-33F4B70F1751}" srcOrd="3" destOrd="0" presId="urn:microsoft.com/office/officeart/2005/8/layout/hierarchy3"/>
    <dgm:cxn modelId="{11EE7FE1-3790-4753-A774-F7889D8B4685}" type="presParOf" srcId="{19E0F292-1D3B-44E1-91CD-15F1353E8EEE}" destId="{12B760B6-3DDF-4548-9C92-DB7CEB52880C}" srcOrd="4" destOrd="0" presId="urn:microsoft.com/office/officeart/2005/8/layout/hierarchy3"/>
    <dgm:cxn modelId="{C43B29EC-43A9-4F63-8792-027799434976}" type="presParOf" srcId="{19E0F292-1D3B-44E1-91CD-15F1353E8EEE}" destId="{C1F5CA99-2F35-4670-A117-0D20B5ADE1AB}" srcOrd="5" destOrd="0" presId="urn:microsoft.com/office/officeart/2005/8/layout/hierarchy3"/>
    <dgm:cxn modelId="{F7CCE650-BBBD-4893-AD7A-C9F99360F5F6}" type="presParOf" srcId="{19E0F292-1D3B-44E1-91CD-15F1353E8EEE}" destId="{200386FC-B442-411C-ACC8-9E81282172CD}" srcOrd="6" destOrd="0" presId="urn:microsoft.com/office/officeart/2005/8/layout/hierarchy3"/>
    <dgm:cxn modelId="{653885B5-AC53-4D40-AF3B-5BCD9959CA37}" type="presParOf" srcId="{19E0F292-1D3B-44E1-91CD-15F1353E8EEE}" destId="{764768B0-77E8-4473-B436-228C4261FBCD}" srcOrd="7" destOrd="0" presId="urn:microsoft.com/office/officeart/2005/8/layout/hierarchy3"/>
    <dgm:cxn modelId="{49140ED5-7629-4B7E-8C5C-F63724171838}" type="presParOf" srcId="{385F36BF-4C91-49D4-842D-27F6569B8160}" destId="{051737F6-3E85-4942-9902-0A9DBC226C71}" srcOrd="2" destOrd="0" presId="urn:microsoft.com/office/officeart/2005/8/layout/hierarchy3"/>
    <dgm:cxn modelId="{40DF8948-70BC-4AF0-B014-0848E7A8B378}" type="presParOf" srcId="{051737F6-3E85-4942-9902-0A9DBC226C71}" destId="{41F2DC73-E06A-4CD1-8AB9-472CFECD348E}" srcOrd="0" destOrd="0" presId="urn:microsoft.com/office/officeart/2005/8/layout/hierarchy3"/>
    <dgm:cxn modelId="{2E0DD4F3-36D7-4A80-94A7-E6B77FBB4A3B}" type="presParOf" srcId="{41F2DC73-E06A-4CD1-8AB9-472CFECD348E}" destId="{01575F11-9931-4F78-8ADC-0E6E97AAD4C1}" srcOrd="0" destOrd="0" presId="urn:microsoft.com/office/officeart/2005/8/layout/hierarchy3"/>
    <dgm:cxn modelId="{FEDAE9D0-1910-42D8-B13A-D9C63E7DDC91}" type="presParOf" srcId="{41F2DC73-E06A-4CD1-8AB9-472CFECD348E}" destId="{191DA727-113E-4D9F-8CE3-52FB87961CE0}" srcOrd="1" destOrd="0" presId="urn:microsoft.com/office/officeart/2005/8/layout/hierarchy3"/>
    <dgm:cxn modelId="{CE788D25-08FB-4C3B-9358-CA1FC745377D}" type="presParOf" srcId="{051737F6-3E85-4942-9902-0A9DBC226C71}" destId="{7B850852-F351-4086-BE5F-89D7273D4E3F}" srcOrd="1" destOrd="0" presId="urn:microsoft.com/office/officeart/2005/8/layout/hierarchy3"/>
    <dgm:cxn modelId="{554370B1-4656-4F64-B0FE-1268ADEB091F}" type="presParOf" srcId="{385F36BF-4C91-49D4-842D-27F6569B8160}" destId="{E13458F2-219F-43BD-98AC-96D28F42C906}" srcOrd="3" destOrd="0" presId="urn:microsoft.com/office/officeart/2005/8/layout/hierarchy3"/>
    <dgm:cxn modelId="{1ED9E8E4-BE34-4FAD-9E88-936C278F87EB}" type="presParOf" srcId="{E13458F2-219F-43BD-98AC-96D28F42C906}" destId="{A2B936EE-996B-4CC4-8D22-C2D2EAD9393A}" srcOrd="0" destOrd="0" presId="urn:microsoft.com/office/officeart/2005/8/layout/hierarchy3"/>
    <dgm:cxn modelId="{BFCC4FA7-243C-49E9-93B3-0D759253A44C}" type="presParOf" srcId="{A2B936EE-996B-4CC4-8D22-C2D2EAD9393A}" destId="{00AD20D3-2D94-47BE-93C6-83B5548C0C32}" srcOrd="0" destOrd="0" presId="urn:microsoft.com/office/officeart/2005/8/layout/hierarchy3"/>
    <dgm:cxn modelId="{59CDF016-EEC0-4F93-806A-7B791F7188FE}" type="presParOf" srcId="{A2B936EE-996B-4CC4-8D22-C2D2EAD9393A}" destId="{0A10C8A8-5A05-4E42-9EA4-3E74D00030D1}" srcOrd="1" destOrd="0" presId="urn:microsoft.com/office/officeart/2005/8/layout/hierarchy3"/>
    <dgm:cxn modelId="{76B817E5-3CF1-40EB-BB83-126CCD6A0133}" type="presParOf" srcId="{E13458F2-219F-43BD-98AC-96D28F42C906}" destId="{93BCCB11-45F8-46FA-88E6-C16F66E54018}" srcOrd="1" destOrd="0" presId="urn:microsoft.com/office/officeart/2005/8/layout/hierarchy3"/>
    <dgm:cxn modelId="{BA0BCDB4-48EB-4546-8075-3F03F4A50EC7}" type="presParOf" srcId="{93BCCB11-45F8-46FA-88E6-C16F66E54018}" destId="{E5B5C4AA-0FA8-4860-970A-703352084C88}" srcOrd="0" destOrd="0" presId="urn:microsoft.com/office/officeart/2005/8/layout/hierarchy3"/>
    <dgm:cxn modelId="{ED3A2E89-9249-468C-A05D-41F0AD306A8E}" type="presParOf" srcId="{93BCCB11-45F8-46FA-88E6-C16F66E54018}" destId="{BB07D65E-D755-4ADF-BE10-872FA5B3B89F}" srcOrd="1" destOrd="0" presId="urn:microsoft.com/office/officeart/2005/8/layout/hierarchy3"/>
    <dgm:cxn modelId="{0D4293FA-C650-4EAF-ADD9-E257192B84FD}" type="presParOf" srcId="{93BCCB11-45F8-46FA-88E6-C16F66E54018}" destId="{3570A4A0-050F-4C56-AB23-2F0A0B6CB10A}" srcOrd="2" destOrd="0" presId="urn:microsoft.com/office/officeart/2005/8/layout/hierarchy3"/>
    <dgm:cxn modelId="{5792B206-3D42-4B41-B44A-23984456083F}" type="presParOf" srcId="{93BCCB11-45F8-46FA-88E6-C16F66E54018}" destId="{52F189E8-A88A-40EA-BBDE-521D5CC66B4A}" srcOrd="3" destOrd="0" presId="urn:microsoft.com/office/officeart/2005/8/layout/hierarchy3"/>
    <dgm:cxn modelId="{8442883C-5F64-4F1E-AC46-FBF4050652B1}" type="presParOf" srcId="{93BCCB11-45F8-46FA-88E6-C16F66E54018}" destId="{CCE39531-CE22-4D30-B71F-E93C3D738AC5}" srcOrd="4" destOrd="0" presId="urn:microsoft.com/office/officeart/2005/8/layout/hierarchy3"/>
    <dgm:cxn modelId="{B7123490-D995-49E1-AFE7-BD3668BA9C93}" type="presParOf" srcId="{93BCCB11-45F8-46FA-88E6-C16F66E54018}" destId="{DF687E79-D046-4BF5-A72F-A11B9BC8915F}" srcOrd="5"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EC337F-EC7C-4125-84BE-50DBA2B1AB47}">
      <dsp:nvSpPr>
        <dsp:cNvPr id="0" name=""/>
        <dsp:cNvSpPr/>
      </dsp:nvSpPr>
      <dsp:spPr>
        <a:xfrm>
          <a:off x="313575" y="646"/>
          <a:ext cx="1155334" cy="577667"/>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US" sz="1400" b="0" kern="1200" dirty="0">
              <a:solidFill>
                <a:srgbClr val="0B387C"/>
              </a:solidFill>
            </a:rPr>
            <a:t>Accelerators &amp; Technology</a:t>
          </a:r>
        </a:p>
      </dsp:txBody>
      <dsp:txXfrm>
        <a:off x="330494" y="17565"/>
        <a:ext cx="1121496" cy="543829"/>
      </dsp:txXfrm>
    </dsp:sp>
    <dsp:sp modelId="{1A14D0EF-8685-4FF9-8196-01F437D357B4}">
      <dsp:nvSpPr>
        <dsp:cNvPr id="0" name=""/>
        <dsp:cNvSpPr/>
      </dsp:nvSpPr>
      <dsp:spPr>
        <a:xfrm>
          <a:off x="429109" y="578313"/>
          <a:ext cx="115533" cy="433250"/>
        </a:xfrm>
        <a:custGeom>
          <a:avLst/>
          <a:gdLst/>
          <a:ahLst/>
          <a:cxnLst/>
          <a:rect l="0" t="0" r="0" b="0"/>
          <a:pathLst>
            <a:path>
              <a:moveTo>
                <a:pt x="0" y="0"/>
              </a:moveTo>
              <a:lnTo>
                <a:pt x="0" y="433250"/>
              </a:lnTo>
              <a:lnTo>
                <a:pt x="115533" y="433250"/>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A7CCF86-3120-453C-B4D9-D73958095C99}">
      <dsp:nvSpPr>
        <dsp:cNvPr id="0" name=""/>
        <dsp:cNvSpPr/>
      </dsp:nvSpPr>
      <dsp:spPr>
        <a:xfrm>
          <a:off x="544642" y="722730"/>
          <a:ext cx="924267" cy="577667"/>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b="1" kern="1200" dirty="0"/>
            <a:t>Beams</a:t>
          </a:r>
        </a:p>
      </dsp:txBody>
      <dsp:txXfrm>
        <a:off x="561561" y="739649"/>
        <a:ext cx="890429" cy="543829"/>
      </dsp:txXfrm>
    </dsp:sp>
    <dsp:sp modelId="{1F8EE426-C7D8-43D5-8F1E-2820C3128EB6}">
      <dsp:nvSpPr>
        <dsp:cNvPr id="0" name=""/>
        <dsp:cNvSpPr/>
      </dsp:nvSpPr>
      <dsp:spPr>
        <a:xfrm>
          <a:off x="429109" y="578313"/>
          <a:ext cx="115533" cy="1155334"/>
        </a:xfrm>
        <a:custGeom>
          <a:avLst/>
          <a:gdLst/>
          <a:ahLst/>
          <a:cxnLst/>
          <a:rect l="0" t="0" r="0" b="0"/>
          <a:pathLst>
            <a:path>
              <a:moveTo>
                <a:pt x="0" y="0"/>
              </a:moveTo>
              <a:lnTo>
                <a:pt x="0" y="1155334"/>
              </a:lnTo>
              <a:lnTo>
                <a:pt x="115533" y="115533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C0E0194-178C-42BE-91C8-DCDAE38BA14B}">
      <dsp:nvSpPr>
        <dsp:cNvPr id="0" name=""/>
        <dsp:cNvSpPr/>
      </dsp:nvSpPr>
      <dsp:spPr>
        <a:xfrm>
          <a:off x="544642" y="1444814"/>
          <a:ext cx="924267" cy="577667"/>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b="1" kern="1200" dirty="0"/>
            <a:t>Technology</a:t>
          </a:r>
        </a:p>
      </dsp:txBody>
      <dsp:txXfrm>
        <a:off x="561561" y="1461733"/>
        <a:ext cx="890429" cy="543829"/>
      </dsp:txXfrm>
    </dsp:sp>
    <dsp:sp modelId="{BC6523A5-F901-4C14-834F-8F19FB253565}">
      <dsp:nvSpPr>
        <dsp:cNvPr id="0" name=""/>
        <dsp:cNvSpPr/>
      </dsp:nvSpPr>
      <dsp:spPr>
        <a:xfrm>
          <a:off x="429109" y="578313"/>
          <a:ext cx="129203" cy="1897053"/>
        </a:xfrm>
        <a:custGeom>
          <a:avLst/>
          <a:gdLst/>
          <a:ahLst/>
          <a:cxnLst/>
          <a:rect l="0" t="0" r="0" b="0"/>
          <a:pathLst>
            <a:path>
              <a:moveTo>
                <a:pt x="0" y="0"/>
              </a:moveTo>
              <a:lnTo>
                <a:pt x="0" y="1897053"/>
              </a:lnTo>
              <a:lnTo>
                <a:pt x="129203" y="1897053"/>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1E8F7C7-6410-4636-9437-5BC103F41506}">
      <dsp:nvSpPr>
        <dsp:cNvPr id="0" name=""/>
        <dsp:cNvSpPr/>
      </dsp:nvSpPr>
      <dsp:spPr>
        <a:xfrm>
          <a:off x="558312" y="2186534"/>
          <a:ext cx="924267" cy="577667"/>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b="1" kern="1200" dirty="0"/>
            <a:t>Engineering</a:t>
          </a:r>
        </a:p>
      </dsp:txBody>
      <dsp:txXfrm>
        <a:off x="575231" y="2203453"/>
        <a:ext cx="890429" cy="543829"/>
      </dsp:txXfrm>
    </dsp:sp>
    <dsp:sp modelId="{3C6E880E-798A-4E99-B48B-FD619ED8FA63}">
      <dsp:nvSpPr>
        <dsp:cNvPr id="0" name=""/>
        <dsp:cNvSpPr/>
      </dsp:nvSpPr>
      <dsp:spPr>
        <a:xfrm>
          <a:off x="429109" y="578313"/>
          <a:ext cx="115533" cy="2599503"/>
        </a:xfrm>
        <a:custGeom>
          <a:avLst/>
          <a:gdLst/>
          <a:ahLst/>
          <a:cxnLst/>
          <a:rect l="0" t="0" r="0" b="0"/>
          <a:pathLst>
            <a:path>
              <a:moveTo>
                <a:pt x="0" y="0"/>
              </a:moveTo>
              <a:lnTo>
                <a:pt x="0" y="2599503"/>
              </a:lnTo>
              <a:lnTo>
                <a:pt x="115533" y="2599503"/>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A2C459D-412F-40F0-9F1C-01994C63547C}">
      <dsp:nvSpPr>
        <dsp:cNvPr id="0" name=""/>
        <dsp:cNvSpPr/>
      </dsp:nvSpPr>
      <dsp:spPr>
        <a:xfrm>
          <a:off x="544642" y="2888983"/>
          <a:ext cx="924267" cy="577667"/>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b="1" kern="1200" dirty="0" err="1"/>
            <a:t>AcceleratorSystems</a:t>
          </a:r>
          <a:endParaRPr lang="en-US" sz="1100" b="1" kern="1200" dirty="0"/>
        </a:p>
      </dsp:txBody>
      <dsp:txXfrm>
        <a:off x="561561" y="2905902"/>
        <a:ext cx="890429" cy="543829"/>
      </dsp:txXfrm>
    </dsp:sp>
    <dsp:sp modelId="{0E78719B-F783-4874-BEA1-E2C9FFA8E9B0}">
      <dsp:nvSpPr>
        <dsp:cNvPr id="0" name=""/>
        <dsp:cNvSpPr/>
      </dsp:nvSpPr>
      <dsp:spPr>
        <a:xfrm>
          <a:off x="1757744" y="646"/>
          <a:ext cx="1155334" cy="577667"/>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5240" rIns="22860" bIns="15240" numCol="1" spcCol="1270" anchor="ctr" anchorCtr="0">
          <a:noAutofit/>
        </a:bodyPr>
        <a:lstStyle/>
        <a:p>
          <a:pPr marL="0" lvl="0" indent="0" algn="ctr" defTabSz="533400">
            <a:lnSpc>
              <a:spcPct val="90000"/>
            </a:lnSpc>
            <a:spcBef>
              <a:spcPct val="0"/>
            </a:spcBef>
            <a:spcAft>
              <a:spcPct val="35000"/>
            </a:spcAft>
            <a:buNone/>
          </a:pPr>
          <a:r>
            <a:rPr lang="en-US" sz="1200" b="0" kern="1200" dirty="0">
              <a:solidFill>
                <a:srgbClr val="0B387C"/>
              </a:solidFill>
            </a:rPr>
            <a:t>Finance &amp; Human Resources</a:t>
          </a:r>
        </a:p>
      </dsp:txBody>
      <dsp:txXfrm>
        <a:off x="1774663" y="17565"/>
        <a:ext cx="1121496" cy="543829"/>
      </dsp:txXfrm>
    </dsp:sp>
    <dsp:sp modelId="{3C23C20F-BFC5-4097-A4DE-AF3101295735}">
      <dsp:nvSpPr>
        <dsp:cNvPr id="0" name=""/>
        <dsp:cNvSpPr/>
      </dsp:nvSpPr>
      <dsp:spPr>
        <a:xfrm>
          <a:off x="1873277" y="578313"/>
          <a:ext cx="115533" cy="433250"/>
        </a:xfrm>
        <a:custGeom>
          <a:avLst/>
          <a:gdLst/>
          <a:ahLst/>
          <a:cxnLst/>
          <a:rect l="0" t="0" r="0" b="0"/>
          <a:pathLst>
            <a:path>
              <a:moveTo>
                <a:pt x="0" y="0"/>
              </a:moveTo>
              <a:lnTo>
                <a:pt x="0" y="433250"/>
              </a:lnTo>
              <a:lnTo>
                <a:pt x="115533" y="433250"/>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EAFBE4F-F052-4F56-8735-83E63AEFF4DB}">
      <dsp:nvSpPr>
        <dsp:cNvPr id="0" name=""/>
        <dsp:cNvSpPr/>
      </dsp:nvSpPr>
      <dsp:spPr>
        <a:xfrm>
          <a:off x="1988811" y="722730"/>
          <a:ext cx="1094943" cy="577667"/>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b="1" kern="1200" dirty="0"/>
            <a:t>Finance &amp; Administrative Processes</a:t>
          </a:r>
        </a:p>
      </dsp:txBody>
      <dsp:txXfrm>
        <a:off x="2005730" y="739649"/>
        <a:ext cx="1061105" cy="543829"/>
      </dsp:txXfrm>
    </dsp:sp>
    <dsp:sp modelId="{D65E9D8E-0FB4-4DA2-A49F-5B8DD5375BFB}">
      <dsp:nvSpPr>
        <dsp:cNvPr id="0" name=""/>
        <dsp:cNvSpPr/>
      </dsp:nvSpPr>
      <dsp:spPr>
        <a:xfrm>
          <a:off x="1873277" y="578313"/>
          <a:ext cx="115533" cy="1240364"/>
        </a:xfrm>
        <a:custGeom>
          <a:avLst/>
          <a:gdLst/>
          <a:ahLst/>
          <a:cxnLst/>
          <a:rect l="0" t="0" r="0" b="0"/>
          <a:pathLst>
            <a:path>
              <a:moveTo>
                <a:pt x="0" y="0"/>
              </a:moveTo>
              <a:lnTo>
                <a:pt x="0" y="1240364"/>
              </a:lnTo>
              <a:lnTo>
                <a:pt x="115533" y="124036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AC5AAD6-546C-42F0-B9F0-33F4B70F1751}">
      <dsp:nvSpPr>
        <dsp:cNvPr id="0" name=""/>
        <dsp:cNvSpPr/>
      </dsp:nvSpPr>
      <dsp:spPr>
        <a:xfrm>
          <a:off x="1988811" y="1444814"/>
          <a:ext cx="1125998" cy="747726"/>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b="1" kern="1200" dirty="0"/>
            <a:t>Industry, Procurement &amp; Knowledge Transfer</a:t>
          </a:r>
        </a:p>
      </dsp:txBody>
      <dsp:txXfrm>
        <a:off x="2010711" y="1466714"/>
        <a:ext cx="1082198" cy="703926"/>
      </dsp:txXfrm>
    </dsp:sp>
    <dsp:sp modelId="{12B760B6-3DDF-4548-9C92-DB7CEB52880C}">
      <dsp:nvSpPr>
        <dsp:cNvPr id="0" name=""/>
        <dsp:cNvSpPr/>
      </dsp:nvSpPr>
      <dsp:spPr>
        <a:xfrm>
          <a:off x="1873277" y="578313"/>
          <a:ext cx="115533" cy="1979019"/>
        </a:xfrm>
        <a:custGeom>
          <a:avLst/>
          <a:gdLst/>
          <a:ahLst/>
          <a:cxnLst/>
          <a:rect l="0" t="0" r="0" b="0"/>
          <a:pathLst>
            <a:path>
              <a:moveTo>
                <a:pt x="0" y="0"/>
              </a:moveTo>
              <a:lnTo>
                <a:pt x="0" y="1979019"/>
              </a:lnTo>
              <a:lnTo>
                <a:pt x="115533" y="1979019"/>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1F5CA99-2F35-4670-A117-0D20B5ADE1AB}">
      <dsp:nvSpPr>
        <dsp:cNvPr id="0" name=""/>
        <dsp:cNvSpPr/>
      </dsp:nvSpPr>
      <dsp:spPr>
        <a:xfrm>
          <a:off x="1988811" y="2336958"/>
          <a:ext cx="1123881" cy="440748"/>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b="1" kern="1200" dirty="0"/>
            <a:t>Human Resources</a:t>
          </a:r>
        </a:p>
      </dsp:txBody>
      <dsp:txXfrm>
        <a:off x="2001720" y="2349867"/>
        <a:ext cx="1098063" cy="414930"/>
      </dsp:txXfrm>
    </dsp:sp>
    <dsp:sp modelId="{200386FC-B442-411C-ACC8-9E81282172CD}">
      <dsp:nvSpPr>
        <dsp:cNvPr id="0" name=""/>
        <dsp:cNvSpPr/>
      </dsp:nvSpPr>
      <dsp:spPr>
        <a:xfrm>
          <a:off x="1873277" y="578313"/>
          <a:ext cx="150803" cy="2633290"/>
        </a:xfrm>
        <a:custGeom>
          <a:avLst/>
          <a:gdLst/>
          <a:ahLst/>
          <a:cxnLst/>
          <a:rect l="0" t="0" r="0" b="0"/>
          <a:pathLst>
            <a:path>
              <a:moveTo>
                <a:pt x="0" y="0"/>
              </a:moveTo>
              <a:lnTo>
                <a:pt x="0" y="2633290"/>
              </a:lnTo>
              <a:lnTo>
                <a:pt x="150803" y="2633290"/>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64768B0-77E8-4473-B436-228C4261FBCD}">
      <dsp:nvSpPr>
        <dsp:cNvPr id="0" name=""/>
        <dsp:cNvSpPr/>
      </dsp:nvSpPr>
      <dsp:spPr>
        <a:xfrm>
          <a:off x="2024081" y="2922770"/>
          <a:ext cx="1137690" cy="577667"/>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b="1" kern="1200" dirty="0"/>
            <a:t>Site &amp; Civil Engineering</a:t>
          </a:r>
        </a:p>
      </dsp:txBody>
      <dsp:txXfrm>
        <a:off x="2041000" y="2939689"/>
        <a:ext cx="1103852" cy="543829"/>
      </dsp:txXfrm>
    </dsp:sp>
    <dsp:sp modelId="{01575F11-9931-4F78-8ADC-0E6E97AAD4C1}">
      <dsp:nvSpPr>
        <dsp:cNvPr id="0" name=""/>
        <dsp:cNvSpPr/>
      </dsp:nvSpPr>
      <dsp:spPr>
        <a:xfrm>
          <a:off x="3192762" y="0"/>
          <a:ext cx="1155334" cy="577667"/>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US" sz="1400" b="0" kern="1200" dirty="0">
              <a:solidFill>
                <a:srgbClr val="0B387C"/>
              </a:solidFill>
            </a:rPr>
            <a:t>International Relations</a:t>
          </a:r>
        </a:p>
      </dsp:txBody>
      <dsp:txXfrm>
        <a:off x="3209681" y="16919"/>
        <a:ext cx="1121496" cy="543829"/>
      </dsp:txXfrm>
    </dsp:sp>
    <dsp:sp modelId="{D5FDEEAC-4B6E-4EA2-888D-FD0AB0F08232}">
      <dsp:nvSpPr>
        <dsp:cNvPr id="0" name=""/>
        <dsp:cNvSpPr/>
      </dsp:nvSpPr>
      <dsp:spPr>
        <a:xfrm>
          <a:off x="3308295" y="577667"/>
          <a:ext cx="91742" cy="433897"/>
        </a:xfrm>
        <a:custGeom>
          <a:avLst/>
          <a:gdLst/>
          <a:ahLst/>
          <a:cxnLst/>
          <a:rect l="0" t="0" r="0" b="0"/>
          <a:pathLst>
            <a:path>
              <a:moveTo>
                <a:pt x="0" y="0"/>
              </a:moveTo>
              <a:lnTo>
                <a:pt x="0" y="433897"/>
              </a:lnTo>
              <a:lnTo>
                <a:pt x="91742" y="433897"/>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A5B49D8-645C-4838-875B-DFD0C5D43DD3}">
      <dsp:nvSpPr>
        <dsp:cNvPr id="0" name=""/>
        <dsp:cNvSpPr/>
      </dsp:nvSpPr>
      <dsp:spPr>
        <a:xfrm>
          <a:off x="3400038" y="722730"/>
          <a:ext cx="1188756" cy="577667"/>
        </a:xfrm>
        <a:prstGeom prst="hexagon">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marL="0" lvl="0" indent="0" algn="ctr" defTabSz="400050">
            <a:lnSpc>
              <a:spcPct val="90000"/>
            </a:lnSpc>
            <a:spcBef>
              <a:spcPct val="0"/>
            </a:spcBef>
            <a:spcAft>
              <a:spcPct val="35000"/>
            </a:spcAft>
            <a:buNone/>
          </a:pPr>
          <a:r>
            <a:rPr lang="fr-CH" sz="900" b="1" i="0" kern="1200" dirty="0" err="1"/>
            <a:t>Diplomatic</a:t>
          </a:r>
          <a:r>
            <a:rPr lang="fr-CH" sz="900" b="1" i="0" kern="1200" dirty="0"/>
            <a:t> &amp; Stakeholder Relations</a:t>
          </a:r>
          <a:endParaRPr lang="en-US" sz="900" b="1" i="0" kern="1200" dirty="0"/>
        </a:p>
      </dsp:txBody>
      <dsp:txXfrm>
        <a:off x="3547240" y="794262"/>
        <a:ext cx="894352" cy="434603"/>
      </dsp:txXfrm>
    </dsp:sp>
    <dsp:sp modelId="{2E4EAA78-1590-46E5-9026-9233B404F275}">
      <dsp:nvSpPr>
        <dsp:cNvPr id="0" name=""/>
        <dsp:cNvSpPr/>
      </dsp:nvSpPr>
      <dsp:spPr>
        <a:xfrm>
          <a:off x="3308295" y="577667"/>
          <a:ext cx="124683" cy="1155981"/>
        </a:xfrm>
        <a:custGeom>
          <a:avLst/>
          <a:gdLst/>
          <a:ahLst/>
          <a:cxnLst/>
          <a:rect l="0" t="0" r="0" b="0"/>
          <a:pathLst>
            <a:path>
              <a:moveTo>
                <a:pt x="0" y="0"/>
              </a:moveTo>
              <a:lnTo>
                <a:pt x="0" y="1155981"/>
              </a:lnTo>
              <a:lnTo>
                <a:pt x="124683" y="1155981"/>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6309AC7-6E4B-47EB-9AE7-E511F7FDD38A}">
      <dsp:nvSpPr>
        <dsp:cNvPr id="0" name=""/>
        <dsp:cNvSpPr/>
      </dsp:nvSpPr>
      <dsp:spPr>
        <a:xfrm>
          <a:off x="3432979" y="1444814"/>
          <a:ext cx="1116081" cy="577667"/>
        </a:xfrm>
        <a:prstGeom prst="hexagon">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marL="0" lvl="0" indent="0" algn="ctr" defTabSz="400050">
            <a:lnSpc>
              <a:spcPct val="90000"/>
            </a:lnSpc>
            <a:spcBef>
              <a:spcPct val="0"/>
            </a:spcBef>
            <a:spcAft>
              <a:spcPct val="35000"/>
            </a:spcAft>
            <a:buNone/>
          </a:pPr>
          <a:r>
            <a:rPr lang="fr-CH" sz="900" b="1" kern="1200" dirty="0"/>
            <a:t>Science Gateway Operations</a:t>
          </a:r>
          <a:endParaRPr lang="en-US" sz="900" b="1" kern="1200" dirty="0"/>
        </a:p>
      </dsp:txBody>
      <dsp:txXfrm>
        <a:off x="3574125" y="1517869"/>
        <a:ext cx="833789" cy="431557"/>
      </dsp:txXfrm>
    </dsp:sp>
    <dsp:sp modelId="{D1212626-523F-4F9B-B493-2E8C6793E464}">
      <dsp:nvSpPr>
        <dsp:cNvPr id="0" name=""/>
        <dsp:cNvSpPr/>
      </dsp:nvSpPr>
      <dsp:spPr>
        <a:xfrm>
          <a:off x="3308295" y="577667"/>
          <a:ext cx="91742" cy="1878065"/>
        </a:xfrm>
        <a:custGeom>
          <a:avLst/>
          <a:gdLst/>
          <a:ahLst/>
          <a:cxnLst/>
          <a:rect l="0" t="0" r="0" b="0"/>
          <a:pathLst>
            <a:path>
              <a:moveTo>
                <a:pt x="0" y="0"/>
              </a:moveTo>
              <a:lnTo>
                <a:pt x="0" y="1878065"/>
              </a:lnTo>
              <a:lnTo>
                <a:pt x="91742" y="1878065"/>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835AED8-5CAE-46B9-88F3-E0239CA049D5}">
      <dsp:nvSpPr>
        <dsp:cNvPr id="0" name=""/>
        <dsp:cNvSpPr/>
      </dsp:nvSpPr>
      <dsp:spPr>
        <a:xfrm>
          <a:off x="3400038" y="2166899"/>
          <a:ext cx="1210162" cy="577667"/>
        </a:xfrm>
        <a:prstGeom prst="hexagon">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marL="0" lvl="0" indent="0" algn="ctr" defTabSz="400050">
            <a:lnSpc>
              <a:spcPct val="90000"/>
            </a:lnSpc>
            <a:spcBef>
              <a:spcPct val="0"/>
            </a:spcBef>
            <a:spcAft>
              <a:spcPct val="35000"/>
            </a:spcAft>
            <a:buNone/>
          </a:pPr>
          <a:r>
            <a:rPr lang="en-US" sz="900" b="1" kern="1200" dirty="0"/>
            <a:t>Education, Communication &amp; Outreach</a:t>
          </a:r>
        </a:p>
      </dsp:txBody>
      <dsp:txXfrm>
        <a:off x="3549024" y="2238017"/>
        <a:ext cx="912190" cy="435431"/>
      </dsp:txXfrm>
    </dsp:sp>
    <dsp:sp modelId="{00AD20D3-2D94-47BE-93C6-83B5548C0C32}">
      <dsp:nvSpPr>
        <dsp:cNvPr id="0" name=""/>
        <dsp:cNvSpPr/>
      </dsp:nvSpPr>
      <dsp:spPr>
        <a:xfrm>
          <a:off x="4700908" y="646"/>
          <a:ext cx="1155334" cy="577667"/>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US" sz="1400" b="0" kern="1200" dirty="0">
              <a:solidFill>
                <a:srgbClr val="0B387C"/>
              </a:solidFill>
            </a:rPr>
            <a:t>Research &amp; Computing</a:t>
          </a:r>
        </a:p>
      </dsp:txBody>
      <dsp:txXfrm>
        <a:off x="4717827" y="17565"/>
        <a:ext cx="1121496" cy="543829"/>
      </dsp:txXfrm>
    </dsp:sp>
    <dsp:sp modelId="{E5B5C4AA-0FA8-4860-970A-703352084C88}">
      <dsp:nvSpPr>
        <dsp:cNvPr id="0" name=""/>
        <dsp:cNvSpPr/>
      </dsp:nvSpPr>
      <dsp:spPr>
        <a:xfrm>
          <a:off x="4816442" y="578313"/>
          <a:ext cx="115533" cy="433250"/>
        </a:xfrm>
        <a:custGeom>
          <a:avLst/>
          <a:gdLst/>
          <a:ahLst/>
          <a:cxnLst/>
          <a:rect l="0" t="0" r="0" b="0"/>
          <a:pathLst>
            <a:path>
              <a:moveTo>
                <a:pt x="0" y="0"/>
              </a:moveTo>
              <a:lnTo>
                <a:pt x="0" y="433250"/>
              </a:lnTo>
              <a:lnTo>
                <a:pt x="115533" y="433250"/>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B07D65E-D755-4ADF-BE10-872FA5B3B89F}">
      <dsp:nvSpPr>
        <dsp:cNvPr id="0" name=""/>
        <dsp:cNvSpPr/>
      </dsp:nvSpPr>
      <dsp:spPr>
        <a:xfrm>
          <a:off x="4931975" y="722730"/>
          <a:ext cx="924267" cy="577667"/>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US" sz="1000" b="1" kern="1200" dirty="0"/>
            <a:t>Experimental Physics</a:t>
          </a:r>
        </a:p>
      </dsp:txBody>
      <dsp:txXfrm>
        <a:off x="4948894" y="739649"/>
        <a:ext cx="890429" cy="543829"/>
      </dsp:txXfrm>
    </dsp:sp>
    <dsp:sp modelId="{3570A4A0-050F-4C56-AB23-2F0A0B6CB10A}">
      <dsp:nvSpPr>
        <dsp:cNvPr id="0" name=""/>
        <dsp:cNvSpPr/>
      </dsp:nvSpPr>
      <dsp:spPr>
        <a:xfrm>
          <a:off x="4816442" y="578313"/>
          <a:ext cx="115533" cy="1155334"/>
        </a:xfrm>
        <a:custGeom>
          <a:avLst/>
          <a:gdLst/>
          <a:ahLst/>
          <a:cxnLst/>
          <a:rect l="0" t="0" r="0" b="0"/>
          <a:pathLst>
            <a:path>
              <a:moveTo>
                <a:pt x="0" y="0"/>
              </a:moveTo>
              <a:lnTo>
                <a:pt x="0" y="1155334"/>
              </a:lnTo>
              <a:lnTo>
                <a:pt x="115533" y="115533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2F189E8-A88A-40EA-BBDE-521D5CC66B4A}">
      <dsp:nvSpPr>
        <dsp:cNvPr id="0" name=""/>
        <dsp:cNvSpPr/>
      </dsp:nvSpPr>
      <dsp:spPr>
        <a:xfrm>
          <a:off x="4931975" y="1444814"/>
          <a:ext cx="924267" cy="577667"/>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US" sz="1000" b="1" kern="1200" dirty="0"/>
            <a:t>Theory</a:t>
          </a:r>
        </a:p>
      </dsp:txBody>
      <dsp:txXfrm>
        <a:off x="4948894" y="1461733"/>
        <a:ext cx="890429" cy="543829"/>
      </dsp:txXfrm>
    </dsp:sp>
    <dsp:sp modelId="{CCE39531-CE22-4D30-B71F-E93C3D738AC5}">
      <dsp:nvSpPr>
        <dsp:cNvPr id="0" name=""/>
        <dsp:cNvSpPr/>
      </dsp:nvSpPr>
      <dsp:spPr>
        <a:xfrm>
          <a:off x="4816442" y="578313"/>
          <a:ext cx="115533" cy="1877418"/>
        </a:xfrm>
        <a:custGeom>
          <a:avLst/>
          <a:gdLst/>
          <a:ahLst/>
          <a:cxnLst/>
          <a:rect l="0" t="0" r="0" b="0"/>
          <a:pathLst>
            <a:path>
              <a:moveTo>
                <a:pt x="0" y="0"/>
              </a:moveTo>
              <a:lnTo>
                <a:pt x="0" y="1877418"/>
              </a:lnTo>
              <a:lnTo>
                <a:pt x="115533" y="1877418"/>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F687E79-D046-4BF5-A72F-A11B9BC8915F}">
      <dsp:nvSpPr>
        <dsp:cNvPr id="0" name=""/>
        <dsp:cNvSpPr/>
      </dsp:nvSpPr>
      <dsp:spPr>
        <a:xfrm>
          <a:off x="4931975" y="2166899"/>
          <a:ext cx="924267" cy="577667"/>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US" sz="1000" b="1" kern="1200" dirty="0"/>
            <a:t>Information Technology</a:t>
          </a:r>
        </a:p>
      </dsp:txBody>
      <dsp:txXfrm>
        <a:off x="4948894" y="2183818"/>
        <a:ext cx="890429" cy="54382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EC337F-EC7C-4125-84BE-50DBA2B1AB47}">
      <dsp:nvSpPr>
        <dsp:cNvPr id="0" name=""/>
        <dsp:cNvSpPr/>
      </dsp:nvSpPr>
      <dsp:spPr>
        <a:xfrm>
          <a:off x="315947" y="1400"/>
          <a:ext cx="1165878" cy="582939"/>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43180" rIns="64770" bIns="43180" numCol="1" spcCol="1270" anchor="ctr" anchorCtr="0">
          <a:noAutofit/>
        </a:bodyPr>
        <a:lstStyle/>
        <a:p>
          <a:pPr marL="0" lvl="0" indent="0" algn="ctr" defTabSz="1511300">
            <a:lnSpc>
              <a:spcPct val="90000"/>
            </a:lnSpc>
            <a:spcBef>
              <a:spcPct val="0"/>
            </a:spcBef>
            <a:spcAft>
              <a:spcPct val="35000"/>
            </a:spcAft>
            <a:buNone/>
          </a:pPr>
          <a:r>
            <a:rPr lang="en-US" sz="3400" b="1" kern="1200" dirty="0">
              <a:solidFill>
                <a:srgbClr val="0B387C"/>
              </a:solidFill>
            </a:rPr>
            <a:t>ATS</a:t>
          </a:r>
        </a:p>
      </dsp:txBody>
      <dsp:txXfrm>
        <a:off x="333021" y="18474"/>
        <a:ext cx="1131730" cy="548791"/>
      </dsp:txXfrm>
    </dsp:sp>
    <dsp:sp modelId="{1A14D0EF-8685-4FF9-8196-01F437D357B4}">
      <dsp:nvSpPr>
        <dsp:cNvPr id="0" name=""/>
        <dsp:cNvSpPr/>
      </dsp:nvSpPr>
      <dsp:spPr>
        <a:xfrm>
          <a:off x="432535" y="584340"/>
          <a:ext cx="116587" cy="437204"/>
        </a:xfrm>
        <a:custGeom>
          <a:avLst/>
          <a:gdLst/>
          <a:ahLst/>
          <a:cxnLst/>
          <a:rect l="0" t="0" r="0" b="0"/>
          <a:pathLst>
            <a:path>
              <a:moveTo>
                <a:pt x="0" y="0"/>
              </a:moveTo>
              <a:lnTo>
                <a:pt x="0" y="437204"/>
              </a:lnTo>
              <a:lnTo>
                <a:pt x="116587" y="43720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A7CCF86-3120-453C-B4D9-D73958095C99}">
      <dsp:nvSpPr>
        <dsp:cNvPr id="0" name=""/>
        <dsp:cNvSpPr/>
      </dsp:nvSpPr>
      <dsp:spPr>
        <a:xfrm>
          <a:off x="549122" y="730074"/>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BE</a:t>
          </a:r>
        </a:p>
      </dsp:txBody>
      <dsp:txXfrm>
        <a:off x="566196" y="747148"/>
        <a:ext cx="898555" cy="548791"/>
      </dsp:txXfrm>
    </dsp:sp>
    <dsp:sp modelId="{1F8EE426-C7D8-43D5-8F1E-2820C3128EB6}">
      <dsp:nvSpPr>
        <dsp:cNvPr id="0" name=""/>
        <dsp:cNvSpPr/>
      </dsp:nvSpPr>
      <dsp:spPr>
        <a:xfrm>
          <a:off x="432535" y="584340"/>
          <a:ext cx="116587" cy="1165878"/>
        </a:xfrm>
        <a:custGeom>
          <a:avLst/>
          <a:gdLst/>
          <a:ahLst/>
          <a:cxnLst/>
          <a:rect l="0" t="0" r="0" b="0"/>
          <a:pathLst>
            <a:path>
              <a:moveTo>
                <a:pt x="0" y="0"/>
              </a:moveTo>
              <a:lnTo>
                <a:pt x="0" y="1165878"/>
              </a:lnTo>
              <a:lnTo>
                <a:pt x="116587" y="1165878"/>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C0E0194-178C-42BE-91C8-DCDAE38BA14B}">
      <dsp:nvSpPr>
        <dsp:cNvPr id="0" name=""/>
        <dsp:cNvSpPr/>
      </dsp:nvSpPr>
      <dsp:spPr>
        <a:xfrm>
          <a:off x="549122" y="1458749"/>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TE</a:t>
          </a:r>
        </a:p>
      </dsp:txBody>
      <dsp:txXfrm>
        <a:off x="566196" y="1475823"/>
        <a:ext cx="898555" cy="548791"/>
      </dsp:txXfrm>
    </dsp:sp>
    <dsp:sp modelId="{BC6523A5-F901-4C14-834F-8F19FB253565}">
      <dsp:nvSpPr>
        <dsp:cNvPr id="0" name=""/>
        <dsp:cNvSpPr/>
      </dsp:nvSpPr>
      <dsp:spPr>
        <a:xfrm>
          <a:off x="432535" y="584340"/>
          <a:ext cx="188573" cy="1894553"/>
        </a:xfrm>
        <a:custGeom>
          <a:avLst/>
          <a:gdLst/>
          <a:ahLst/>
          <a:cxnLst/>
          <a:rect l="0" t="0" r="0" b="0"/>
          <a:pathLst>
            <a:path>
              <a:moveTo>
                <a:pt x="0" y="0"/>
              </a:moveTo>
              <a:lnTo>
                <a:pt x="0" y="1894553"/>
              </a:lnTo>
              <a:lnTo>
                <a:pt x="188573" y="1894553"/>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1E8F7C7-6410-4636-9437-5BC103F41506}">
      <dsp:nvSpPr>
        <dsp:cNvPr id="0" name=""/>
        <dsp:cNvSpPr/>
      </dsp:nvSpPr>
      <dsp:spPr>
        <a:xfrm>
          <a:off x="621108" y="2187423"/>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EN</a:t>
          </a:r>
        </a:p>
      </dsp:txBody>
      <dsp:txXfrm>
        <a:off x="638182" y="2204497"/>
        <a:ext cx="898555" cy="548791"/>
      </dsp:txXfrm>
    </dsp:sp>
    <dsp:sp modelId="{3C6E880E-798A-4E99-B48B-FD619ED8FA63}">
      <dsp:nvSpPr>
        <dsp:cNvPr id="0" name=""/>
        <dsp:cNvSpPr/>
      </dsp:nvSpPr>
      <dsp:spPr>
        <a:xfrm>
          <a:off x="432535" y="584340"/>
          <a:ext cx="116587" cy="2623227"/>
        </a:xfrm>
        <a:custGeom>
          <a:avLst/>
          <a:gdLst/>
          <a:ahLst/>
          <a:cxnLst/>
          <a:rect l="0" t="0" r="0" b="0"/>
          <a:pathLst>
            <a:path>
              <a:moveTo>
                <a:pt x="0" y="0"/>
              </a:moveTo>
              <a:lnTo>
                <a:pt x="0" y="2623227"/>
              </a:lnTo>
              <a:lnTo>
                <a:pt x="116587" y="2623227"/>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A2C459D-412F-40F0-9F1C-01994C63547C}">
      <dsp:nvSpPr>
        <dsp:cNvPr id="0" name=""/>
        <dsp:cNvSpPr/>
      </dsp:nvSpPr>
      <dsp:spPr>
        <a:xfrm>
          <a:off x="549122" y="2916097"/>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SY</a:t>
          </a:r>
        </a:p>
      </dsp:txBody>
      <dsp:txXfrm>
        <a:off x="566196" y="2933171"/>
        <a:ext cx="898555" cy="548791"/>
      </dsp:txXfrm>
    </dsp:sp>
    <dsp:sp modelId="{0E78719B-F783-4874-BEA1-E2C9FFA8E9B0}">
      <dsp:nvSpPr>
        <dsp:cNvPr id="0" name=""/>
        <dsp:cNvSpPr/>
      </dsp:nvSpPr>
      <dsp:spPr>
        <a:xfrm>
          <a:off x="1773295" y="1400"/>
          <a:ext cx="1165878" cy="582939"/>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43180" rIns="64770" bIns="43180" numCol="1" spcCol="1270" anchor="ctr" anchorCtr="0">
          <a:noAutofit/>
        </a:bodyPr>
        <a:lstStyle/>
        <a:p>
          <a:pPr marL="0" lvl="0" indent="0" algn="ctr" defTabSz="1511300">
            <a:lnSpc>
              <a:spcPct val="90000"/>
            </a:lnSpc>
            <a:spcBef>
              <a:spcPct val="0"/>
            </a:spcBef>
            <a:spcAft>
              <a:spcPct val="35000"/>
            </a:spcAft>
            <a:buNone/>
          </a:pPr>
          <a:r>
            <a:rPr lang="en-US" sz="3400" b="1" kern="1200" dirty="0">
              <a:solidFill>
                <a:srgbClr val="0B387C"/>
              </a:solidFill>
            </a:rPr>
            <a:t>FHR</a:t>
          </a:r>
        </a:p>
      </dsp:txBody>
      <dsp:txXfrm>
        <a:off x="1790369" y="18474"/>
        <a:ext cx="1131730" cy="548791"/>
      </dsp:txXfrm>
    </dsp:sp>
    <dsp:sp modelId="{3C23C20F-BFC5-4097-A4DE-AF3101295735}">
      <dsp:nvSpPr>
        <dsp:cNvPr id="0" name=""/>
        <dsp:cNvSpPr/>
      </dsp:nvSpPr>
      <dsp:spPr>
        <a:xfrm>
          <a:off x="1889883" y="584340"/>
          <a:ext cx="116587" cy="437204"/>
        </a:xfrm>
        <a:custGeom>
          <a:avLst/>
          <a:gdLst/>
          <a:ahLst/>
          <a:cxnLst/>
          <a:rect l="0" t="0" r="0" b="0"/>
          <a:pathLst>
            <a:path>
              <a:moveTo>
                <a:pt x="0" y="0"/>
              </a:moveTo>
              <a:lnTo>
                <a:pt x="0" y="437204"/>
              </a:lnTo>
              <a:lnTo>
                <a:pt x="116587" y="43720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EAFBE4F-F052-4F56-8735-83E63AEFF4DB}">
      <dsp:nvSpPr>
        <dsp:cNvPr id="0" name=""/>
        <dsp:cNvSpPr/>
      </dsp:nvSpPr>
      <dsp:spPr>
        <a:xfrm>
          <a:off x="2006471" y="730074"/>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FAP</a:t>
          </a:r>
        </a:p>
      </dsp:txBody>
      <dsp:txXfrm>
        <a:off x="2023545" y="747148"/>
        <a:ext cx="898555" cy="548791"/>
      </dsp:txXfrm>
    </dsp:sp>
    <dsp:sp modelId="{D65E9D8E-0FB4-4DA2-A49F-5B8DD5375BFB}">
      <dsp:nvSpPr>
        <dsp:cNvPr id="0" name=""/>
        <dsp:cNvSpPr/>
      </dsp:nvSpPr>
      <dsp:spPr>
        <a:xfrm>
          <a:off x="1889883" y="584340"/>
          <a:ext cx="116587" cy="1165878"/>
        </a:xfrm>
        <a:custGeom>
          <a:avLst/>
          <a:gdLst/>
          <a:ahLst/>
          <a:cxnLst/>
          <a:rect l="0" t="0" r="0" b="0"/>
          <a:pathLst>
            <a:path>
              <a:moveTo>
                <a:pt x="0" y="0"/>
              </a:moveTo>
              <a:lnTo>
                <a:pt x="0" y="1165878"/>
              </a:lnTo>
              <a:lnTo>
                <a:pt x="116587" y="1165878"/>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AC5AAD6-546C-42F0-B9F0-33F4B70F1751}">
      <dsp:nvSpPr>
        <dsp:cNvPr id="0" name=""/>
        <dsp:cNvSpPr/>
      </dsp:nvSpPr>
      <dsp:spPr>
        <a:xfrm>
          <a:off x="2006471" y="1458749"/>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IPT</a:t>
          </a:r>
        </a:p>
      </dsp:txBody>
      <dsp:txXfrm>
        <a:off x="2023545" y="1475823"/>
        <a:ext cx="898555" cy="548791"/>
      </dsp:txXfrm>
    </dsp:sp>
    <dsp:sp modelId="{12B760B6-3DDF-4548-9C92-DB7CEB52880C}">
      <dsp:nvSpPr>
        <dsp:cNvPr id="0" name=""/>
        <dsp:cNvSpPr/>
      </dsp:nvSpPr>
      <dsp:spPr>
        <a:xfrm>
          <a:off x="1889883" y="584340"/>
          <a:ext cx="116587" cy="1894553"/>
        </a:xfrm>
        <a:custGeom>
          <a:avLst/>
          <a:gdLst/>
          <a:ahLst/>
          <a:cxnLst/>
          <a:rect l="0" t="0" r="0" b="0"/>
          <a:pathLst>
            <a:path>
              <a:moveTo>
                <a:pt x="0" y="0"/>
              </a:moveTo>
              <a:lnTo>
                <a:pt x="0" y="1894553"/>
              </a:lnTo>
              <a:lnTo>
                <a:pt x="116587" y="1894553"/>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1F5CA99-2F35-4670-A117-0D20B5ADE1AB}">
      <dsp:nvSpPr>
        <dsp:cNvPr id="0" name=""/>
        <dsp:cNvSpPr/>
      </dsp:nvSpPr>
      <dsp:spPr>
        <a:xfrm>
          <a:off x="2006471" y="2187423"/>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HR</a:t>
          </a:r>
        </a:p>
      </dsp:txBody>
      <dsp:txXfrm>
        <a:off x="2023545" y="2204497"/>
        <a:ext cx="898555" cy="548791"/>
      </dsp:txXfrm>
    </dsp:sp>
    <dsp:sp modelId="{200386FC-B442-411C-ACC8-9E81282172CD}">
      <dsp:nvSpPr>
        <dsp:cNvPr id="0" name=""/>
        <dsp:cNvSpPr/>
      </dsp:nvSpPr>
      <dsp:spPr>
        <a:xfrm>
          <a:off x="1889883" y="584340"/>
          <a:ext cx="116587" cy="2623227"/>
        </a:xfrm>
        <a:custGeom>
          <a:avLst/>
          <a:gdLst/>
          <a:ahLst/>
          <a:cxnLst/>
          <a:rect l="0" t="0" r="0" b="0"/>
          <a:pathLst>
            <a:path>
              <a:moveTo>
                <a:pt x="0" y="0"/>
              </a:moveTo>
              <a:lnTo>
                <a:pt x="0" y="2623227"/>
              </a:lnTo>
              <a:lnTo>
                <a:pt x="116587" y="2623227"/>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64768B0-77E8-4473-B436-228C4261FBCD}">
      <dsp:nvSpPr>
        <dsp:cNvPr id="0" name=""/>
        <dsp:cNvSpPr/>
      </dsp:nvSpPr>
      <dsp:spPr>
        <a:xfrm>
          <a:off x="2006471" y="2916097"/>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SCE</a:t>
          </a:r>
        </a:p>
      </dsp:txBody>
      <dsp:txXfrm>
        <a:off x="2023545" y="2933171"/>
        <a:ext cx="898555" cy="548791"/>
      </dsp:txXfrm>
    </dsp:sp>
    <dsp:sp modelId="{01575F11-9931-4F78-8ADC-0E6E97AAD4C1}">
      <dsp:nvSpPr>
        <dsp:cNvPr id="0" name=""/>
        <dsp:cNvSpPr/>
      </dsp:nvSpPr>
      <dsp:spPr>
        <a:xfrm>
          <a:off x="3221410" y="0"/>
          <a:ext cx="1165878" cy="582939"/>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43180" rIns="64770" bIns="43180" numCol="1" spcCol="1270" anchor="ctr" anchorCtr="0">
          <a:noAutofit/>
        </a:bodyPr>
        <a:lstStyle/>
        <a:p>
          <a:pPr marL="0" lvl="0" indent="0" algn="ctr" defTabSz="1511300">
            <a:lnSpc>
              <a:spcPct val="90000"/>
            </a:lnSpc>
            <a:spcBef>
              <a:spcPct val="0"/>
            </a:spcBef>
            <a:spcAft>
              <a:spcPct val="35000"/>
            </a:spcAft>
            <a:buNone/>
          </a:pPr>
          <a:r>
            <a:rPr lang="en-US" sz="3400" b="1" kern="1200" dirty="0">
              <a:solidFill>
                <a:srgbClr val="0B387C"/>
              </a:solidFill>
            </a:rPr>
            <a:t>IR</a:t>
          </a:r>
        </a:p>
      </dsp:txBody>
      <dsp:txXfrm>
        <a:off x="3238484" y="17074"/>
        <a:ext cx="1131730" cy="548791"/>
      </dsp:txXfrm>
    </dsp:sp>
    <dsp:sp modelId="{00AD20D3-2D94-47BE-93C6-83B5548C0C32}">
      <dsp:nvSpPr>
        <dsp:cNvPr id="0" name=""/>
        <dsp:cNvSpPr/>
      </dsp:nvSpPr>
      <dsp:spPr>
        <a:xfrm>
          <a:off x="4687992" y="1400"/>
          <a:ext cx="1165878" cy="582939"/>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43180" rIns="64770" bIns="43180" numCol="1" spcCol="1270" anchor="ctr" anchorCtr="0">
          <a:noAutofit/>
        </a:bodyPr>
        <a:lstStyle/>
        <a:p>
          <a:pPr marL="0" lvl="0" indent="0" algn="ctr" defTabSz="1511300">
            <a:lnSpc>
              <a:spcPct val="90000"/>
            </a:lnSpc>
            <a:spcBef>
              <a:spcPct val="0"/>
            </a:spcBef>
            <a:spcAft>
              <a:spcPct val="35000"/>
            </a:spcAft>
            <a:buNone/>
          </a:pPr>
          <a:r>
            <a:rPr lang="en-US" sz="3400" b="1" kern="1200" dirty="0">
              <a:solidFill>
                <a:srgbClr val="0B387C"/>
              </a:solidFill>
            </a:rPr>
            <a:t>RCS</a:t>
          </a:r>
        </a:p>
      </dsp:txBody>
      <dsp:txXfrm>
        <a:off x="4705066" y="18474"/>
        <a:ext cx="1131730" cy="548791"/>
      </dsp:txXfrm>
    </dsp:sp>
    <dsp:sp modelId="{E5B5C4AA-0FA8-4860-970A-703352084C88}">
      <dsp:nvSpPr>
        <dsp:cNvPr id="0" name=""/>
        <dsp:cNvSpPr/>
      </dsp:nvSpPr>
      <dsp:spPr>
        <a:xfrm>
          <a:off x="4804580" y="584340"/>
          <a:ext cx="116587" cy="437204"/>
        </a:xfrm>
        <a:custGeom>
          <a:avLst/>
          <a:gdLst/>
          <a:ahLst/>
          <a:cxnLst/>
          <a:rect l="0" t="0" r="0" b="0"/>
          <a:pathLst>
            <a:path>
              <a:moveTo>
                <a:pt x="0" y="0"/>
              </a:moveTo>
              <a:lnTo>
                <a:pt x="0" y="437204"/>
              </a:lnTo>
              <a:lnTo>
                <a:pt x="116587" y="43720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B07D65E-D755-4ADF-BE10-872FA5B3B89F}">
      <dsp:nvSpPr>
        <dsp:cNvPr id="0" name=""/>
        <dsp:cNvSpPr/>
      </dsp:nvSpPr>
      <dsp:spPr>
        <a:xfrm>
          <a:off x="4921168" y="730074"/>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EP</a:t>
          </a:r>
        </a:p>
      </dsp:txBody>
      <dsp:txXfrm>
        <a:off x="4938242" y="747148"/>
        <a:ext cx="898555" cy="548791"/>
      </dsp:txXfrm>
    </dsp:sp>
    <dsp:sp modelId="{3570A4A0-050F-4C56-AB23-2F0A0B6CB10A}">
      <dsp:nvSpPr>
        <dsp:cNvPr id="0" name=""/>
        <dsp:cNvSpPr/>
      </dsp:nvSpPr>
      <dsp:spPr>
        <a:xfrm>
          <a:off x="4804580" y="584340"/>
          <a:ext cx="116587" cy="1165878"/>
        </a:xfrm>
        <a:custGeom>
          <a:avLst/>
          <a:gdLst/>
          <a:ahLst/>
          <a:cxnLst/>
          <a:rect l="0" t="0" r="0" b="0"/>
          <a:pathLst>
            <a:path>
              <a:moveTo>
                <a:pt x="0" y="0"/>
              </a:moveTo>
              <a:lnTo>
                <a:pt x="0" y="1165878"/>
              </a:lnTo>
              <a:lnTo>
                <a:pt x="116587" y="1165878"/>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2F189E8-A88A-40EA-BBDE-521D5CC66B4A}">
      <dsp:nvSpPr>
        <dsp:cNvPr id="0" name=""/>
        <dsp:cNvSpPr/>
      </dsp:nvSpPr>
      <dsp:spPr>
        <a:xfrm>
          <a:off x="4921168" y="1458749"/>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TH</a:t>
          </a:r>
        </a:p>
      </dsp:txBody>
      <dsp:txXfrm>
        <a:off x="4938242" y="1475823"/>
        <a:ext cx="898555" cy="548791"/>
      </dsp:txXfrm>
    </dsp:sp>
    <dsp:sp modelId="{CCE39531-CE22-4D30-B71F-E93C3D738AC5}">
      <dsp:nvSpPr>
        <dsp:cNvPr id="0" name=""/>
        <dsp:cNvSpPr/>
      </dsp:nvSpPr>
      <dsp:spPr>
        <a:xfrm>
          <a:off x="4804580" y="584340"/>
          <a:ext cx="116587" cy="1894553"/>
        </a:xfrm>
        <a:custGeom>
          <a:avLst/>
          <a:gdLst/>
          <a:ahLst/>
          <a:cxnLst/>
          <a:rect l="0" t="0" r="0" b="0"/>
          <a:pathLst>
            <a:path>
              <a:moveTo>
                <a:pt x="0" y="0"/>
              </a:moveTo>
              <a:lnTo>
                <a:pt x="0" y="1894553"/>
              </a:lnTo>
              <a:lnTo>
                <a:pt x="116587" y="1894553"/>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F687E79-D046-4BF5-A72F-A11B9BC8915F}">
      <dsp:nvSpPr>
        <dsp:cNvPr id="0" name=""/>
        <dsp:cNvSpPr/>
      </dsp:nvSpPr>
      <dsp:spPr>
        <a:xfrm>
          <a:off x="4921168" y="2187423"/>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IT</a:t>
          </a:r>
        </a:p>
      </dsp:txBody>
      <dsp:txXfrm>
        <a:off x="4938242" y="2204497"/>
        <a:ext cx="898555" cy="548791"/>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1543" cy="717574"/>
          </a:xfrm>
          <a:prstGeom prst="rect">
            <a:avLst/>
          </a:prstGeom>
        </p:spPr>
        <p:txBody>
          <a:bodyPr vert="horz" lIns="132890" tIns="66445" rIns="132890" bIns="66445" rtlCol="0"/>
          <a:lstStyle>
            <a:lvl1pPr algn="l">
              <a:defRPr sz="1700"/>
            </a:lvl1pPr>
          </a:lstStyle>
          <a:p>
            <a:endParaRPr lang="en-GB"/>
          </a:p>
        </p:txBody>
      </p:sp>
      <p:sp>
        <p:nvSpPr>
          <p:cNvPr id="3" name="Date Placeholder 2"/>
          <p:cNvSpPr>
            <a:spLocks noGrp="1"/>
          </p:cNvSpPr>
          <p:nvPr>
            <p:ph type="dt" sz="quarter" idx="1"/>
          </p:nvPr>
        </p:nvSpPr>
        <p:spPr>
          <a:xfrm>
            <a:off x="5622800" y="0"/>
            <a:ext cx="4301543" cy="717574"/>
          </a:xfrm>
          <a:prstGeom prst="rect">
            <a:avLst/>
          </a:prstGeom>
        </p:spPr>
        <p:txBody>
          <a:bodyPr vert="horz" lIns="132890" tIns="66445" rIns="132890" bIns="66445" rtlCol="0"/>
          <a:lstStyle>
            <a:lvl1pPr algn="r">
              <a:defRPr sz="1700"/>
            </a:lvl1pPr>
          </a:lstStyle>
          <a:p>
            <a:fld id="{A5400F9D-92A0-422B-ABB0-997B961779BE}" type="datetimeFigureOut">
              <a:rPr lang="en-GB" smtClean="0"/>
              <a:t>30/06/2023</a:t>
            </a:fld>
            <a:endParaRPr lang="en-GB"/>
          </a:p>
        </p:txBody>
      </p:sp>
      <p:sp>
        <p:nvSpPr>
          <p:cNvPr id="4" name="Footer Placeholder 3"/>
          <p:cNvSpPr>
            <a:spLocks noGrp="1"/>
          </p:cNvSpPr>
          <p:nvPr>
            <p:ph type="ftr" sz="quarter" idx="2"/>
          </p:nvPr>
        </p:nvSpPr>
        <p:spPr>
          <a:xfrm>
            <a:off x="2" y="13584220"/>
            <a:ext cx="4301543" cy="717572"/>
          </a:xfrm>
          <a:prstGeom prst="rect">
            <a:avLst/>
          </a:prstGeom>
        </p:spPr>
        <p:txBody>
          <a:bodyPr vert="horz" lIns="132890" tIns="66445" rIns="132890" bIns="66445" rtlCol="0" anchor="b"/>
          <a:lstStyle>
            <a:lvl1pPr algn="l">
              <a:defRPr sz="1700"/>
            </a:lvl1pPr>
          </a:lstStyle>
          <a:p>
            <a:endParaRPr lang="en-GB"/>
          </a:p>
        </p:txBody>
      </p:sp>
      <p:sp>
        <p:nvSpPr>
          <p:cNvPr id="5" name="Slide Number Placeholder 4"/>
          <p:cNvSpPr>
            <a:spLocks noGrp="1"/>
          </p:cNvSpPr>
          <p:nvPr>
            <p:ph type="sldNum" sz="quarter" idx="3"/>
          </p:nvPr>
        </p:nvSpPr>
        <p:spPr>
          <a:xfrm>
            <a:off x="5622800" y="13584220"/>
            <a:ext cx="4301543" cy="717572"/>
          </a:xfrm>
          <a:prstGeom prst="rect">
            <a:avLst/>
          </a:prstGeom>
        </p:spPr>
        <p:txBody>
          <a:bodyPr vert="horz" lIns="132890" tIns="66445" rIns="132890" bIns="66445" rtlCol="0" anchor="b"/>
          <a:lstStyle>
            <a:lvl1pPr algn="r">
              <a:defRPr sz="1700"/>
            </a:lvl1pPr>
          </a:lstStyle>
          <a:p>
            <a:fld id="{E867FFE1-D644-4AC2-A698-D91D4AA61EF5}" type="slidenum">
              <a:rPr lang="en-GB" smtClean="0"/>
              <a:t>‹#›</a:t>
            </a:fld>
            <a:endParaRPr lang="en-GB"/>
          </a:p>
        </p:txBody>
      </p:sp>
    </p:spTree>
    <p:extLst>
      <p:ext uri="{BB962C8B-B14F-4D97-AF65-F5344CB8AC3E}">
        <p14:creationId xmlns:p14="http://schemas.microsoft.com/office/powerpoint/2010/main" val="31222863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1543" cy="717574"/>
          </a:xfrm>
          <a:prstGeom prst="rect">
            <a:avLst/>
          </a:prstGeom>
        </p:spPr>
        <p:txBody>
          <a:bodyPr vert="horz" lIns="132890" tIns="66445" rIns="132890" bIns="66445" rtlCol="0"/>
          <a:lstStyle>
            <a:lvl1pPr algn="l">
              <a:defRPr sz="1700"/>
            </a:lvl1pPr>
          </a:lstStyle>
          <a:p>
            <a:endParaRPr lang="en-GB"/>
          </a:p>
        </p:txBody>
      </p:sp>
      <p:sp>
        <p:nvSpPr>
          <p:cNvPr id="3" name="Date Placeholder 2"/>
          <p:cNvSpPr>
            <a:spLocks noGrp="1"/>
          </p:cNvSpPr>
          <p:nvPr>
            <p:ph type="dt" idx="1"/>
          </p:nvPr>
        </p:nvSpPr>
        <p:spPr>
          <a:xfrm>
            <a:off x="5622800" y="0"/>
            <a:ext cx="4301543" cy="717574"/>
          </a:xfrm>
          <a:prstGeom prst="rect">
            <a:avLst/>
          </a:prstGeom>
        </p:spPr>
        <p:txBody>
          <a:bodyPr vert="horz" lIns="132890" tIns="66445" rIns="132890" bIns="66445" rtlCol="0"/>
          <a:lstStyle>
            <a:lvl1pPr algn="r">
              <a:defRPr sz="1700"/>
            </a:lvl1pPr>
          </a:lstStyle>
          <a:p>
            <a:fld id="{889D642E-375B-4B6C-9A08-D0EF4DEE96CB}" type="datetimeFigureOut">
              <a:rPr lang="en-GB" smtClean="0"/>
              <a:t>30/06/2023</a:t>
            </a:fld>
            <a:endParaRPr lang="en-GB"/>
          </a:p>
        </p:txBody>
      </p:sp>
      <p:sp>
        <p:nvSpPr>
          <p:cNvPr id="4" name="Slide Image Placeholder 3"/>
          <p:cNvSpPr>
            <a:spLocks noGrp="1" noRot="1" noChangeAspect="1"/>
          </p:cNvSpPr>
          <p:nvPr>
            <p:ph type="sldImg" idx="2"/>
          </p:nvPr>
        </p:nvSpPr>
        <p:spPr>
          <a:xfrm>
            <a:off x="673100" y="1790700"/>
            <a:ext cx="8580438" cy="4826000"/>
          </a:xfrm>
          <a:prstGeom prst="rect">
            <a:avLst/>
          </a:prstGeom>
          <a:noFill/>
          <a:ln w="12700">
            <a:solidFill>
              <a:prstClr val="black"/>
            </a:solidFill>
          </a:ln>
        </p:spPr>
        <p:txBody>
          <a:bodyPr vert="horz" lIns="132890" tIns="66445" rIns="132890" bIns="66445" rtlCol="0" anchor="ctr"/>
          <a:lstStyle/>
          <a:p>
            <a:endParaRPr lang="en-GB"/>
          </a:p>
        </p:txBody>
      </p:sp>
      <p:sp>
        <p:nvSpPr>
          <p:cNvPr id="5" name="Notes Placeholder 4"/>
          <p:cNvSpPr>
            <a:spLocks noGrp="1"/>
          </p:cNvSpPr>
          <p:nvPr>
            <p:ph type="body" sz="quarter" idx="3"/>
          </p:nvPr>
        </p:nvSpPr>
        <p:spPr>
          <a:xfrm>
            <a:off x="992665" y="6882738"/>
            <a:ext cx="7941310" cy="5631329"/>
          </a:xfrm>
          <a:prstGeom prst="rect">
            <a:avLst/>
          </a:prstGeom>
        </p:spPr>
        <p:txBody>
          <a:bodyPr vert="horz" lIns="132890" tIns="66445" rIns="132890" bIns="66445"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2" y="13584220"/>
            <a:ext cx="4301543" cy="717572"/>
          </a:xfrm>
          <a:prstGeom prst="rect">
            <a:avLst/>
          </a:prstGeom>
        </p:spPr>
        <p:txBody>
          <a:bodyPr vert="horz" lIns="132890" tIns="66445" rIns="132890" bIns="66445" rtlCol="0" anchor="b"/>
          <a:lstStyle>
            <a:lvl1pPr algn="l">
              <a:defRPr sz="1700"/>
            </a:lvl1pPr>
          </a:lstStyle>
          <a:p>
            <a:endParaRPr lang="en-GB"/>
          </a:p>
        </p:txBody>
      </p:sp>
      <p:sp>
        <p:nvSpPr>
          <p:cNvPr id="7" name="Slide Number Placeholder 6"/>
          <p:cNvSpPr>
            <a:spLocks noGrp="1"/>
          </p:cNvSpPr>
          <p:nvPr>
            <p:ph type="sldNum" sz="quarter" idx="5"/>
          </p:nvPr>
        </p:nvSpPr>
        <p:spPr>
          <a:xfrm>
            <a:off x="5622800" y="13584220"/>
            <a:ext cx="4301543" cy="717572"/>
          </a:xfrm>
          <a:prstGeom prst="rect">
            <a:avLst/>
          </a:prstGeom>
        </p:spPr>
        <p:txBody>
          <a:bodyPr vert="horz" lIns="132890" tIns="66445" rIns="132890" bIns="66445" rtlCol="0" anchor="b"/>
          <a:lstStyle>
            <a:lvl1pPr algn="r">
              <a:defRPr sz="1700"/>
            </a:lvl1pPr>
          </a:lstStyle>
          <a:p>
            <a:fld id="{A25B4BE4-2004-4494-AD8A-6209C7B637E4}" type="slidenum">
              <a:rPr lang="en-GB" smtClean="0"/>
              <a:t>‹#›</a:t>
            </a:fld>
            <a:endParaRPr lang="en-GB"/>
          </a:p>
        </p:txBody>
      </p:sp>
    </p:spTree>
    <p:extLst>
      <p:ext uri="{BB962C8B-B14F-4D97-AF65-F5344CB8AC3E}">
        <p14:creationId xmlns:p14="http://schemas.microsoft.com/office/powerpoint/2010/main" val="14062200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3" Type="http://schemas.openxmlformats.org/officeDocument/2006/relationships/hyperlink" Target="https://admin-eguide.web.cern.ch/en/node/291" TargetMode="External"/><Relationship Id="rId2" Type="http://schemas.openxmlformats.org/officeDocument/2006/relationships/slide" Target="../slides/slide33.xml"/><Relationship Id="rId1" Type="http://schemas.openxmlformats.org/officeDocument/2006/relationships/notesMaster" Target="../notesMasters/notesMaster1.xml"/><Relationship Id="rId4" Type="http://schemas.openxmlformats.org/officeDocument/2006/relationships/hyperlink" Target="https://admin-eguide.web.cern.ch/node/352#3" TargetMode="Externa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3" Type="http://schemas.openxmlformats.org/officeDocument/2006/relationships/hyperlink" Target="https://lms.cern.ch/ekp/servlet/ekp?CID=EKP000043535&amp;TX=FORMAT1&amp;BACKTOCATALOG=Y&amp;DECORATEPAGE=N" TargetMode="External"/><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1</a:t>
            </a:fld>
            <a:endParaRPr lang="en-GB" dirty="0"/>
          </a:p>
        </p:txBody>
      </p:sp>
    </p:spTree>
    <p:extLst>
      <p:ext uri="{BB962C8B-B14F-4D97-AF65-F5344CB8AC3E}">
        <p14:creationId xmlns:p14="http://schemas.microsoft.com/office/powerpoint/2010/main" val="39096741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Florence</a:t>
            </a:r>
            <a:br>
              <a:rPr lang="en-GB" dirty="0"/>
            </a:br>
            <a:r>
              <a:rPr lang="en-GB" dirty="0"/>
              <a:t>*************</a:t>
            </a:r>
          </a:p>
          <a:p>
            <a:r>
              <a:rPr lang="en-GB" dirty="0"/>
              <a:t>In</a:t>
            </a:r>
            <a:r>
              <a:rPr lang="en-GB" baseline="0" dirty="0"/>
              <a:t> the CERN Phonebook, you can find out where people have their office.</a:t>
            </a:r>
          </a:p>
          <a:p>
            <a:r>
              <a:rPr lang="en-GB" baseline="0" dirty="0"/>
              <a:t>For example, me/Rocio has her office in building 5, on the 2</a:t>
            </a:r>
            <a:r>
              <a:rPr lang="en-GB" baseline="30000" dirty="0"/>
              <a:t>nd</a:t>
            </a:r>
            <a:r>
              <a:rPr lang="en-GB" baseline="0" dirty="0"/>
              <a:t> floor, and the office number is 25, on the side of the corridor with </a:t>
            </a:r>
            <a:r>
              <a:rPr lang="en-GB" baseline="0" dirty="0" err="1"/>
              <a:t>oneven</a:t>
            </a:r>
            <a:r>
              <a:rPr lang="en-GB" baseline="0" dirty="0"/>
              <a:t> numbers, and which are going up from 1 on one side of the building to the highest number on the other side of the building. </a:t>
            </a:r>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10</a:t>
            </a:fld>
            <a:endParaRPr lang="en-GB"/>
          </a:p>
        </p:txBody>
      </p:sp>
    </p:spTree>
    <p:extLst>
      <p:ext uri="{BB962C8B-B14F-4D97-AF65-F5344CB8AC3E}">
        <p14:creationId xmlns:p14="http://schemas.microsoft.com/office/powerpoint/2010/main" val="26461437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Florence</a:t>
            </a:r>
            <a:br>
              <a:rPr lang="fr-CH" dirty="0"/>
            </a:br>
            <a:r>
              <a:rPr lang="fr-CH" dirty="0"/>
              <a:t>************************</a:t>
            </a:r>
            <a:br>
              <a:rPr lang="fr-CH" dirty="0"/>
            </a:br>
            <a:r>
              <a:rPr lang="en-GB" baseline="0" dirty="0"/>
              <a:t>And there is </a:t>
            </a:r>
            <a:r>
              <a:rPr lang="en-GB" b="1" baseline="0" dirty="0"/>
              <a:t>an application</a:t>
            </a:r>
            <a:r>
              <a:rPr lang="en-GB" baseline="0" dirty="0"/>
              <a:t> which you can install on your smartphone.</a:t>
            </a:r>
            <a:endParaRPr lang="en-GB" dirty="0"/>
          </a:p>
          <a:p>
            <a:r>
              <a:rPr lang="en-GB" b="0" dirty="0"/>
              <a:t>The app is called </a:t>
            </a:r>
            <a:r>
              <a:rPr lang="en-GB" b="0" dirty="0" err="1"/>
              <a:t>MapCERN</a:t>
            </a:r>
            <a:r>
              <a:rPr lang="en-GB" b="0" baseline="0" dirty="0"/>
              <a:t> and is available for Android and iOS.</a:t>
            </a:r>
          </a:p>
          <a:p>
            <a:r>
              <a:rPr lang="en-GB" b="0" baseline="0" dirty="0"/>
              <a:t>You can do a quick search, it covers all places at CERN and works offline.</a:t>
            </a:r>
          </a:p>
        </p:txBody>
      </p:sp>
      <p:sp>
        <p:nvSpPr>
          <p:cNvPr id="4" name="Slide Number Placeholder 3"/>
          <p:cNvSpPr>
            <a:spLocks noGrp="1"/>
          </p:cNvSpPr>
          <p:nvPr>
            <p:ph type="sldNum" sz="quarter" idx="10"/>
          </p:nvPr>
        </p:nvSpPr>
        <p:spPr/>
        <p:txBody>
          <a:bodyPr/>
          <a:lstStyle/>
          <a:p>
            <a:fld id="{6FCA74A4-F605-41B5-921E-61A9A8B92EE3}" type="slidenum">
              <a:rPr lang="en-US" smtClean="0"/>
              <a:t>11</a:t>
            </a:fld>
            <a:endParaRPr lang="en-US"/>
          </a:p>
        </p:txBody>
      </p:sp>
    </p:spTree>
    <p:extLst>
      <p:ext uri="{BB962C8B-B14F-4D97-AF65-F5344CB8AC3E}">
        <p14:creationId xmlns:p14="http://schemas.microsoft.com/office/powerpoint/2010/main" val="32612415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Rocio</a:t>
            </a:r>
            <a:br>
              <a:rPr lang="fr-CH" dirty="0"/>
            </a:br>
            <a:r>
              <a:rPr lang="fr-CH" dirty="0"/>
              <a:t>************************</a:t>
            </a:r>
            <a:endParaRPr lang="en-GB" dirty="0"/>
          </a:p>
          <a:p>
            <a:r>
              <a:rPr lang="en-US" baseline="0" dirty="0"/>
              <a:t>The Globe is building with a history similar to the Eiffel tower.</a:t>
            </a:r>
          </a:p>
          <a:p>
            <a:endParaRPr lang="en-US" baseline="0" dirty="0"/>
          </a:p>
          <a:p>
            <a:r>
              <a:rPr lang="en-US" baseline="0" dirty="0"/>
              <a:t>Built for a national exhibition in Switzerland in 2002, which lasted 6 months, it was located near the lake of Neuchatel and called at that time the </a:t>
            </a:r>
            <a:r>
              <a:rPr lang="en-US" baseline="0" dirty="0" err="1"/>
              <a:t>Palais</a:t>
            </a:r>
            <a:r>
              <a:rPr lang="en-US" baseline="0" dirty="0"/>
              <a:t> de </a:t>
            </a:r>
            <a:r>
              <a:rPr lang="en-US" baseline="0" dirty="0" err="1"/>
              <a:t>l’equilibre</a:t>
            </a:r>
            <a:r>
              <a:rPr lang="en-US" baseline="0" dirty="0"/>
              <a:t>.</a:t>
            </a:r>
          </a:p>
          <a:p>
            <a:r>
              <a:rPr lang="en-US" baseline="0" dirty="0"/>
              <a:t>This name is however no longer used.</a:t>
            </a:r>
          </a:p>
          <a:p>
            <a:r>
              <a:rPr lang="en-US" baseline="0" dirty="0"/>
              <a:t>At the end of the exhibition, it was dismantled and the Swiss </a:t>
            </a:r>
            <a:r>
              <a:rPr lang="en-US" baseline="0" dirty="0" err="1"/>
              <a:t>Governement</a:t>
            </a:r>
            <a:r>
              <a:rPr lang="en-US" baseline="0" dirty="0"/>
              <a:t> offered to re-build it on the CERN site.</a:t>
            </a:r>
          </a:p>
          <a:p>
            <a:r>
              <a:rPr lang="en-US" baseline="0" dirty="0"/>
              <a:t>The building technique is quite unique : they start with top crown, which is on a temporary platform. Once all the beams are put in circle, the platform is dismantled : the crown holds everything together.</a:t>
            </a:r>
          </a:p>
          <a:p>
            <a:r>
              <a:rPr lang="en-US" baseline="0" dirty="0"/>
              <a:t>The shape of the building represents the planet Earth (outer layer to protect the building against Sun and other elements, just like the atmosphere does).</a:t>
            </a:r>
          </a:p>
          <a:p>
            <a:r>
              <a:rPr lang="en-US" baseline="0" dirty="0"/>
              <a:t>The Globe has become a landmark in the Geneva area.</a:t>
            </a:r>
          </a:p>
          <a:p>
            <a:endParaRPr lang="en-US" baseline="0" dirty="0"/>
          </a:p>
          <a:p>
            <a:r>
              <a:rPr lang="en-US" baseline="0" dirty="0"/>
              <a:t>If you want to know more about it, here is a link :</a:t>
            </a:r>
          </a:p>
          <a:p>
            <a:r>
              <a:rPr lang="en-US" baseline="0" dirty="0"/>
              <a:t>https://visit.cern/globe/history-globe </a:t>
            </a:r>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12</a:t>
            </a:fld>
            <a:endParaRPr lang="en-GB"/>
          </a:p>
        </p:txBody>
      </p:sp>
    </p:spTree>
    <p:extLst>
      <p:ext uri="{BB962C8B-B14F-4D97-AF65-F5344CB8AC3E}">
        <p14:creationId xmlns:p14="http://schemas.microsoft.com/office/powerpoint/2010/main" val="25022603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Rocio</a:t>
            </a:r>
            <a:br>
              <a:rPr lang="fr-CH" dirty="0"/>
            </a:br>
            <a:r>
              <a:rPr lang="fr-CH" dirty="0"/>
              <a:t>************************</a:t>
            </a:r>
            <a:endParaRPr lang="en-GB" dirty="0"/>
          </a:p>
          <a:p>
            <a:r>
              <a:rPr lang="en-GB" dirty="0"/>
              <a:t>Ready to start with the real quiz</a:t>
            </a:r>
            <a:r>
              <a:rPr lang="en-GB" baseline="0" dirty="0"/>
              <a:t> ?</a:t>
            </a:r>
          </a:p>
          <a:p>
            <a:r>
              <a:rPr lang="en-GB" baseline="0" dirty="0"/>
              <a:t>We first have a few questions about CERN as an international organisation.</a:t>
            </a:r>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13</a:t>
            </a:fld>
            <a:endParaRPr lang="en-US"/>
          </a:p>
        </p:txBody>
      </p:sp>
    </p:spTree>
    <p:extLst>
      <p:ext uri="{BB962C8B-B14F-4D97-AF65-F5344CB8AC3E}">
        <p14:creationId xmlns:p14="http://schemas.microsoft.com/office/powerpoint/2010/main" val="3857863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Florence</a:t>
            </a:r>
            <a:br>
              <a:rPr lang="fr-CH" dirty="0"/>
            </a:br>
            <a:r>
              <a:rPr lang="fr-CH" dirty="0"/>
              <a:t>************</a:t>
            </a:r>
            <a:br>
              <a:rPr lang="fr-CH" dirty="0"/>
            </a:br>
            <a:br>
              <a:rPr lang="fr-CH" dirty="0"/>
            </a:br>
            <a:r>
              <a:rPr lang="fr-CH" dirty="0"/>
              <a:t>Stats 2022 : https://cds.cern.ch/record/2858688?</a:t>
            </a:r>
            <a:br>
              <a:rPr lang="fr-CH" dirty="0"/>
            </a:br>
            <a:r>
              <a:rPr lang="fr-CH" dirty="0"/>
              <a:t>************************</a:t>
            </a:r>
            <a:endParaRPr lang="en-GB" dirty="0"/>
          </a:p>
          <a:p>
            <a:r>
              <a:rPr lang="en-GB" dirty="0"/>
              <a:t>If you answered 2 660, then you probably</a:t>
            </a:r>
            <a:r>
              <a:rPr lang="en-GB" baseline="0" dirty="0"/>
              <a:t> only took into account the staff members.</a:t>
            </a:r>
          </a:p>
          <a:p>
            <a:r>
              <a:rPr lang="en-GB" baseline="0" dirty="0"/>
              <a:t>But on top of the staff, we also had 900 fellows on 31.12.2022. </a:t>
            </a:r>
            <a:br>
              <a:rPr lang="en-GB" baseline="0" dirty="0"/>
            </a:br>
            <a:r>
              <a:rPr lang="en-GB" baseline="0" dirty="0"/>
              <a:t>As from this year, CERN does not offer any fellow contracts anymore, but recruits now Graduates in 3 different programs : Origin (Early career professionals),  Quest (Experienced Project Graduates, and Research Fellowships.</a:t>
            </a:r>
            <a:br>
              <a:rPr lang="en-GB" baseline="0" dirty="0"/>
            </a:br>
            <a:endParaRPr lang="en-GB" baseline="0" dirty="0"/>
          </a:p>
          <a:p>
            <a:r>
              <a:rPr lang="en-GB" baseline="0" dirty="0"/>
              <a:t>The staff members and fellows together are the employed members of the personnel or MPE.</a:t>
            </a:r>
            <a:br>
              <a:rPr lang="en-GB" baseline="0" dirty="0"/>
            </a:br>
            <a:r>
              <a:rPr lang="en-GB" baseline="0" dirty="0"/>
              <a:t>CERN is their employer.</a:t>
            </a:r>
          </a:p>
          <a:p>
            <a:endParaRPr lang="en-GB" baseline="0" dirty="0"/>
          </a:p>
          <a:p>
            <a:r>
              <a:rPr lang="en-GB" baseline="0" dirty="0"/>
              <a:t>But besides these more than 3 4560 people, there are also many more who have a contract with CERN, although it is not an employment contract :</a:t>
            </a:r>
          </a:p>
          <a:p>
            <a:pPr marL="249168" indent="-249168">
              <a:buFontTx/>
              <a:buChar char="-"/>
            </a:pPr>
            <a:r>
              <a:rPr lang="en-GB" baseline="0" dirty="0"/>
              <a:t>First of all, we have more than 11 900 users, who are working in scientific collaborations</a:t>
            </a:r>
          </a:p>
          <a:p>
            <a:pPr marL="249168" indent="-249168">
              <a:buFontTx/>
              <a:buChar char="-"/>
            </a:pPr>
            <a:r>
              <a:rPr lang="en-GB" baseline="0" dirty="0"/>
              <a:t>And also almost 950 associates</a:t>
            </a:r>
          </a:p>
          <a:p>
            <a:pPr marL="249168" indent="-249168">
              <a:buFontTx/>
              <a:buChar char="-"/>
            </a:pPr>
            <a:r>
              <a:rPr lang="en-GB" baseline="0" dirty="0"/>
              <a:t>And more than 500 students</a:t>
            </a:r>
          </a:p>
          <a:p>
            <a:endParaRPr lang="en-GB" baseline="0" dirty="0"/>
          </a:p>
          <a:p>
            <a:r>
              <a:rPr lang="en-GB" baseline="0" dirty="0"/>
              <a:t>All together approximately 13 400 people who have a contract of association with CERN.</a:t>
            </a:r>
          </a:p>
          <a:p>
            <a:endParaRPr lang="en-GB" baseline="0" dirty="0"/>
          </a:p>
          <a:p>
            <a:r>
              <a:rPr lang="en-GB" baseline="0" dirty="0"/>
              <a:t>Both MPE and MPA are considered </a:t>
            </a:r>
            <a:r>
              <a:rPr lang="en-GB" baseline="0" dirty="0" err="1"/>
              <a:t>MoP</a:t>
            </a:r>
            <a:r>
              <a:rPr lang="en-GB" baseline="0" dirty="0"/>
              <a:t>, and you are a member of that big family of almost 17 000 people.</a:t>
            </a:r>
          </a:p>
          <a:p>
            <a:endParaRPr lang="en-US" baseline="0" dirty="0"/>
          </a:p>
          <a:p>
            <a:r>
              <a:rPr lang="en-US" b="1" baseline="0" dirty="0"/>
              <a:t>How many people on the CERN site on an average day ?</a:t>
            </a:r>
            <a:endParaRPr lang="en-GB" b="1" baseline="0" dirty="0"/>
          </a:p>
          <a:p>
            <a:endParaRPr lang="en-GB" baseline="0" dirty="0"/>
          </a:p>
          <a:p>
            <a:r>
              <a:rPr lang="en-GB" baseline="0" dirty="0"/>
              <a:t>Not all users are present at CERN every day. Note also that there is also personnel from contractors which can be working on the CERN site : there are more than 4 500 such people with an active registration, and some of them come here every day while others come only for the duration of a specific intervention.</a:t>
            </a:r>
            <a:endParaRPr lang="en-GB" baseline="-25000" dirty="0"/>
          </a:p>
          <a:p>
            <a:pPr marL="249168" indent="-249168">
              <a:buFontTx/>
              <a:buChar char="-"/>
            </a:pPr>
            <a:endParaRPr lang="en-GB" baseline="0" dirty="0"/>
          </a:p>
          <a:p>
            <a:r>
              <a:rPr lang="en-US" baseline="0" dirty="0"/>
              <a:t>Presence on CERN site : </a:t>
            </a:r>
          </a:p>
          <a:p>
            <a:pPr marL="249168" indent="-249168">
              <a:buFontTx/>
              <a:buChar char="-"/>
            </a:pPr>
            <a:r>
              <a:rPr lang="en-US" baseline="0" dirty="0"/>
              <a:t>before COVID : average of 7200 people on a normal weekday (of which 1800 contractors)</a:t>
            </a:r>
          </a:p>
          <a:p>
            <a:pPr marL="249168" indent="-249168">
              <a:buFontTx/>
              <a:buChar char="-"/>
            </a:pPr>
            <a:r>
              <a:rPr lang="en-US" baseline="0" dirty="0"/>
              <a:t>now (May 2022) : average of 6500 people (including 1500 contractors)</a:t>
            </a:r>
          </a:p>
          <a:p>
            <a:r>
              <a:rPr lang="en-US" baseline="0" dirty="0"/>
              <a:t>(Source : data presented at ED by Katy Foraz).</a:t>
            </a:r>
            <a:endParaRPr lang="en-GB" baseline="0" dirty="0"/>
          </a:p>
          <a:p>
            <a:pPr marL="249168" indent="-249168">
              <a:buFontTx/>
              <a:buChar char="-"/>
            </a:pPr>
            <a:endParaRPr lang="en-GB" baseline="0" dirty="0"/>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14</a:t>
            </a:fld>
            <a:endParaRPr lang="en-GB"/>
          </a:p>
        </p:txBody>
      </p:sp>
    </p:spTree>
    <p:extLst>
      <p:ext uri="{BB962C8B-B14F-4D97-AF65-F5344CB8AC3E}">
        <p14:creationId xmlns:p14="http://schemas.microsoft.com/office/powerpoint/2010/main" val="17884178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br>
              <a:rPr lang="fr-CH" dirty="0"/>
            </a:br>
            <a:r>
              <a:rPr lang="fr-CH" dirty="0"/>
              <a:t>************************</a:t>
            </a:r>
          </a:p>
          <a:p>
            <a:r>
              <a:rPr lang="fr-CH" dirty="0"/>
              <a:t>Sources</a:t>
            </a:r>
            <a:r>
              <a:rPr lang="fr-CH" baseline="0" dirty="0"/>
              <a:t> : </a:t>
            </a:r>
          </a:p>
          <a:p>
            <a:r>
              <a:rPr lang="fr-CH" baseline="0" dirty="0"/>
              <a:t>- https://cds.cern.ch/record/2799098?ln=en (budget 2022)</a:t>
            </a:r>
            <a:br>
              <a:rPr lang="fr-CH" baseline="0" dirty="0"/>
            </a:br>
            <a:r>
              <a:rPr lang="fr-CH" baseline="0" dirty="0"/>
              <a:t>- https://cds.cern.ch/record/2790156 (</a:t>
            </a:r>
            <a:r>
              <a:rPr lang="fr-CH" baseline="0" dirty="0" err="1"/>
              <a:t>map</a:t>
            </a:r>
            <a:r>
              <a:rPr lang="fr-CH" baseline="0" dirty="0"/>
              <a:t> </a:t>
            </a:r>
            <a:r>
              <a:rPr lang="fr-CH" baseline="0" dirty="0" err="1"/>
              <a:t>member</a:t>
            </a:r>
            <a:r>
              <a:rPr lang="fr-CH" baseline="0" dirty="0"/>
              <a:t> states)</a:t>
            </a:r>
          </a:p>
          <a:p>
            <a:endParaRPr lang="en-GB" dirty="0"/>
          </a:p>
          <a:p>
            <a:r>
              <a:rPr lang="en-GB" dirty="0"/>
              <a:t>The CERN member states are indeed providing</a:t>
            </a:r>
            <a:r>
              <a:rPr lang="en-GB" baseline="0" dirty="0"/>
              <a:t> 84 % of CERN’s budget. (click)</a:t>
            </a:r>
          </a:p>
          <a:p>
            <a:r>
              <a:rPr lang="en-GB" baseline="0" dirty="0"/>
              <a:t>There are today 23 Member states – originally when CERN was founded, there were only 12 countries. (click)</a:t>
            </a:r>
          </a:p>
          <a:p>
            <a:r>
              <a:rPr lang="en-GB" baseline="0" dirty="0"/>
              <a:t>In order to have a fair sharing of the cost, the contributions are calculated as a certain percentage of the National Income. </a:t>
            </a:r>
          </a:p>
          <a:p>
            <a:endParaRPr lang="en-GB" baseline="0" dirty="0"/>
          </a:p>
          <a:p>
            <a:r>
              <a:rPr lang="en-GB" baseline="0" dirty="0"/>
              <a:t>And were does the remaining 16% comes from ?</a:t>
            </a:r>
          </a:p>
          <a:p>
            <a:endParaRPr lang="en-GB" baseline="0" dirty="0"/>
          </a:p>
          <a:p>
            <a:r>
              <a:rPr lang="en-GB" baseline="0" dirty="0"/>
              <a:t>Well, CERN also has associated member states, who pay a reduced contribution compared to the members states. This amounts to 2% of the budget.</a:t>
            </a:r>
          </a:p>
          <a:p>
            <a:r>
              <a:rPr lang="en-GB" baseline="0" dirty="0"/>
              <a:t>The remaining 14% of the budget come a variety of sources : special contributions from certain countries or institutes, participation of the European Commission, income from knowledge transfer activities, donations to CERN, …)</a:t>
            </a:r>
          </a:p>
          <a:p>
            <a:endParaRPr lang="en-GB" baseline="0" dirty="0"/>
          </a:p>
          <a:p>
            <a:endParaRPr lang="en-GB" baseline="0" dirty="0"/>
          </a:p>
          <a:p>
            <a:endParaRPr lang="en-GB" baseline="0" dirty="0"/>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15</a:t>
            </a:fld>
            <a:endParaRPr lang="en-US"/>
          </a:p>
        </p:txBody>
      </p:sp>
    </p:spTree>
    <p:extLst>
      <p:ext uri="{BB962C8B-B14F-4D97-AF65-F5344CB8AC3E}">
        <p14:creationId xmlns:p14="http://schemas.microsoft.com/office/powerpoint/2010/main" val="297232636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Rocio</a:t>
            </a:r>
            <a:br>
              <a:rPr lang="fr-CH" dirty="0"/>
            </a:br>
            <a:r>
              <a:rPr lang="fr-CH" dirty="0"/>
              <a:t>************************</a:t>
            </a:r>
            <a:endParaRPr lang="en-GB" dirty="0"/>
          </a:p>
          <a:p>
            <a:r>
              <a:rPr lang="en-US" dirty="0"/>
              <a:t>https://press.cern/biographies/fabiola-gianotti-born-1960-Italian </a:t>
            </a:r>
          </a:p>
          <a:p>
            <a:endParaRPr lang="en-US" dirty="0"/>
          </a:p>
          <a:p>
            <a:r>
              <a:rPr lang="en-US" dirty="0"/>
              <a:t>Fabiola</a:t>
            </a:r>
            <a:r>
              <a:rPr lang="en-US" baseline="0" dirty="0"/>
              <a:t> Gianotti is indeed CERN’s 1</a:t>
            </a:r>
            <a:r>
              <a:rPr lang="en-US" baseline="30000" dirty="0"/>
              <a:t>st</a:t>
            </a:r>
            <a:r>
              <a:rPr lang="en-US" baseline="0" dirty="0"/>
              <a:t> female Director General, since </a:t>
            </a:r>
            <a:r>
              <a:rPr lang="en-GB" dirty="0"/>
              <a:t>1</a:t>
            </a:r>
            <a:r>
              <a:rPr lang="en-GB" baseline="30000" dirty="0"/>
              <a:t>st</a:t>
            </a:r>
            <a:r>
              <a:rPr lang="en-GB" dirty="0"/>
              <a:t> January 2016. Like all DG’s, she has a mandate of 5 years. In some exceptional</a:t>
            </a:r>
            <a:r>
              <a:rPr lang="en-GB" baseline="0" dirty="0"/>
              <a:t> cases in the past, this has been extended, but usually we have a new DG every 5 years.</a:t>
            </a:r>
            <a:endParaRPr lang="en-US" baseline="0" dirty="0"/>
          </a:p>
          <a:p>
            <a:endParaRPr lang="en-GB" dirty="0"/>
          </a:p>
          <a:p>
            <a:r>
              <a:rPr lang="en-GB" dirty="0"/>
              <a:t>From 2009 to 2013, </a:t>
            </a:r>
            <a:r>
              <a:rPr lang="en-GB" baseline="0" dirty="0"/>
              <a:t> she was </a:t>
            </a:r>
            <a:r>
              <a:rPr lang="en-GB" dirty="0"/>
              <a:t>spokesperson for the ATLAS experiment, and had the task of presenting the results on the search for the Higgs boson in a seminar at CERN on 4 July 2012. This</a:t>
            </a:r>
            <a:r>
              <a:rPr lang="en-GB" baseline="0" dirty="0"/>
              <a:t> discovery led to the Nobel prize for Higgs and </a:t>
            </a:r>
            <a:r>
              <a:rPr lang="en-GB" baseline="0" dirty="0" err="1"/>
              <a:t>Englert</a:t>
            </a:r>
            <a:r>
              <a:rPr lang="en-GB" baseline="0" dirty="0"/>
              <a:t>.</a:t>
            </a:r>
          </a:p>
          <a:p>
            <a:endParaRPr lang="en-GB" dirty="0"/>
          </a:p>
          <a:p>
            <a:r>
              <a:rPr lang="en-GB" dirty="0"/>
              <a:t>Gianotti has</a:t>
            </a:r>
            <a:r>
              <a:rPr lang="en-GB" baseline="0" dirty="0"/>
              <a:t> been awarded several prizes, but not the Nobel prize.</a:t>
            </a:r>
          </a:p>
          <a:p>
            <a:endParaRPr lang="en-GB" dirty="0"/>
          </a:p>
          <a:p>
            <a:r>
              <a:rPr lang="en-GB" dirty="0"/>
              <a:t>In 2013, she was included among the “Top 100 most influential women” by Forbes magazine</a:t>
            </a:r>
            <a:r>
              <a:rPr lang="en-GB" baseline="0" dirty="0"/>
              <a:t>, and today she continues to figure in their top 100 of Power Women.</a:t>
            </a:r>
            <a:endParaRPr lang="en-US" dirty="0"/>
          </a:p>
          <a:p>
            <a:endParaRPr lang="en-US" dirty="0"/>
          </a:p>
          <a:p>
            <a:r>
              <a:rPr lang="en-GB" dirty="0"/>
              <a:t>https://www.forbes.com/profile/fabiola-gianotti/?list=power-women</a:t>
            </a:r>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16</a:t>
            </a:fld>
            <a:endParaRPr lang="en-US"/>
          </a:p>
        </p:txBody>
      </p:sp>
    </p:spTree>
    <p:extLst>
      <p:ext uri="{BB962C8B-B14F-4D97-AF65-F5344CB8AC3E}">
        <p14:creationId xmlns:p14="http://schemas.microsoft.com/office/powerpoint/2010/main" val="39384603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br>
              <a:rPr lang="fr-CH" dirty="0"/>
            </a:br>
            <a:r>
              <a:rPr lang="fr-CH" dirty="0"/>
              <a:t>************************</a:t>
            </a:r>
            <a:endParaRPr lang="en-GB" dirty="0"/>
          </a:p>
          <a:p>
            <a:r>
              <a:rPr lang="en-GB" dirty="0"/>
              <a:t>https://public-archive.web.cern.ch/public-archive/en/About/Nobels-en.html</a:t>
            </a:r>
          </a:p>
          <a:p>
            <a:r>
              <a:rPr lang="en-GB" dirty="0"/>
              <a:t>https://www.nobelprize.org/nobel_prizes/facts/</a:t>
            </a:r>
          </a:p>
          <a:p>
            <a:endParaRPr lang="en-US" dirty="0"/>
          </a:p>
          <a:p>
            <a:r>
              <a:rPr lang="en-US" dirty="0"/>
              <a:t>3 prizes for people who were working at CERN when they received</a:t>
            </a:r>
            <a:r>
              <a:rPr lang="en-US" baseline="0" dirty="0"/>
              <a:t> the Nobel prize</a:t>
            </a:r>
            <a:endParaRPr lang="en-US" dirty="0"/>
          </a:p>
          <a:p>
            <a:pPr defTabSz="1328898">
              <a:defRPr/>
            </a:pPr>
            <a:r>
              <a:rPr lang="en-US" dirty="0"/>
              <a:t>1992 : Georges </a:t>
            </a:r>
            <a:r>
              <a:rPr lang="en-US" dirty="0" err="1"/>
              <a:t>Charpak</a:t>
            </a:r>
            <a:endParaRPr lang="en-US" dirty="0"/>
          </a:p>
          <a:p>
            <a:r>
              <a:rPr lang="en-US" dirty="0"/>
              <a:t>1988 : Carlo Rubbia  &amp; Simon van der Meer</a:t>
            </a:r>
          </a:p>
          <a:p>
            <a:r>
              <a:rPr lang="en-US" dirty="0"/>
              <a:t>1984 : Jack Steinberger (with Lederman</a:t>
            </a:r>
            <a:r>
              <a:rPr lang="en-US" baseline="0" dirty="0"/>
              <a:t> and Schwartz)</a:t>
            </a:r>
            <a:endParaRPr lang="en-US" dirty="0"/>
          </a:p>
          <a:p>
            <a:endParaRPr lang="en-GB" dirty="0"/>
          </a:p>
          <a:p>
            <a:r>
              <a:rPr lang="en-US" dirty="0"/>
              <a:t>+ 2 Nobel prize winners who worked</a:t>
            </a:r>
            <a:r>
              <a:rPr lang="en-US" baseline="0" dirty="0"/>
              <a:t> </a:t>
            </a:r>
            <a:r>
              <a:rPr lang="en-US" dirty="0"/>
              <a:t>at CERN</a:t>
            </a:r>
          </a:p>
          <a:p>
            <a:r>
              <a:rPr lang="en-US" dirty="0"/>
              <a:t>1952 : Felix Bloch, became CERN DG in 1954</a:t>
            </a:r>
          </a:p>
          <a:p>
            <a:r>
              <a:rPr lang="en-US" dirty="0"/>
              <a:t>1976</a:t>
            </a:r>
            <a:r>
              <a:rPr lang="en-US" baseline="0" dirty="0"/>
              <a:t> : Sam Ting, still works here at CERN on AMS (alpha magnetic spectrometer which is installed on ISS, the International Space Station)</a:t>
            </a:r>
          </a:p>
          <a:p>
            <a:endParaRPr lang="en-US" baseline="0" dirty="0"/>
          </a:p>
          <a:p>
            <a:r>
              <a:rPr lang="en-US" baseline="0" dirty="0"/>
              <a:t>+ 2 Nobel prize winners thanks to discoveries at CERN</a:t>
            </a:r>
          </a:p>
          <a:p>
            <a:r>
              <a:rPr lang="en-US" baseline="0" dirty="0"/>
              <a:t>2013 : Higgs and </a:t>
            </a:r>
            <a:r>
              <a:rPr lang="en-US" baseline="0" dirty="0" err="1"/>
              <a:t>Englert</a:t>
            </a:r>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17</a:t>
            </a:fld>
            <a:endParaRPr lang="en-US"/>
          </a:p>
        </p:txBody>
      </p:sp>
    </p:spTree>
    <p:extLst>
      <p:ext uri="{BB962C8B-B14F-4D97-AF65-F5344CB8AC3E}">
        <p14:creationId xmlns:p14="http://schemas.microsoft.com/office/powerpoint/2010/main" val="258276841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Florence</a:t>
            </a:r>
            <a:br>
              <a:rPr lang="en-US" dirty="0"/>
            </a:br>
            <a:r>
              <a:rPr lang="en-US" dirty="0"/>
              <a:t>**************</a:t>
            </a:r>
          </a:p>
          <a:p>
            <a:endParaRPr lang="en-US" dirty="0"/>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18</a:t>
            </a:fld>
            <a:endParaRPr lang="en-GB"/>
          </a:p>
        </p:txBody>
      </p:sp>
    </p:spTree>
    <p:extLst>
      <p:ext uri="{BB962C8B-B14F-4D97-AF65-F5344CB8AC3E}">
        <p14:creationId xmlns:p14="http://schemas.microsoft.com/office/powerpoint/2010/main" val="357619521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Rocio</a:t>
            </a:r>
            <a:br>
              <a:rPr lang="en-US" dirty="0"/>
            </a:br>
            <a:r>
              <a:rPr lang="en-US" dirty="0"/>
              <a:t>***************</a:t>
            </a:r>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21</a:t>
            </a:fld>
            <a:endParaRPr lang="en-GB"/>
          </a:p>
        </p:txBody>
      </p:sp>
    </p:spTree>
    <p:extLst>
      <p:ext uri="{BB962C8B-B14F-4D97-AF65-F5344CB8AC3E}">
        <p14:creationId xmlns:p14="http://schemas.microsoft.com/office/powerpoint/2010/main" val="24378880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1328898">
              <a:defRPr/>
            </a:pPr>
            <a:br>
              <a:rPr lang="en-GB" baseline="0" dirty="0">
                <a:cs typeface="+mn-cs"/>
              </a:rPr>
            </a:br>
            <a:br>
              <a:rPr lang="en-GB" dirty="0">
                <a:cs typeface="+mn-lt"/>
              </a:rPr>
            </a:br>
            <a:r>
              <a:rPr lang="en-GB" dirty="0">
                <a:cs typeface="+mn-lt"/>
              </a:rPr>
              <a:t>Good morning</a:t>
            </a:r>
            <a:r>
              <a:rPr lang="en-GB" baseline="0" dirty="0">
                <a:cs typeface="+mn-lt"/>
              </a:rPr>
              <a:t> and welcome aboard</a:t>
            </a:r>
            <a:r>
              <a:rPr lang="el-GR" baseline="0" dirty="0">
                <a:cs typeface="+mn-lt"/>
              </a:rPr>
              <a:t>!</a:t>
            </a:r>
            <a:endParaRPr lang="en-GB" baseline="0" dirty="0"/>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2</a:t>
            </a:fld>
            <a:endParaRPr lang="en-GB"/>
          </a:p>
        </p:txBody>
      </p:sp>
    </p:spTree>
    <p:extLst>
      <p:ext uri="{BB962C8B-B14F-4D97-AF65-F5344CB8AC3E}">
        <p14:creationId xmlns:p14="http://schemas.microsoft.com/office/powerpoint/2010/main" val="20017825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defTabSz="1328898">
              <a:defRPr/>
            </a:pPr>
            <a:fld id="{D0729468-AD07-EE47-93DE-21CCE81A57EF}" type="slidenum">
              <a:rPr lang="de-DE">
                <a:solidFill>
                  <a:prstClr val="black"/>
                </a:solidFill>
                <a:latin typeface="Calibri" panose="020F0502020204030204"/>
              </a:rPr>
              <a:pPr defTabSz="1328898">
                <a:defRPr/>
              </a:pPr>
              <a:t>22</a:t>
            </a:fld>
            <a:endParaRPr lang="de-DE">
              <a:solidFill>
                <a:prstClr val="black"/>
              </a:solidFill>
              <a:latin typeface="Calibri" panose="020F0502020204030204"/>
            </a:endParaRPr>
          </a:p>
        </p:txBody>
      </p:sp>
    </p:spTree>
    <p:extLst>
      <p:ext uri="{BB962C8B-B14F-4D97-AF65-F5344CB8AC3E}">
        <p14:creationId xmlns:p14="http://schemas.microsoft.com/office/powerpoint/2010/main" val="337654285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Rocio</a:t>
            </a:r>
            <a:br>
              <a:rPr lang="fr-CH" dirty="0"/>
            </a:br>
            <a:r>
              <a:rPr lang="fr-CH" dirty="0"/>
              <a:t>************************</a:t>
            </a:r>
            <a:endParaRPr lang="en-GB" dirty="0"/>
          </a:p>
          <a:p>
            <a:r>
              <a:rPr lang="en-GB" dirty="0"/>
              <a:t>We have some questions for you, which will be helpful for your daily</a:t>
            </a:r>
            <a:r>
              <a:rPr lang="en-GB" baseline="0" dirty="0"/>
              <a:t> life at CERN.</a:t>
            </a:r>
          </a:p>
          <a:p>
            <a:endParaRPr lang="en-GB" baseline="0" dirty="0"/>
          </a:p>
        </p:txBody>
      </p:sp>
      <p:sp>
        <p:nvSpPr>
          <p:cNvPr id="4" name="Slide Number Placeholder 3"/>
          <p:cNvSpPr>
            <a:spLocks noGrp="1"/>
          </p:cNvSpPr>
          <p:nvPr>
            <p:ph type="sldNum" sz="quarter" idx="10"/>
          </p:nvPr>
        </p:nvSpPr>
        <p:spPr/>
        <p:txBody>
          <a:bodyPr/>
          <a:lstStyle/>
          <a:p>
            <a:fld id="{6FCA74A4-F605-41B5-921E-61A9A8B92EE3}" type="slidenum">
              <a:rPr lang="en-US" smtClean="0"/>
              <a:t>23</a:t>
            </a:fld>
            <a:endParaRPr lang="en-US"/>
          </a:p>
        </p:txBody>
      </p:sp>
    </p:spTree>
    <p:extLst>
      <p:ext uri="{BB962C8B-B14F-4D97-AF65-F5344CB8AC3E}">
        <p14:creationId xmlns:p14="http://schemas.microsoft.com/office/powerpoint/2010/main" val="190237697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Rocio</a:t>
            </a:r>
            <a:br>
              <a:rPr lang="fr-CH" dirty="0"/>
            </a:br>
            <a:r>
              <a:rPr lang="fr-CH" dirty="0"/>
              <a:t>************************</a:t>
            </a:r>
            <a:endParaRPr lang="en-GB" dirty="0"/>
          </a:p>
          <a:p>
            <a:pPr defTabSz="1328898">
              <a:defRPr/>
            </a:pPr>
            <a:r>
              <a:rPr lang="en-US" dirty="0"/>
              <a:t>Source : </a:t>
            </a:r>
            <a:r>
              <a:rPr lang="en-GB" dirty="0"/>
              <a:t>https://indico.cern.ch/event/669690/contributions/2740056/attachments/1553507/2441980/Mobility_IoT.pptx </a:t>
            </a:r>
          </a:p>
          <a:p>
            <a:pPr defTabSz="1328898">
              <a:defRPr/>
            </a:pPr>
            <a:endParaRPr lang="en-GB" dirty="0"/>
          </a:p>
          <a:p>
            <a:pPr defTabSz="1328898">
              <a:defRPr/>
            </a:pPr>
            <a:r>
              <a:rPr lang="en-GB" dirty="0"/>
              <a:t>CERN is indeed composed of 2 major sites : </a:t>
            </a:r>
            <a:r>
              <a:rPr lang="en-GB" dirty="0" err="1"/>
              <a:t>Meyrin</a:t>
            </a:r>
            <a:r>
              <a:rPr lang="en-GB" dirty="0"/>
              <a:t> in Switzerland</a:t>
            </a:r>
            <a:r>
              <a:rPr lang="en-GB" baseline="0" dirty="0"/>
              <a:t> and </a:t>
            </a:r>
            <a:r>
              <a:rPr lang="en-GB" baseline="0" dirty="0" err="1"/>
              <a:t>Prevessin</a:t>
            </a:r>
            <a:r>
              <a:rPr lang="en-GB" baseline="0" dirty="0"/>
              <a:t> in France. But there are many more smaller CERN sites, especially in France.</a:t>
            </a:r>
          </a:p>
          <a:p>
            <a:pPr defTabSz="1328898">
              <a:defRPr/>
            </a:pPr>
            <a:r>
              <a:rPr lang="en-GB" baseline="0" dirty="0"/>
              <a:t>CERN has all in all 625 hectares of land, of which 1/3 is fenced. The majority is on the French territory.</a:t>
            </a:r>
          </a:p>
          <a:p>
            <a:pPr defTabSz="1328898">
              <a:defRPr/>
            </a:pPr>
            <a:endParaRPr lang="en-GB" baseline="0" dirty="0"/>
          </a:p>
          <a:p>
            <a:pPr defTabSz="1328898">
              <a:defRPr/>
            </a:pPr>
            <a:r>
              <a:rPr lang="en-GB" baseline="0" dirty="0"/>
              <a:t>There are more than 700 buildings, for a variety of purposes and built in different periods in a variety of styles. Office space as well as parking space are sometimes difficult to find !</a:t>
            </a:r>
          </a:p>
          <a:p>
            <a:pPr defTabSz="1328898">
              <a:defRPr/>
            </a:pPr>
            <a:endParaRPr lang="en-GB" baseline="0" dirty="0"/>
          </a:p>
          <a:p>
            <a:pPr defTabSz="1328898">
              <a:defRPr/>
            </a:pPr>
            <a:r>
              <a:rPr lang="en-GB" baseline="0" dirty="0"/>
              <a:t>There are also 30 km of roads, and normal traffic rules applies. And there is control and sanctions : if you park your car on the footpath, the sidewalk, your car might be towed away.</a:t>
            </a:r>
          </a:p>
          <a:p>
            <a:pPr defTabSz="1328898">
              <a:defRPr/>
            </a:pPr>
            <a:endParaRPr lang="en-GB" baseline="0" dirty="0"/>
          </a:p>
          <a:p>
            <a:pPr defTabSz="1328898">
              <a:defRPr/>
            </a:pPr>
            <a:r>
              <a:rPr lang="en-GB" baseline="0" dirty="0"/>
              <a:t>There also green spaces, especially on the </a:t>
            </a:r>
            <a:r>
              <a:rPr lang="en-GB" baseline="0" dirty="0" err="1"/>
              <a:t>Prevessin</a:t>
            </a:r>
            <a:r>
              <a:rPr lang="en-GB" baseline="0" dirty="0"/>
              <a:t> site. Some people have the luck to see through their window </a:t>
            </a:r>
            <a:r>
              <a:rPr lang="en-GB" baseline="0" dirty="0" err="1"/>
              <a:t>deers</a:t>
            </a:r>
            <a:r>
              <a:rPr lang="en-GB" baseline="0" dirty="0"/>
              <a:t> coming out of the wood or a flock of sheep grazing in the prairie next to their office.</a:t>
            </a:r>
            <a:endParaRPr lang="en-GB" dirty="0"/>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24</a:t>
            </a:fld>
            <a:endParaRPr lang="en-US"/>
          </a:p>
        </p:txBody>
      </p:sp>
    </p:spTree>
    <p:extLst>
      <p:ext uri="{BB962C8B-B14F-4D97-AF65-F5344CB8AC3E}">
        <p14:creationId xmlns:p14="http://schemas.microsoft.com/office/powerpoint/2010/main" val="398200336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Erwin</a:t>
            </a:r>
            <a:br>
              <a:rPr lang="en-GB" dirty="0"/>
            </a:br>
            <a:r>
              <a:rPr lang="en-GB" dirty="0"/>
              <a:t>****************************</a:t>
            </a:r>
            <a:br>
              <a:rPr lang="en-GB" dirty="0"/>
            </a:br>
            <a:r>
              <a:rPr lang="en-GB" dirty="0"/>
              <a:t>If you hurry to get your CERN</a:t>
            </a:r>
            <a:r>
              <a:rPr lang="en-GB" baseline="0" dirty="0"/>
              <a:t> access card, you might find yourself queuing.</a:t>
            </a:r>
          </a:p>
          <a:p>
            <a:r>
              <a:rPr lang="en-GB" baseline="0" dirty="0"/>
              <a:t>Avoid </a:t>
            </a:r>
          </a:p>
          <a:p>
            <a:pPr marL="249168" indent="-249168">
              <a:buFontTx/>
              <a:buChar char="-"/>
            </a:pPr>
            <a:r>
              <a:rPr lang="en-GB" baseline="0" dirty="0"/>
              <a:t>Mondays</a:t>
            </a:r>
          </a:p>
          <a:p>
            <a:pPr marL="249168" indent="-249168">
              <a:buFontTx/>
              <a:buChar char="-"/>
            </a:pPr>
            <a:r>
              <a:rPr lang="en-GB" baseline="0" dirty="0"/>
              <a:t>1</a:t>
            </a:r>
            <a:r>
              <a:rPr lang="en-GB" baseline="30000" dirty="0"/>
              <a:t>st</a:t>
            </a:r>
            <a:r>
              <a:rPr lang="en-GB" baseline="0" dirty="0"/>
              <a:t> working day of the month</a:t>
            </a:r>
          </a:p>
          <a:p>
            <a:pPr marL="249168" indent="-249168">
              <a:buFontTx/>
              <a:buChar char="-"/>
            </a:pPr>
            <a:r>
              <a:rPr lang="en-GB" baseline="0" dirty="0"/>
              <a:t>7:30 to 9</a:t>
            </a:r>
          </a:p>
          <a:p>
            <a:pPr marL="249168" indent="-249168">
              <a:buFontTx/>
              <a:buChar char="-"/>
            </a:pPr>
            <a:endParaRPr lang="en-US" baseline="0" dirty="0"/>
          </a:p>
          <a:p>
            <a:endParaRPr lang="en-GB" baseline="0" dirty="0"/>
          </a:p>
          <a:p>
            <a:pPr marL="249168" indent="-249168">
              <a:buFontTx/>
              <a:buChar char="-"/>
            </a:pPr>
            <a:endParaRPr lang="en-GB" baseline="0" dirty="0"/>
          </a:p>
        </p:txBody>
      </p:sp>
      <p:sp>
        <p:nvSpPr>
          <p:cNvPr id="4" name="Slide Number Placeholder 3"/>
          <p:cNvSpPr>
            <a:spLocks noGrp="1"/>
          </p:cNvSpPr>
          <p:nvPr>
            <p:ph type="sldNum" sz="quarter" idx="10"/>
          </p:nvPr>
        </p:nvSpPr>
        <p:spPr/>
        <p:txBody>
          <a:bodyPr/>
          <a:lstStyle/>
          <a:p>
            <a:fld id="{A25B4BE4-2004-4494-AD8A-6209C7B637E4}" type="slidenum">
              <a:rPr lang="en-GB" smtClean="0"/>
              <a:t>25</a:t>
            </a:fld>
            <a:endParaRPr lang="en-GB"/>
          </a:p>
        </p:txBody>
      </p:sp>
    </p:spTree>
    <p:extLst>
      <p:ext uri="{BB962C8B-B14F-4D97-AF65-F5344CB8AC3E}">
        <p14:creationId xmlns:p14="http://schemas.microsoft.com/office/powerpoint/2010/main" val="55775021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p>
          <a:p>
            <a:r>
              <a:rPr lang="fr-CH" dirty="0"/>
              <a:t>************************</a:t>
            </a:r>
            <a:endParaRPr lang="en-GB" dirty="0"/>
          </a:p>
          <a:p>
            <a:r>
              <a:rPr lang="en-GB" dirty="0"/>
              <a:t>There are 7 gates at the </a:t>
            </a:r>
            <a:r>
              <a:rPr lang="en-GB" dirty="0" err="1"/>
              <a:t>Meyrin</a:t>
            </a:r>
            <a:r>
              <a:rPr lang="en-GB" dirty="0"/>
              <a:t> site,</a:t>
            </a:r>
            <a:r>
              <a:rPr lang="en-GB" baseline="0" dirty="0"/>
              <a:t> and 3 gates at the </a:t>
            </a:r>
            <a:r>
              <a:rPr lang="en-GB" baseline="0" dirty="0" err="1"/>
              <a:t>Prevessin</a:t>
            </a:r>
            <a:r>
              <a:rPr lang="en-GB" baseline="0" dirty="0"/>
              <a:t> site.</a:t>
            </a:r>
          </a:p>
          <a:p>
            <a:endParaRPr lang="en-GB" baseline="0" dirty="0"/>
          </a:p>
          <a:p>
            <a:r>
              <a:rPr lang="en-GB" baseline="0" dirty="0"/>
              <a:t>The Main gates in </a:t>
            </a:r>
            <a:r>
              <a:rPr lang="en-GB" baseline="0" dirty="0" err="1"/>
              <a:t>Meyrin</a:t>
            </a:r>
            <a:r>
              <a:rPr lang="en-GB" baseline="0" dirty="0"/>
              <a:t> and </a:t>
            </a:r>
            <a:r>
              <a:rPr lang="en-GB" baseline="0" dirty="0" err="1"/>
              <a:t>Prevessin</a:t>
            </a:r>
            <a:r>
              <a:rPr lang="en-GB" baseline="0" dirty="0"/>
              <a:t> are open 24 hours a day, for pedestrians, bikes and motorized vehicles.</a:t>
            </a:r>
          </a:p>
          <a:p>
            <a:endParaRPr lang="en-GB" baseline="0" dirty="0"/>
          </a:p>
          <a:p>
            <a:r>
              <a:rPr lang="en-GB" baseline="0" dirty="0"/>
              <a:t>In </a:t>
            </a:r>
            <a:r>
              <a:rPr lang="en-GB" baseline="0" dirty="0" err="1"/>
              <a:t>Meyrin</a:t>
            </a:r>
            <a:r>
              <a:rPr lang="en-GB" baseline="0" dirty="0"/>
              <a:t>, on top of the main gate, there are 4 other gates for pedestrians, with are open only on workdays and for certain periods. 3 of them are also open for </a:t>
            </a:r>
            <a:r>
              <a:rPr lang="en-GB" baseline="0" dirty="0" err="1"/>
              <a:t>bycicles</a:t>
            </a:r>
            <a:r>
              <a:rPr lang="en-GB" baseline="0" dirty="0"/>
              <a:t>. With a car, you can get in on workdays during certain hours through 3 other gates.</a:t>
            </a:r>
          </a:p>
          <a:p>
            <a:r>
              <a:rPr lang="en-GB" baseline="0" dirty="0" err="1"/>
              <a:t>Meyrin</a:t>
            </a:r>
            <a:r>
              <a:rPr lang="en-GB" baseline="0" dirty="0"/>
              <a:t> 2 gates with restrictions : entrance D is for goods only, and the </a:t>
            </a:r>
            <a:r>
              <a:rPr lang="en-GB" baseline="0" dirty="0" err="1"/>
              <a:t>intersites</a:t>
            </a:r>
            <a:r>
              <a:rPr lang="en-GB" baseline="0" dirty="0"/>
              <a:t> tunnel can only be used with a car and being on duty. It can not be used to get to your workplace nor to go home.</a:t>
            </a:r>
          </a:p>
          <a:p>
            <a:endParaRPr lang="en-GB" baseline="0" dirty="0"/>
          </a:p>
          <a:p>
            <a:endParaRPr lang="en-GB" baseline="0" dirty="0"/>
          </a:p>
          <a:p>
            <a:endParaRPr lang="en-GB" baseline="0" dirty="0"/>
          </a:p>
          <a:p>
            <a:endParaRPr lang="en-GB" baseline="0" dirty="0"/>
          </a:p>
          <a:p>
            <a:endParaRPr lang="en-GB" baseline="0" dirty="0"/>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26</a:t>
            </a:fld>
            <a:endParaRPr lang="en-GB"/>
          </a:p>
        </p:txBody>
      </p:sp>
    </p:spTree>
    <p:extLst>
      <p:ext uri="{BB962C8B-B14F-4D97-AF65-F5344CB8AC3E}">
        <p14:creationId xmlns:p14="http://schemas.microsoft.com/office/powerpoint/2010/main" val="129287827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Florence</a:t>
            </a:r>
            <a:br>
              <a:rPr lang="fr-CH" dirty="0"/>
            </a:br>
            <a:r>
              <a:rPr lang="fr-CH" dirty="0"/>
              <a:t>************************</a:t>
            </a:r>
            <a:endParaRPr lang="en-GB" dirty="0"/>
          </a:p>
          <a:p>
            <a:r>
              <a:rPr lang="en-GB" dirty="0"/>
              <a:t>There are</a:t>
            </a:r>
            <a:r>
              <a:rPr lang="en-GB" baseline="0" dirty="0"/>
              <a:t> 3 restaurants on the site. There are always several menus, including a vegetarian. </a:t>
            </a:r>
          </a:p>
          <a:p>
            <a:r>
              <a:rPr lang="en-GB" baseline="0" dirty="0"/>
              <a:t>You can find menus and opening hours in the CERN directory.</a:t>
            </a:r>
          </a:p>
          <a:p>
            <a:pPr defTabSz="1328898">
              <a:defRPr/>
            </a:pPr>
            <a:r>
              <a:rPr lang="en-GB" baseline="0" dirty="0"/>
              <a:t>There are also microwave ovens, when you heat the food you bring along yourself.</a:t>
            </a:r>
          </a:p>
          <a:p>
            <a:endParaRPr lang="en-GB" baseline="0" dirty="0"/>
          </a:p>
          <a:p>
            <a:r>
              <a:rPr lang="en-GB" baseline="0" dirty="0"/>
              <a:t>There are also some cafeterias, which often have a reduced offer, and shorter opening hours. </a:t>
            </a:r>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27</a:t>
            </a:fld>
            <a:endParaRPr lang="en-US"/>
          </a:p>
        </p:txBody>
      </p:sp>
    </p:spTree>
    <p:extLst>
      <p:ext uri="{BB962C8B-B14F-4D97-AF65-F5344CB8AC3E}">
        <p14:creationId xmlns:p14="http://schemas.microsoft.com/office/powerpoint/2010/main" val="226496435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28</a:t>
            </a:fld>
            <a:endParaRPr lang="en-GB"/>
          </a:p>
        </p:txBody>
      </p:sp>
    </p:spTree>
    <p:extLst>
      <p:ext uri="{BB962C8B-B14F-4D97-AF65-F5344CB8AC3E}">
        <p14:creationId xmlns:p14="http://schemas.microsoft.com/office/powerpoint/2010/main" val="387940096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Erwin</a:t>
            </a:r>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29</a:t>
            </a:fld>
            <a:endParaRPr lang="en-US"/>
          </a:p>
        </p:txBody>
      </p:sp>
    </p:spTree>
    <p:extLst>
      <p:ext uri="{BB962C8B-B14F-4D97-AF65-F5344CB8AC3E}">
        <p14:creationId xmlns:p14="http://schemas.microsoft.com/office/powerpoint/2010/main" val="92460519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Erwin</a:t>
            </a:r>
          </a:p>
          <a:p>
            <a:endParaRPr lang="en-US" b="0" dirty="0"/>
          </a:p>
          <a:p>
            <a:r>
              <a:rPr lang="en-US" b="0" dirty="0"/>
              <a:t>For professional use, not for personal use</a:t>
            </a:r>
          </a:p>
          <a:p>
            <a:endParaRPr lang="en-US" b="1" dirty="0"/>
          </a:p>
          <a:p>
            <a:r>
              <a:rPr lang="en-US" b="1" dirty="0"/>
              <a:t>Car sharing</a:t>
            </a:r>
          </a:p>
          <a:p>
            <a:r>
              <a:rPr lang="en-US" b="1" dirty="0"/>
              <a:t>Max. 4 hours</a:t>
            </a:r>
          </a:p>
          <a:p>
            <a:r>
              <a:rPr lang="en-US" b="1" dirty="0"/>
              <a:t>Driving authorization is required + complete the Safety at CERN  online course</a:t>
            </a:r>
          </a:p>
          <a:p>
            <a:r>
              <a:rPr lang="en-US" b="0" dirty="0"/>
              <a:t>If stay on the CERN site – no mission order required, outside CERN site : mission required</a:t>
            </a:r>
          </a:p>
          <a:p>
            <a:r>
              <a:rPr lang="en-US" b="0" dirty="0"/>
              <a:t>Pick-up and return to the same station</a:t>
            </a:r>
          </a:p>
          <a:p>
            <a:endParaRPr lang="en-US" b="1" dirty="0"/>
          </a:p>
          <a:p>
            <a:r>
              <a:rPr lang="en-US" b="1" dirty="0"/>
              <a:t>Bike Sharing</a:t>
            </a:r>
          </a:p>
          <a:p>
            <a:r>
              <a:rPr lang="en-US" b="1" dirty="0"/>
              <a:t>CERN site and to </a:t>
            </a:r>
            <a:r>
              <a:rPr lang="en-US" b="1" dirty="0" err="1"/>
              <a:t>Prevessin</a:t>
            </a:r>
            <a:r>
              <a:rPr lang="en-US" b="1" dirty="0"/>
              <a:t> allowed</a:t>
            </a:r>
          </a:p>
          <a:p>
            <a:r>
              <a:rPr lang="en-US" dirty="0"/>
              <a:t>Normal and e-bikes </a:t>
            </a:r>
          </a:p>
          <a:p>
            <a:r>
              <a:rPr lang="en-US" dirty="0"/>
              <a:t>50 </a:t>
            </a:r>
            <a:r>
              <a:rPr lang="en-US" dirty="0" err="1"/>
              <a:t>ebikes</a:t>
            </a:r>
            <a:r>
              <a:rPr lang="en-US" dirty="0"/>
              <a:t> all year round + 50 more during Summer</a:t>
            </a:r>
          </a:p>
          <a:p>
            <a:pPr defTabSz="1328898">
              <a:defRPr/>
            </a:pPr>
            <a:r>
              <a:rPr lang="en-US" b="0" dirty="0"/>
              <a:t>Pick-up and drop off in the another station allowed</a:t>
            </a:r>
          </a:p>
          <a:p>
            <a:endParaRPr lang="en-US" dirty="0"/>
          </a:p>
          <a:p>
            <a:pPr defTabSz="1328898">
              <a:defRPr/>
            </a:pPr>
            <a:r>
              <a:rPr lang="en-US" dirty="0"/>
              <a:t>Note : you should first complete the online course </a:t>
            </a:r>
            <a:r>
              <a:rPr lang="en-US" b="1" dirty="0"/>
              <a:t>Road Traffic – Bike riding (and Safety at CERN)</a:t>
            </a:r>
            <a:br>
              <a:rPr lang="en-US" b="1" dirty="0"/>
            </a:br>
            <a:r>
              <a:rPr lang="en-US" dirty="0"/>
              <a:t> (and wait for one night that the information is propagated and that you can logon to the app)</a:t>
            </a:r>
          </a:p>
          <a:p>
            <a:endParaRPr lang="en-US" dirty="0"/>
          </a:p>
          <a:p>
            <a:r>
              <a:rPr lang="en-US" dirty="0"/>
              <a:t>Link e-learning = https://lms.cern.ch/ekp/servlet/ekp?PX=N&amp;TEACHREVIEW=N&amp;CID=EKP000040487&amp;TX=FORMAT1&amp;LANGUAGE_TAG=en&amp;DECORATEPAGE=N</a:t>
            </a:r>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30</a:t>
            </a:fld>
            <a:endParaRPr lang="en-GB"/>
          </a:p>
        </p:txBody>
      </p:sp>
    </p:spTree>
    <p:extLst>
      <p:ext uri="{BB962C8B-B14F-4D97-AF65-F5344CB8AC3E}">
        <p14:creationId xmlns:p14="http://schemas.microsoft.com/office/powerpoint/2010/main" val="253776427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Erwin</a:t>
            </a:r>
            <a:br>
              <a:rPr lang="en-US" baseline="0" dirty="0"/>
            </a:br>
            <a:r>
              <a:rPr lang="en-US" baseline="0" dirty="0"/>
              <a:t>********************</a:t>
            </a:r>
            <a:endParaRPr lang="en-US" dirty="0"/>
          </a:p>
          <a:p>
            <a:r>
              <a:rPr lang="en-US" dirty="0"/>
              <a:t>Line 4 is temporarily suspended</a:t>
            </a:r>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31</a:t>
            </a:fld>
            <a:endParaRPr lang="en-GB"/>
          </a:p>
        </p:txBody>
      </p:sp>
    </p:spTree>
    <p:extLst>
      <p:ext uri="{BB962C8B-B14F-4D97-AF65-F5344CB8AC3E}">
        <p14:creationId xmlns:p14="http://schemas.microsoft.com/office/powerpoint/2010/main" val="17296031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Rocio</a:t>
            </a:r>
            <a:br>
              <a:rPr lang="fr-CH" dirty="0"/>
            </a:br>
            <a:r>
              <a:rPr lang="fr-CH" dirty="0"/>
              <a:t>**************</a:t>
            </a:r>
          </a:p>
        </p:txBody>
      </p:sp>
      <p:sp>
        <p:nvSpPr>
          <p:cNvPr id="4" name="Slide Number Placeholder 3"/>
          <p:cNvSpPr>
            <a:spLocks noGrp="1"/>
          </p:cNvSpPr>
          <p:nvPr>
            <p:ph type="sldNum" sz="quarter" idx="10"/>
          </p:nvPr>
        </p:nvSpPr>
        <p:spPr/>
        <p:txBody>
          <a:bodyPr/>
          <a:lstStyle/>
          <a:p>
            <a:pPr defTabSz="1328898">
              <a:defRPr/>
            </a:pPr>
            <a:fld id="{58B12F79-F5C2-490B-9685-0971D883351F}" type="slidenum">
              <a:rPr lang="en-US">
                <a:solidFill>
                  <a:prstClr val="black"/>
                </a:solidFill>
                <a:latin typeface="Calibri" panose="020F0502020204030204"/>
              </a:rPr>
              <a:pPr defTabSz="1328898">
                <a:defRPr/>
              </a:pPr>
              <a:t>3</a:t>
            </a:fld>
            <a:endParaRPr lang="en-US">
              <a:solidFill>
                <a:prstClr val="black"/>
              </a:solidFill>
              <a:latin typeface="Calibri" panose="020F0502020204030204"/>
            </a:endParaRPr>
          </a:p>
        </p:txBody>
      </p:sp>
    </p:spTree>
    <p:extLst>
      <p:ext uri="{BB962C8B-B14F-4D97-AF65-F5344CB8AC3E}">
        <p14:creationId xmlns:p14="http://schemas.microsoft.com/office/powerpoint/2010/main" val="157519097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1328898">
              <a:defRPr/>
            </a:pPr>
            <a:r>
              <a:rPr lang="en-US" baseline="0" dirty="0"/>
              <a:t>Rocio</a:t>
            </a:r>
            <a:br>
              <a:rPr lang="en-US" baseline="0" dirty="0"/>
            </a:br>
            <a:r>
              <a:rPr lang="en-US" baseline="0" dirty="0"/>
              <a:t>***************</a:t>
            </a:r>
            <a:br>
              <a:rPr lang="en-US" baseline="0" dirty="0"/>
            </a:br>
            <a:br>
              <a:rPr lang="en-US" baseline="0" dirty="0"/>
            </a:br>
            <a:r>
              <a:rPr lang="en-US" baseline="0" dirty="0"/>
              <a:t>The </a:t>
            </a:r>
            <a:r>
              <a:rPr lang="en-US" b="1" baseline="0" dirty="0"/>
              <a:t>CERN service desk </a:t>
            </a:r>
            <a:r>
              <a:rPr lang="en-US" baseline="0" dirty="0"/>
              <a:t>will help you with any request, and especially if you do not know which service to contact. They will make sure that your question gets to the right person, and that you get a reply.</a:t>
            </a:r>
          </a:p>
          <a:p>
            <a:pPr defTabSz="1328898">
              <a:defRPr/>
            </a:pPr>
            <a:r>
              <a:rPr lang="en-US" baseline="0" dirty="0"/>
              <a:t>Your request will generate a ticket for an efficient follow-up, and you will be informed by mail.</a:t>
            </a:r>
          </a:p>
          <a:p>
            <a:pPr defTabSz="1328898">
              <a:defRPr/>
            </a:pPr>
            <a:r>
              <a:rPr lang="en-US" baseline="0" dirty="0"/>
              <a:t>You can contact them by phone or by sending an e-mail.</a:t>
            </a:r>
          </a:p>
          <a:p>
            <a:pPr defTabSz="1328898">
              <a:defRPr/>
            </a:pPr>
            <a:endParaRPr lang="en-US" baseline="0" dirty="0"/>
          </a:p>
          <a:p>
            <a:pPr defTabSz="1328898">
              <a:defRPr/>
            </a:pPr>
            <a:r>
              <a:rPr lang="en-US" baseline="0" dirty="0"/>
              <a:t>The </a:t>
            </a:r>
            <a:r>
              <a:rPr lang="en-US" b="1" baseline="0" dirty="0"/>
              <a:t>CERN service portal, </a:t>
            </a:r>
            <a:r>
              <a:rPr lang="en-US" baseline="0" dirty="0"/>
              <a:t>accessible from the directory or from the link below, allows you to search for a service, find out what they offer and make an online request. There are also Knowledge Base articles where you find answers to the most frequent questions.</a:t>
            </a:r>
          </a:p>
          <a:p>
            <a:pPr defTabSz="1328898">
              <a:defRPr/>
            </a:pPr>
            <a:endParaRPr lang="en-US" baseline="0" dirty="0"/>
          </a:p>
        </p:txBody>
      </p:sp>
      <p:sp>
        <p:nvSpPr>
          <p:cNvPr id="4" name="Slide Number Placeholder 3"/>
          <p:cNvSpPr>
            <a:spLocks noGrp="1"/>
          </p:cNvSpPr>
          <p:nvPr>
            <p:ph type="sldNum" sz="quarter" idx="10"/>
          </p:nvPr>
        </p:nvSpPr>
        <p:spPr/>
        <p:txBody>
          <a:bodyPr/>
          <a:lstStyle/>
          <a:p>
            <a:fld id="{074299CD-3469-7241-AD37-C0E01E3A61D2}" type="slidenum">
              <a:rPr lang="en-US" smtClean="0"/>
              <a:pPr/>
              <a:t>32</a:t>
            </a:fld>
            <a:endParaRPr lang="en-US" dirty="0"/>
          </a:p>
        </p:txBody>
      </p:sp>
    </p:spTree>
    <p:extLst>
      <p:ext uri="{BB962C8B-B14F-4D97-AF65-F5344CB8AC3E}">
        <p14:creationId xmlns:p14="http://schemas.microsoft.com/office/powerpoint/2010/main" val="406008543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Florence</a:t>
            </a:r>
          </a:p>
          <a:p>
            <a:r>
              <a:rPr lang="fr-CH" dirty="0"/>
              <a:t>************************</a:t>
            </a:r>
            <a:endParaRPr lang="en-GB" dirty="0"/>
          </a:p>
          <a:p>
            <a:pPr defTabSz="1328898">
              <a:defRPr/>
            </a:pPr>
            <a:r>
              <a:rPr lang="en-GB" baseline="0" dirty="0"/>
              <a:t>The correct answer in all cases is to call your supervisor (D) and in some cases (C), the CERN Fire and rescue service, through the number 74444.</a:t>
            </a:r>
          </a:p>
          <a:p>
            <a:endParaRPr lang="en-US" dirty="0"/>
          </a:p>
          <a:p>
            <a:r>
              <a:rPr lang="en-US" dirty="0"/>
              <a:t>Why</a:t>
            </a:r>
            <a:r>
              <a:rPr lang="en-US" baseline="0" dirty="0"/>
              <a:t> always your supervisor ?</a:t>
            </a:r>
            <a:endParaRPr lang="en-US" dirty="0"/>
          </a:p>
          <a:p>
            <a:endParaRPr lang="en-GB" dirty="0"/>
          </a:p>
          <a:p>
            <a:r>
              <a:rPr lang="en-US" b="0" baseline="0" dirty="0"/>
              <a:t>Internal accident report : </a:t>
            </a:r>
          </a:p>
          <a:p>
            <a:r>
              <a:rPr lang="en-US" b="0" baseline="0" dirty="0"/>
              <a:t>- needs to be signed by your supervisor, so for that reason he must be informed immediately.</a:t>
            </a:r>
            <a:br>
              <a:rPr lang="en-US" b="0" baseline="0" dirty="0"/>
            </a:br>
            <a:r>
              <a:rPr lang="en-US" b="0" baseline="0" dirty="0"/>
              <a:t>- also used to report near-misses -&gt; can be used to avoid further accidents</a:t>
            </a:r>
          </a:p>
          <a:p>
            <a:endParaRPr lang="en-US" b="0" baseline="0" dirty="0"/>
          </a:p>
          <a:p>
            <a:r>
              <a:rPr lang="en-US" b="0" baseline="0" dirty="0"/>
              <a:t>In certain cases, the CERN Fire and rescue need to be called. </a:t>
            </a:r>
          </a:p>
          <a:p>
            <a:r>
              <a:rPr lang="en-US" dirty="0"/>
              <a:t>We recommend to add the </a:t>
            </a:r>
            <a:r>
              <a:rPr lang="en-US" b="1" dirty="0"/>
              <a:t>full number </a:t>
            </a:r>
            <a:r>
              <a:rPr lang="en-US" dirty="0"/>
              <a:t>in</a:t>
            </a:r>
            <a:r>
              <a:rPr lang="en-US" baseline="0" dirty="0"/>
              <a:t> your mobile phone</a:t>
            </a:r>
          </a:p>
          <a:p>
            <a:r>
              <a:rPr lang="en-US" baseline="0" dirty="0"/>
              <a:t>+41 22 767 44 44, so you can also call them if you are not connected to the CERN telephone network.</a:t>
            </a:r>
          </a:p>
          <a:p>
            <a:endParaRPr lang="en-US" b="0" baseline="0" dirty="0"/>
          </a:p>
          <a:p>
            <a:endParaRPr lang="en-GB" b="1" dirty="0"/>
          </a:p>
          <a:p>
            <a:r>
              <a:rPr lang="en-GB" b="1" dirty="0"/>
              <a:t>https://admin-eguide.web.cern.ch/node/352</a:t>
            </a:r>
          </a:p>
          <a:p>
            <a:endParaRPr lang="en-GB" b="1" dirty="0"/>
          </a:p>
          <a:p>
            <a:r>
              <a:rPr lang="en-GB" b="1" dirty="0"/>
              <a:t>2.2.1 Accident on the CERN site</a:t>
            </a:r>
          </a:p>
          <a:p>
            <a:r>
              <a:rPr lang="en-GB" u="sng" dirty="0">
                <a:effectLst/>
              </a:rPr>
              <a:t>In the event of injury, disruption to the flow of traffic or involvement of a third party:</a:t>
            </a:r>
          </a:p>
          <a:p>
            <a:r>
              <a:rPr lang="en-GB" dirty="0">
                <a:effectLst/>
              </a:rPr>
              <a:t>The CERN Fire Brigade will go to the scene of the accident, take the appropriate measures required by the circumstances and draw up a call-out report. </a:t>
            </a:r>
          </a:p>
          <a:p>
            <a:r>
              <a:rPr lang="en-GB" dirty="0">
                <a:effectLst/>
              </a:rPr>
              <a:t>The local Gendarmerie/Police will intervene only if so requested by CERN (Relations with the Host States Service or CERN Fire Brigade). </a:t>
            </a:r>
          </a:p>
          <a:p>
            <a:r>
              <a:rPr lang="en-GB" dirty="0">
                <a:effectLst/>
              </a:rPr>
              <a:t>The driver(s) of the vehicle(s) (or, if not possible, the Fire Brigade) must complete a European car accident form (a blue form known as the "</a:t>
            </a:r>
            <a:r>
              <a:rPr lang="en-GB" dirty="0" err="1">
                <a:effectLst/>
              </a:rPr>
              <a:t>Constat</a:t>
            </a:r>
            <a:r>
              <a:rPr lang="en-GB" dirty="0">
                <a:effectLst/>
              </a:rPr>
              <a:t> </a:t>
            </a:r>
            <a:r>
              <a:rPr lang="en-GB" dirty="0" err="1">
                <a:effectLst/>
              </a:rPr>
              <a:t>européen</a:t>
            </a:r>
            <a:r>
              <a:rPr lang="en-GB" dirty="0">
                <a:effectLst/>
              </a:rPr>
              <a:t> </a:t>
            </a:r>
            <a:r>
              <a:rPr lang="en-GB" dirty="0" err="1">
                <a:effectLst/>
              </a:rPr>
              <a:t>d'accident</a:t>
            </a:r>
            <a:r>
              <a:rPr lang="en-GB" dirty="0">
                <a:effectLst/>
              </a:rPr>
              <a:t> automobile"), which must be signed by the parties involved. A copy of page 1 of the form must be sent to the Legal Service and to the </a:t>
            </a:r>
            <a:r>
              <a:rPr lang="en-GB" dirty="0">
                <a:effectLst/>
                <a:hlinkClick r:id="rId3"/>
              </a:rPr>
              <a:t>CERN's Insurance Manager</a:t>
            </a:r>
            <a:r>
              <a:rPr lang="en-GB" dirty="0">
                <a:effectLst/>
              </a:rPr>
              <a:t>. If the injured party is a member of the personnel or a family member who is a member of the CERN Health Insurance Scheme, the procedure set out in </a:t>
            </a:r>
            <a:r>
              <a:rPr lang="en-GB" dirty="0">
                <a:effectLst/>
                <a:hlinkClick r:id="rId4"/>
              </a:rPr>
              <a:t>paragraph 3</a:t>
            </a:r>
            <a:r>
              <a:rPr lang="en-GB" dirty="0">
                <a:effectLst/>
              </a:rPr>
              <a:t> must also be followed.</a:t>
            </a:r>
          </a:p>
          <a:p>
            <a:r>
              <a:rPr lang="en-GB" u="sng" dirty="0">
                <a:effectLst/>
              </a:rPr>
              <a:t>In all other cases, and if the vehicle suffers material damage</a:t>
            </a:r>
            <a:r>
              <a:rPr lang="en-GB" dirty="0">
                <a:effectLst/>
              </a:rPr>
              <a:t>:</a:t>
            </a:r>
          </a:p>
          <a:p>
            <a:r>
              <a:rPr lang="en-GB" dirty="0">
                <a:effectLst/>
              </a:rPr>
              <a:t>The member of the personnel must draw up a report to which he must attach, where possible, a statement by a witness (the European car accident form may be used). This report (or a copy of the European car accident form) must be sent to the </a:t>
            </a:r>
            <a:r>
              <a:rPr lang="en-GB" dirty="0">
                <a:effectLst/>
                <a:hlinkClick r:id="rId3"/>
              </a:rPr>
              <a:t>CERN's Insurance Manager</a:t>
            </a:r>
            <a:r>
              <a:rPr lang="en-GB" dirty="0">
                <a:effectLst/>
              </a:rPr>
              <a:t> together with a statement by the Head of Department or his designated representative, certifying that the journey was made on official duty, or a copy of the official travel form if applicable.</a:t>
            </a:r>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33</a:t>
            </a:fld>
            <a:endParaRPr lang="en-US"/>
          </a:p>
        </p:txBody>
      </p:sp>
    </p:spTree>
    <p:extLst>
      <p:ext uri="{BB962C8B-B14F-4D97-AF65-F5344CB8AC3E}">
        <p14:creationId xmlns:p14="http://schemas.microsoft.com/office/powerpoint/2010/main" val="241935177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Rocio</a:t>
            </a:r>
            <a:br>
              <a:rPr lang="fr-CH" dirty="0"/>
            </a:br>
            <a:r>
              <a:rPr lang="fr-CH" dirty="0"/>
              <a:t>************************</a:t>
            </a:r>
            <a:endParaRPr lang="en-GB" dirty="0"/>
          </a:p>
          <a:p>
            <a:r>
              <a:rPr lang="en-GB" dirty="0"/>
              <a:t>CERN’s Fire and Rescue</a:t>
            </a:r>
            <a:r>
              <a:rPr lang="en-GB" baseline="0" dirty="0"/>
              <a:t> Service is a team of more than 50 qualified fire-fighters and paramedics. They are available 24h/day, all year long.</a:t>
            </a:r>
          </a:p>
          <a:p>
            <a:r>
              <a:rPr lang="en-GB" baseline="0" dirty="0"/>
              <a:t>They are assisted by more than 150 First Aiders, who are trained volunteers.</a:t>
            </a:r>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34</a:t>
            </a:fld>
            <a:endParaRPr lang="en-US"/>
          </a:p>
        </p:txBody>
      </p:sp>
    </p:spTree>
    <p:extLst>
      <p:ext uri="{BB962C8B-B14F-4D97-AF65-F5344CB8AC3E}">
        <p14:creationId xmlns:p14="http://schemas.microsoft.com/office/powerpoint/2010/main" val="204908901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Rocio</a:t>
            </a:r>
          </a:p>
          <a:p>
            <a:r>
              <a:rPr lang="fr-CH" dirty="0"/>
              <a:t>************************</a:t>
            </a:r>
            <a:endParaRPr lang="en-GB" dirty="0"/>
          </a:p>
          <a:p>
            <a:r>
              <a:rPr lang="en-GB" dirty="0"/>
              <a:t>You</a:t>
            </a:r>
            <a:r>
              <a:rPr lang="en-GB" baseline="0" dirty="0"/>
              <a:t> can find the first aiders in your building in this link.</a:t>
            </a:r>
          </a:p>
          <a:p>
            <a:r>
              <a:rPr lang="en-GB" baseline="0" dirty="0"/>
              <a:t>And you also spot the green stickers on the doors, indicating that there is a qualified CERN first-aider in that office</a:t>
            </a:r>
          </a:p>
          <a:p>
            <a:pPr defTabSz="1328898">
              <a:defRPr/>
            </a:pPr>
            <a:br>
              <a:rPr lang="en-GB" sz="1700" dirty="0"/>
            </a:br>
            <a:br>
              <a:rPr lang="en-GB" sz="1700" dirty="0"/>
            </a:br>
            <a:r>
              <a:rPr lang="en-GB" sz="1700" dirty="0"/>
              <a:t>Training available for all </a:t>
            </a:r>
            <a:r>
              <a:rPr lang="en-GB" sz="1700" dirty="0" err="1"/>
              <a:t>All</a:t>
            </a:r>
            <a:r>
              <a:rPr lang="en-GB" sz="1700" dirty="0"/>
              <a:t> personnel working at CERN :   </a:t>
            </a:r>
            <a:r>
              <a:rPr lang="en-GB" sz="1700" dirty="0">
                <a:hlinkClick r:id="rId3"/>
              </a:rPr>
              <a:t>First Aid - Life-Saving Actions (Covid-19</a:t>
            </a:r>
            <a:r>
              <a:rPr lang="en-GB" sz="1700" dirty="0">
                <a:solidFill>
                  <a:srgbClr val="333333"/>
                </a:solidFill>
                <a:hlinkClick r:id="rId3"/>
              </a:rPr>
              <a:t>)</a:t>
            </a:r>
            <a:endParaRPr lang="en-GB" sz="1700" dirty="0">
              <a:solidFill>
                <a:srgbClr val="333333"/>
              </a:solidFill>
            </a:endParaRPr>
          </a:p>
          <a:p>
            <a:r>
              <a:rPr lang="en-GB" dirty="0"/>
              <a:t>https://lms.cern.ch/ekp/servlet/FORMAT1?CID=EKP000043535&amp;LANGUAGE_TAG=en</a:t>
            </a:r>
          </a:p>
        </p:txBody>
      </p:sp>
      <p:sp>
        <p:nvSpPr>
          <p:cNvPr id="4" name="Slide Number Placeholder 3"/>
          <p:cNvSpPr>
            <a:spLocks noGrp="1"/>
          </p:cNvSpPr>
          <p:nvPr>
            <p:ph type="sldNum" sz="quarter" idx="10"/>
          </p:nvPr>
        </p:nvSpPr>
        <p:spPr/>
        <p:txBody>
          <a:bodyPr/>
          <a:lstStyle/>
          <a:p>
            <a:fld id="{6FCA74A4-F605-41B5-921E-61A9A8B92EE3}" type="slidenum">
              <a:rPr lang="en-US" smtClean="0"/>
              <a:t>35</a:t>
            </a:fld>
            <a:endParaRPr lang="en-US"/>
          </a:p>
        </p:txBody>
      </p:sp>
    </p:spTree>
    <p:extLst>
      <p:ext uri="{BB962C8B-B14F-4D97-AF65-F5344CB8AC3E}">
        <p14:creationId xmlns:p14="http://schemas.microsoft.com/office/powerpoint/2010/main" val="255500259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Rocio</a:t>
            </a:r>
            <a:endParaRPr lang="en-GB" dirty="0"/>
          </a:p>
        </p:txBody>
      </p:sp>
      <p:sp>
        <p:nvSpPr>
          <p:cNvPr id="4" name="Slide Number Placeholder 3"/>
          <p:cNvSpPr>
            <a:spLocks noGrp="1"/>
          </p:cNvSpPr>
          <p:nvPr>
            <p:ph type="sldNum" sz="quarter" idx="5"/>
          </p:nvPr>
        </p:nvSpPr>
        <p:spPr/>
        <p:txBody>
          <a:bodyPr/>
          <a:lstStyle/>
          <a:p>
            <a:fld id="{A25B4BE4-2004-4494-AD8A-6209C7B637E4}" type="slidenum">
              <a:rPr lang="en-GB" smtClean="0"/>
              <a:t>36</a:t>
            </a:fld>
            <a:endParaRPr lang="en-GB"/>
          </a:p>
        </p:txBody>
      </p:sp>
    </p:spTree>
    <p:extLst>
      <p:ext uri="{BB962C8B-B14F-4D97-AF65-F5344CB8AC3E}">
        <p14:creationId xmlns:p14="http://schemas.microsoft.com/office/powerpoint/2010/main" val="397738862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Florence</a:t>
            </a:r>
            <a:br>
              <a:rPr lang="fr-CH" dirty="0"/>
            </a:br>
            <a:r>
              <a:rPr lang="fr-CH" dirty="0"/>
              <a:t>************************</a:t>
            </a:r>
            <a:endParaRPr lang="en-GB" dirty="0"/>
          </a:p>
          <a:p>
            <a:pPr defTabSz="1328898">
              <a:defRPr/>
            </a:pPr>
            <a:r>
              <a:rPr lang="en-US" baseline="0" dirty="0"/>
              <a:t>The Staff association defends your rights, they organize regularly public meetings to inform you. The also have a website, and you can become a member by paying a fee.</a:t>
            </a:r>
          </a:p>
          <a:p>
            <a:pPr defTabSz="1328898">
              <a:defRPr/>
            </a:pPr>
            <a:endParaRPr lang="en-US" baseline="0" dirty="0"/>
          </a:p>
          <a:p>
            <a:pPr defTabSz="1328898">
              <a:defRPr/>
            </a:pPr>
            <a:r>
              <a:rPr lang="en-US" baseline="0" dirty="0"/>
              <a:t>CERN Alumni is an initiative launched in 2017. </a:t>
            </a:r>
            <a:br>
              <a:rPr lang="en-US" baseline="0" dirty="0"/>
            </a:br>
            <a:r>
              <a:rPr lang="en-US" baseline="0" dirty="0"/>
              <a:t>It brings together people who have worked at CERN and those who work today at CERN. As such, you can be a member as from today. Membership is free.</a:t>
            </a:r>
          </a:p>
          <a:p>
            <a:pPr defTabSz="1328898">
              <a:defRPr/>
            </a:pPr>
            <a:endParaRPr lang="en-US" baseline="0" dirty="0"/>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38</a:t>
            </a:fld>
            <a:endParaRPr lang="en-GB"/>
          </a:p>
        </p:txBody>
      </p:sp>
    </p:spTree>
    <p:extLst>
      <p:ext uri="{BB962C8B-B14F-4D97-AF65-F5344CB8AC3E}">
        <p14:creationId xmlns:p14="http://schemas.microsoft.com/office/powerpoint/2010/main" val="126903163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br>
              <a:rPr lang="fr-CH" dirty="0"/>
            </a:br>
            <a:r>
              <a:rPr lang="fr-CH" dirty="0"/>
              <a:t>************************</a:t>
            </a:r>
            <a:endParaRPr lang="en-GB" dirty="0"/>
          </a:p>
          <a:p>
            <a:r>
              <a:rPr lang="en-US" dirty="0"/>
              <a:t>This is John Ellis, a British theoretical</a:t>
            </a:r>
            <a:r>
              <a:rPr lang="en-US" baseline="0" dirty="0"/>
              <a:t> physicist.</a:t>
            </a:r>
          </a:p>
          <a:p>
            <a:r>
              <a:rPr lang="en-US" baseline="0" dirty="0"/>
              <a:t>Employed by CERN, he has been department head of the Theory department, and an advocate for geographical enlargement of CERN.</a:t>
            </a:r>
          </a:p>
          <a:p>
            <a:endParaRPr lang="en-US" baseline="0" dirty="0"/>
          </a:p>
          <a:p>
            <a:r>
              <a:rPr lang="en-US" baseline="0" dirty="0"/>
              <a:t>You can see him</a:t>
            </a:r>
          </a:p>
          <a:p>
            <a:pPr marL="249168" indent="-249168">
              <a:buFontTx/>
              <a:buChar char="-"/>
            </a:pPr>
            <a:r>
              <a:rPr lang="en-US" baseline="0" dirty="0"/>
              <a:t>At an official ceremony to sign an agreement, dressed business formal, in a suit and tie</a:t>
            </a:r>
          </a:p>
          <a:p>
            <a:pPr marL="249168" indent="-249168">
              <a:buFontTx/>
              <a:buChar char="-"/>
            </a:pPr>
            <a:r>
              <a:rPr lang="en-US" baseline="0" dirty="0"/>
              <a:t>In his office, amongst his papers, casual with pants and a black T-shirt</a:t>
            </a:r>
          </a:p>
          <a:p>
            <a:pPr marL="249168" indent="-249168">
              <a:buFontTx/>
              <a:buChar char="-"/>
            </a:pPr>
            <a:r>
              <a:rPr lang="en-US" baseline="0" dirty="0"/>
              <a:t>At another official ceremony, smart casual or business casual, with a shirt and jacket, but no tie</a:t>
            </a:r>
          </a:p>
          <a:p>
            <a:pPr marL="249168" indent="-249168">
              <a:buFontTx/>
              <a:buChar char="-"/>
            </a:pPr>
            <a:r>
              <a:rPr lang="en-US" baseline="0" dirty="0"/>
              <a:t>At a Physics School in Morocco, in local traditional clothes, including the fez</a:t>
            </a:r>
          </a:p>
          <a:p>
            <a:pPr marL="249168" indent="-249168">
              <a:buFontTx/>
              <a:buChar char="-"/>
            </a:pPr>
            <a:r>
              <a:rPr lang="en-US" baseline="0" dirty="0"/>
              <a:t>Again in his office, with a Finnish teacher who knitted him a pullover with his famous penguin diagram</a:t>
            </a:r>
          </a:p>
          <a:p>
            <a:pPr marL="249168" indent="-249168">
              <a:buFontTx/>
              <a:buChar char="-"/>
            </a:pPr>
            <a:r>
              <a:rPr lang="en-US" baseline="0" dirty="0"/>
              <a:t>In 2011, at the coffee break of the colloquium in honor for his 65</a:t>
            </a:r>
            <a:r>
              <a:rPr lang="en-US" baseline="30000" dirty="0"/>
              <a:t>th</a:t>
            </a:r>
            <a:r>
              <a:rPr lang="en-US" baseline="0" dirty="0"/>
              <a:t> birthday</a:t>
            </a:r>
          </a:p>
          <a:p>
            <a:endParaRPr lang="en-US" dirty="0"/>
          </a:p>
          <a:p>
            <a:r>
              <a:rPr lang="en-US" dirty="0"/>
              <a:t>Conclusion:</a:t>
            </a:r>
            <a:endParaRPr lang="en-US" baseline="0" dirty="0"/>
          </a:p>
          <a:p>
            <a:pPr marL="249168" indent="-249168">
              <a:buFontTx/>
              <a:buChar char="-"/>
            </a:pPr>
            <a:r>
              <a:rPr lang="en-US" baseline="0" dirty="0"/>
              <a:t>CERN is very casual</a:t>
            </a:r>
          </a:p>
          <a:p>
            <a:pPr marL="249168" indent="-249168">
              <a:buFontTx/>
              <a:buChar char="-"/>
            </a:pPr>
            <a:r>
              <a:rPr lang="en-US" baseline="0" dirty="0"/>
              <a:t>CERN is very tolerant</a:t>
            </a:r>
          </a:p>
          <a:p>
            <a:endParaRPr lang="en-US" baseline="0" dirty="0"/>
          </a:p>
          <a:p>
            <a:r>
              <a:rPr lang="en-US" baseline="0" dirty="0"/>
              <a:t>Recommendations :</a:t>
            </a:r>
          </a:p>
          <a:p>
            <a:pPr marL="249168" indent="-249168">
              <a:buFontTx/>
              <a:buChar char="-"/>
            </a:pPr>
            <a:r>
              <a:rPr lang="en-US" baseline="0" dirty="0"/>
              <a:t>Dress according to the situation</a:t>
            </a:r>
          </a:p>
          <a:p>
            <a:pPr marL="249168" indent="-249168">
              <a:buFontTx/>
              <a:buChar char="-"/>
            </a:pPr>
            <a:r>
              <a:rPr lang="en-US" baseline="0" dirty="0"/>
              <a:t>Nothing offending other people – T-shirts with text/images</a:t>
            </a:r>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39</a:t>
            </a:fld>
            <a:endParaRPr lang="en-US"/>
          </a:p>
        </p:txBody>
      </p:sp>
    </p:spTree>
    <p:extLst>
      <p:ext uri="{BB962C8B-B14F-4D97-AF65-F5344CB8AC3E}">
        <p14:creationId xmlns:p14="http://schemas.microsoft.com/office/powerpoint/2010/main" val="261938578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1328898">
              <a:defRPr/>
            </a:pPr>
            <a:r>
              <a:rPr lang="en-US" b="0" i="0" dirty="0"/>
              <a:t>Florence</a:t>
            </a:r>
            <a:br>
              <a:rPr lang="en-US" b="0" i="0" dirty="0"/>
            </a:br>
            <a:r>
              <a:rPr lang="en-US" b="0" i="0" dirty="0"/>
              <a:t>*****************</a:t>
            </a:r>
            <a:br>
              <a:rPr lang="en-US" b="0" i="0" dirty="0"/>
            </a:br>
            <a:br>
              <a:rPr lang="en-US" b="0" i="0" dirty="0"/>
            </a:br>
            <a:r>
              <a:rPr lang="en-GB" b="1" i="1" dirty="0"/>
              <a:t>CERN's values are commitment, professionalism, creativity, diversity and integrity. Taken together they provide the basis for respect: respect for others, respect for the Organization and respect for its mission, and underpin the CERN Code of Conduct.</a:t>
            </a:r>
            <a:endParaRPr lang="en-GB" b="1" dirty="0"/>
          </a:p>
          <a:p>
            <a:endParaRPr lang="en-GB" dirty="0"/>
          </a:p>
        </p:txBody>
      </p:sp>
      <p:sp>
        <p:nvSpPr>
          <p:cNvPr id="4" name="Slide Number Placeholder 3"/>
          <p:cNvSpPr>
            <a:spLocks noGrp="1"/>
          </p:cNvSpPr>
          <p:nvPr>
            <p:ph type="sldNum" sz="quarter" idx="10"/>
          </p:nvPr>
        </p:nvSpPr>
        <p:spPr/>
        <p:txBody>
          <a:bodyPr/>
          <a:lstStyle/>
          <a:p>
            <a:fld id="{FB20FC4B-508F-471A-A16E-47CC971FE331}" type="slidenum">
              <a:rPr lang="en-GB" smtClean="0"/>
              <a:t>40</a:t>
            </a:fld>
            <a:endParaRPr lang="en-GB"/>
          </a:p>
        </p:txBody>
      </p:sp>
    </p:spTree>
    <p:extLst>
      <p:ext uri="{BB962C8B-B14F-4D97-AF65-F5344CB8AC3E}">
        <p14:creationId xmlns:p14="http://schemas.microsoft.com/office/powerpoint/2010/main" val="127519745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Rocio</a:t>
            </a:r>
            <a:br>
              <a:rPr lang="fr-CH" dirty="0"/>
            </a:br>
            <a:r>
              <a:rPr lang="fr-CH" dirty="0"/>
              <a:t>****************</a:t>
            </a:r>
          </a:p>
          <a:p>
            <a:r>
              <a:rPr lang="fr-CH" dirty="0"/>
              <a:t>A</a:t>
            </a:r>
            <a:r>
              <a:rPr lang="fr-CH" baseline="0" dirty="0"/>
              <a:t> call </a:t>
            </a:r>
            <a:r>
              <a:rPr lang="fr-CH" baseline="0" dirty="0" err="1"/>
              <a:t>is</a:t>
            </a:r>
            <a:r>
              <a:rPr lang="fr-CH" baseline="0" dirty="0"/>
              <a:t> </a:t>
            </a:r>
            <a:r>
              <a:rPr lang="fr-CH" baseline="0" dirty="0" err="1"/>
              <a:t>usually</a:t>
            </a:r>
            <a:r>
              <a:rPr lang="fr-CH" baseline="0" dirty="0"/>
              <a:t> more efficient </a:t>
            </a:r>
            <a:r>
              <a:rPr lang="fr-CH" baseline="0" dirty="0" err="1"/>
              <a:t>than</a:t>
            </a:r>
            <a:r>
              <a:rPr lang="fr-CH" baseline="0" dirty="0"/>
              <a:t> an email, </a:t>
            </a:r>
          </a:p>
          <a:p>
            <a:r>
              <a:rPr lang="fr-CH" baseline="0" dirty="0"/>
              <a:t>So </a:t>
            </a:r>
            <a:r>
              <a:rPr lang="fr-CH" baseline="0" dirty="0" err="1"/>
              <a:t>we</a:t>
            </a:r>
            <a:r>
              <a:rPr lang="fr-CH" baseline="0" dirty="0"/>
              <a:t> encourage </a:t>
            </a:r>
            <a:r>
              <a:rPr lang="fr-CH" baseline="0" dirty="0" err="1"/>
              <a:t>you</a:t>
            </a:r>
            <a:r>
              <a:rPr lang="fr-CH" baseline="0" dirty="0"/>
              <a:t> to </a:t>
            </a:r>
            <a:r>
              <a:rPr lang="fr-CH" baseline="0" dirty="0" err="1"/>
              <a:t>reach</a:t>
            </a:r>
            <a:r>
              <a:rPr lang="fr-CH" baseline="0" dirty="0"/>
              <a:t> out to </a:t>
            </a:r>
            <a:r>
              <a:rPr lang="fr-CH" baseline="0" dirty="0" err="1"/>
              <a:t>colleagues</a:t>
            </a:r>
            <a:r>
              <a:rPr lang="fr-CH" baseline="0" dirty="0"/>
              <a:t>, programme </a:t>
            </a:r>
            <a:r>
              <a:rPr lang="fr-CH" baseline="0" dirty="0" err="1"/>
              <a:t>cordinators</a:t>
            </a:r>
            <a:r>
              <a:rPr lang="fr-CH" baseline="0" dirty="0"/>
              <a:t> or </a:t>
            </a:r>
            <a:r>
              <a:rPr lang="fr-CH" baseline="0" dirty="0" err="1"/>
              <a:t>supervisor</a:t>
            </a:r>
            <a:r>
              <a:rPr lang="fr-CH" baseline="0" dirty="0"/>
              <a:t>, and </a:t>
            </a:r>
            <a:r>
              <a:rPr lang="fr-CH" baseline="0" dirty="0" err="1"/>
              <a:t>we</a:t>
            </a:r>
            <a:r>
              <a:rPr lang="fr-CH" baseline="0" dirty="0"/>
              <a:t> </a:t>
            </a:r>
            <a:r>
              <a:rPr lang="fr-CH" baseline="0" dirty="0" err="1"/>
              <a:t>give</a:t>
            </a:r>
            <a:r>
              <a:rPr lang="fr-CH" baseline="0" dirty="0"/>
              <a:t> </a:t>
            </a:r>
            <a:r>
              <a:rPr lang="fr-CH" baseline="0" dirty="0" err="1"/>
              <a:t>you</a:t>
            </a:r>
            <a:r>
              <a:rPr lang="fr-CH" baseline="0" dirty="0"/>
              <a:t> </a:t>
            </a:r>
            <a:r>
              <a:rPr lang="fr-CH" baseline="0" dirty="0" err="1"/>
              <a:t>different</a:t>
            </a:r>
            <a:r>
              <a:rPr lang="fr-CH" baseline="0" dirty="0"/>
              <a:t> options to do </a:t>
            </a:r>
            <a:r>
              <a:rPr lang="fr-CH" baseline="0" dirty="0" err="1"/>
              <a:t>so</a:t>
            </a:r>
            <a:r>
              <a:rPr lang="fr-CH" baseline="0" dirty="0"/>
              <a:t>:</a:t>
            </a:r>
          </a:p>
          <a:p>
            <a:r>
              <a:rPr lang="fr-CH" baseline="0" dirty="0"/>
              <a:t>If </a:t>
            </a:r>
            <a:r>
              <a:rPr lang="fr-CH" baseline="0" dirty="0" err="1"/>
              <a:t>you</a:t>
            </a:r>
            <a:r>
              <a:rPr lang="fr-CH" baseline="0" dirty="0"/>
              <a:t> go for a </a:t>
            </a:r>
            <a:r>
              <a:rPr lang="fr-CH" baseline="0" dirty="0" err="1"/>
              <a:t>voice</a:t>
            </a:r>
            <a:r>
              <a:rPr lang="fr-CH" baseline="0" dirty="0"/>
              <a:t> call, </a:t>
            </a:r>
            <a:r>
              <a:rPr lang="fr-CH" baseline="0" dirty="0" err="1"/>
              <a:t>we</a:t>
            </a:r>
            <a:r>
              <a:rPr lang="fr-CH" baseline="0" dirty="0"/>
              <a:t> are </a:t>
            </a:r>
            <a:r>
              <a:rPr lang="fr-CH" baseline="0" dirty="0" err="1"/>
              <a:t>using</a:t>
            </a:r>
            <a:r>
              <a:rPr lang="fr-CH" baseline="0" dirty="0"/>
              <a:t> </a:t>
            </a:r>
            <a:r>
              <a:rPr lang="fr-CH" baseline="0" dirty="0" err="1"/>
              <a:t>CERNPhone</a:t>
            </a:r>
            <a:endParaRPr lang="fr-CH" baseline="0" dirty="0"/>
          </a:p>
          <a:p>
            <a:r>
              <a:rPr lang="fr-CH" baseline="0" dirty="0"/>
              <a:t>You </a:t>
            </a:r>
            <a:r>
              <a:rPr lang="fr-CH" baseline="0" dirty="0" err="1"/>
              <a:t>can</a:t>
            </a:r>
            <a:r>
              <a:rPr lang="fr-CH" baseline="0" dirty="0"/>
              <a:t> </a:t>
            </a:r>
            <a:r>
              <a:rPr lang="fr-CH" baseline="0" dirty="0" err="1"/>
              <a:t>access</a:t>
            </a:r>
            <a:r>
              <a:rPr lang="fr-CH" baseline="0" dirty="0"/>
              <a:t> the CERN phone book to </a:t>
            </a:r>
            <a:r>
              <a:rPr lang="fr-CH" baseline="0" dirty="0" err="1"/>
              <a:t>find</a:t>
            </a:r>
            <a:r>
              <a:rPr lang="fr-CH" baseline="0" dirty="0"/>
              <a:t> </a:t>
            </a:r>
            <a:r>
              <a:rPr lang="fr-CH" baseline="0" dirty="0" err="1"/>
              <a:t>any</a:t>
            </a:r>
            <a:r>
              <a:rPr lang="fr-CH" baseline="0" dirty="0"/>
              <a:t> </a:t>
            </a:r>
            <a:r>
              <a:rPr lang="fr-CH" baseline="0" dirty="0" err="1"/>
              <a:t>employee</a:t>
            </a:r>
            <a:r>
              <a:rPr lang="fr-CH" baseline="0" dirty="0"/>
              <a:t> </a:t>
            </a:r>
            <a:r>
              <a:rPr lang="fr-CH" baseline="0" dirty="0" err="1"/>
              <a:t>working</a:t>
            </a:r>
            <a:r>
              <a:rPr lang="fr-CH" baseline="0" dirty="0"/>
              <a:t> at </a:t>
            </a:r>
            <a:r>
              <a:rPr lang="fr-CH" baseline="0" dirty="0" err="1"/>
              <a:t>cern</a:t>
            </a:r>
            <a:r>
              <a:rPr lang="fr-CH" baseline="0" dirty="0"/>
              <a:t>, and dial </a:t>
            </a:r>
            <a:r>
              <a:rPr lang="fr-CH" baseline="0" dirty="0" err="1"/>
              <a:t>her</a:t>
            </a:r>
            <a:r>
              <a:rPr lang="fr-CH" baseline="0" dirty="0"/>
              <a:t> or </a:t>
            </a:r>
            <a:r>
              <a:rPr lang="fr-CH" baseline="0" dirty="0" err="1"/>
              <a:t>his</a:t>
            </a:r>
            <a:r>
              <a:rPr lang="fr-CH" baseline="0" dirty="0"/>
              <a:t> </a:t>
            </a:r>
            <a:r>
              <a:rPr lang="fr-CH" baseline="0" dirty="0" err="1"/>
              <a:t>number</a:t>
            </a:r>
            <a:r>
              <a:rPr lang="fr-CH" baseline="0" dirty="0"/>
              <a:t>.</a:t>
            </a:r>
          </a:p>
          <a:p>
            <a:endParaRPr lang="fr-CH" baseline="0" dirty="0"/>
          </a:p>
          <a:p>
            <a:r>
              <a:rPr lang="fr-CH" baseline="0" dirty="0"/>
              <a:t>For </a:t>
            </a:r>
            <a:r>
              <a:rPr lang="fr-CH" baseline="0" dirty="0" err="1"/>
              <a:t>video</a:t>
            </a:r>
            <a:r>
              <a:rPr lang="fr-CH" baseline="0" dirty="0"/>
              <a:t> </a:t>
            </a:r>
            <a:r>
              <a:rPr lang="fr-CH" baseline="0" dirty="0" err="1"/>
              <a:t>conference</a:t>
            </a:r>
            <a:r>
              <a:rPr lang="fr-CH" baseline="0" dirty="0"/>
              <a:t>, </a:t>
            </a:r>
            <a:r>
              <a:rPr lang="fr-CH" baseline="0" dirty="0" err="1"/>
              <a:t>we</a:t>
            </a:r>
            <a:r>
              <a:rPr lang="fr-CH" baseline="0" dirty="0"/>
              <a:t> use </a:t>
            </a:r>
            <a:r>
              <a:rPr lang="fr-CH" baseline="0" dirty="0" err="1"/>
              <a:t>now</a:t>
            </a:r>
            <a:r>
              <a:rPr lang="fr-CH" baseline="0" dirty="0"/>
              <a:t> Zoom on a CERN </a:t>
            </a:r>
            <a:r>
              <a:rPr lang="fr-CH" baseline="0" dirty="0" err="1"/>
              <a:t>specific</a:t>
            </a:r>
            <a:r>
              <a:rPr lang="fr-CH" baseline="0" dirty="0"/>
              <a:t> instance </a:t>
            </a:r>
            <a:r>
              <a:rPr lang="fr-CH" baseline="0" dirty="0" err="1"/>
              <a:t>cern.zoom</a:t>
            </a:r>
            <a:r>
              <a:rPr lang="fr-CH" baseline="0" dirty="0"/>
              <a:t> (</a:t>
            </a:r>
            <a:r>
              <a:rPr lang="fr-CH" baseline="0" dirty="0" err="1"/>
              <a:t>with</a:t>
            </a:r>
            <a:r>
              <a:rPr lang="fr-CH" baseline="0" dirty="0"/>
              <a:t> SSO)</a:t>
            </a:r>
          </a:p>
          <a:p>
            <a:endParaRPr lang="fr-CH" baseline="0" dirty="0"/>
          </a:p>
          <a:p>
            <a:r>
              <a:rPr lang="fr-CH" baseline="0" dirty="0"/>
              <a:t>For messaging, </a:t>
            </a:r>
            <a:r>
              <a:rPr lang="fr-CH" baseline="0" dirty="0" err="1"/>
              <a:t>you</a:t>
            </a:r>
            <a:r>
              <a:rPr lang="fr-CH" baseline="0" dirty="0"/>
              <a:t> </a:t>
            </a:r>
            <a:r>
              <a:rPr lang="fr-CH" baseline="0" dirty="0" err="1"/>
              <a:t>can</a:t>
            </a:r>
            <a:r>
              <a:rPr lang="fr-CH" baseline="0" dirty="0"/>
              <a:t> use Mattermost. You </a:t>
            </a:r>
            <a:r>
              <a:rPr lang="fr-CH" baseline="0" dirty="0" err="1"/>
              <a:t>can</a:t>
            </a:r>
            <a:r>
              <a:rPr lang="fr-CH" baseline="0" dirty="0"/>
              <a:t> invite </a:t>
            </a:r>
            <a:r>
              <a:rPr lang="fr-CH" baseline="0" dirty="0" err="1"/>
              <a:t>someone</a:t>
            </a:r>
            <a:r>
              <a:rPr lang="fr-CH" baseline="0" dirty="0"/>
              <a:t> for a instant Zoom call </a:t>
            </a:r>
            <a:r>
              <a:rPr lang="fr-CH" baseline="0" dirty="0" err="1"/>
              <a:t>from</a:t>
            </a:r>
            <a:r>
              <a:rPr lang="fr-CH" baseline="0" dirty="0"/>
              <a:t> </a:t>
            </a:r>
          </a:p>
          <a:p>
            <a:endParaRPr lang="fr-CH" baseline="0" dirty="0"/>
          </a:p>
        </p:txBody>
      </p:sp>
      <p:sp>
        <p:nvSpPr>
          <p:cNvPr id="4" name="Slide Number Placeholder 3"/>
          <p:cNvSpPr>
            <a:spLocks noGrp="1"/>
          </p:cNvSpPr>
          <p:nvPr>
            <p:ph type="sldNum" sz="quarter" idx="10"/>
          </p:nvPr>
        </p:nvSpPr>
        <p:spPr/>
        <p:txBody>
          <a:bodyPr/>
          <a:lstStyle/>
          <a:p>
            <a:fld id="{A25B4BE4-2004-4494-AD8A-6209C7B637E4}" type="slidenum">
              <a:rPr lang="en-GB" smtClean="0"/>
              <a:t>41</a:t>
            </a:fld>
            <a:endParaRPr lang="en-GB"/>
          </a:p>
        </p:txBody>
      </p:sp>
    </p:spTree>
    <p:extLst>
      <p:ext uri="{BB962C8B-B14F-4D97-AF65-F5344CB8AC3E}">
        <p14:creationId xmlns:p14="http://schemas.microsoft.com/office/powerpoint/2010/main" val="235124477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br>
              <a:rPr lang="fr-CH" dirty="0"/>
            </a:br>
            <a:r>
              <a:rPr lang="fr-CH" dirty="0"/>
              <a:t>************************</a:t>
            </a:r>
            <a:endParaRPr lang="en-GB" dirty="0"/>
          </a:p>
          <a:p>
            <a:r>
              <a:rPr lang="en-US" dirty="0"/>
              <a:t>On the HR website, you will find the</a:t>
            </a:r>
            <a:r>
              <a:rPr lang="en-US" baseline="0" dirty="0"/>
              <a:t> Welcome to CERN pages.</a:t>
            </a:r>
          </a:p>
          <a:p>
            <a:endParaRPr lang="en-US" baseline="0" dirty="0"/>
          </a:p>
          <a:p>
            <a:r>
              <a:rPr lang="en-US" baseline="0" dirty="0"/>
              <a:t>You have already looked at the pages “Before I arrive”, but there is more information for you to discover now under “My first week” and later on under “</a:t>
            </a:r>
            <a:r>
              <a:rPr lang="en-US" baseline="0" dirty="0" err="1"/>
              <a:t>life@CERN</a:t>
            </a:r>
            <a:r>
              <a:rPr lang="en-US" baseline="0" dirty="0"/>
              <a:t>”</a:t>
            </a:r>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42</a:t>
            </a:fld>
            <a:endParaRPr lang="en-US"/>
          </a:p>
        </p:txBody>
      </p:sp>
    </p:spTree>
    <p:extLst>
      <p:ext uri="{BB962C8B-B14F-4D97-AF65-F5344CB8AC3E}">
        <p14:creationId xmlns:p14="http://schemas.microsoft.com/office/powerpoint/2010/main" val="27676541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Rocio</a:t>
            </a:r>
            <a:br>
              <a:rPr lang="fr-CH" baseline="0" dirty="0"/>
            </a:br>
            <a:r>
              <a:rPr lang="fr-CH" baseline="0" dirty="0"/>
              <a:t>*************</a:t>
            </a:r>
            <a:endParaRPr lang="en-US" dirty="0"/>
          </a:p>
          <a:p>
            <a:endParaRPr lang="en-GB" baseline="0" dirty="0"/>
          </a:p>
          <a:p>
            <a:r>
              <a:rPr lang="en-GB" baseline="0" dirty="0"/>
              <a:t>Au CERN, nous </a:t>
            </a:r>
            <a:r>
              <a:rPr lang="en-GB" baseline="0" dirty="0" err="1"/>
              <a:t>avons</a:t>
            </a:r>
            <a:r>
              <a:rPr lang="en-GB" baseline="0" dirty="0"/>
              <a:t> 2 </a:t>
            </a:r>
            <a:r>
              <a:rPr lang="en-GB" baseline="0" dirty="0" err="1"/>
              <a:t>langues</a:t>
            </a:r>
            <a:r>
              <a:rPr lang="en-GB" baseline="0" dirty="0"/>
              <a:t> </a:t>
            </a:r>
            <a:r>
              <a:rPr lang="en-GB" baseline="0" dirty="0" err="1"/>
              <a:t>officielles</a:t>
            </a:r>
            <a:r>
              <a:rPr lang="en-GB" baseline="0" dirty="0"/>
              <a:t> : </a:t>
            </a:r>
            <a:r>
              <a:rPr lang="en-GB" baseline="0" dirty="0" err="1"/>
              <a:t>l’anglais</a:t>
            </a:r>
            <a:r>
              <a:rPr lang="en-GB" baseline="0" dirty="0"/>
              <a:t> et le </a:t>
            </a:r>
            <a:r>
              <a:rPr lang="en-GB" baseline="0" dirty="0" err="1"/>
              <a:t>francais</a:t>
            </a:r>
            <a:r>
              <a:rPr lang="en-GB" baseline="0" dirty="0"/>
              <a:t>.</a:t>
            </a:r>
          </a:p>
          <a:p>
            <a:r>
              <a:rPr lang="en-GB" baseline="0" dirty="0"/>
              <a:t>Qui </a:t>
            </a:r>
            <a:r>
              <a:rPr lang="en-GB" baseline="0" dirty="0" err="1"/>
              <a:t>maitrise</a:t>
            </a:r>
            <a:r>
              <a:rPr lang="en-GB" baseline="0" dirty="0"/>
              <a:t> bien </a:t>
            </a:r>
            <a:r>
              <a:rPr lang="en-GB" baseline="0" dirty="0" err="1"/>
              <a:t>ces</a:t>
            </a:r>
            <a:r>
              <a:rPr lang="en-GB" baseline="0" dirty="0"/>
              <a:t> 2 </a:t>
            </a:r>
            <a:r>
              <a:rPr lang="en-GB" baseline="0" dirty="0" err="1"/>
              <a:t>langues</a:t>
            </a:r>
            <a:r>
              <a:rPr lang="en-GB" baseline="0" dirty="0"/>
              <a:t> ?</a:t>
            </a:r>
          </a:p>
          <a:p>
            <a:br>
              <a:rPr lang="en-GB" baseline="0" dirty="0"/>
            </a:br>
            <a:r>
              <a:rPr lang="en-GB" baseline="0" dirty="0" err="1"/>
              <a:t>Aujourd’hui</a:t>
            </a:r>
            <a:r>
              <a:rPr lang="en-GB" baseline="0" dirty="0"/>
              <a:t>, nous </a:t>
            </a:r>
            <a:r>
              <a:rPr lang="en-GB" baseline="0" dirty="0" err="1"/>
              <a:t>utiliserons</a:t>
            </a:r>
            <a:r>
              <a:rPr lang="en-GB" baseline="0" dirty="0"/>
              <a:t> </a:t>
            </a:r>
            <a:r>
              <a:rPr lang="en-GB" baseline="0" dirty="0" err="1"/>
              <a:t>principalement</a:t>
            </a:r>
            <a:r>
              <a:rPr lang="en-GB" baseline="0" dirty="0"/>
              <a:t> </a:t>
            </a:r>
            <a:r>
              <a:rPr lang="en-GB" baseline="0" dirty="0" err="1"/>
              <a:t>l’anglais</a:t>
            </a:r>
            <a:r>
              <a:rPr lang="en-GB" baseline="0" dirty="0"/>
              <a:t>, </a:t>
            </a:r>
            <a:r>
              <a:rPr lang="en-GB" baseline="0" dirty="0" err="1"/>
              <a:t>mais</a:t>
            </a:r>
            <a:r>
              <a:rPr lang="en-GB" baseline="0" dirty="0"/>
              <a:t> </a:t>
            </a:r>
            <a:r>
              <a:rPr lang="en-GB" baseline="0" dirty="0" err="1"/>
              <a:t>n’hesitez</a:t>
            </a:r>
            <a:r>
              <a:rPr lang="en-GB" baseline="0" dirty="0"/>
              <a:t> pas </a:t>
            </a:r>
            <a:r>
              <a:rPr lang="en-GB" baseline="0" dirty="0" err="1"/>
              <a:t>d’intervenir</a:t>
            </a:r>
            <a:r>
              <a:rPr lang="en-GB" baseline="0" dirty="0"/>
              <a:t> </a:t>
            </a:r>
            <a:r>
              <a:rPr lang="en-GB" baseline="0" dirty="0" err="1"/>
              <a:t>en</a:t>
            </a:r>
            <a:r>
              <a:rPr lang="en-GB" baseline="0" dirty="0"/>
              <a:t> </a:t>
            </a:r>
            <a:r>
              <a:rPr lang="en-GB" baseline="0" dirty="0" err="1"/>
              <a:t>francais</a:t>
            </a:r>
            <a:r>
              <a:rPr lang="en-GB" baseline="0" dirty="0"/>
              <a:t> </a:t>
            </a:r>
            <a:r>
              <a:rPr lang="en-GB" baseline="0" dirty="0" err="1"/>
              <a:t>si</a:t>
            </a:r>
            <a:r>
              <a:rPr lang="en-GB" baseline="0" dirty="0"/>
              <a:t> </a:t>
            </a:r>
            <a:r>
              <a:rPr lang="en-GB" baseline="0" dirty="0" err="1"/>
              <a:t>vous</a:t>
            </a:r>
            <a:r>
              <a:rPr lang="en-GB" baseline="0" dirty="0"/>
              <a:t> le </a:t>
            </a:r>
            <a:r>
              <a:rPr lang="en-GB" baseline="0" dirty="0" err="1"/>
              <a:t>souhaitez</a:t>
            </a:r>
            <a:r>
              <a:rPr lang="en-GB" baseline="0" dirty="0"/>
              <a:t> !</a:t>
            </a:r>
          </a:p>
          <a:p>
            <a:endParaRPr lang="en-GB" baseline="0" dirty="0"/>
          </a:p>
          <a:p>
            <a:r>
              <a:rPr lang="en-GB" baseline="0" dirty="0"/>
              <a:t>CERN has 2 official languages : English and French. Today, we will use mainly English, as from experience we know that not everyone understands French … yet !.</a:t>
            </a:r>
          </a:p>
          <a:p>
            <a:endParaRPr lang="en-GB" baseline="0" dirty="0"/>
          </a:p>
          <a:p>
            <a:r>
              <a:rPr lang="en-GB" baseline="0" dirty="0"/>
              <a:t>To learn English or French, there are classroom courses organised on the site, which are also open for spouses. You find the details on the CERN learning hub.</a:t>
            </a:r>
            <a:br>
              <a:rPr lang="en-GB" baseline="0" dirty="0"/>
            </a:br>
            <a:r>
              <a:rPr lang="en-GB" baseline="0" dirty="0"/>
              <a:t>The enrolments open from the 7</a:t>
            </a:r>
            <a:r>
              <a:rPr lang="en-GB" baseline="30000" dirty="0"/>
              <a:t>th</a:t>
            </a:r>
            <a:r>
              <a:rPr lang="en-GB" baseline="0" dirty="0"/>
              <a:t> November and the classes start in January 2023. 7</a:t>
            </a:r>
            <a:r>
              <a:rPr lang="en-GB" baseline="30000" dirty="0"/>
              <a:t>th</a:t>
            </a:r>
            <a:r>
              <a:rPr lang="en-GB" baseline="0" dirty="0"/>
              <a:t> speaking platform. </a:t>
            </a:r>
            <a:br>
              <a:rPr lang="en-GB" baseline="0" dirty="0"/>
            </a:br>
            <a:endParaRPr lang="en-GB" baseline="0" dirty="0"/>
          </a:p>
          <a:p>
            <a:r>
              <a:rPr lang="en-GB" baseline="0" dirty="0"/>
              <a:t>And you can also create the opportunities yourself with the tandem website. The aim of the website is to facilitate finding a partner (not to bike together but) to meet and learn by practicing on a voluntary basis each other’s language, not limited to English and French !</a:t>
            </a:r>
          </a:p>
        </p:txBody>
      </p:sp>
      <p:sp>
        <p:nvSpPr>
          <p:cNvPr id="4" name="Slide Number Placeholder 3"/>
          <p:cNvSpPr>
            <a:spLocks noGrp="1"/>
          </p:cNvSpPr>
          <p:nvPr>
            <p:ph type="sldNum" sz="quarter" idx="10"/>
          </p:nvPr>
        </p:nvSpPr>
        <p:spPr/>
        <p:txBody>
          <a:bodyPr/>
          <a:lstStyle/>
          <a:p>
            <a:fld id="{A25B4BE4-2004-4494-AD8A-6209C7B637E4}" type="slidenum">
              <a:rPr lang="en-GB" smtClean="0"/>
              <a:t>4</a:t>
            </a:fld>
            <a:endParaRPr lang="en-GB"/>
          </a:p>
        </p:txBody>
      </p:sp>
    </p:spTree>
    <p:extLst>
      <p:ext uri="{BB962C8B-B14F-4D97-AF65-F5344CB8AC3E}">
        <p14:creationId xmlns:p14="http://schemas.microsoft.com/office/powerpoint/2010/main" val="280956557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3675" y="1200150"/>
            <a:ext cx="10669588" cy="6002338"/>
          </a:xfrm>
        </p:spPr>
      </p:sp>
      <p:sp>
        <p:nvSpPr>
          <p:cNvPr id="3" name="Notes Placeholder 2"/>
          <p:cNvSpPr>
            <a:spLocks noGrp="1"/>
          </p:cNvSpPr>
          <p:nvPr>
            <p:ph type="body" idx="1"/>
          </p:nvPr>
        </p:nvSpPr>
        <p:spPr/>
        <p:txBody>
          <a:bodyPr/>
          <a:lstStyle/>
          <a:p>
            <a:r>
              <a:rPr lang="fr-CH" dirty="0"/>
              <a:t>Erwin</a:t>
            </a:r>
            <a:br>
              <a:rPr lang="fr-CH" dirty="0"/>
            </a:br>
            <a:r>
              <a:rPr lang="fr-CH" dirty="0"/>
              <a:t>************************</a:t>
            </a:r>
            <a:endParaRPr lang="en-GB" dirty="0"/>
          </a:p>
          <a:p>
            <a:r>
              <a:rPr lang="en-GB" dirty="0"/>
              <a:t>CERN is a big and complex organisation,</a:t>
            </a:r>
            <a:r>
              <a:rPr lang="en-GB" baseline="0" dirty="0"/>
              <a:t> with more than 60 years of history. Enough to have certain traditions, a certain way to do things, a certain culture.</a:t>
            </a:r>
            <a:br>
              <a:rPr lang="en-GB" baseline="0" dirty="0"/>
            </a:br>
            <a:r>
              <a:rPr lang="en-GB" dirty="0"/>
              <a:t>You will certainly have many questions …</a:t>
            </a:r>
            <a:br>
              <a:rPr lang="en-GB" dirty="0"/>
            </a:br>
            <a:r>
              <a:rPr lang="en-GB" dirty="0"/>
              <a:t>But where to find the answers</a:t>
            </a:r>
            <a:r>
              <a:rPr lang="en-GB" baseline="0" dirty="0"/>
              <a:t> ?</a:t>
            </a:r>
          </a:p>
          <a:p>
            <a:endParaRPr lang="en-GB" baseline="0" dirty="0"/>
          </a:p>
          <a:p>
            <a:pPr marL="249168" indent="-249168">
              <a:buFontTx/>
              <a:buChar char="-"/>
            </a:pPr>
            <a:r>
              <a:rPr lang="en-GB" baseline="0" dirty="0"/>
              <a:t>The departmental secretariat is an important info point about your rights and obligations, and it is close to you. You will meet them later today.</a:t>
            </a:r>
          </a:p>
          <a:p>
            <a:pPr marL="249168" indent="-249168">
              <a:buFontTx/>
              <a:buChar char="-"/>
            </a:pPr>
            <a:r>
              <a:rPr lang="en-GB" baseline="0" dirty="0"/>
              <a:t>Your supervisor and colleagues will also be able to answer certain of your questions.</a:t>
            </a:r>
          </a:p>
          <a:p>
            <a:pPr marL="249168" indent="-249168">
              <a:buFontTx/>
              <a:buChar char="-"/>
            </a:pPr>
            <a:r>
              <a:rPr lang="en-GB" baseline="0" dirty="0"/>
              <a:t>On the HR website, there is also the Welcome site with a dedicated section “My first week”</a:t>
            </a:r>
          </a:p>
          <a:p>
            <a:pPr marL="249168" indent="-249168">
              <a:buFontTx/>
              <a:buChar char="-"/>
            </a:pPr>
            <a:r>
              <a:rPr lang="en-GB" baseline="0" dirty="0"/>
              <a:t>If you have specific questions related to you personal situation, there are expert services at your disposal. You’ll find their contact details on the Welcome pages.</a:t>
            </a:r>
          </a:p>
          <a:p>
            <a:pPr marL="249168" indent="-249168">
              <a:buFontTx/>
              <a:buChar char="-"/>
            </a:pPr>
            <a:r>
              <a:rPr lang="en-GB" baseline="0" dirty="0"/>
              <a:t>We encourage you to make an appointment with them, why not do it later today ?</a:t>
            </a:r>
          </a:p>
          <a:p>
            <a:pPr marL="249168" indent="-249168">
              <a:buFontTx/>
              <a:buChar char="-"/>
            </a:pPr>
            <a:r>
              <a:rPr lang="en-GB" baseline="0" dirty="0"/>
              <a:t>The quiz will also be an opportunity for you learn about the how and why of certain things.</a:t>
            </a:r>
          </a:p>
          <a:p>
            <a:pPr marL="249168" indent="-249168">
              <a:buFontTx/>
              <a:buChar char="-"/>
            </a:pPr>
            <a:endParaRPr lang="en-GB" dirty="0"/>
          </a:p>
          <a:p>
            <a:endParaRPr lang="en-GB" dirty="0"/>
          </a:p>
          <a:p>
            <a:endParaRPr lang="en-GB" dirty="0"/>
          </a:p>
          <a:p>
            <a:endParaRPr lang="en-GB" dirty="0"/>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43</a:t>
            </a:fld>
            <a:endParaRPr lang="en-US"/>
          </a:p>
        </p:txBody>
      </p:sp>
    </p:spTree>
    <p:extLst>
      <p:ext uri="{BB962C8B-B14F-4D97-AF65-F5344CB8AC3E}">
        <p14:creationId xmlns:p14="http://schemas.microsoft.com/office/powerpoint/2010/main" val="122069738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br>
              <a:rPr lang="fr-CH" dirty="0"/>
            </a:br>
            <a:r>
              <a:rPr lang="fr-CH" dirty="0"/>
              <a:t>**************</a:t>
            </a:r>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44</a:t>
            </a:fld>
            <a:endParaRPr lang="en-GB"/>
          </a:p>
        </p:txBody>
      </p:sp>
    </p:spTree>
    <p:extLst>
      <p:ext uri="{BB962C8B-B14F-4D97-AF65-F5344CB8AC3E}">
        <p14:creationId xmlns:p14="http://schemas.microsoft.com/office/powerpoint/2010/main" val="322644821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Rocio</a:t>
            </a:r>
            <a:br>
              <a:rPr lang="fr-CH" dirty="0"/>
            </a:br>
            <a:r>
              <a:rPr lang="fr-CH" dirty="0"/>
              <a:t>************************</a:t>
            </a:r>
            <a:endParaRPr lang="en-GB" dirty="0"/>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45</a:t>
            </a:fld>
            <a:endParaRPr lang="en-US"/>
          </a:p>
        </p:txBody>
      </p:sp>
    </p:spTree>
    <p:extLst>
      <p:ext uri="{BB962C8B-B14F-4D97-AF65-F5344CB8AC3E}">
        <p14:creationId xmlns:p14="http://schemas.microsoft.com/office/powerpoint/2010/main" val="112894730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Rocio</a:t>
            </a:r>
            <a:br>
              <a:rPr lang="en-US" dirty="0"/>
            </a:br>
            <a:r>
              <a:rPr lang="en-US" dirty="0"/>
              <a:t>****************************</a:t>
            </a:r>
            <a:br>
              <a:rPr lang="en-US" dirty="0"/>
            </a:br>
            <a:br>
              <a:rPr lang="en-US" dirty="0"/>
            </a:br>
            <a:r>
              <a:rPr lang="en-US" dirty="0"/>
              <a:t>Induction sessions</a:t>
            </a:r>
            <a:r>
              <a:rPr lang="en-US" baseline="0" dirty="0"/>
              <a:t> by type of contract :</a:t>
            </a:r>
          </a:p>
          <a:p>
            <a:r>
              <a:rPr lang="en-US" baseline="0" dirty="0"/>
              <a:t>Staff members will be contacted individually by their HRA (Human Resources Coordinator) .</a:t>
            </a:r>
          </a:p>
          <a:p>
            <a:br>
              <a:rPr lang="en-US" dirty="0"/>
            </a:br>
            <a:r>
              <a:rPr lang="en-US" dirty="0"/>
              <a:t>Connecting the dots: you will have the opportunity</a:t>
            </a:r>
            <a:r>
              <a:rPr lang="en-US" baseline="0" dirty="0"/>
              <a:t> to learn more about physics and accelerators, meet representatives from several CERN Services and CERN Clubs and network with other newcomers. You will receive an invitation and you will have to choose in which session you will enroll. </a:t>
            </a:r>
            <a:br>
              <a:rPr lang="en-US" baseline="0" dirty="0"/>
            </a:br>
            <a:br>
              <a:rPr lang="en-US" baseline="0" dirty="0"/>
            </a:br>
            <a:r>
              <a:rPr lang="en-US" baseline="0" dirty="0"/>
              <a:t>Visit of CERN installations open for newcomers and their families </a:t>
            </a:r>
            <a:endParaRPr lang="en-US" dirty="0"/>
          </a:p>
          <a:p>
            <a:endParaRPr lang="en-US" dirty="0"/>
          </a:p>
        </p:txBody>
      </p:sp>
      <p:sp>
        <p:nvSpPr>
          <p:cNvPr id="4" name="Slide Number Placeholder 3"/>
          <p:cNvSpPr>
            <a:spLocks noGrp="1"/>
          </p:cNvSpPr>
          <p:nvPr>
            <p:ph type="sldNum" sz="quarter" idx="10"/>
          </p:nvPr>
        </p:nvSpPr>
        <p:spPr/>
        <p:txBody>
          <a:bodyPr/>
          <a:lstStyle/>
          <a:p>
            <a:pPr defTabSz="1328898">
              <a:defRPr/>
            </a:pPr>
            <a:fld id="{A25B4BE4-2004-4494-AD8A-6209C7B637E4}" type="slidenum">
              <a:rPr lang="en-GB">
                <a:solidFill>
                  <a:prstClr val="black"/>
                </a:solidFill>
                <a:latin typeface="Calibri" panose="020F0502020204030204"/>
              </a:rPr>
              <a:pPr defTabSz="1328898">
                <a:defRPr/>
              </a:pPr>
              <a:t>46</a:t>
            </a:fld>
            <a:endParaRPr lang="en-GB">
              <a:solidFill>
                <a:prstClr val="black"/>
              </a:solidFill>
              <a:latin typeface="Calibri" panose="020F0502020204030204"/>
            </a:endParaRPr>
          </a:p>
        </p:txBody>
      </p:sp>
    </p:spTree>
    <p:extLst>
      <p:ext uri="{BB962C8B-B14F-4D97-AF65-F5344CB8AC3E}">
        <p14:creationId xmlns:p14="http://schemas.microsoft.com/office/powerpoint/2010/main" val="396089457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Florence</a:t>
            </a:r>
          </a:p>
          <a:p>
            <a:r>
              <a:rPr lang="fr-CH" dirty="0"/>
              <a:t>************************</a:t>
            </a:r>
            <a:endParaRPr lang="en-GB" dirty="0"/>
          </a:p>
          <a:p>
            <a:r>
              <a:rPr lang="en-GB" dirty="0"/>
              <a:t>For the next step, it is important that you know to</a:t>
            </a:r>
            <a:r>
              <a:rPr lang="en-GB" baseline="0" dirty="0"/>
              <a:t> which department you belong.</a:t>
            </a:r>
          </a:p>
          <a:p>
            <a:r>
              <a:rPr lang="en-GB" baseline="0" dirty="0"/>
              <a:t>It is not because you are a computing engineer that your department is automatically IT.</a:t>
            </a:r>
          </a:p>
          <a:p>
            <a:endParaRPr lang="en-GB" baseline="0" dirty="0"/>
          </a:p>
          <a:p>
            <a:r>
              <a:rPr lang="en-GB" baseline="0" dirty="0"/>
              <a:t>Let us look at the organigram of CERN.</a:t>
            </a:r>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47</a:t>
            </a:fld>
            <a:endParaRPr lang="en-US"/>
          </a:p>
        </p:txBody>
      </p:sp>
    </p:spTree>
    <p:extLst>
      <p:ext uri="{BB962C8B-B14F-4D97-AF65-F5344CB8AC3E}">
        <p14:creationId xmlns:p14="http://schemas.microsoft.com/office/powerpoint/2010/main" val="71426092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a:t>Florence</a:t>
            </a:r>
            <a:br>
              <a:rPr lang="en-GB" baseline="0" dirty="0"/>
            </a:br>
            <a:r>
              <a:rPr lang="en-GB" baseline="0" dirty="0"/>
              <a:t>*****************************</a:t>
            </a:r>
            <a:br>
              <a:rPr lang="en-GB" baseline="0" dirty="0"/>
            </a:br>
            <a:r>
              <a:rPr lang="en-GB" baseline="0" dirty="0"/>
              <a:t>The Sectors, Departments and Units have acronyms, which are used more often than the full names.</a:t>
            </a:r>
            <a:br>
              <a:rPr lang="en-GB" baseline="0" dirty="0"/>
            </a:br>
            <a:r>
              <a:rPr lang="en-GB" baseline="0" dirty="0"/>
              <a:t>Here they are.</a:t>
            </a:r>
            <a:br>
              <a:rPr lang="en-GB" baseline="0" dirty="0"/>
            </a:br>
            <a:r>
              <a:rPr lang="en-GB" baseline="0" dirty="0"/>
              <a:t>It is not because you are a computing engineer that your department is automatically IT.</a:t>
            </a:r>
          </a:p>
          <a:p>
            <a:endParaRPr lang="en-GB" baseline="0" dirty="0"/>
          </a:p>
          <a:p>
            <a:r>
              <a:rPr lang="en-GB" baseline="0" dirty="0"/>
              <a:t>Let us look at the organigram of CERN.</a:t>
            </a:r>
            <a:endParaRPr lang="en-GB" dirty="0"/>
          </a:p>
          <a:p>
            <a:endParaRPr lang="en-GB" baseline="0" dirty="0"/>
          </a:p>
          <a:p>
            <a:endParaRPr lang="en-GB" baseline="0" dirty="0"/>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48</a:t>
            </a:fld>
            <a:endParaRPr lang="en-US"/>
          </a:p>
        </p:txBody>
      </p:sp>
    </p:spTree>
    <p:extLst>
      <p:ext uri="{BB962C8B-B14F-4D97-AF65-F5344CB8AC3E}">
        <p14:creationId xmlns:p14="http://schemas.microsoft.com/office/powerpoint/2010/main" val="282473977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a:t>Florence</a:t>
            </a:r>
            <a:br>
              <a:rPr lang="en-GB" baseline="0" dirty="0"/>
            </a:br>
            <a:r>
              <a:rPr lang="en-GB" baseline="0" dirty="0"/>
              <a:t>****************</a:t>
            </a:r>
            <a:br>
              <a:rPr lang="en-GB" baseline="0" dirty="0"/>
            </a:br>
            <a:r>
              <a:rPr lang="en-GB" baseline="0" dirty="0"/>
              <a:t>The Sectors, Departments and Units have acronyms, which are used more often than the full names.</a:t>
            </a:r>
            <a:br>
              <a:rPr lang="en-GB" baseline="0" dirty="0"/>
            </a:br>
            <a:r>
              <a:rPr lang="en-GB" baseline="0" dirty="0"/>
              <a:t>Here they are.</a:t>
            </a:r>
          </a:p>
          <a:p>
            <a:endParaRPr lang="en-GB" baseline="0" dirty="0"/>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49</a:t>
            </a:fld>
            <a:endParaRPr lang="en-US"/>
          </a:p>
        </p:txBody>
      </p:sp>
    </p:spTree>
    <p:extLst>
      <p:ext uri="{BB962C8B-B14F-4D97-AF65-F5344CB8AC3E}">
        <p14:creationId xmlns:p14="http://schemas.microsoft.com/office/powerpoint/2010/main" val="342839828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Florence</a:t>
            </a:r>
            <a:endParaRPr lang="en-GB" dirty="0"/>
          </a:p>
          <a:p>
            <a:r>
              <a:rPr lang="en-GB" dirty="0"/>
              <a:t>************</a:t>
            </a:r>
            <a:br>
              <a:rPr lang="en-GB" dirty="0"/>
            </a:br>
            <a:r>
              <a:rPr lang="en-GB" dirty="0"/>
              <a:t>The</a:t>
            </a:r>
            <a:r>
              <a:rPr lang="en-GB" baseline="0" dirty="0"/>
              <a:t> size of a Department can be from less than 100 people to several hundreds of people.</a:t>
            </a:r>
          </a:p>
          <a:p>
            <a:r>
              <a:rPr lang="en-GB" baseline="0" dirty="0"/>
              <a:t>A Department has usually several groups.</a:t>
            </a:r>
          </a:p>
          <a:p>
            <a:r>
              <a:rPr lang="en-GB" baseline="0" dirty="0"/>
              <a:t>And groups can in turn be composed of several sections.</a:t>
            </a:r>
          </a:p>
          <a:p>
            <a:endParaRPr lang="en-GB" baseline="0" dirty="0"/>
          </a:p>
          <a:p>
            <a:endParaRPr lang="en-GB" baseline="0" dirty="0"/>
          </a:p>
          <a:p>
            <a:endParaRPr lang="en-GB" baseline="0" dirty="0"/>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50</a:t>
            </a:fld>
            <a:endParaRPr lang="en-GB"/>
          </a:p>
        </p:txBody>
      </p:sp>
    </p:spTree>
    <p:extLst>
      <p:ext uri="{BB962C8B-B14F-4D97-AF65-F5344CB8AC3E}">
        <p14:creationId xmlns:p14="http://schemas.microsoft.com/office/powerpoint/2010/main" val="401694632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br>
              <a:rPr lang="fr-CH" dirty="0"/>
            </a:br>
            <a:r>
              <a:rPr lang="fr-CH" dirty="0"/>
              <a:t>************************</a:t>
            </a:r>
            <a:endParaRPr lang="en-GB" dirty="0"/>
          </a:p>
          <a:p>
            <a:r>
              <a:rPr lang="en-US" dirty="0" err="1"/>
              <a:t>Organise</a:t>
            </a:r>
            <a:r>
              <a:rPr lang="en-US" dirty="0"/>
              <a:t> yourself as a group so everyone gets there in time</a:t>
            </a:r>
          </a:p>
          <a:p>
            <a:endParaRPr lang="en-US" dirty="0"/>
          </a:p>
          <a:p>
            <a:pPr lvl="1"/>
            <a:r>
              <a:rPr lang="en-US" dirty="0"/>
              <a:t>Don’t be afraid to ask for help</a:t>
            </a:r>
          </a:p>
          <a:p>
            <a:pPr lvl="1"/>
            <a:r>
              <a:rPr lang="en-US" dirty="0"/>
              <a:t>Don’t be afraid to offer help</a:t>
            </a:r>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51</a:t>
            </a:fld>
            <a:endParaRPr lang="en-US"/>
          </a:p>
        </p:txBody>
      </p:sp>
    </p:spTree>
    <p:extLst>
      <p:ext uri="{BB962C8B-B14F-4D97-AF65-F5344CB8AC3E}">
        <p14:creationId xmlns:p14="http://schemas.microsoft.com/office/powerpoint/2010/main" val="105504362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All</a:t>
            </a:r>
            <a:r>
              <a:rPr lang="en-GB" baseline="0" dirty="0"/>
              <a:t> the best !</a:t>
            </a:r>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52</a:t>
            </a:fld>
            <a:endParaRPr lang="en-US"/>
          </a:p>
        </p:txBody>
      </p:sp>
    </p:spTree>
    <p:extLst>
      <p:ext uri="{BB962C8B-B14F-4D97-AF65-F5344CB8AC3E}">
        <p14:creationId xmlns:p14="http://schemas.microsoft.com/office/powerpoint/2010/main" val="15102164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Erwin</a:t>
            </a:r>
            <a:br>
              <a:rPr lang="en-US" baseline="0" dirty="0"/>
            </a:br>
            <a:r>
              <a:rPr lang="en-US" baseline="0" dirty="0"/>
              <a:t>*************</a:t>
            </a:r>
            <a:br>
              <a:rPr lang="en-US" baseline="0" dirty="0"/>
            </a:br>
            <a:endParaRPr lang="en-GB" dirty="0"/>
          </a:p>
          <a:p>
            <a:r>
              <a:rPr lang="en-GB" dirty="0"/>
              <a:t>The</a:t>
            </a:r>
            <a:r>
              <a:rPr lang="en-GB" baseline="0" dirty="0"/>
              <a:t> slides are available on </a:t>
            </a:r>
            <a:r>
              <a:rPr lang="en-GB" baseline="0" dirty="0" err="1"/>
              <a:t>Indico</a:t>
            </a:r>
            <a:r>
              <a:rPr lang="en-GB" baseline="0" dirty="0"/>
              <a:t>, which is an event management software tool created at CERN.</a:t>
            </a:r>
          </a:p>
          <a:p>
            <a:r>
              <a:rPr lang="en-US" baseline="0" dirty="0"/>
              <a:t>Later today, you will receive an email with the link to the slides.</a:t>
            </a:r>
            <a:endParaRPr lang="en-GB" baseline="0" dirty="0"/>
          </a:p>
        </p:txBody>
      </p:sp>
      <p:sp>
        <p:nvSpPr>
          <p:cNvPr id="4" name="Slide Number Placeholder 3"/>
          <p:cNvSpPr>
            <a:spLocks noGrp="1"/>
          </p:cNvSpPr>
          <p:nvPr>
            <p:ph type="sldNum" sz="quarter" idx="10"/>
          </p:nvPr>
        </p:nvSpPr>
        <p:spPr/>
        <p:txBody>
          <a:bodyPr/>
          <a:lstStyle/>
          <a:p>
            <a:fld id="{A25B4BE4-2004-4494-AD8A-6209C7B637E4}" type="slidenum">
              <a:rPr lang="en-GB" smtClean="0"/>
              <a:t>5</a:t>
            </a:fld>
            <a:endParaRPr lang="en-GB" dirty="0"/>
          </a:p>
        </p:txBody>
      </p:sp>
    </p:spTree>
    <p:extLst>
      <p:ext uri="{BB962C8B-B14F-4D97-AF65-F5344CB8AC3E}">
        <p14:creationId xmlns:p14="http://schemas.microsoft.com/office/powerpoint/2010/main" val="190324384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FCA74A4-F605-41B5-921E-61A9A8B92EE3}" type="slidenum">
              <a:rPr lang="en-US" smtClean="0"/>
              <a:t>53</a:t>
            </a:fld>
            <a:endParaRPr lang="en-US"/>
          </a:p>
        </p:txBody>
      </p:sp>
    </p:spTree>
    <p:extLst>
      <p:ext uri="{BB962C8B-B14F-4D97-AF65-F5344CB8AC3E}">
        <p14:creationId xmlns:p14="http://schemas.microsoft.com/office/powerpoint/2010/main" val="39209735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ea typeface="Calibri" panose="020F0502020204030204"/>
                <a:cs typeface="Calibri" panose="020F0502020204030204"/>
              </a:rPr>
              <a:t>Rocio</a:t>
            </a:r>
            <a:br>
              <a:rPr lang="fr-CH" dirty="0">
                <a:ea typeface="Calibri" panose="020F0502020204030204"/>
                <a:cs typeface="Calibri" panose="020F0502020204030204"/>
              </a:rPr>
            </a:br>
            <a:r>
              <a:rPr lang="fr-CH" dirty="0">
                <a:ea typeface="Calibri" panose="020F0502020204030204"/>
                <a:cs typeface="Calibri" panose="020F0502020204030204"/>
              </a:rPr>
              <a:t>************</a:t>
            </a:r>
          </a:p>
        </p:txBody>
      </p:sp>
      <p:sp>
        <p:nvSpPr>
          <p:cNvPr id="4" name="Slide Number Placeholder 3"/>
          <p:cNvSpPr>
            <a:spLocks noGrp="1"/>
          </p:cNvSpPr>
          <p:nvPr>
            <p:ph type="sldNum" sz="quarter" idx="10"/>
          </p:nvPr>
        </p:nvSpPr>
        <p:spPr/>
        <p:txBody>
          <a:bodyPr/>
          <a:lstStyle/>
          <a:p>
            <a:fld id="{6FCA74A4-F605-41B5-921E-61A9A8B92EE3}" type="slidenum">
              <a:rPr lang="en-US" smtClean="0"/>
              <a:t>6</a:t>
            </a:fld>
            <a:endParaRPr lang="en-US"/>
          </a:p>
        </p:txBody>
      </p:sp>
    </p:spTree>
    <p:extLst>
      <p:ext uri="{BB962C8B-B14F-4D97-AF65-F5344CB8AC3E}">
        <p14:creationId xmlns:p14="http://schemas.microsoft.com/office/powerpoint/2010/main" val="20416982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Rocio</a:t>
            </a:r>
          </a:p>
          <a:p>
            <a:r>
              <a:rPr lang="fr-CH" dirty="0"/>
              <a:t>******************</a:t>
            </a:r>
          </a:p>
          <a:p>
            <a:r>
              <a:rPr lang="fr-CH" dirty="0"/>
              <a:t>Programme continues </a:t>
            </a:r>
            <a:r>
              <a:rPr lang="fr-CH" dirty="0" err="1"/>
              <a:t>tomorrow</a:t>
            </a:r>
            <a:r>
              <a:rPr lang="fr-CH" dirty="0"/>
              <a:t> </a:t>
            </a:r>
            <a:r>
              <a:rPr lang="fr-CH" dirty="0" err="1"/>
              <a:t>with</a:t>
            </a:r>
            <a:r>
              <a:rPr lang="fr-CH" dirty="0"/>
              <a:t> 2 short</a:t>
            </a:r>
            <a:r>
              <a:rPr lang="fr-CH" baseline="0" dirty="0"/>
              <a:t> </a:t>
            </a:r>
            <a:r>
              <a:rPr lang="fr-CH" baseline="0" dirty="0" err="1"/>
              <a:t>presentations</a:t>
            </a:r>
            <a:r>
              <a:rPr lang="fr-CH" baseline="0" dirty="0"/>
              <a:t> and the </a:t>
            </a:r>
            <a:r>
              <a:rPr lang="fr-CH" baseline="0" dirty="0" err="1"/>
              <a:t>possibility</a:t>
            </a:r>
            <a:r>
              <a:rPr lang="fr-CH" baseline="0" dirty="0"/>
              <a:t> to </a:t>
            </a:r>
            <a:r>
              <a:rPr lang="fr-CH" baseline="0" dirty="0" err="1"/>
              <a:t>ask</a:t>
            </a:r>
            <a:r>
              <a:rPr lang="fr-CH" baseline="0" dirty="0"/>
              <a:t> questions about </a:t>
            </a:r>
            <a:r>
              <a:rPr lang="fr-CH" baseline="0" dirty="0" err="1"/>
              <a:t>legitimation</a:t>
            </a:r>
            <a:r>
              <a:rPr lang="fr-CH" baseline="0" dirty="0"/>
              <a:t> </a:t>
            </a:r>
            <a:r>
              <a:rPr lang="fr-CH" baseline="0" dirty="0" err="1"/>
              <a:t>cards</a:t>
            </a:r>
            <a:r>
              <a:rPr lang="fr-CH" baseline="0" dirty="0"/>
              <a:t> and about the CERN </a:t>
            </a:r>
            <a:r>
              <a:rPr lang="fr-CH" baseline="0" dirty="0" err="1"/>
              <a:t>Health</a:t>
            </a:r>
            <a:r>
              <a:rPr lang="fr-CH" baseline="0" dirty="0"/>
              <a:t> </a:t>
            </a:r>
            <a:r>
              <a:rPr lang="fr-CH" baseline="0" dirty="0" err="1"/>
              <a:t>Insurance</a:t>
            </a:r>
            <a:r>
              <a:rPr lang="fr-CH" baseline="0" dirty="0"/>
              <a:t> Scheme, for </a:t>
            </a:r>
            <a:r>
              <a:rPr lang="fr-CH" baseline="0" dirty="0" err="1"/>
              <a:t>those</a:t>
            </a:r>
            <a:r>
              <a:rPr lang="fr-CH" baseline="0" dirty="0"/>
              <a:t> </a:t>
            </a:r>
            <a:r>
              <a:rPr lang="fr-CH" baseline="0" dirty="0" err="1"/>
              <a:t>who</a:t>
            </a:r>
            <a:r>
              <a:rPr lang="fr-CH" baseline="0" dirty="0"/>
              <a:t> are </a:t>
            </a:r>
            <a:r>
              <a:rPr lang="fr-CH" baseline="0" dirty="0" err="1"/>
              <a:t>covered</a:t>
            </a:r>
            <a:r>
              <a:rPr lang="fr-CH" baseline="0" dirty="0"/>
              <a:t> by </a:t>
            </a:r>
            <a:r>
              <a:rPr lang="fr-CH" baseline="0" dirty="0" err="1"/>
              <a:t>it</a:t>
            </a:r>
            <a:r>
              <a:rPr lang="fr-CH" baseline="0" dirty="0"/>
              <a:t> : staff, </a:t>
            </a:r>
            <a:r>
              <a:rPr lang="fr-CH" baseline="0" dirty="0" err="1"/>
              <a:t>fellows</a:t>
            </a:r>
            <a:r>
              <a:rPr lang="fr-CH" baseline="0" dirty="0"/>
              <a:t> and </a:t>
            </a:r>
            <a:r>
              <a:rPr lang="fr-CH" baseline="0" dirty="0" err="1"/>
              <a:t>students</a:t>
            </a:r>
            <a:r>
              <a:rPr lang="fr-CH" baseline="0" dirty="0"/>
              <a:t>.</a:t>
            </a:r>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7</a:t>
            </a:fld>
            <a:endParaRPr lang="en-US"/>
          </a:p>
        </p:txBody>
      </p:sp>
    </p:spTree>
    <p:extLst>
      <p:ext uri="{BB962C8B-B14F-4D97-AF65-F5344CB8AC3E}">
        <p14:creationId xmlns:p14="http://schemas.microsoft.com/office/powerpoint/2010/main" val="2045793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a typeface="Calibri"/>
                <a:cs typeface="Calibri"/>
              </a:rPr>
              <a:t>Erwin</a:t>
            </a:r>
            <a:br>
              <a:rPr lang="en-US" dirty="0">
                <a:ea typeface="Calibri"/>
                <a:cs typeface="Calibri"/>
              </a:rPr>
            </a:br>
            <a:r>
              <a:rPr lang="en-US" dirty="0">
                <a:ea typeface="Calibri"/>
                <a:cs typeface="Calibri"/>
              </a:rPr>
              <a:t>**********</a:t>
            </a:r>
          </a:p>
        </p:txBody>
      </p:sp>
      <p:sp>
        <p:nvSpPr>
          <p:cNvPr id="4" name="Slide Number Placeholder 3"/>
          <p:cNvSpPr>
            <a:spLocks noGrp="1"/>
          </p:cNvSpPr>
          <p:nvPr>
            <p:ph type="sldNum" sz="quarter" idx="5"/>
          </p:nvPr>
        </p:nvSpPr>
        <p:spPr/>
        <p:txBody>
          <a:bodyPr/>
          <a:lstStyle/>
          <a:p>
            <a:fld id="{A25B4BE4-2004-4494-AD8A-6209C7B637E4}" type="slidenum">
              <a:rPr lang="en-GB" smtClean="0"/>
              <a:t>8</a:t>
            </a:fld>
            <a:endParaRPr lang="en-GB"/>
          </a:p>
        </p:txBody>
      </p:sp>
    </p:spTree>
    <p:extLst>
      <p:ext uri="{BB962C8B-B14F-4D97-AF65-F5344CB8AC3E}">
        <p14:creationId xmlns:p14="http://schemas.microsoft.com/office/powerpoint/2010/main" val="18320912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br>
              <a:rPr lang="fr-CH" dirty="0"/>
            </a:br>
            <a:r>
              <a:rPr lang="fr-CH" dirty="0"/>
              <a:t>************************</a:t>
            </a:r>
            <a:endParaRPr lang="en-GB" dirty="0"/>
          </a:p>
          <a:p>
            <a:r>
              <a:rPr lang="en-GB" dirty="0"/>
              <a:t>For</a:t>
            </a:r>
            <a:r>
              <a:rPr lang="en-GB" baseline="0" dirty="0"/>
              <a:t> the quiz, you will work in small teams of 2 to 3 people.</a:t>
            </a:r>
          </a:p>
          <a:p>
            <a:r>
              <a:rPr lang="en-GB" baseline="0" dirty="0"/>
              <a:t>So please, make your team and </a:t>
            </a:r>
          </a:p>
          <a:p>
            <a:endParaRPr lang="en-GB" baseline="0" dirty="0"/>
          </a:p>
          <a:p>
            <a:r>
              <a:rPr lang="en-GB" baseline="0" dirty="0"/>
              <a:t>Is everyone in a team with 2 or 3 people ? Hands-up if you aren’t.</a:t>
            </a:r>
          </a:p>
          <a:p>
            <a:pPr defTabSz="1328898">
              <a:defRPr/>
            </a:pPr>
            <a:r>
              <a:rPr lang="en-GB" baseline="0" dirty="0"/>
              <a:t>Does every team has one clicker ? Hands-up if </a:t>
            </a:r>
            <a:r>
              <a:rPr lang="en-GB" baseline="0" dirty="0" err="1"/>
              <a:t>youhaven’t</a:t>
            </a:r>
            <a:r>
              <a:rPr lang="en-GB" baseline="0" dirty="0"/>
              <a:t>.</a:t>
            </a:r>
          </a:p>
          <a:p>
            <a:pPr defTabSz="1328898">
              <a:defRPr/>
            </a:pPr>
            <a:endParaRPr lang="en-GB" baseline="0" dirty="0"/>
          </a:p>
          <a:p>
            <a:pPr defTabSz="1328898">
              <a:defRPr/>
            </a:pPr>
            <a:r>
              <a:rPr lang="en-GB" baseline="0" dirty="0"/>
              <a:t>OK, we are now ready to start. </a:t>
            </a:r>
          </a:p>
          <a:p>
            <a:pPr defTabSz="1328898">
              <a:defRPr/>
            </a:pPr>
            <a:endParaRPr lang="en-GB" baseline="0" dirty="0"/>
          </a:p>
          <a:p>
            <a:pPr defTabSz="1328898">
              <a:defRPr/>
            </a:pPr>
            <a:endParaRPr lang="en-GB" baseline="0" dirty="0"/>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9</a:t>
            </a:fld>
            <a:endParaRPr lang="en-US"/>
          </a:p>
        </p:txBody>
      </p:sp>
    </p:spTree>
    <p:extLst>
      <p:ext uri="{BB962C8B-B14F-4D97-AF65-F5344CB8AC3E}">
        <p14:creationId xmlns:p14="http://schemas.microsoft.com/office/powerpoint/2010/main" val="106127804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09355" y="1327799"/>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6"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7"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889146"/>
            <a:ext cx="3200400" cy="547688"/>
          </a:xfrm>
        </p:spPr>
        <p:txBody>
          <a:bodyPr tIns="0" bIns="0" anchor="t"/>
          <a:lstStyle>
            <a:lvl1pPr algn="l">
              <a:buNone/>
              <a:defRPr sz="1800" b="1">
                <a:solidFill>
                  <a:schemeClr val="tx1"/>
                </a:solidFill>
              </a:defRPr>
            </a:lvl1pPr>
          </a:lstStyle>
          <a:p>
            <a:r>
              <a:rPr kumimoji="0" lang="fr-CH"/>
              <a:t>Click to edit Master title style</a:t>
            </a:r>
            <a:endParaRPr kumimoji="0" lang="en-US" dirty="0"/>
          </a:p>
        </p:txBody>
      </p:sp>
      <p:sp>
        <p:nvSpPr>
          <p:cNvPr id="3" name="Espace réservé du texte 2"/>
          <p:cNvSpPr>
            <a:spLocks noGrp="1"/>
          </p:cNvSpPr>
          <p:nvPr>
            <p:ph type="body" idx="2"/>
          </p:nvPr>
        </p:nvSpPr>
        <p:spPr>
          <a:xfrm>
            <a:off x="457200" y="160818"/>
            <a:ext cx="2743200" cy="6858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
        <p:nvSpPr>
          <p:cNvPr id="4" name="Espace réservé du contenu 3"/>
          <p:cNvSpPr>
            <a:spLocks noGrp="1"/>
          </p:cNvSpPr>
          <p:nvPr>
            <p:ph sz="half" idx="1"/>
          </p:nvPr>
        </p:nvSpPr>
        <p:spPr>
          <a:xfrm>
            <a:off x="457200" y="1485900"/>
            <a:ext cx="7086600" cy="2762250"/>
          </a:xfrm>
        </p:spPr>
        <p:txBody>
          <a:bodyPr/>
          <a:lstStyle>
            <a:lvl1pPr>
              <a:defRPr sz="2800"/>
            </a:lvl1pPr>
            <a:lvl2pPr>
              <a:defRPr sz="2400"/>
            </a:lvl2pPr>
            <a:lvl3pPr>
              <a:defRPr sz="2200"/>
            </a:lvl3pPr>
            <a:lvl4pPr>
              <a:defRPr sz="2000"/>
            </a:lvl4pPr>
            <a:lvl5pPr>
              <a:defRPr sz="20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279282"/>
            <a:ext cx="3053868" cy="940356"/>
          </a:xfrm>
        </p:spPr>
        <p:txBody>
          <a:bodyPr anchor="b"/>
          <a:lstStyle>
            <a:lvl1pPr algn="l">
              <a:buNone/>
              <a:defRPr sz="2200" b="1">
                <a:solidFill>
                  <a:schemeClr val="tx1"/>
                </a:solidFill>
              </a:defRPr>
            </a:lvl1pPr>
          </a:lstStyle>
          <a:p>
            <a:r>
              <a:rPr kumimoji="0" lang="fr-CH"/>
              <a:t>Click to edit Master title style</a:t>
            </a:r>
            <a:endParaRPr kumimoji="0" lang="en-US"/>
          </a:p>
        </p:txBody>
      </p:sp>
      <p:sp>
        <p:nvSpPr>
          <p:cNvPr id="3" name="Espace réservé pour une image  2"/>
          <p:cNvSpPr>
            <a:spLocks noGrp="1"/>
          </p:cNvSpPr>
          <p:nvPr>
            <p:ph type="pic" idx="1"/>
          </p:nvPr>
        </p:nvSpPr>
        <p:spPr>
          <a:xfrm>
            <a:off x="558797" y="601648"/>
            <a:ext cx="4759514" cy="3569636"/>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fr-CH"/>
              <a:t>Drag picture to placeholder or click icon to add</a:t>
            </a:r>
            <a:endParaRPr kumimoji="0" lang="en-US" dirty="0"/>
          </a:p>
        </p:txBody>
      </p:sp>
      <p:sp>
        <p:nvSpPr>
          <p:cNvPr id="4" name="Espace réservé du texte 3"/>
          <p:cNvSpPr>
            <a:spLocks noGrp="1"/>
          </p:cNvSpPr>
          <p:nvPr>
            <p:ph type="body" sz="half" idx="2"/>
          </p:nvPr>
        </p:nvSpPr>
        <p:spPr>
          <a:xfrm>
            <a:off x="5556734" y="2249074"/>
            <a:ext cx="3053866" cy="199761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CH"/>
              <a:t>Click to edit Master text styles</a:t>
            </a:r>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sp>
        <p:nvSpPr>
          <p:cNvPr id="3" name="Espace réservé du titre 8"/>
          <p:cNvSpPr>
            <a:spLocks noGrp="1"/>
          </p:cNvSpPr>
          <p:nvPr>
            <p:ph type="title" hasCustomPrompt="1"/>
          </p:nvPr>
        </p:nvSpPr>
        <p:spPr>
          <a:xfrm>
            <a:off x="457200" y="4616450"/>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pic>
        <p:nvPicPr>
          <p:cNvPr id="5"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799171" y="1806688"/>
            <a:ext cx="1545657" cy="1530123"/>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9867" y="1005576"/>
            <a:ext cx="8226854" cy="3500566"/>
          </a:xfrm>
        </p:spPr>
        <p:txBody>
          <a:body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
        <p:nvSpPr>
          <p:cNvPr id="2" name="Title 1"/>
          <p:cNvSpPr>
            <a:spLocks noGrp="1"/>
          </p:cNvSpPr>
          <p:nvPr>
            <p:ph type="title"/>
          </p:nvPr>
        </p:nvSpPr>
        <p:spPr/>
        <p:txBody>
          <a:bodyPr/>
          <a:lstStyle/>
          <a:p>
            <a:r>
              <a:rPr lang="en-US"/>
              <a:t>Click to edit Master title style</a:t>
            </a:r>
            <a:endParaRPr lang="en-GB"/>
          </a:p>
        </p:txBody>
      </p:sp>
      <p:sp>
        <p:nvSpPr>
          <p:cNvPr id="4" name="Slide Number Placeholder 3"/>
          <p:cNvSpPr>
            <a:spLocks noGrp="1"/>
          </p:cNvSpPr>
          <p:nvPr>
            <p:ph type="sldNum" sz="quarter" idx="10"/>
          </p:nvPr>
        </p:nvSpPr>
        <p:spPr/>
        <p:txBody>
          <a:body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15854224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Text Placeholder 2"/>
          <p:cNvSpPr>
            <a:spLocks noGrp="1"/>
          </p:cNvSpPr>
          <p:nvPr>
            <p:ph type="body" idx="1"/>
          </p:nvPr>
        </p:nvSpPr>
        <p:spPr/>
        <p:txBody>
          <a:bodyPr/>
          <a:lstStyle>
            <a:lvl1pPr>
              <a:buClr>
                <a:schemeClr val="accent6">
                  <a:lumMod val="75000"/>
                </a:schemeClr>
              </a:buClr>
              <a:defRPr/>
            </a:lvl1pPr>
            <a:lvl2pPr>
              <a:buClr>
                <a:schemeClr val="accent6">
                  <a:lumMod val="75000"/>
                </a:schemeClr>
              </a:buClr>
              <a:defRPr/>
            </a:lvl2pPr>
            <a:lvl3pPr>
              <a:buClr>
                <a:schemeClr val="accent6">
                  <a:lumMod val="75000"/>
                </a:schemeClr>
              </a:buClr>
              <a:defRPr/>
            </a:lvl3pPr>
            <a:lvl4pPr>
              <a:buClr>
                <a:schemeClr val="accent6">
                  <a:lumMod val="75000"/>
                </a:schemeClr>
              </a:buClr>
              <a:defRPr/>
            </a:lvl4pPr>
            <a:lvl5pPr>
              <a:buClr>
                <a:schemeClr val="accent6">
                  <a:lumMod val="75000"/>
                </a:schemeClr>
              </a:buClr>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Slide Number Placeholder 3"/>
          <p:cNvSpPr>
            <a:spLocks noGrp="1"/>
          </p:cNvSpPr>
          <p:nvPr>
            <p:ph type="sldNum" sz="quarter" idx="10"/>
          </p:nvPr>
        </p:nvSpPr>
        <p:spPr/>
        <p:txBody>
          <a:body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3455440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431800" y="1886864"/>
            <a:ext cx="8265984" cy="1369772"/>
          </a:xfrm>
        </p:spPr>
        <p:txBody>
          <a:bodyPr tIns="0" bIns="0" anchor="t"/>
          <a:lstStyle>
            <a:lvl1pPr algn="l">
              <a:buNone/>
              <a:defRPr kumimoji="0" lang="en-US" sz="345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en-US"/>
              <a:t>Click to edit Master title style</a:t>
            </a:r>
            <a:endParaRPr kumimoji="0" lang="en-US" dirty="0"/>
          </a:p>
        </p:txBody>
      </p:sp>
      <p:sp>
        <p:nvSpPr>
          <p:cNvPr id="3" name="Espace réservé du texte 2"/>
          <p:cNvSpPr>
            <a:spLocks noGrp="1"/>
          </p:cNvSpPr>
          <p:nvPr>
            <p:ph type="body" idx="1"/>
          </p:nvPr>
        </p:nvSpPr>
        <p:spPr>
          <a:xfrm>
            <a:off x="431800" y="997402"/>
            <a:ext cx="6629400" cy="800016"/>
          </a:xfrm>
        </p:spPr>
        <p:txBody>
          <a:bodyPr lIns="45720" tIns="0" rIns="45720" bIns="0" anchor="b"/>
          <a:lstStyle>
            <a:lvl1pPr marL="0" indent="0" algn="l">
              <a:buNone/>
              <a:defRPr sz="1500">
                <a:solidFill>
                  <a:schemeClr val="tx1"/>
                </a:solidFill>
                <a:effectLst/>
              </a:defRPr>
            </a:lvl1pPr>
            <a:lvl2pPr>
              <a:buNone/>
              <a:defRPr sz="1350">
                <a:solidFill>
                  <a:schemeClr val="tx1">
                    <a:tint val="75000"/>
                  </a:schemeClr>
                </a:solidFill>
              </a:defRPr>
            </a:lvl2pPr>
            <a:lvl3pPr>
              <a:buNone/>
              <a:defRPr sz="1200">
                <a:solidFill>
                  <a:schemeClr val="tx1">
                    <a:tint val="75000"/>
                  </a:schemeClr>
                </a:solidFill>
              </a:defRPr>
            </a:lvl3pPr>
            <a:lvl4pPr>
              <a:buNone/>
              <a:defRPr sz="1050">
                <a:solidFill>
                  <a:schemeClr val="tx1">
                    <a:tint val="75000"/>
                  </a:schemeClr>
                </a:solidFill>
              </a:defRPr>
            </a:lvl4pPr>
            <a:lvl5pPr>
              <a:buNone/>
              <a:defRPr sz="1050">
                <a:solidFill>
                  <a:schemeClr val="tx1">
                    <a:tint val="75000"/>
                  </a:schemeClr>
                </a:solidFill>
              </a:defRPr>
            </a:lvl5pPr>
          </a:lstStyle>
          <a:p>
            <a:pPr lvl="0" eaLnBrk="1" latinLnBrk="0" hangingPunct="1"/>
            <a:r>
              <a:rPr kumimoji="0" lang="en-US"/>
              <a:t>Click to edit Master text styles</a:t>
            </a:r>
          </a:p>
        </p:txBody>
      </p:sp>
      <p:sp>
        <p:nvSpPr>
          <p:cNvPr id="4" name="Slide Number Placeholder 3"/>
          <p:cNvSpPr>
            <a:spLocks noGrp="1"/>
          </p:cNvSpPr>
          <p:nvPr>
            <p:ph type="sldNum" sz="quarter" idx="10"/>
          </p:nvPr>
        </p:nvSpPr>
        <p:spPr/>
        <p:txBody>
          <a:body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341772135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Blank">
    <p:bg bwMode="gray">
      <p:bgPr>
        <a:solidFill>
          <a:srgbClr val="FFFFFF"/>
        </a:solidFill>
        <a:effectLst/>
      </p:bgPr>
    </p:bg>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677595390"/>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AE038E-C71A-0447-AD9E-0D2146920161}"/>
              </a:ext>
            </a:extLst>
          </p:cNvPr>
          <p:cNvSpPr>
            <a:spLocks noGrp="1"/>
          </p:cNvSpPr>
          <p:nvPr>
            <p:ph type="ctrTitle"/>
          </p:nvPr>
        </p:nvSpPr>
        <p:spPr>
          <a:xfrm>
            <a:off x="1143000" y="841772"/>
            <a:ext cx="6858000" cy="1790700"/>
          </a:xfrm>
        </p:spPr>
        <p:txBody>
          <a:bodyPr anchor="b"/>
          <a:lstStyle>
            <a:lvl1pPr algn="ctr">
              <a:defRPr sz="4500"/>
            </a:lvl1pPr>
          </a:lstStyle>
          <a:p>
            <a:r>
              <a:rPr lang="de-DE"/>
              <a:t>Mastertitelformat bearbeiten</a:t>
            </a:r>
          </a:p>
        </p:txBody>
      </p:sp>
      <p:sp>
        <p:nvSpPr>
          <p:cNvPr id="3" name="Untertitel 2">
            <a:extLst>
              <a:ext uri="{FF2B5EF4-FFF2-40B4-BE49-F238E27FC236}">
                <a16:creationId xmlns:a16="http://schemas.microsoft.com/office/drawing/2014/main" id="{0DA96AD6-6882-484D-A72F-01E191EB4C19}"/>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de-DE"/>
              <a:t>Master-Untertitelformat bearbeiten</a:t>
            </a:r>
          </a:p>
        </p:txBody>
      </p:sp>
      <p:sp>
        <p:nvSpPr>
          <p:cNvPr id="4" name="Datumsplatzhalter 3">
            <a:extLst>
              <a:ext uri="{FF2B5EF4-FFF2-40B4-BE49-F238E27FC236}">
                <a16:creationId xmlns:a16="http://schemas.microsoft.com/office/drawing/2014/main" id="{82A619B0-ABEE-C940-A2DC-A66B836696F4}"/>
              </a:ext>
            </a:extLst>
          </p:cNvPr>
          <p:cNvSpPr>
            <a:spLocks noGrp="1"/>
          </p:cNvSpPr>
          <p:nvPr>
            <p:ph type="dt" sz="half" idx="10"/>
          </p:nvPr>
        </p:nvSpPr>
        <p:spPr/>
        <p:txBody>
          <a:bodyPr/>
          <a:lstStyle/>
          <a:p>
            <a:fld id="{89938FCC-7F10-4840-BBFE-2C07C93BF65E}" type="datetimeFigureOut">
              <a:rPr lang="de-DE" smtClean="0"/>
              <a:t>30.06.2023</a:t>
            </a:fld>
            <a:endParaRPr lang="de-DE"/>
          </a:p>
        </p:txBody>
      </p:sp>
      <p:sp>
        <p:nvSpPr>
          <p:cNvPr id="5" name="Fußzeilenplatzhalter 4">
            <a:extLst>
              <a:ext uri="{FF2B5EF4-FFF2-40B4-BE49-F238E27FC236}">
                <a16:creationId xmlns:a16="http://schemas.microsoft.com/office/drawing/2014/main" id="{90241620-11CB-074A-9262-64EAD279943F}"/>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67FD5128-2A27-FE46-949F-8CED71802142}"/>
              </a:ext>
            </a:extLst>
          </p:cNvPr>
          <p:cNvSpPr>
            <a:spLocks noGrp="1"/>
          </p:cNvSpPr>
          <p:nvPr>
            <p:ph type="sldNum" sz="quarter" idx="12"/>
          </p:nvPr>
        </p:nvSpPr>
        <p:spPr/>
        <p:txBody>
          <a:bodyPr/>
          <a:lstStyle/>
          <a:p>
            <a:fld id="{15CBD26D-DDD9-1A48-BF71-48115E0A10A0}" type="slidenum">
              <a:rPr lang="de-DE" smtClean="0"/>
              <a:t>‹#›</a:t>
            </a:fld>
            <a:endParaRPr lang="de-DE"/>
          </a:p>
        </p:txBody>
      </p:sp>
    </p:spTree>
    <p:extLst>
      <p:ext uri="{BB962C8B-B14F-4D97-AF65-F5344CB8AC3E}">
        <p14:creationId xmlns:p14="http://schemas.microsoft.com/office/powerpoint/2010/main" val="394177392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A8C582A-DBC2-F143-BF51-664739C30A31}"/>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1EE40A20-A645-D940-A566-08134301B195}"/>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A81CC4B9-248A-CA40-B0E0-3AAA08FDAF76}"/>
              </a:ext>
            </a:extLst>
          </p:cNvPr>
          <p:cNvSpPr>
            <a:spLocks noGrp="1"/>
          </p:cNvSpPr>
          <p:nvPr>
            <p:ph type="dt" sz="half" idx="10"/>
          </p:nvPr>
        </p:nvSpPr>
        <p:spPr/>
        <p:txBody>
          <a:bodyPr/>
          <a:lstStyle/>
          <a:p>
            <a:fld id="{FCD5364E-3F6F-8049-AF68-A99918F8D33D}" type="datetimeFigureOut">
              <a:rPr lang="de-DE" smtClean="0"/>
              <a:t>30.06.2023</a:t>
            </a:fld>
            <a:endParaRPr lang="de-DE"/>
          </a:p>
        </p:txBody>
      </p:sp>
      <p:sp>
        <p:nvSpPr>
          <p:cNvPr id="5" name="Fußzeilenplatzhalter 4">
            <a:extLst>
              <a:ext uri="{FF2B5EF4-FFF2-40B4-BE49-F238E27FC236}">
                <a16:creationId xmlns:a16="http://schemas.microsoft.com/office/drawing/2014/main" id="{D7C89FBA-A100-7541-91EE-DB0D9B578CE0}"/>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2278FC59-87A5-6647-A94D-3CB84D142D52}"/>
              </a:ext>
            </a:extLst>
          </p:cNvPr>
          <p:cNvSpPr>
            <a:spLocks noGrp="1"/>
          </p:cNvSpPr>
          <p:nvPr>
            <p:ph type="sldNum" sz="quarter" idx="12"/>
          </p:nvPr>
        </p:nvSpPr>
        <p:spPr/>
        <p:txBody>
          <a:bodyPr/>
          <a:lstStyle/>
          <a:p>
            <a:fld id="{87E42BD7-3E56-9A47-9759-3A66B8D3D2FC}" type="slidenum">
              <a:rPr lang="de-DE" smtClean="0"/>
              <a:t>‹#›</a:t>
            </a:fld>
            <a:endParaRPr lang="de-DE"/>
          </a:p>
        </p:txBody>
      </p:sp>
    </p:spTree>
    <p:extLst>
      <p:ext uri="{BB962C8B-B14F-4D97-AF65-F5344CB8AC3E}">
        <p14:creationId xmlns:p14="http://schemas.microsoft.com/office/powerpoint/2010/main" val="12679506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sp>
        <p:nvSpPr>
          <p:cNvPr id="3" name="Espace réservé du titre 8"/>
          <p:cNvSpPr>
            <a:spLocks noGrp="1"/>
          </p:cNvSpPr>
          <p:nvPr>
            <p:ph type="title" hasCustomPrompt="1"/>
          </p:nvPr>
        </p:nvSpPr>
        <p:spPr>
          <a:xfrm>
            <a:off x="457200" y="4616450"/>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pic>
        <p:nvPicPr>
          <p:cNvPr id="6"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799171" y="1806688"/>
            <a:ext cx="1545657" cy="1530123"/>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8B9CEEF-EE42-B74B-91F2-CCD0CE01CD85}"/>
              </a:ext>
            </a:extLst>
          </p:cNvPr>
          <p:cNvSpPr>
            <a:spLocks noGrp="1"/>
          </p:cNvSpPr>
          <p:nvPr>
            <p:ph type="title"/>
          </p:nvPr>
        </p:nvSpPr>
        <p:spPr>
          <a:xfrm>
            <a:off x="623888" y="1282304"/>
            <a:ext cx="7886700" cy="2139553"/>
          </a:xfrm>
        </p:spPr>
        <p:txBody>
          <a:bodyPr anchor="b"/>
          <a:lstStyle>
            <a:lvl1pPr>
              <a:defRPr sz="4500"/>
            </a:lvl1pPr>
          </a:lstStyle>
          <a:p>
            <a:r>
              <a:rPr lang="de-DE"/>
              <a:t>Mastertitelformat bearbeiten</a:t>
            </a:r>
          </a:p>
        </p:txBody>
      </p:sp>
      <p:sp>
        <p:nvSpPr>
          <p:cNvPr id="3" name="Textplatzhalter 2">
            <a:extLst>
              <a:ext uri="{FF2B5EF4-FFF2-40B4-BE49-F238E27FC236}">
                <a16:creationId xmlns:a16="http://schemas.microsoft.com/office/drawing/2014/main" id="{5640E8FC-147F-6D47-9291-5DD0DF98B320}"/>
              </a:ext>
            </a:extLst>
          </p:cNvPr>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3EDA56D8-DD63-DE43-BB97-977D3F691EAC}"/>
              </a:ext>
            </a:extLst>
          </p:cNvPr>
          <p:cNvSpPr>
            <a:spLocks noGrp="1"/>
          </p:cNvSpPr>
          <p:nvPr>
            <p:ph type="dt" sz="half" idx="10"/>
          </p:nvPr>
        </p:nvSpPr>
        <p:spPr/>
        <p:txBody>
          <a:bodyPr/>
          <a:lstStyle/>
          <a:p>
            <a:fld id="{89938FCC-7F10-4840-BBFE-2C07C93BF65E}" type="datetimeFigureOut">
              <a:rPr lang="de-DE" smtClean="0"/>
              <a:t>30.06.2023</a:t>
            </a:fld>
            <a:endParaRPr lang="de-DE"/>
          </a:p>
        </p:txBody>
      </p:sp>
      <p:sp>
        <p:nvSpPr>
          <p:cNvPr id="5" name="Fußzeilenplatzhalter 4">
            <a:extLst>
              <a:ext uri="{FF2B5EF4-FFF2-40B4-BE49-F238E27FC236}">
                <a16:creationId xmlns:a16="http://schemas.microsoft.com/office/drawing/2014/main" id="{2D07249D-3453-3B4A-A431-E3446876AC56}"/>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1EBDD154-3234-7746-B14F-EC8CFE733ECA}"/>
              </a:ext>
            </a:extLst>
          </p:cNvPr>
          <p:cNvSpPr>
            <a:spLocks noGrp="1"/>
          </p:cNvSpPr>
          <p:nvPr>
            <p:ph type="sldNum" sz="quarter" idx="12"/>
          </p:nvPr>
        </p:nvSpPr>
        <p:spPr/>
        <p:txBody>
          <a:bodyPr/>
          <a:lstStyle/>
          <a:p>
            <a:fld id="{15CBD26D-DDD9-1A48-BF71-48115E0A10A0}" type="slidenum">
              <a:rPr lang="de-DE" smtClean="0"/>
              <a:t>‹#›</a:t>
            </a:fld>
            <a:endParaRPr lang="de-DE"/>
          </a:p>
        </p:txBody>
      </p:sp>
    </p:spTree>
    <p:extLst>
      <p:ext uri="{BB962C8B-B14F-4D97-AF65-F5344CB8AC3E}">
        <p14:creationId xmlns:p14="http://schemas.microsoft.com/office/powerpoint/2010/main" val="261560818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BB3116E-0B98-7045-8CFD-33743E6487F3}"/>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0C1E7355-E0C9-0A4B-ACB1-C70C1C16AE86}"/>
              </a:ext>
            </a:extLst>
          </p:cNvPr>
          <p:cNvSpPr>
            <a:spLocks noGrp="1"/>
          </p:cNvSpPr>
          <p:nvPr>
            <p:ph sz="half" idx="1"/>
          </p:nvPr>
        </p:nvSpPr>
        <p:spPr>
          <a:xfrm>
            <a:off x="628650" y="1369219"/>
            <a:ext cx="3886200" cy="3263504"/>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a:extLst>
              <a:ext uri="{FF2B5EF4-FFF2-40B4-BE49-F238E27FC236}">
                <a16:creationId xmlns:a16="http://schemas.microsoft.com/office/drawing/2014/main" id="{DCDDBF8C-E41B-9E4B-AE39-F9E8D288EFA6}"/>
              </a:ext>
            </a:extLst>
          </p:cNvPr>
          <p:cNvSpPr>
            <a:spLocks noGrp="1"/>
          </p:cNvSpPr>
          <p:nvPr>
            <p:ph sz="half" idx="2"/>
          </p:nvPr>
        </p:nvSpPr>
        <p:spPr>
          <a:xfrm>
            <a:off x="4629150" y="1369219"/>
            <a:ext cx="3886200" cy="3263504"/>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FFBBCCF3-6619-2843-9DFC-C3E8FEF1F2CA}"/>
              </a:ext>
            </a:extLst>
          </p:cNvPr>
          <p:cNvSpPr>
            <a:spLocks noGrp="1"/>
          </p:cNvSpPr>
          <p:nvPr>
            <p:ph type="dt" sz="half" idx="10"/>
          </p:nvPr>
        </p:nvSpPr>
        <p:spPr/>
        <p:txBody>
          <a:bodyPr/>
          <a:lstStyle/>
          <a:p>
            <a:fld id="{89938FCC-7F10-4840-BBFE-2C07C93BF65E}" type="datetimeFigureOut">
              <a:rPr lang="de-DE" smtClean="0"/>
              <a:t>30.06.2023</a:t>
            </a:fld>
            <a:endParaRPr lang="de-DE"/>
          </a:p>
        </p:txBody>
      </p:sp>
      <p:sp>
        <p:nvSpPr>
          <p:cNvPr id="6" name="Fußzeilenplatzhalter 5">
            <a:extLst>
              <a:ext uri="{FF2B5EF4-FFF2-40B4-BE49-F238E27FC236}">
                <a16:creationId xmlns:a16="http://schemas.microsoft.com/office/drawing/2014/main" id="{11716F09-1E32-F546-B8C0-214166B38527}"/>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7D7FA621-E48B-B843-95DD-080D1B9EBF97}"/>
              </a:ext>
            </a:extLst>
          </p:cNvPr>
          <p:cNvSpPr>
            <a:spLocks noGrp="1"/>
          </p:cNvSpPr>
          <p:nvPr>
            <p:ph type="sldNum" sz="quarter" idx="12"/>
          </p:nvPr>
        </p:nvSpPr>
        <p:spPr/>
        <p:txBody>
          <a:bodyPr/>
          <a:lstStyle/>
          <a:p>
            <a:fld id="{15CBD26D-DDD9-1A48-BF71-48115E0A10A0}" type="slidenum">
              <a:rPr lang="de-DE" smtClean="0"/>
              <a:t>‹#›</a:t>
            </a:fld>
            <a:endParaRPr lang="de-DE"/>
          </a:p>
        </p:txBody>
      </p:sp>
    </p:spTree>
    <p:extLst>
      <p:ext uri="{BB962C8B-B14F-4D97-AF65-F5344CB8AC3E}">
        <p14:creationId xmlns:p14="http://schemas.microsoft.com/office/powerpoint/2010/main" val="142240316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319D660-44F2-EE4F-AAA1-555398E99AF0}"/>
              </a:ext>
            </a:extLst>
          </p:cNvPr>
          <p:cNvSpPr>
            <a:spLocks noGrp="1"/>
          </p:cNvSpPr>
          <p:nvPr>
            <p:ph type="title"/>
          </p:nvPr>
        </p:nvSpPr>
        <p:spPr>
          <a:xfrm>
            <a:off x="629841" y="273844"/>
            <a:ext cx="7886700" cy="994172"/>
          </a:xfrm>
        </p:spPr>
        <p:txBody>
          <a:bodyPr/>
          <a:lstStyle/>
          <a:p>
            <a:r>
              <a:rPr lang="de-DE"/>
              <a:t>Mastertitelformat bearbeiten</a:t>
            </a:r>
          </a:p>
        </p:txBody>
      </p:sp>
      <p:sp>
        <p:nvSpPr>
          <p:cNvPr id="3" name="Textplatzhalter 2">
            <a:extLst>
              <a:ext uri="{FF2B5EF4-FFF2-40B4-BE49-F238E27FC236}">
                <a16:creationId xmlns:a16="http://schemas.microsoft.com/office/drawing/2014/main" id="{AAE485F3-7A1A-7D4C-B038-54350258A782}"/>
              </a:ext>
            </a:extLst>
          </p:cNvPr>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de-DE"/>
              <a:t>Mastertextformat bearbeiten</a:t>
            </a:r>
          </a:p>
        </p:txBody>
      </p:sp>
      <p:sp>
        <p:nvSpPr>
          <p:cNvPr id="4" name="Inhaltsplatzhalter 3">
            <a:extLst>
              <a:ext uri="{FF2B5EF4-FFF2-40B4-BE49-F238E27FC236}">
                <a16:creationId xmlns:a16="http://schemas.microsoft.com/office/drawing/2014/main" id="{BA756594-9DA7-E948-A15B-A48D8DF18D57}"/>
              </a:ext>
            </a:extLst>
          </p:cNvPr>
          <p:cNvSpPr>
            <a:spLocks noGrp="1"/>
          </p:cNvSpPr>
          <p:nvPr>
            <p:ph sz="half" idx="2"/>
          </p:nvPr>
        </p:nvSpPr>
        <p:spPr>
          <a:xfrm>
            <a:off x="629842" y="1878806"/>
            <a:ext cx="3868340" cy="2763441"/>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a:extLst>
              <a:ext uri="{FF2B5EF4-FFF2-40B4-BE49-F238E27FC236}">
                <a16:creationId xmlns:a16="http://schemas.microsoft.com/office/drawing/2014/main" id="{87BFE555-B827-ED4F-BEAA-E0ED2E3E8648}"/>
              </a:ext>
            </a:extLst>
          </p:cNvPr>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de-DE"/>
              <a:t>Mastertextformat bearbeiten</a:t>
            </a:r>
          </a:p>
        </p:txBody>
      </p:sp>
      <p:sp>
        <p:nvSpPr>
          <p:cNvPr id="6" name="Inhaltsplatzhalter 5">
            <a:extLst>
              <a:ext uri="{FF2B5EF4-FFF2-40B4-BE49-F238E27FC236}">
                <a16:creationId xmlns:a16="http://schemas.microsoft.com/office/drawing/2014/main" id="{0CBD16AE-1284-AB4E-9E77-33F263222618}"/>
              </a:ext>
            </a:extLst>
          </p:cNvPr>
          <p:cNvSpPr>
            <a:spLocks noGrp="1"/>
          </p:cNvSpPr>
          <p:nvPr>
            <p:ph sz="quarter" idx="4"/>
          </p:nvPr>
        </p:nvSpPr>
        <p:spPr>
          <a:xfrm>
            <a:off x="4629150" y="1878806"/>
            <a:ext cx="3887391" cy="2763441"/>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a:extLst>
              <a:ext uri="{FF2B5EF4-FFF2-40B4-BE49-F238E27FC236}">
                <a16:creationId xmlns:a16="http://schemas.microsoft.com/office/drawing/2014/main" id="{090C3B9F-2FFB-6740-961F-2A1349496138}"/>
              </a:ext>
            </a:extLst>
          </p:cNvPr>
          <p:cNvSpPr>
            <a:spLocks noGrp="1"/>
          </p:cNvSpPr>
          <p:nvPr>
            <p:ph type="dt" sz="half" idx="10"/>
          </p:nvPr>
        </p:nvSpPr>
        <p:spPr/>
        <p:txBody>
          <a:bodyPr/>
          <a:lstStyle/>
          <a:p>
            <a:fld id="{89938FCC-7F10-4840-BBFE-2C07C93BF65E}" type="datetimeFigureOut">
              <a:rPr lang="de-DE" smtClean="0"/>
              <a:t>30.06.2023</a:t>
            </a:fld>
            <a:endParaRPr lang="de-DE"/>
          </a:p>
        </p:txBody>
      </p:sp>
      <p:sp>
        <p:nvSpPr>
          <p:cNvPr id="8" name="Fußzeilenplatzhalter 7">
            <a:extLst>
              <a:ext uri="{FF2B5EF4-FFF2-40B4-BE49-F238E27FC236}">
                <a16:creationId xmlns:a16="http://schemas.microsoft.com/office/drawing/2014/main" id="{B797F382-AFB8-2246-8057-550443149F34}"/>
              </a:ext>
            </a:extLst>
          </p:cNvPr>
          <p:cNvSpPr>
            <a:spLocks noGrp="1"/>
          </p:cNvSpPr>
          <p:nvPr>
            <p:ph type="ftr" sz="quarter" idx="11"/>
          </p:nvPr>
        </p:nvSpPr>
        <p:spPr/>
        <p:txBody>
          <a:bodyPr/>
          <a:lstStyle/>
          <a:p>
            <a:endParaRPr lang="de-DE"/>
          </a:p>
        </p:txBody>
      </p:sp>
      <p:sp>
        <p:nvSpPr>
          <p:cNvPr id="9" name="Foliennummernplatzhalter 8">
            <a:extLst>
              <a:ext uri="{FF2B5EF4-FFF2-40B4-BE49-F238E27FC236}">
                <a16:creationId xmlns:a16="http://schemas.microsoft.com/office/drawing/2014/main" id="{AB85FF27-90AF-5842-8910-C0DE552C8EA5}"/>
              </a:ext>
            </a:extLst>
          </p:cNvPr>
          <p:cNvSpPr>
            <a:spLocks noGrp="1"/>
          </p:cNvSpPr>
          <p:nvPr>
            <p:ph type="sldNum" sz="quarter" idx="12"/>
          </p:nvPr>
        </p:nvSpPr>
        <p:spPr/>
        <p:txBody>
          <a:bodyPr/>
          <a:lstStyle/>
          <a:p>
            <a:fld id="{15CBD26D-DDD9-1A48-BF71-48115E0A10A0}" type="slidenum">
              <a:rPr lang="de-DE" smtClean="0"/>
              <a:t>‹#›</a:t>
            </a:fld>
            <a:endParaRPr lang="de-DE"/>
          </a:p>
        </p:txBody>
      </p:sp>
    </p:spTree>
    <p:extLst>
      <p:ext uri="{BB962C8B-B14F-4D97-AF65-F5344CB8AC3E}">
        <p14:creationId xmlns:p14="http://schemas.microsoft.com/office/powerpoint/2010/main" val="78429396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AB44C51-1548-BE41-A3D2-80092F82D6AF}"/>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E327EE97-6FFE-B44B-B76A-AE4026401678}"/>
              </a:ext>
            </a:extLst>
          </p:cNvPr>
          <p:cNvSpPr>
            <a:spLocks noGrp="1"/>
          </p:cNvSpPr>
          <p:nvPr>
            <p:ph type="dt" sz="half" idx="10"/>
          </p:nvPr>
        </p:nvSpPr>
        <p:spPr/>
        <p:txBody>
          <a:bodyPr/>
          <a:lstStyle/>
          <a:p>
            <a:fld id="{89938FCC-7F10-4840-BBFE-2C07C93BF65E}" type="datetimeFigureOut">
              <a:rPr lang="de-DE" smtClean="0"/>
              <a:t>30.06.2023</a:t>
            </a:fld>
            <a:endParaRPr lang="de-DE"/>
          </a:p>
        </p:txBody>
      </p:sp>
      <p:sp>
        <p:nvSpPr>
          <p:cNvPr id="4" name="Fußzeilenplatzhalter 3">
            <a:extLst>
              <a:ext uri="{FF2B5EF4-FFF2-40B4-BE49-F238E27FC236}">
                <a16:creationId xmlns:a16="http://schemas.microsoft.com/office/drawing/2014/main" id="{C0A0B54B-2EED-AC4B-8196-FCF0C096D492}"/>
              </a:ext>
            </a:extLst>
          </p:cNvPr>
          <p:cNvSpPr>
            <a:spLocks noGrp="1"/>
          </p:cNvSpPr>
          <p:nvPr>
            <p:ph type="ftr" sz="quarter" idx="11"/>
          </p:nvPr>
        </p:nvSpPr>
        <p:spPr/>
        <p:txBody>
          <a:bodyPr/>
          <a:lstStyle/>
          <a:p>
            <a:endParaRPr lang="de-DE"/>
          </a:p>
        </p:txBody>
      </p:sp>
      <p:sp>
        <p:nvSpPr>
          <p:cNvPr id="5" name="Foliennummernplatzhalter 4">
            <a:extLst>
              <a:ext uri="{FF2B5EF4-FFF2-40B4-BE49-F238E27FC236}">
                <a16:creationId xmlns:a16="http://schemas.microsoft.com/office/drawing/2014/main" id="{FC83C807-422E-B14A-85C3-050DD13BACBA}"/>
              </a:ext>
            </a:extLst>
          </p:cNvPr>
          <p:cNvSpPr>
            <a:spLocks noGrp="1"/>
          </p:cNvSpPr>
          <p:nvPr>
            <p:ph type="sldNum" sz="quarter" idx="12"/>
          </p:nvPr>
        </p:nvSpPr>
        <p:spPr/>
        <p:txBody>
          <a:bodyPr/>
          <a:lstStyle/>
          <a:p>
            <a:fld id="{15CBD26D-DDD9-1A48-BF71-48115E0A10A0}" type="slidenum">
              <a:rPr lang="de-DE" smtClean="0"/>
              <a:t>‹#›</a:t>
            </a:fld>
            <a:endParaRPr lang="de-DE"/>
          </a:p>
        </p:txBody>
      </p:sp>
    </p:spTree>
    <p:extLst>
      <p:ext uri="{BB962C8B-B14F-4D97-AF65-F5344CB8AC3E}">
        <p14:creationId xmlns:p14="http://schemas.microsoft.com/office/powerpoint/2010/main" val="415227738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CAED4386-7A93-334E-BF44-EBC2FB06B158}"/>
              </a:ext>
            </a:extLst>
          </p:cNvPr>
          <p:cNvSpPr>
            <a:spLocks noGrp="1"/>
          </p:cNvSpPr>
          <p:nvPr>
            <p:ph type="dt" sz="half" idx="10"/>
          </p:nvPr>
        </p:nvSpPr>
        <p:spPr/>
        <p:txBody>
          <a:bodyPr/>
          <a:lstStyle/>
          <a:p>
            <a:fld id="{89938FCC-7F10-4840-BBFE-2C07C93BF65E}" type="datetimeFigureOut">
              <a:rPr lang="de-DE" smtClean="0"/>
              <a:t>30.06.2023</a:t>
            </a:fld>
            <a:endParaRPr lang="de-DE"/>
          </a:p>
        </p:txBody>
      </p:sp>
      <p:sp>
        <p:nvSpPr>
          <p:cNvPr id="3" name="Fußzeilenplatzhalter 2">
            <a:extLst>
              <a:ext uri="{FF2B5EF4-FFF2-40B4-BE49-F238E27FC236}">
                <a16:creationId xmlns:a16="http://schemas.microsoft.com/office/drawing/2014/main" id="{6F35B2EB-6858-E044-812C-B4BA5EEE0C0C}"/>
              </a:ext>
            </a:extLst>
          </p:cNvPr>
          <p:cNvSpPr>
            <a:spLocks noGrp="1"/>
          </p:cNvSpPr>
          <p:nvPr>
            <p:ph type="ftr" sz="quarter" idx="11"/>
          </p:nvPr>
        </p:nvSpPr>
        <p:spPr/>
        <p:txBody>
          <a:bodyPr/>
          <a:lstStyle/>
          <a:p>
            <a:endParaRPr lang="de-DE"/>
          </a:p>
        </p:txBody>
      </p:sp>
      <p:sp>
        <p:nvSpPr>
          <p:cNvPr id="4" name="Foliennummernplatzhalter 3">
            <a:extLst>
              <a:ext uri="{FF2B5EF4-FFF2-40B4-BE49-F238E27FC236}">
                <a16:creationId xmlns:a16="http://schemas.microsoft.com/office/drawing/2014/main" id="{44EB3F47-5C12-9E45-900E-45C97E715CCC}"/>
              </a:ext>
            </a:extLst>
          </p:cNvPr>
          <p:cNvSpPr>
            <a:spLocks noGrp="1"/>
          </p:cNvSpPr>
          <p:nvPr>
            <p:ph type="sldNum" sz="quarter" idx="12"/>
          </p:nvPr>
        </p:nvSpPr>
        <p:spPr/>
        <p:txBody>
          <a:bodyPr/>
          <a:lstStyle/>
          <a:p>
            <a:fld id="{15CBD26D-DDD9-1A48-BF71-48115E0A10A0}" type="slidenum">
              <a:rPr lang="de-DE" smtClean="0"/>
              <a:t>‹#›</a:t>
            </a:fld>
            <a:endParaRPr lang="de-DE"/>
          </a:p>
        </p:txBody>
      </p:sp>
    </p:spTree>
    <p:extLst>
      <p:ext uri="{BB962C8B-B14F-4D97-AF65-F5344CB8AC3E}">
        <p14:creationId xmlns:p14="http://schemas.microsoft.com/office/powerpoint/2010/main" val="7703162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AF5FA5-D684-8647-B89B-468364DD240F}"/>
              </a:ext>
            </a:extLst>
          </p:cNvPr>
          <p:cNvSpPr>
            <a:spLocks noGrp="1"/>
          </p:cNvSpPr>
          <p:nvPr>
            <p:ph type="title"/>
          </p:nvPr>
        </p:nvSpPr>
        <p:spPr>
          <a:xfrm>
            <a:off x="629841" y="342900"/>
            <a:ext cx="2949178" cy="1200150"/>
          </a:xfrm>
        </p:spPr>
        <p:txBody>
          <a:bodyPr anchor="b"/>
          <a:lstStyle>
            <a:lvl1pPr>
              <a:defRPr sz="2400"/>
            </a:lvl1pPr>
          </a:lstStyle>
          <a:p>
            <a:r>
              <a:rPr lang="de-DE"/>
              <a:t>Mastertitelformat bearbeiten</a:t>
            </a:r>
          </a:p>
        </p:txBody>
      </p:sp>
      <p:sp>
        <p:nvSpPr>
          <p:cNvPr id="3" name="Inhaltsplatzhalter 2">
            <a:extLst>
              <a:ext uri="{FF2B5EF4-FFF2-40B4-BE49-F238E27FC236}">
                <a16:creationId xmlns:a16="http://schemas.microsoft.com/office/drawing/2014/main" id="{BD74967B-27D4-B747-B2FF-D50A0C336FCB}"/>
              </a:ext>
            </a:extLst>
          </p:cNvPr>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id="{ABDC6B27-2BCC-F84F-9A22-2D760BAA7892}"/>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de-DE"/>
              <a:t>Mastertextformat bearbeiten</a:t>
            </a:r>
          </a:p>
        </p:txBody>
      </p:sp>
      <p:sp>
        <p:nvSpPr>
          <p:cNvPr id="5" name="Datumsplatzhalter 4">
            <a:extLst>
              <a:ext uri="{FF2B5EF4-FFF2-40B4-BE49-F238E27FC236}">
                <a16:creationId xmlns:a16="http://schemas.microsoft.com/office/drawing/2014/main" id="{8FF9BF51-3DC7-954D-B22A-536F262DD2F7}"/>
              </a:ext>
            </a:extLst>
          </p:cNvPr>
          <p:cNvSpPr>
            <a:spLocks noGrp="1"/>
          </p:cNvSpPr>
          <p:nvPr>
            <p:ph type="dt" sz="half" idx="10"/>
          </p:nvPr>
        </p:nvSpPr>
        <p:spPr/>
        <p:txBody>
          <a:bodyPr/>
          <a:lstStyle/>
          <a:p>
            <a:fld id="{89938FCC-7F10-4840-BBFE-2C07C93BF65E}" type="datetimeFigureOut">
              <a:rPr lang="de-DE" smtClean="0"/>
              <a:t>30.06.2023</a:t>
            </a:fld>
            <a:endParaRPr lang="de-DE"/>
          </a:p>
        </p:txBody>
      </p:sp>
      <p:sp>
        <p:nvSpPr>
          <p:cNvPr id="6" name="Fußzeilenplatzhalter 5">
            <a:extLst>
              <a:ext uri="{FF2B5EF4-FFF2-40B4-BE49-F238E27FC236}">
                <a16:creationId xmlns:a16="http://schemas.microsoft.com/office/drawing/2014/main" id="{43A942D5-9262-E847-8328-5DE7941F0BB2}"/>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629F4C8C-A688-4C48-BF08-B79A60F3771F}"/>
              </a:ext>
            </a:extLst>
          </p:cNvPr>
          <p:cNvSpPr>
            <a:spLocks noGrp="1"/>
          </p:cNvSpPr>
          <p:nvPr>
            <p:ph type="sldNum" sz="quarter" idx="12"/>
          </p:nvPr>
        </p:nvSpPr>
        <p:spPr/>
        <p:txBody>
          <a:bodyPr/>
          <a:lstStyle/>
          <a:p>
            <a:fld id="{15CBD26D-DDD9-1A48-BF71-48115E0A10A0}" type="slidenum">
              <a:rPr lang="de-DE" smtClean="0"/>
              <a:t>‹#›</a:t>
            </a:fld>
            <a:endParaRPr lang="de-DE"/>
          </a:p>
        </p:txBody>
      </p:sp>
    </p:spTree>
    <p:extLst>
      <p:ext uri="{BB962C8B-B14F-4D97-AF65-F5344CB8AC3E}">
        <p14:creationId xmlns:p14="http://schemas.microsoft.com/office/powerpoint/2010/main" val="411809427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DB0CEA-EA18-334B-8BFE-F934362AEF21}"/>
              </a:ext>
            </a:extLst>
          </p:cNvPr>
          <p:cNvSpPr>
            <a:spLocks noGrp="1"/>
          </p:cNvSpPr>
          <p:nvPr>
            <p:ph type="title"/>
          </p:nvPr>
        </p:nvSpPr>
        <p:spPr>
          <a:xfrm>
            <a:off x="629841" y="342900"/>
            <a:ext cx="2949178" cy="1200150"/>
          </a:xfrm>
        </p:spPr>
        <p:txBody>
          <a:bodyPr anchor="b"/>
          <a:lstStyle>
            <a:lvl1pPr>
              <a:defRPr sz="2400"/>
            </a:lvl1pPr>
          </a:lstStyle>
          <a:p>
            <a:r>
              <a:rPr lang="de-DE"/>
              <a:t>Mastertitelformat bearbeiten</a:t>
            </a:r>
          </a:p>
        </p:txBody>
      </p:sp>
      <p:sp>
        <p:nvSpPr>
          <p:cNvPr id="3" name="Bildplatzhalter 2">
            <a:extLst>
              <a:ext uri="{FF2B5EF4-FFF2-40B4-BE49-F238E27FC236}">
                <a16:creationId xmlns:a16="http://schemas.microsoft.com/office/drawing/2014/main" id="{7642F6DA-1E85-B743-820B-5F10F66EF5C9}"/>
              </a:ext>
            </a:extLst>
          </p:cNvPr>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de-DE"/>
          </a:p>
        </p:txBody>
      </p:sp>
      <p:sp>
        <p:nvSpPr>
          <p:cNvPr id="4" name="Textplatzhalter 3">
            <a:extLst>
              <a:ext uri="{FF2B5EF4-FFF2-40B4-BE49-F238E27FC236}">
                <a16:creationId xmlns:a16="http://schemas.microsoft.com/office/drawing/2014/main" id="{BC0E0822-BAAF-6A4D-ABD9-4D6BA2CB4E71}"/>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de-DE"/>
              <a:t>Mastertextformat bearbeiten</a:t>
            </a:r>
          </a:p>
        </p:txBody>
      </p:sp>
      <p:sp>
        <p:nvSpPr>
          <p:cNvPr id="5" name="Datumsplatzhalter 4">
            <a:extLst>
              <a:ext uri="{FF2B5EF4-FFF2-40B4-BE49-F238E27FC236}">
                <a16:creationId xmlns:a16="http://schemas.microsoft.com/office/drawing/2014/main" id="{049742D0-3BFA-D94D-A0BE-846CFE26F789}"/>
              </a:ext>
            </a:extLst>
          </p:cNvPr>
          <p:cNvSpPr>
            <a:spLocks noGrp="1"/>
          </p:cNvSpPr>
          <p:nvPr>
            <p:ph type="dt" sz="half" idx="10"/>
          </p:nvPr>
        </p:nvSpPr>
        <p:spPr/>
        <p:txBody>
          <a:bodyPr/>
          <a:lstStyle/>
          <a:p>
            <a:fld id="{89938FCC-7F10-4840-BBFE-2C07C93BF65E}" type="datetimeFigureOut">
              <a:rPr lang="de-DE" smtClean="0"/>
              <a:t>30.06.2023</a:t>
            </a:fld>
            <a:endParaRPr lang="de-DE"/>
          </a:p>
        </p:txBody>
      </p:sp>
      <p:sp>
        <p:nvSpPr>
          <p:cNvPr id="6" name="Fußzeilenplatzhalter 5">
            <a:extLst>
              <a:ext uri="{FF2B5EF4-FFF2-40B4-BE49-F238E27FC236}">
                <a16:creationId xmlns:a16="http://schemas.microsoft.com/office/drawing/2014/main" id="{5A63E13B-3737-0F42-980E-E43239F29734}"/>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617FB512-C05D-574D-BE92-7E4D967A4E9C}"/>
              </a:ext>
            </a:extLst>
          </p:cNvPr>
          <p:cNvSpPr>
            <a:spLocks noGrp="1"/>
          </p:cNvSpPr>
          <p:nvPr>
            <p:ph type="sldNum" sz="quarter" idx="12"/>
          </p:nvPr>
        </p:nvSpPr>
        <p:spPr/>
        <p:txBody>
          <a:bodyPr/>
          <a:lstStyle/>
          <a:p>
            <a:fld id="{15CBD26D-DDD9-1A48-BF71-48115E0A10A0}" type="slidenum">
              <a:rPr lang="de-DE" smtClean="0"/>
              <a:t>‹#›</a:t>
            </a:fld>
            <a:endParaRPr lang="de-DE"/>
          </a:p>
        </p:txBody>
      </p:sp>
    </p:spTree>
    <p:extLst>
      <p:ext uri="{BB962C8B-B14F-4D97-AF65-F5344CB8AC3E}">
        <p14:creationId xmlns:p14="http://schemas.microsoft.com/office/powerpoint/2010/main" val="265486798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874C6A4-1D18-994B-8FBA-CF9C243730FA}"/>
              </a:ext>
            </a:extLst>
          </p:cNvPr>
          <p:cNvSpPr>
            <a:spLocks noGrp="1"/>
          </p:cNvSpPr>
          <p:nvPr>
            <p:ph type="title"/>
          </p:nvPr>
        </p:nvSpPr>
        <p:spPr/>
        <p:txBody>
          <a:bodyPr/>
          <a:lstStyle/>
          <a:p>
            <a:r>
              <a:rPr lang="de-DE"/>
              <a:t>Mastertitelformat bearbeiten</a:t>
            </a:r>
          </a:p>
        </p:txBody>
      </p:sp>
      <p:sp>
        <p:nvSpPr>
          <p:cNvPr id="3" name="Vertikaler Textplatzhalter 2">
            <a:extLst>
              <a:ext uri="{FF2B5EF4-FFF2-40B4-BE49-F238E27FC236}">
                <a16:creationId xmlns:a16="http://schemas.microsoft.com/office/drawing/2014/main" id="{FF5CEF2A-44BD-3449-B56C-532119408220}"/>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06670F68-20EF-1941-95B8-92B74C2D18EC}"/>
              </a:ext>
            </a:extLst>
          </p:cNvPr>
          <p:cNvSpPr>
            <a:spLocks noGrp="1"/>
          </p:cNvSpPr>
          <p:nvPr>
            <p:ph type="dt" sz="half" idx="10"/>
          </p:nvPr>
        </p:nvSpPr>
        <p:spPr/>
        <p:txBody>
          <a:bodyPr/>
          <a:lstStyle/>
          <a:p>
            <a:fld id="{89938FCC-7F10-4840-BBFE-2C07C93BF65E}" type="datetimeFigureOut">
              <a:rPr lang="de-DE" smtClean="0"/>
              <a:t>30.06.2023</a:t>
            </a:fld>
            <a:endParaRPr lang="de-DE"/>
          </a:p>
        </p:txBody>
      </p:sp>
      <p:sp>
        <p:nvSpPr>
          <p:cNvPr id="5" name="Fußzeilenplatzhalter 4">
            <a:extLst>
              <a:ext uri="{FF2B5EF4-FFF2-40B4-BE49-F238E27FC236}">
                <a16:creationId xmlns:a16="http://schemas.microsoft.com/office/drawing/2014/main" id="{9C7F7E9B-6854-FB42-86C6-83BCBCB2F476}"/>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645B6192-DCE7-9B4E-BD00-BB20C9B29800}"/>
              </a:ext>
            </a:extLst>
          </p:cNvPr>
          <p:cNvSpPr>
            <a:spLocks noGrp="1"/>
          </p:cNvSpPr>
          <p:nvPr>
            <p:ph type="sldNum" sz="quarter" idx="12"/>
          </p:nvPr>
        </p:nvSpPr>
        <p:spPr/>
        <p:txBody>
          <a:bodyPr/>
          <a:lstStyle/>
          <a:p>
            <a:fld id="{15CBD26D-DDD9-1A48-BF71-48115E0A10A0}" type="slidenum">
              <a:rPr lang="de-DE" smtClean="0"/>
              <a:t>‹#›</a:t>
            </a:fld>
            <a:endParaRPr lang="de-DE"/>
          </a:p>
        </p:txBody>
      </p:sp>
    </p:spTree>
    <p:extLst>
      <p:ext uri="{BB962C8B-B14F-4D97-AF65-F5344CB8AC3E}">
        <p14:creationId xmlns:p14="http://schemas.microsoft.com/office/powerpoint/2010/main" val="914268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4B865FC6-FAA6-F848-BDD9-04D0C20D3D5E}"/>
              </a:ext>
            </a:extLst>
          </p:cNvPr>
          <p:cNvSpPr>
            <a:spLocks noGrp="1"/>
          </p:cNvSpPr>
          <p:nvPr>
            <p:ph type="title" orient="vert"/>
          </p:nvPr>
        </p:nvSpPr>
        <p:spPr>
          <a:xfrm>
            <a:off x="6543675" y="273844"/>
            <a:ext cx="1971675" cy="4358879"/>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id="{8785947C-5885-C147-8410-F06F136B4E6F}"/>
              </a:ext>
            </a:extLst>
          </p:cNvPr>
          <p:cNvSpPr>
            <a:spLocks noGrp="1"/>
          </p:cNvSpPr>
          <p:nvPr>
            <p:ph type="body" orient="vert" idx="1"/>
          </p:nvPr>
        </p:nvSpPr>
        <p:spPr>
          <a:xfrm>
            <a:off x="628650" y="273844"/>
            <a:ext cx="5800725" cy="4358879"/>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B6543994-D889-9C4E-B710-66C857C7CC5B}"/>
              </a:ext>
            </a:extLst>
          </p:cNvPr>
          <p:cNvSpPr>
            <a:spLocks noGrp="1"/>
          </p:cNvSpPr>
          <p:nvPr>
            <p:ph type="dt" sz="half" idx="10"/>
          </p:nvPr>
        </p:nvSpPr>
        <p:spPr/>
        <p:txBody>
          <a:bodyPr/>
          <a:lstStyle/>
          <a:p>
            <a:fld id="{89938FCC-7F10-4840-BBFE-2C07C93BF65E}" type="datetimeFigureOut">
              <a:rPr lang="de-DE" smtClean="0"/>
              <a:t>30.06.2023</a:t>
            </a:fld>
            <a:endParaRPr lang="de-DE"/>
          </a:p>
        </p:txBody>
      </p:sp>
      <p:sp>
        <p:nvSpPr>
          <p:cNvPr id="5" name="Fußzeilenplatzhalter 4">
            <a:extLst>
              <a:ext uri="{FF2B5EF4-FFF2-40B4-BE49-F238E27FC236}">
                <a16:creationId xmlns:a16="http://schemas.microsoft.com/office/drawing/2014/main" id="{48655082-AE96-0B47-BC50-522A025738B9}"/>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3D055DF8-5F52-D242-8F14-F1C6945F3448}"/>
              </a:ext>
            </a:extLst>
          </p:cNvPr>
          <p:cNvSpPr>
            <a:spLocks noGrp="1"/>
          </p:cNvSpPr>
          <p:nvPr>
            <p:ph type="sldNum" sz="quarter" idx="12"/>
          </p:nvPr>
        </p:nvSpPr>
        <p:spPr/>
        <p:txBody>
          <a:bodyPr/>
          <a:lstStyle/>
          <a:p>
            <a:fld id="{15CBD26D-DDD9-1A48-BF71-48115E0A10A0}" type="slidenum">
              <a:rPr lang="de-DE" smtClean="0"/>
              <a:t>‹#›</a:t>
            </a:fld>
            <a:endParaRPr lang="de-DE"/>
          </a:p>
        </p:txBody>
      </p:sp>
    </p:spTree>
    <p:extLst>
      <p:ext uri="{BB962C8B-B14F-4D97-AF65-F5344CB8AC3E}">
        <p14:creationId xmlns:p14="http://schemas.microsoft.com/office/powerpoint/2010/main" val="17375063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Image with Text colorful">
    <p:bg>
      <p:bgPr>
        <a:gradFill>
          <a:gsLst>
            <a:gs pos="0">
              <a:srgbClr val="693AB7"/>
            </a:gs>
            <a:gs pos="100000">
              <a:srgbClr val="A44273"/>
            </a:gs>
          </a:gsLst>
          <a:lin ang="600000" scaled="0"/>
        </a:gradFill>
        <a:effectLst/>
      </p:bgPr>
    </p:bg>
    <p:spTree>
      <p:nvGrpSpPr>
        <p:cNvPr id="1" name=""/>
        <p:cNvGrpSpPr/>
        <p:nvPr/>
      </p:nvGrpSpPr>
      <p:grpSpPr>
        <a:xfrm>
          <a:off x="0" y="0"/>
          <a:ext cx="0" cy="0"/>
          <a:chOff x="0" y="0"/>
          <a:chExt cx="0" cy="0"/>
        </a:xfrm>
      </p:grpSpPr>
      <p:sp>
        <p:nvSpPr>
          <p:cNvPr id="3" name="Bildplatzhalter 2">
            <a:extLst>
              <a:ext uri="{FF2B5EF4-FFF2-40B4-BE49-F238E27FC236}">
                <a16:creationId xmlns:a16="http://schemas.microsoft.com/office/drawing/2014/main" id="{0F482595-4C4F-475E-8095-FC4BA5F41F48}"/>
              </a:ext>
            </a:extLst>
          </p:cNvPr>
          <p:cNvSpPr>
            <a:spLocks noGrp="1"/>
          </p:cNvSpPr>
          <p:nvPr>
            <p:ph type="pic" idx="1"/>
          </p:nvPr>
        </p:nvSpPr>
        <p:spPr>
          <a:xfrm>
            <a:off x="250032" y="410765"/>
            <a:ext cx="4207669" cy="4321970"/>
          </a:xfrm>
        </p:spPr>
        <p:txBody>
          <a:bodyPr/>
          <a:lstStyle>
            <a:lvl1pPr marL="0" indent="0">
              <a:buNone/>
              <a:defRPr sz="2400">
                <a:solidFill>
                  <a:schemeClr val="bg1"/>
                </a:solidFill>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GB"/>
              <a:t>Click icon to add picture</a:t>
            </a:r>
            <a:endParaRPr lang="en-US" dirty="0"/>
          </a:p>
        </p:txBody>
      </p:sp>
      <p:sp>
        <p:nvSpPr>
          <p:cNvPr id="4" name="Textplatzhalter 3">
            <a:extLst>
              <a:ext uri="{FF2B5EF4-FFF2-40B4-BE49-F238E27FC236}">
                <a16:creationId xmlns:a16="http://schemas.microsoft.com/office/drawing/2014/main" id="{DFDD6A5D-9EDC-48B1-89B2-11E454B6388C}"/>
              </a:ext>
            </a:extLst>
          </p:cNvPr>
          <p:cNvSpPr>
            <a:spLocks noGrp="1"/>
          </p:cNvSpPr>
          <p:nvPr>
            <p:ph type="body" sz="half" idx="2"/>
          </p:nvPr>
        </p:nvSpPr>
        <p:spPr>
          <a:xfrm>
            <a:off x="4686302" y="1117997"/>
            <a:ext cx="4207667" cy="3614738"/>
          </a:xfrm>
        </p:spPr>
        <p:txBody>
          <a:bodyPr/>
          <a:lstStyle>
            <a:lvl1pPr marL="214313" indent="-214313">
              <a:buFont typeface="Arial" panose="020B0604020202020204" pitchFamily="34" charset="0"/>
              <a:buChar char="•"/>
              <a:defRPr sz="1200">
                <a:solidFill>
                  <a:schemeClr val="bg1"/>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9" name="Titel 8">
            <a:extLst>
              <a:ext uri="{FF2B5EF4-FFF2-40B4-BE49-F238E27FC236}">
                <a16:creationId xmlns:a16="http://schemas.microsoft.com/office/drawing/2014/main" id="{A0883CEC-7BC4-4383-83C7-D1C819470D6B}"/>
              </a:ext>
            </a:extLst>
          </p:cNvPr>
          <p:cNvSpPr>
            <a:spLocks noGrp="1"/>
          </p:cNvSpPr>
          <p:nvPr>
            <p:ph type="title" hasCustomPrompt="1"/>
          </p:nvPr>
        </p:nvSpPr>
        <p:spPr>
          <a:xfrm>
            <a:off x="4686300" y="410766"/>
            <a:ext cx="4207669" cy="546496"/>
          </a:xfrm>
        </p:spPr>
        <p:txBody>
          <a:bodyPr>
            <a:normAutofit/>
          </a:bodyPr>
          <a:lstStyle>
            <a:lvl1pPr>
              <a:defRPr sz="2100">
                <a:solidFill>
                  <a:schemeClr val="bg1"/>
                </a:solidFill>
              </a:defRPr>
            </a:lvl1pPr>
          </a:lstStyle>
          <a:p>
            <a:r>
              <a:rPr lang="de-DE" dirty="0"/>
              <a:t>Mastertitelformat bearbeiten--</a:t>
            </a:r>
            <a:endParaRPr lang="en-US" dirty="0"/>
          </a:p>
        </p:txBody>
      </p:sp>
    </p:spTree>
    <p:extLst>
      <p:ext uri="{BB962C8B-B14F-4D97-AF65-F5344CB8AC3E}">
        <p14:creationId xmlns:p14="http://schemas.microsoft.com/office/powerpoint/2010/main" val="14755523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3"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13154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userDrawn="1"/>
        </p:nvPicPr>
        <p:blipFill rotWithShape="1">
          <a:blip r:embed="rId2" cstate="email">
            <a:extLst>
              <a:ext uri="{28A0092B-C50C-407E-A947-70E740481C1C}">
                <a14:useLocalDpi xmlns:a14="http://schemas.microsoft.com/office/drawing/2010/main" val="0"/>
              </a:ext>
            </a:extLst>
          </a:blip>
          <a:srcRect b="17835"/>
          <a:stretch/>
        </p:blipFill>
        <p:spPr>
          <a:xfrm>
            <a:off x="3959440" y="1940784"/>
            <a:ext cx="1221946" cy="1261931"/>
          </a:xfrm>
          <a:prstGeom prst="rect">
            <a:avLst/>
          </a:prstGeom>
        </p:spPr>
      </p:pic>
      <p:sp>
        <p:nvSpPr>
          <p:cNvPr id="4" name="Espace réservé du titre 8"/>
          <p:cNvSpPr>
            <a:spLocks noGrp="1"/>
          </p:cNvSpPr>
          <p:nvPr>
            <p:ph type="title" hasCustomPrompt="1"/>
          </p:nvPr>
        </p:nvSpPr>
        <p:spPr>
          <a:xfrm>
            <a:off x="457200" y="4616450"/>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fr-CH"/>
              <a:t>Click to edit Master title style</a:t>
            </a:r>
            <a:endParaRPr kumimoji="0" lang="en-US"/>
          </a:p>
        </p:txBody>
      </p:sp>
      <p:sp>
        <p:nvSpPr>
          <p:cNvPr id="7"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8"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Tree>
    <p:extLst>
      <p:ext uri="{BB962C8B-B14F-4D97-AF65-F5344CB8AC3E}">
        <p14:creationId xmlns:p14="http://schemas.microsoft.com/office/powerpoint/2010/main" val="13702255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fr-CH"/>
              <a:t>Click to edit Master title style</a:t>
            </a:r>
            <a:endParaRPr kumimoji="0" lang="en-US"/>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Tree>
    <p:extLst>
      <p:ext uri="{BB962C8B-B14F-4D97-AF65-F5344CB8AC3E}">
        <p14:creationId xmlns:p14="http://schemas.microsoft.com/office/powerpoint/2010/main" val="20576372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7"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8"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05979"/>
            <a:ext cx="7467600" cy="857250"/>
          </a:xfrm>
        </p:spPr>
        <p:txBody>
          <a:bodyPr/>
          <a:lstStyle/>
          <a:p>
            <a:r>
              <a:rPr kumimoji="0" lang="fr-CH"/>
              <a:t>Click to edit Master title style</a:t>
            </a:r>
            <a:endParaRPr kumimoji="0" lang="en-US"/>
          </a:p>
        </p:txBody>
      </p:sp>
      <p:sp>
        <p:nvSpPr>
          <p:cNvPr id="3" name="Espace réservé du contenu 2"/>
          <p:cNvSpPr>
            <a:spLocks noGrp="1"/>
          </p:cNvSpPr>
          <p:nvPr>
            <p:ph sz="half" idx="1"/>
          </p:nvPr>
        </p:nvSpPr>
        <p:spPr>
          <a:xfrm>
            <a:off x="457200" y="1200151"/>
            <a:ext cx="3657600" cy="3262788"/>
          </a:xfrm>
        </p:spPr>
        <p:txBody>
          <a:bodyPr/>
          <a:lstStyle>
            <a:lvl1pPr>
              <a:defRPr sz="2600"/>
            </a:lvl1pPr>
            <a:lvl2pPr>
              <a:defRPr sz="2200"/>
            </a:lvl2pPr>
            <a:lvl3pPr>
              <a:defRPr sz="2000"/>
            </a:lvl3pPr>
            <a:lvl4pPr>
              <a:defRPr sz="1800"/>
            </a:lvl4pPr>
            <a:lvl5pPr>
              <a:defRPr sz="18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4" name="Espace réservé du contenu 3"/>
          <p:cNvSpPr>
            <a:spLocks noGrp="1"/>
          </p:cNvSpPr>
          <p:nvPr>
            <p:ph sz="half" idx="2"/>
          </p:nvPr>
        </p:nvSpPr>
        <p:spPr>
          <a:xfrm>
            <a:off x="4267200" y="1200150"/>
            <a:ext cx="3657600" cy="3262789"/>
          </a:xfrm>
        </p:spPr>
        <p:txBody>
          <a:bodyPr/>
          <a:lstStyle>
            <a:lvl1pPr>
              <a:defRPr sz="2600"/>
            </a:lvl1pPr>
            <a:lvl2pPr>
              <a:defRPr sz="2200"/>
            </a:lvl2pPr>
            <a:lvl3pPr>
              <a:defRPr sz="2000"/>
            </a:lvl3pPr>
            <a:lvl4pPr>
              <a:defRPr sz="1800"/>
            </a:lvl4pPr>
            <a:lvl5pPr>
              <a:defRPr sz="18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04788"/>
            <a:ext cx="8229600" cy="670483"/>
          </a:xfrm>
        </p:spPr>
        <p:txBody>
          <a:bodyPr anchor="ctr"/>
          <a:lstStyle>
            <a:lvl1pPr>
              <a:defRPr/>
            </a:lvl1pPr>
          </a:lstStyle>
          <a:p>
            <a:r>
              <a:rPr kumimoji="0" lang="fr-CH"/>
              <a:t>Click to edit Master title style</a:t>
            </a:r>
            <a:endParaRPr kumimoji="0" lang="en-US"/>
          </a:p>
        </p:txBody>
      </p:sp>
      <p:sp>
        <p:nvSpPr>
          <p:cNvPr id="4" name="Espace réservé du texte 3"/>
          <p:cNvSpPr>
            <a:spLocks noGrp="1"/>
          </p:cNvSpPr>
          <p:nvPr>
            <p:ph type="body" sz="half" idx="3"/>
          </p:nvPr>
        </p:nvSpPr>
        <p:spPr>
          <a:xfrm>
            <a:off x="455613" y="3826475"/>
            <a:ext cx="8231187" cy="447075"/>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a:t>Click to edit Master text styles</a:t>
            </a:r>
          </a:p>
        </p:txBody>
      </p:sp>
      <p:sp>
        <p:nvSpPr>
          <p:cNvPr id="5" name="Espace réservé du contenu 4"/>
          <p:cNvSpPr>
            <a:spLocks noGrp="1"/>
          </p:cNvSpPr>
          <p:nvPr>
            <p:ph sz="quarter" idx="2"/>
          </p:nvPr>
        </p:nvSpPr>
        <p:spPr>
          <a:xfrm>
            <a:off x="457200" y="952333"/>
            <a:ext cx="4040188"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6" name="Espace réservé du contenu 5"/>
          <p:cNvSpPr>
            <a:spLocks noGrp="1"/>
          </p:cNvSpPr>
          <p:nvPr>
            <p:ph sz="quarter" idx="4"/>
          </p:nvPr>
        </p:nvSpPr>
        <p:spPr>
          <a:xfrm>
            <a:off x="4645026" y="952333"/>
            <a:ext cx="4041775"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10"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11" name="Footer Placeholder 2"/>
          <p:cNvSpPr>
            <a:spLocks noGrp="1"/>
          </p:cNvSpPr>
          <p:nvPr>
            <p:ph type="ftr" sz="quarter" idx="11"/>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12" name="Slide Number Placeholder 3"/>
          <p:cNvSpPr>
            <a:spLocks noGrp="1"/>
          </p:cNvSpPr>
          <p:nvPr>
            <p:ph type="sldNum" sz="quarter" idx="12"/>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theme" Target="../theme/theme2.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Image 9" descr="bande-01.eps"/>
          <p:cNvPicPr>
            <a:picLocks noChangeAspect="1"/>
          </p:cNvPicPr>
          <p:nvPr/>
        </p:nvPicPr>
        <p:blipFill>
          <a:blip r:embed="rId19" cstate="email">
            <a:extLst>
              <a:ext uri="{28A0092B-C50C-407E-A947-70E740481C1C}">
                <a14:useLocalDpi xmlns:a14="http://schemas.microsoft.com/office/drawing/2010/main" val="0"/>
              </a:ext>
            </a:extLst>
          </a:blip>
          <a:stretch>
            <a:fillRect/>
          </a:stretch>
        </p:blipFill>
        <p:spPr>
          <a:xfrm>
            <a:off x="0" y="4442648"/>
            <a:ext cx="9144000" cy="707202"/>
          </a:xfrm>
          <a:prstGeom prst="rect">
            <a:avLst/>
          </a:prstGeom>
        </p:spPr>
      </p:pic>
      <p:sp>
        <p:nvSpPr>
          <p:cNvPr id="9" name="Espace réservé du titre 8"/>
          <p:cNvSpPr>
            <a:spLocks noGrp="1"/>
          </p:cNvSpPr>
          <p:nvPr>
            <p:ph type="title"/>
          </p:nvPr>
        </p:nvSpPr>
        <p:spPr>
          <a:xfrm>
            <a:off x="457200" y="175120"/>
            <a:ext cx="8226854" cy="705332"/>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457200" y="994205"/>
            <a:ext cx="8229600" cy="3203145"/>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4"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pic>
        <p:nvPicPr>
          <p:cNvPr id="8" name="Image 7" descr="bande-01.eps"/>
          <p:cNvPicPr>
            <a:picLocks noChangeAspect="1"/>
          </p:cNvPicPr>
          <p:nvPr/>
        </p:nvPicPr>
        <p:blipFill>
          <a:blip r:embed="rId19" cstate="email">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 id="2147483682" r:id="rId14"/>
    <p:sldLayoutId id="2147483683" r:id="rId15"/>
    <p:sldLayoutId id="2147483684" r:id="rId16"/>
    <p:sldLayoutId id="2147483685" r:id="rId17"/>
  </p:sldLayoutIdLst>
  <p:hf hdr="0" ftr="0" dt="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ADCDCF3-8DA2-F24B-8B79-2FD28B554579}"/>
              </a:ext>
            </a:extLst>
          </p:cNvPr>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de-DE"/>
              <a:t>Mastertitelformat bearbeiten</a:t>
            </a:r>
          </a:p>
        </p:txBody>
      </p:sp>
      <p:sp>
        <p:nvSpPr>
          <p:cNvPr id="3" name="Textplatzhalter 2">
            <a:extLst>
              <a:ext uri="{FF2B5EF4-FFF2-40B4-BE49-F238E27FC236}">
                <a16:creationId xmlns:a16="http://schemas.microsoft.com/office/drawing/2014/main" id="{2C0EABFA-1E39-3C43-A822-B51646A7BC83}"/>
              </a:ext>
            </a:extLst>
          </p:cNvPr>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7BFD8706-75E1-7A4F-A0D1-D4B3FB0DF15D}"/>
              </a:ext>
            </a:extLst>
          </p:cNvPr>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89938FCC-7F10-4840-BBFE-2C07C93BF65E}" type="datetimeFigureOut">
              <a:rPr lang="de-DE" smtClean="0"/>
              <a:t>30.06.2023</a:t>
            </a:fld>
            <a:endParaRPr lang="de-DE"/>
          </a:p>
        </p:txBody>
      </p:sp>
      <p:sp>
        <p:nvSpPr>
          <p:cNvPr id="5" name="Fußzeilenplatzhalter 4">
            <a:extLst>
              <a:ext uri="{FF2B5EF4-FFF2-40B4-BE49-F238E27FC236}">
                <a16:creationId xmlns:a16="http://schemas.microsoft.com/office/drawing/2014/main" id="{AA5EAE9B-5131-8A4F-ADC1-D365698E337B}"/>
              </a:ext>
            </a:extLst>
          </p:cNvPr>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de-DE"/>
          </a:p>
        </p:txBody>
      </p:sp>
      <p:sp>
        <p:nvSpPr>
          <p:cNvPr id="6" name="Foliennummernplatzhalter 5">
            <a:extLst>
              <a:ext uri="{FF2B5EF4-FFF2-40B4-BE49-F238E27FC236}">
                <a16:creationId xmlns:a16="http://schemas.microsoft.com/office/drawing/2014/main" id="{86EFE908-8106-3041-96F8-1A33EF585160}"/>
              </a:ext>
            </a:extLst>
          </p:cNvPr>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15CBD26D-DDD9-1A48-BF71-48115E0A10A0}" type="slidenum">
              <a:rPr lang="de-DE" smtClean="0"/>
              <a:t>‹#›</a:t>
            </a:fld>
            <a:endParaRPr lang="de-DE"/>
          </a:p>
        </p:txBody>
      </p:sp>
    </p:spTree>
    <p:extLst>
      <p:ext uri="{BB962C8B-B14F-4D97-AF65-F5344CB8AC3E}">
        <p14:creationId xmlns:p14="http://schemas.microsoft.com/office/powerpoint/2010/main" val="2675170434"/>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10.xml"/><Relationship Id="rId5" Type="http://schemas.openxmlformats.org/officeDocument/2006/relationships/image" Target="../media/image19.png"/><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notesSlide" Target="../notesSlides/notesSlide11.xml"/><Relationship Id="rId1" Type="http://schemas.openxmlformats.org/officeDocument/2006/relationships/slideLayout" Target="../slideLayouts/slideLayout14.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2.xml"/><Relationship Id="rId1" Type="http://schemas.openxmlformats.org/officeDocument/2006/relationships/slideLayout" Target="../slideLayouts/slideLayout15.xml"/><Relationship Id="rId4" Type="http://schemas.openxmlformats.org/officeDocument/2006/relationships/image" Target="../media/image26.png"/></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3.xml"/><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28.png"/><Relationship Id="rId7" Type="http://schemas.openxmlformats.org/officeDocument/2006/relationships/image" Target="../media/image32.png"/><Relationship Id="rId2" Type="http://schemas.openxmlformats.org/officeDocument/2006/relationships/notesSlide" Target="../notesSlides/notesSlide14.xml"/><Relationship Id="rId1" Type="http://schemas.openxmlformats.org/officeDocument/2006/relationships/slideLayout" Target="../slideLayouts/slideLayout10.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jpeg"/></Relationships>
</file>

<file path=ppt/slides/_rels/slide1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6.xml"/><Relationship Id="rId1" Type="http://schemas.openxmlformats.org/officeDocument/2006/relationships/slideLayout" Target="../slideLayouts/slideLayout10.xml"/><Relationship Id="rId4" Type="http://schemas.openxmlformats.org/officeDocument/2006/relationships/hyperlink" Target="https://press.cern/biographies/fabiola-gianotti-born-1960-Italian" TargetMode="Externa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9.xml"/><Relationship Id="rId1" Type="http://schemas.openxmlformats.org/officeDocument/2006/relationships/tags" Target="../tags/tag2.xml"/><Relationship Id="rId6" Type="http://schemas.openxmlformats.org/officeDocument/2006/relationships/image" Target="../media/image41.jpeg"/><Relationship Id="rId5" Type="http://schemas.openxmlformats.org/officeDocument/2006/relationships/image" Target="../media/image40.jpeg"/><Relationship Id="rId4" Type="http://schemas.openxmlformats.org/officeDocument/2006/relationships/image" Target="../media/image39.jpeg"/></Relationships>
</file>

<file path=ppt/slides/_rels/slide23.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21.xml"/><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8" Type="http://schemas.openxmlformats.org/officeDocument/2006/relationships/image" Target="../media/image47.png"/><Relationship Id="rId3" Type="http://schemas.openxmlformats.org/officeDocument/2006/relationships/image" Target="../media/image43.png"/><Relationship Id="rId7" Type="http://schemas.openxmlformats.org/officeDocument/2006/relationships/image" Target="../media/image46.png"/><Relationship Id="rId2" Type="http://schemas.openxmlformats.org/officeDocument/2006/relationships/notesSlide" Target="../notesSlides/notesSlide22.xml"/><Relationship Id="rId1" Type="http://schemas.openxmlformats.org/officeDocument/2006/relationships/slideLayout" Target="../slideLayouts/slideLayout10.xml"/><Relationship Id="rId6" Type="http://schemas.openxmlformats.org/officeDocument/2006/relationships/hyperlink" Target="https://sce-dep.web.cern.ch/parking" TargetMode="External"/><Relationship Id="rId5" Type="http://schemas.openxmlformats.org/officeDocument/2006/relationships/image" Target="../media/image45.png"/><Relationship Id="rId4" Type="http://schemas.openxmlformats.org/officeDocument/2006/relationships/image" Target="../media/image44.png"/><Relationship Id="rId9" Type="http://schemas.openxmlformats.org/officeDocument/2006/relationships/image" Target="../media/image48.png"/></Relationships>
</file>

<file path=ppt/slides/_rels/slide25.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23.xml"/><Relationship Id="rId1" Type="http://schemas.openxmlformats.org/officeDocument/2006/relationships/slideLayout" Target="../slideLayouts/slideLayout8.xml"/><Relationship Id="rId4" Type="http://schemas.openxmlformats.org/officeDocument/2006/relationships/hyperlink" Target="https://sce-dep.web.cern.ch/security/access"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51.jpeg"/></Relationships>
</file>

<file path=ppt/slides/_rels/slide27.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25.xml"/><Relationship Id="rId1" Type="http://schemas.openxmlformats.org/officeDocument/2006/relationships/slideLayout" Target="../slideLayouts/slideLayout10.xml"/><Relationship Id="rId5" Type="http://schemas.openxmlformats.org/officeDocument/2006/relationships/image" Target="../media/image56.jpeg"/><Relationship Id="rId4" Type="http://schemas.openxmlformats.org/officeDocument/2006/relationships/image" Target="../media/image55.jpeg"/></Relationships>
</file>

<file path=ppt/slides/_rels/slide28.xml.rels><?xml version="1.0" encoding="UTF-8" standalone="yes"?>
<Relationships xmlns="http://schemas.openxmlformats.org/package/2006/relationships"><Relationship Id="rId3" Type="http://schemas.openxmlformats.org/officeDocument/2006/relationships/hyperlink" Target="https://edh.cern.ch/Document/General/DA" TargetMode="External"/><Relationship Id="rId2" Type="http://schemas.openxmlformats.org/officeDocument/2006/relationships/notesSlide" Target="../notesSlides/notesSlide26.xml"/><Relationship Id="rId1" Type="http://schemas.openxmlformats.org/officeDocument/2006/relationships/slideLayout" Target="../slideLayouts/slideLayout8.xml"/><Relationship Id="rId5" Type="http://schemas.openxmlformats.org/officeDocument/2006/relationships/image" Target="../media/image57.png"/><Relationship Id="rId4" Type="http://schemas.openxmlformats.org/officeDocument/2006/relationships/hyperlink" Target="https://edh.cern.ch/" TargetMode="External"/></Relationships>
</file>

<file path=ppt/slides/_rels/slide29.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notesSlide" Target="../notesSlides/notesSlide27.xml"/><Relationship Id="rId1" Type="http://schemas.openxmlformats.org/officeDocument/2006/relationships/slideLayout" Target="../slideLayouts/slideLayout10.xml"/><Relationship Id="rId5" Type="http://schemas.openxmlformats.org/officeDocument/2006/relationships/hyperlink" Target="https://sce-dep.web.cern.ch/campus-life/mobility" TargetMode="External"/><Relationship Id="rId4" Type="http://schemas.openxmlformats.org/officeDocument/2006/relationships/image" Target="../media/image59.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openxmlformats.org/officeDocument/2006/relationships/hyperlink" Target="https://indico.cern.ch/category/10150/attachments/1626912/2591084/james_purvis_welcome.m4v" TargetMode="External"/></Relationships>
</file>

<file path=ppt/slides/_rels/slide30.xml.rels><?xml version="1.0" encoding="UTF-8" standalone="yes"?>
<Relationships xmlns="http://schemas.openxmlformats.org/package/2006/relationships"><Relationship Id="rId8" Type="http://schemas.openxmlformats.org/officeDocument/2006/relationships/image" Target="../media/image62.png"/><Relationship Id="rId3" Type="http://schemas.openxmlformats.org/officeDocument/2006/relationships/hyperlink" Target="https://app.glide.io/" TargetMode="External"/><Relationship Id="rId7" Type="http://schemas.openxmlformats.org/officeDocument/2006/relationships/image" Target="../media/image61.png"/><Relationship Id="rId2" Type="http://schemas.openxmlformats.org/officeDocument/2006/relationships/notesSlide" Target="../notesSlides/notesSlide28.xml"/><Relationship Id="rId1" Type="http://schemas.openxmlformats.org/officeDocument/2006/relationships/slideLayout" Target="../slideLayouts/slideLayout9.xml"/><Relationship Id="rId6" Type="http://schemas.openxmlformats.org/officeDocument/2006/relationships/image" Target="../media/image60.png"/><Relationship Id="rId11" Type="http://schemas.openxmlformats.org/officeDocument/2006/relationships/image" Target="../media/image65.png"/><Relationship Id="rId5" Type="http://schemas.openxmlformats.org/officeDocument/2006/relationships/image" Target="../media/image20.png"/><Relationship Id="rId10" Type="http://schemas.openxmlformats.org/officeDocument/2006/relationships/image" Target="../media/image64.png"/><Relationship Id="rId4" Type="http://schemas.openxmlformats.org/officeDocument/2006/relationships/hyperlink" Target="https://www.mobility-parc.net/m/welcome.do?alc=true&amp;communityId=234" TargetMode="External"/><Relationship Id="rId9" Type="http://schemas.openxmlformats.org/officeDocument/2006/relationships/image" Target="../media/image63.png"/></Relationships>
</file>

<file path=ppt/slides/_rels/slide31.xml.rels><?xml version="1.0" encoding="UTF-8" standalone="yes"?>
<Relationships xmlns="http://schemas.openxmlformats.org/package/2006/relationships"><Relationship Id="rId3" Type="http://schemas.openxmlformats.org/officeDocument/2006/relationships/hyperlink" Target="https://smb-dep.web.cern.ch/en/Mobility_Shuttle" TargetMode="External"/><Relationship Id="rId2" Type="http://schemas.openxmlformats.org/officeDocument/2006/relationships/notesSlide" Target="../notesSlides/notesSlide29.xml"/><Relationship Id="rId1" Type="http://schemas.openxmlformats.org/officeDocument/2006/relationships/slideLayout" Target="../slideLayouts/slideLayout7.xml"/><Relationship Id="rId6" Type="http://schemas.openxmlformats.org/officeDocument/2006/relationships/image" Target="../media/image67.png"/><Relationship Id="rId5" Type="http://schemas.openxmlformats.org/officeDocument/2006/relationships/image" Target="../media/image66.png"/><Relationship Id="rId4" Type="http://schemas.openxmlformats.org/officeDocument/2006/relationships/hyperlink" Target="https://sce-dep.web.cern.ch/cern-shuttle-service" TargetMode="External"/></Relationships>
</file>

<file path=ppt/slides/_rels/slide32.xml.rels><?xml version="1.0" encoding="UTF-8" standalone="yes"?>
<Relationships xmlns="http://schemas.openxmlformats.org/package/2006/relationships"><Relationship Id="rId8" Type="http://schemas.openxmlformats.org/officeDocument/2006/relationships/image" Target="../media/image72.png"/><Relationship Id="rId13" Type="http://schemas.openxmlformats.org/officeDocument/2006/relationships/hyperlink" Target="https://cern.service-now.com/service-portal/?id=about" TargetMode="External"/><Relationship Id="rId3" Type="http://schemas.openxmlformats.org/officeDocument/2006/relationships/image" Target="../media/image68.png"/><Relationship Id="rId7" Type="http://schemas.openxmlformats.org/officeDocument/2006/relationships/image" Target="../media/image71.png"/><Relationship Id="rId12" Type="http://schemas.openxmlformats.org/officeDocument/2006/relationships/image" Target="../media/image75.png"/><Relationship Id="rId2" Type="http://schemas.openxmlformats.org/officeDocument/2006/relationships/notesSlide" Target="../notesSlides/notesSlide30.xml"/><Relationship Id="rId1" Type="http://schemas.openxmlformats.org/officeDocument/2006/relationships/slideLayout" Target="../slideLayouts/slideLayout17.xml"/><Relationship Id="rId6" Type="http://schemas.openxmlformats.org/officeDocument/2006/relationships/image" Target="../media/image70.png"/><Relationship Id="rId11" Type="http://schemas.openxmlformats.org/officeDocument/2006/relationships/image" Target="../media/image74.png"/><Relationship Id="rId5" Type="http://schemas.openxmlformats.org/officeDocument/2006/relationships/hyperlink" Target="mailto:service-desk@cern.ch" TargetMode="External"/><Relationship Id="rId10" Type="http://schemas.openxmlformats.org/officeDocument/2006/relationships/hyperlink" Target="https://cern.ch/service-portal" TargetMode="External"/><Relationship Id="rId4" Type="http://schemas.openxmlformats.org/officeDocument/2006/relationships/image" Target="../media/image69.png"/><Relationship Id="rId9" Type="http://schemas.openxmlformats.org/officeDocument/2006/relationships/image" Target="../media/image73.png"/><Relationship Id="rId14" Type="http://schemas.openxmlformats.org/officeDocument/2006/relationships/image" Target="../media/image76.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3" Type="http://schemas.openxmlformats.org/officeDocument/2006/relationships/image" Target="../media/image77.jpeg"/><Relationship Id="rId2" Type="http://schemas.openxmlformats.org/officeDocument/2006/relationships/notesSlide" Target="../notesSlides/notesSlide32.xml"/><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33.xml"/><Relationship Id="rId1" Type="http://schemas.openxmlformats.org/officeDocument/2006/relationships/slideLayout" Target="../slideLayouts/slideLayout14.xml"/><Relationship Id="rId6" Type="http://schemas.microsoft.com/office/2007/relationships/hdphoto" Target="../media/hdphoto1.wdp"/><Relationship Id="rId5" Type="http://schemas.openxmlformats.org/officeDocument/2006/relationships/image" Target="../media/image79.png"/><Relationship Id="rId4" Type="http://schemas.openxmlformats.org/officeDocument/2006/relationships/hyperlink" Target="http://safety.cern.ch/FirstAid.html" TargetMode="External"/></Relationships>
</file>

<file path=ppt/slides/_rels/slide36.xml.rels><?xml version="1.0" encoding="UTF-8" standalone="yes"?>
<Relationships xmlns="http://schemas.openxmlformats.org/package/2006/relationships"><Relationship Id="rId3" Type="http://schemas.openxmlformats.org/officeDocument/2006/relationships/hyperlink" Target="https://edms.cern.ch/ui/file/2874423/LAST_RELEASED/safety_newcomers_flyer_web_vFinal.pdf" TargetMode="External"/><Relationship Id="rId2" Type="http://schemas.openxmlformats.org/officeDocument/2006/relationships/notesSlide" Target="../notesSlides/notesSlide34.xml"/><Relationship Id="rId1" Type="http://schemas.openxmlformats.org/officeDocument/2006/relationships/slideLayout" Target="../slideLayouts/slideLayout14.xml"/><Relationship Id="rId4" Type="http://schemas.openxmlformats.org/officeDocument/2006/relationships/image" Target="../media/image80.png"/></Relationships>
</file>

<file path=ppt/slides/_rels/slide37.xml.rels><?xml version="1.0" encoding="UTF-8" standalone="yes"?>
<Relationships xmlns="http://schemas.openxmlformats.org/package/2006/relationships"><Relationship Id="rId3" Type="http://schemas.openxmlformats.org/officeDocument/2006/relationships/image" Target="../media/image81.jpeg"/><Relationship Id="rId2" Type="http://schemas.openxmlformats.org/officeDocument/2006/relationships/hyperlink" Target="https://lms.cern.ch/ekp/servlet/ekp?CID=EKP000043535&amp;TX=FORMAT1&amp;BACKTOCATALOG=Y&amp;DECORATEPAGE=N" TargetMode="External"/><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3" Type="http://schemas.openxmlformats.org/officeDocument/2006/relationships/hyperlink" Target="http://staff-association.web.cern.ch/membership" TargetMode="External"/><Relationship Id="rId2" Type="http://schemas.openxmlformats.org/officeDocument/2006/relationships/notesSlide" Target="../notesSlides/notesSlide35.xml"/><Relationship Id="rId1" Type="http://schemas.openxmlformats.org/officeDocument/2006/relationships/slideLayout" Target="../slideLayouts/slideLayout15.xml"/><Relationship Id="rId6" Type="http://schemas.openxmlformats.org/officeDocument/2006/relationships/image" Target="../media/image83.png"/><Relationship Id="rId5" Type="http://schemas.openxmlformats.org/officeDocument/2006/relationships/hyperlink" Target="https://alumni.cern/signup" TargetMode="External"/><Relationship Id="rId4" Type="http://schemas.openxmlformats.org/officeDocument/2006/relationships/image" Target="../media/image82.png"/></Relationships>
</file>

<file path=ppt/slides/_rels/slide39.xml.rels><?xml version="1.0" encoding="UTF-8" standalone="yes"?>
<Relationships xmlns="http://schemas.openxmlformats.org/package/2006/relationships"><Relationship Id="rId8" Type="http://schemas.openxmlformats.org/officeDocument/2006/relationships/image" Target="../media/image89.jpg"/><Relationship Id="rId3" Type="http://schemas.openxmlformats.org/officeDocument/2006/relationships/image" Target="../media/image84.jpeg"/><Relationship Id="rId7" Type="http://schemas.openxmlformats.org/officeDocument/2006/relationships/image" Target="../media/image88.jpeg"/><Relationship Id="rId2" Type="http://schemas.openxmlformats.org/officeDocument/2006/relationships/notesSlide" Target="../notesSlides/notesSlide36.xml"/><Relationship Id="rId1" Type="http://schemas.openxmlformats.org/officeDocument/2006/relationships/slideLayout" Target="../slideLayouts/slideLayout10.xml"/><Relationship Id="rId6" Type="http://schemas.openxmlformats.org/officeDocument/2006/relationships/image" Target="../media/image87.jpeg"/><Relationship Id="rId5" Type="http://schemas.openxmlformats.org/officeDocument/2006/relationships/image" Target="../media/image86.jpeg"/><Relationship Id="rId4" Type="http://schemas.openxmlformats.org/officeDocument/2006/relationships/image" Target="../media/image85.jpeg"/><Relationship Id="rId9" Type="http://schemas.openxmlformats.org/officeDocument/2006/relationships/image" Target="../media/image90.jpeg"/></Relationships>
</file>

<file path=ppt/slides/_rels/slide4.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7.jpeg"/><Relationship Id="rId7" Type="http://schemas.openxmlformats.org/officeDocument/2006/relationships/hyperlink" Target="https://language-tandem.web.cern.ch/" TargetMode="External"/><Relationship Id="rId2" Type="http://schemas.openxmlformats.org/officeDocument/2006/relationships/notesSlide" Target="../notesSlides/notesSlide4.xml"/><Relationship Id="rId1" Type="http://schemas.openxmlformats.org/officeDocument/2006/relationships/slideLayout" Target="../slideLayouts/slideLayout14.xml"/><Relationship Id="rId6" Type="http://schemas.openxmlformats.org/officeDocument/2006/relationships/hyperlink" Target="cern.ch/learninghub" TargetMode="External"/><Relationship Id="rId5" Type="http://schemas.openxmlformats.org/officeDocument/2006/relationships/image" Target="../media/image8.png"/><Relationship Id="rId4" Type="http://schemas.openxmlformats.org/officeDocument/2006/relationships/hyperlink" Target="https://lms.cern.ch/ekp/servlet/ekp?TX=STRUCTUREDCATALOG&amp;CAT=0" TargetMode="External"/></Relationships>
</file>

<file path=ppt/slides/_rels/slide40.xml.rels><?xml version="1.0" encoding="UTF-8" standalone="yes"?>
<Relationships xmlns="http://schemas.openxmlformats.org/package/2006/relationships"><Relationship Id="rId8" Type="http://schemas.openxmlformats.org/officeDocument/2006/relationships/image" Target="../media/image91.png"/><Relationship Id="rId3" Type="http://schemas.openxmlformats.org/officeDocument/2006/relationships/hyperlink" Target="https://admin-eguide.web.cern.ch/en/procedure/social-media-guidelines" TargetMode="External"/><Relationship Id="rId7" Type="http://schemas.openxmlformats.org/officeDocument/2006/relationships/hyperlink" Target="https://diversity-and-inclusion.web.cern.ch/" TargetMode="External"/><Relationship Id="rId2" Type="http://schemas.openxmlformats.org/officeDocument/2006/relationships/notesSlide" Target="../notesSlides/notesSlide37.xml"/><Relationship Id="rId1" Type="http://schemas.openxmlformats.org/officeDocument/2006/relationships/slideLayout" Target="../slideLayouts/slideLayout10.xml"/><Relationship Id="rId6" Type="http://schemas.openxmlformats.org/officeDocument/2006/relationships/hyperlink" Target="https://hr.web.cern.ch/node/1863" TargetMode="External"/><Relationship Id="rId5" Type="http://schemas.openxmlformats.org/officeDocument/2006/relationships/hyperlink" Target="https://hr.web.cern.ch/node/581" TargetMode="External"/><Relationship Id="rId10" Type="http://schemas.openxmlformats.org/officeDocument/2006/relationships/hyperlink" Target="https://cern.ch/cerns-values" TargetMode="External"/><Relationship Id="rId4" Type="http://schemas.openxmlformats.org/officeDocument/2006/relationships/hyperlink" Target="https://hr.web.cern.ch/anti-harassment" TargetMode="External"/><Relationship Id="rId9" Type="http://schemas.openxmlformats.org/officeDocument/2006/relationships/hyperlink" Target="https://cern.ch/codeofconduct" TargetMode="External"/></Relationships>
</file>

<file path=ppt/slides/_rels/slide41.xml.rels><?xml version="1.0" encoding="UTF-8" standalone="yes"?>
<Relationships xmlns="http://schemas.openxmlformats.org/package/2006/relationships"><Relationship Id="rId8" Type="http://schemas.openxmlformats.org/officeDocument/2006/relationships/image" Target="../media/image92.png"/><Relationship Id="rId3" Type="http://schemas.openxmlformats.org/officeDocument/2006/relationships/hyperlink" Target="https://cernphone.docs.cern.ch/" TargetMode="External"/><Relationship Id="rId7" Type="http://schemas.openxmlformats.org/officeDocument/2006/relationships/image" Target="../media/image11.png"/><Relationship Id="rId2" Type="http://schemas.openxmlformats.org/officeDocument/2006/relationships/notesSlide" Target="../notesSlides/notesSlide38.xml"/><Relationship Id="rId1" Type="http://schemas.openxmlformats.org/officeDocument/2006/relationships/slideLayout" Target="../slideLayouts/slideLayout7.xml"/><Relationship Id="rId6" Type="http://schemas.openxmlformats.org/officeDocument/2006/relationships/hyperlink" Target="https://mattermost.web.cern.ch/signup_user_complete/?id=7ko15fz7b7fbzbtip7yb84y3xa" TargetMode="External"/><Relationship Id="rId5" Type="http://schemas.openxmlformats.org/officeDocument/2006/relationships/hyperlink" Target="https://videoconference.web.cern.ch/t/zoom-cern-service-faq/27" TargetMode="External"/><Relationship Id="rId10" Type="http://schemas.openxmlformats.org/officeDocument/2006/relationships/image" Target="../media/image94.png"/><Relationship Id="rId4" Type="http://schemas.openxmlformats.org/officeDocument/2006/relationships/hyperlink" Target="https://cern.zoom.us/" TargetMode="External"/><Relationship Id="rId9" Type="http://schemas.openxmlformats.org/officeDocument/2006/relationships/image" Target="../media/image93.jpeg"/></Relationships>
</file>

<file path=ppt/slides/_rels/slide42.xml.rels><?xml version="1.0" encoding="UTF-8" standalone="yes"?>
<Relationships xmlns="http://schemas.openxmlformats.org/package/2006/relationships"><Relationship Id="rId3" Type="http://schemas.openxmlformats.org/officeDocument/2006/relationships/hyperlink" Target="https://hr.web.cern.ch/joining-cern" TargetMode="External"/><Relationship Id="rId2" Type="http://schemas.openxmlformats.org/officeDocument/2006/relationships/notesSlide" Target="../notesSlides/notesSlide39.xml"/><Relationship Id="rId1" Type="http://schemas.openxmlformats.org/officeDocument/2006/relationships/slideLayout" Target="../slideLayouts/slideLayout14.xml"/><Relationship Id="rId5" Type="http://schemas.openxmlformats.org/officeDocument/2006/relationships/image" Target="../media/image96.png"/><Relationship Id="rId4" Type="http://schemas.openxmlformats.org/officeDocument/2006/relationships/image" Target="../media/image95.png"/></Relationships>
</file>

<file path=ppt/slides/_rels/slide43.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notesSlide" Target="../notesSlides/notesSlide40.xml"/><Relationship Id="rId1" Type="http://schemas.openxmlformats.org/officeDocument/2006/relationships/slideLayout" Target="../slideLayouts/slideLayout15.xml"/><Relationship Id="rId5" Type="http://schemas.openxmlformats.org/officeDocument/2006/relationships/image" Target="../media/image99.png"/><Relationship Id="rId4" Type="http://schemas.openxmlformats.org/officeDocument/2006/relationships/image" Target="../media/image98.png"/></Relationships>
</file>

<file path=ppt/slides/_rels/slide44.xml.rels><?xml version="1.0" encoding="UTF-8" standalone="yes"?>
<Relationships xmlns="http://schemas.openxmlformats.org/package/2006/relationships"><Relationship Id="rId3" Type="http://schemas.openxmlformats.org/officeDocument/2006/relationships/hyperlink" Target="https://indico.cern.ch/category/8140/" TargetMode="External"/><Relationship Id="rId2" Type="http://schemas.openxmlformats.org/officeDocument/2006/relationships/notesSlide" Target="../notesSlides/notesSlide41.xml"/><Relationship Id="rId1" Type="http://schemas.openxmlformats.org/officeDocument/2006/relationships/slideLayout" Target="../slideLayouts/slideLayout9.xml"/><Relationship Id="rId6" Type="http://schemas.openxmlformats.org/officeDocument/2006/relationships/hyperlink" Target="https://indico.cern.ch/category/5482/" TargetMode="External"/><Relationship Id="rId5" Type="http://schemas.openxmlformats.org/officeDocument/2006/relationships/hyperlink" Target="https://indico.cern.ch/category/3501/" TargetMode="External"/><Relationship Id="rId4" Type="http://schemas.openxmlformats.org/officeDocument/2006/relationships/image" Target="../media/image100.png"/></Relationships>
</file>

<file path=ppt/slides/_rels/slide45.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notesSlide" Target="../notesSlides/notesSlide42.xml"/><Relationship Id="rId1" Type="http://schemas.openxmlformats.org/officeDocument/2006/relationships/slideLayout" Target="../slideLayouts/slideLayout15.xml"/><Relationship Id="rId5" Type="http://schemas.microsoft.com/office/2007/relationships/hdphoto" Target="../media/hdphoto2.wdp"/><Relationship Id="rId4" Type="http://schemas.openxmlformats.org/officeDocument/2006/relationships/image" Target="../media/image102.png"/></Relationships>
</file>

<file path=ppt/slides/_rels/slide46.xml.rels><?xml version="1.0" encoding="UTF-8" standalone="yes"?>
<Relationships xmlns="http://schemas.openxmlformats.org/package/2006/relationships"><Relationship Id="rId3" Type="http://schemas.openxmlformats.org/officeDocument/2006/relationships/hyperlink" Target="https://indico.cern.ch/category/14568/" TargetMode="External"/><Relationship Id="rId2" Type="http://schemas.openxmlformats.org/officeDocument/2006/relationships/notesSlide" Target="../notesSlides/notesSlide43.xml"/><Relationship Id="rId1" Type="http://schemas.openxmlformats.org/officeDocument/2006/relationships/slideLayout" Target="../slideLayouts/slideLayout7.xml"/><Relationship Id="rId4" Type="http://schemas.openxmlformats.org/officeDocument/2006/relationships/hyperlink" Target="https://indico.cern.ch/category/10150/" TargetMode="Externa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6.xml"/></Relationships>
</file>

<file path=ppt/slides/_rels/slide48.xml.rels><?xml version="1.0" encoding="UTF-8" standalone="yes"?>
<Relationships xmlns="http://schemas.openxmlformats.org/package/2006/relationships"><Relationship Id="rId8" Type="http://schemas.openxmlformats.org/officeDocument/2006/relationships/image" Target="../media/image103.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5.xml"/><Relationship Id="rId1" Type="http://schemas.openxmlformats.org/officeDocument/2006/relationships/slideLayout" Target="../slideLayouts/slideLayout1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9.xml.rels><?xml version="1.0" encoding="UTF-8" standalone="yes"?>
<Relationships xmlns="http://schemas.openxmlformats.org/package/2006/relationships"><Relationship Id="rId8" Type="http://schemas.openxmlformats.org/officeDocument/2006/relationships/image" Target="../media/image103.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6.xml"/><Relationship Id="rId1" Type="http://schemas.openxmlformats.org/officeDocument/2006/relationships/slideLayout" Target="../slideLayouts/slideLayout1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14.xml"/><Relationship Id="rId4" Type="http://schemas.openxmlformats.org/officeDocument/2006/relationships/hyperlink" Target="https://indico.cern.ch/category/10150/" TargetMode="Externa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5.xml"/></Relationships>
</file>

<file path=ppt/slides/_rels/slide52.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notesSlide" Target="../notesSlides/notesSlide49.xml"/><Relationship Id="rId1" Type="http://schemas.openxmlformats.org/officeDocument/2006/relationships/slideLayout" Target="../slideLayouts/slideLayout10.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14.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6253512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17918391-D411-FE40-AAD7-861AE5233E0E}" type="slidenum">
              <a:rPr lang="en-US" smtClean="0"/>
              <a:pPr/>
              <a:t>10</a:t>
            </a:fld>
            <a:endParaRPr lang="en-US" dirty="0"/>
          </a:p>
        </p:txBody>
      </p:sp>
      <p:pic>
        <p:nvPicPr>
          <p:cNvPr id="3" name="Picture 2"/>
          <p:cNvPicPr>
            <a:picLocks noChangeAspect="1"/>
          </p:cNvPicPr>
          <p:nvPr/>
        </p:nvPicPr>
        <p:blipFill>
          <a:blip r:embed="rId3"/>
          <a:stretch>
            <a:fillRect/>
          </a:stretch>
        </p:blipFill>
        <p:spPr>
          <a:xfrm>
            <a:off x="896076" y="172394"/>
            <a:ext cx="7203590" cy="3511900"/>
          </a:xfrm>
          <a:prstGeom prst="rect">
            <a:avLst/>
          </a:prstGeom>
        </p:spPr>
      </p:pic>
      <p:grpSp>
        <p:nvGrpSpPr>
          <p:cNvPr id="7" name="Group 6"/>
          <p:cNvGrpSpPr/>
          <p:nvPr/>
        </p:nvGrpSpPr>
        <p:grpSpPr>
          <a:xfrm>
            <a:off x="2430349" y="2726700"/>
            <a:ext cx="1402597" cy="957594"/>
            <a:chOff x="2430349" y="2766448"/>
            <a:chExt cx="1402597" cy="957594"/>
          </a:xfrm>
        </p:grpSpPr>
        <p:sp>
          <p:nvSpPr>
            <p:cNvPr id="5" name="Oval 4"/>
            <p:cNvSpPr/>
            <p:nvPr/>
          </p:nvSpPr>
          <p:spPr>
            <a:xfrm>
              <a:off x="2430349" y="2766448"/>
              <a:ext cx="1402597" cy="957594"/>
            </a:xfrm>
            <a:prstGeom prst="ellipse">
              <a:avLst/>
            </a:prstGeom>
            <a:solidFill>
              <a:schemeClr val="tx2">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noFill/>
              </a:endParaRPr>
            </a:p>
          </p:txBody>
        </p:sp>
        <p:pic>
          <p:nvPicPr>
            <p:cNvPr id="4" name="Picture 3"/>
            <p:cNvPicPr>
              <a:picLocks noChangeAspect="1"/>
            </p:cNvPicPr>
            <p:nvPr/>
          </p:nvPicPr>
          <p:blipFill>
            <a:blip r:embed="rId4"/>
            <a:stretch>
              <a:fillRect/>
            </a:stretch>
          </p:blipFill>
          <p:spPr>
            <a:xfrm>
              <a:off x="2522187" y="3049866"/>
              <a:ext cx="1218922" cy="392534"/>
            </a:xfrm>
            <a:prstGeom prst="rect">
              <a:avLst/>
            </a:prstGeom>
            <a:solidFill>
              <a:schemeClr val="tx1">
                <a:lumMod val="20000"/>
                <a:lumOff val="80000"/>
              </a:schemeClr>
            </a:solidFill>
          </p:spPr>
        </p:pic>
      </p:grpSp>
      <p:pic>
        <p:nvPicPr>
          <p:cNvPr id="8" name="Picture 7"/>
          <p:cNvPicPr>
            <a:picLocks noChangeAspect="1"/>
          </p:cNvPicPr>
          <p:nvPr/>
        </p:nvPicPr>
        <p:blipFill>
          <a:blip r:embed="rId5"/>
          <a:stretch>
            <a:fillRect/>
          </a:stretch>
        </p:blipFill>
        <p:spPr>
          <a:xfrm>
            <a:off x="3591824" y="1086712"/>
            <a:ext cx="1973052" cy="1410425"/>
          </a:xfrm>
          <a:prstGeom prst="rect">
            <a:avLst/>
          </a:prstGeom>
        </p:spPr>
      </p:pic>
      <p:sp>
        <p:nvSpPr>
          <p:cNvPr id="6" name="TextBox 5"/>
          <p:cNvSpPr txBox="1"/>
          <p:nvPr/>
        </p:nvSpPr>
        <p:spPr>
          <a:xfrm>
            <a:off x="3947662" y="1328179"/>
            <a:ext cx="1697764" cy="1200329"/>
          </a:xfrm>
          <a:prstGeom prst="rect">
            <a:avLst/>
          </a:prstGeom>
          <a:noFill/>
        </p:spPr>
        <p:txBody>
          <a:bodyPr wrap="square" rtlCol="0">
            <a:spAutoFit/>
          </a:bodyPr>
          <a:lstStyle/>
          <a:p>
            <a:r>
              <a:rPr lang="en-GB" b="1" dirty="0">
                <a:solidFill>
                  <a:schemeClr val="accent6"/>
                </a:solidFill>
              </a:rPr>
              <a:t>Building 5, </a:t>
            </a:r>
          </a:p>
          <a:p>
            <a:r>
              <a:rPr lang="en-GB" b="1" dirty="0">
                <a:solidFill>
                  <a:schemeClr val="accent6"/>
                </a:solidFill>
              </a:rPr>
              <a:t>2</a:t>
            </a:r>
            <a:r>
              <a:rPr lang="en-GB" b="1" baseline="30000" dirty="0">
                <a:solidFill>
                  <a:schemeClr val="accent6"/>
                </a:solidFill>
              </a:rPr>
              <a:t>nd</a:t>
            </a:r>
            <a:r>
              <a:rPr lang="en-GB" b="1" dirty="0">
                <a:solidFill>
                  <a:schemeClr val="accent6"/>
                </a:solidFill>
              </a:rPr>
              <a:t> floor</a:t>
            </a:r>
          </a:p>
          <a:p>
            <a:r>
              <a:rPr lang="en-GB" b="1" dirty="0">
                <a:solidFill>
                  <a:schemeClr val="accent6"/>
                </a:solidFill>
              </a:rPr>
              <a:t>office 025</a:t>
            </a:r>
          </a:p>
          <a:p>
            <a:endParaRPr lang="en-GB" b="1" dirty="0"/>
          </a:p>
        </p:txBody>
      </p:sp>
      <p:sp>
        <p:nvSpPr>
          <p:cNvPr id="9" name="Rectangle 8"/>
          <p:cNvSpPr/>
          <p:nvPr/>
        </p:nvSpPr>
        <p:spPr>
          <a:xfrm>
            <a:off x="5564876" y="1468758"/>
            <a:ext cx="4572000" cy="584775"/>
          </a:xfrm>
          <a:prstGeom prst="rect">
            <a:avLst/>
          </a:prstGeom>
        </p:spPr>
        <p:txBody>
          <a:bodyPr>
            <a:spAutoFit/>
          </a:bodyPr>
          <a:lstStyle/>
          <a:p>
            <a:r>
              <a:rPr lang="en-GB" sz="1600" b="1" dirty="0">
                <a:solidFill>
                  <a:schemeClr val="accent6"/>
                </a:solidFill>
              </a:rPr>
              <a:t>R = ground floor (</a:t>
            </a:r>
            <a:r>
              <a:rPr lang="en-GB" sz="1600" b="1" dirty="0" err="1">
                <a:solidFill>
                  <a:schemeClr val="accent6"/>
                </a:solidFill>
              </a:rPr>
              <a:t>rez</a:t>
            </a:r>
            <a:r>
              <a:rPr lang="en-GB" sz="1600" b="1" dirty="0">
                <a:solidFill>
                  <a:schemeClr val="accent6"/>
                </a:solidFill>
              </a:rPr>
              <a:t> de </a:t>
            </a:r>
            <a:r>
              <a:rPr lang="en-GB" sz="1600" b="1" dirty="0" err="1">
                <a:solidFill>
                  <a:schemeClr val="accent6"/>
                </a:solidFill>
              </a:rPr>
              <a:t>chaussee</a:t>
            </a:r>
            <a:r>
              <a:rPr lang="en-GB" sz="1600" b="1" dirty="0">
                <a:solidFill>
                  <a:schemeClr val="accent6"/>
                </a:solidFill>
              </a:rPr>
              <a:t>)</a:t>
            </a:r>
          </a:p>
          <a:p>
            <a:r>
              <a:rPr lang="en-GB" sz="1600" b="1" dirty="0">
                <a:solidFill>
                  <a:schemeClr val="accent6"/>
                </a:solidFill>
              </a:rPr>
              <a:t>S = basement (sous-sol)</a:t>
            </a:r>
          </a:p>
        </p:txBody>
      </p:sp>
    </p:spTree>
    <p:extLst>
      <p:ext uri="{BB962C8B-B14F-4D97-AF65-F5344CB8AC3E}">
        <p14:creationId xmlns:p14="http://schemas.microsoft.com/office/powerpoint/2010/main" val="1020836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6" presetClass="emph" presetSubtype="0" fill="hold" nodeType="withEffect">
                                  <p:stCondLst>
                                    <p:cond delay="0"/>
                                  </p:stCondLst>
                                  <p:childTnLst>
                                    <p:animScale>
                                      <p:cBhvr>
                                        <p:cTn id="8" dur="2000" fill="hold"/>
                                        <p:tgtEl>
                                          <p:spTgt spid="7"/>
                                        </p:tgtEl>
                                      </p:cBhvr>
                                      <p:by x="150000" y="150000"/>
                                    </p:animScale>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rotWithShape="1">
          <a:blip r:embed="rId3"/>
          <a:srcRect t="40019" r="32770" b="10347"/>
          <a:stretch/>
        </p:blipFill>
        <p:spPr>
          <a:xfrm>
            <a:off x="7750241" y="1438573"/>
            <a:ext cx="1036316" cy="482958"/>
          </a:xfrm>
          <a:prstGeom prst="rect">
            <a:avLst/>
          </a:prstGeom>
        </p:spPr>
      </p:pic>
      <p:sp>
        <p:nvSpPr>
          <p:cNvPr id="3" name="Title 2"/>
          <p:cNvSpPr>
            <a:spLocks noGrp="1"/>
          </p:cNvSpPr>
          <p:nvPr>
            <p:ph type="title"/>
          </p:nvPr>
        </p:nvSpPr>
        <p:spPr>
          <a:xfrm>
            <a:off x="1710460" y="68621"/>
            <a:ext cx="2862316" cy="800703"/>
          </a:xfrm>
        </p:spPr>
        <p:txBody>
          <a:bodyPr>
            <a:normAutofit fontScale="90000"/>
          </a:bodyPr>
          <a:lstStyle/>
          <a:p>
            <a:r>
              <a:rPr lang="en-US" dirty="0" err="1"/>
              <a:t>MapCERN</a:t>
            </a:r>
            <a:endParaRPr lang="en-GB" dirty="0"/>
          </a:p>
        </p:txBody>
      </p:sp>
      <p:pic>
        <p:nvPicPr>
          <p:cNvPr id="5" name="Picture 4"/>
          <p:cNvPicPr>
            <a:picLocks noChangeAspect="1"/>
          </p:cNvPicPr>
          <p:nvPr/>
        </p:nvPicPr>
        <p:blipFill>
          <a:blip r:embed="rId4"/>
          <a:stretch>
            <a:fillRect/>
          </a:stretch>
        </p:blipFill>
        <p:spPr>
          <a:xfrm>
            <a:off x="1612699" y="972448"/>
            <a:ext cx="5877123" cy="3309684"/>
          </a:xfrm>
          <a:prstGeom prst="rect">
            <a:avLst/>
          </a:prstGeom>
        </p:spPr>
      </p:pic>
      <p:pic>
        <p:nvPicPr>
          <p:cNvPr id="6" name="Picture 5"/>
          <p:cNvPicPr>
            <a:picLocks noChangeAspect="1"/>
          </p:cNvPicPr>
          <p:nvPr/>
        </p:nvPicPr>
        <p:blipFill>
          <a:blip r:embed="rId5"/>
          <a:stretch>
            <a:fillRect/>
          </a:stretch>
        </p:blipFill>
        <p:spPr>
          <a:xfrm>
            <a:off x="321453" y="0"/>
            <a:ext cx="1088784" cy="1073376"/>
          </a:xfrm>
          <a:prstGeom prst="rect">
            <a:avLst/>
          </a:prstGeom>
        </p:spPr>
      </p:pic>
      <p:sp>
        <p:nvSpPr>
          <p:cNvPr id="2" name="Slide Number Placeholder 1"/>
          <p:cNvSpPr>
            <a:spLocks noGrp="1"/>
          </p:cNvSpPr>
          <p:nvPr>
            <p:ph type="sldNum" sz="quarter" idx="10"/>
          </p:nvPr>
        </p:nvSpPr>
        <p:spPr/>
        <p:txBody>
          <a:bodyPr/>
          <a:lstStyle/>
          <a:p>
            <a:fld id="{17918391-D411-FE40-AAD7-861AE5233E0E}" type="slidenum">
              <a:rPr lang="en-US" smtClean="0"/>
              <a:pPr/>
              <a:t>11</a:t>
            </a:fld>
            <a:endParaRPr lang="en-US" dirty="0"/>
          </a:p>
        </p:txBody>
      </p:sp>
      <p:pic>
        <p:nvPicPr>
          <p:cNvPr id="7" name="Content Placeholder 3"/>
          <p:cNvPicPr>
            <a:picLocks noChangeAspect="1"/>
          </p:cNvPicPr>
          <p:nvPr/>
        </p:nvPicPr>
        <p:blipFill rotWithShape="1">
          <a:blip r:embed="rId3"/>
          <a:srcRect l="8467" t="750" r="13301" b="56277"/>
          <a:stretch/>
        </p:blipFill>
        <p:spPr>
          <a:xfrm>
            <a:off x="154546" y="1473776"/>
            <a:ext cx="1197735" cy="418136"/>
          </a:xfrm>
          <a:prstGeom prst="rect">
            <a:avLst/>
          </a:prstGeom>
        </p:spPr>
      </p:pic>
      <p:pic>
        <p:nvPicPr>
          <p:cNvPr id="8" name="Picture 7"/>
          <p:cNvPicPr>
            <a:picLocks noChangeAspect="1"/>
          </p:cNvPicPr>
          <p:nvPr/>
        </p:nvPicPr>
        <p:blipFill>
          <a:blip r:embed="rId6"/>
          <a:stretch>
            <a:fillRect/>
          </a:stretch>
        </p:blipFill>
        <p:spPr>
          <a:xfrm>
            <a:off x="321453" y="2273390"/>
            <a:ext cx="952500" cy="952500"/>
          </a:xfrm>
          <a:prstGeom prst="rect">
            <a:avLst/>
          </a:prstGeom>
        </p:spPr>
      </p:pic>
      <p:pic>
        <p:nvPicPr>
          <p:cNvPr id="9" name="Picture 8"/>
          <p:cNvPicPr>
            <a:picLocks noChangeAspect="1"/>
          </p:cNvPicPr>
          <p:nvPr/>
        </p:nvPicPr>
        <p:blipFill>
          <a:blip r:embed="rId7"/>
          <a:stretch>
            <a:fillRect/>
          </a:stretch>
        </p:blipFill>
        <p:spPr>
          <a:xfrm>
            <a:off x="7789757" y="2273390"/>
            <a:ext cx="952500" cy="952500"/>
          </a:xfrm>
          <a:prstGeom prst="rect">
            <a:avLst/>
          </a:prstGeom>
        </p:spPr>
      </p:pic>
    </p:spTree>
    <p:extLst>
      <p:ext uri="{BB962C8B-B14F-4D97-AF65-F5344CB8AC3E}">
        <p14:creationId xmlns:p14="http://schemas.microsoft.com/office/powerpoint/2010/main" val="1302191359"/>
      </p:ext>
    </p:extLst>
  </p:cSld>
  <p:clrMapOvr>
    <a:masterClrMapping/>
  </p:clrMapOvr>
  <p:transition spd="slow">
    <p:push dir="u"/>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80473" y="3195984"/>
            <a:ext cx="8229600" cy="605995"/>
          </a:xfrm>
        </p:spPr>
        <p:txBody>
          <a:bodyPr>
            <a:normAutofit fontScale="55000" lnSpcReduction="20000"/>
          </a:bodyPr>
          <a:lstStyle/>
          <a:p>
            <a:pPr marL="36576" indent="0">
              <a:buNone/>
            </a:pPr>
            <a:r>
              <a:rPr lang="en-US" dirty="0"/>
              <a:t>https://visit.cern/globe/history-globe </a:t>
            </a:r>
          </a:p>
          <a:p>
            <a:pPr marL="36576" indent="0">
              <a:buNone/>
            </a:pPr>
            <a:r>
              <a:rPr lang="en-GB" dirty="0"/>
              <a:t> </a:t>
            </a:r>
          </a:p>
        </p:txBody>
      </p:sp>
      <p:pic>
        <p:nvPicPr>
          <p:cNvPr id="5" name="Picture 4"/>
          <p:cNvPicPr>
            <a:picLocks noChangeAspect="1"/>
          </p:cNvPicPr>
          <p:nvPr/>
        </p:nvPicPr>
        <p:blipFill>
          <a:blip r:embed="rId3"/>
          <a:stretch>
            <a:fillRect/>
          </a:stretch>
        </p:blipFill>
        <p:spPr>
          <a:xfrm>
            <a:off x="180473" y="376739"/>
            <a:ext cx="3827361" cy="2546935"/>
          </a:xfrm>
          <a:prstGeom prst="rect">
            <a:avLst/>
          </a:prstGeom>
        </p:spPr>
      </p:pic>
      <p:pic>
        <p:nvPicPr>
          <p:cNvPr id="6" name="Picture 5"/>
          <p:cNvPicPr>
            <a:picLocks noChangeAspect="1"/>
          </p:cNvPicPr>
          <p:nvPr/>
        </p:nvPicPr>
        <p:blipFill>
          <a:blip r:embed="rId4"/>
          <a:stretch>
            <a:fillRect/>
          </a:stretch>
        </p:blipFill>
        <p:spPr>
          <a:xfrm>
            <a:off x="4133993" y="855792"/>
            <a:ext cx="4915495" cy="3271039"/>
          </a:xfrm>
          <a:prstGeom prst="rect">
            <a:avLst/>
          </a:prstGeom>
        </p:spPr>
      </p:pic>
      <p:sp>
        <p:nvSpPr>
          <p:cNvPr id="2" name="Slide Number Placeholder 1"/>
          <p:cNvSpPr>
            <a:spLocks noGrp="1"/>
          </p:cNvSpPr>
          <p:nvPr>
            <p:ph type="sldNum" sz="quarter" idx="10"/>
          </p:nvPr>
        </p:nvSpPr>
        <p:spPr/>
        <p:txBody>
          <a:bodyPr/>
          <a:lstStyle/>
          <a:p>
            <a:fld id="{17918391-D411-FE40-AAD7-861AE5233E0E}" type="slidenum">
              <a:rPr lang="en-US" smtClean="0"/>
              <a:pPr/>
              <a:t>12</a:t>
            </a:fld>
            <a:endParaRPr lang="en-US" dirty="0"/>
          </a:p>
        </p:txBody>
      </p:sp>
      <p:sp>
        <p:nvSpPr>
          <p:cNvPr id="7" name="TextBox 6"/>
          <p:cNvSpPr txBox="1"/>
          <p:nvPr/>
        </p:nvSpPr>
        <p:spPr>
          <a:xfrm>
            <a:off x="7819655" y="3825905"/>
            <a:ext cx="1734289" cy="276999"/>
          </a:xfrm>
          <a:prstGeom prst="rect">
            <a:avLst/>
          </a:prstGeom>
          <a:noFill/>
        </p:spPr>
        <p:txBody>
          <a:bodyPr wrap="square" rtlCol="0">
            <a:spAutoFit/>
          </a:bodyPr>
          <a:lstStyle/>
          <a:p>
            <a:r>
              <a:rPr lang="en-US" sz="1200" dirty="0">
                <a:solidFill>
                  <a:schemeClr val="bg1"/>
                </a:solidFill>
              </a:rPr>
              <a:t>© CERN Photo </a:t>
            </a:r>
            <a:endParaRPr lang="en-GB" sz="1200" dirty="0">
              <a:solidFill>
                <a:schemeClr val="bg1"/>
              </a:solidFill>
            </a:endParaRPr>
          </a:p>
        </p:txBody>
      </p:sp>
      <p:sp>
        <p:nvSpPr>
          <p:cNvPr id="8" name="TextBox 7"/>
          <p:cNvSpPr txBox="1"/>
          <p:nvPr/>
        </p:nvSpPr>
        <p:spPr>
          <a:xfrm>
            <a:off x="2798167" y="333960"/>
            <a:ext cx="1963271" cy="276999"/>
          </a:xfrm>
          <a:prstGeom prst="rect">
            <a:avLst/>
          </a:prstGeom>
          <a:noFill/>
        </p:spPr>
        <p:txBody>
          <a:bodyPr wrap="square" rtlCol="0">
            <a:spAutoFit/>
          </a:bodyPr>
          <a:lstStyle/>
          <a:p>
            <a:r>
              <a:rPr lang="en-US" sz="1200" dirty="0">
                <a:solidFill>
                  <a:schemeClr val="bg1"/>
                </a:solidFill>
              </a:rPr>
              <a:t>© CERN Photo </a:t>
            </a:r>
            <a:endParaRPr lang="en-GB" sz="1200" dirty="0">
              <a:solidFill>
                <a:schemeClr val="bg1"/>
              </a:solidFill>
            </a:endParaRPr>
          </a:p>
        </p:txBody>
      </p:sp>
    </p:spTree>
    <p:extLst>
      <p:ext uri="{BB962C8B-B14F-4D97-AF65-F5344CB8AC3E}">
        <p14:creationId xmlns:p14="http://schemas.microsoft.com/office/powerpoint/2010/main" val="23259050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CERN as an international organization</a:t>
            </a:r>
            <a:endParaRPr lang="en-GB" dirty="0"/>
          </a:p>
        </p:txBody>
      </p:sp>
      <p:sp>
        <p:nvSpPr>
          <p:cNvPr id="3" name="Text Placeholder 2"/>
          <p:cNvSpPr>
            <a:spLocks noGrp="1"/>
          </p:cNvSpPr>
          <p:nvPr>
            <p:ph type="body" idx="1"/>
          </p:nvPr>
        </p:nvSpPr>
        <p:spPr/>
        <p:txBody>
          <a:bodyPr/>
          <a:lstStyle/>
          <a:p>
            <a:r>
              <a:rPr lang="en-GB" dirty="0"/>
              <a:t>Quiz – part 1</a:t>
            </a:r>
          </a:p>
        </p:txBody>
      </p:sp>
      <p:pic>
        <p:nvPicPr>
          <p:cNvPr id="4" name="Picture 3"/>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444430" y="588936"/>
            <a:ext cx="6331055" cy="3510365"/>
          </a:xfrm>
          <a:prstGeom prst="rect">
            <a:avLst/>
          </a:prstGeom>
        </p:spPr>
      </p:pic>
      <p:sp>
        <p:nvSpPr>
          <p:cNvPr id="5" name="Slide Number Placeholder 4"/>
          <p:cNvSpPr>
            <a:spLocks noGrp="1"/>
          </p:cNvSpPr>
          <p:nvPr>
            <p:ph type="sldNum" sz="quarter" idx="10"/>
          </p:nvPr>
        </p:nvSpPr>
        <p:spPr/>
        <p:txBody>
          <a:bodyPr/>
          <a:lstStyle/>
          <a:p>
            <a:fld id="{17918391-D411-FE40-AAD7-861AE5233E0E}" type="slidenum">
              <a:rPr lang="en-US" smtClean="0"/>
              <a:pPr/>
              <a:t>13</a:t>
            </a:fld>
            <a:endParaRPr lang="en-US" dirty="0"/>
          </a:p>
        </p:txBody>
      </p:sp>
    </p:spTree>
    <p:extLst>
      <p:ext uri="{BB962C8B-B14F-4D97-AF65-F5344CB8AC3E}">
        <p14:creationId xmlns:p14="http://schemas.microsoft.com/office/powerpoint/2010/main" val="34876445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319132" y="2646834"/>
            <a:ext cx="1318592" cy="646331"/>
          </a:xfrm>
          <a:prstGeom prst="rect">
            <a:avLst/>
          </a:prstGeom>
          <a:noFill/>
          <a:ln w="3175">
            <a:solidFill>
              <a:schemeClr val="tx1"/>
            </a:solidFill>
          </a:ln>
        </p:spPr>
        <p:txBody>
          <a:bodyPr wrap="square" rtlCol="0">
            <a:spAutoFit/>
          </a:bodyPr>
          <a:lstStyle/>
          <a:p>
            <a:r>
              <a:rPr lang="en-GB" dirty="0"/>
              <a:t>Fellows</a:t>
            </a:r>
          </a:p>
          <a:p>
            <a:r>
              <a:rPr lang="en-GB" dirty="0"/>
              <a:t>~ 900</a:t>
            </a:r>
          </a:p>
        </p:txBody>
      </p:sp>
      <p:sp>
        <p:nvSpPr>
          <p:cNvPr id="7" name="TextBox 6"/>
          <p:cNvSpPr txBox="1"/>
          <p:nvPr/>
        </p:nvSpPr>
        <p:spPr>
          <a:xfrm>
            <a:off x="795131" y="2653460"/>
            <a:ext cx="1318592" cy="646331"/>
          </a:xfrm>
          <a:prstGeom prst="rect">
            <a:avLst/>
          </a:prstGeom>
          <a:noFill/>
          <a:ln w="3175">
            <a:solidFill>
              <a:schemeClr val="tx1"/>
            </a:solidFill>
          </a:ln>
        </p:spPr>
        <p:txBody>
          <a:bodyPr wrap="square" rtlCol="0">
            <a:spAutoFit/>
          </a:bodyPr>
          <a:lstStyle/>
          <a:p>
            <a:r>
              <a:rPr lang="en-GB" dirty="0"/>
              <a:t>Staff</a:t>
            </a:r>
          </a:p>
          <a:p>
            <a:r>
              <a:rPr lang="en-GB" dirty="0"/>
              <a:t>~ 2 660</a:t>
            </a:r>
          </a:p>
        </p:txBody>
      </p:sp>
      <p:sp>
        <p:nvSpPr>
          <p:cNvPr id="8" name="TextBox 7"/>
          <p:cNvSpPr txBox="1"/>
          <p:nvPr/>
        </p:nvSpPr>
        <p:spPr>
          <a:xfrm>
            <a:off x="3843133" y="2646834"/>
            <a:ext cx="1318592" cy="646331"/>
          </a:xfrm>
          <a:prstGeom prst="rect">
            <a:avLst/>
          </a:prstGeom>
          <a:noFill/>
          <a:ln w="3175">
            <a:solidFill>
              <a:schemeClr val="tx1"/>
            </a:solidFill>
          </a:ln>
        </p:spPr>
        <p:txBody>
          <a:bodyPr wrap="square" rtlCol="0">
            <a:spAutoFit/>
          </a:bodyPr>
          <a:lstStyle/>
          <a:p>
            <a:r>
              <a:rPr lang="en-GB" dirty="0"/>
              <a:t>Users</a:t>
            </a:r>
          </a:p>
          <a:p>
            <a:r>
              <a:rPr lang="en-GB" dirty="0"/>
              <a:t>~ 11 900</a:t>
            </a:r>
          </a:p>
        </p:txBody>
      </p:sp>
      <p:sp>
        <p:nvSpPr>
          <p:cNvPr id="9" name="TextBox 8"/>
          <p:cNvSpPr txBox="1"/>
          <p:nvPr/>
        </p:nvSpPr>
        <p:spPr>
          <a:xfrm>
            <a:off x="5367134" y="2653460"/>
            <a:ext cx="1318592" cy="646331"/>
          </a:xfrm>
          <a:prstGeom prst="rect">
            <a:avLst/>
          </a:prstGeom>
          <a:noFill/>
          <a:ln w="3175">
            <a:solidFill>
              <a:schemeClr val="tx1"/>
            </a:solidFill>
          </a:ln>
        </p:spPr>
        <p:txBody>
          <a:bodyPr wrap="square" rtlCol="0">
            <a:spAutoFit/>
          </a:bodyPr>
          <a:lstStyle/>
          <a:p>
            <a:r>
              <a:rPr lang="en-GB" dirty="0"/>
              <a:t>Associates</a:t>
            </a:r>
          </a:p>
          <a:p>
            <a:r>
              <a:rPr lang="en-GB" dirty="0"/>
              <a:t>~ 950</a:t>
            </a:r>
          </a:p>
        </p:txBody>
      </p:sp>
      <p:sp>
        <p:nvSpPr>
          <p:cNvPr id="10" name="TextBox 9"/>
          <p:cNvSpPr txBox="1"/>
          <p:nvPr/>
        </p:nvSpPr>
        <p:spPr>
          <a:xfrm>
            <a:off x="6891135" y="2653460"/>
            <a:ext cx="1318592" cy="646331"/>
          </a:xfrm>
          <a:prstGeom prst="rect">
            <a:avLst/>
          </a:prstGeom>
          <a:noFill/>
          <a:ln w="3175">
            <a:solidFill>
              <a:schemeClr val="tx1"/>
            </a:solidFill>
          </a:ln>
        </p:spPr>
        <p:txBody>
          <a:bodyPr wrap="square" rtlCol="0">
            <a:spAutoFit/>
          </a:bodyPr>
          <a:lstStyle/>
          <a:p>
            <a:r>
              <a:rPr lang="en-GB" dirty="0"/>
              <a:t>Students</a:t>
            </a:r>
          </a:p>
          <a:p>
            <a:r>
              <a:rPr lang="en-GB" dirty="0"/>
              <a:t>~ 540</a:t>
            </a:r>
          </a:p>
        </p:txBody>
      </p:sp>
      <p:sp>
        <p:nvSpPr>
          <p:cNvPr id="11" name="TextBox 10"/>
          <p:cNvSpPr txBox="1"/>
          <p:nvPr/>
        </p:nvSpPr>
        <p:spPr>
          <a:xfrm>
            <a:off x="1204054" y="1596888"/>
            <a:ext cx="1993505" cy="646331"/>
          </a:xfrm>
          <a:prstGeom prst="rect">
            <a:avLst/>
          </a:prstGeom>
          <a:noFill/>
          <a:ln w="3175">
            <a:solidFill>
              <a:schemeClr val="tx1"/>
            </a:solidFill>
          </a:ln>
        </p:spPr>
        <p:txBody>
          <a:bodyPr wrap="square" rtlCol="0">
            <a:spAutoFit/>
          </a:bodyPr>
          <a:lstStyle/>
          <a:p>
            <a:r>
              <a:rPr lang="en-GB" dirty="0"/>
              <a:t>Employed MPE</a:t>
            </a:r>
          </a:p>
          <a:p>
            <a:r>
              <a:rPr lang="en-GB" dirty="0"/>
              <a:t>~ 3 560</a:t>
            </a:r>
          </a:p>
        </p:txBody>
      </p:sp>
      <p:sp>
        <p:nvSpPr>
          <p:cNvPr id="12" name="TextBox 11"/>
          <p:cNvSpPr txBox="1"/>
          <p:nvPr/>
        </p:nvSpPr>
        <p:spPr>
          <a:xfrm>
            <a:off x="5037718" y="1596889"/>
            <a:ext cx="1970789" cy="646331"/>
          </a:xfrm>
          <a:prstGeom prst="rect">
            <a:avLst/>
          </a:prstGeom>
          <a:noFill/>
          <a:ln w="3175">
            <a:solidFill>
              <a:schemeClr val="tx1"/>
            </a:solidFill>
          </a:ln>
        </p:spPr>
        <p:txBody>
          <a:bodyPr wrap="square" rtlCol="0">
            <a:spAutoFit/>
          </a:bodyPr>
          <a:lstStyle/>
          <a:p>
            <a:r>
              <a:rPr lang="en-GB" dirty="0"/>
              <a:t>Associated MPA</a:t>
            </a:r>
          </a:p>
          <a:p>
            <a:r>
              <a:rPr lang="en-GB" dirty="0"/>
              <a:t>~ 13 400</a:t>
            </a:r>
          </a:p>
        </p:txBody>
      </p:sp>
      <p:sp>
        <p:nvSpPr>
          <p:cNvPr id="13" name="TextBox 12"/>
          <p:cNvSpPr txBox="1"/>
          <p:nvPr/>
        </p:nvSpPr>
        <p:spPr>
          <a:xfrm>
            <a:off x="3541469" y="201450"/>
            <a:ext cx="1411834" cy="646331"/>
          </a:xfrm>
          <a:prstGeom prst="rect">
            <a:avLst/>
          </a:prstGeom>
          <a:noFill/>
          <a:ln w="3175">
            <a:solidFill>
              <a:schemeClr val="tx1"/>
            </a:solidFill>
          </a:ln>
        </p:spPr>
        <p:txBody>
          <a:bodyPr wrap="square" rtlCol="0">
            <a:spAutoFit/>
          </a:bodyPr>
          <a:lstStyle/>
          <a:p>
            <a:r>
              <a:rPr lang="en-GB" dirty="0"/>
              <a:t>CERN </a:t>
            </a:r>
            <a:r>
              <a:rPr lang="en-GB" dirty="0" err="1"/>
              <a:t>MoP</a:t>
            </a:r>
            <a:endParaRPr lang="en-GB" dirty="0"/>
          </a:p>
          <a:p>
            <a:r>
              <a:rPr lang="en-GB" dirty="0"/>
              <a:t>~16 950</a:t>
            </a:r>
          </a:p>
        </p:txBody>
      </p:sp>
      <p:sp>
        <p:nvSpPr>
          <p:cNvPr id="14" name="TextBox 13"/>
          <p:cNvSpPr txBox="1"/>
          <p:nvPr/>
        </p:nvSpPr>
        <p:spPr>
          <a:xfrm>
            <a:off x="6840435" y="452581"/>
            <a:ext cx="1416829" cy="646331"/>
          </a:xfrm>
          <a:prstGeom prst="rect">
            <a:avLst/>
          </a:prstGeom>
          <a:noFill/>
          <a:ln w="3175">
            <a:solidFill>
              <a:schemeClr val="tx1"/>
            </a:solidFill>
          </a:ln>
        </p:spPr>
        <p:txBody>
          <a:bodyPr wrap="square" rtlCol="0">
            <a:spAutoFit/>
          </a:bodyPr>
          <a:lstStyle/>
          <a:p>
            <a:r>
              <a:rPr lang="en-GB" dirty="0"/>
              <a:t>Contractors</a:t>
            </a:r>
          </a:p>
          <a:p>
            <a:r>
              <a:rPr lang="en-GB" dirty="0"/>
              <a:t>&gt; 4 500</a:t>
            </a:r>
          </a:p>
        </p:txBody>
      </p:sp>
      <p:cxnSp>
        <p:nvCxnSpPr>
          <p:cNvPr id="19" name="Elbow Connector 18"/>
          <p:cNvCxnSpPr>
            <a:stCxn id="11" idx="2"/>
            <a:endCxn id="6" idx="0"/>
          </p:cNvCxnSpPr>
          <p:nvPr/>
        </p:nvCxnSpPr>
        <p:spPr>
          <a:xfrm rot="16200000" flipH="1">
            <a:off x="2387810" y="2056215"/>
            <a:ext cx="403615" cy="777621"/>
          </a:xfrm>
          <a:prstGeom prst="bentConnector3">
            <a:avLst>
              <a:gd name="adj1" fmla="val 50000"/>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21" name="Elbow Connector 20"/>
          <p:cNvCxnSpPr>
            <a:stCxn id="11" idx="2"/>
            <a:endCxn id="7" idx="0"/>
          </p:cNvCxnSpPr>
          <p:nvPr/>
        </p:nvCxnSpPr>
        <p:spPr>
          <a:xfrm rot="5400000">
            <a:off x="1622497" y="2075149"/>
            <a:ext cx="410241" cy="746380"/>
          </a:xfrm>
          <a:prstGeom prst="bentConnector3">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27" name="Elbow Connector 26"/>
          <p:cNvCxnSpPr>
            <a:stCxn id="12" idx="2"/>
            <a:endCxn id="8" idx="0"/>
          </p:cNvCxnSpPr>
          <p:nvPr/>
        </p:nvCxnSpPr>
        <p:spPr>
          <a:xfrm rot="5400000">
            <a:off x="5060964" y="1684685"/>
            <a:ext cx="403614" cy="1520684"/>
          </a:xfrm>
          <a:prstGeom prst="bentConnector3">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0" name="Elbow Connector 29"/>
          <p:cNvCxnSpPr>
            <a:stCxn id="10" idx="0"/>
            <a:endCxn id="12" idx="2"/>
          </p:cNvCxnSpPr>
          <p:nvPr/>
        </p:nvCxnSpPr>
        <p:spPr>
          <a:xfrm rot="16200000" flipV="1">
            <a:off x="6581652" y="1684681"/>
            <a:ext cx="410240" cy="1527318"/>
          </a:xfrm>
          <a:prstGeom prst="bentConnector3">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2" name="Straight Connector 31"/>
          <p:cNvCxnSpPr>
            <a:stCxn id="12" idx="2"/>
            <a:endCxn id="9" idx="0"/>
          </p:cNvCxnSpPr>
          <p:nvPr/>
        </p:nvCxnSpPr>
        <p:spPr>
          <a:xfrm>
            <a:off x="6023113" y="2243220"/>
            <a:ext cx="3317" cy="41024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7" name="Elbow Connector 36"/>
          <p:cNvCxnSpPr>
            <a:stCxn id="11" idx="0"/>
            <a:endCxn id="13" idx="1"/>
          </p:cNvCxnSpPr>
          <p:nvPr/>
        </p:nvCxnSpPr>
        <p:spPr>
          <a:xfrm rot="5400000" flipH="1" flipV="1">
            <a:off x="2335002" y="390421"/>
            <a:ext cx="1072272" cy="1340662"/>
          </a:xfrm>
          <a:prstGeom prst="bentConnector2">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9" name="Elbow Connector 38"/>
          <p:cNvCxnSpPr>
            <a:stCxn id="13" idx="3"/>
            <a:endCxn id="12" idx="0"/>
          </p:cNvCxnSpPr>
          <p:nvPr/>
        </p:nvCxnSpPr>
        <p:spPr>
          <a:xfrm>
            <a:off x="4953303" y="524616"/>
            <a:ext cx="1069810" cy="1072273"/>
          </a:xfrm>
          <a:prstGeom prst="bentConnector2">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pic>
        <p:nvPicPr>
          <p:cNvPr id="61" name="Picture 60" descr="The Ten Typical Associates at Work - Business Buzz"/>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19107" y="3227732"/>
            <a:ext cx="1015804" cy="760672"/>
          </a:xfrm>
          <a:prstGeom prst="rect">
            <a:avLst/>
          </a:prstGeom>
        </p:spPr>
      </p:pic>
      <p:pic>
        <p:nvPicPr>
          <p:cNvPr id="62" name="Picture 61" descr="The Inconsequential One Man - Godyears"/>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3021635" y="940192"/>
            <a:ext cx="2107592" cy="909777"/>
          </a:xfrm>
          <a:prstGeom prst="rect">
            <a:avLst/>
          </a:prstGeom>
        </p:spPr>
      </p:pic>
      <p:pic>
        <p:nvPicPr>
          <p:cNvPr id="63" name="Picture 62" descr="The Ten Typical Associates at Work - Business Buzz"/>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flipH="1">
            <a:off x="806488" y="3368583"/>
            <a:ext cx="908937" cy="760672"/>
          </a:xfrm>
          <a:prstGeom prst="rect">
            <a:avLst/>
          </a:prstGeom>
        </p:spPr>
      </p:pic>
      <p:pic>
        <p:nvPicPr>
          <p:cNvPr id="69" name="Picture 68" descr="The Ten Typical Associates at Work - Business Buzz"/>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2421453" y="3272441"/>
            <a:ext cx="857213" cy="702636"/>
          </a:xfrm>
          <a:prstGeom prst="rect">
            <a:avLst/>
          </a:prstGeom>
        </p:spPr>
      </p:pic>
      <p:pic>
        <p:nvPicPr>
          <p:cNvPr id="70" name="Picture 69" descr="The Ten Typical Associates at Work - Business Buzz"/>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flipH="1">
            <a:off x="5616058" y="3272441"/>
            <a:ext cx="747854" cy="643867"/>
          </a:xfrm>
          <a:prstGeom prst="rect">
            <a:avLst/>
          </a:prstGeom>
        </p:spPr>
      </p:pic>
      <p:pic>
        <p:nvPicPr>
          <p:cNvPr id="71" name="Picture 70" descr="The Ten Typical Associates at Work - Business Buzz"/>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7072884" y="3240743"/>
            <a:ext cx="856670" cy="675565"/>
          </a:xfrm>
          <a:prstGeom prst="rect">
            <a:avLst/>
          </a:prstGeom>
        </p:spPr>
      </p:pic>
      <p:pic>
        <p:nvPicPr>
          <p:cNvPr id="72" name="Picture 71" descr="The Ten Typical Associates at Work - Business Buzz"/>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870065" y="3214405"/>
            <a:ext cx="1015804" cy="760672"/>
          </a:xfrm>
          <a:prstGeom prst="rect">
            <a:avLst/>
          </a:prstGeom>
        </p:spPr>
      </p:pic>
      <p:pic>
        <p:nvPicPr>
          <p:cNvPr id="73" name="Picture 72" descr="The Ten Typical Associates at Work - Business Buzz"/>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145921" y="3368583"/>
            <a:ext cx="1015804" cy="760672"/>
          </a:xfrm>
          <a:prstGeom prst="rect">
            <a:avLst/>
          </a:prstGeom>
        </p:spPr>
      </p:pic>
      <p:pic>
        <p:nvPicPr>
          <p:cNvPr id="74" name="Picture 73" descr="The Ten Typical Associates at Work - Business Buzz"/>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739484" y="3480400"/>
            <a:ext cx="1015804" cy="760672"/>
          </a:xfrm>
          <a:prstGeom prst="rect">
            <a:avLst/>
          </a:prstGeom>
        </p:spPr>
      </p:pic>
      <p:pic>
        <p:nvPicPr>
          <p:cNvPr id="75" name="Picture 74" descr="The Ten Typical Associates at Work - Business Buzz"/>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213096" y="3289823"/>
            <a:ext cx="1015804" cy="760672"/>
          </a:xfrm>
          <a:prstGeom prst="rect">
            <a:avLst/>
          </a:prstGeom>
        </p:spPr>
      </p:pic>
      <p:sp>
        <p:nvSpPr>
          <p:cNvPr id="2" name="Slide Number Placeholder 1"/>
          <p:cNvSpPr>
            <a:spLocks noGrp="1"/>
          </p:cNvSpPr>
          <p:nvPr>
            <p:ph type="sldNum" sz="quarter" idx="4"/>
          </p:nvPr>
        </p:nvSpPr>
        <p:spPr/>
        <p:txBody>
          <a:bodyPr/>
          <a:lstStyle/>
          <a:p>
            <a:fld id="{17918391-D411-FE40-AAD7-861AE5233E0E}" type="slidenum">
              <a:rPr lang="en-US" smtClean="0"/>
              <a:pPr/>
              <a:t>14</a:t>
            </a:fld>
            <a:endParaRPr lang="en-US" dirty="0"/>
          </a:p>
        </p:txBody>
      </p:sp>
    </p:spTree>
    <p:extLst>
      <p:ext uri="{BB962C8B-B14F-4D97-AF65-F5344CB8AC3E}">
        <p14:creationId xmlns:p14="http://schemas.microsoft.com/office/powerpoint/2010/main" val="398544778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1"/>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75"/>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74"/>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70"/>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0"/>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71"/>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27"/>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32"/>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30"/>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12"/>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37"/>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39"/>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13"/>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62"/>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grpId="0" nodeType="clickEffect">
                                  <p:stCondLst>
                                    <p:cond delay="0"/>
                                  </p:stCondLst>
                                  <p:childTnLst>
                                    <p:set>
                                      <p:cBhvr>
                                        <p:cTn id="6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1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71221" y="141480"/>
            <a:ext cx="4475708" cy="2085186"/>
          </a:xfrm>
          <a:prstGeom prst="rect">
            <a:avLst/>
          </a:prstGeom>
          <a:noFill/>
        </p:spPr>
        <p:txBody>
          <a:bodyPr wrap="square" rtlCol="0">
            <a:spAutoFit/>
          </a:bodyPr>
          <a:lstStyle/>
          <a:p>
            <a:pPr marL="27432"/>
            <a:r>
              <a:rPr lang="en-US" sz="2400" b="1" dirty="0"/>
              <a:t>Revenues 2022</a:t>
            </a:r>
          </a:p>
          <a:p>
            <a:pPr marL="27432"/>
            <a:br>
              <a:rPr lang="en-US" sz="1350" dirty="0"/>
            </a:br>
            <a:r>
              <a:rPr lang="en-US" sz="1600" b="1" dirty="0">
                <a:solidFill>
                  <a:srgbClr val="00B0F0"/>
                </a:solidFill>
              </a:rPr>
              <a:t>Member State contributions </a:t>
            </a:r>
            <a:r>
              <a:rPr lang="en-US" sz="1600" dirty="0"/>
              <a:t>	</a:t>
            </a:r>
            <a:r>
              <a:rPr lang="en-US" sz="1600" b="1" dirty="0">
                <a:solidFill>
                  <a:srgbClr val="00B0F0"/>
                </a:solidFill>
              </a:rPr>
              <a:t>84 %</a:t>
            </a:r>
          </a:p>
          <a:p>
            <a:pPr marL="27432"/>
            <a:r>
              <a:rPr lang="en-US" sz="1600" dirty="0"/>
              <a:t>Associate Member State contributions	  2 %</a:t>
            </a:r>
          </a:p>
          <a:p>
            <a:pPr marL="27432"/>
            <a:r>
              <a:rPr lang="en-US" sz="1600" dirty="0"/>
              <a:t>Special contributions		3.7%</a:t>
            </a:r>
          </a:p>
          <a:p>
            <a:pPr marL="27432"/>
            <a:r>
              <a:rPr lang="en-US" sz="1400" i="1" dirty="0"/>
              <a:t>(to HL-LHC, specific experiments, from EU)</a:t>
            </a:r>
          </a:p>
          <a:p>
            <a:pPr marL="27432"/>
            <a:r>
              <a:rPr lang="en-US" sz="1600" dirty="0"/>
              <a:t>Other 	  			10 %</a:t>
            </a:r>
            <a:br>
              <a:rPr lang="en-US" sz="1600" dirty="0"/>
            </a:br>
            <a:r>
              <a:rPr lang="en-US" sz="1400" i="1" dirty="0"/>
              <a:t>(e.g. knowledge transfer, donations, …)</a:t>
            </a:r>
          </a:p>
        </p:txBody>
      </p:sp>
      <p:sp>
        <p:nvSpPr>
          <p:cNvPr id="4" name="TextBox 3"/>
          <p:cNvSpPr txBox="1"/>
          <p:nvPr/>
        </p:nvSpPr>
        <p:spPr>
          <a:xfrm>
            <a:off x="4976383" y="665000"/>
            <a:ext cx="4324027" cy="861774"/>
          </a:xfrm>
          <a:prstGeom prst="rect">
            <a:avLst/>
          </a:prstGeom>
          <a:noFill/>
        </p:spPr>
        <p:txBody>
          <a:bodyPr wrap="square" rtlCol="0">
            <a:spAutoFit/>
          </a:bodyPr>
          <a:lstStyle/>
          <a:p>
            <a:pPr marL="27432"/>
            <a:r>
              <a:rPr lang="en-US" sz="1600" dirty="0"/>
              <a:t>Principle = </a:t>
            </a:r>
          </a:p>
          <a:p>
            <a:pPr marL="27432"/>
            <a:r>
              <a:rPr lang="en-US" sz="1600" dirty="0"/>
              <a:t>proportional to Gross National Income</a:t>
            </a:r>
          </a:p>
          <a:p>
            <a:pPr marL="27432"/>
            <a:r>
              <a:rPr lang="en-US" dirty="0"/>
              <a:t>→  equal effort for every country</a:t>
            </a:r>
          </a:p>
        </p:txBody>
      </p:sp>
      <p:sp>
        <p:nvSpPr>
          <p:cNvPr id="6" name="Slide Number Placeholder 5"/>
          <p:cNvSpPr>
            <a:spLocks noGrp="1"/>
          </p:cNvSpPr>
          <p:nvPr>
            <p:ph type="sldNum" sz="quarter" idx="4"/>
          </p:nvPr>
        </p:nvSpPr>
        <p:spPr/>
        <p:txBody>
          <a:bodyPr/>
          <a:lstStyle/>
          <a:p>
            <a:fld id="{17918391-D411-FE40-AAD7-861AE5233E0E}" type="slidenum">
              <a:rPr lang="en-US" smtClean="0"/>
              <a:pPr/>
              <a:t>15</a:t>
            </a:fld>
            <a:endParaRPr lang="en-US" dirty="0"/>
          </a:p>
        </p:txBody>
      </p:sp>
      <p:pic>
        <p:nvPicPr>
          <p:cNvPr id="2" name="Picture 1"/>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552364" y="2196078"/>
            <a:ext cx="4389129" cy="2947422"/>
          </a:xfrm>
          <a:prstGeom prst="rect">
            <a:avLst/>
          </a:prstGeom>
        </p:spPr>
      </p:pic>
    </p:spTree>
    <p:extLst>
      <p:ext uri="{BB962C8B-B14F-4D97-AF65-F5344CB8AC3E}">
        <p14:creationId xmlns:p14="http://schemas.microsoft.com/office/powerpoint/2010/main" val="37474022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599494" y="4090576"/>
            <a:ext cx="1477705" cy="253916"/>
          </a:xfrm>
          <a:prstGeom prst="rect">
            <a:avLst/>
          </a:prstGeom>
          <a:noFill/>
        </p:spPr>
        <p:txBody>
          <a:bodyPr wrap="square" rtlCol="0">
            <a:spAutoFit/>
          </a:bodyPr>
          <a:lstStyle/>
          <a:p>
            <a:r>
              <a:rPr lang="en-US" sz="1050" dirty="0"/>
              <a:t>© CERN Photo, 2015</a:t>
            </a:r>
            <a:endParaRPr lang="en-GB" sz="1050" dirty="0"/>
          </a:p>
        </p:txBody>
      </p:sp>
      <p:pic>
        <p:nvPicPr>
          <p:cNvPr id="5" name="Picture 4"/>
          <p:cNvPicPr>
            <a:picLocks noChangeAspect="1"/>
          </p:cNvPicPr>
          <p:nvPr/>
        </p:nvPicPr>
        <p:blipFill>
          <a:blip r:embed="rId3"/>
          <a:stretch>
            <a:fillRect/>
          </a:stretch>
        </p:blipFill>
        <p:spPr>
          <a:xfrm>
            <a:off x="900732" y="175158"/>
            <a:ext cx="5580431" cy="4181446"/>
          </a:xfrm>
          <a:prstGeom prst="rect">
            <a:avLst/>
          </a:prstGeom>
        </p:spPr>
      </p:pic>
      <p:sp>
        <p:nvSpPr>
          <p:cNvPr id="6" name="TextBox 5"/>
          <p:cNvSpPr txBox="1"/>
          <p:nvPr/>
        </p:nvSpPr>
        <p:spPr>
          <a:xfrm>
            <a:off x="6599494" y="2830120"/>
            <a:ext cx="1941557" cy="369332"/>
          </a:xfrm>
          <a:prstGeom prst="rect">
            <a:avLst/>
          </a:prstGeom>
          <a:noFill/>
        </p:spPr>
        <p:txBody>
          <a:bodyPr wrap="none" rtlCol="0">
            <a:spAutoFit/>
          </a:bodyPr>
          <a:lstStyle/>
          <a:p>
            <a:r>
              <a:rPr lang="en-GB" dirty="0"/>
              <a:t>Link to </a:t>
            </a:r>
            <a:r>
              <a:rPr lang="en-GB" dirty="0">
                <a:hlinkClick r:id="rId4"/>
              </a:rPr>
              <a:t>biography</a:t>
            </a:r>
            <a:endParaRPr lang="en-GB" dirty="0"/>
          </a:p>
        </p:txBody>
      </p:sp>
      <p:sp>
        <p:nvSpPr>
          <p:cNvPr id="3" name="Slide Number Placeholder 2"/>
          <p:cNvSpPr>
            <a:spLocks noGrp="1"/>
          </p:cNvSpPr>
          <p:nvPr>
            <p:ph type="sldNum" sz="quarter" idx="4"/>
          </p:nvPr>
        </p:nvSpPr>
        <p:spPr/>
        <p:txBody>
          <a:bodyPr/>
          <a:lstStyle/>
          <a:p>
            <a:fld id="{17918391-D411-FE40-AAD7-861AE5233E0E}" type="slidenum">
              <a:rPr lang="en-US" smtClean="0"/>
              <a:pPr/>
              <a:t>16</a:t>
            </a:fld>
            <a:endParaRPr lang="en-US" dirty="0"/>
          </a:p>
        </p:txBody>
      </p:sp>
    </p:spTree>
    <p:extLst>
      <p:ext uri="{BB962C8B-B14F-4D97-AF65-F5344CB8AC3E}">
        <p14:creationId xmlns:p14="http://schemas.microsoft.com/office/powerpoint/2010/main" val="28284625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19932" y="303498"/>
            <a:ext cx="6989861" cy="4266474"/>
          </a:xfrm>
        </p:spPr>
        <p:txBody>
          <a:bodyPr>
            <a:normAutofit fontScale="77500" lnSpcReduction="20000"/>
          </a:bodyPr>
          <a:lstStyle/>
          <a:p>
            <a:pPr marL="27432" indent="0">
              <a:buNone/>
            </a:pPr>
            <a:r>
              <a:rPr lang="en-US" b="1" dirty="0"/>
              <a:t>Working at CERN when Nobel prize</a:t>
            </a:r>
          </a:p>
          <a:p>
            <a:r>
              <a:rPr lang="en-US" dirty="0"/>
              <a:t>1992 : Georges </a:t>
            </a:r>
            <a:r>
              <a:rPr lang="en-US" dirty="0" err="1"/>
              <a:t>Charpak</a:t>
            </a:r>
            <a:endParaRPr lang="en-US" dirty="0"/>
          </a:p>
          <a:p>
            <a:r>
              <a:rPr lang="en-US" dirty="0"/>
              <a:t>1988 : Carlo Rubbia  &amp; Simon van der Meer</a:t>
            </a:r>
          </a:p>
          <a:p>
            <a:r>
              <a:rPr lang="en-US" dirty="0"/>
              <a:t>1984 : Jack Steinberger </a:t>
            </a:r>
            <a:r>
              <a:rPr lang="en-US" sz="1350" dirty="0"/>
              <a:t>(with Lederman and Schwartz)</a:t>
            </a:r>
            <a:endParaRPr lang="en-US" dirty="0"/>
          </a:p>
          <a:p>
            <a:pPr marL="27432" indent="0">
              <a:buNone/>
            </a:pPr>
            <a:endParaRPr lang="en-US" b="1" dirty="0"/>
          </a:p>
          <a:p>
            <a:pPr marL="27432" indent="0">
              <a:buNone/>
            </a:pPr>
            <a:r>
              <a:rPr lang="en-US" b="1" dirty="0"/>
              <a:t>Working at CERN after Nobel prize</a:t>
            </a:r>
          </a:p>
          <a:p>
            <a:r>
              <a:rPr lang="en-US" dirty="0"/>
              <a:t>1952 : Felix Bloch</a:t>
            </a:r>
          </a:p>
          <a:p>
            <a:r>
              <a:rPr lang="en-US" dirty="0"/>
              <a:t>1976 : Sam Ting</a:t>
            </a:r>
          </a:p>
          <a:p>
            <a:pPr marL="27432" indent="0">
              <a:buNone/>
            </a:pPr>
            <a:endParaRPr lang="en-US" b="1" dirty="0"/>
          </a:p>
          <a:p>
            <a:pPr marL="27432" indent="0">
              <a:buNone/>
            </a:pPr>
            <a:r>
              <a:rPr lang="en-US" b="1" dirty="0"/>
              <a:t>Nobel prize thanks to discoveries at CERN</a:t>
            </a:r>
          </a:p>
          <a:p>
            <a:r>
              <a:rPr lang="en-US" dirty="0"/>
              <a:t>2013 : Peter Higgs &amp; Francois </a:t>
            </a:r>
            <a:r>
              <a:rPr lang="en-US" dirty="0" err="1"/>
              <a:t>Englert</a:t>
            </a:r>
            <a:endParaRPr lang="en-US" dirty="0"/>
          </a:p>
          <a:p>
            <a:pPr marL="27432" indent="0">
              <a:buNone/>
            </a:pPr>
            <a:endParaRPr lang="en-US" dirty="0"/>
          </a:p>
          <a:p>
            <a:pPr marL="27432" indent="0">
              <a:buNone/>
            </a:pPr>
            <a:endParaRPr lang="en-US" dirty="0"/>
          </a:p>
        </p:txBody>
      </p:sp>
      <p:sp>
        <p:nvSpPr>
          <p:cNvPr id="2" name="Slide Number Placeholder 1"/>
          <p:cNvSpPr>
            <a:spLocks noGrp="1"/>
          </p:cNvSpPr>
          <p:nvPr>
            <p:ph type="sldNum" sz="quarter" idx="10"/>
          </p:nvPr>
        </p:nvSpPr>
        <p:spPr/>
        <p:txBody>
          <a:bodyPr/>
          <a:lstStyle/>
          <a:p>
            <a:fld id="{17918391-D411-FE40-AAD7-861AE5233E0E}" type="slidenum">
              <a:rPr lang="en-US" smtClean="0"/>
              <a:pPr/>
              <a:t>17</a:t>
            </a:fld>
            <a:endParaRPr lang="en-US" dirty="0"/>
          </a:p>
        </p:txBody>
      </p:sp>
    </p:spTree>
    <p:extLst>
      <p:ext uri="{BB962C8B-B14F-4D97-AF65-F5344CB8AC3E}">
        <p14:creationId xmlns:p14="http://schemas.microsoft.com/office/powerpoint/2010/main" val="38110161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Welcome to HR-PXE colleagues</a:t>
            </a:r>
            <a:endParaRPr lang="en-GB" dirty="0"/>
          </a:p>
        </p:txBody>
      </p:sp>
      <p:sp>
        <p:nvSpPr>
          <p:cNvPr id="3" name="Text Placeholder 2"/>
          <p:cNvSpPr>
            <a:spLocks noGrp="1"/>
          </p:cNvSpPr>
          <p:nvPr>
            <p:ph type="body" idx="1"/>
          </p:nvPr>
        </p:nvSpPr>
        <p:spPr>
          <a:xfrm>
            <a:off x="457199" y="994205"/>
            <a:ext cx="8488017" cy="3203145"/>
          </a:xfrm>
        </p:spPr>
        <p:txBody>
          <a:bodyPr>
            <a:normAutofit fontScale="92500" lnSpcReduction="20000"/>
          </a:bodyPr>
          <a:lstStyle/>
          <a:p>
            <a:pPr marL="36576" indent="0">
              <a:buNone/>
            </a:pPr>
            <a:r>
              <a:rPr lang="en-US" dirty="0"/>
              <a:t>Opportunity to ask questions during coffee break</a:t>
            </a:r>
          </a:p>
          <a:p>
            <a:pPr marL="36576" indent="0">
              <a:buNone/>
            </a:pPr>
            <a:endParaRPr lang="en-US" dirty="0"/>
          </a:p>
          <a:p>
            <a:pPr>
              <a:lnSpc>
                <a:spcPct val="120000"/>
              </a:lnSpc>
              <a:buFont typeface="Wingdings" panose="05000000000000000000" pitchFamily="2" charset="2"/>
              <a:buChar char="v"/>
            </a:pPr>
            <a:r>
              <a:rPr lang="en-US" dirty="0"/>
              <a:t>Collective induction session </a:t>
            </a:r>
            <a:r>
              <a:rPr lang="en-US" b="1" i="1" dirty="0">
                <a:solidFill>
                  <a:srgbClr val="92D050"/>
                </a:solidFill>
              </a:rPr>
              <a:t>by type of contract</a:t>
            </a:r>
          </a:p>
          <a:p>
            <a:pPr lvl="1">
              <a:lnSpc>
                <a:spcPct val="120000"/>
              </a:lnSpc>
              <a:buFont typeface="Wingdings" panose="05000000000000000000" pitchFamily="2" charset="2"/>
              <a:buChar char="Ø"/>
            </a:pPr>
            <a:r>
              <a:rPr lang="en-US" sz="2400" dirty="0"/>
              <a:t>Graduates (Origin, Quest, …)	</a:t>
            </a:r>
            <a:r>
              <a:rPr lang="en-US" sz="2000" b="1" i="1" dirty="0">
                <a:solidFill>
                  <a:srgbClr val="92D050"/>
                </a:solidFill>
              </a:rPr>
              <a:t>			</a:t>
            </a:r>
          </a:p>
          <a:p>
            <a:pPr lvl="1">
              <a:lnSpc>
                <a:spcPct val="120000"/>
              </a:lnSpc>
              <a:buFont typeface="Wingdings" panose="05000000000000000000" pitchFamily="2" charset="2"/>
              <a:buChar char="Ø"/>
            </a:pPr>
            <a:r>
              <a:rPr lang="en-US" sz="2400" dirty="0"/>
              <a:t>Tech &amp; Admin students	 	in the 2</a:t>
            </a:r>
            <a:r>
              <a:rPr lang="en-US" sz="2400" baseline="30000" dirty="0"/>
              <a:t>nd</a:t>
            </a:r>
            <a:r>
              <a:rPr lang="en-US" sz="2400" dirty="0"/>
              <a:t> week 	</a:t>
            </a:r>
          </a:p>
          <a:p>
            <a:pPr lvl="1">
              <a:lnSpc>
                <a:spcPct val="120000"/>
              </a:lnSpc>
              <a:buFont typeface="Wingdings" panose="05000000000000000000" pitchFamily="2" charset="2"/>
              <a:buChar char="Ø"/>
            </a:pPr>
            <a:r>
              <a:rPr lang="en-US" sz="2400" dirty="0"/>
              <a:t>Doctoral students</a:t>
            </a:r>
          </a:p>
          <a:p>
            <a:pPr>
              <a:lnSpc>
                <a:spcPct val="120000"/>
              </a:lnSpc>
              <a:buFont typeface="Wingdings" panose="05000000000000000000" pitchFamily="2" charset="2"/>
              <a:buChar char="v"/>
            </a:pPr>
            <a:r>
              <a:rPr lang="en-US" sz="2800" dirty="0"/>
              <a:t>Individually contacted by HRA : Staff</a:t>
            </a:r>
          </a:p>
          <a:p>
            <a:pPr marL="36576" indent="0">
              <a:buNone/>
            </a:pPr>
            <a:endParaRPr lang="en-GB" sz="2400" dirty="0"/>
          </a:p>
        </p:txBody>
      </p:sp>
      <p:sp>
        <p:nvSpPr>
          <p:cNvPr id="4" name="Slide Number Placeholder 3"/>
          <p:cNvSpPr>
            <a:spLocks noGrp="1"/>
          </p:cNvSpPr>
          <p:nvPr>
            <p:ph type="sldNum" sz="quarter" idx="10"/>
          </p:nvPr>
        </p:nvSpPr>
        <p:spPr/>
        <p:txBody>
          <a:bodyPr/>
          <a:lstStyle/>
          <a:p>
            <a:fld id="{17918391-D411-FE40-AAD7-861AE5233E0E}" type="slidenum">
              <a:rPr lang="en-US" smtClean="0"/>
              <a:pPr/>
              <a:t>18</a:t>
            </a:fld>
            <a:endParaRPr lang="en-US" dirty="0"/>
          </a:p>
        </p:txBody>
      </p:sp>
      <p:sp>
        <p:nvSpPr>
          <p:cNvPr id="5" name="Right Brace 4"/>
          <p:cNvSpPr/>
          <p:nvPr/>
        </p:nvSpPr>
        <p:spPr>
          <a:xfrm>
            <a:off x="5253122" y="2431397"/>
            <a:ext cx="656389" cy="1135905"/>
          </a:xfrm>
          <a:prstGeom prst="rightBrace">
            <a:avLst/>
          </a:prstGeom>
          <a:ln>
            <a:solidFill>
              <a:srgbClr val="0B387C"/>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Tree>
    <p:extLst>
      <p:ext uri="{BB962C8B-B14F-4D97-AF65-F5344CB8AC3E}">
        <p14:creationId xmlns:p14="http://schemas.microsoft.com/office/powerpoint/2010/main" val="9864186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0C43753-1343-BCC5-E71E-5FF1EF212A01}"/>
              </a:ext>
            </a:extLst>
          </p:cNvPr>
          <p:cNvSpPr>
            <a:spLocks noGrp="1"/>
          </p:cNvSpPr>
          <p:nvPr>
            <p:ph type="sldNum" sz="quarter" idx="10"/>
          </p:nvPr>
        </p:nvSpPr>
        <p:spPr/>
        <p:txBody>
          <a:bodyPr/>
          <a:lstStyle/>
          <a:p>
            <a:fld id="{17918391-D411-FE40-AAD7-861AE5233E0E}" type="slidenum">
              <a:rPr lang="en-US" smtClean="0"/>
              <a:pPr/>
              <a:t>19</a:t>
            </a:fld>
            <a:endParaRPr lang="en-US" dirty="0"/>
          </a:p>
        </p:txBody>
      </p:sp>
      <p:pic>
        <p:nvPicPr>
          <p:cNvPr id="4" name="Picture 3" descr="A picture containing text&#10;&#10;Description automatically generated">
            <a:extLst>
              <a:ext uri="{FF2B5EF4-FFF2-40B4-BE49-F238E27FC236}">
                <a16:creationId xmlns:a16="http://schemas.microsoft.com/office/drawing/2014/main" id="{7E04FC07-9ADE-B479-C4E3-0D02548655CE}"/>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874497518"/>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17918391-D411-FE40-AAD7-861AE5233E0E}" type="slidenum">
              <a:rPr lang="en-US" smtClean="0"/>
              <a:pPr/>
              <a:t>2</a:t>
            </a:fld>
            <a:endParaRPr lang="en-US" dirty="0"/>
          </a:p>
        </p:txBody>
      </p:sp>
      <p:pic>
        <p:nvPicPr>
          <p:cNvPr id="4" name="Picture 3"/>
          <p:cNvPicPr>
            <a:picLocks noChangeAspect="1"/>
          </p:cNvPicPr>
          <p:nvPr/>
        </p:nvPicPr>
        <p:blipFill>
          <a:blip r:embed="rId3"/>
          <a:stretch>
            <a:fillRect/>
          </a:stretch>
        </p:blipFill>
        <p:spPr>
          <a:xfrm>
            <a:off x="-1" y="-1714500"/>
            <a:ext cx="9144001" cy="6858000"/>
          </a:xfrm>
          <a:prstGeom prst="rect">
            <a:avLst/>
          </a:prstGeom>
        </p:spPr>
      </p:pic>
      <p:sp>
        <p:nvSpPr>
          <p:cNvPr id="3" name="TextBox 2"/>
          <p:cNvSpPr txBox="1"/>
          <p:nvPr/>
        </p:nvSpPr>
        <p:spPr>
          <a:xfrm>
            <a:off x="0" y="17663"/>
            <a:ext cx="9144001" cy="2308324"/>
          </a:xfrm>
          <a:prstGeom prst="rect">
            <a:avLst/>
          </a:prstGeom>
          <a:noFill/>
        </p:spPr>
        <p:txBody>
          <a:bodyPr wrap="square" rtlCol="0">
            <a:spAutoFit/>
          </a:bodyPr>
          <a:lstStyle/>
          <a:p>
            <a:pPr algn="ctr"/>
            <a:r>
              <a:rPr lang="en-US" sz="7200" b="1" dirty="0">
                <a:solidFill>
                  <a:schemeClr val="bg1"/>
                </a:solidFill>
              </a:rPr>
              <a:t>Welcome @ CERN</a:t>
            </a:r>
          </a:p>
          <a:p>
            <a:pPr algn="ctr"/>
            <a:r>
              <a:rPr lang="en-US" sz="7200" b="1" dirty="0">
                <a:solidFill>
                  <a:schemeClr val="bg1"/>
                </a:solidFill>
              </a:rPr>
              <a:t>3 July 2023</a:t>
            </a:r>
            <a:endParaRPr lang="en-GB" sz="7200" b="1" dirty="0">
              <a:solidFill>
                <a:schemeClr val="bg1"/>
              </a:solidFill>
            </a:endParaRPr>
          </a:p>
        </p:txBody>
      </p:sp>
      <p:sp>
        <p:nvSpPr>
          <p:cNvPr id="5" name="TextBox 4"/>
          <p:cNvSpPr txBox="1"/>
          <p:nvPr/>
        </p:nvSpPr>
        <p:spPr>
          <a:xfrm>
            <a:off x="7180728" y="4767263"/>
            <a:ext cx="1963271" cy="369332"/>
          </a:xfrm>
          <a:prstGeom prst="rect">
            <a:avLst/>
          </a:prstGeom>
          <a:noFill/>
        </p:spPr>
        <p:txBody>
          <a:bodyPr wrap="square" rtlCol="0">
            <a:spAutoFit/>
          </a:bodyPr>
          <a:lstStyle/>
          <a:p>
            <a:r>
              <a:rPr lang="en-US" dirty="0">
                <a:solidFill>
                  <a:schemeClr val="bg1"/>
                </a:solidFill>
              </a:rPr>
              <a:t>© CERN Photo </a:t>
            </a:r>
            <a:endParaRPr lang="en-GB" dirty="0">
              <a:solidFill>
                <a:schemeClr val="bg1"/>
              </a:solidFill>
            </a:endParaRPr>
          </a:p>
        </p:txBody>
      </p:sp>
    </p:spTree>
    <p:extLst>
      <p:ext uri="{BB962C8B-B14F-4D97-AF65-F5344CB8AC3E}">
        <p14:creationId xmlns:p14="http://schemas.microsoft.com/office/powerpoint/2010/main" val="27082468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0033A0"/>
        </a:solid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B68041F-C1C8-A61F-0B0A-4D6BA4C1E092}"/>
              </a:ext>
            </a:extLst>
          </p:cNvPr>
          <p:cNvSpPr>
            <a:spLocks noGrp="1"/>
          </p:cNvSpPr>
          <p:nvPr>
            <p:ph type="sldNum" sz="quarter" idx="10"/>
          </p:nvPr>
        </p:nvSpPr>
        <p:spPr/>
        <p:txBody>
          <a:bodyPr/>
          <a:lstStyle/>
          <a:p>
            <a:fld id="{17918391-D411-FE40-AAD7-861AE5233E0E}" type="slidenum">
              <a:rPr lang="en-US" smtClean="0"/>
              <a:pPr/>
              <a:t>20</a:t>
            </a:fld>
            <a:endParaRPr lang="en-US" dirty="0"/>
          </a:p>
        </p:txBody>
      </p:sp>
      <p:pic>
        <p:nvPicPr>
          <p:cNvPr id="3" name="Picture 2">
            <a:extLst>
              <a:ext uri="{FF2B5EF4-FFF2-40B4-BE49-F238E27FC236}">
                <a16:creationId xmlns:a16="http://schemas.microsoft.com/office/drawing/2014/main" id="{6AA08237-202E-1E31-DBB9-7198777F88EA}"/>
              </a:ext>
            </a:extLst>
          </p:cNvPr>
          <p:cNvPicPr>
            <a:picLocks noChangeAspect="1"/>
          </p:cNvPicPr>
          <p:nvPr/>
        </p:nvPicPr>
        <p:blipFill>
          <a:blip r:embed="rId2"/>
          <a:stretch>
            <a:fillRect/>
          </a:stretch>
        </p:blipFill>
        <p:spPr>
          <a:xfrm>
            <a:off x="935018" y="0"/>
            <a:ext cx="7273963" cy="5143500"/>
          </a:xfrm>
          <a:prstGeom prst="rect">
            <a:avLst/>
          </a:prstGeom>
        </p:spPr>
      </p:pic>
    </p:spTree>
    <p:extLst>
      <p:ext uri="{BB962C8B-B14F-4D97-AF65-F5344CB8AC3E}">
        <p14:creationId xmlns:p14="http://schemas.microsoft.com/office/powerpoint/2010/main" val="163691793"/>
      </p:ext>
    </p:extLst>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Time for a group photo !</a:t>
            </a:r>
            <a:endParaRPr lang="en-GB"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21</a:t>
            </a:fld>
            <a:endParaRPr lang="en-US" dirty="0"/>
          </a:p>
        </p:txBody>
      </p:sp>
      <p:pic>
        <p:nvPicPr>
          <p:cNvPr id="3" name="Picture 2"/>
          <p:cNvPicPr>
            <a:picLocks noChangeAspect="1"/>
          </p:cNvPicPr>
          <p:nvPr/>
        </p:nvPicPr>
        <p:blipFill rotWithShape="1">
          <a:blip r:embed="rId3"/>
          <a:srcRect t="27517" b="20195"/>
          <a:stretch/>
        </p:blipFill>
        <p:spPr>
          <a:xfrm>
            <a:off x="13550" y="1232511"/>
            <a:ext cx="9130450" cy="3229242"/>
          </a:xfrm>
          <a:prstGeom prst="rect">
            <a:avLst/>
          </a:prstGeom>
        </p:spPr>
      </p:pic>
      <p:sp>
        <p:nvSpPr>
          <p:cNvPr id="7" name="TextBox 6"/>
          <p:cNvSpPr txBox="1"/>
          <p:nvPr/>
        </p:nvSpPr>
        <p:spPr>
          <a:xfrm>
            <a:off x="7368986" y="4129207"/>
            <a:ext cx="1963271" cy="369332"/>
          </a:xfrm>
          <a:prstGeom prst="rect">
            <a:avLst/>
          </a:prstGeom>
          <a:noFill/>
        </p:spPr>
        <p:txBody>
          <a:bodyPr wrap="square" rtlCol="0">
            <a:spAutoFit/>
          </a:bodyPr>
          <a:lstStyle/>
          <a:p>
            <a:r>
              <a:rPr lang="en-US" dirty="0">
                <a:solidFill>
                  <a:schemeClr val="bg1"/>
                </a:solidFill>
              </a:rPr>
              <a:t>© CERN Photo </a:t>
            </a:r>
            <a:endParaRPr lang="en-GB" dirty="0">
              <a:solidFill>
                <a:schemeClr val="bg1"/>
              </a:solidFill>
            </a:endParaRPr>
          </a:p>
        </p:txBody>
      </p:sp>
    </p:spTree>
    <p:extLst>
      <p:ext uri="{BB962C8B-B14F-4D97-AF65-F5344CB8AC3E}">
        <p14:creationId xmlns:p14="http://schemas.microsoft.com/office/powerpoint/2010/main" val="38947937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Grafik 15">
            <a:extLst>
              <a:ext uri="{FF2B5EF4-FFF2-40B4-BE49-F238E27FC236}">
                <a16:creationId xmlns:a16="http://schemas.microsoft.com/office/drawing/2014/main" id="{21FC5E2C-E54E-DD41-A966-97201C5F577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 y="0"/>
            <a:ext cx="7700720" cy="5143500"/>
          </a:xfrm>
          <a:prstGeom prst="rect">
            <a:avLst/>
          </a:prstGeom>
        </p:spPr>
      </p:pic>
      <p:sp>
        <p:nvSpPr>
          <p:cNvPr id="11" name="Rechteck 10">
            <a:extLst>
              <a:ext uri="{FF2B5EF4-FFF2-40B4-BE49-F238E27FC236}">
                <a16:creationId xmlns:a16="http://schemas.microsoft.com/office/drawing/2014/main" id="{85B2FBA5-F08D-344B-A8BD-350DEB13C02A}"/>
              </a:ext>
            </a:extLst>
          </p:cNvPr>
          <p:cNvSpPr/>
          <p:nvPr/>
        </p:nvSpPr>
        <p:spPr>
          <a:xfrm>
            <a:off x="1194" y="0"/>
            <a:ext cx="9144000" cy="51435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de-DE" sz="3600" dirty="0">
              <a:solidFill>
                <a:prstClr val="white"/>
              </a:solidFill>
              <a:latin typeface="Avenir" panose="02000503020000020003" pitchFamily="2" charset="0"/>
              <a:ea typeface="Amiri" pitchFamily="2" charset="-78"/>
              <a:cs typeface="Amiri" pitchFamily="2" charset="-78"/>
            </a:endParaRPr>
          </a:p>
        </p:txBody>
      </p:sp>
      <p:sp>
        <p:nvSpPr>
          <p:cNvPr id="4" name="Rechteck 3">
            <a:extLst>
              <a:ext uri="{FF2B5EF4-FFF2-40B4-BE49-F238E27FC236}">
                <a16:creationId xmlns:a16="http://schemas.microsoft.com/office/drawing/2014/main" id="{D0E95465-F8FA-9042-81EB-508656A78606}"/>
              </a:ext>
            </a:extLst>
          </p:cNvPr>
          <p:cNvSpPr/>
          <p:nvPr/>
        </p:nvSpPr>
        <p:spPr>
          <a:xfrm>
            <a:off x="51688" y="3618689"/>
            <a:ext cx="2808000" cy="824299"/>
          </a:xfrm>
          <a:prstGeom prst="rect">
            <a:avLst/>
          </a:prstGeom>
          <a:solidFill>
            <a:srgbClr val="71A8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de-DE" sz="1350" dirty="0">
              <a:solidFill>
                <a:prstClr val="white"/>
              </a:solidFill>
              <a:latin typeface="Calibri" panose="020F0502020204030204"/>
            </a:endParaRPr>
          </a:p>
        </p:txBody>
      </p:sp>
      <p:sp>
        <p:nvSpPr>
          <p:cNvPr id="12" name="Textfeld 11">
            <a:extLst>
              <a:ext uri="{FF2B5EF4-FFF2-40B4-BE49-F238E27FC236}">
                <a16:creationId xmlns:a16="http://schemas.microsoft.com/office/drawing/2014/main" id="{22CB2FEB-F361-444B-8337-AA0B741B74D0}"/>
              </a:ext>
            </a:extLst>
          </p:cNvPr>
          <p:cNvSpPr txBox="1"/>
          <p:nvPr/>
        </p:nvSpPr>
        <p:spPr>
          <a:xfrm>
            <a:off x="3938260" y="2738327"/>
            <a:ext cx="3767614" cy="923330"/>
          </a:xfrm>
          <a:prstGeom prst="rect">
            <a:avLst/>
          </a:prstGeom>
          <a:noFill/>
        </p:spPr>
        <p:txBody>
          <a:bodyPr wrap="square" rtlCol="0">
            <a:spAutoFit/>
          </a:bodyPr>
          <a:lstStyle/>
          <a:p>
            <a:pPr algn="r" defTabSz="685800"/>
            <a:r>
              <a:rPr lang="de-DE" sz="5400" b="1" i="1" dirty="0">
                <a:solidFill>
                  <a:srgbClr val="71A8B1"/>
                </a:solidFill>
                <a:latin typeface="Calibri Light" panose="020F0302020204030204"/>
                <a:ea typeface="Cambria" panose="02040503050406030204" pitchFamily="18" charset="0"/>
              </a:rPr>
              <a:t>BREAK TIME</a:t>
            </a:r>
          </a:p>
        </p:txBody>
      </p:sp>
      <p:sp>
        <p:nvSpPr>
          <p:cNvPr id="13" name="Textfeld 12">
            <a:extLst>
              <a:ext uri="{FF2B5EF4-FFF2-40B4-BE49-F238E27FC236}">
                <a16:creationId xmlns:a16="http://schemas.microsoft.com/office/drawing/2014/main" id="{185DB18D-E959-424B-9484-2FD700C7DA31}"/>
              </a:ext>
            </a:extLst>
          </p:cNvPr>
          <p:cNvSpPr txBox="1"/>
          <p:nvPr/>
        </p:nvSpPr>
        <p:spPr>
          <a:xfrm>
            <a:off x="1088479" y="805882"/>
            <a:ext cx="3443015" cy="3554819"/>
          </a:xfrm>
          <a:prstGeom prst="rect">
            <a:avLst/>
          </a:prstGeom>
          <a:noFill/>
        </p:spPr>
        <p:txBody>
          <a:bodyPr wrap="square" rtlCol="0">
            <a:spAutoFit/>
          </a:bodyPr>
          <a:lstStyle/>
          <a:p>
            <a:pPr defTabSz="685800"/>
            <a:r>
              <a:rPr lang="de-DE" sz="22500" b="1" dirty="0">
                <a:solidFill>
                  <a:srgbClr val="71A8B1"/>
                </a:solidFill>
                <a:latin typeface="Amiri" pitchFamily="2" charset="-78"/>
                <a:ea typeface="Amiri" pitchFamily="2" charset="-78"/>
                <a:cs typeface="Amiri" pitchFamily="2" charset="-78"/>
              </a:rPr>
              <a:t>30</a:t>
            </a:r>
          </a:p>
        </p:txBody>
      </p:sp>
      <p:sp>
        <p:nvSpPr>
          <p:cNvPr id="7" name="Textfeld 6">
            <a:extLst>
              <a:ext uri="{FF2B5EF4-FFF2-40B4-BE49-F238E27FC236}">
                <a16:creationId xmlns:a16="http://schemas.microsoft.com/office/drawing/2014/main" id="{406E53D0-4E04-0642-8D3D-3E51AC254219}"/>
              </a:ext>
            </a:extLst>
          </p:cNvPr>
          <p:cNvSpPr txBox="1"/>
          <p:nvPr/>
        </p:nvSpPr>
        <p:spPr>
          <a:xfrm>
            <a:off x="4371134" y="2290552"/>
            <a:ext cx="3767614" cy="646331"/>
          </a:xfrm>
          <a:prstGeom prst="rect">
            <a:avLst/>
          </a:prstGeom>
          <a:noFill/>
        </p:spPr>
        <p:txBody>
          <a:bodyPr wrap="square" rtlCol="0">
            <a:spAutoFit/>
          </a:bodyPr>
          <a:lstStyle/>
          <a:p>
            <a:pPr defTabSz="685800"/>
            <a:r>
              <a:rPr lang="de-DE" sz="3600" i="1" dirty="0">
                <a:solidFill>
                  <a:srgbClr val="71A8B1"/>
                </a:solidFill>
                <a:latin typeface="Calibri Light" panose="020F0302020204030204"/>
                <a:ea typeface="Cambria" panose="02040503050406030204" pitchFamily="18" charset="0"/>
              </a:rPr>
              <a:t>MINUTES</a:t>
            </a:r>
            <a:endParaRPr lang="de-DE" sz="4050" i="1" dirty="0">
              <a:solidFill>
                <a:srgbClr val="71A8B1"/>
              </a:solidFill>
              <a:latin typeface="Calibri Light" panose="020F0302020204030204"/>
              <a:ea typeface="Cambria" panose="02040503050406030204" pitchFamily="18" charset="0"/>
            </a:endParaRPr>
          </a:p>
        </p:txBody>
      </p:sp>
      <p:sp>
        <p:nvSpPr>
          <p:cNvPr id="10" name="Rechteck 3">
            <a:extLst>
              <a:ext uri="{FF2B5EF4-FFF2-40B4-BE49-F238E27FC236}">
                <a16:creationId xmlns:a16="http://schemas.microsoft.com/office/drawing/2014/main" id="{D0E95465-F8FA-9042-81EB-508656A78606}"/>
              </a:ext>
            </a:extLst>
          </p:cNvPr>
          <p:cNvSpPr/>
          <p:nvPr/>
        </p:nvSpPr>
        <p:spPr>
          <a:xfrm>
            <a:off x="2859688" y="3618688"/>
            <a:ext cx="2710800" cy="824299"/>
          </a:xfrm>
          <a:prstGeom prst="rect">
            <a:avLst/>
          </a:prstGeom>
          <a:solidFill>
            <a:srgbClr val="71A8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de-DE" sz="1350" dirty="0">
              <a:solidFill>
                <a:prstClr val="white"/>
              </a:solidFill>
              <a:latin typeface="Calibri" panose="020F0502020204030204"/>
            </a:endParaRPr>
          </a:p>
        </p:txBody>
      </p:sp>
      <p:sp>
        <p:nvSpPr>
          <p:cNvPr id="14" name="Rechteck 3">
            <a:extLst>
              <a:ext uri="{FF2B5EF4-FFF2-40B4-BE49-F238E27FC236}">
                <a16:creationId xmlns:a16="http://schemas.microsoft.com/office/drawing/2014/main" id="{D0E95465-F8FA-9042-81EB-508656A78606}"/>
              </a:ext>
            </a:extLst>
          </p:cNvPr>
          <p:cNvSpPr/>
          <p:nvPr/>
        </p:nvSpPr>
        <p:spPr>
          <a:xfrm>
            <a:off x="5570488" y="3618689"/>
            <a:ext cx="2808000" cy="824299"/>
          </a:xfrm>
          <a:prstGeom prst="rect">
            <a:avLst/>
          </a:prstGeom>
          <a:solidFill>
            <a:srgbClr val="71A8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de-DE" sz="1350" dirty="0">
              <a:solidFill>
                <a:prstClr val="white"/>
              </a:solidFill>
              <a:latin typeface="Calibri" panose="020F0502020204030204"/>
            </a:endParaRPr>
          </a:p>
        </p:txBody>
      </p:sp>
      <p:pic>
        <p:nvPicPr>
          <p:cNvPr id="2" name="Picture 1">
            <a:extLst>
              <a:ext uri="{FF2B5EF4-FFF2-40B4-BE49-F238E27FC236}">
                <a16:creationId xmlns:a16="http://schemas.microsoft.com/office/drawing/2014/main" id="{5D0C2D8B-8229-2CF5-C0A0-873BCF706B87}"/>
              </a:ext>
            </a:extLst>
          </p:cNvPr>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108575" y="297638"/>
            <a:ext cx="1382035" cy="1334797"/>
          </a:xfrm>
          <a:prstGeom prst="rect">
            <a:avLst/>
          </a:prstGeom>
        </p:spPr>
      </p:pic>
      <p:pic>
        <p:nvPicPr>
          <p:cNvPr id="3" name="Picture 2">
            <a:extLst>
              <a:ext uri="{FF2B5EF4-FFF2-40B4-BE49-F238E27FC236}">
                <a16:creationId xmlns:a16="http://schemas.microsoft.com/office/drawing/2014/main" id="{4958AF0F-D1FD-84B4-1A2D-AB71CE59CC7F}"/>
              </a:ext>
            </a:extLst>
          </p:cNvPr>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4935888" y="578302"/>
            <a:ext cx="2764833" cy="1555679"/>
          </a:xfrm>
          <a:prstGeom prst="rect">
            <a:avLst/>
          </a:prstGeom>
        </p:spPr>
      </p:pic>
    </p:spTree>
    <p:custDataLst>
      <p:tags r:id="rId1"/>
    </p:custDataLst>
    <p:extLst>
      <p:ext uri="{BB962C8B-B14F-4D97-AF65-F5344CB8AC3E}">
        <p14:creationId xmlns:p14="http://schemas.microsoft.com/office/powerpoint/2010/main" val="1455602978"/>
      </p:ext>
    </p:extLst>
  </p:cSld>
  <p:clrMapOvr>
    <a:masterClrMapping/>
  </p:clrMapOvr>
  <mc:AlternateContent xmlns:mc="http://schemas.openxmlformats.org/markup-compatibility/2006" xmlns:p14="http://schemas.microsoft.com/office/powerpoint/2010/main">
    <mc:Choice Requires="p14">
      <p:transition spd="slow" p14:dur="30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xit" presetSubtype="8" fill="hold" grpId="0" nodeType="withEffect">
                                  <p:stCondLst>
                                    <p:cond delay="0"/>
                                  </p:stCondLst>
                                  <p:childTnLst>
                                    <p:anim calcmode="lin" valueType="num">
                                      <p:cBhvr additive="base">
                                        <p:cTn id="6" dur="600000"/>
                                        <p:tgtEl>
                                          <p:spTgt spid="14"/>
                                        </p:tgtEl>
                                        <p:attrNameLst>
                                          <p:attrName>ppt_x</p:attrName>
                                        </p:attrNameLst>
                                      </p:cBhvr>
                                      <p:tavLst>
                                        <p:tav tm="0">
                                          <p:val>
                                            <p:strVal val="ppt_x"/>
                                          </p:val>
                                        </p:tav>
                                        <p:tav tm="100000">
                                          <p:val>
                                            <p:strVal val="0-ppt_w/2"/>
                                          </p:val>
                                        </p:tav>
                                      </p:tavLst>
                                    </p:anim>
                                    <p:anim calcmode="lin" valueType="num">
                                      <p:cBhvr additive="base">
                                        <p:cTn id="7" dur="600000"/>
                                        <p:tgtEl>
                                          <p:spTgt spid="14"/>
                                        </p:tgtEl>
                                        <p:attrNameLst>
                                          <p:attrName>ppt_y</p:attrName>
                                        </p:attrNameLst>
                                      </p:cBhvr>
                                      <p:tavLst>
                                        <p:tav tm="0">
                                          <p:val>
                                            <p:strVal val="ppt_y"/>
                                          </p:val>
                                        </p:tav>
                                        <p:tav tm="100000">
                                          <p:val>
                                            <p:strVal val="ppt_y"/>
                                          </p:val>
                                        </p:tav>
                                      </p:tavLst>
                                    </p:anim>
                                    <p:set>
                                      <p:cBhvr>
                                        <p:cTn id="8" dur="1" fill="hold">
                                          <p:stCondLst>
                                            <p:cond delay="599999"/>
                                          </p:stCondLst>
                                        </p:cTn>
                                        <p:tgtEl>
                                          <p:spTgt spid="14"/>
                                        </p:tgtEl>
                                        <p:attrNameLst>
                                          <p:attrName>style.visibility</p:attrName>
                                        </p:attrNameLst>
                                      </p:cBhvr>
                                      <p:to>
                                        <p:strVal val="hidden"/>
                                      </p:to>
                                    </p:set>
                                  </p:childTnLst>
                                </p:cTn>
                              </p:par>
                            </p:childTnLst>
                          </p:cTn>
                        </p:par>
                        <p:par>
                          <p:cTn id="9" fill="hold">
                            <p:stCondLst>
                              <p:cond delay="600000"/>
                            </p:stCondLst>
                            <p:childTnLst>
                              <p:par>
                                <p:cTn id="10" presetID="2" presetClass="exit" presetSubtype="8" fill="hold" grpId="0" nodeType="afterEffect">
                                  <p:stCondLst>
                                    <p:cond delay="4800"/>
                                  </p:stCondLst>
                                  <p:childTnLst>
                                    <p:anim calcmode="lin" valueType="num">
                                      <p:cBhvr additive="base">
                                        <p:cTn id="11" dur="600000"/>
                                        <p:tgtEl>
                                          <p:spTgt spid="10"/>
                                        </p:tgtEl>
                                        <p:attrNameLst>
                                          <p:attrName>ppt_x</p:attrName>
                                        </p:attrNameLst>
                                      </p:cBhvr>
                                      <p:tavLst>
                                        <p:tav tm="0">
                                          <p:val>
                                            <p:strVal val="ppt_x"/>
                                          </p:val>
                                        </p:tav>
                                        <p:tav tm="100000">
                                          <p:val>
                                            <p:strVal val="0-ppt_w/2"/>
                                          </p:val>
                                        </p:tav>
                                      </p:tavLst>
                                    </p:anim>
                                    <p:anim calcmode="lin" valueType="num">
                                      <p:cBhvr additive="base">
                                        <p:cTn id="12" dur="600000"/>
                                        <p:tgtEl>
                                          <p:spTgt spid="10"/>
                                        </p:tgtEl>
                                        <p:attrNameLst>
                                          <p:attrName>ppt_y</p:attrName>
                                        </p:attrNameLst>
                                      </p:cBhvr>
                                      <p:tavLst>
                                        <p:tav tm="0">
                                          <p:val>
                                            <p:strVal val="ppt_y"/>
                                          </p:val>
                                        </p:tav>
                                        <p:tav tm="100000">
                                          <p:val>
                                            <p:strVal val="ppt_y"/>
                                          </p:val>
                                        </p:tav>
                                      </p:tavLst>
                                    </p:anim>
                                    <p:set>
                                      <p:cBhvr>
                                        <p:cTn id="13" dur="1" fill="hold">
                                          <p:stCondLst>
                                            <p:cond delay="599999"/>
                                          </p:stCondLst>
                                        </p:cTn>
                                        <p:tgtEl>
                                          <p:spTgt spid="10"/>
                                        </p:tgtEl>
                                        <p:attrNameLst>
                                          <p:attrName>style.visibility</p:attrName>
                                        </p:attrNameLst>
                                      </p:cBhvr>
                                      <p:to>
                                        <p:strVal val="hidden"/>
                                      </p:to>
                                    </p:set>
                                  </p:childTnLst>
                                </p:cTn>
                              </p:par>
                            </p:childTnLst>
                          </p:cTn>
                        </p:par>
                        <p:par>
                          <p:cTn id="14" fill="hold">
                            <p:stCondLst>
                              <p:cond delay="1204800"/>
                            </p:stCondLst>
                            <p:childTnLst>
                              <p:par>
                                <p:cTn id="15" presetID="2" presetClass="exit" presetSubtype="8" fill="hold" grpId="0" nodeType="afterEffect">
                                  <p:stCondLst>
                                    <p:cond delay="0"/>
                                  </p:stCondLst>
                                  <p:childTnLst>
                                    <p:anim calcmode="lin" valueType="num">
                                      <p:cBhvr additive="base">
                                        <p:cTn id="16" dur="600000"/>
                                        <p:tgtEl>
                                          <p:spTgt spid="4"/>
                                        </p:tgtEl>
                                        <p:attrNameLst>
                                          <p:attrName>ppt_x</p:attrName>
                                        </p:attrNameLst>
                                      </p:cBhvr>
                                      <p:tavLst>
                                        <p:tav tm="0">
                                          <p:val>
                                            <p:strVal val="ppt_x"/>
                                          </p:val>
                                        </p:tav>
                                        <p:tav tm="100000">
                                          <p:val>
                                            <p:strVal val="0-ppt_w/2"/>
                                          </p:val>
                                        </p:tav>
                                      </p:tavLst>
                                    </p:anim>
                                    <p:anim calcmode="lin" valueType="num">
                                      <p:cBhvr additive="base">
                                        <p:cTn id="17" dur="600000"/>
                                        <p:tgtEl>
                                          <p:spTgt spid="4"/>
                                        </p:tgtEl>
                                        <p:attrNameLst>
                                          <p:attrName>ppt_y</p:attrName>
                                        </p:attrNameLst>
                                      </p:cBhvr>
                                      <p:tavLst>
                                        <p:tav tm="0">
                                          <p:val>
                                            <p:strVal val="ppt_y"/>
                                          </p:val>
                                        </p:tav>
                                        <p:tav tm="100000">
                                          <p:val>
                                            <p:strVal val="ppt_y"/>
                                          </p:val>
                                        </p:tav>
                                      </p:tavLst>
                                    </p:anim>
                                    <p:set>
                                      <p:cBhvr>
                                        <p:cTn id="18" dur="1" fill="hold">
                                          <p:stCondLst>
                                            <p:cond delay="599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0" grpId="0" animBg="1"/>
      <p:bldP spid="1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Daily life at CERN</a:t>
            </a:r>
            <a:endParaRPr lang="en-GB" dirty="0"/>
          </a:p>
        </p:txBody>
      </p:sp>
      <p:sp>
        <p:nvSpPr>
          <p:cNvPr id="3" name="Text Placeholder 2"/>
          <p:cNvSpPr>
            <a:spLocks noGrp="1"/>
          </p:cNvSpPr>
          <p:nvPr>
            <p:ph type="body" idx="1"/>
          </p:nvPr>
        </p:nvSpPr>
        <p:spPr/>
        <p:txBody>
          <a:bodyPr/>
          <a:lstStyle/>
          <a:p>
            <a:r>
              <a:rPr lang="en-GB" dirty="0"/>
              <a:t>Quiz part 2</a:t>
            </a:r>
          </a:p>
        </p:txBody>
      </p:sp>
      <p:sp>
        <p:nvSpPr>
          <p:cNvPr id="5" name="Slide Number Placeholder 4"/>
          <p:cNvSpPr>
            <a:spLocks noGrp="1"/>
          </p:cNvSpPr>
          <p:nvPr>
            <p:ph type="sldNum" sz="quarter" idx="10"/>
          </p:nvPr>
        </p:nvSpPr>
        <p:spPr/>
        <p:txBody>
          <a:bodyPr/>
          <a:lstStyle/>
          <a:p>
            <a:fld id="{17918391-D411-FE40-AAD7-861AE5233E0E}" type="slidenum">
              <a:rPr lang="en-US" smtClean="0"/>
              <a:pPr/>
              <a:t>23</a:t>
            </a:fld>
            <a:endParaRPr lang="en-US" dirty="0"/>
          </a:p>
        </p:txBody>
      </p:sp>
      <p:pic>
        <p:nvPicPr>
          <p:cNvPr id="6" name="Picture 5"/>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438804" y="601098"/>
            <a:ext cx="4517117" cy="3014548"/>
          </a:xfrm>
          <a:prstGeom prst="rect">
            <a:avLst/>
          </a:prstGeom>
        </p:spPr>
      </p:pic>
    </p:spTree>
    <p:extLst>
      <p:ext uri="{BB962C8B-B14F-4D97-AF65-F5344CB8AC3E}">
        <p14:creationId xmlns:p14="http://schemas.microsoft.com/office/powerpoint/2010/main" val="169874481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273431" y="142963"/>
            <a:ext cx="3688313" cy="4212468"/>
          </a:xfrm>
          <a:prstGeom prst="rect">
            <a:avLst/>
          </a:prstGeom>
        </p:spPr>
      </p:pic>
      <p:grpSp>
        <p:nvGrpSpPr>
          <p:cNvPr id="6" name="Group 5"/>
          <p:cNvGrpSpPr/>
          <p:nvPr/>
        </p:nvGrpSpPr>
        <p:grpSpPr>
          <a:xfrm>
            <a:off x="4885766" y="303497"/>
            <a:ext cx="3570726" cy="680955"/>
            <a:chOff x="5095605" y="3093778"/>
            <a:chExt cx="3093011" cy="496291"/>
          </a:xfrm>
        </p:grpSpPr>
        <p:pic>
          <p:nvPicPr>
            <p:cNvPr id="8" name="Picture 7"/>
            <p:cNvPicPr>
              <a:picLocks noChangeAspect="1"/>
            </p:cNvPicPr>
            <p:nvPr/>
          </p:nvPicPr>
          <p:blipFill rotWithShape="1">
            <a:blip r:embed="rId4" cstate="email">
              <a:extLst>
                <a:ext uri="{28A0092B-C50C-407E-A947-70E740481C1C}">
                  <a14:useLocalDpi xmlns:a14="http://schemas.microsoft.com/office/drawing/2010/main" val="0"/>
                </a:ext>
              </a:extLst>
            </a:blip>
            <a:srcRect b="66667"/>
            <a:stretch/>
          </p:blipFill>
          <p:spPr>
            <a:xfrm>
              <a:off x="7063504" y="3110765"/>
              <a:ext cx="305545" cy="214417"/>
            </a:xfrm>
            <a:prstGeom prst="rect">
              <a:avLst/>
            </a:prstGeom>
          </p:spPr>
        </p:pic>
        <p:pic>
          <p:nvPicPr>
            <p:cNvPr id="9" name="Picture 8"/>
            <p:cNvPicPr>
              <a:picLocks noChangeAspect="1"/>
            </p:cNvPicPr>
            <p:nvPr/>
          </p:nvPicPr>
          <p:blipFill rotWithShape="1">
            <a:blip r:embed="rId4" cstate="email">
              <a:extLst>
                <a:ext uri="{28A0092B-C50C-407E-A947-70E740481C1C}">
                  <a14:useLocalDpi xmlns:a14="http://schemas.microsoft.com/office/drawing/2010/main" val="0"/>
                </a:ext>
              </a:extLst>
            </a:blip>
            <a:srcRect t="65860" b="807"/>
            <a:stretch/>
          </p:blipFill>
          <p:spPr>
            <a:xfrm>
              <a:off x="7063504" y="3354541"/>
              <a:ext cx="305545" cy="214417"/>
            </a:xfrm>
            <a:prstGeom prst="rect">
              <a:avLst/>
            </a:prstGeom>
          </p:spPr>
        </p:pic>
        <p:sp>
          <p:nvSpPr>
            <p:cNvPr id="10" name="TextBox 9"/>
            <p:cNvSpPr txBox="1"/>
            <p:nvPr/>
          </p:nvSpPr>
          <p:spPr>
            <a:xfrm>
              <a:off x="7369049" y="3125444"/>
              <a:ext cx="819567" cy="235528"/>
            </a:xfrm>
            <a:prstGeom prst="rect">
              <a:avLst/>
            </a:prstGeom>
            <a:noFill/>
          </p:spPr>
          <p:txBody>
            <a:bodyPr wrap="square" rtlCol="0">
              <a:spAutoFit/>
            </a:bodyPr>
            <a:lstStyle/>
            <a:p>
              <a:r>
                <a:rPr lang="en-US" sz="1500" b="1" dirty="0">
                  <a:latin typeface="Century Gothic" panose="020B0502020202020204" pitchFamily="34" charset="0"/>
                </a:rPr>
                <a:t>515 ha</a:t>
              </a:r>
              <a:endParaRPr lang="fr-CH" sz="1350" b="1" dirty="0">
                <a:latin typeface="Century Gothic" panose="020B0502020202020204" pitchFamily="34" charset="0"/>
              </a:endParaRPr>
            </a:p>
          </p:txBody>
        </p:sp>
        <p:sp>
          <p:nvSpPr>
            <p:cNvPr id="11" name="TextBox 10"/>
            <p:cNvSpPr txBox="1"/>
            <p:nvPr/>
          </p:nvSpPr>
          <p:spPr>
            <a:xfrm>
              <a:off x="7369049" y="3354541"/>
              <a:ext cx="819567" cy="235528"/>
            </a:xfrm>
            <a:prstGeom prst="rect">
              <a:avLst/>
            </a:prstGeom>
            <a:noFill/>
          </p:spPr>
          <p:txBody>
            <a:bodyPr wrap="square" rtlCol="0">
              <a:spAutoFit/>
            </a:bodyPr>
            <a:lstStyle>
              <a:defPPr>
                <a:defRPr lang="en-US"/>
              </a:defPPr>
              <a:lvl1pPr>
                <a:defRPr sz="1100">
                  <a:latin typeface="Century Gothic" panose="020B0502020202020204" pitchFamily="34" charset="0"/>
                </a:defRPr>
              </a:lvl1pPr>
            </a:lstStyle>
            <a:p>
              <a:r>
                <a:rPr lang="en-US" sz="1500" b="1" dirty="0"/>
                <a:t>110 ha</a:t>
              </a:r>
              <a:endParaRPr lang="fr-CH" sz="1500" b="1" dirty="0"/>
            </a:p>
          </p:txBody>
        </p:sp>
        <p:sp>
          <p:nvSpPr>
            <p:cNvPr id="12" name="TextBox 11"/>
            <p:cNvSpPr txBox="1"/>
            <p:nvPr/>
          </p:nvSpPr>
          <p:spPr>
            <a:xfrm>
              <a:off x="5095605" y="3093778"/>
              <a:ext cx="1854643" cy="454233"/>
            </a:xfrm>
            <a:prstGeom prst="rect">
              <a:avLst/>
            </a:prstGeom>
            <a:solidFill>
              <a:schemeClr val="tx2">
                <a:lumMod val="40000"/>
                <a:lumOff val="60000"/>
              </a:schemeClr>
            </a:solidFill>
          </p:spPr>
          <p:txBody>
            <a:bodyPr wrap="square" rtlCol="0">
              <a:spAutoFit/>
            </a:bodyPr>
            <a:lstStyle/>
            <a:p>
              <a:pPr algn="ctr"/>
              <a:r>
                <a:rPr lang="en-US" sz="2400" b="1" i="1" dirty="0">
                  <a:latin typeface="Century Gothic" panose="020B0502020202020204" pitchFamily="34" charset="0"/>
                </a:rPr>
                <a:t>625 ha</a:t>
              </a:r>
              <a:br>
                <a:rPr lang="en-US" sz="1050" b="1" i="1" dirty="0">
                  <a:latin typeface="Century Gothic" panose="020B0502020202020204" pitchFamily="34" charset="0"/>
                </a:rPr>
              </a:br>
              <a:endParaRPr lang="en-US" sz="1050" b="1" i="1" dirty="0">
                <a:latin typeface="Century Gothic" panose="020B0502020202020204" pitchFamily="34" charset="0"/>
              </a:endParaRPr>
            </a:p>
          </p:txBody>
        </p:sp>
      </p:grpSp>
      <p:grpSp>
        <p:nvGrpSpPr>
          <p:cNvPr id="15" name="Group 14"/>
          <p:cNvGrpSpPr/>
          <p:nvPr/>
        </p:nvGrpSpPr>
        <p:grpSpPr>
          <a:xfrm>
            <a:off x="4715435" y="1196403"/>
            <a:ext cx="3818965" cy="1061829"/>
            <a:chOff x="5123162" y="1784874"/>
            <a:chExt cx="3028953" cy="1324570"/>
          </a:xfrm>
        </p:grpSpPr>
        <p:pic>
          <p:nvPicPr>
            <p:cNvPr id="16" name="Picture 15"/>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5123162" y="1796145"/>
              <a:ext cx="1471815" cy="1213210"/>
            </a:xfrm>
            <a:prstGeom prst="rect">
              <a:avLst/>
            </a:prstGeom>
          </p:spPr>
        </p:pic>
        <p:sp>
          <p:nvSpPr>
            <p:cNvPr id="17" name="Rectangle 16"/>
            <p:cNvSpPr/>
            <p:nvPr/>
          </p:nvSpPr>
          <p:spPr>
            <a:xfrm>
              <a:off x="5970580" y="1784874"/>
              <a:ext cx="2181535" cy="1324570"/>
            </a:xfrm>
            <a:prstGeom prst="rect">
              <a:avLst/>
            </a:prstGeom>
          </p:spPr>
          <p:txBody>
            <a:bodyPr wrap="none">
              <a:spAutoFit/>
            </a:bodyPr>
            <a:lstStyle/>
            <a:p>
              <a:r>
                <a:rPr lang="en-US" sz="2100" b="1" i="1" dirty="0">
                  <a:latin typeface="Century Gothic" panose="020B0502020202020204" pitchFamily="34" charset="0"/>
                </a:rPr>
                <a:t>… 700+</a:t>
              </a:r>
              <a:r>
                <a:rPr lang="en-US" sz="2100" dirty="0">
                  <a:latin typeface="Century Gothic" panose="020B0502020202020204" pitchFamily="34" charset="0"/>
                </a:rPr>
                <a:t> buildings </a:t>
              </a:r>
            </a:p>
            <a:p>
              <a:r>
                <a:rPr lang="en-US" sz="2100" dirty="0">
                  <a:latin typeface="Century Gothic" panose="020B0502020202020204" pitchFamily="34" charset="0"/>
                </a:rPr>
                <a:t>    accounting for </a:t>
              </a:r>
            </a:p>
            <a:p>
              <a:r>
                <a:rPr lang="en-US" sz="2100" dirty="0">
                  <a:latin typeface="Century Gothic" panose="020B0502020202020204" pitchFamily="34" charset="0"/>
                </a:rPr>
                <a:t>            500.000 m</a:t>
              </a:r>
              <a:r>
                <a:rPr lang="en-US" sz="2100" baseline="30000" dirty="0">
                  <a:latin typeface="Century Gothic" panose="020B0502020202020204" pitchFamily="34" charset="0"/>
                </a:rPr>
                <a:t>2</a:t>
              </a:r>
              <a:endParaRPr lang="fr-CH" sz="2100" baseline="30000" dirty="0">
                <a:latin typeface="Century Gothic" panose="020B0502020202020204" pitchFamily="34" charset="0"/>
              </a:endParaRPr>
            </a:p>
          </p:txBody>
        </p:sp>
      </p:grpSp>
      <p:sp>
        <p:nvSpPr>
          <p:cNvPr id="20" name="Rectangle 19"/>
          <p:cNvSpPr/>
          <p:nvPr/>
        </p:nvSpPr>
        <p:spPr>
          <a:xfrm>
            <a:off x="5648671" y="2491926"/>
            <a:ext cx="2756373" cy="415498"/>
          </a:xfrm>
          <a:prstGeom prst="rect">
            <a:avLst/>
          </a:prstGeom>
        </p:spPr>
        <p:txBody>
          <a:bodyPr wrap="square">
            <a:spAutoFit/>
          </a:bodyPr>
          <a:lstStyle/>
          <a:p>
            <a:r>
              <a:rPr lang="en-US" sz="2100" b="1" i="1" dirty="0">
                <a:latin typeface="Century Gothic" panose="020B0502020202020204" pitchFamily="34" charset="0"/>
                <a:hlinkClick r:id="rId6"/>
              </a:rPr>
              <a:t>5 900 </a:t>
            </a:r>
            <a:r>
              <a:rPr lang="en-US" sz="2100" dirty="0">
                <a:latin typeface="Century Gothic" panose="020B0502020202020204" pitchFamily="34" charset="0"/>
                <a:hlinkClick r:id="rId6"/>
              </a:rPr>
              <a:t>parking spots </a:t>
            </a:r>
            <a:endParaRPr lang="fr-CH" sz="2100" dirty="0">
              <a:latin typeface="Century Gothic" panose="020B0502020202020204" pitchFamily="34" charset="0"/>
            </a:endParaRPr>
          </a:p>
        </p:txBody>
      </p:sp>
      <p:pic>
        <p:nvPicPr>
          <p:cNvPr id="21" name="Picture 20"/>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4885766" y="2451523"/>
            <a:ext cx="523473" cy="522983"/>
          </a:xfrm>
          <a:prstGeom prst="rect">
            <a:avLst/>
          </a:prstGeom>
        </p:spPr>
      </p:pic>
      <p:grpSp>
        <p:nvGrpSpPr>
          <p:cNvPr id="22" name="Group 21"/>
          <p:cNvGrpSpPr/>
          <p:nvPr/>
        </p:nvGrpSpPr>
        <p:grpSpPr>
          <a:xfrm>
            <a:off x="4715435" y="3271259"/>
            <a:ext cx="1782206" cy="1084172"/>
            <a:chOff x="6582504" y="3775227"/>
            <a:chExt cx="2525181" cy="1301681"/>
          </a:xfrm>
        </p:grpSpPr>
        <p:pic>
          <p:nvPicPr>
            <p:cNvPr id="23" name="Picture 22"/>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6582504" y="3775227"/>
              <a:ext cx="1722314" cy="1151381"/>
            </a:xfrm>
            <a:prstGeom prst="rect">
              <a:avLst/>
            </a:prstGeom>
          </p:spPr>
        </p:pic>
        <p:sp>
          <p:nvSpPr>
            <p:cNvPr id="24" name="Rectangle 23"/>
            <p:cNvSpPr/>
            <p:nvPr/>
          </p:nvSpPr>
          <p:spPr>
            <a:xfrm>
              <a:off x="7706743" y="4190052"/>
              <a:ext cx="1400942" cy="886856"/>
            </a:xfrm>
            <a:prstGeom prst="rect">
              <a:avLst/>
            </a:prstGeom>
          </p:spPr>
          <p:txBody>
            <a:bodyPr wrap="square">
              <a:spAutoFit/>
            </a:bodyPr>
            <a:lstStyle/>
            <a:p>
              <a:r>
                <a:rPr lang="en-US" sz="2100" b="1" dirty="0">
                  <a:latin typeface="Century Gothic" panose="020B0502020202020204" pitchFamily="34" charset="0"/>
                </a:rPr>
                <a:t>30 km </a:t>
              </a:r>
              <a:r>
                <a:rPr lang="en-US" sz="2100" dirty="0">
                  <a:latin typeface="Century Gothic" panose="020B0502020202020204" pitchFamily="34" charset="0"/>
                </a:rPr>
                <a:t>roads</a:t>
              </a:r>
              <a:endParaRPr lang="fr-CH" sz="2100" dirty="0">
                <a:latin typeface="Century Gothic" panose="020B0502020202020204" pitchFamily="34" charset="0"/>
              </a:endParaRPr>
            </a:p>
          </p:txBody>
        </p:sp>
      </p:grpSp>
      <p:pic>
        <p:nvPicPr>
          <p:cNvPr id="27" name="Picture 26"/>
          <p:cNvPicPr>
            <a:picLocks noChangeAspect="1"/>
          </p:cNvPicPr>
          <p:nvPr/>
        </p:nvPicPr>
        <p:blipFill>
          <a:blip r:embed="rId9" cstate="email">
            <a:extLst>
              <a:ext uri="{28A0092B-C50C-407E-A947-70E740481C1C}">
                <a14:useLocalDpi xmlns:a14="http://schemas.microsoft.com/office/drawing/2010/main" val="0"/>
              </a:ext>
            </a:extLst>
          </a:blip>
          <a:stretch>
            <a:fillRect/>
          </a:stretch>
        </p:blipFill>
        <p:spPr>
          <a:xfrm>
            <a:off x="6499496" y="3593901"/>
            <a:ext cx="834479" cy="761530"/>
          </a:xfrm>
          <a:prstGeom prst="rect">
            <a:avLst/>
          </a:prstGeom>
        </p:spPr>
      </p:pic>
      <p:sp>
        <p:nvSpPr>
          <p:cNvPr id="30" name="Rectangle 29"/>
          <p:cNvSpPr/>
          <p:nvPr/>
        </p:nvSpPr>
        <p:spPr>
          <a:xfrm>
            <a:off x="7542066" y="3293602"/>
            <a:ext cx="1127232" cy="1061829"/>
          </a:xfrm>
          <a:prstGeom prst="rect">
            <a:avLst/>
          </a:prstGeom>
        </p:spPr>
        <p:txBody>
          <a:bodyPr wrap="none">
            <a:spAutoFit/>
          </a:bodyPr>
          <a:lstStyle/>
          <a:p>
            <a:r>
              <a:rPr lang="en-US" sz="2100" b="1" dirty="0">
                <a:latin typeface="Century Gothic" panose="020B0502020202020204" pitchFamily="34" charset="0"/>
              </a:rPr>
              <a:t>101 ha </a:t>
            </a:r>
          </a:p>
          <a:p>
            <a:r>
              <a:rPr lang="en-US" sz="2100" dirty="0">
                <a:latin typeface="Century Gothic" panose="020B0502020202020204" pitchFamily="34" charset="0"/>
              </a:rPr>
              <a:t>green </a:t>
            </a:r>
          </a:p>
          <a:p>
            <a:r>
              <a:rPr lang="en-US" sz="2100" dirty="0">
                <a:latin typeface="Century Gothic" panose="020B0502020202020204" pitchFamily="34" charset="0"/>
              </a:rPr>
              <a:t>spaces</a:t>
            </a:r>
            <a:endParaRPr lang="fr-CH" sz="2100" dirty="0">
              <a:latin typeface="Century Gothic" panose="020B0502020202020204" pitchFamily="34" charset="0"/>
            </a:endParaRPr>
          </a:p>
        </p:txBody>
      </p:sp>
      <p:sp>
        <p:nvSpPr>
          <p:cNvPr id="3" name="TextBox 2"/>
          <p:cNvSpPr txBox="1"/>
          <p:nvPr/>
        </p:nvSpPr>
        <p:spPr>
          <a:xfrm>
            <a:off x="5232616" y="721096"/>
            <a:ext cx="1447391" cy="369332"/>
          </a:xfrm>
          <a:prstGeom prst="rect">
            <a:avLst/>
          </a:prstGeom>
          <a:solidFill>
            <a:schemeClr val="accent3">
              <a:lumMod val="40000"/>
              <a:lumOff val="60000"/>
            </a:schemeClr>
          </a:solidFill>
          <a:ln>
            <a:solidFill>
              <a:schemeClr val="accent5"/>
            </a:solidFill>
          </a:ln>
        </p:spPr>
        <p:txBody>
          <a:bodyPr wrap="square" rtlCol="0">
            <a:spAutoFit/>
          </a:bodyPr>
          <a:lstStyle/>
          <a:p>
            <a:r>
              <a:rPr lang="en-GB" dirty="0"/>
              <a:t>fenced : 220</a:t>
            </a:r>
          </a:p>
        </p:txBody>
      </p:sp>
      <p:sp>
        <p:nvSpPr>
          <p:cNvPr id="5" name="Slide Number Placeholder 4"/>
          <p:cNvSpPr>
            <a:spLocks noGrp="1"/>
          </p:cNvSpPr>
          <p:nvPr>
            <p:ph type="sldNum" sz="quarter" idx="4"/>
          </p:nvPr>
        </p:nvSpPr>
        <p:spPr/>
        <p:txBody>
          <a:bodyPr/>
          <a:lstStyle/>
          <a:p>
            <a:fld id="{17918391-D411-FE40-AAD7-861AE5233E0E}" type="slidenum">
              <a:rPr lang="en-US" smtClean="0"/>
              <a:pPr/>
              <a:t>24</a:t>
            </a:fld>
            <a:endParaRPr lang="en-US" dirty="0"/>
          </a:p>
        </p:txBody>
      </p:sp>
    </p:spTree>
    <p:extLst>
      <p:ext uri="{BB962C8B-B14F-4D97-AF65-F5344CB8AC3E}">
        <p14:creationId xmlns:p14="http://schemas.microsoft.com/office/powerpoint/2010/main" val="16370439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1000" fill="hold"/>
                                        <p:tgtEl>
                                          <p:spTgt spid="15"/>
                                        </p:tgtEl>
                                        <p:attrNameLst>
                                          <p:attrName>ppt_w</p:attrName>
                                        </p:attrNameLst>
                                      </p:cBhvr>
                                      <p:tavLst>
                                        <p:tav tm="0">
                                          <p:val>
                                            <p:fltVal val="0"/>
                                          </p:val>
                                        </p:tav>
                                        <p:tav tm="100000">
                                          <p:val>
                                            <p:strVal val="#ppt_w"/>
                                          </p:val>
                                        </p:tav>
                                      </p:tavLst>
                                    </p:anim>
                                    <p:anim calcmode="lin" valueType="num">
                                      <p:cBhvr>
                                        <p:cTn id="8" dur="1000" fill="hold"/>
                                        <p:tgtEl>
                                          <p:spTgt spid="15"/>
                                        </p:tgtEl>
                                        <p:attrNameLst>
                                          <p:attrName>ppt_h</p:attrName>
                                        </p:attrNameLst>
                                      </p:cBhvr>
                                      <p:tavLst>
                                        <p:tav tm="0">
                                          <p:val>
                                            <p:fltVal val="0"/>
                                          </p:val>
                                        </p:tav>
                                        <p:tav tm="100000">
                                          <p:val>
                                            <p:strVal val="#ppt_h"/>
                                          </p:val>
                                        </p:tav>
                                      </p:tavLst>
                                    </p:anim>
                                    <p:anim calcmode="lin" valueType="num">
                                      <p:cBhvr>
                                        <p:cTn id="9" dur="1000" fill="hold"/>
                                        <p:tgtEl>
                                          <p:spTgt spid="15"/>
                                        </p:tgtEl>
                                        <p:attrNameLst>
                                          <p:attrName>style.rotation</p:attrName>
                                        </p:attrNameLst>
                                      </p:cBhvr>
                                      <p:tavLst>
                                        <p:tav tm="0">
                                          <p:val>
                                            <p:fltVal val="90"/>
                                          </p:val>
                                        </p:tav>
                                        <p:tav tm="100000">
                                          <p:val>
                                            <p:fltVal val="0"/>
                                          </p:val>
                                        </p:tav>
                                      </p:tavLst>
                                    </p:anim>
                                    <p:animEffect transition="in" filter="fade">
                                      <p:cBhvr>
                                        <p:cTn id="10" dur="1000"/>
                                        <p:tgtEl>
                                          <p:spTgt spid="15"/>
                                        </p:tgtEl>
                                      </p:cBhvr>
                                    </p:animEffect>
                                  </p:childTnLst>
                                </p:cTn>
                              </p:par>
                              <p:par>
                                <p:cTn id="11" presetID="31" presetClass="entr" presetSubtype="0" fill="hold" nodeType="withEffect">
                                  <p:stCondLst>
                                    <p:cond delay="0"/>
                                  </p:stCondLst>
                                  <p:childTnLst>
                                    <p:set>
                                      <p:cBhvr>
                                        <p:cTn id="12" dur="1" fill="hold">
                                          <p:stCondLst>
                                            <p:cond delay="0"/>
                                          </p:stCondLst>
                                        </p:cTn>
                                        <p:tgtEl>
                                          <p:spTgt spid="22"/>
                                        </p:tgtEl>
                                        <p:attrNameLst>
                                          <p:attrName>style.visibility</p:attrName>
                                        </p:attrNameLst>
                                      </p:cBhvr>
                                      <p:to>
                                        <p:strVal val="visible"/>
                                      </p:to>
                                    </p:set>
                                    <p:anim calcmode="lin" valueType="num">
                                      <p:cBhvr>
                                        <p:cTn id="13" dur="1000" fill="hold"/>
                                        <p:tgtEl>
                                          <p:spTgt spid="22"/>
                                        </p:tgtEl>
                                        <p:attrNameLst>
                                          <p:attrName>ppt_w</p:attrName>
                                        </p:attrNameLst>
                                      </p:cBhvr>
                                      <p:tavLst>
                                        <p:tav tm="0">
                                          <p:val>
                                            <p:fltVal val="0"/>
                                          </p:val>
                                        </p:tav>
                                        <p:tav tm="100000">
                                          <p:val>
                                            <p:strVal val="#ppt_w"/>
                                          </p:val>
                                        </p:tav>
                                      </p:tavLst>
                                    </p:anim>
                                    <p:anim calcmode="lin" valueType="num">
                                      <p:cBhvr>
                                        <p:cTn id="14" dur="1000" fill="hold"/>
                                        <p:tgtEl>
                                          <p:spTgt spid="22"/>
                                        </p:tgtEl>
                                        <p:attrNameLst>
                                          <p:attrName>ppt_h</p:attrName>
                                        </p:attrNameLst>
                                      </p:cBhvr>
                                      <p:tavLst>
                                        <p:tav tm="0">
                                          <p:val>
                                            <p:fltVal val="0"/>
                                          </p:val>
                                        </p:tav>
                                        <p:tav tm="100000">
                                          <p:val>
                                            <p:strVal val="#ppt_h"/>
                                          </p:val>
                                        </p:tav>
                                      </p:tavLst>
                                    </p:anim>
                                    <p:anim calcmode="lin" valueType="num">
                                      <p:cBhvr>
                                        <p:cTn id="15" dur="1000" fill="hold"/>
                                        <p:tgtEl>
                                          <p:spTgt spid="22"/>
                                        </p:tgtEl>
                                        <p:attrNameLst>
                                          <p:attrName>style.rotation</p:attrName>
                                        </p:attrNameLst>
                                      </p:cBhvr>
                                      <p:tavLst>
                                        <p:tav tm="0">
                                          <p:val>
                                            <p:fltVal val="90"/>
                                          </p:val>
                                        </p:tav>
                                        <p:tav tm="100000">
                                          <p:val>
                                            <p:fltVal val="0"/>
                                          </p:val>
                                        </p:tav>
                                      </p:tavLst>
                                    </p:anim>
                                    <p:animEffect transition="in" filter="fade">
                                      <p:cBhvr>
                                        <p:cTn id="16" dur="1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5"/>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rot="17677755">
            <a:off x="6945530" y="347077"/>
            <a:ext cx="2598620" cy="2078896"/>
          </a:xfrm>
          <a:prstGeom prst="rect">
            <a:avLst/>
          </a:prstGeom>
        </p:spPr>
      </p:pic>
      <p:sp>
        <p:nvSpPr>
          <p:cNvPr id="7" name="Title 6"/>
          <p:cNvSpPr>
            <a:spLocks noGrp="1"/>
          </p:cNvSpPr>
          <p:nvPr>
            <p:ph type="title"/>
          </p:nvPr>
        </p:nvSpPr>
        <p:spPr/>
        <p:txBody>
          <a:bodyPr/>
          <a:lstStyle/>
          <a:p>
            <a:r>
              <a:rPr lang="en-GB" dirty="0">
                <a:hlinkClick r:id="rId4"/>
              </a:rPr>
              <a:t>CERN access </a:t>
            </a:r>
            <a:r>
              <a:rPr lang="en-GB" dirty="0"/>
              <a:t>card</a:t>
            </a:r>
          </a:p>
        </p:txBody>
      </p:sp>
      <p:sp>
        <p:nvSpPr>
          <p:cNvPr id="4" name="Content Placeholder 3"/>
          <p:cNvSpPr>
            <a:spLocks noGrp="1"/>
          </p:cNvSpPr>
          <p:nvPr>
            <p:ph sz="half" idx="2"/>
          </p:nvPr>
        </p:nvSpPr>
        <p:spPr>
          <a:xfrm>
            <a:off x="4267200" y="1200151"/>
            <a:ext cx="3591339" cy="2609850"/>
          </a:xfrm>
        </p:spPr>
        <p:txBody>
          <a:bodyPr>
            <a:normAutofit fontScale="85000" lnSpcReduction="20000"/>
          </a:bodyPr>
          <a:lstStyle/>
          <a:p>
            <a:pPr marL="36576" indent="0">
              <a:buNone/>
            </a:pPr>
            <a:r>
              <a:rPr lang="en-GB" dirty="0"/>
              <a:t>CERN access card</a:t>
            </a:r>
          </a:p>
          <a:p>
            <a:pPr marL="36576" indent="0">
              <a:buNone/>
            </a:pPr>
            <a:endParaRPr lang="en-GB" dirty="0"/>
          </a:p>
          <a:p>
            <a:pPr marL="36576" indent="0">
              <a:buNone/>
            </a:pPr>
            <a:r>
              <a:rPr lang="en-GB" b="1" dirty="0"/>
              <a:t>Building 55 </a:t>
            </a:r>
          </a:p>
          <a:p>
            <a:pPr marL="36576" indent="0">
              <a:buNone/>
            </a:pPr>
            <a:r>
              <a:rPr lang="en-GB" dirty="0"/>
              <a:t>Working days </a:t>
            </a:r>
          </a:p>
          <a:p>
            <a:pPr marL="36576" indent="0">
              <a:buNone/>
            </a:pPr>
            <a:r>
              <a:rPr lang="en-GB" sz="2400" dirty="0"/>
              <a:t>from 7:30 to 18:30, non stop</a:t>
            </a:r>
          </a:p>
          <a:p>
            <a:pPr marL="36576" indent="0">
              <a:buNone/>
            </a:pPr>
            <a:r>
              <a:rPr lang="en-GB" sz="2400" dirty="0"/>
              <a:t>Also </a:t>
            </a:r>
          </a:p>
          <a:p>
            <a:r>
              <a:rPr lang="en-GB" sz="2400" dirty="0"/>
              <a:t>vehicle registration</a:t>
            </a:r>
          </a:p>
          <a:p>
            <a:r>
              <a:rPr lang="en-GB" sz="2400" dirty="0"/>
              <a:t>biometrics registration</a:t>
            </a:r>
          </a:p>
          <a:p>
            <a:pPr marL="36576" indent="0">
              <a:buNone/>
            </a:pPr>
            <a:endParaRPr lang="en-GB" sz="2400"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25</a:t>
            </a:fld>
            <a:endParaRPr lang="en-US" dirty="0"/>
          </a:p>
        </p:txBody>
      </p:sp>
      <p:sp>
        <p:nvSpPr>
          <p:cNvPr id="8" name="Content Placeholder 7"/>
          <p:cNvSpPr>
            <a:spLocks noGrp="1"/>
          </p:cNvSpPr>
          <p:nvPr>
            <p:ph sz="half" idx="1"/>
          </p:nvPr>
        </p:nvSpPr>
        <p:spPr>
          <a:xfrm>
            <a:off x="533400" y="1200151"/>
            <a:ext cx="3336235" cy="2245414"/>
          </a:xfrm>
        </p:spPr>
        <p:txBody>
          <a:bodyPr>
            <a:normAutofit fontScale="85000" lnSpcReduction="20000"/>
          </a:bodyPr>
          <a:lstStyle/>
          <a:p>
            <a:pPr marL="36576" indent="0">
              <a:buNone/>
            </a:pPr>
            <a:r>
              <a:rPr lang="en-GB" dirty="0"/>
              <a:t>Visitors badge</a:t>
            </a:r>
          </a:p>
          <a:p>
            <a:pPr marL="36576" indent="0">
              <a:buNone/>
            </a:pPr>
            <a:endParaRPr lang="en-GB" dirty="0"/>
          </a:p>
          <a:p>
            <a:pPr marL="36576" indent="0">
              <a:buNone/>
            </a:pPr>
            <a:r>
              <a:rPr lang="en-GB" dirty="0"/>
              <a:t>Validity :</a:t>
            </a:r>
          </a:p>
          <a:p>
            <a:pPr marL="36576" indent="0">
              <a:buNone/>
            </a:pPr>
            <a:r>
              <a:rPr lang="en-GB" dirty="0"/>
              <a:t>2 working days</a:t>
            </a:r>
          </a:p>
        </p:txBody>
      </p:sp>
      <p:sp>
        <p:nvSpPr>
          <p:cNvPr id="2" name="TextBox 1"/>
          <p:cNvSpPr txBox="1"/>
          <p:nvPr/>
        </p:nvSpPr>
        <p:spPr>
          <a:xfrm>
            <a:off x="748748" y="3810001"/>
            <a:ext cx="4647426" cy="369332"/>
          </a:xfrm>
          <a:prstGeom prst="rect">
            <a:avLst/>
          </a:prstGeom>
          <a:noFill/>
        </p:spPr>
        <p:txBody>
          <a:bodyPr wrap="none" rtlCol="0">
            <a:spAutoFit/>
          </a:bodyPr>
          <a:lstStyle/>
          <a:p>
            <a:r>
              <a:rPr lang="en-GB" dirty="0">
                <a:hlinkClick r:id="rId4"/>
              </a:rPr>
              <a:t>https://sce-dep.web.cern.ch/security/access</a:t>
            </a:r>
            <a:endParaRPr lang="en-GB" dirty="0"/>
          </a:p>
        </p:txBody>
      </p:sp>
    </p:spTree>
    <p:extLst>
      <p:ext uri="{BB962C8B-B14F-4D97-AF65-F5344CB8AC3E}">
        <p14:creationId xmlns:p14="http://schemas.microsoft.com/office/powerpoint/2010/main" val="68436174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idx="1"/>
            <p:extLst>
              <p:ext uri="{D42A27DB-BD31-4B8C-83A1-F6EECF244321}">
                <p14:modId xmlns:p14="http://schemas.microsoft.com/office/powerpoint/2010/main" val="1760580060"/>
              </p:ext>
            </p:extLst>
          </p:nvPr>
        </p:nvGraphicFramePr>
        <p:xfrm>
          <a:off x="245338" y="84347"/>
          <a:ext cx="8798361" cy="4267200"/>
        </p:xfrm>
        <a:graphic>
          <a:graphicData uri="http://schemas.openxmlformats.org/drawingml/2006/table">
            <a:tbl>
              <a:tblPr firstRow="1" bandRow="1">
                <a:tableStyleId>{5940675A-B579-460E-94D1-54222C63F5DA}</a:tableStyleId>
              </a:tblPr>
              <a:tblGrid>
                <a:gridCol w="3421356">
                  <a:extLst>
                    <a:ext uri="{9D8B030D-6E8A-4147-A177-3AD203B41FA5}">
                      <a16:colId xmlns:a16="http://schemas.microsoft.com/office/drawing/2014/main" val="872610486"/>
                    </a:ext>
                  </a:extLst>
                </a:gridCol>
                <a:gridCol w="1047407">
                  <a:extLst>
                    <a:ext uri="{9D8B030D-6E8A-4147-A177-3AD203B41FA5}">
                      <a16:colId xmlns:a16="http://schemas.microsoft.com/office/drawing/2014/main" val="2913294891"/>
                    </a:ext>
                  </a:extLst>
                </a:gridCol>
                <a:gridCol w="1095566">
                  <a:extLst>
                    <a:ext uri="{9D8B030D-6E8A-4147-A177-3AD203B41FA5}">
                      <a16:colId xmlns:a16="http://schemas.microsoft.com/office/drawing/2014/main" val="444921899"/>
                    </a:ext>
                  </a:extLst>
                </a:gridCol>
                <a:gridCol w="948086">
                  <a:extLst>
                    <a:ext uri="{9D8B030D-6E8A-4147-A177-3AD203B41FA5}">
                      <a16:colId xmlns:a16="http://schemas.microsoft.com/office/drawing/2014/main" val="1292475689"/>
                    </a:ext>
                  </a:extLst>
                </a:gridCol>
                <a:gridCol w="1116636">
                  <a:extLst>
                    <a:ext uri="{9D8B030D-6E8A-4147-A177-3AD203B41FA5}">
                      <a16:colId xmlns:a16="http://schemas.microsoft.com/office/drawing/2014/main" val="740704956"/>
                    </a:ext>
                  </a:extLst>
                </a:gridCol>
                <a:gridCol w="1169310">
                  <a:extLst>
                    <a:ext uri="{9D8B030D-6E8A-4147-A177-3AD203B41FA5}">
                      <a16:colId xmlns:a16="http://schemas.microsoft.com/office/drawing/2014/main" val="2004915794"/>
                    </a:ext>
                  </a:extLst>
                </a:gridCol>
              </a:tblGrid>
              <a:tr h="395944">
                <a:tc>
                  <a:txBody>
                    <a:bodyPr/>
                    <a:lstStyle/>
                    <a:p>
                      <a:r>
                        <a:rPr lang="en-GB" sz="2000" b="1" i="0" dirty="0"/>
                        <a:t>Gates</a:t>
                      </a:r>
                    </a:p>
                  </a:txBody>
                  <a:tcPr anchor="ctr"/>
                </a:tc>
                <a:tc>
                  <a:txBody>
                    <a:bodyPr/>
                    <a:lstStyle/>
                    <a:p>
                      <a:r>
                        <a:rPr lang="en-GB" sz="2000" b="1" i="0" dirty="0"/>
                        <a:t>Days</a:t>
                      </a:r>
                    </a:p>
                  </a:txBody>
                  <a:tcPr anchor="ctr"/>
                </a:tc>
                <a:tc>
                  <a:txBody>
                    <a:bodyPr/>
                    <a:lstStyle/>
                    <a:p>
                      <a:endParaRPr lang="en-GB" i="0" dirty="0"/>
                    </a:p>
                  </a:txBody>
                  <a:tcPr anchor="ctr"/>
                </a:tc>
                <a:tc>
                  <a:txBody>
                    <a:bodyPr/>
                    <a:lstStyle/>
                    <a:p>
                      <a:endParaRPr lang="en-GB" i="0" dirty="0"/>
                    </a:p>
                  </a:txBody>
                  <a:tcPr anchor="ctr"/>
                </a:tc>
                <a:tc>
                  <a:txBody>
                    <a:bodyPr/>
                    <a:lstStyle/>
                    <a:p>
                      <a:endParaRPr lang="en-GB" i="0" dirty="0"/>
                    </a:p>
                  </a:txBody>
                  <a:tcPr anchor="ctr"/>
                </a:tc>
                <a:tc>
                  <a:txBody>
                    <a:bodyPr/>
                    <a:lstStyle/>
                    <a:p>
                      <a:endParaRPr lang="en-GB" i="0" dirty="0"/>
                    </a:p>
                  </a:txBody>
                  <a:tcPr anchor="ctr"/>
                </a:tc>
                <a:extLst>
                  <a:ext uri="{0D108BD9-81ED-4DB2-BD59-A6C34878D82A}">
                    <a16:rowId xmlns:a16="http://schemas.microsoft.com/office/drawing/2014/main" val="554095061"/>
                  </a:ext>
                </a:extLst>
              </a:tr>
              <a:tr h="360173">
                <a:tc>
                  <a:txBody>
                    <a:bodyPr/>
                    <a:lstStyle/>
                    <a:p>
                      <a:r>
                        <a:rPr lang="en-GB" i="0" dirty="0" err="1"/>
                        <a:t>Meyrin</a:t>
                      </a:r>
                      <a:r>
                        <a:rPr lang="en-GB" i="0" dirty="0"/>
                        <a:t> A</a:t>
                      </a:r>
                    </a:p>
                  </a:txBody>
                  <a:tcPr anchor="ctr"/>
                </a:tc>
                <a:tc>
                  <a:txBody>
                    <a:bodyPr/>
                    <a:lstStyle/>
                    <a:p>
                      <a:r>
                        <a:rPr lang="en-GB" sz="1600" i="0" dirty="0"/>
                        <a:t>Mon-Fri</a:t>
                      </a:r>
                    </a:p>
                  </a:txBody>
                  <a:tcPr anchor="ctr"/>
                </a:tc>
                <a:tc gridSpan="2">
                  <a:txBody>
                    <a:bodyPr/>
                    <a:lstStyle/>
                    <a:p>
                      <a:pPr algn="ctr"/>
                      <a:r>
                        <a:rPr lang="en-GB" i="0" dirty="0"/>
                        <a:t>6-22</a:t>
                      </a:r>
                    </a:p>
                  </a:txBody>
                  <a:tcPr anchor="ctr">
                    <a:solidFill>
                      <a:srgbClr val="92D050"/>
                    </a:solidFill>
                  </a:tcPr>
                </a:tc>
                <a:tc hMerge="1">
                  <a:txBody>
                    <a:bodyPr/>
                    <a:lstStyle/>
                    <a:p>
                      <a:endParaRPr lang="en-GB"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i="0" dirty="0"/>
                        <a:t>7-19</a:t>
                      </a:r>
                    </a:p>
                  </a:txBody>
                  <a:tcPr anchor="ctr">
                    <a:solidFill>
                      <a:srgbClr val="92D050"/>
                    </a:solidFill>
                  </a:tcPr>
                </a:tc>
                <a:tc>
                  <a:txBody>
                    <a:bodyPr/>
                    <a:lstStyle/>
                    <a:p>
                      <a:pPr algn="ctr"/>
                      <a:endParaRPr lang="en-GB" i="0" dirty="0"/>
                    </a:p>
                  </a:txBody>
                  <a:tcPr anchor="ctr">
                    <a:solidFill>
                      <a:srgbClr val="FF0000"/>
                    </a:solidFill>
                  </a:tcPr>
                </a:tc>
                <a:extLst>
                  <a:ext uri="{0D108BD9-81ED-4DB2-BD59-A6C34878D82A}">
                    <a16:rowId xmlns:a16="http://schemas.microsoft.com/office/drawing/2014/main" val="20122463"/>
                  </a:ext>
                </a:extLst>
              </a:tr>
              <a:tr h="360173">
                <a:tc>
                  <a:txBody>
                    <a:bodyPr/>
                    <a:lstStyle/>
                    <a:p>
                      <a:r>
                        <a:rPr lang="en-GB" i="0" dirty="0"/>
                        <a:t>Porte Jura </a:t>
                      </a:r>
                      <a:r>
                        <a:rPr lang="en-GB" i="0" dirty="0" err="1"/>
                        <a:t>Bldg</a:t>
                      </a:r>
                      <a:r>
                        <a:rPr lang="en-GB" i="0" baseline="0" dirty="0"/>
                        <a:t> </a:t>
                      </a:r>
                      <a:r>
                        <a:rPr lang="en-GB" i="0" dirty="0"/>
                        <a:t>33</a:t>
                      </a:r>
                    </a:p>
                  </a:txBody>
                  <a:tcPr anchor="ctr"/>
                </a:tc>
                <a:tc>
                  <a:txBody>
                    <a:bodyPr/>
                    <a:lstStyle/>
                    <a:p>
                      <a:endParaRPr lang="en-GB" sz="1600" i="0" dirty="0"/>
                    </a:p>
                  </a:txBody>
                  <a:tcPr anchor="ctr"/>
                </a:tc>
                <a:tc>
                  <a:txBody>
                    <a:bodyPr/>
                    <a:lstStyle/>
                    <a:p>
                      <a:pPr algn="ctr"/>
                      <a:r>
                        <a:rPr lang="en-GB" i="0" dirty="0"/>
                        <a:t>24/24</a:t>
                      </a:r>
                    </a:p>
                  </a:txBody>
                  <a:tcPr anchor="ctr">
                    <a:solidFill>
                      <a:srgbClr val="92D050"/>
                    </a:solidFill>
                  </a:tcPr>
                </a:tc>
                <a:tc>
                  <a:txBody>
                    <a:bodyPr/>
                    <a:lstStyle/>
                    <a:p>
                      <a:pPr algn="ctr"/>
                      <a:endParaRPr lang="en-GB" i="0" dirty="0"/>
                    </a:p>
                  </a:txBody>
                  <a:tcPr anchor="ctr">
                    <a:solidFill>
                      <a:srgbClr val="FF0000"/>
                    </a:solidFill>
                  </a:tcPr>
                </a:tc>
                <a:tc>
                  <a:txBody>
                    <a:bodyPr/>
                    <a:lstStyle/>
                    <a:p>
                      <a:pPr algn="ctr"/>
                      <a:endParaRPr lang="en-GB" i="0" dirty="0"/>
                    </a:p>
                  </a:txBody>
                  <a:tcPr anchor="ctr">
                    <a:solidFill>
                      <a:srgbClr val="FF0000"/>
                    </a:solidFill>
                  </a:tcPr>
                </a:tc>
                <a:tc>
                  <a:txBody>
                    <a:bodyPr/>
                    <a:lstStyle/>
                    <a:p>
                      <a:pPr algn="ctr"/>
                      <a:endParaRPr lang="en-GB" i="0" dirty="0"/>
                    </a:p>
                  </a:txBody>
                  <a:tcPr anchor="ctr">
                    <a:solidFill>
                      <a:srgbClr val="FF0000"/>
                    </a:solidFill>
                  </a:tcPr>
                </a:tc>
                <a:extLst>
                  <a:ext uri="{0D108BD9-81ED-4DB2-BD59-A6C34878D82A}">
                    <a16:rowId xmlns:a16="http://schemas.microsoft.com/office/drawing/2014/main" val="2060785881"/>
                  </a:ext>
                </a:extLst>
              </a:tr>
              <a:tr h="360173">
                <a:tc>
                  <a:txBody>
                    <a:bodyPr/>
                    <a:lstStyle/>
                    <a:p>
                      <a:r>
                        <a:rPr lang="en-GB" b="1" i="0" dirty="0" err="1"/>
                        <a:t>Meyrin</a:t>
                      </a:r>
                      <a:r>
                        <a:rPr lang="en-GB" b="1" i="0" dirty="0"/>
                        <a:t> B (Main entrance)</a:t>
                      </a:r>
                    </a:p>
                  </a:txBody>
                  <a:tcPr anchor="ctr">
                    <a:solidFill>
                      <a:schemeClr val="accent1"/>
                    </a:solidFill>
                  </a:tcPr>
                </a:tc>
                <a:tc>
                  <a:txBody>
                    <a:bodyPr/>
                    <a:lstStyle/>
                    <a:p>
                      <a:endParaRPr lang="en-GB" sz="1600" i="0" dirty="0"/>
                    </a:p>
                  </a:txBody>
                  <a:tcPr anchor="ctr">
                    <a:solidFill>
                      <a:schemeClr val="accent1"/>
                    </a:solidFill>
                  </a:tcPr>
                </a:tc>
                <a:tc gridSpan="3">
                  <a:txBody>
                    <a:bodyPr/>
                    <a:lstStyle/>
                    <a:p>
                      <a:pPr algn="ctr"/>
                      <a:r>
                        <a:rPr lang="en-GB" i="0" dirty="0"/>
                        <a:t>24/24</a:t>
                      </a:r>
                    </a:p>
                  </a:txBody>
                  <a:tcPr anchor="ctr">
                    <a:solidFill>
                      <a:srgbClr val="92D050"/>
                    </a:solidFill>
                  </a:tcPr>
                </a:tc>
                <a:tc hMerge="1">
                  <a:txBody>
                    <a:bodyPr/>
                    <a:lstStyle/>
                    <a:p>
                      <a:endParaRPr lang="en-GB" dirty="0"/>
                    </a:p>
                  </a:txBody>
                  <a:tcPr/>
                </a:tc>
                <a:tc hMerge="1">
                  <a:txBody>
                    <a:bodyPr/>
                    <a:lstStyle/>
                    <a:p>
                      <a:endParaRPr lang="en-GB" dirty="0"/>
                    </a:p>
                  </a:txBody>
                  <a:tcPr/>
                </a:tc>
                <a:tc>
                  <a:txBody>
                    <a:bodyPr/>
                    <a:lstStyle/>
                    <a:p>
                      <a:endParaRPr lang="en-GB" i="0" dirty="0"/>
                    </a:p>
                  </a:txBody>
                  <a:tcPr anchor="ctr">
                    <a:solidFill>
                      <a:srgbClr val="FF0000"/>
                    </a:solidFill>
                  </a:tcPr>
                </a:tc>
                <a:extLst>
                  <a:ext uri="{0D108BD9-81ED-4DB2-BD59-A6C34878D82A}">
                    <a16:rowId xmlns:a16="http://schemas.microsoft.com/office/drawing/2014/main" val="3098869105"/>
                  </a:ext>
                </a:extLst>
              </a:tr>
              <a:tr h="360173">
                <a:tc>
                  <a:txBody>
                    <a:bodyPr/>
                    <a:lstStyle/>
                    <a:p>
                      <a:r>
                        <a:rPr lang="en-GB" i="0" dirty="0" err="1"/>
                        <a:t>Meyrin</a:t>
                      </a:r>
                      <a:r>
                        <a:rPr lang="en-GB" i="0" dirty="0"/>
                        <a:t> C</a:t>
                      </a:r>
                    </a:p>
                  </a:txBody>
                  <a:tcPr anchor="ctr"/>
                </a:tc>
                <a:tc>
                  <a:txBody>
                    <a:bodyPr/>
                    <a:lstStyle/>
                    <a:p>
                      <a:r>
                        <a:rPr lang="en-GB" sz="1600" i="0" dirty="0"/>
                        <a:t>Mon-Fri</a:t>
                      </a:r>
                    </a:p>
                  </a:txBody>
                  <a:tcPr anchor="ctr"/>
                </a:tc>
                <a:tc gridSpan="2">
                  <a:txBody>
                    <a:bodyPr/>
                    <a:lstStyle/>
                    <a:p>
                      <a:pPr algn="ctr"/>
                      <a:r>
                        <a:rPr lang="en-GB" i="0" dirty="0"/>
                        <a:t>6-22</a:t>
                      </a:r>
                    </a:p>
                  </a:txBody>
                  <a:tcPr anchor="ctr">
                    <a:solidFill>
                      <a:srgbClr val="92D050"/>
                    </a:solidFill>
                  </a:tcPr>
                </a:tc>
                <a:tc hMerge="1">
                  <a:txBody>
                    <a:bodyPr/>
                    <a:lstStyle/>
                    <a:p>
                      <a:pPr algn="ctr"/>
                      <a:endParaRPr lang="en-GB" dirty="0"/>
                    </a:p>
                  </a:txBody>
                  <a:tcPr anchor="ctr">
                    <a:solidFill>
                      <a:srgbClr val="92D050"/>
                    </a:solidFill>
                  </a:tcPr>
                </a:tc>
                <a:tc>
                  <a:txBody>
                    <a:bodyPr/>
                    <a:lstStyle/>
                    <a:p>
                      <a:pPr algn="ctr"/>
                      <a:r>
                        <a:rPr lang="en-GB" i="0" dirty="0"/>
                        <a:t>7-19</a:t>
                      </a:r>
                    </a:p>
                  </a:txBody>
                  <a:tcPr anchor="ctr">
                    <a:solidFill>
                      <a:srgbClr val="92D050"/>
                    </a:solidFill>
                  </a:tcPr>
                </a:tc>
                <a:tc>
                  <a:txBody>
                    <a:bodyPr/>
                    <a:lstStyle/>
                    <a:p>
                      <a:pPr algn="ctr"/>
                      <a:endParaRPr lang="en-GB" i="0" dirty="0"/>
                    </a:p>
                  </a:txBody>
                  <a:tcPr anchor="ctr">
                    <a:solidFill>
                      <a:srgbClr val="FF0000"/>
                    </a:solidFill>
                  </a:tcPr>
                </a:tc>
                <a:extLst>
                  <a:ext uri="{0D108BD9-81ED-4DB2-BD59-A6C34878D82A}">
                    <a16:rowId xmlns:a16="http://schemas.microsoft.com/office/drawing/2014/main" val="463522635"/>
                  </a:ext>
                </a:extLst>
              </a:tr>
              <a:tr h="390187">
                <a:tc>
                  <a:txBody>
                    <a:bodyPr/>
                    <a:lstStyle/>
                    <a:p>
                      <a:r>
                        <a:rPr lang="en-GB" i="0" dirty="0" err="1"/>
                        <a:t>Meyrin</a:t>
                      </a:r>
                      <a:r>
                        <a:rPr lang="en-GB" i="0" dirty="0"/>
                        <a:t> D </a:t>
                      </a:r>
                      <a:r>
                        <a:rPr lang="en-GB" sz="1600" i="0" dirty="0">
                          <a:solidFill>
                            <a:srgbClr val="FF0000"/>
                          </a:solidFill>
                        </a:rPr>
                        <a:t>(goods only)</a:t>
                      </a:r>
                    </a:p>
                  </a:txBody>
                  <a:tcPr anchor="ctr"/>
                </a:tc>
                <a:tc>
                  <a:txBody>
                    <a:bodyPr/>
                    <a:lstStyle/>
                    <a:p>
                      <a:r>
                        <a:rPr lang="en-GB" sz="1600" i="0" dirty="0"/>
                        <a:t>Mon-Fri</a:t>
                      </a:r>
                    </a:p>
                  </a:txBody>
                  <a:tcPr anchor="ctr"/>
                </a:tc>
                <a:tc gridSpan="3">
                  <a:txBody>
                    <a:bodyPr/>
                    <a:lstStyle/>
                    <a:p>
                      <a:pPr algn="ctr"/>
                      <a:endParaRPr lang="en-GB" i="0" dirty="0"/>
                    </a:p>
                  </a:txBody>
                  <a:tcPr anchor="ctr">
                    <a:solidFill>
                      <a:srgbClr val="FF0000"/>
                    </a:solidFill>
                  </a:tcPr>
                </a:tc>
                <a:tc hMerge="1">
                  <a:txBody>
                    <a:bodyPr/>
                    <a:lstStyle/>
                    <a:p>
                      <a:pPr algn="ctr"/>
                      <a:endParaRPr lang="en-GB" dirty="0"/>
                    </a:p>
                  </a:txBody>
                  <a:tcPr anchor="ctr"/>
                </a:tc>
                <a:tc hMerge="1">
                  <a:txBody>
                    <a:bodyPr/>
                    <a:lstStyle/>
                    <a:p>
                      <a:pPr algn="ctr"/>
                      <a:endParaRPr lang="en-GB" dirty="0"/>
                    </a:p>
                  </a:txBody>
                  <a:tcPr anchor="ctr"/>
                </a:tc>
                <a:tc>
                  <a:txBody>
                    <a:bodyPr/>
                    <a:lstStyle/>
                    <a:p>
                      <a:pPr algn="ctr"/>
                      <a:r>
                        <a:rPr lang="en-GB" sz="1000" i="0" dirty="0"/>
                        <a:t>08-12</a:t>
                      </a:r>
                      <a:br>
                        <a:rPr lang="en-GB" sz="1000" i="0" dirty="0"/>
                      </a:br>
                      <a:r>
                        <a:rPr lang="en-GB" sz="1000" i="0" dirty="0"/>
                        <a:t>13-16</a:t>
                      </a:r>
                    </a:p>
                  </a:txBody>
                  <a:tcPr anchor="ctr">
                    <a:solidFill>
                      <a:srgbClr val="92D050"/>
                    </a:solidFill>
                  </a:tcPr>
                </a:tc>
                <a:extLst>
                  <a:ext uri="{0D108BD9-81ED-4DB2-BD59-A6C34878D82A}">
                    <a16:rowId xmlns:a16="http://schemas.microsoft.com/office/drawing/2014/main" val="182366498"/>
                  </a:ext>
                </a:extLst>
              </a:tr>
              <a:tr h="510245">
                <a:tc>
                  <a:txBody>
                    <a:bodyPr/>
                    <a:lstStyle/>
                    <a:p>
                      <a:r>
                        <a:rPr lang="en-GB" i="0" dirty="0" err="1"/>
                        <a:t>Meyrin</a:t>
                      </a:r>
                      <a:r>
                        <a:rPr lang="en-GB" i="0" dirty="0"/>
                        <a:t> E</a:t>
                      </a:r>
                    </a:p>
                  </a:txBody>
                  <a:tcPr anchor="ctr"/>
                </a:tc>
                <a:tc>
                  <a:txBody>
                    <a:bodyPr/>
                    <a:lstStyle/>
                    <a:p>
                      <a:r>
                        <a:rPr lang="en-GB" sz="1600" i="0" dirty="0"/>
                        <a:t>Mon-Fri</a:t>
                      </a:r>
                    </a:p>
                  </a:txBody>
                  <a:tcPr anchor="ctr"/>
                </a:tc>
                <a:tc gridSpan="3">
                  <a:txBody>
                    <a:bodyPr/>
                    <a:lstStyle/>
                    <a:p>
                      <a:pPr algn="ctr"/>
                      <a:r>
                        <a:rPr lang="en-GB" sz="1400" i="0" dirty="0"/>
                        <a:t> In : 7-9.30</a:t>
                      </a:r>
                      <a:r>
                        <a:rPr lang="en-GB" sz="1400" i="0" baseline="0" dirty="0"/>
                        <a:t> </a:t>
                      </a:r>
                    </a:p>
                    <a:p>
                      <a:pPr algn="ctr"/>
                      <a:r>
                        <a:rPr lang="en-GB" sz="1400" i="0" dirty="0"/>
                        <a:t>Out : 16.30-20</a:t>
                      </a:r>
                    </a:p>
                  </a:txBody>
                  <a:tcPr anchor="ctr">
                    <a:solidFill>
                      <a:srgbClr val="92D050"/>
                    </a:solidFill>
                  </a:tcPr>
                </a:tc>
                <a:tc hMerge="1">
                  <a:txBody>
                    <a:bodyPr/>
                    <a:lstStyle/>
                    <a:p>
                      <a:endParaRPr lang="en-GB" dirty="0"/>
                    </a:p>
                  </a:txBody>
                  <a:tcPr/>
                </a:tc>
                <a:tc hMerge="1">
                  <a:txBody>
                    <a:bodyPr/>
                    <a:lstStyle/>
                    <a:p>
                      <a:endParaRPr lang="en-GB" dirty="0"/>
                    </a:p>
                  </a:txBody>
                  <a:tcPr/>
                </a:tc>
                <a:tc>
                  <a:txBody>
                    <a:bodyPr/>
                    <a:lstStyle/>
                    <a:p>
                      <a:pPr algn="ctr"/>
                      <a:endParaRPr lang="en-GB" i="0" dirty="0"/>
                    </a:p>
                  </a:txBody>
                  <a:tcPr anchor="ctr">
                    <a:solidFill>
                      <a:srgbClr val="FF0000"/>
                    </a:solidFill>
                  </a:tcPr>
                </a:tc>
                <a:extLst>
                  <a:ext uri="{0D108BD9-81ED-4DB2-BD59-A6C34878D82A}">
                    <a16:rowId xmlns:a16="http://schemas.microsoft.com/office/drawing/2014/main" val="3434749330"/>
                  </a:ext>
                </a:extLst>
              </a:tr>
              <a:tr h="360173">
                <a:tc>
                  <a:txBody>
                    <a:bodyPr/>
                    <a:lstStyle/>
                    <a:p>
                      <a:r>
                        <a:rPr lang="en-GB" i="0" dirty="0" err="1"/>
                        <a:t>Intersites</a:t>
                      </a:r>
                      <a:r>
                        <a:rPr lang="en-GB" i="0" dirty="0"/>
                        <a:t> tunnel </a:t>
                      </a:r>
                      <a:r>
                        <a:rPr lang="en-GB" sz="1600" i="0" dirty="0">
                          <a:solidFill>
                            <a:srgbClr val="FF0000"/>
                          </a:solidFill>
                        </a:rPr>
                        <a:t>(restrictions)</a:t>
                      </a:r>
                    </a:p>
                  </a:txBody>
                  <a:tcPr anchor="ctr"/>
                </a:tc>
                <a:tc>
                  <a:txBody>
                    <a:bodyPr/>
                    <a:lstStyle/>
                    <a:p>
                      <a:r>
                        <a:rPr lang="en-GB" sz="1600" i="0" dirty="0"/>
                        <a:t>Mon-Fri</a:t>
                      </a:r>
                    </a:p>
                  </a:txBody>
                  <a:tcPr anchor="ctr"/>
                </a:tc>
                <a:tc gridSpan="2">
                  <a:txBody>
                    <a:bodyPr/>
                    <a:lstStyle/>
                    <a:p>
                      <a:pPr algn="ctr"/>
                      <a:endParaRPr lang="en-GB" i="0" dirty="0"/>
                    </a:p>
                  </a:txBody>
                  <a:tcPr anchor="ctr">
                    <a:solidFill>
                      <a:srgbClr val="FF0000"/>
                    </a:solidFill>
                  </a:tcPr>
                </a:tc>
                <a:tc hMerge="1">
                  <a:txBody>
                    <a:bodyPr/>
                    <a:lstStyle/>
                    <a:p>
                      <a:endParaRPr lang="en-GB"/>
                    </a:p>
                  </a:txBody>
                  <a:tcPr/>
                </a:tc>
                <a:tc>
                  <a:txBody>
                    <a:bodyPr/>
                    <a:lstStyle/>
                    <a:p>
                      <a:pPr algn="ctr"/>
                      <a:r>
                        <a:rPr lang="en-GB" i="0" dirty="0"/>
                        <a:t>7-18</a:t>
                      </a:r>
                    </a:p>
                  </a:txBody>
                  <a:tcPr anchor="ctr">
                    <a:solidFill>
                      <a:srgbClr val="92D050"/>
                    </a:solidFill>
                  </a:tcPr>
                </a:tc>
                <a:tc>
                  <a:txBody>
                    <a:bodyPr/>
                    <a:lstStyle/>
                    <a:p>
                      <a:endParaRPr lang="en-GB" i="0" dirty="0"/>
                    </a:p>
                  </a:txBody>
                  <a:tcPr anchor="ctr">
                    <a:solidFill>
                      <a:srgbClr val="FF0000"/>
                    </a:solidFill>
                  </a:tcPr>
                </a:tc>
                <a:extLst>
                  <a:ext uri="{0D108BD9-81ED-4DB2-BD59-A6C34878D82A}">
                    <a16:rowId xmlns:a16="http://schemas.microsoft.com/office/drawing/2014/main" val="1766643297"/>
                  </a:ext>
                </a:extLst>
              </a:tr>
              <a:tr h="360173">
                <a:tc>
                  <a:txBody>
                    <a:bodyPr/>
                    <a:lstStyle/>
                    <a:p>
                      <a:r>
                        <a:rPr lang="en-GB" b="1" i="0" dirty="0" err="1"/>
                        <a:t>Prevessin</a:t>
                      </a:r>
                      <a:r>
                        <a:rPr lang="en-GB" b="1" i="0" dirty="0"/>
                        <a:t> Main</a:t>
                      </a:r>
                      <a:r>
                        <a:rPr lang="en-GB" b="1" i="0" baseline="0" dirty="0"/>
                        <a:t> entrance</a:t>
                      </a:r>
                      <a:endParaRPr lang="en-GB" b="1" i="0" dirty="0"/>
                    </a:p>
                  </a:txBody>
                  <a:tcPr anchor="ctr">
                    <a:solidFill>
                      <a:schemeClr val="accent1"/>
                    </a:solidFill>
                  </a:tcPr>
                </a:tc>
                <a:tc>
                  <a:txBody>
                    <a:bodyPr/>
                    <a:lstStyle/>
                    <a:p>
                      <a:endParaRPr lang="en-GB" sz="1600" i="0" dirty="0"/>
                    </a:p>
                  </a:txBody>
                  <a:tcPr anchor="ctr">
                    <a:solidFill>
                      <a:schemeClr val="accent1"/>
                    </a:solidFill>
                  </a:tcPr>
                </a:tc>
                <a:tc gridSpan="3">
                  <a:txBody>
                    <a:bodyPr/>
                    <a:lstStyle/>
                    <a:p>
                      <a:pPr algn="ctr"/>
                      <a:r>
                        <a:rPr lang="en-GB" i="0" dirty="0"/>
                        <a:t>24/24</a:t>
                      </a:r>
                    </a:p>
                  </a:txBody>
                  <a:tcPr anchor="ctr">
                    <a:solidFill>
                      <a:srgbClr val="92D050"/>
                    </a:solidFill>
                  </a:tcPr>
                </a:tc>
                <a:tc hMerge="1">
                  <a:txBody>
                    <a:bodyPr/>
                    <a:lstStyle/>
                    <a:p>
                      <a:endParaRPr lang="en-GB" dirty="0"/>
                    </a:p>
                  </a:txBody>
                  <a:tcPr/>
                </a:tc>
                <a:tc hMerge="1">
                  <a:txBody>
                    <a:bodyPr/>
                    <a:lstStyle/>
                    <a:p>
                      <a:endParaRPr lang="en-GB"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0055A0"/>
                          </a:solidFill>
                          <a:effectLst/>
                          <a:uLnTx/>
                          <a:uFillTx/>
                          <a:latin typeface="+mn-lt"/>
                          <a:ea typeface="+mn-ea"/>
                          <a:cs typeface="+mn-cs"/>
                        </a:rPr>
                        <a:t>08-12</a:t>
                      </a:r>
                      <a:br>
                        <a:rPr kumimoji="0" lang="en-GB" sz="1000" b="0" i="0" u="none" strike="noStrike" kern="1200" cap="none" spc="0" normalizeH="0" baseline="0" noProof="0" dirty="0">
                          <a:ln>
                            <a:noFill/>
                          </a:ln>
                          <a:solidFill>
                            <a:srgbClr val="0055A0"/>
                          </a:solidFill>
                          <a:effectLst/>
                          <a:uLnTx/>
                          <a:uFillTx/>
                          <a:latin typeface="+mn-lt"/>
                          <a:ea typeface="+mn-ea"/>
                          <a:cs typeface="+mn-cs"/>
                        </a:rPr>
                      </a:br>
                      <a:r>
                        <a:rPr kumimoji="0" lang="en-GB" sz="1000" b="0" i="0" u="none" strike="noStrike" kern="1200" cap="none" spc="0" normalizeH="0" baseline="0" noProof="0" dirty="0">
                          <a:ln>
                            <a:noFill/>
                          </a:ln>
                          <a:solidFill>
                            <a:srgbClr val="0055A0"/>
                          </a:solidFill>
                          <a:effectLst/>
                          <a:uLnTx/>
                          <a:uFillTx/>
                          <a:latin typeface="+mn-lt"/>
                          <a:ea typeface="+mn-ea"/>
                          <a:cs typeface="+mn-cs"/>
                        </a:rPr>
                        <a:t>13-16</a:t>
                      </a:r>
                    </a:p>
                  </a:txBody>
                  <a:tcPr anchor="ctr">
                    <a:solidFill>
                      <a:srgbClr val="92D050"/>
                    </a:solidFill>
                  </a:tcPr>
                </a:tc>
                <a:extLst>
                  <a:ext uri="{0D108BD9-81ED-4DB2-BD59-A6C34878D82A}">
                    <a16:rowId xmlns:a16="http://schemas.microsoft.com/office/drawing/2014/main" val="2134736004"/>
                  </a:ext>
                </a:extLst>
              </a:tr>
              <a:tr h="360173">
                <a:tc>
                  <a:txBody>
                    <a:bodyPr/>
                    <a:lstStyle/>
                    <a:p>
                      <a:r>
                        <a:rPr lang="en-GB" i="0" dirty="0" err="1"/>
                        <a:t>Prevessin</a:t>
                      </a:r>
                      <a:r>
                        <a:rPr lang="en-GB" i="0" dirty="0"/>
                        <a:t> </a:t>
                      </a:r>
                      <a:r>
                        <a:rPr lang="en-GB" sz="1400" i="0" dirty="0"/>
                        <a:t>Route du </a:t>
                      </a:r>
                      <a:r>
                        <a:rPr lang="en-GB" sz="1400" i="0" dirty="0" err="1"/>
                        <a:t>Maroc</a:t>
                      </a:r>
                      <a:endParaRPr lang="en-GB" sz="1600" i="0" dirty="0"/>
                    </a:p>
                  </a:txBody>
                  <a:tcPr anchor="ctr"/>
                </a:tc>
                <a:tc>
                  <a:txBody>
                    <a:bodyPr/>
                    <a:lstStyle/>
                    <a:p>
                      <a:endParaRPr lang="en-GB" sz="1600" i="0" dirty="0"/>
                    </a:p>
                  </a:txBody>
                  <a:tcPr anchor="ctr"/>
                </a:tc>
                <a:tc gridSpan="2">
                  <a:txBody>
                    <a:bodyPr/>
                    <a:lstStyle/>
                    <a:p>
                      <a:pPr algn="ctr"/>
                      <a:r>
                        <a:rPr lang="en-GB" i="0" dirty="0"/>
                        <a:t>24/24</a:t>
                      </a:r>
                    </a:p>
                  </a:txBody>
                  <a:tcPr anchor="ctr">
                    <a:solidFill>
                      <a:srgbClr val="92D050"/>
                    </a:solidFill>
                  </a:tcPr>
                </a:tc>
                <a:tc hMerge="1">
                  <a:txBody>
                    <a:bodyPr/>
                    <a:lstStyle/>
                    <a:p>
                      <a:endParaRPr lang="en-GB" dirty="0"/>
                    </a:p>
                  </a:txBody>
                  <a:tcPr/>
                </a:tc>
                <a:tc>
                  <a:txBody>
                    <a:bodyPr/>
                    <a:lstStyle/>
                    <a:p>
                      <a:pPr algn="ctr"/>
                      <a:endParaRPr lang="en-GB" i="0" dirty="0"/>
                    </a:p>
                  </a:txBody>
                  <a:tcPr anchor="ctr">
                    <a:solidFill>
                      <a:srgbClr val="FF0000"/>
                    </a:solidFill>
                  </a:tcPr>
                </a:tc>
                <a:tc>
                  <a:txBody>
                    <a:bodyPr/>
                    <a:lstStyle/>
                    <a:p>
                      <a:pPr algn="ctr"/>
                      <a:endParaRPr lang="en-GB" i="0" dirty="0"/>
                    </a:p>
                  </a:txBody>
                  <a:tcPr anchor="ctr">
                    <a:solidFill>
                      <a:srgbClr val="FF0000"/>
                    </a:solidFill>
                  </a:tcPr>
                </a:tc>
                <a:extLst>
                  <a:ext uri="{0D108BD9-81ED-4DB2-BD59-A6C34878D82A}">
                    <a16:rowId xmlns:a16="http://schemas.microsoft.com/office/drawing/2014/main" val="1969419040"/>
                  </a:ext>
                </a:extLst>
              </a:tr>
              <a:tr h="360173">
                <a:tc>
                  <a:txBody>
                    <a:bodyPr/>
                    <a:lstStyle/>
                    <a:p>
                      <a:r>
                        <a:rPr lang="en-GB" i="0" dirty="0" err="1"/>
                        <a:t>Prevessin</a:t>
                      </a:r>
                      <a:r>
                        <a:rPr lang="en-GB" i="0" dirty="0"/>
                        <a:t> </a:t>
                      </a:r>
                      <a:r>
                        <a:rPr lang="en-GB" sz="1400" i="0" dirty="0"/>
                        <a:t>Moulin des </a:t>
                      </a:r>
                      <a:r>
                        <a:rPr lang="en-GB" sz="1400" i="0" dirty="0" err="1"/>
                        <a:t>Ponts</a:t>
                      </a:r>
                      <a:endParaRPr lang="en-GB" sz="1400" i="0" dirty="0"/>
                    </a:p>
                  </a:txBody>
                  <a:tcPr anchor="ctr"/>
                </a:tc>
                <a:tc>
                  <a:txBody>
                    <a:bodyPr/>
                    <a:lstStyle/>
                    <a:p>
                      <a:endParaRPr lang="en-GB" sz="1600" i="0" dirty="0"/>
                    </a:p>
                  </a:txBody>
                  <a:tcPr anchor="ctr"/>
                </a:tc>
                <a:tc gridSpan="2">
                  <a:txBody>
                    <a:bodyPr/>
                    <a:lstStyle/>
                    <a:p>
                      <a:pPr algn="ctr"/>
                      <a:r>
                        <a:rPr lang="en-GB" i="0" dirty="0"/>
                        <a:t>24/24</a:t>
                      </a:r>
                    </a:p>
                  </a:txBody>
                  <a:tcPr anchor="ctr">
                    <a:solidFill>
                      <a:srgbClr val="92D050"/>
                    </a:solidFill>
                  </a:tcPr>
                </a:tc>
                <a:tc hMerge="1">
                  <a:txBody>
                    <a:bodyPr/>
                    <a:lstStyle/>
                    <a:p>
                      <a:endParaRPr lang="en-GB" dirty="0"/>
                    </a:p>
                  </a:txBody>
                  <a:tcPr/>
                </a:tc>
                <a:tc>
                  <a:txBody>
                    <a:bodyPr/>
                    <a:lstStyle/>
                    <a:p>
                      <a:pPr algn="ctr"/>
                      <a:endParaRPr lang="en-GB" i="0" dirty="0"/>
                    </a:p>
                  </a:txBody>
                  <a:tcPr anchor="ctr">
                    <a:solidFill>
                      <a:srgbClr val="FF0000"/>
                    </a:solidFill>
                  </a:tcPr>
                </a:tc>
                <a:tc>
                  <a:txBody>
                    <a:bodyPr/>
                    <a:lstStyle/>
                    <a:p>
                      <a:pPr algn="ctr"/>
                      <a:endParaRPr lang="en-GB" i="0" dirty="0"/>
                    </a:p>
                  </a:txBody>
                  <a:tcPr anchor="ctr">
                    <a:solidFill>
                      <a:srgbClr val="FF0000"/>
                    </a:solidFill>
                  </a:tcPr>
                </a:tc>
                <a:extLst>
                  <a:ext uri="{0D108BD9-81ED-4DB2-BD59-A6C34878D82A}">
                    <a16:rowId xmlns:a16="http://schemas.microsoft.com/office/drawing/2014/main" val="3466058449"/>
                  </a:ext>
                </a:extLst>
              </a:tr>
            </a:tbl>
          </a:graphicData>
        </a:graphic>
      </p:graphicFrame>
      <p:pic>
        <p:nvPicPr>
          <p:cNvPr id="11" name="Picture 10"/>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072640" y="123445"/>
            <a:ext cx="395703" cy="332391"/>
          </a:xfrm>
          <a:prstGeom prst="rect">
            <a:avLst/>
          </a:prstGeom>
        </p:spPr>
      </p:pic>
      <p:pic>
        <p:nvPicPr>
          <p:cNvPr id="12" name="Picture 11" descr="Bike Silhouette | SavvyChristine | Flick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flipH="1">
            <a:off x="5950001" y="107777"/>
            <a:ext cx="721915" cy="363726"/>
          </a:xfrm>
          <a:prstGeom prst="rect">
            <a:avLst/>
          </a:prstGeom>
        </p:spPr>
      </p:pic>
      <p:pic>
        <p:nvPicPr>
          <p:cNvPr id="16" name="Picture 15" descr="Clipart - walking icon"/>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flipH="1">
            <a:off x="5155570" y="132244"/>
            <a:ext cx="217765" cy="323592"/>
          </a:xfrm>
          <a:prstGeom prst="rect">
            <a:avLst/>
          </a:prstGeom>
        </p:spPr>
      </p:pic>
      <p:pic>
        <p:nvPicPr>
          <p:cNvPr id="17" name="Picture 16" descr="Файл:LKW mit Aufleger aus Zusatzzeichen 1048-14.svg"/>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7970498" y="62240"/>
            <a:ext cx="861204" cy="407939"/>
          </a:xfrm>
          <a:prstGeom prst="rect">
            <a:avLst/>
          </a:prstGeom>
        </p:spPr>
      </p:pic>
      <p:sp>
        <p:nvSpPr>
          <p:cNvPr id="2" name="Slide Number Placeholder 1"/>
          <p:cNvSpPr>
            <a:spLocks noGrp="1"/>
          </p:cNvSpPr>
          <p:nvPr>
            <p:ph type="sldNum" sz="quarter" idx="4"/>
          </p:nvPr>
        </p:nvSpPr>
        <p:spPr/>
        <p:txBody>
          <a:bodyPr/>
          <a:lstStyle/>
          <a:p>
            <a:fld id="{17918391-D411-FE40-AAD7-861AE5233E0E}" type="slidenum">
              <a:rPr lang="en-US" smtClean="0"/>
              <a:pPr/>
              <a:t>26</a:t>
            </a:fld>
            <a:endParaRPr lang="en-US" dirty="0"/>
          </a:p>
        </p:txBody>
      </p:sp>
    </p:spTree>
    <p:extLst>
      <p:ext uri="{BB962C8B-B14F-4D97-AF65-F5344CB8AC3E}">
        <p14:creationId xmlns:p14="http://schemas.microsoft.com/office/powerpoint/2010/main" val="189189583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rotWithShape="1">
          <a:blip r:embed="rId3"/>
          <a:srcRect r="21177"/>
          <a:stretch/>
        </p:blipFill>
        <p:spPr>
          <a:xfrm>
            <a:off x="4836745" y="2462878"/>
            <a:ext cx="3783018" cy="1864986"/>
          </a:xfrm>
          <a:prstGeom prst="rect">
            <a:avLst/>
          </a:prstGeom>
        </p:spPr>
      </p:pic>
      <p:sp>
        <p:nvSpPr>
          <p:cNvPr id="5" name="TextBox 4"/>
          <p:cNvSpPr txBox="1"/>
          <p:nvPr/>
        </p:nvSpPr>
        <p:spPr>
          <a:xfrm>
            <a:off x="412376" y="325293"/>
            <a:ext cx="4375648" cy="2031325"/>
          </a:xfrm>
          <a:prstGeom prst="rect">
            <a:avLst/>
          </a:prstGeom>
          <a:noFill/>
        </p:spPr>
        <p:txBody>
          <a:bodyPr wrap="square" rtlCol="0">
            <a:spAutoFit/>
          </a:bodyPr>
          <a:lstStyle/>
          <a:p>
            <a:r>
              <a:rPr lang="en-US" sz="2100" b="1" dirty="0"/>
              <a:t>Restaurants</a:t>
            </a:r>
            <a:endParaRPr lang="en-US" sz="2100" dirty="0"/>
          </a:p>
          <a:p>
            <a:r>
              <a:rPr lang="en-US" sz="2100" dirty="0"/>
              <a:t>2 in </a:t>
            </a:r>
            <a:r>
              <a:rPr lang="en-US" sz="2100" dirty="0" err="1"/>
              <a:t>Meyrin</a:t>
            </a:r>
            <a:r>
              <a:rPr lang="en-US" sz="2100" dirty="0"/>
              <a:t> (resto 1 &amp; 2)</a:t>
            </a:r>
          </a:p>
          <a:p>
            <a:r>
              <a:rPr lang="en-US" sz="2100" dirty="0"/>
              <a:t>1 in </a:t>
            </a:r>
            <a:r>
              <a:rPr lang="en-US" sz="2100" dirty="0" err="1"/>
              <a:t>Prevessin</a:t>
            </a:r>
            <a:r>
              <a:rPr lang="en-US" sz="2100" dirty="0"/>
              <a:t> (resto 3)</a:t>
            </a:r>
          </a:p>
          <a:p>
            <a:endParaRPr lang="en-US" sz="2100" dirty="0"/>
          </a:p>
          <a:p>
            <a:r>
              <a:rPr lang="en-US" sz="2100" b="1" dirty="0"/>
              <a:t>Cafeteria (snacks)</a:t>
            </a:r>
          </a:p>
          <a:p>
            <a:r>
              <a:rPr lang="en-US" sz="2100" dirty="0"/>
              <a:t>Building 13, 30, 40, 54, …</a:t>
            </a:r>
            <a:endParaRPr lang="en-GB" sz="2100" dirty="0"/>
          </a:p>
        </p:txBody>
      </p:sp>
      <p:sp>
        <p:nvSpPr>
          <p:cNvPr id="22" name="TextBox 21"/>
          <p:cNvSpPr txBox="1"/>
          <p:nvPr/>
        </p:nvSpPr>
        <p:spPr>
          <a:xfrm>
            <a:off x="7028057" y="2517342"/>
            <a:ext cx="1188132" cy="253916"/>
          </a:xfrm>
          <a:prstGeom prst="rect">
            <a:avLst/>
          </a:prstGeom>
          <a:noFill/>
        </p:spPr>
        <p:txBody>
          <a:bodyPr wrap="square" rtlCol="0">
            <a:spAutoFit/>
          </a:bodyPr>
          <a:lstStyle/>
          <a:p>
            <a:r>
              <a:rPr lang="en-US" sz="1050" dirty="0"/>
              <a:t>© CERN Photo</a:t>
            </a:r>
            <a:endParaRPr lang="en-GB" sz="1050" dirty="0"/>
          </a:p>
        </p:txBody>
      </p:sp>
      <p:sp>
        <p:nvSpPr>
          <p:cNvPr id="7" name="Slide Number Placeholder 6"/>
          <p:cNvSpPr>
            <a:spLocks noGrp="1"/>
          </p:cNvSpPr>
          <p:nvPr>
            <p:ph type="sldNum" sz="quarter" idx="4"/>
          </p:nvPr>
        </p:nvSpPr>
        <p:spPr/>
        <p:txBody>
          <a:bodyPr/>
          <a:lstStyle/>
          <a:p>
            <a:fld id="{17918391-D411-FE40-AAD7-861AE5233E0E}" type="slidenum">
              <a:rPr lang="en-US" smtClean="0"/>
              <a:pPr/>
              <a:t>27</a:t>
            </a:fld>
            <a:endParaRPr lang="en-US" dirty="0"/>
          </a:p>
        </p:txBody>
      </p:sp>
      <p:pic>
        <p:nvPicPr>
          <p:cNvPr id="10" name="Picture 9"/>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994545" y="2503571"/>
            <a:ext cx="2422272" cy="1718299"/>
          </a:xfrm>
          <a:prstGeom prst="rect">
            <a:avLst/>
          </a:prstGeom>
        </p:spPr>
      </p:pic>
      <p:pic>
        <p:nvPicPr>
          <p:cNvPr id="11" name="Picture 10" descr="http://cds.cern.ch/record/2626870/files/201807-160_13.jpg?subformat=icon-1440"/>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5259783" y="245528"/>
            <a:ext cx="3031601" cy="20863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3177476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471609"/>
            <a:ext cx="3657600" cy="3262788"/>
          </a:xfrm>
        </p:spPr>
        <p:txBody>
          <a:bodyPr>
            <a:normAutofit/>
          </a:bodyPr>
          <a:lstStyle/>
          <a:p>
            <a:pPr marL="36576" indent="0">
              <a:buNone/>
            </a:pPr>
            <a:r>
              <a:rPr lang="en-GB" dirty="0">
                <a:solidFill>
                  <a:srgbClr val="00B0F0"/>
                </a:solidFill>
              </a:rPr>
              <a:t>CERN Car</a:t>
            </a:r>
            <a:br>
              <a:rPr lang="en-GB" dirty="0">
                <a:solidFill>
                  <a:srgbClr val="00B0F0"/>
                </a:solidFill>
              </a:rPr>
            </a:br>
            <a:endParaRPr lang="en-GB" dirty="0"/>
          </a:p>
          <a:p>
            <a:pPr marL="36576" indent="0">
              <a:buNone/>
            </a:pPr>
            <a:r>
              <a:rPr lang="en-GB" sz="2000" dirty="0"/>
              <a:t>Requires </a:t>
            </a:r>
          </a:p>
          <a:p>
            <a:pPr marL="36576" indent="0">
              <a:buNone/>
            </a:pPr>
            <a:r>
              <a:rPr lang="en-GB" sz="2000" dirty="0">
                <a:hlinkClick r:id="rId3"/>
              </a:rPr>
              <a:t>CERN driving authorization </a:t>
            </a:r>
            <a:r>
              <a:rPr lang="en-GB" sz="2000" dirty="0"/>
              <a:t>:</a:t>
            </a:r>
            <a:endParaRPr lang="en-GB" dirty="0"/>
          </a:p>
          <a:p>
            <a:pPr>
              <a:buFont typeface="Wingdings" panose="05000000000000000000" pitchFamily="2" charset="2"/>
              <a:buChar char="q"/>
            </a:pPr>
            <a:r>
              <a:rPr lang="en-GB" sz="2000" dirty="0"/>
              <a:t>Valid driving licence</a:t>
            </a:r>
          </a:p>
          <a:p>
            <a:pPr>
              <a:buFont typeface="Wingdings" panose="05000000000000000000" pitchFamily="2" charset="2"/>
              <a:buChar char="q"/>
            </a:pPr>
            <a:r>
              <a:rPr lang="en-GB" sz="2000" dirty="0"/>
              <a:t>OK Department Head</a:t>
            </a:r>
          </a:p>
        </p:txBody>
      </p:sp>
      <p:sp>
        <p:nvSpPr>
          <p:cNvPr id="4" name="Content Placeholder 3"/>
          <p:cNvSpPr>
            <a:spLocks noGrp="1"/>
          </p:cNvSpPr>
          <p:nvPr>
            <p:ph sz="half" idx="2"/>
          </p:nvPr>
        </p:nvSpPr>
        <p:spPr>
          <a:xfrm>
            <a:off x="4778488" y="424063"/>
            <a:ext cx="3657600" cy="3732999"/>
          </a:xfrm>
        </p:spPr>
        <p:txBody>
          <a:bodyPr>
            <a:normAutofit/>
          </a:bodyPr>
          <a:lstStyle/>
          <a:p>
            <a:pPr marL="36576" indent="0">
              <a:buNone/>
            </a:pPr>
            <a:r>
              <a:rPr lang="en-GB" dirty="0">
                <a:solidFill>
                  <a:srgbClr val="00B0F0"/>
                </a:solidFill>
              </a:rPr>
              <a:t>Private vehicle</a:t>
            </a:r>
            <a:br>
              <a:rPr lang="en-GB" dirty="0">
                <a:solidFill>
                  <a:srgbClr val="00B0F0"/>
                </a:solidFill>
              </a:rPr>
            </a:br>
            <a:endParaRPr lang="en-GB" dirty="0">
              <a:solidFill>
                <a:srgbClr val="00B0F0"/>
              </a:solidFill>
            </a:endParaRPr>
          </a:p>
          <a:p>
            <a:pPr>
              <a:buFont typeface="Wingdings" panose="05000000000000000000" pitchFamily="2" charset="2"/>
              <a:buChar char="ü"/>
            </a:pPr>
            <a:r>
              <a:rPr lang="en-GB" sz="2000" dirty="0"/>
              <a:t>Not requiring registration </a:t>
            </a:r>
          </a:p>
          <a:p>
            <a:pPr lvl="1">
              <a:buFont typeface="Wingdings" panose="05000000000000000000" pitchFamily="2" charset="2"/>
              <a:buChar char="ü"/>
            </a:pPr>
            <a:r>
              <a:rPr lang="en-GB" sz="1600" dirty="0"/>
              <a:t>Bike, “</a:t>
            </a:r>
            <a:r>
              <a:rPr lang="en-GB" sz="1600" dirty="0" err="1"/>
              <a:t>trottinette</a:t>
            </a:r>
            <a:r>
              <a:rPr lang="en-GB" sz="1600" dirty="0"/>
              <a:t>”</a:t>
            </a:r>
            <a:endParaRPr lang="en-GB" sz="1600" dirty="0">
              <a:solidFill>
                <a:srgbClr val="FF0000"/>
              </a:solidFill>
            </a:endParaRPr>
          </a:p>
          <a:p>
            <a:pPr>
              <a:buFont typeface="Wingdings" panose="05000000000000000000" pitchFamily="2" charset="2"/>
              <a:buChar char="ü"/>
            </a:pPr>
            <a:r>
              <a:rPr lang="en-GB" sz="2000" dirty="0"/>
              <a:t>Requiring registration</a:t>
            </a:r>
          </a:p>
          <a:p>
            <a:pPr lvl="1">
              <a:buFont typeface="Wingdings" panose="05000000000000000000" pitchFamily="2" charset="2"/>
              <a:buChar char="q"/>
            </a:pPr>
            <a:r>
              <a:rPr lang="en-GB" sz="1600" dirty="0"/>
              <a:t>Must be registered in member state or EU country</a:t>
            </a:r>
          </a:p>
          <a:p>
            <a:pPr lvl="1">
              <a:buFont typeface="Wingdings" panose="05000000000000000000" pitchFamily="2" charset="2"/>
              <a:buChar char="q"/>
            </a:pPr>
            <a:r>
              <a:rPr lang="en-GB" sz="1600" dirty="0"/>
              <a:t>“Tourist” cars only</a:t>
            </a:r>
          </a:p>
          <a:p>
            <a:pPr marL="448056" lvl="1" indent="0">
              <a:buNone/>
            </a:pPr>
            <a:r>
              <a:rPr lang="en-GB" sz="1600" dirty="0">
                <a:solidFill>
                  <a:srgbClr val="FF0000"/>
                </a:solidFill>
              </a:rPr>
              <a:t>	Not allowed : </a:t>
            </a:r>
            <a:br>
              <a:rPr lang="en-GB" sz="1600" dirty="0">
                <a:solidFill>
                  <a:srgbClr val="FF0000"/>
                </a:solidFill>
              </a:rPr>
            </a:br>
            <a:r>
              <a:rPr lang="en-GB" sz="1600" dirty="0">
                <a:solidFill>
                  <a:srgbClr val="FF0000"/>
                </a:solidFill>
              </a:rPr>
              <a:t>	Scooter, moto, lorry, bus, …</a:t>
            </a:r>
          </a:p>
          <a:p>
            <a:pPr marL="36576" indent="0">
              <a:buNone/>
            </a:pPr>
            <a:endParaRPr lang="en-GB" sz="2000" dirty="0"/>
          </a:p>
          <a:p>
            <a:pPr>
              <a:buFont typeface="Wingdings" panose="05000000000000000000" pitchFamily="2" charset="2"/>
              <a:buChar char="ü"/>
            </a:pPr>
            <a:endParaRPr lang="en-GB"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28</a:t>
            </a:fld>
            <a:endParaRPr lang="en-US" dirty="0"/>
          </a:p>
        </p:txBody>
      </p:sp>
      <p:pic>
        <p:nvPicPr>
          <p:cNvPr id="6" name="Picture 5">
            <a:hlinkClick r:id="rId4"/>
          </p:cNvPr>
          <p:cNvPicPr>
            <a:picLocks noChangeAspect="1"/>
          </p:cNvPicPr>
          <p:nvPr/>
        </p:nvPicPr>
        <p:blipFill>
          <a:blip r:embed="rId5"/>
          <a:stretch>
            <a:fillRect/>
          </a:stretch>
        </p:blipFill>
        <p:spPr>
          <a:xfrm>
            <a:off x="1585913" y="2936082"/>
            <a:ext cx="1172656" cy="1762973"/>
          </a:xfrm>
          <a:prstGeom prst="rect">
            <a:avLst/>
          </a:prstGeom>
        </p:spPr>
      </p:pic>
    </p:spTree>
    <p:extLst>
      <p:ext uri="{BB962C8B-B14F-4D97-AF65-F5344CB8AC3E}">
        <p14:creationId xmlns:p14="http://schemas.microsoft.com/office/powerpoint/2010/main" val="76582610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65760" y="307489"/>
            <a:ext cx="5505758" cy="3839513"/>
          </a:xfrm>
          <a:prstGeom prst="rect">
            <a:avLst/>
          </a:prstGeom>
          <a:noFill/>
        </p:spPr>
        <p:txBody>
          <a:bodyPr wrap="square" rtlCol="0">
            <a:spAutoFit/>
          </a:bodyPr>
          <a:lstStyle/>
          <a:p>
            <a:r>
              <a:rPr lang="en-US" sz="2100" dirty="0"/>
              <a:t>CERN Mobility Centre</a:t>
            </a:r>
          </a:p>
          <a:p>
            <a:r>
              <a:rPr lang="en-US" sz="1350" dirty="0"/>
              <a:t>Located next to Entrance A</a:t>
            </a:r>
          </a:p>
          <a:p>
            <a:endParaRPr lang="en-US" sz="1350" dirty="0"/>
          </a:p>
          <a:p>
            <a:r>
              <a:rPr lang="en-US" sz="2400" dirty="0"/>
              <a:t>Services offered</a:t>
            </a:r>
          </a:p>
          <a:p>
            <a:endParaRPr lang="en-US" sz="1100" dirty="0"/>
          </a:p>
          <a:p>
            <a:pPr marL="342900" indent="-342900">
              <a:buFont typeface="Wingdings" panose="05000000000000000000" pitchFamily="2" charset="2"/>
              <a:buChar char="ü"/>
            </a:pPr>
            <a:r>
              <a:rPr lang="en-US" sz="2400" dirty="0"/>
              <a:t>Bike rental</a:t>
            </a:r>
          </a:p>
          <a:p>
            <a:pPr marL="342900" indent="-342900">
              <a:buFont typeface="Wingdings" panose="05000000000000000000" pitchFamily="2" charset="2"/>
              <a:buChar char="ü"/>
            </a:pPr>
            <a:r>
              <a:rPr lang="en-US" sz="2400" dirty="0"/>
              <a:t>Car rental</a:t>
            </a:r>
          </a:p>
          <a:p>
            <a:pPr marL="342900" indent="-342900">
              <a:buFont typeface="Wingdings" panose="05000000000000000000" pitchFamily="2" charset="2"/>
              <a:buChar char="ü"/>
            </a:pPr>
            <a:r>
              <a:rPr lang="en-US" sz="2400" dirty="0"/>
              <a:t>Car sharing</a:t>
            </a:r>
          </a:p>
          <a:p>
            <a:pPr marL="342900" indent="-342900">
              <a:buFont typeface="Wingdings" panose="05000000000000000000" pitchFamily="2" charset="2"/>
              <a:buChar char="ü"/>
            </a:pPr>
            <a:r>
              <a:rPr lang="en-US" sz="2400" dirty="0"/>
              <a:t>Bike sharing</a:t>
            </a:r>
          </a:p>
          <a:p>
            <a:pPr marL="342900" indent="-342900">
              <a:buFont typeface="Wingdings" panose="05000000000000000000" pitchFamily="2" charset="2"/>
              <a:buChar char="ü"/>
            </a:pPr>
            <a:r>
              <a:rPr lang="en-US" sz="2400" dirty="0"/>
              <a:t>Shuttles</a:t>
            </a:r>
          </a:p>
          <a:p>
            <a:pPr marL="342900" indent="-342900">
              <a:buFont typeface="Wingdings" panose="05000000000000000000" pitchFamily="2" charset="2"/>
              <a:buChar char="ü"/>
            </a:pPr>
            <a:r>
              <a:rPr lang="en-US" sz="2400" dirty="0"/>
              <a:t>….</a:t>
            </a:r>
          </a:p>
          <a:p>
            <a:endParaRPr lang="en-US" sz="1350"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29</a:t>
            </a:fld>
            <a:endParaRPr lang="en-US" dirty="0"/>
          </a:p>
        </p:txBody>
      </p:sp>
      <p:pic>
        <p:nvPicPr>
          <p:cNvPr id="1026" name="Picture 2" descr="https://fastly.4sqi.net/img/general/width960/63396902_L-3b516F4ZGOb45XILAbV_o0rAIhFRrHTDIlLcBfokk.jpg"/>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t="17417" r="4531"/>
          <a:stretch/>
        </p:blipFill>
        <p:spPr bwMode="auto">
          <a:xfrm>
            <a:off x="4428378" y="512459"/>
            <a:ext cx="4007710" cy="3466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p:cNvPicPr>
            <a:picLocks noChangeAspect="1"/>
          </p:cNvPicPr>
          <p:nvPr/>
        </p:nvPicPr>
        <p:blipFill>
          <a:blip r:embed="rId4"/>
          <a:stretch>
            <a:fillRect/>
          </a:stretch>
        </p:blipFill>
        <p:spPr>
          <a:xfrm>
            <a:off x="3118639" y="1007728"/>
            <a:ext cx="2804833" cy="2836586"/>
          </a:xfrm>
          <a:prstGeom prst="rect">
            <a:avLst/>
          </a:prstGeom>
        </p:spPr>
      </p:pic>
      <p:sp>
        <p:nvSpPr>
          <p:cNvPr id="5" name="TextBox 4"/>
          <p:cNvSpPr txBox="1"/>
          <p:nvPr/>
        </p:nvSpPr>
        <p:spPr>
          <a:xfrm>
            <a:off x="280800" y="3974386"/>
            <a:ext cx="6985417" cy="369332"/>
          </a:xfrm>
          <a:prstGeom prst="rect">
            <a:avLst/>
          </a:prstGeom>
          <a:noFill/>
        </p:spPr>
        <p:txBody>
          <a:bodyPr wrap="square" rtlCol="0">
            <a:spAutoFit/>
          </a:bodyPr>
          <a:lstStyle/>
          <a:p>
            <a:r>
              <a:rPr lang="en-GB" dirty="0">
                <a:hlinkClick r:id="rId5"/>
              </a:rPr>
              <a:t>https://sce-dep.web.cern.ch/campus-life/mobility</a:t>
            </a:r>
            <a:r>
              <a:rPr lang="en-GB" dirty="0"/>
              <a:t> </a:t>
            </a:r>
          </a:p>
        </p:txBody>
      </p:sp>
    </p:spTree>
    <p:extLst>
      <p:ext uri="{BB962C8B-B14F-4D97-AF65-F5344CB8AC3E}">
        <p14:creationId xmlns:p14="http://schemas.microsoft.com/office/powerpoint/2010/main" val="32689708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7664" y="828957"/>
            <a:ext cx="4627606" cy="528999"/>
          </a:xfrm>
        </p:spPr>
        <p:txBody>
          <a:bodyPr>
            <a:noAutofit/>
          </a:bodyPr>
          <a:lstStyle/>
          <a:p>
            <a:r>
              <a:rPr lang="fr-FR" dirty="0">
                <a:solidFill>
                  <a:schemeClr val="tx1">
                    <a:lumMod val="60000"/>
                    <a:lumOff val="40000"/>
                  </a:schemeClr>
                </a:solidFill>
              </a:rPr>
              <a:t>Bienvenue</a:t>
            </a:r>
            <a:br>
              <a:rPr lang="fr-FR" dirty="0">
                <a:solidFill>
                  <a:schemeClr val="tx1">
                    <a:lumMod val="60000"/>
                    <a:lumOff val="40000"/>
                  </a:schemeClr>
                </a:solidFill>
              </a:rPr>
            </a:br>
            <a:r>
              <a:rPr lang="fr-FR" dirty="0" err="1">
                <a:solidFill>
                  <a:schemeClr val="tx1">
                    <a:lumMod val="60000"/>
                    <a:lumOff val="40000"/>
                  </a:schemeClr>
                </a:solidFill>
              </a:rPr>
              <a:t>Welcome</a:t>
            </a:r>
            <a:endParaRPr lang="fr-FR" dirty="0">
              <a:solidFill>
                <a:schemeClr val="tx1">
                  <a:lumMod val="60000"/>
                  <a:lumOff val="40000"/>
                </a:schemeClr>
              </a:solidFill>
            </a:endParaRPr>
          </a:p>
        </p:txBody>
      </p:sp>
      <p:sp>
        <p:nvSpPr>
          <p:cNvPr id="6" name="Text Placeholder 5"/>
          <p:cNvSpPr>
            <a:spLocks noGrp="1"/>
          </p:cNvSpPr>
          <p:nvPr>
            <p:ph type="body" idx="10"/>
          </p:nvPr>
        </p:nvSpPr>
        <p:spPr>
          <a:xfrm>
            <a:off x="1547665" y="2679762"/>
            <a:ext cx="3724811" cy="722719"/>
          </a:xfrm>
        </p:spPr>
        <p:txBody>
          <a:bodyPr>
            <a:noAutofit/>
          </a:bodyPr>
          <a:lstStyle/>
          <a:p>
            <a:r>
              <a:rPr lang="fr-FR" sz="2100" b="1" dirty="0">
                <a:solidFill>
                  <a:srgbClr val="001844"/>
                </a:solidFill>
              </a:rPr>
              <a:t>James PURVIS</a:t>
            </a:r>
          </a:p>
          <a:p>
            <a:r>
              <a:rPr lang="fr-FR" sz="1350" dirty="0">
                <a:solidFill>
                  <a:srgbClr val="001844"/>
                </a:solidFill>
              </a:rPr>
              <a:t>Chef du département des ressources humaines </a:t>
            </a:r>
          </a:p>
          <a:p>
            <a:r>
              <a:rPr lang="fr-FR" sz="1350" i="1" dirty="0">
                <a:solidFill>
                  <a:srgbClr val="001844"/>
                </a:solidFill>
              </a:rPr>
              <a:t>Head, </a:t>
            </a:r>
            <a:r>
              <a:rPr lang="fr-FR" sz="1350" i="1" dirty="0" err="1">
                <a:solidFill>
                  <a:srgbClr val="001844"/>
                </a:solidFill>
              </a:rPr>
              <a:t>Human</a:t>
            </a:r>
            <a:r>
              <a:rPr lang="fr-FR" sz="1350" i="1" dirty="0">
                <a:solidFill>
                  <a:srgbClr val="001844"/>
                </a:solidFill>
              </a:rPr>
              <a:t> </a:t>
            </a:r>
            <a:r>
              <a:rPr lang="fr-FR" sz="1350" i="1" dirty="0" err="1">
                <a:solidFill>
                  <a:srgbClr val="001844"/>
                </a:solidFill>
              </a:rPr>
              <a:t>Resources</a:t>
            </a:r>
            <a:r>
              <a:rPr lang="fr-FR" sz="1350" i="1" dirty="0">
                <a:solidFill>
                  <a:srgbClr val="001844"/>
                </a:solidFill>
              </a:rPr>
              <a:t> </a:t>
            </a:r>
            <a:r>
              <a:rPr lang="fr-FR" sz="1350" i="1" dirty="0" err="1">
                <a:solidFill>
                  <a:srgbClr val="001844"/>
                </a:solidFill>
              </a:rPr>
              <a:t>Department</a:t>
            </a:r>
            <a:r>
              <a:rPr lang="fr-FR" sz="1350" i="1" dirty="0">
                <a:solidFill>
                  <a:srgbClr val="001844"/>
                </a:solidFill>
              </a:rPr>
              <a:t> </a:t>
            </a:r>
          </a:p>
        </p:txBody>
      </p:sp>
      <p:pic>
        <p:nvPicPr>
          <p:cNvPr id="7" name="Picture 6"/>
          <p:cNvPicPr>
            <a:picLocks noChangeAspect="1"/>
          </p:cNvPicPr>
          <p:nvPr/>
        </p:nvPicPr>
        <p:blipFill>
          <a:blip r:embed="rId3"/>
          <a:stretch>
            <a:fillRect/>
          </a:stretch>
        </p:blipFill>
        <p:spPr>
          <a:xfrm>
            <a:off x="5812140" y="853685"/>
            <a:ext cx="1867470" cy="2330348"/>
          </a:xfrm>
          <a:prstGeom prst="rect">
            <a:avLst/>
          </a:prstGeom>
        </p:spPr>
      </p:pic>
      <p:sp>
        <p:nvSpPr>
          <p:cNvPr id="3" name="TextBox 2"/>
          <p:cNvSpPr txBox="1"/>
          <p:nvPr/>
        </p:nvSpPr>
        <p:spPr>
          <a:xfrm>
            <a:off x="1547665" y="3851910"/>
            <a:ext cx="2480166" cy="369332"/>
          </a:xfrm>
          <a:prstGeom prst="rect">
            <a:avLst/>
          </a:prstGeom>
          <a:noFill/>
        </p:spPr>
        <p:txBody>
          <a:bodyPr wrap="none" rtlCol="0">
            <a:spAutoFit/>
          </a:bodyPr>
          <a:lstStyle/>
          <a:p>
            <a:r>
              <a:rPr lang="en-GB" dirty="0"/>
              <a:t>Link to </a:t>
            </a:r>
            <a:r>
              <a:rPr lang="en-GB" dirty="0">
                <a:hlinkClick r:id="rId4"/>
              </a:rPr>
              <a:t>video on </a:t>
            </a:r>
            <a:r>
              <a:rPr lang="en-GB" dirty="0" err="1">
                <a:hlinkClick r:id="rId4"/>
              </a:rPr>
              <a:t>Indico</a:t>
            </a:r>
            <a:endParaRPr lang="en-GB"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3</a:t>
            </a:fld>
            <a:endParaRPr lang="en-US" dirty="0"/>
          </a:p>
        </p:txBody>
      </p:sp>
    </p:spTree>
    <p:extLst>
      <p:ext uri="{BB962C8B-B14F-4D97-AF65-F5344CB8AC3E}">
        <p14:creationId xmlns:p14="http://schemas.microsoft.com/office/powerpoint/2010/main" val="379894738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pPr algn="ctr"/>
            <a:r>
              <a:rPr lang="en-US" dirty="0"/>
              <a:t>Mobility apps</a:t>
            </a:r>
            <a:endParaRPr lang="en-GB" dirty="0"/>
          </a:p>
        </p:txBody>
      </p:sp>
      <p:sp>
        <p:nvSpPr>
          <p:cNvPr id="4" name="Content Placeholder 3"/>
          <p:cNvSpPr>
            <a:spLocks noGrp="1"/>
          </p:cNvSpPr>
          <p:nvPr>
            <p:ph sz="quarter" idx="2"/>
          </p:nvPr>
        </p:nvSpPr>
        <p:spPr>
          <a:xfrm>
            <a:off x="224384" y="1080059"/>
            <a:ext cx="4040188" cy="2764991"/>
          </a:xfrm>
        </p:spPr>
        <p:txBody>
          <a:bodyPr/>
          <a:lstStyle/>
          <a:p>
            <a:pPr marL="36576" indent="0" algn="r">
              <a:buNone/>
            </a:pPr>
            <a:r>
              <a:rPr lang="en-US" sz="2800" dirty="0">
                <a:solidFill>
                  <a:srgbClr val="C00000"/>
                </a:solidFill>
              </a:rPr>
              <a:t>Car sharing</a:t>
            </a:r>
          </a:p>
          <a:p>
            <a:pPr marL="36576" indent="0">
              <a:buNone/>
            </a:pPr>
            <a:r>
              <a:rPr lang="en-US" dirty="0">
                <a:hlinkClick r:id="rId3"/>
              </a:rPr>
              <a:t>glide.io</a:t>
            </a:r>
            <a:endParaRPr lang="en-US" dirty="0"/>
          </a:p>
          <a:p>
            <a:pPr marL="36576" indent="0">
              <a:buNone/>
            </a:pPr>
            <a:r>
              <a:rPr lang="en-US" sz="1400" dirty="0"/>
              <a:t>login with CERN SSO</a:t>
            </a:r>
            <a:endParaRPr lang="en-GB" sz="1400" dirty="0"/>
          </a:p>
        </p:txBody>
      </p:sp>
      <p:sp>
        <p:nvSpPr>
          <p:cNvPr id="6" name="Content Placeholder 5"/>
          <p:cNvSpPr>
            <a:spLocks noGrp="1"/>
          </p:cNvSpPr>
          <p:nvPr>
            <p:ph sz="quarter" idx="4"/>
          </p:nvPr>
        </p:nvSpPr>
        <p:spPr>
          <a:xfrm>
            <a:off x="4482101" y="1051169"/>
            <a:ext cx="4350868" cy="2764991"/>
          </a:xfrm>
        </p:spPr>
        <p:txBody>
          <a:bodyPr/>
          <a:lstStyle/>
          <a:p>
            <a:pPr marL="36576" indent="0">
              <a:buNone/>
            </a:pPr>
            <a:r>
              <a:rPr lang="en-US" sz="2800" dirty="0">
                <a:solidFill>
                  <a:srgbClr val="92D050"/>
                </a:solidFill>
              </a:rPr>
              <a:t>Bike sharing</a:t>
            </a:r>
          </a:p>
          <a:p>
            <a:pPr marL="36576" indent="0" algn="r">
              <a:buNone/>
            </a:pPr>
            <a:br>
              <a:rPr lang="en-US" dirty="0"/>
            </a:br>
            <a:r>
              <a:rPr lang="en-US" dirty="0">
                <a:hlinkClick r:id="rId4"/>
              </a:rPr>
              <a:t>www.mobility-parc.net/</a:t>
            </a:r>
            <a:br>
              <a:rPr lang="en-US" dirty="0"/>
            </a:br>
            <a:r>
              <a:rPr lang="en-US" sz="1400" dirty="0"/>
              <a:t>login with CERN SSO</a:t>
            </a:r>
            <a:endParaRPr lang="en-GB" sz="2400" dirty="0"/>
          </a:p>
          <a:p>
            <a:pPr marL="36576" indent="0" algn="r">
              <a:buNone/>
            </a:pPr>
            <a:endParaRPr lang="en-GB" dirty="0"/>
          </a:p>
        </p:txBody>
      </p:sp>
      <p:sp>
        <p:nvSpPr>
          <p:cNvPr id="2" name="Slide Number Placeholder 1"/>
          <p:cNvSpPr>
            <a:spLocks noGrp="1"/>
          </p:cNvSpPr>
          <p:nvPr>
            <p:ph type="sldNum" sz="quarter" idx="4294967295"/>
          </p:nvPr>
        </p:nvSpPr>
        <p:spPr>
          <a:xfrm>
            <a:off x="8642350" y="4767263"/>
            <a:ext cx="501650" cy="274637"/>
          </a:xfrm>
        </p:spPr>
        <p:txBody>
          <a:bodyPr/>
          <a:lstStyle/>
          <a:p>
            <a:fld id="{17918391-D411-FE40-AAD7-861AE5233E0E}" type="slidenum">
              <a:rPr lang="en-US" smtClean="0"/>
              <a:pPr/>
              <a:t>30</a:t>
            </a:fld>
            <a:endParaRPr lang="en-US" dirty="0"/>
          </a:p>
        </p:txBody>
      </p:sp>
      <p:pic>
        <p:nvPicPr>
          <p:cNvPr id="7" name="Content Placeholder 3"/>
          <p:cNvPicPr>
            <a:picLocks noChangeAspect="1"/>
          </p:cNvPicPr>
          <p:nvPr/>
        </p:nvPicPr>
        <p:blipFill rotWithShape="1">
          <a:blip r:embed="rId5"/>
          <a:srcRect l="8467" t="750" r="13301" b="56277"/>
          <a:stretch/>
        </p:blipFill>
        <p:spPr>
          <a:xfrm>
            <a:off x="4525143" y="2646130"/>
            <a:ext cx="1197735" cy="418136"/>
          </a:xfrm>
          <a:prstGeom prst="rect">
            <a:avLst/>
          </a:prstGeom>
        </p:spPr>
      </p:pic>
      <p:pic>
        <p:nvPicPr>
          <p:cNvPr id="8" name="Content Placeholder 3"/>
          <p:cNvPicPr>
            <a:picLocks noChangeAspect="1"/>
          </p:cNvPicPr>
          <p:nvPr/>
        </p:nvPicPr>
        <p:blipFill rotWithShape="1">
          <a:blip r:embed="rId5"/>
          <a:srcRect l="8467" t="750" r="13301" b="56277"/>
          <a:stretch/>
        </p:blipFill>
        <p:spPr>
          <a:xfrm>
            <a:off x="303853" y="2690020"/>
            <a:ext cx="1197735" cy="418136"/>
          </a:xfrm>
          <a:prstGeom prst="rect">
            <a:avLst/>
          </a:prstGeom>
        </p:spPr>
      </p:pic>
      <p:pic>
        <p:nvPicPr>
          <p:cNvPr id="9" name="Content Placeholder 3"/>
          <p:cNvPicPr>
            <a:picLocks noChangeAspect="1"/>
          </p:cNvPicPr>
          <p:nvPr/>
        </p:nvPicPr>
        <p:blipFill rotWithShape="1">
          <a:blip r:embed="rId5"/>
          <a:srcRect t="40019" r="32770" b="10347"/>
          <a:stretch/>
        </p:blipFill>
        <p:spPr>
          <a:xfrm>
            <a:off x="2335294" y="2625198"/>
            <a:ext cx="1036316" cy="482958"/>
          </a:xfrm>
          <a:prstGeom prst="rect">
            <a:avLst/>
          </a:prstGeom>
        </p:spPr>
      </p:pic>
      <p:pic>
        <p:nvPicPr>
          <p:cNvPr id="10" name="Content Placeholder 3"/>
          <p:cNvPicPr>
            <a:picLocks noChangeAspect="1"/>
          </p:cNvPicPr>
          <p:nvPr/>
        </p:nvPicPr>
        <p:blipFill rotWithShape="1">
          <a:blip r:embed="rId5"/>
          <a:srcRect t="40019" r="32770" b="10347"/>
          <a:stretch/>
        </p:blipFill>
        <p:spPr>
          <a:xfrm>
            <a:off x="7110350" y="2603571"/>
            <a:ext cx="1036316" cy="482958"/>
          </a:xfrm>
          <a:prstGeom prst="rect">
            <a:avLst/>
          </a:prstGeom>
        </p:spPr>
      </p:pic>
      <p:pic>
        <p:nvPicPr>
          <p:cNvPr id="11" name="Picture 10"/>
          <p:cNvPicPr>
            <a:picLocks noChangeAspect="1"/>
          </p:cNvPicPr>
          <p:nvPr/>
        </p:nvPicPr>
        <p:blipFill>
          <a:blip r:embed="rId6"/>
          <a:stretch>
            <a:fillRect/>
          </a:stretch>
        </p:blipFill>
        <p:spPr>
          <a:xfrm>
            <a:off x="382588" y="94333"/>
            <a:ext cx="1514465" cy="1444026"/>
          </a:xfrm>
          <a:prstGeom prst="rect">
            <a:avLst/>
          </a:prstGeom>
        </p:spPr>
      </p:pic>
      <p:pic>
        <p:nvPicPr>
          <p:cNvPr id="12" name="Picture 11"/>
          <p:cNvPicPr>
            <a:picLocks noChangeAspect="1"/>
          </p:cNvPicPr>
          <p:nvPr/>
        </p:nvPicPr>
        <p:blipFill>
          <a:blip r:embed="rId7"/>
          <a:stretch>
            <a:fillRect/>
          </a:stretch>
        </p:blipFill>
        <p:spPr>
          <a:xfrm>
            <a:off x="358940" y="3148320"/>
            <a:ext cx="1092068" cy="1134727"/>
          </a:xfrm>
          <a:prstGeom prst="rect">
            <a:avLst/>
          </a:prstGeom>
        </p:spPr>
      </p:pic>
      <p:pic>
        <p:nvPicPr>
          <p:cNvPr id="13" name="Picture 12"/>
          <p:cNvPicPr>
            <a:picLocks noChangeAspect="1"/>
          </p:cNvPicPr>
          <p:nvPr/>
        </p:nvPicPr>
        <p:blipFill>
          <a:blip r:embed="rId8"/>
          <a:stretch>
            <a:fillRect/>
          </a:stretch>
        </p:blipFill>
        <p:spPr>
          <a:xfrm>
            <a:off x="2335294" y="3123890"/>
            <a:ext cx="1230603" cy="1239586"/>
          </a:xfrm>
          <a:prstGeom prst="rect">
            <a:avLst/>
          </a:prstGeom>
        </p:spPr>
      </p:pic>
      <p:cxnSp>
        <p:nvCxnSpPr>
          <p:cNvPr id="17" name="Straight Connector 16"/>
          <p:cNvCxnSpPr/>
          <p:nvPr/>
        </p:nvCxnSpPr>
        <p:spPr>
          <a:xfrm flipH="1">
            <a:off x="4240924" y="1064172"/>
            <a:ext cx="23648" cy="3044591"/>
          </a:xfrm>
          <a:prstGeom prst="line">
            <a:avLst/>
          </a:prstGeom>
        </p:spPr>
        <p:style>
          <a:lnRef idx="2">
            <a:schemeClr val="accent1"/>
          </a:lnRef>
          <a:fillRef idx="0">
            <a:schemeClr val="accent1"/>
          </a:fillRef>
          <a:effectRef idx="1">
            <a:schemeClr val="accent1"/>
          </a:effectRef>
          <a:fontRef idx="minor">
            <a:schemeClr val="tx1"/>
          </a:fontRef>
        </p:style>
      </p:cxnSp>
      <p:pic>
        <p:nvPicPr>
          <p:cNvPr id="21" name="Content Placeholder 7" descr="Icon&#10;&#10;Description automatically generated">
            <a:extLst>
              <a:ext uri="{FF2B5EF4-FFF2-40B4-BE49-F238E27FC236}">
                <a16:creationId xmlns:a16="http://schemas.microsoft.com/office/drawing/2014/main" id="{4CA4E048-75B5-4868-A4D0-0518491BA8A8}"/>
              </a:ext>
            </a:extLst>
          </p:cNvPr>
          <p:cNvPicPr>
            <a:picLocks noChangeAspect="1"/>
          </p:cNvPicPr>
          <p:nvPr/>
        </p:nvPicPr>
        <p:blipFill rotWithShape="1">
          <a:blip r:embed="rId9" cstate="email">
            <a:extLst>
              <a:ext uri="{28A0092B-C50C-407E-A947-70E740481C1C}">
                <a14:useLocalDpi xmlns:a14="http://schemas.microsoft.com/office/drawing/2010/main" val="0"/>
              </a:ext>
            </a:extLst>
          </a:blip>
          <a:srcRect l="30284" t="11755" r="30054" b="12701"/>
          <a:stretch/>
        </p:blipFill>
        <p:spPr>
          <a:xfrm>
            <a:off x="7039973" y="0"/>
            <a:ext cx="1602377" cy="1602378"/>
          </a:xfrm>
          <a:prstGeom prst="rect">
            <a:avLst/>
          </a:prstGeom>
        </p:spPr>
      </p:pic>
      <p:pic>
        <p:nvPicPr>
          <p:cNvPr id="23" name="Picture 22">
            <a:extLst>
              <a:ext uri="{FF2B5EF4-FFF2-40B4-BE49-F238E27FC236}">
                <a16:creationId xmlns:a16="http://schemas.microsoft.com/office/drawing/2014/main" id="{5DB5C2C9-9E69-C9D7-38D1-EBA043608FB0}"/>
              </a:ext>
            </a:extLst>
          </p:cNvPr>
          <p:cNvPicPr>
            <a:picLocks noChangeAspect="1"/>
          </p:cNvPicPr>
          <p:nvPr/>
        </p:nvPicPr>
        <p:blipFill>
          <a:blip r:embed="rId10"/>
          <a:stretch>
            <a:fillRect/>
          </a:stretch>
        </p:blipFill>
        <p:spPr>
          <a:xfrm>
            <a:off x="7080778" y="3071134"/>
            <a:ext cx="1274005" cy="1292380"/>
          </a:xfrm>
          <a:prstGeom prst="rect">
            <a:avLst/>
          </a:prstGeom>
        </p:spPr>
      </p:pic>
      <p:pic>
        <p:nvPicPr>
          <p:cNvPr id="25" name="Picture 24">
            <a:extLst>
              <a:ext uri="{FF2B5EF4-FFF2-40B4-BE49-F238E27FC236}">
                <a16:creationId xmlns:a16="http://schemas.microsoft.com/office/drawing/2014/main" id="{4F5552CE-8E65-444C-6FDD-A38B373CFDA7}"/>
              </a:ext>
            </a:extLst>
          </p:cNvPr>
          <p:cNvPicPr>
            <a:picLocks noChangeAspect="1"/>
          </p:cNvPicPr>
          <p:nvPr/>
        </p:nvPicPr>
        <p:blipFill>
          <a:blip r:embed="rId11"/>
          <a:stretch>
            <a:fillRect/>
          </a:stretch>
        </p:blipFill>
        <p:spPr>
          <a:xfrm>
            <a:off x="4568152" y="3053549"/>
            <a:ext cx="1348438" cy="1291728"/>
          </a:xfrm>
          <a:prstGeom prst="rect">
            <a:avLst/>
          </a:prstGeom>
        </p:spPr>
      </p:pic>
    </p:spTree>
    <p:extLst>
      <p:ext uri="{BB962C8B-B14F-4D97-AF65-F5344CB8AC3E}">
        <p14:creationId xmlns:p14="http://schemas.microsoft.com/office/powerpoint/2010/main" val="103750406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15009" y="1233591"/>
            <a:ext cx="8229600" cy="3393378"/>
          </a:xfrm>
        </p:spPr>
        <p:txBody>
          <a:bodyPr>
            <a:normAutofit lnSpcReduction="10000"/>
          </a:bodyPr>
          <a:lstStyle/>
          <a:p>
            <a:pPr marL="36576" indent="0">
              <a:buNone/>
            </a:pPr>
            <a:endParaRPr lang="en-GB" sz="2400" dirty="0">
              <a:hlinkClick r:id="rId3"/>
            </a:endParaRPr>
          </a:p>
          <a:p>
            <a:pPr marL="36576" indent="0">
              <a:buNone/>
            </a:pPr>
            <a:endParaRPr lang="en-GB" sz="2400" dirty="0">
              <a:hlinkClick r:id="rId3"/>
            </a:endParaRPr>
          </a:p>
          <a:p>
            <a:pPr marL="36576" indent="0">
              <a:buNone/>
            </a:pPr>
            <a:endParaRPr lang="en-GB" sz="2400" dirty="0">
              <a:hlinkClick r:id="rId3"/>
            </a:endParaRPr>
          </a:p>
          <a:p>
            <a:pPr marL="36576" indent="0">
              <a:buNone/>
            </a:pPr>
            <a:endParaRPr lang="en-GB" sz="2400" dirty="0">
              <a:hlinkClick r:id="rId3"/>
            </a:endParaRPr>
          </a:p>
          <a:p>
            <a:pPr marL="36576" indent="0">
              <a:buNone/>
            </a:pPr>
            <a:endParaRPr lang="en-GB" sz="2400" dirty="0">
              <a:hlinkClick r:id="rId3"/>
            </a:endParaRPr>
          </a:p>
          <a:p>
            <a:pPr marL="36576" indent="0">
              <a:buNone/>
            </a:pPr>
            <a:endParaRPr lang="en-GB" sz="2400" dirty="0">
              <a:hlinkClick r:id="rId3"/>
            </a:endParaRPr>
          </a:p>
          <a:p>
            <a:pPr marL="36576" indent="0">
              <a:buNone/>
            </a:pPr>
            <a:endParaRPr lang="en-GB" sz="2400" dirty="0">
              <a:hlinkClick r:id="rId3"/>
            </a:endParaRPr>
          </a:p>
          <a:p>
            <a:pPr marL="36576" indent="0">
              <a:buNone/>
            </a:pPr>
            <a:r>
              <a:rPr lang="en-GB" sz="2400" dirty="0">
                <a:hlinkClick r:id="rId4"/>
              </a:rPr>
              <a:t>https://sce-dep.web.cern.ch/cern-shuttle-service</a:t>
            </a:r>
            <a:endParaRPr lang="en-GB" sz="2400"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31</a:t>
            </a:fld>
            <a:endParaRPr lang="en-US" dirty="0"/>
          </a:p>
        </p:txBody>
      </p:sp>
      <p:pic>
        <p:nvPicPr>
          <p:cNvPr id="5" name="Picture 4"/>
          <p:cNvPicPr>
            <a:picLocks noChangeAspect="1"/>
          </p:cNvPicPr>
          <p:nvPr/>
        </p:nvPicPr>
        <p:blipFill rotWithShape="1">
          <a:blip r:embed="rId5"/>
          <a:srcRect r="-3898" b="79391"/>
          <a:stretch/>
        </p:blipFill>
        <p:spPr>
          <a:xfrm>
            <a:off x="306439" y="209606"/>
            <a:ext cx="7684621" cy="672685"/>
          </a:xfrm>
          <a:prstGeom prst="rect">
            <a:avLst/>
          </a:prstGeom>
        </p:spPr>
      </p:pic>
      <p:pic>
        <p:nvPicPr>
          <p:cNvPr id="6" name="Picture 5">
            <a:hlinkClick r:id="rId4"/>
            <a:extLst>
              <a:ext uri="{FF2B5EF4-FFF2-40B4-BE49-F238E27FC236}">
                <a16:creationId xmlns:a16="http://schemas.microsoft.com/office/drawing/2014/main" id="{124A9ACF-BCFD-563B-5329-86915BA88F1C}"/>
              </a:ext>
            </a:extLst>
          </p:cNvPr>
          <p:cNvPicPr>
            <a:picLocks noChangeAspect="1"/>
          </p:cNvPicPr>
          <p:nvPr/>
        </p:nvPicPr>
        <p:blipFill>
          <a:blip r:embed="rId6"/>
          <a:stretch>
            <a:fillRect/>
          </a:stretch>
        </p:blipFill>
        <p:spPr>
          <a:xfrm>
            <a:off x="626091" y="882291"/>
            <a:ext cx="7809997" cy="3136298"/>
          </a:xfrm>
          <a:prstGeom prst="rect">
            <a:avLst/>
          </a:prstGeom>
        </p:spPr>
      </p:pic>
    </p:spTree>
    <p:extLst>
      <p:ext uri="{BB962C8B-B14F-4D97-AF65-F5344CB8AC3E}">
        <p14:creationId xmlns:p14="http://schemas.microsoft.com/office/powerpoint/2010/main" val="299355923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142756" y="247894"/>
            <a:ext cx="8346416" cy="1552922"/>
            <a:chOff x="142756" y="247894"/>
            <a:chExt cx="8346416" cy="1552922"/>
          </a:xfrm>
        </p:grpSpPr>
        <p:pic>
          <p:nvPicPr>
            <p:cNvPr id="4" name="Picture 3"/>
            <p:cNvPicPr>
              <a:picLocks noChangeAspect="1"/>
            </p:cNvPicPr>
            <p:nvPr/>
          </p:nvPicPr>
          <p:blipFill>
            <a:blip r:embed="rId3"/>
            <a:stretch>
              <a:fillRect/>
            </a:stretch>
          </p:blipFill>
          <p:spPr>
            <a:xfrm>
              <a:off x="142756" y="269421"/>
              <a:ext cx="1834181" cy="943976"/>
            </a:xfrm>
            <a:prstGeom prst="rect">
              <a:avLst/>
            </a:prstGeom>
          </p:spPr>
        </p:pic>
        <p:sp>
          <p:nvSpPr>
            <p:cNvPr id="16" name="TextBox 15"/>
            <p:cNvSpPr txBox="1"/>
            <p:nvPr/>
          </p:nvSpPr>
          <p:spPr>
            <a:xfrm>
              <a:off x="2238155" y="247894"/>
              <a:ext cx="3723300" cy="572400"/>
            </a:xfrm>
            <a:prstGeom prst="rect">
              <a:avLst/>
            </a:prstGeom>
            <a:solidFill>
              <a:srgbClr val="6699CC"/>
            </a:solidFill>
          </p:spPr>
          <p:txBody>
            <a:bodyPr wrap="none" rtlCol="0" anchor="ctr" anchorCtr="0">
              <a:noAutofit/>
            </a:bodyPr>
            <a:lstStyle/>
            <a:p>
              <a:pPr algn="ctr"/>
              <a:r>
                <a:rPr lang="en-GB" sz="3000" dirty="0">
                  <a:solidFill>
                    <a:schemeClr val="bg1"/>
                  </a:solidFill>
                  <a:latin typeface="Georgia" panose="02040502050405020303" pitchFamily="18" charset="0"/>
                </a:rPr>
                <a:t>CERN Service Desk</a:t>
              </a:r>
              <a:endParaRPr lang="fr-FR" sz="3000" dirty="0">
                <a:solidFill>
                  <a:schemeClr val="bg1"/>
                </a:solidFill>
                <a:latin typeface="Georgia" panose="02040502050405020303" pitchFamily="18" charset="0"/>
              </a:endParaRPr>
            </a:p>
          </p:txBody>
        </p:sp>
        <p:pic>
          <p:nvPicPr>
            <p:cNvPr id="21" name="Picture 20"/>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rot="1619798">
              <a:off x="6545583" y="481899"/>
              <a:ext cx="1943589" cy="1318917"/>
            </a:xfrm>
            <a:prstGeom prst="rect">
              <a:avLst/>
            </a:prstGeom>
          </p:spPr>
        </p:pic>
        <p:sp>
          <p:nvSpPr>
            <p:cNvPr id="22" name="Content Placeholder 2"/>
            <p:cNvSpPr txBox="1">
              <a:spLocks/>
            </p:cNvSpPr>
            <p:nvPr/>
          </p:nvSpPr>
          <p:spPr bwMode="gray">
            <a:xfrm rot="939245">
              <a:off x="6731301" y="930490"/>
              <a:ext cx="1649444" cy="625879"/>
            </a:xfrm>
            <a:prstGeom prst="rect">
              <a:avLst/>
            </a:prstGeom>
          </p:spPr>
          <p:txBody>
            <a:bodyPr vert="horz" lIns="68579" tIns="34289" rIns="68579" bIns="34289" rtlCol="0">
              <a:noAutofit/>
            </a:bodyPr>
            <a:lstStyle>
              <a:lvl1pPr marL="658352" indent="-609585" algn="l" rtl="0" eaLnBrk="1" latinLnBrk="0" hangingPunct="1">
                <a:spcBef>
                  <a:spcPct val="20000"/>
                </a:spcBef>
                <a:buClr>
                  <a:srgbClr val="C00000"/>
                </a:buClr>
                <a:buSzPct val="80000"/>
                <a:buFont typeface="Arial"/>
                <a:buChar char="•"/>
                <a:defRPr kumimoji="0" lang="en-US" sz="3200" kern="1200" smtClean="0">
                  <a:solidFill>
                    <a:schemeClr val="tx1"/>
                  </a:solidFill>
                  <a:latin typeface="+mn-lt"/>
                  <a:ea typeface="+mn-ea"/>
                  <a:cs typeface="+mn-cs"/>
                </a:defRPr>
              </a:lvl1pPr>
              <a:lvl2pPr marL="1206978" indent="-609585" algn="l" rtl="0" eaLnBrk="1" latinLnBrk="0" hangingPunct="1">
                <a:spcBef>
                  <a:spcPct val="20000"/>
                </a:spcBef>
                <a:buClr>
                  <a:srgbClr val="C00000"/>
                </a:buClr>
                <a:buSzPct val="90000"/>
                <a:buFont typeface="Arial"/>
                <a:buChar char="•"/>
                <a:defRPr kumimoji="0" lang="en-US" sz="2700" kern="1200" smtClean="0">
                  <a:solidFill>
                    <a:schemeClr val="tx1"/>
                  </a:solidFill>
                  <a:latin typeface="+mn-lt"/>
                  <a:ea typeface="+mn-ea"/>
                  <a:cs typeface="+mn-cs"/>
                </a:defRPr>
              </a:lvl2pPr>
              <a:lvl3pPr marL="1456908" indent="-457189" algn="l" rtl="0" eaLnBrk="1" latinLnBrk="0" hangingPunct="1">
                <a:spcBef>
                  <a:spcPct val="20000"/>
                </a:spcBef>
                <a:buClr>
                  <a:srgbClr val="C00000"/>
                </a:buClr>
                <a:buSzPct val="85000"/>
                <a:buFont typeface="Arial"/>
                <a:buChar char="•"/>
                <a:defRPr kumimoji="0" lang="en-US" sz="2400" kern="1200" smtClean="0">
                  <a:solidFill>
                    <a:schemeClr val="tx1"/>
                  </a:solidFill>
                  <a:latin typeface="+mn-lt"/>
                  <a:ea typeface="+mn-ea"/>
                  <a:cs typeface="+mn-cs"/>
                </a:defRPr>
              </a:lvl3pPr>
              <a:lvl4pPr marL="1847042" indent="-457189" algn="l" rtl="0" eaLnBrk="1" latinLnBrk="0" hangingPunct="1">
                <a:spcBef>
                  <a:spcPct val="20000"/>
                </a:spcBef>
                <a:buClr>
                  <a:srgbClr val="C00000"/>
                </a:buClr>
                <a:buSzPct val="90000"/>
                <a:buFont typeface="Arial"/>
                <a:buChar char="•"/>
                <a:defRPr kumimoji="0" lang="en-US" sz="2100" kern="1200" smtClean="0">
                  <a:solidFill>
                    <a:schemeClr val="tx1"/>
                  </a:solidFill>
                  <a:latin typeface="+mn-lt"/>
                  <a:ea typeface="+mn-ea"/>
                  <a:cs typeface="+mn-cs"/>
                </a:defRPr>
              </a:lvl4pPr>
              <a:lvl5pPr marL="2200601" indent="-457189" algn="l" rtl="0" eaLnBrk="1" latinLnBrk="0" hangingPunct="1">
                <a:spcBef>
                  <a:spcPct val="20000"/>
                </a:spcBef>
                <a:buClr>
                  <a:srgbClr val="C00000"/>
                </a:buClr>
                <a:buSzPct val="100000"/>
                <a:buFont typeface="Arial"/>
                <a:buChar char="•"/>
                <a:defRPr kumimoji="0" lang="en-US" sz="2100" kern="1200" dirty="0">
                  <a:solidFill>
                    <a:schemeClr val="tx1"/>
                  </a:solidFill>
                  <a:latin typeface="+mn-lt"/>
                  <a:ea typeface="+mn-ea"/>
                  <a:cs typeface="+mn-cs"/>
                </a:defRPr>
              </a:lvl5pPr>
              <a:lvl6pPr marL="2267655" indent="-243834" algn="l" rtl="0" eaLnBrk="1" latinLnBrk="0" hangingPunct="1">
                <a:spcBef>
                  <a:spcPct val="20000"/>
                </a:spcBef>
                <a:buClr>
                  <a:schemeClr val="accent5"/>
                </a:buClr>
                <a:buFont typeface="Arial"/>
                <a:buChar char="-"/>
                <a:defRPr kumimoji="0" sz="2700" kern="1200" baseline="0">
                  <a:solidFill>
                    <a:schemeClr val="tx1"/>
                  </a:solidFill>
                  <a:latin typeface="+mn-lt"/>
                  <a:ea typeface="+mn-ea"/>
                  <a:cs typeface="+mn-cs"/>
                </a:defRPr>
              </a:lvl6pPr>
              <a:lvl7pPr marL="2560256" indent="-243834" algn="l" rtl="0" eaLnBrk="1" latinLnBrk="0" hangingPunct="1">
                <a:spcBef>
                  <a:spcPct val="20000"/>
                </a:spcBef>
                <a:buClr>
                  <a:schemeClr val="accent6"/>
                </a:buClr>
                <a:buSzPct val="100000"/>
                <a:buFont typeface="Arial"/>
                <a:buChar char="•"/>
                <a:defRPr kumimoji="0" sz="2400" kern="1200" baseline="0">
                  <a:solidFill>
                    <a:schemeClr val="tx1"/>
                  </a:solidFill>
                  <a:latin typeface="+mn-lt"/>
                  <a:ea typeface="+mn-ea"/>
                  <a:cs typeface="+mn-cs"/>
                </a:defRPr>
              </a:lvl7pPr>
              <a:lvl8pPr marL="2852857" indent="-243834" algn="l" rtl="0" eaLnBrk="1" latinLnBrk="0" hangingPunct="1">
                <a:spcBef>
                  <a:spcPct val="20000"/>
                </a:spcBef>
                <a:buClr>
                  <a:schemeClr val="accent6"/>
                </a:buClr>
                <a:buFont typeface="Arial"/>
                <a:buChar char="▪"/>
                <a:defRPr kumimoji="0" sz="2100" kern="1200">
                  <a:solidFill>
                    <a:schemeClr val="tx1"/>
                  </a:solidFill>
                  <a:latin typeface="+mn-lt"/>
                  <a:ea typeface="+mn-ea"/>
                  <a:cs typeface="+mn-cs"/>
                </a:defRPr>
              </a:lvl8pPr>
              <a:lvl9pPr marL="3108882" indent="-243834" algn="l" rtl="0" eaLnBrk="1" latinLnBrk="0" hangingPunct="1">
                <a:spcBef>
                  <a:spcPct val="20000"/>
                </a:spcBef>
                <a:buClr>
                  <a:schemeClr val="accent6"/>
                </a:buClr>
                <a:buFont typeface="Arial"/>
                <a:buChar char="•"/>
                <a:defRPr kumimoji="0" sz="2100" kern="1200">
                  <a:solidFill>
                    <a:schemeClr val="tx1"/>
                  </a:solidFill>
                  <a:latin typeface="+mn-lt"/>
                  <a:ea typeface="+mn-ea"/>
                  <a:cs typeface="+mn-cs"/>
                </a:defRPr>
              </a:lvl9pPr>
            </a:lstStyle>
            <a:p>
              <a:pPr marL="0" indent="0" algn="ctr">
                <a:buClr>
                  <a:srgbClr val="00B050"/>
                </a:buClr>
                <a:buNone/>
              </a:pPr>
              <a:r>
                <a:rPr lang="fr-FR" sz="1050" b="1" dirty="0" err="1">
                  <a:latin typeface="Verdana" panose="020B0604030504040204" pitchFamily="34" charset="0"/>
                  <a:ea typeface="Verdana" panose="020B0604030504040204" pitchFamily="34" charset="0"/>
                  <a:cs typeface="Verdana" panose="020B0604030504040204" pitchFamily="34" charset="0"/>
                </a:rPr>
                <a:t>Monday</a:t>
              </a:r>
              <a:r>
                <a:rPr lang="fr-FR" sz="1050" b="1" dirty="0">
                  <a:latin typeface="Verdana" panose="020B0604030504040204" pitchFamily="34" charset="0"/>
                  <a:ea typeface="Verdana" panose="020B0604030504040204" pitchFamily="34" charset="0"/>
                  <a:cs typeface="Verdana" panose="020B0604030504040204" pitchFamily="34" charset="0"/>
                </a:rPr>
                <a:t> to Friday</a:t>
              </a:r>
            </a:p>
            <a:p>
              <a:pPr marL="0" indent="0" algn="ctr">
                <a:buClr>
                  <a:srgbClr val="00B050"/>
                </a:buClr>
                <a:buNone/>
              </a:pPr>
              <a:r>
                <a:rPr lang="fr-FR" sz="1050" dirty="0" err="1">
                  <a:latin typeface="Verdana" panose="020B0604030504040204" pitchFamily="34" charset="0"/>
                  <a:ea typeface="Verdana" panose="020B0604030504040204" pitchFamily="34" charset="0"/>
                  <a:cs typeface="Verdana" panose="020B0604030504040204" pitchFamily="34" charset="0"/>
                </a:rPr>
                <a:t>from</a:t>
              </a:r>
              <a:r>
                <a:rPr lang="fr-FR" sz="1050" dirty="0">
                  <a:latin typeface="Verdana" panose="020B0604030504040204" pitchFamily="34" charset="0"/>
                  <a:ea typeface="Verdana" panose="020B0604030504040204" pitchFamily="34" charset="0"/>
                  <a:cs typeface="Verdana" panose="020B0604030504040204" pitchFamily="34" charset="0"/>
                </a:rPr>
                <a:t> </a:t>
              </a:r>
              <a:r>
                <a:rPr lang="fr-FR" sz="1050" b="1" dirty="0">
                  <a:latin typeface="Verdana" panose="020B0604030504040204" pitchFamily="34" charset="0"/>
                  <a:ea typeface="Verdana" panose="020B0604030504040204" pitchFamily="34" charset="0"/>
                  <a:cs typeface="Verdana" panose="020B0604030504040204" pitchFamily="34" charset="0"/>
                </a:rPr>
                <a:t>7.30 to 18:30</a:t>
              </a:r>
              <a:r>
                <a:rPr lang="fr-FR" sz="1050" dirty="0">
                  <a:latin typeface="Verdana" panose="020B0604030504040204" pitchFamily="34" charset="0"/>
                  <a:ea typeface="Verdana" panose="020B0604030504040204" pitchFamily="34" charset="0"/>
                  <a:cs typeface="Verdana" panose="020B0604030504040204" pitchFamily="34" charset="0"/>
                </a:rPr>
                <a:t> </a:t>
              </a:r>
            </a:p>
            <a:p>
              <a:pPr marL="0" indent="0" algn="ctr">
                <a:buClr>
                  <a:srgbClr val="00B050"/>
                </a:buClr>
                <a:buNone/>
              </a:pPr>
              <a:r>
                <a:rPr lang="fr-FR" sz="1050" dirty="0">
                  <a:latin typeface="Verdana" panose="020B0604030504040204" pitchFamily="34" charset="0"/>
                  <a:ea typeface="Verdana" panose="020B0604030504040204" pitchFamily="34" charset="0"/>
                  <a:cs typeface="Verdana" panose="020B0604030504040204" pitchFamily="34" charset="0"/>
                </a:rPr>
                <a:t>( Geneva time )</a:t>
              </a:r>
            </a:p>
          </p:txBody>
        </p:sp>
        <p:sp>
          <p:nvSpPr>
            <p:cNvPr id="2" name="Rectangle 1"/>
            <p:cNvSpPr/>
            <p:nvPr/>
          </p:nvSpPr>
          <p:spPr>
            <a:xfrm>
              <a:off x="2239727" y="1029278"/>
              <a:ext cx="4305856" cy="707886"/>
            </a:xfrm>
            <a:prstGeom prst="rect">
              <a:avLst/>
            </a:prstGeom>
          </p:spPr>
          <p:txBody>
            <a:bodyPr wrap="square">
              <a:spAutoFit/>
            </a:bodyPr>
            <a:lstStyle/>
            <a:p>
              <a:pPr>
                <a:buClr>
                  <a:srgbClr val="00B050"/>
                </a:buClr>
              </a:pPr>
              <a:r>
                <a:rPr lang="en-GB" sz="2000" b="1" dirty="0">
                  <a:solidFill>
                    <a:srgbClr val="1E5AAE"/>
                  </a:solidFill>
                  <a:latin typeface="Georgia"/>
                  <a:ea typeface="Verdana" panose="020B0604030504040204" pitchFamily="34" charset="0"/>
                  <a:cs typeface="Georgia"/>
                </a:rPr>
                <a:t>Phone: </a:t>
              </a:r>
              <a:r>
                <a:rPr lang="en-GB" sz="2000" dirty="0">
                  <a:solidFill>
                    <a:srgbClr val="1E5AAE"/>
                  </a:solidFill>
                  <a:latin typeface="Georgia"/>
                  <a:ea typeface="Verdana" panose="020B0604030504040204" pitchFamily="34" charset="0"/>
                  <a:cs typeface="Georgia"/>
                </a:rPr>
                <a:t>+41 22 76 77777</a:t>
              </a:r>
            </a:p>
            <a:p>
              <a:pPr>
                <a:buClr>
                  <a:srgbClr val="00B050"/>
                </a:buClr>
              </a:pPr>
              <a:r>
                <a:rPr lang="en-GB" sz="2000" b="1" dirty="0">
                  <a:solidFill>
                    <a:srgbClr val="1E5AAE"/>
                  </a:solidFill>
                  <a:latin typeface="Georgia"/>
                  <a:ea typeface="Verdana" panose="020B0604030504040204" pitchFamily="34" charset="0"/>
                  <a:cs typeface="Georgia"/>
                </a:rPr>
                <a:t>Email: </a:t>
              </a:r>
              <a:r>
                <a:rPr lang="en-GB" sz="2000" dirty="0">
                  <a:solidFill>
                    <a:srgbClr val="1E5AAE"/>
                  </a:solidFill>
                  <a:latin typeface="Georgia"/>
                  <a:ea typeface="Verdana" panose="020B0604030504040204" pitchFamily="34" charset="0"/>
                  <a:cs typeface="Georgia"/>
                  <a:hlinkClick r:id="rId5"/>
                </a:rPr>
                <a:t>service-desk@cern.ch</a:t>
              </a:r>
              <a:endParaRPr lang="en-GB" sz="2400" dirty="0">
                <a:solidFill>
                  <a:srgbClr val="1E5AAE"/>
                </a:solidFill>
                <a:latin typeface="Georgia"/>
                <a:ea typeface="Verdana" panose="020B0604030504040204" pitchFamily="34" charset="0"/>
                <a:cs typeface="Georgia"/>
              </a:endParaRPr>
            </a:p>
          </p:txBody>
        </p:sp>
        <p:pic>
          <p:nvPicPr>
            <p:cNvPr id="20" name="Picture 19" descr="Free vector graphic: &lt;strong&gt;Phone&lt;/strong&gt;, Call, Telephone - Free Image ..."/>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2049485" y="1113776"/>
              <a:ext cx="200382" cy="257175"/>
            </a:xfrm>
            <a:prstGeom prst="rect">
              <a:avLst/>
            </a:prstGeom>
          </p:spPr>
        </p:pic>
        <p:pic>
          <p:nvPicPr>
            <p:cNvPr id="25" name="Picture 24" descr="File:&lt;strong&gt;Email&lt;/strong&gt; Silk.svg - Wikimedia Commons"/>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2068215" y="1457928"/>
              <a:ext cx="219456" cy="219456"/>
            </a:xfrm>
            <a:prstGeom prst="rect">
              <a:avLst/>
            </a:prstGeom>
          </p:spPr>
        </p:pic>
      </p:grpSp>
      <p:sp>
        <p:nvSpPr>
          <p:cNvPr id="3" name="Slide Number Placeholder 2"/>
          <p:cNvSpPr>
            <a:spLocks noGrp="1"/>
          </p:cNvSpPr>
          <p:nvPr>
            <p:ph type="sldNum" sz="quarter" idx="10"/>
          </p:nvPr>
        </p:nvSpPr>
        <p:spPr/>
        <p:txBody>
          <a:bodyPr/>
          <a:lstStyle/>
          <a:p>
            <a:fld id="{17918391-D411-FE40-AAD7-861AE5233E0E}" type="slidenum">
              <a:rPr lang="en-US" smtClean="0"/>
              <a:pPr/>
              <a:t>32</a:t>
            </a:fld>
            <a:endParaRPr lang="en-US" dirty="0"/>
          </a:p>
        </p:txBody>
      </p:sp>
      <p:grpSp>
        <p:nvGrpSpPr>
          <p:cNvPr id="8" name="Group 7"/>
          <p:cNvGrpSpPr/>
          <p:nvPr/>
        </p:nvGrpSpPr>
        <p:grpSpPr>
          <a:xfrm>
            <a:off x="196318" y="1962707"/>
            <a:ext cx="8772748" cy="3065966"/>
            <a:chOff x="196318" y="1962707"/>
            <a:chExt cx="8772748" cy="3065966"/>
          </a:xfrm>
        </p:grpSpPr>
        <p:pic>
          <p:nvPicPr>
            <p:cNvPr id="24" name="Picture 23"/>
            <p:cNvPicPr>
              <a:picLocks noChangeAspect="1"/>
            </p:cNvPicPr>
            <p:nvPr/>
          </p:nvPicPr>
          <p:blipFill>
            <a:blip r:embed="rId8"/>
            <a:stretch>
              <a:fillRect/>
            </a:stretch>
          </p:blipFill>
          <p:spPr>
            <a:xfrm>
              <a:off x="4285087" y="3712674"/>
              <a:ext cx="1805940" cy="454343"/>
            </a:xfrm>
            <a:prstGeom prst="rect">
              <a:avLst/>
            </a:prstGeom>
          </p:spPr>
        </p:pic>
        <p:pic>
          <p:nvPicPr>
            <p:cNvPr id="27" name="Picture 26"/>
            <p:cNvPicPr>
              <a:picLocks noChangeAspect="1"/>
            </p:cNvPicPr>
            <p:nvPr/>
          </p:nvPicPr>
          <p:blipFill>
            <a:blip r:embed="rId9"/>
            <a:stretch>
              <a:fillRect/>
            </a:stretch>
          </p:blipFill>
          <p:spPr>
            <a:xfrm>
              <a:off x="242731" y="2706862"/>
              <a:ext cx="334328" cy="291465"/>
            </a:xfrm>
            <a:prstGeom prst="rect">
              <a:avLst/>
            </a:prstGeom>
          </p:spPr>
        </p:pic>
        <p:sp>
          <p:nvSpPr>
            <p:cNvPr id="34" name="TextBox 33"/>
            <p:cNvSpPr txBox="1"/>
            <p:nvPr/>
          </p:nvSpPr>
          <p:spPr>
            <a:xfrm>
              <a:off x="478971" y="3421289"/>
              <a:ext cx="3397084" cy="830997"/>
            </a:xfrm>
            <a:prstGeom prst="rect">
              <a:avLst/>
            </a:prstGeom>
            <a:noFill/>
          </p:spPr>
          <p:txBody>
            <a:bodyPr wrap="none" rtlCol="0">
              <a:spAutoFit/>
            </a:bodyPr>
            <a:lstStyle/>
            <a:p>
              <a:r>
                <a:rPr lang="en-GB" sz="3000" dirty="0">
                  <a:latin typeface="Georgia" panose="02040502050405020303" pitchFamily="18" charset="0"/>
                </a:rPr>
                <a:t>Knowledge articles</a:t>
              </a:r>
              <a:br>
                <a:rPr lang="en-GB" sz="3000" dirty="0">
                  <a:latin typeface="Georgia" panose="02040502050405020303" pitchFamily="18" charset="0"/>
                </a:rPr>
              </a:br>
              <a:r>
                <a:rPr lang="en-GB" dirty="0">
                  <a:latin typeface="Georgia" panose="02040502050405020303" pitchFamily="18" charset="0"/>
                </a:rPr>
                <a:t>Find your answer!</a:t>
              </a:r>
            </a:p>
          </p:txBody>
        </p:sp>
        <p:sp>
          <p:nvSpPr>
            <p:cNvPr id="35" name="TextBox 34"/>
            <p:cNvSpPr txBox="1"/>
            <p:nvPr/>
          </p:nvSpPr>
          <p:spPr>
            <a:xfrm>
              <a:off x="5054212" y="2555444"/>
              <a:ext cx="3914854" cy="830997"/>
            </a:xfrm>
            <a:prstGeom prst="rect">
              <a:avLst/>
            </a:prstGeom>
            <a:noFill/>
          </p:spPr>
          <p:txBody>
            <a:bodyPr wrap="none" rtlCol="0">
              <a:spAutoFit/>
            </a:bodyPr>
            <a:lstStyle/>
            <a:p>
              <a:r>
                <a:rPr lang="en-GB" sz="3000" dirty="0">
                  <a:latin typeface="Georgia" panose="02040502050405020303" pitchFamily="18" charset="0"/>
                </a:rPr>
                <a:t>Online forms</a:t>
              </a:r>
              <a:br>
                <a:rPr lang="en-GB" sz="3000" dirty="0">
                  <a:latin typeface="Georgia" panose="02040502050405020303" pitchFamily="18" charset="0"/>
                </a:rPr>
              </a:br>
              <a:r>
                <a:rPr lang="en-GB" dirty="0">
                  <a:latin typeface="Georgia" panose="02040502050405020303" pitchFamily="18" charset="0"/>
                </a:rPr>
                <a:t>Report an incident, submit a request</a:t>
              </a:r>
            </a:p>
          </p:txBody>
        </p:sp>
        <p:sp>
          <p:nvSpPr>
            <p:cNvPr id="36" name="TextBox 35"/>
            <p:cNvSpPr txBox="1"/>
            <p:nvPr/>
          </p:nvSpPr>
          <p:spPr>
            <a:xfrm>
              <a:off x="6123278" y="3495573"/>
              <a:ext cx="2563522" cy="830997"/>
            </a:xfrm>
            <a:prstGeom prst="rect">
              <a:avLst/>
            </a:prstGeom>
            <a:noFill/>
          </p:spPr>
          <p:txBody>
            <a:bodyPr wrap="none" rtlCol="0">
              <a:spAutoFit/>
            </a:bodyPr>
            <a:lstStyle/>
            <a:p>
              <a:r>
                <a:rPr lang="en-GB" sz="3000" dirty="0">
                  <a:latin typeface="Georgia" panose="02040502050405020303" pitchFamily="18" charset="0"/>
                </a:rPr>
                <a:t>Feedback</a:t>
              </a:r>
              <a:br>
                <a:rPr lang="en-GB" sz="3000" dirty="0">
                  <a:latin typeface="Georgia" panose="02040502050405020303" pitchFamily="18" charset="0"/>
                </a:rPr>
              </a:br>
              <a:r>
                <a:rPr lang="en-GB" dirty="0">
                  <a:latin typeface="Georgia" panose="02040502050405020303" pitchFamily="18" charset="0"/>
                </a:rPr>
                <a:t>Your feedback matters!</a:t>
              </a:r>
            </a:p>
          </p:txBody>
        </p:sp>
        <p:sp>
          <p:nvSpPr>
            <p:cNvPr id="17" name="TextBox 16"/>
            <p:cNvSpPr txBox="1"/>
            <p:nvPr/>
          </p:nvSpPr>
          <p:spPr>
            <a:xfrm>
              <a:off x="2266230" y="1962707"/>
              <a:ext cx="3723300" cy="572400"/>
            </a:xfrm>
            <a:prstGeom prst="rect">
              <a:avLst/>
            </a:prstGeom>
            <a:solidFill>
              <a:srgbClr val="6699CC"/>
            </a:solidFill>
          </p:spPr>
          <p:txBody>
            <a:bodyPr wrap="none" rtlCol="0" anchor="ctr" anchorCtr="0">
              <a:noAutofit/>
            </a:bodyPr>
            <a:lstStyle/>
            <a:p>
              <a:pPr algn="ctr"/>
              <a:r>
                <a:rPr lang="en-GB" sz="3000" dirty="0">
                  <a:solidFill>
                    <a:schemeClr val="bg1"/>
                  </a:solidFill>
                  <a:latin typeface="Georgia" panose="02040502050405020303" pitchFamily="18" charset="0"/>
                </a:rPr>
                <a:t>CERN Service Portal</a:t>
              </a:r>
            </a:p>
          </p:txBody>
        </p:sp>
        <p:sp>
          <p:nvSpPr>
            <p:cNvPr id="18" name="TextBox 17"/>
            <p:cNvSpPr txBox="1"/>
            <p:nvPr/>
          </p:nvSpPr>
          <p:spPr>
            <a:xfrm>
              <a:off x="534486" y="2555445"/>
              <a:ext cx="3029997" cy="830997"/>
            </a:xfrm>
            <a:prstGeom prst="rect">
              <a:avLst/>
            </a:prstGeom>
            <a:noFill/>
          </p:spPr>
          <p:txBody>
            <a:bodyPr wrap="none" rtlCol="0">
              <a:spAutoFit/>
            </a:bodyPr>
            <a:lstStyle/>
            <a:p>
              <a:r>
                <a:rPr lang="en-GB" sz="3000" dirty="0">
                  <a:latin typeface="Georgia" panose="02040502050405020303" pitchFamily="18" charset="0"/>
                </a:rPr>
                <a:t>Services</a:t>
              </a:r>
              <a:br>
                <a:rPr lang="en-GB" sz="3000" dirty="0">
                  <a:latin typeface="Georgia" panose="02040502050405020303" pitchFamily="18" charset="0"/>
                </a:rPr>
              </a:br>
              <a:r>
                <a:rPr lang="en-GB" dirty="0">
                  <a:latin typeface="Georgia" panose="02040502050405020303" pitchFamily="18" charset="0"/>
                </a:rPr>
                <a:t>Service overview in a glance</a:t>
              </a:r>
            </a:p>
          </p:txBody>
        </p:sp>
        <p:sp>
          <p:nvSpPr>
            <p:cNvPr id="19" name="Content Placeholder 9"/>
            <p:cNvSpPr txBox="1">
              <a:spLocks/>
            </p:cNvSpPr>
            <p:nvPr/>
          </p:nvSpPr>
          <p:spPr bwMode="gray">
            <a:xfrm>
              <a:off x="1470085" y="4568866"/>
              <a:ext cx="6156684" cy="459807"/>
            </a:xfrm>
            <a:prstGeom prst="rect">
              <a:avLst/>
            </a:prstGeom>
            <a:solidFill>
              <a:schemeClr val="bg1"/>
            </a:solidFill>
          </p:spPr>
          <p:txBody>
            <a:bodyPr vert="horz" lIns="68579" tIns="34289" rIns="68579" bIns="34289" rtlCol="0">
              <a:noAutofit/>
            </a:bodyPr>
            <a:lstStyle>
              <a:lvl1pPr marL="658352" indent="-609585" algn="l" rtl="0" eaLnBrk="1" latinLnBrk="0" hangingPunct="1">
                <a:spcBef>
                  <a:spcPct val="20000"/>
                </a:spcBef>
                <a:buClr>
                  <a:srgbClr val="C00000"/>
                </a:buClr>
                <a:buSzPct val="80000"/>
                <a:buFont typeface="Arial"/>
                <a:buChar char="•"/>
                <a:defRPr kumimoji="0" lang="en-US" sz="3200" kern="1200" smtClean="0">
                  <a:solidFill>
                    <a:schemeClr val="tx1"/>
                  </a:solidFill>
                  <a:latin typeface="+mn-lt"/>
                  <a:ea typeface="+mn-ea"/>
                  <a:cs typeface="+mn-cs"/>
                </a:defRPr>
              </a:lvl1pPr>
              <a:lvl2pPr marL="1206978" indent="-609585" algn="l" rtl="0" eaLnBrk="1" latinLnBrk="0" hangingPunct="1">
                <a:spcBef>
                  <a:spcPct val="20000"/>
                </a:spcBef>
                <a:buClr>
                  <a:srgbClr val="C00000"/>
                </a:buClr>
                <a:buSzPct val="90000"/>
                <a:buFont typeface="Arial"/>
                <a:buChar char="•"/>
                <a:defRPr kumimoji="0" lang="en-US" sz="2700" kern="1200" smtClean="0">
                  <a:solidFill>
                    <a:schemeClr val="tx1"/>
                  </a:solidFill>
                  <a:latin typeface="+mn-lt"/>
                  <a:ea typeface="+mn-ea"/>
                  <a:cs typeface="+mn-cs"/>
                </a:defRPr>
              </a:lvl2pPr>
              <a:lvl3pPr marL="1456908" indent="-457189" algn="l" rtl="0" eaLnBrk="1" latinLnBrk="0" hangingPunct="1">
                <a:spcBef>
                  <a:spcPct val="20000"/>
                </a:spcBef>
                <a:buClr>
                  <a:srgbClr val="C00000"/>
                </a:buClr>
                <a:buSzPct val="85000"/>
                <a:buFont typeface="Arial"/>
                <a:buChar char="•"/>
                <a:defRPr kumimoji="0" lang="en-US" sz="2400" kern="1200" smtClean="0">
                  <a:solidFill>
                    <a:schemeClr val="tx1"/>
                  </a:solidFill>
                  <a:latin typeface="+mn-lt"/>
                  <a:ea typeface="+mn-ea"/>
                  <a:cs typeface="+mn-cs"/>
                </a:defRPr>
              </a:lvl3pPr>
              <a:lvl4pPr marL="1847042" indent="-457189" algn="l" rtl="0" eaLnBrk="1" latinLnBrk="0" hangingPunct="1">
                <a:spcBef>
                  <a:spcPct val="20000"/>
                </a:spcBef>
                <a:buClr>
                  <a:srgbClr val="C00000"/>
                </a:buClr>
                <a:buSzPct val="90000"/>
                <a:buFont typeface="Arial"/>
                <a:buChar char="•"/>
                <a:defRPr kumimoji="0" lang="en-US" sz="2100" kern="1200" smtClean="0">
                  <a:solidFill>
                    <a:schemeClr val="tx1"/>
                  </a:solidFill>
                  <a:latin typeface="+mn-lt"/>
                  <a:ea typeface="+mn-ea"/>
                  <a:cs typeface="+mn-cs"/>
                </a:defRPr>
              </a:lvl4pPr>
              <a:lvl5pPr marL="2200601" indent="-457189" algn="l" rtl="0" eaLnBrk="1" latinLnBrk="0" hangingPunct="1">
                <a:spcBef>
                  <a:spcPct val="20000"/>
                </a:spcBef>
                <a:buClr>
                  <a:srgbClr val="C00000"/>
                </a:buClr>
                <a:buSzPct val="100000"/>
                <a:buFont typeface="Arial"/>
                <a:buChar char="•"/>
                <a:defRPr kumimoji="0" lang="en-US" sz="2100" kern="1200" dirty="0">
                  <a:solidFill>
                    <a:schemeClr val="tx1"/>
                  </a:solidFill>
                  <a:latin typeface="+mn-lt"/>
                  <a:ea typeface="+mn-ea"/>
                  <a:cs typeface="+mn-cs"/>
                </a:defRPr>
              </a:lvl5pPr>
              <a:lvl6pPr marL="2267655" indent="-243834" algn="l" rtl="0" eaLnBrk="1" latinLnBrk="0" hangingPunct="1">
                <a:spcBef>
                  <a:spcPct val="20000"/>
                </a:spcBef>
                <a:buClr>
                  <a:schemeClr val="accent5"/>
                </a:buClr>
                <a:buFont typeface="Arial"/>
                <a:buChar char="-"/>
                <a:defRPr kumimoji="0" sz="2700" kern="1200" baseline="0">
                  <a:solidFill>
                    <a:schemeClr val="tx1"/>
                  </a:solidFill>
                  <a:latin typeface="+mn-lt"/>
                  <a:ea typeface="+mn-ea"/>
                  <a:cs typeface="+mn-cs"/>
                </a:defRPr>
              </a:lvl6pPr>
              <a:lvl7pPr marL="2560256" indent="-243834" algn="l" rtl="0" eaLnBrk="1" latinLnBrk="0" hangingPunct="1">
                <a:spcBef>
                  <a:spcPct val="20000"/>
                </a:spcBef>
                <a:buClr>
                  <a:schemeClr val="accent6"/>
                </a:buClr>
                <a:buSzPct val="100000"/>
                <a:buFont typeface="Arial"/>
                <a:buChar char="•"/>
                <a:defRPr kumimoji="0" sz="2400" kern="1200" baseline="0">
                  <a:solidFill>
                    <a:schemeClr val="tx1"/>
                  </a:solidFill>
                  <a:latin typeface="+mn-lt"/>
                  <a:ea typeface="+mn-ea"/>
                  <a:cs typeface="+mn-cs"/>
                </a:defRPr>
              </a:lvl7pPr>
              <a:lvl8pPr marL="2852857" indent="-243834" algn="l" rtl="0" eaLnBrk="1" latinLnBrk="0" hangingPunct="1">
                <a:spcBef>
                  <a:spcPct val="20000"/>
                </a:spcBef>
                <a:buClr>
                  <a:schemeClr val="accent6"/>
                </a:buClr>
                <a:buFont typeface="Arial"/>
                <a:buChar char="▪"/>
                <a:defRPr kumimoji="0" sz="2100" kern="1200">
                  <a:solidFill>
                    <a:schemeClr val="tx1"/>
                  </a:solidFill>
                  <a:latin typeface="+mn-lt"/>
                  <a:ea typeface="+mn-ea"/>
                  <a:cs typeface="+mn-cs"/>
                </a:defRPr>
              </a:lvl8pPr>
              <a:lvl9pPr marL="3108882" indent="-243834" algn="l" rtl="0" eaLnBrk="1" latinLnBrk="0" hangingPunct="1">
                <a:spcBef>
                  <a:spcPct val="20000"/>
                </a:spcBef>
                <a:buClr>
                  <a:schemeClr val="accent6"/>
                </a:buClr>
                <a:buFont typeface="Arial"/>
                <a:buChar char="•"/>
                <a:defRPr kumimoji="0" sz="2100" kern="1200">
                  <a:solidFill>
                    <a:schemeClr val="tx1"/>
                  </a:solidFill>
                  <a:latin typeface="+mn-lt"/>
                  <a:ea typeface="+mn-ea"/>
                  <a:cs typeface="+mn-cs"/>
                </a:defRPr>
              </a:lvl9pPr>
            </a:lstStyle>
            <a:p>
              <a:pPr marL="36575" indent="0" algn="ctr">
                <a:buNone/>
              </a:pPr>
              <a:r>
                <a:rPr lang="fr-FR" sz="2400" b="1" dirty="0">
                  <a:solidFill>
                    <a:schemeClr val="bg1"/>
                  </a:solidFill>
                  <a:latin typeface="Georgia" panose="02040502050405020303" pitchFamily="18" charset="0"/>
                  <a:ea typeface="Verdana" panose="020B0604030504040204" pitchFamily="34" charset="0"/>
                  <a:cs typeface="Verdana" panose="020B0604030504040204" pitchFamily="34" charset="0"/>
                  <a:hlinkClick r:id="rId10"/>
                </a:rPr>
                <a:t>https://cern.ch/service-portal</a:t>
              </a:r>
              <a:endParaRPr lang="fr-FR" sz="2400" b="1" dirty="0">
                <a:solidFill>
                  <a:schemeClr val="bg1"/>
                </a:solidFill>
                <a:latin typeface="Georgia" panose="02040502050405020303" pitchFamily="18" charset="0"/>
                <a:ea typeface="Verdana" panose="020B0604030504040204" pitchFamily="34" charset="0"/>
                <a:cs typeface="Verdana" panose="020B0604030504040204" pitchFamily="34" charset="0"/>
              </a:endParaRPr>
            </a:p>
            <a:p>
              <a:pPr marL="36575" indent="0">
                <a:buNone/>
              </a:pPr>
              <a:endParaRPr lang="fr-FR" sz="24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36575" indent="0">
                <a:buNone/>
              </a:pPr>
              <a:endParaRPr lang="fr-FR" sz="24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pic>
          <p:nvPicPr>
            <p:cNvPr id="5" name="Picture 4"/>
            <p:cNvPicPr>
              <a:picLocks noChangeAspect="1"/>
            </p:cNvPicPr>
            <p:nvPr/>
          </p:nvPicPr>
          <p:blipFill>
            <a:blip r:embed="rId11"/>
            <a:stretch>
              <a:fillRect/>
            </a:stretch>
          </p:blipFill>
          <p:spPr>
            <a:xfrm>
              <a:off x="4662785" y="2724239"/>
              <a:ext cx="391427" cy="286332"/>
            </a:xfrm>
            <a:prstGeom prst="rect">
              <a:avLst/>
            </a:prstGeom>
          </p:spPr>
        </p:pic>
        <p:pic>
          <p:nvPicPr>
            <p:cNvPr id="6" name="Picture 5"/>
            <p:cNvPicPr>
              <a:picLocks noChangeAspect="1"/>
            </p:cNvPicPr>
            <p:nvPr/>
          </p:nvPicPr>
          <p:blipFill>
            <a:blip r:embed="rId12"/>
            <a:stretch>
              <a:fillRect/>
            </a:stretch>
          </p:blipFill>
          <p:spPr>
            <a:xfrm>
              <a:off x="196318" y="3579103"/>
              <a:ext cx="311665" cy="267141"/>
            </a:xfrm>
            <a:prstGeom prst="rect">
              <a:avLst/>
            </a:prstGeom>
          </p:spPr>
        </p:pic>
      </p:grpSp>
      <p:pic>
        <p:nvPicPr>
          <p:cNvPr id="9" name="Picture 8">
            <a:hlinkClick r:id="rId13"/>
          </p:cNvPr>
          <p:cNvPicPr>
            <a:picLocks noChangeAspect="1"/>
          </p:cNvPicPr>
          <p:nvPr/>
        </p:nvPicPr>
        <p:blipFill>
          <a:blip r:embed="rId14"/>
          <a:stretch>
            <a:fillRect/>
          </a:stretch>
        </p:blipFill>
        <p:spPr>
          <a:xfrm>
            <a:off x="175017" y="1502767"/>
            <a:ext cx="1645160" cy="724960"/>
          </a:xfrm>
          <a:prstGeom prst="rect">
            <a:avLst/>
          </a:prstGeom>
          <a:ln w="6350">
            <a:solidFill>
              <a:schemeClr val="tx1"/>
            </a:solidFill>
          </a:ln>
        </p:spPr>
      </p:pic>
    </p:spTree>
    <p:extLst>
      <p:ext uri="{BB962C8B-B14F-4D97-AF65-F5344CB8AC3E}">
        <p14:creationId xmlns:p14="http://schemas.microsoft.com/office/powerpoint/2010/main" val="79291550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1444" y="205979"/>
            <a:ext cx="7917366" cy="857250"/>
          </a:xfrm>
        </p:spPr>
        <p:txBody>
          <a:bodyPr>
            <a:normAutofit fontScale="90000"/>
          </a:bodyPr>
          <a:lstStyle/>
          <a:p>
            <a:r>
              <a:rPr lang="en-US" dirty="0"/>
              <a:t>Accident on site – different cases</a:t>
            </a:r>
            <a:endParaRPr lang="en-GB" dirty="0"/>
          </a:p>
        </p:txBody>
      </p:sp>
      <p:sp>
        <p:nvSpPr>
          <p:cNvPr id="3" name="Content Placeholder 2"/>
          <p:cNvSpPr>
            <a:spLocks noGrp="1"/>
          </p:cNvSpPr>
          <p:nvPr>
            <p:ph sz="half" idx="1"/>
          </p:nvPr>
        </p:nvSpPr>
        <p:spPr>
          <a:xfrm>
            <a:off x="4842030" y="1142918"/>
            <a:ext cx="4301970" cy="2397714"/>
          </a:xfrm>
        </p:spPr>
        <p:txBody>
          <a:bodyPr>
            <a:normAutofit fontScale="70000" lnSpcReduction="20000"/>
          </a:bodyPr>
          <a:lstStyle/>
          <a:p>
            <a:pPr marL="27432" indent="0">
              <a:buNone/>
            </a:pPr>
            <a:r>
              <a:rPr lang="en-US" b="1" dirty="0"/>
              <a:t>In case of</a:t>
            </a:r>
          </a:p>
          <a:p>
            <a:r>
              <a:rPr lang="en-US" dirty="0"/>
              <a:t>Injury</a:t>
            </a:r>
          </a:p>
          <a:p>
            <a:r>
              <a:rPr lang="en-US" dirty="0"/>
              <a:t>Environmental hazard</a:t>
            </a:r>
          </a:p>
          <a:p>
            <a:r>
              <a:rPr lang="en-US" dirty="0"/>
              <a:t>Disruption traffic</a:t>
            </a:r>
          </a:p>
          <a:p>
            <a:r>
              <a:rPr lang="en-US" dirty="0"/>
              <a:t>3rd party involved</a:t>
            </a:r>
          </a:p>
          <a:p>
            <a:pPr marL="27432" indent="0">
              <a:buNone/>
            </a:pPr>
            <a:endParaRPr lang="en-US" b="1" dirty="0"/>
          </a:p>
          <a:p>
            <a:pPr marL="27432" indent="0" algn="ctr">
              <a:buNone/>
            </a:pPr>
            <a:r>
              <a:rPr lang="en-US" b="1" dirty="0">
                <a:solidFill>
                  <a:srgbClr val="C00000"/>
                </a:solidFill>
              </a:rPr>
              <a:t>CERN Fire &amp; Rescue</a:t>
            </a:r>
            <a:r>
              <a:rPr lang="en-US" dirty="0">
                <a:solidFill>
                  <a:srgbClr val="C00000"/>
                </a:solidFill>
              </a:rPr>
              <a:t>  </a:t>
            </a:r>
            <a:r>
              <a:rPr lang="en-US" b="1" dirty="0">
                <a:solidFill>
                  <a:srgbClr val="C00000"/>
                </a:solidFill>
              </a:rPr>
              <a:t>74444</a:t>
            </a:r>
          </a:p>
          <a:p>
            <a:pPr marL="27432" indent="0" algn="ctr">
              <a:buNone/>
            </a:pPr>
            <a:r>
              <a:rPr lang="en-US" b="1" dirty="0">
                <a:solidFill>
                  <a:srgbClr val="C00000"/>
                </a:solidFill>
              </a:rPr>
              <a:t>(+ 41 22 767 44 44)</a:t>
            </a:r>
            <a:endParaRPr lang="en-GB" b="1" dirty="0">
              <a:solidFill>
                <a:srgbClr val="C00000"/>
              </a:solidFill>
            </a:endParaRPr>
          </a:p>
        </p:txBody>
      </p:sp>
      <p:sp>
        <p:nvSpPr>
          <p:cNvPr id="4" name="Content Placeholder 3"/>
          <p:cNvSpPr>
            <a:spLocks noGrp="1"/>
          </p:cNvSpPr>
          <p:nvPr>
            <p:ph sz="half" idx="2"/>
          </p:nvPr>
        </p:nvSpPr>
        <p:spPr>
          <a:xfrm>
            <a:off x="1499677" y="1142918"/>
            <a:ext cx="2726153" cy="1263587"/>
          </a:xfrm>
        </p:spPr>
        <p:txBody>
          <a:bodyPr>
            <a:normAutofit fontScale="70000" lnSpcReduction="20000"/>
          </a:bodyPr>
          <a:lstStyle/>
          <a:p>
            <a:pPr marL="27432" indent="0">
              <a:buNone/>
            </a:pPr>
            <a:r>
              <a:rPr lang="en-US" b="1" dirty="0"/>
              <a:t>In all cases </a:t>
            </a:r>
          </a:p>
          <a:p>
            <a:pPr marL="27432" indent="0" algn="ctr">
              <a:buNone/>
            </a:pPr>
            <a:endParaRPr lang="en-US" sz="2700" dirty="0"/>
          </a:p>
          <a:p>
            <a:pPr marL="27432" indent="0" algn="ctr">
              <a:buNone/>
            </a:pPr>
            <a:r>
              <a:rPr lang="en-US" dirty="0"/>
              <a:t>Inform </a:t>
            </a:r>
            <a:r>
              <a:rPr lang="en-US" b="1" dirty="0"/>
              <a:t>supervisor </a:t>
            </a:r>
          </a:p>
          <a:p>
            <a:pPr marL="27432" indent="0" algn="ctr">
              <a:buNone/>
            </a:pPr>
            <a:endParaRPr lang="en-US" dirty="0"/>
          </a:p>
        </p:txBody>
      </p:sp>
      <p:cxnSp>
        <p:nvCxnSpPr>
          <p:cNvPr id="6" name="Straight Connector 5"/>
          <p:cNvCxnSpPr/>
          <p:nvPr/>
        </p:nvCxnSpPr>
        <p:spPr>
          <a:xfrm>
            <a:off x="4409982" y="1063229"/>
            <a:ext cx="0" cy="1969903"/>
          </a:xfrm>
          <a:prstGeom prst="line">
            <a:avLst/>
          </a:prstGeom>
        </p:spPr>
        <p:style>
          <a:lnRef idx="1">
            <a:schemeClr val="dk1"/>
          </a:lnRef>
          <a:fillRef idx="0">
            <a:schemeClr val="dk1"/>
          </a:fillRef>
          <a:effectRef idx="0">
            <a:schemeClr val="dk1"/>
          </a:effectRef>
          <a:fontRef idx="minor">
            <a:schemeClr val="tx1"/>
          </a:fontRef>
        </p:style>
      </p:cxnSp>
      <p:sp>
        <p:nvSpPr>
          <p:cNvPr id="10" name="TextBox 9"/>
          <p:cNvSpPr txBox="1"/>
          <p:nvPr/>
        </p:nvSpPr>
        <p:spPr>
          <a:xfrm>
            <a:off x="1871701" y="3134561"/>
            <a:ext cx="5076563" cy="1292662"/>
          </a:xfrm>
          <a:prstGeom prst="rect">
            <a:avLst/>
          </a:prstGeom>
          <a:noFill/>
        </p:spPr>
        <p:txBody>
          <a:bodyPr wrap="square" rtlCol="0">
            <a:spAutoFit/>
          </a:bodyPr>
          <a:lstStyle/>
          <a:p>
            <a:pPr marL="27432" algn="ctr"/>
            <a:r>
              <a:rPr lang="en-US" sz="1950" dirty="0"/>
              <a:t>+</a:t>
            </a:r>
          </a:p>
          <a:p>
            <a:pPr marL="27432" algn="ctr"/>
            <a:r>
              <a:rPr lang="en-US" sz="1950" dirty="0"/>
              <a:t>Internal accident report (EDH) </a:t>
            </a:r>
          </a:p>
          <a:p>
            <a:pPr marL="27432" algn="ctr"/>
            <a:r>
              <a:rPr lang="en-US" sz="1950" dirty="0"/>
              <a:t>+</a:t>
            </a:r>
          </a:p>
          <a:p>
            <a:pPr marL="27432" algn="ctr"/>
            <a:r>
              <a:rPr lang="en-US" sz="1950" dirty="0"/>
              <a:t>European Union Car Accident form</a:t>
            </a:r>
            <a:endParaRPr lang="en-GB" sz="1950" dirty="0"/>
          </a:p>
        </p:txBody>
      </p:sp>
      <p:sp>
        <p:nvSpPr>
          <p:cNvPr id="7" name="Slide Number Placeholder 6"/>
          <p:cNvSpPr>
            <a:spLocks noGrp="1"/>
          </p:cNvSpPr>
          <p:nvPr>
            <p:ph type="sldNum" sz="quarter" idx="4"/>
          </p:nvPr>
        </p:nvSpPr>
        <p:spPr/>
        <p:txBody>
          <a:bodyPr/>
          <a:lstStyle/>
          <a:p>
            <a:fld id="{17918391-D411-FE40-AAD7-861AE5233E0E}" type="slidenum">
              <a:rPr lang="en-US" smtClean="0"/>
              <a:pPr/>
              <a:t>33</a:t>
            </a:fld>
            <a:endParaRPr lang="en-US" dirty="0"/>
          </a:p>
        </p:txBody>
      </p:sp>
    </p:spTree>
    <p:extLst>
      <p:ext uri="{BB962C8B-B14F-4D97-AF65-F5344CB8AC3E}">
        <p14:creationId xmlns:p14="http://schemas.microsoft.com/office/powerpoint/2010/main" val="27205314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uiExpand="1" build="p"/>
      <p:bldP spid="10"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392977" y="1152786"/>
            <a:ext cx="4785084" cy="3172997"/>
          </a:xfrm>
          <a:prstGeom prst="rect">
            <a:avLst/>
          </a:prstGeom>
        </p:spPr>
      </p:pic>
      <p:sp>
        <p:nvSpPr>
          <p:cNvPr id="3" name="TextBox 2"/>
          <p:cNvSpPr txBox="1"/>
          <p:nvPr/>
        </p:nvSpPr>
        <p:spPr>
          <a:xfrm>
            <a:off x="381664" y="281628"/>
            <a:ext cx="6833562" cy="1862048"/>
          </a:xfrm>
          <a:prstGeom prst="rect">
            <a:avLst/>
          </a:prstGeom>
          <a:noFill/>
        </p:spPr>
        <p:txBody>
          <a:bodyPr wrap="square" rtlCol="0">
            <a:spAutoFit/>
          </a:bodyPr>
          <a:lstStyle/>
          <a:p>
            <a:r>
              <a:rPr lang="en-US" sz="2000" b="1" dirty="0"/>
              <a:t>CERN Fire and Rescue Service </a:t>
            </a:r>
          </a:p>
          <a:p>
            <a:endParaRPr lang="en-US" sz="2000" b="1" dirty="0"/>
          </a:p>
          <a:p>
            <a:r>
              <a:rPr lang="en-US" sz="1500" dirty="0"/>
              <a:t>assisted by local </a:t>
            </a:r>
            <a:r>
              <a:rPr lang="en-US" sz="1500" b="1" dirty="0"/>
              <a:t>First Aiders</a:t>
            </a:r>
            <a:r>
              <a:rPr lang="en-US" sz="1500" dirty="0"/>
              <a:t> </a:t>
            </a:r>
          </a:p>
          <a:p>
            <a:endParaRPr lang="en-US" sz="1500" dirty="0"/>
          </a:p>
          <a:p>
            <a:r>
              <a:rPr lang="en-US" sz="1500" dirty="0"/>
              <a:t>Find out who </a:t>
            </a:r>
          </a:p>
          <a:p>
            <a:r>
              <a:rPr lang="en-US" sz="1500" dirty="0"/>
              <a:t>are closest to </a:t>
            </a:r>
          </a:p>
          <a:p>
            <a:r>
              <a:rPr lang="en-US" sz="1500" dirty="0"/>
              <a:t>your office / usual work places</a:t>
            </a:r>
          </a:p>
        </p:txBody>
      </p:sp>
      <p:sp>
        <p:nvSpPr>
          <p:cNvPr id="4" name="TextBox 3"/>
          <p:cNvSpPr txBox="1"/>
          <p:nvPr/>
        </p:nvSpPr>
        <p:spPr>
          <a:xfrm>
            <a:off x="2345414" y="4093139"/>
            <a:ext cx="1188132" cy="253916"/>
          </a:xfrm>
          <a:prstGeom prst="rect">
            <a:avLst/>
          </a:prstGeom>
          <a:noFill/>
        </p:spPr>
        <p:txBody>
          <a:bodyPr wrap="square" rtlCol="0">
            <a:spAutoFit/>
          </a:bodyPr>
          <a:lstStyle/>
          <a:p>
            <a:r>
              <a:rPr lang="en-US" sz="1050" dirty="0"/>
              <a:t>© CERN Photo</a:t>
            </a:r>
            <a:endParaRPr lang="en-GB" sz="1050"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34</a:t>
            </a:fld>
            <a:endParaRPr lang="en-US" dirty="0"/>
          </a:p>
        </p:txBody>
      </p:sp>
    </p:spTree>
    <p:extLst>
      <p:ext uri="{BB962C8B-B14F-4D97-AF65-F5344CB8AC3E}">
        <p14:creationId xmlns:p14="http://schemas.microsoft.com/office/powerpoint/2010/main" val="324444878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175120"/>
            <a:ext cx="8102600" cy="705332"/>
          </a:xfrm>
        </p:spPr>
        <p:txBody>
          <a:bodyPr>
            <a:normAutofit fontScale="90000"/>
          </a:bodyPr>
          <a:lstStyle/>
          <a:p>
            <a:r>
              <a:rPr lang="en-GB" dirty="0"/>
              <a:t>First Aider door sticker</a:t>
            </a:r>
          </a:p>
        </p:txBody>
      </p:sp>
      <p:pic>
        <p:nvPicPr>
          <p:cNvPr id="5" name="Content Placeholder 4"/>
          <p:cNvPicPr>
            <a:picLocks noGrp="1" noChangeAspect="1"/>
          </p:cNvPicPr>
          <p:nvPr>
            <p:ph idx="1"/>
          </p:nvPr>
        </p:nvPicPr>
        <p:blipFill>
          <a:blip r:embed="rId3" cstate="email">
            <a:extLst>
              <a:ext uri="{28A0092B-C50C-407E-A947-70E740481C1C}">
                <a14:useLocalDpi xmlns:a14="http://schemas.microsoft.com/office/drawing/2010/main" val="0"/>
              </a:ext>
            </a:extLst>
          </a:blip>
          <a:stretch>
            <a:fillRect/>
          </a:stretch>
        </p:blipFill>
        <p:spPr>
          <a:xfrm>
            <a:off x="1184125" y="2287822"/>
            <a:ext cx="2769477" cy="1792355"/>
          </a:xfrm>
        </p:spPr>
      </p:pic>
      <p:sp>
        <p:nvSpPr>
          <p:cNvPr id="2" name="Slide Number Placeholder 1"/>
          <p:cNvSpPr>
            <a:spLocks noGrp="1"/>
          </p:cNvSpPr>
          <p:nvPr>
            <p:ph type="sldNum" sz="quarter" idx="10"/>
          </p:nvPr>
        </p:nvSpPr>
        <p:spPr/>
        <p:txBody>
          <a:bodyPr/>
          <a:lstStyle/>
          <a:p>
            <a:fld id="{17918391-D411-FE40-AAD7-861AE5233E0E}" type="slidenum">
              <a:rPr lang="en-US" smtClean="0"/>
              <a:pPr/>
              <a:t>35</a:t>
            </a:fld>
            <a:endParaRPr lang="en-US" dirty="0"/>
          </a:p>
        </p:txBody>
      </p:sp>
      <p:sp>
        <p:nvSpPr>
          <p:cNvPr id="6" name="TextBox 5"/>
          <p:cNvSpPr txBox="1"/>
          <p:nvPr/>
        </p:nvSpPr>
        <p:spPr>
          <a:xfrm>
            <a:off x="2263132" y="1168638"/>
            <a:ext cx="5168984" cy="830997"/>
          </a:xfrm>
          <a:prstGeom prst="rect">
            <a:avLst/>
          </a:prstGeom>
          <a:noFill/>
        </p:spPr>
        <p:txBody>
          <a:bodyPr wrap="square" rtlCol="0">
            <a:spAutoFit/>
          </a:bodyPr>
          <a:lstStyle/>
          <a:p>
            <a:r>
              <a:rPr lang="en-GB" sz="2400" dirty="0"/>
              <a:t>Your safety contacts : </a:t>
            </a:r>
            <a:r>
              <a:rPr lang="en-GB" sz="2400" dirty="0">
                <a:hlinkClick r:id="rId4"/>
              </a:rPr>
              <a:t>http://safety.cern.ch/FirstAid.html</a:t>
            </a:r>
            <a:r>
              <a:rPr lang="en-GB" sz="2400" dirty="0"/>
              <a:t> </a:t>
            </a:r>
          </a:p>
        </p:txBody>
      </p:sp>
      <p:pic>
        <p:nvPicPr>
          <p:cNvPr id="7" name="Picture 6" descr="A close up of a name tag&#10;&#10;Description automatically generated with low confidence">
            <a:extLst>
              <a:ext uri="{FF2B5EF4-FFF2-40B4-BE49-F238E27FC236}">
                <a16:creationId xmlns:a16="http://schemas.microsoft.com/office/drawing/2014/main" id="{1A29DE38-8275-E74A-FDAC-77A1F413DF7C}"/>
              </a:ext>
            </a:extLst>
          </p:cNvPr>
          <p:cNvPicPr>
            <a:picLocks noChangeAspect="1"/>
          </p:cNvPicPr>
          <p:nvPr/>
        </p:nvPicPr>
        <p:blipFill rotWithShape="1">
          <a:blip r:embed="rId5" cstate="email">
            <a:extLst>
              <a:ext uri="{BEBA8EAE-BF5A-486C-A8C5-ECC9F3942E4B}">
                <a14:imgProps xmlns:a14="http://schemas.microsoft.com/office/drawing/2010/main">
                  <a14:imgLayer r:embed="rId6">
                    <a14:imgEffect>
                      <a14:brightnessContrast bright="40000"/>
                    </a14:imgEffect>
                  </a14:imgLayer>
                </a14:imgProps>
              </a:ext>
              <a:ext uri="{28A0092B-C50C-407E-A947-70E740481C1C}">
                <a14:useLocalDpi xmlns:a14="http://schemas.microsoft.com/office/drawing/2010/main" val="0"/>
              </a:ext>
            </a:extLst>
          </a:blip>
          <a:srcRect l="23223" t="28673" r="17104" b="18834"/>
          <a:stretch/>
        </p:blipFill>
        <p:spPr>
          <a:xfrm>
            <a:off x="5190398" y="2230265"/>
            <a:ext cx="2769477" cy="182720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07632029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25D645A-6F31-101C-91A3-AEE6C5D24FCF}"/>
              </a:ext>
            </a:extLst>
          </p:cNvPr>
          <p:cNvSpPr>
            <a:spLocks noGrp="1"/>
          </p:cNvSpPr>
          <p:nvPr>
            <p:ph type="sldNum" sz="quarter" idx="10"/>
          </p:nvPr>
        </p:nvSpPr>
        <p:spPr/>
        <p:txBody>
          <a:bodyPr/>
          <a:lstStyle/>
          <a:p>
            <a:fld id="{17918391-D411-FE40-AAD7-861AE5233E0E}" type="slidenum">
              <a:rPr lang="en-US" smtClean="0"/>
              <a:pPr/>
              <a:t>36</a:t>
            </a:fld>
            <a:endParaRPr lang="en-US" dirty="0"/>
          </a:p>
        </p:txBody>
      </p:sp>
      <p:pic>
        <p:nvPicPr>
          <p:cNvPr id="10" name="Content Placeholder 9">
            <a:hlinkClick r:id="rId3"/>
            <a:extLst>
              <a:ext uri="{FF2B5EF4-FFF2-40B4-BE49-F238E27FC236}">
                <a16:creationId xmlns:a16="http://schemas.microsoft.com/office/drawing/2014/main" id="{F4F4F954-29EA-A93B-EE3A-7429094085A9}"/>
              </a:ext>
            </a:extLst>
          </p:cNvPr>
          <p:cNvPicPr>
            <a:picLocks noGrp="1" noChangeAspect="1"/>
          </p:cNvPicPr>
          <p:nvPr>
            <p:ph idx="1"/>
          </p:nvPr>
        </p:nvPicPr>
        <p:blipFill rotWithShape="1">
          <a:blip r:embed="rId4"/>
          <a:srcRect l="779" t="735" r="50227" b="6828"/>
          <a:stretch/>
        </p:blipFill>
        <p:spPr>
          <a:xfrm>
            <a:off x="457200" y="172438"/>
            <a:ext cx="3062428" cy="4129150"/>
          </a:xfrm>
        </p:spPr>
      </p:pic>
      <p:pic>
        <p:nvPicPr>
          <p:cNvPr id="11" name="Content Placeholder 9">
            <a:hlinkClick r:id="rId3"/>
            <a:extLst>
              <a:ext uri="{FF2B5EF4-FFF2-40B4-BE49-F238E27FC236}">
                <a16:creationId xmlns:a16="http://schemas.microsoft.com/office/drawing/2014/main" id="{4468155D-B43F-2765-7B3C-8B8C9A8BF8B2}"/>
              </a:ext>
            </a:extLst>
          </p:cNvPr>
          <p:cNvPicPr>
            <a:picLocks noChangeAspect="1"/>
          </p:cNvPicPr>
          <p:nvPr/>
        </p:nvPicPr>
        <p:blipFill rotWithShape="1">
          <a:blip r:embed="rId4"/>
          <a:srcRect l="51720" t="1213" r="1424" b="1457"/>
          <a:stretch/>
        </p:blipFill>
        <p:spPr>
          <a:xfrm>
            <a:off x="5714697" y="54428"/>
            <a:ext cx="2972103" cy="4365171"/>
          </a:xfrm>
          <a:prstGeom prst="rect">
            <a:avLst/>
          </a:prstGeom>
        </p:spPr>
      </p:pic>
      <p:sp>
        <p:nvSpPr>
          <p:cNvPr id="12" name="TextBox 11">
            <a:extLst>
              <a:ext uri="{FF2B5EF4-FFF2-40B4-BE49-F238E27FC236}">
                <a16:creationId xmlns:a16="http://schemas.microsoft.com/office/drawing/2014/main" id="{0CBD3196-287A-2C72-9E6D-5817FC3CE9C2}"/>
              </a:ext>
            </a:extLst>
          </p:cNvPr>
          <p:cNvSpPr txBox="1"/>
          <p:nvPr/>
        </p:nvSpPr>
        <p:spPr>
          <a:xfrm>
            <a:off x="3907971" y="1833086"/>
            <a:ext cx="1328058" cy="1477328"/>
          </a:xfrm>
          <a:prstGeom prst="rect">
            <a:avLst/>
          </a:prstGeom>
          <a:noFill/>
        </p:spPr>
        <p:txBody>
          <a:bodyPr wrap="square" rtlCol="0">
            <a:spAutoFit/>
          </a:bodyPr>
          <a:lstStyle/>
          <a:p>
            <a:pPr algn="ctr"/>
            <a:r>
              <a:rPr lang="en-US" dirty="0"/>
              <a:t>Click on the picture to download the flyer</a:t>
            </a:r>
            <a:endParaRPr lang="en-GB" dirty="0"/>
          </a:p>
        </p:txBody>
      </p:sp>
    </p:spTree>
    <p:extLst>
      <p:ext uri="{BB962C8B-B14F-4D97-AF65-F5344CB8AC3E}">
        <p14:creationId xmlns:p14="http://schemas.microsoft.com/office/powerpoint/2010/main" val="420925092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9F8038E-5017-DE57-BE53-1BCD3D7D7A96}"/>
              </a:ext>
            </a:extLst>
          </p:cNvPr>
          <p:cNvSpPr>
            <a:spLocks noGrp="1"/>
          </p:cNvSpPr>
          <p:nvPr>
            <p:ph type="sldNum" sz="quarter" idx="4"/>
          </p:nvPr>
        </p:nvSpPr>
        <p:spPr/>
        <p:txBody>
          <a:bodyPr/>
          <a:lstStyle/>
          <a:p>
            <a:fld id="{17918391-D411-FE40-AAD7-861AE5233E0E}" type="slidenum">
              <a:rPr lang="en-US" smtClean="0"/>
              <a:pPr/>
              <a:t>37</a:t>
            </a:fld>
            <a:endParaRPr lang="en-US" dirty="0"/>
          </a:p>
        </p:txBody>
      </p:sp>
      <p:pic>
        <p:nvPicPr>
          <p:cNvPr id="4" name="Picture 3" descr="Graphical user interface&#10;&#10;Description automatically generated">
            <a:hlinkClick r:id="rId2"/>
            <a:extLst>
              <a:ext uri="{FF2B5EF4-FFF2-40B4-BE49-F238E27FC236}">
                <a16:creationId xmlns:a16="http://schemas.microsoft.com/office/drawing/2014/main" id="{8F14712A-6B32-94FA-7BFF-674CEFDB18EB}"/>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5" name="TextBox 4">
            <a:extLst>
              <a:ext uri="{FF2B5EF4-FFF2-40B4-BE49-F238E27FC236}">
                <a16:creationId xmlns:a16="http://schemas.microsoft.com/office/drawing/2014/main" id="{17F76035-E939-72AF-0CE1-C668372C75F1}"/>
              </a:ext>
            </a:extLst>
          </p:cNvPr>
          <p:cNvSpPr txBox="1"/>
          <p:nvPr/>
        </p:nvSpPr>
        <p:spPr>
          <a:xfrm>
            <a:off x="2271370" y="4522506"/>
            <a:ext cx="1787669" cy="307777"/>
          </a:xfrm>
          <a:prstGeom prst="rect">
            <a:avLst/>
          </a:prstGeom>
          <a:noFill/>
        </p:spPr>
        <p:txBody>
          <a:bodyPr wrap="none" rtlCol="0">
            <a:spAutoFit/>
          </a:bodyPr>
          <a:lstStyle/>
          <a:p>
            <a:r>
              <a:rPr lang="en-US" sz="1400" dirty="0">
                <a:solidFill>
                  <a:schemeClr val="bg1"/>
                </a:solidFill>
              </a:rPr>
              <a:t>or click on this slide </a:t>
            </a:r>
            <a:endParaRPr lang="en-GB" sz="1400" dirty="0">
              <a:solidFill>
                <a:schemeClr val="bg1"/>
              </a:solidFill>
            </a:endParaRPr>
          </a:p>
        </p:txBody>
      </p:sp>
    </p:spTree>
    <p:extLst>
      <p:ext uri="{BB962C8B-B14F-4D97-AF65-F5344CB8AC3E}">
        <p14:creationId xmlns:p14="http://schemas.microsoft.com/office/powerpoint/2010/main" val="413109292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71475" y="1565413"/>
            <a:ext cx="8229600" cy="1501344"/>
          </a:xfrm>
        </p:spPr>
        <p:txBody>
          <a:bodyPr>
            <a:normAutofit fontScale="92500" lnSpcReduction="20000"/>
          </a:bodyPr>
          <a:lstStyle/>
          <a:p>
            <a:pPr marL="36576" indent="0">
              <a:buNone/>
            </a:pPr>
            <a:r>
              <a:rPr lang="en-GB" sz="3300" dirty="0"/>
              <a:t>Defends all personnel </a:t>
            </a:r>
            <a:br>
              <a:rPr lang="en-GB" sz="3300" dirty="0"/>
            </a:br>
            <a:r>
              <a:rPr lang="en-GB" dirty="0"/>
              <a:t>on a collective and on an individual basis	</a:t>
            </a:r>
            <a:r>
              <a:rPr lang="en-GB" sz="1900" dirty="0"/>
              <a:t>	</a:t>
            </a:r>
            <a:br>
              <a:rPr lang="en-GB" dirty="0"/>
            </a:br>
            <a:r>
              <a:rPr lang="en-GB" dirty="0"/>
              <a:t>Become member : </a:t>
            </a:r>
            <a:r>
              <a:rPr lang="en-GB" dirty="0">
                <a:hlinkClick r:id="rId3"/>
              </a:rPr>
              <a:t>Website</a:t>
            </a:r>
            <a:r>
              <a:rPr lang="en-GB" dirty="0"/>
              <a:t> </a:t>
            </a:r>
          </a:p>
        </p:txBody>
      </p:sp>
      <p:pic>
        <p:nvPicPr>
          <p:cNvPr id="4" name="Picture 3"/>
          <p:cNvPicPr>
            <a:picLocks noChangeAspect="1"/>
          </p:cNvPicPr>
          <p:nvPr/>
        </p:nvPicPr>
        <p:blipFill>
          <a:blip r:embed="rId4"/>
          <a:stretch>
            <a:fillRect/>
          </a:stretch>
        </p:blipFill>
        <p:spPr>
          <a:xfrm>
            <a:off x="457200" y="247650"/>
            <a:ext cx="7839075" cy="1295400"/>
          </a:xfrm>
          <a:prstGeom prst="rect">
            <a:avLst/>
          </a:prstGeom>
        </p:spPr>
      </p:pic>
      <p:sp>
        <p:nvSpPr>
          <p:cNvPr id="5" name="Rectangle 4"/>
          <p:cNvSpPr/>
          <p:nvPr/>
        </p:nvSpPr>
        <p:spPr>
          <a:xfrm>
            <a:off x="1813483" y="3050444"/>
            <a:ext cx="6873317" cy="923330"/>
          </a:xfrm>
          <a:prstGeom prst="rect">
            <a:avLst/>
          </a:prstGeom>
        </p:spPr>
        <p:txBody>
          <a:bodyPr wrap="square">
            <a:spAutoFit/>
          </a:bodyPr>
          <a:lstStyle/>
          <a:p>
            <a:r>
              <a:rPr lang="en-GB" sz="2800" dirty="0"/>
              <a:t>Network of people who work(</a:t>
            </a:r>
            <a:r>
              <a:rPr lang="en-GB" sz="2800" dirty="0" err="1"/>
              <a:t>ed</a:t>
            </a:r>
            <a:r>
              <a:rPr lang="en-GB" sz="2800" dirty="0"/>
              <a:t>) at CERN</a:t>
            </a:r>
            <a:endParaRPr lang="en-GB" dirty="0"/>
          </a:p>
          <a:p>
            <a:r>
              <a:rPr lang="en-GB" sz="2600" dirty="0"/>
              <a:t>Become member : </a:t>
            </a:r>
            <a:r>
              <a:rPr lang="en-GB" sz="2600" dirty="0">
                <a:hlinkClick r:id="rId5"/>
              </a:rPr>
              <a:t>Website</a:t>
            </a:r>
            <a:endParaRPr lang="en-GB" sz="2600" dirty="0"/>
          </a:p>
        </p:txBody>
      </p:sp>
      <p:pic>
        <p:nvPicPr>
          <p:cNvPr id="6" name="Picture 5"/>
          <p:cNvPicPr>
            <a:picLocks noChangeAspect="1"/>
          </p:cNvPicPr>
          <p:nvPr/>
        </p:nvPicPr>
        <p:blipFill>
          <a:blip r:embed="rId6"/>
          <a:stretch>
            <a:fillRect/>
          </a:stretch>
        </p:blipFill>
        <p:spPr>
          <a:xfrm>
            <a:off x="460933" y="2971679"/>
            <a:ext cx="1266825" cy="1266825"/>
          </a:xfrm>
          <a:prstGeom prst="rect">
            <a:avLst/>
          </a:prstGeom>
        </p:spPr>
      </p:pic>
      <p:sp>
        <p:nvSpPr>
          <p:cNvPr id="2" name="Slide Number Placeholder 1"/>
          <p:cNvSpPr>
            <a:spLocks noGrp="1"/>
          </p:cNvSpPr>
          <p:nvPr>
            <p:ph type="sldNum" sz="quarter" idx="10"/>
          </p:nvPr>
        </p:nvSpPr>
        <p:spPr/>
        <p:txBody>
          <a:bodyPr/>
          <a:lstStyle/>
          <a:p>
            <a:fld id="{17918391-D411-FE40-AAD7-861AE5233E0E}" type="slidenum">
              <a:rPr lang="en-US" smtClean="0"/>
              <a:pPr/>
              <a:t>38</a:t>
            </a:fld>
            <a:endParaRPr lang="en-US" dirty="0"/>
          </a:p>
        </p:txBody>
      </p:sp>
    </p:spTree>
    <p:extLst>
      <p:ext uri="{BB962C8B-B14F-4D97-AF65-F5344CB8AC3E}">
        <p14:creationId xmlns:p14="http://schemas.microsoft.com/office/powerpoint/2010/main" val="20899579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subTnLst>
                                    <p:set>
                                      <p:cBhvr override="childStyle">
                                        <p:cTn dur="1" fill="hold" display="0" masterRel="nextClick" afterEffect="1"/>
                                        <p:tgtEl>
                                          <p:spTgt spid="4"/>
                                        </p:tgtEl>
                                        <p:attrNameLst>
                                          <p:attrName>style.visibility</p:attrName>
                                        </p:attrNameLst>
                                      </p:cBhvr>
                                      <p:to>
                                        <p:strVal val="hidden"/>
                                      </p:to>
                                    </p:set>
                                  </p:subTnLst>
                                </p:cTn>
                              </p:par>
                              <p:par>
                                <p:cTn id="7" presetID="1" presetClass="entr" presetSubtype="0" fill="hold" grpId="0" nodeType="withEffect">
                                  <p:stCondLst>
                                    <p:cond delay="0"/>
                                  </p:stCondLst>
                                  <p:childTnLst>
                                    <p:set>
                                      <p:cBhvr>
                                        <p:cTn id="8" dur="1" fill="hold">
                                          <p:stCondLst>
                                            <p:cond delay="0"/>
                                          </p:stCondLst>
                                        </p:cTn>
                                        <p:tgtEl>
                                          <p:spTgt spid="3">
                                            <p:txEl>
                                              <p:pRg st="0" end="0"/>
                                            </p:txEl>
                                          </p:spTgt>
                                        </p:tgtEl>
                                        <p:attrNameLst>
                                          <p:attrName>style.visibility</p:attrName>
                                        </p:attrNameLst>
                                      </p:cBhvr>
                                      <p:to>
                                        <p:strVal val="visible"/>
                                      </p:to>
                                    </p:set>
                                  </p:childTnLst>
                                  <p:subTnLst>
                                    <p:set>
                                      <p:cBhvr override="childStyle">
                                        <p:cTn dur="1" fill="hold" display="0" masterRel="nextClick" afterEffect="1"/>
                                        <p:tgtEl>
                                          <p:spTgt spid="3">
                                            <p:txEl>
                                              <p:pRg st="0" end="0"/>
                                            </p:txEl>
                                          </p:spTgt>
                                        </p:tgtEl>
                                        <p:attrNameLst>
                                          <p:attrName>style.visibility</p:attrName>
                                        </p:attrNameLst>
                                      </p:cBhvr>
                                      <p:to>
                                        <p:strVal val="hidden"/>
                                      </p:to>
                                    </p:set>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139952" y="2571750"/>
            <a:ext cx="3701458" cy="1900214"/>
          </a:xfrm>
          <a:prstGeom prst="rect">
            <a:avLst/>
          </a:prstGeom>
        </p:spPr>
      </p:pic>
      <p:pic>
        <p:nvPicPr>
          <p:cNvPr id="4" name="Picture 3"/>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4519784" y="303354"/>
            <a:ext cx="2941793" cy="1955951"/>
          </a:xfrm>
          <a:prstGeom prst="rect">
            <a:avLst/>
          </a:prstGeom>
        </p:spPr>
      </p:pic>
      <p:pic>
        <p:nvPicPr>
          <p:cNvPr id="5" name="Picture 4"/>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1493659" y="308351"/>
            <a:ext cx="2915441" cy="1938431"/>
          </a:xfrm>
          <a:prstGeom prst="rect">
            <a:avLst/>
          </a:prstGeom>
        </p:spPr>
      </p:pic>
      <p:pic>
        <p:nvPicPr>
          <p:cNvPr id="6" name="Picture 5"/>
          <p:cNvPicPr>
            <a:picLocks noChangeAspect="1"/>
          </p:cNvPicPr>
          <p:nvPr/>
        </p:nvPicPr>
        <p:blipFill rotWithShape="1">
          <a:blip r:embed="rId6" cstate="email">
            <a:extLst>
              <a:ext uri="{28A0092B-C50C-407E-A947-70E740481C1C}">
                <a14:useLocalDpi xmlns:a14="http://schemas.microsoft.com/office/drawing/2010/main" val="0"/>
              </a:ext>
            </a:extLst>
          </a:blip>
          <a:srcRect l="19191" t="18305" r="23235" b="-2469"/>
          <a:stretch/>
        </p:blipFill>
        <p:spPr>
          <a:xfrm>
            <a:off x="1319638" y="2652759"/>
            <a:ext cx="1782198" cy="1738196"/>
          </a:xfrm>
          <a:prstGeom prst="rect">
            <a:avLst/>
          </a:prstGeom>
        </p:spPr>
      </p:pic>
      <p:pic>
        <p:nvPicPr>
          <p:cNvPr id="7" name="Picture 6"/>
          <p:cNvPicPr>
            <a:picLocks noChangeAspect="1"/>
          </p:cNvPicPr>
          <p:nvPr/>
        </p:nvPicPr>
        <p:blipFill rotWithShape="1">
          <a:blip r:embed="rId7" cstate="email">
            <a:extLst>
              <a:ext uri="{28A0092B-C50C-407E-A947-70E740481C1C}">
                <a14:useLocalDpi xmlns:a14="http://schemas.microsoft.com/office/drawing/2010/main" val="0"/>
              </a:ext>
            </a:extLst>
          </a:blip>
          <a:srcRect t="14148"/>
          <a:stretch/>
        </p:blipFill>
        <p:spPr>
          <a:xfrm>
            <a:off x="3101836" y="2193708"/>
            <a:ext cx="1865192" cy="2404464"/>
          </a:xfrm>
          <a:prstGeom prst="rect">
            <a:avLst/>
          </a:prstGeom>
        </p:spPr>
      </p:pic>
      <p:pic>
        <p:nvPicPr>
          <p:cNvPr id="8" name="Picture 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961705" y="404262"/>
            <a:ext cx="5343525" cy="3552825"/>
          </a:xfrm>
          <a:prstGeom prst="rect">
            <a:avLst/>
          </a:prstGeom>
        </p:spPr>
      </p:pic>
      <p:sp>
        <p:nvSpPr>
          <p:cNvPr id="9" name="TextBox 8"/>
          <p:cNvSpPr txBox="1"/>
          <p:nvPr/>
        </p:nvSpPr>
        <p:spPr>
          <a:xfrm>
            <a:off x="1367639" y="4375133"/>
            <a:ext cx="1188132" cy="253916"/>
          </a:xfrm>
          <a:prstGeom prst="rect">
            <a:avLst/>
          </a:prstGeom>
          <a:noFill/>
        </p:spPr>
        <p:txBody>
          <a:bodyPr wrap="square" rtlCol="0">
            <a:spAutoFit/>
          </a:bodyPr>
          <a:lstStyle/>
          <a:p>
            <a:r>
              <a:rPr lang="en-US" sz="1050" dirty="0"/>
              <a:t>© CERN Photo</a:t>
            </a:r>
            <a:endParaRPr lang="en-GB" sz="1050" dirty="0"/>
          </a:p>
        </p:txBody>
      </p:sp>
      <p:pic>
        <p:nvPicPr>
          <p:cNvPr id="10" name="Picture 9"/>
          <p:cNvPicPr>
            <a:picLocks noChangeAspect="1"/>
          </p:cNvPicPr>
          <p:nvPr/>
        </p:nvPicPr>
        <p:blipFill rotWithShape="1">
          <a:blip r:embed="rId9" cstate="email">
            <a:extLst>
              <a:ext uri="{28A0092B-C50C-407E-A947-70E740481C1C}">
                <a14:useLocalDpi xmlns:a14="http://schemas.microsoft.com/office/drawing/2010/main" val="0"/>
              </a:ext>
            </a:extLst>
          </a:blip>
          <a:srcRect l="12892" t="3801" r="38582" b="64700"/>
          <a:stretch/>
        </p:blipFill>
        <p:spPr>
          <a:xfrm>
            <a:off x="2652977" y="641792"/>
            <a:ext cx="3733615" cy="3294366"/>
          </a:xfrm>
          <a:prstGeom prst="rect">
            <a:avLst/>
          </a:prstGeom>
        </p:spPr>
      </p:pic>
      <p:sp>
        <p:nvSpPr>
          <p:cNvPr id="11" name="Slide Number Placeholder 10"/>
          <p:cNvSpPr>
            <a:spLocks noGrp="1"/>
          </p:cNvSpPr>
          <p:nvPr>
            <p:ph type="sldNum" sz="quarter" idx="4"/>
          </p:nvPr>
        </p:nvSpPr>
        <p:spPr/>
        <p:txBody>
          <a:bodyPr/>
          <a:lstStyle/>
          <a:p>
            <a:fld id="{17918391-D411-FE40-AAD7-861AE5233E0E}" type="slidenum">
              <a:rPr lang="en-US" smtClean="0"/>
              <a:pPr/>
              <a:t>39</a:t>
            </a:fld>
            <a:endParaRPr lang="en-US" dirty="0"/>
          </a:p>
        </p:txBody>
      </p:sp>
    </p:spTree>
    <p:extLst>
      <p:ext uri="{BB962C8B-B14F-4D97-AF65-F5344CB8AC3E}">
        <p14:creationId xmlns:p14="http://schemas.microsoft.com/office/powerpoint/2010/main" val="25323119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10"/>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GB" dirty="0"/>
              <a:t>Logistics - language</a:t>
            </a:r>
          </a:p>
        </p:txBody>
      </p:sp>
      <p:sp>
        <p:nvSpPr>
          <p:cNvPr id="4" name="Slide Number Placeholder 3"/>
          <p:cNvSpPr>
            <a:spLocks noGrp="1"/>
          </p:cNvSpPr>
          <p:nvPr>
            <p:ph type="sldNum" sz="quarter" idx="10"/>
          </p:nvPr>
        </p:nvSpPr>
        <p:spPr/>
        <p:txBody>
          <a:bodyPr/>
          <a:lstStyle/>
          <a:p>
            <a:fld id="{17918391-D411-FE40-AAD7-861AE5233E0E}" type="slidenum">
              <a:rPr lang="en-US" smtClean="0"/>
              <a:pPr/>
              <a:t>4</a:t>
            </a:fld>
            <a:endParaRPr lang="en-US" dirty="0"/>
          </a:p>
        </p:txBody>
      </p:sp>
      <p:pic>
        <p:nvPicPr>
          <p:cNvPr id="6" name="Picture 12" descr="RÃ©sultat de recherche d'images pour &quot;french english logo&quot;"/>
          <p:cNvPicPr>
            <a:picLocks noChangeAspect="1" noChangeArrowheads="1"/>
          </p:cNvPicPr>
          <p:nvPr/>
        </p:nvPicPr>
        <p:blipFill rotWithShape="1">
          <a:blip r:embed="rId3">
            <a:extLst>
              <a:ext uri="{28A0092B-C50C-407E-A947-70E740481C1C}">
                <a14:useLocalDpi xmlns:a14="http://schemas.microsoft.com/office/drawing/2010/main" val="0"/>
              </a:ext>
            </a:extLst>
          </a:blip>
          <a:srcRect l="636" t="15008" r="-636" b="12952"/>
          <a:stretch/>
        </p:blipFill>
        <p:spPr bwMode="auto">
          <a:xfrm>
            <a:off x="3043171" y="1594308"/>
            <a:ext cx="2939885" cy="1586367"/>
          </a:xfrm>
          <a:prstGeom prst="rect">
            <a:avLst/>
          </a:prstGeom>
          <a:noFill/>
          <a:extLst>
            <a:ext uri="{909E8E84-426E-40DD-AFC4-6F175D3DCCD1}">
              <a14:hiddenFill xmlns:a14="http://schemas.microsoft.com/office/drawing/2010/main">
                <a:solidFill>
                  <a:srgbClr val="FFFFFF"/>
                </a:solidFill>
              </a14:hiddenFill>
            </a:ext>
          </a:extLst>
        </p:spPr>
      </p:pic>
      <p:pic>
        <p:nvPicPr>
          <p:cNvPr id="8" name="Content Placeholder 7">
            <a:hlinkClick r:id="rId4"/>
          </p:cNvPr>
          <p:cNvPicPr>
            <a:picLocks noGrp="1" noChangeAspect="1"/>
          </p:cNvPicPr>
          <p:nvPr>
            <p:ph idx="1"/>
          </p:nvPr>
        </p:nvPicPr>
        <p:blipFill>
          <a:blip r:embed="rId5"/>
          <a:stretch>
            <a:fillRect/>
          </a:stretch>
        </p:blipFill>
        <p:spPr>
          <a:xfrm>
            <a:off x="795664" y="941647"/>
            <a:ext cx="1808512" cy="1795312"/>
          </a:xfrm>
          <a:prstGeom prst="rect">
            <a:avLst/>
          </a:prstGeom>
          <a:ln>
            <a:solidFill>
              <a:schemeClr val="accent1">
                <a:lumMod val="75000"/>
              </a:schemeClr>
            </a:solidFill>
          </a:ln>
        </p:spPr>
      </p:pic>
      <p:sp>
        <p:nvSpPr>
          <p:cNvPr id="9" name="TextBox 8"/>
          <p:cNvSpPr txBox="1"/>
          <p:nvPr/>
        </p:nvSpPr>
        <p:spPr>
          <a:xfrm>
            <a:off x="154713" y="2825515"/>
            <a:ext cx="3235758" cy="1446550"/>
          </a:xfrm>
          <a:prstGeom prst="rect">
            <a:avLst/>
          </a:prstGeom>
          <a:noFill/>
        </p:spPr>
        <p:txBody>
          <a:bodyPr wrap="none" rtlCol="0">
            <a:spAutoFit/>
          </a:bodyPr>
          <a:lstStyle/>
          <a:p>
            <a:r>
              <a:rPr lang="en-GB" sz="1600" dirty="0"/>
              <a:t>Different levels, different formulas</a:t>
            </a:r>
          </a:p>
          <a:p>
            <a:pPr marL="285750" indent="-285750">
              <a:buFont typeface="Arial" panose="020B0604020202020204" pitchFamily="34" charset="0"/>
              <a:buChar char="•"/>
            </a:pPr>
            <a:r>
              <a:rPr lang="en-GB" sz="1400" dirty="0"/>
              <a:t>classroom on site</a:t>
            </a:r>
          </a:p>
          <a:p>
            <a:pPr marL="285750" indent="-285750">
              <a:buFont typeface="Arial" panose="020B0604020202020204" pitchFamily="34" charset="0"/>
              <a:buChar char="•"/>
            </a:pPr>
            <a:r>
              <a:rPr lang="en-GB" sz="1400" dirty="0"/>
              <a:t>virtual classroom (online)</a:t>
            </a:r>
          </a:p>
          <a:p>
            <a:pPr marL="285750" indent="-285750">
              <a:buFont typeface="Arial" panose="020B0604020202020204" pitchFamily="34" charset="0"/>
              <a:buChar char="•"/>
            </a:pPr>
            <a:r>
              <a:rPr lang="en-GB" sz="1400" dirty="0"/>
              <a:t>blended (mix)</a:t>
            </a:r>
          </a:p>
          <a:p>
            <a:pPr marL="285750" indent="-285750">
              <a:buFont typeface="Arial" panose="020B0604020202020204" pitchFamily="34" charset="0"/>
              <a:buChar char="•"/>
            </a:pPr>
            <a:r>
              <a:rPr lang="en-GB" sz="1400" dirty="0"/>
              <a:t>self-study with online platform</a:t>
            </a:r>
            <a:br>
              <a:rPr lang="en-GB" sz="1600" dirty="0"/>
            </a:br>
            <a:r>
              <a:rPr lang="en-GB" sz="1600" dirty="0">
                <a:sym typeface="Symbol" panose="05050102010706020507" pitchFamily="18" charset="2"/>
              </a:rPr>
              <a:t> </a:t>
            </a:r>
            <a:r>
              <a:rPr lang="en-GB" sz="1600" dirty="0">
                <a:hlinkClick r:id="rId6" action="ppaction://hlinkfile"/>
              </a:rPr>
              <a:t>cern.ch/</a:t>
            </a:r>
            <a:r>
              <a:rPr lang="en-GB" sz="1600" dirty="0" err="1">
                <a:hlinkClick r:id="rId6" action="ppaction://hlinkfile"/>
              </a:rPr>
              <a:t>learninghub</a:t>
            </a:r>
            <a:endParaRPr lang="en-GB" sz="1200" dirty="0"/>
          </a:p>
        </p:txBody>
      </p:sp>
      <p:sp>
        <p:nvSpPr>
          <p:cNvPr id="10" name="TextBox 9"/>
          <p:cNvSpPr txBox="1"/>
          <p:nvPr/>
        </p:nvSpPr>
        <p:spPr>
          <a:xfrm>
            <a:off x="6422051" y="978856"/>
            <a:ext cx="2458943" cy="1846659"/>
          </a:xfrm>
          <a:prstGeom prst="rect">
            <a:avLst/>
          </a:prstGeom>
          <a:noFill/>
        </p:spPr>
        <p:txBody>
          <a:bodyPr wrap="none" rtlCol="0">
            <a:spAutoFit/>
          </a:bodyPr>
          <a:lstStyle/>
          <a:p>
            <a:r>
              <a:rPr lang="en-GB" sz="2400" dirty="0"/>
              <a:t>Tandem</a:t>
            </a:r>
            <a:br>
              <a:rPr lang="en-GB" sz="2400" dirty="0"/>
            </a:br>
            <a:r>
              <a:rPr lang="en-GB" dirty="0">
                <a:hlinkClick r:id="rId7"/>
              </a:rPr>
              <a:t>link</a:t>
            </a:r>
            <a:endParaRPr lang="en-GB" dirty="0"/>
          </a:p>
          <a:p>
            <a:endParaRPr lang="en-GB" dirty="0"/>
          </a:p>
          <a:p>
            <a:r>
              <a:rPr lang="en-GB" dirty="0"/>
              <a:t>Find a partner</a:t>
            </a:r>
          </a:p>
          <a:p>
            <a:r>
              <a:rPr lang="en-GB" dirty="0"/>
              <a:t>to practice speaking</a:t>
            </a:r>
          </a:p>
          <a:p>
            <a:r>
              <a:rPr lang="en-GB" dirty="0"/>
              <a:t>each other’s language</a:t>
            </a:r>
          </a:p>
        </p:txBody>
      </p:sp>
      <p:pic>
        <p:nvPicPr>
          <p:cNvPr id="2" name="Picture 1"/>
          <p:cNvPicPr>
            <a:picLocks noChangeAspect="1"/>
          </p:cNvPicPr>
          <p:nvPr/>
        </p:nvPicPr>
        <p:blipFill>
          <a:blip r:embed="rId8"/>
          <a:stretch>
            <a:fillRect/>
          </a:stretch>
        </p:blipFill>
        <p:spPr>
          <a:xfrm>
            <a:off x="6643302" y="2736959"/>
            <a:ext cx="1670449" cy="1670449"/>
          </a:xfrm>
          <a:prstGeom prst="rect">
            <a:avLst/>
          </a:prstGeom>
        </p:spPr>
      </p:pic>
    </p:spTree>
    <p:extLst>
      <p:ext uri="{BB962C8B-B14F-4D97-AF65-F5344CB8AC3E}">
        <p14:creationId xmlns:p14="http://schemas.microsoft.com/office/powerpoint/2010/main" val="36699315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9"/>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0"/>
                                        </p:tgtEl>
                                        <p:attrNameLst>
                                          <p:attrName>style.visibility</p:attrName>
                                        </p:attrNameLst>
                                      </p:cBhvr>
                                      <p:to>
                                        <p:strVal val="visible"/>
                                      </p:to>
                                    </p:set>
                                  </p:childTnLst>
                                </p:cTn>
                              </p:par>
                              <p:par>
                                <p:cTn id="18" presetID="1" presetClass="entr" presetSubtype="0" fill="hold" nodeType="withEffect">
                                  <p:stCondLst>
                                    <p:cond delay="0"/>
                                  </p:stCondLst>
                                  <p:childTnLst>
                                    <p:set>
                                      <p:cBhvr>
                                        <p:cTn id="19"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783074" y="129377"/>
            <a:ext cx="3923835" cy="449930"/>
          </a:xfrm>
          <a:prstGeom prst="rect">
            <a:avLst/>
          </a:prstGeom>
        </p:spPr>
        <p:txBody>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sz="3450" dirty="0"/>
              <a:t>Code of Conduct</a:t>
            </a:r>
          </a:p>
        </p:txBody>
      </p:sp>
      <p:sp>
        <p:nvSpPr>
          <p:cNvPr id="2" name="Slide Number Placeholder 1"/>
          <p:cNvSpPr>
            <a:spLocks noGrp="1"/>
          </p:cNvSpPr>
          <p:nvPr>
            <p:ph type="sldNum" sz="quarter" idx="4"/>
          </p:nvPr>
        </p:nvSpPr>
        <p:spPr/>
        <p:txBody>
          <a:bodyPr/>
          <a:lstStyle/>
          <a:p>
            <a:fld id="{17918391-D411-FE40-AAD7-861AE5233E0E}" type="slidenum">
              <a:rPr lang="en-US" smtClean="0"/>
              <a:pPr/>
              <a:t>40</a:t>
            </a:fld>
            <a:endParaRPr lang="en-US" dirty="0"/>
          </a:p>
        </p:txBody>
      </p:sp>
      <p:sp>
        <p:nvSpPr>
          <p:cNvPr id="4" name="TextBox 3">
            <a:extLst>
              <a:ext uri="{FF2B5EF4-FFF2-40B4-BE49-F238E27FC236}">
                <a16:creationId xmlns:a16="http://schemas.microsoft.com/office/drawing/2014/main" id="{E7627F16-9EA1-8354-30F7-63CD9BB1364C}"/>
              </a:ext>
            </a:extLst>
          </p:cNvPr>
          <p:cNvSpPr txBox="1"/>
          <p:nvPr/>
        </p:nvSpPr>
        <p:spPr>
          <a:xfrm>
            <a:off x="5528937" y="1910422"/>
            <a:ext cx="3440892" cy="2303195"/>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US" sz="1600" dirty="0">
                <a:solidFill>
                  <a:srgbClr val="00B0F0"/>
                </a:solidFill>
                <a:hlinkClick r:id="rId3">
                  <a:extLst>
                    <a:ext uri="{A12FA001-AC4F-418D-AE19-62706E023703}">
                      <ahyp:hlinkClr xmlns:ahyp="http://schemas.microsoft.com/office/drawing/2018/hyperlinkcolor" val="tx"/>
                    </a:ext>
                  </a:extLst>
                </a:hlinkClick>
              </a:rPr>
              <a:t>Code for ethical procurement</a:t>
            </a:r>
            <a:endParaRPr lang="en-US" sz="1600" dirty="0">
              <a:solidFill>
                <a:srgbClr val="5F5F5F"/>
              </a:solidFill>
              <a:hlinkClick r:id="rId3">
                <a:extLst>
                  <a:ext uri="{A12FA001-AC4F-418D-AE19-62706E023703}">
                    <ahyp:hlinkClr xmlns:ahyp="http://schemas.microsoft.com/office/drawing/2018/hyperlinkcolor" val="tx"/>
                  </a:ext>
                </a:extLst>
              </a:hlinkClick>
            </a:endParaRPr>
          </a:p>
          <a:p>
            <a:pPr marL="285750" indent="-285750">
              <a:lnSpc>
                <a:spcPct val="150000"/>
              </a:lnSpc>
              <a:buFont typeface="Arial" panose="020B0604020202020204" pitchFamily="34" charset="0"/>
              <a:buChar char="•"/>
            </a:pPr>
            <a:r>
              <a:rPr lang="en-US" sz="1600" dirty="0">
                <a:solidFill>
                  <a:srgbClr val="00B0F0"/>
                </a:solidFill>
                <a:hlinkClick r:id="rId3">
                  <a:extLst>
                    <a:ext uri="{A12FA001-AC4F-418D-AE19-62706E023703}">
                      <ahyp:hlinkClr xmlns:ahyp="http://schemas.microsoft.com/office/drawing/2018/hyperlinkcolor" val="tx"/>
                    </a:ext>
                  </a:extLst>
                </a:hlinkClick>
              </a:rPr>
              <a:t>Social media guidelines</a:t>
            </a:r>
            <a:endParaRPr lang="en-GB" sz="1600" dirty="0">
              <a:solidFill>
                <a:srgbClr val="00B0F0"/>
              </a:solidFill>
            </a:endParaRPr>
          </a:p>
          <a:p>
            <a:pPr marL="285750" indent="-285750">
              <a:lnSpc>
                <a:spcPct val="150000"/>
              </a:lnSpc>
              <a:buFont typeface="Arial" panose="020B0604020202020204" pitchFamily="34" charset="0"/>
              <a:buChar char="•"/>
            </a:pPr>
            <a:r>
              <a:rPr lang="en-GB" sz="1600" dirty="0">
                <a:solidFill>
                  <a:srgbClr val="00B0F0"/>
                </a:solidFill>
                <a:hlinkClick r:id="rId4">
                  <a:extLst>
                    <a:ext uri="{A12FA001-AC4F-418D-AE19-62706E023703}">
                      <ahyp:hlinkClr xmlns:ahyp="http://schemas.microsoft.com/office/drawing/2018/hyperlinkcolor" val="tx"/>
                    </a:ext>
                  </a:extLst>
                </a:hlinkClick>
              </a:rPr>
              <a:t>Anti-harassment policy</a:t>
            </a:r>
            <a:endParaRPr lang="en-GB" sz="1600" dirty="0">
              <a:solidFill>
                <a:srgbClr val="00B0F0"/>
              </a:solidFill>
            </a:endParaRPr>
          </a:p>
          <a:p>
            <a:pPr marL="285750" indent="-285750">
              <a:lnSpc>
                <a:spcPct val="150000"/>
              </a:lnSpc>
              <a:buFont typeface="Arial" panose="020B0604020202020204" pitchFamily="34" charset="0"/>
              <a:buChar char="•"/>
            </a:pPr>
            <a:r>
              <a:rPr lang="en-GB" sz="1600" dirty="0">
                <a:solidFill>
                  <a:srgbClr val="00B0F0"/>
                </a:solidFill>
                <a:hlinkClick r:id="rId5">
                  <a:extLst>
                    <a:ext uri="{A12FA001-AC4F-418D-AE19-62706E023703}">
                      <ahyp:hlinkClr xmlns:ahyp="http://schemas.microsoft.com/office/drawing/2018/hyperlinkcolor" val="tx"/>
                    </a:ext>
                  </a:extLst>
                </a:hlinkClick>
              </a:rPr>
              <a:t>Anti-fraud policy</a:t>
            </a:r>
            <a:endParaRPr lang="en-GB" sz="1600" dirty="0">
              <a:solidFill>
                <a:srgbClr val="00B0F0"/>
              </a:solidFill>
            </a:endParaRPr>
          </a:p>
          <a:p>
            <a:pPr marL="285750" indent="-285750">
              <a:lnSpc>
                <a:spcPct val="150000"/>
              </a:lnSpc>
              <a:buFont typeface="Arial" panose="020B0604020202020204" pitchFamily="34" charset="0"/>
              <a:buChar char="•"/>
            </a:pPr>
            <a:r>
              <a:rPr lang="en-GB" sz="1600" dirty="0">
                <a:solidFill>
                  <a:srgbClr val="00B0F0"/>
                </a:solidFill>
                <a:hlinkClick r:id="rId6">
                  <a:extLst>
                    <a:ext uri="{A12FA001-AC4F-418D-AE19-62706E023703}">
                      <ahyp:hlinkClr xmlns:ahyp="http://schemas.microsoft.com/office/drawing/2018/hyperlinkcolor" val="tx"/>
                    </a:ext>
                  </a:extLst>
                </a:hlinkClick>
              </a:rPr>
              <a:t>Conflict of interest policy</a:t>
            </a:r>
            <a:endParaRPr lang="en-GB" sz="1600" dirty="0">
              <a:solidFill>
                <a:srgbClr val="00B0F0"/>
              </a:solidFill>
            </a:endParaRPr>
          </a:p>
          <a:p>
            <a:pPr marL="285750" indent="-285750">
              <a:lnSpc>
                <a:spcPct val="150000"/>
              </a:lnSpc>
              <a:buFont typeface="Arial" panose="020B0604020202020204" pitchFamily="34" charset="0"/>
              <a:buChar char="•"/>
            </a:pPr>
            <a:r>
              <a:rPr lang="en-GB" sz="1600" dirty="0">
                <a:solidFill>
                  <a:srgbClr val="00B0F0"/>
                </a:solidFill>
                <a:hlinkClick r:id="rId7">
                  <a:extLst>
                    <a:ext uri="{A12FA001-AC4F-418D-AE19-62706E023703}">
                      <ahyp:hlinkClr xmlns:ahyp="http://schemas.microsoft.com/office/drawing/2018/hyperlinkcolor" val="tx"/>
                    </a:ext>
                  </a:extLst>
                </a:hlinkClick>
              </a:rPr>
              <a:t>Diversity policy</a:t>
            </a:r>
            <a:endParaRPr lang="en-US" sz="1600" dirty="0">
              <a:solidFill>
                <a:srgbClr val="00B0F0"/>
              </a:solidFill>
            </a:endParaRPr>
          </a:p>
        </p:txBody>
      </p:sp>
      <p:pic>
        <p:nvPicPr>
          <p:cNvPr id="9" name="Picture 8">
            <a:extLst>
              <a:ext uri="{FF2B5EF4-FFF2-40B4-BE49-F238E27FC236}">
                <a16:creationId xmlns:a16="http://schemas.microsoft.com/office/drawing/2014/main" id="{46A705A5-6CBD-6482-CB3E-7D2938B38991}"/>
              </a:ext>
            </a:extLst>
          </p:cNvPr>
          <p:cNvPicPr>
            <a:picLocks noChangeAspect="1"/>
          </p:cNvPicPr>
          <p:nvPr/>
        </p:nvPicPr>
        <p:blipFill>
          <a:blip r:embed="rId8"/>
          <a:stretch>
            <a:fillRect/>
          </a:stretch>
        </p:blipFill>
        <p:spPr>
          <a:xfrm>
            <a:off x="535832" y="791652"/>
            <a:ext cx="4418321" cy="3560196"/>
          </a:xfrm>
          <a:prstGeom prst="rect">
            <a:avLst/>
          </a:prstGeom>
        </p:spPr>
      </p:pic>
      <p:sp>
        <p:nvSpPr>
          <p:cNvPr id="10" name="TextBox 9">
            <a:extLst>
              <a:ext uri="{FF2B5EF4-FFF2-40B4-BE49-F238E27FC236}">
                <a16:creationId xmlns:a16="http://schemas.microsoft.com/office/drawing/2014/main" id="{A1664FA9-0588-8008-B9B5-F8A191848A21}"/>
              </a:ext>
            </a:extLst>
          </p:cNvPr>
          <p:cNvSpPr txBox="1"/>
          <p:nvPr/>
        </p:nvSpPr>
        <p:spPr>
          <a:xfrm>
            <a:off x="5626908" y="448836"/>
            <a:ext cx="3198311" cy="1200329"/>
          </a:xfrm>
          <a:prstGeom prst="rect">
            <a:avLst/>
          </a:prstGeom>
          <a:noFill/>
        </p:spPr>
        <p:txBody>
          <a:bodyPr wrap="none" rtlCol="0">
            <a:spAutoFit/>
          </a:bodyPr>
          <a:lstStyle/>
          <a:p>
            <a:r>
              <a:rPr lang="en-GB" dirty="0">
                <a:hlinkClick r:id="rId9"/>
              </a:rPr>
              <a:t>https://cern.ch/codeofconduct</a:t>
            </a:r>
            <a:br>
              <a:rPr lang="en-GB" dirty="0"/>
            </a:br>
            <a:endParaRPr lang="en-GB" dirty="0"/>
          </a:p>
          <a:p>
            <a:r>
              <a:rPr lang="en-GB" dirty="0">
                <a:hlinkClick r:id="rId10"/>
              </a:rPr>
              <a:t>https://cern.ch/cerns-values</a:t>
            </a:r>
            <a:br>
              <a:rPr lang="en-GB" dirty="0"/>
            </a:br>
            <a:r>
              <a:rPr lang="en-GB" dirty="0"/>
              <a:t>with a 2’ video for each value</a:t>
            </a:r>
          </a:p>
        </p:txBody>
      </p:sp>
    </p:spTree>
    <p:extLst>
      <p:ext uri="{BB962C8B-B14F-4D97-AF65-F5344CB8AC3E}">
        <p14:creationId xmlns:p14="http://schemas.microsoft.com/office/powerpoint/2010/main" val="320046735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CERN tools </a:t>
            </a:r>
            <a:endParaRPr lang="en-GB" dirty="0"/>
          </a:p>
        </p:txBody>
      </p:sp>
      <p:sp>
        <p:nvSpPr>
          <p:cNvPr id="3" name="Content Placeholder 2"/>
          <p:cNvSpPr>
            <a:spLocks noGrp="1"/>
          </p:cNvSpPr>
          <p:nvPr>
            <p:ph idx="1"/>
          </p:nvPr>
        </p:nvSpPr>
        <p:spPr>
          <a:xfrm>
            <a:off x="1557338" y="940865"/>
            <a:ext cx="7129462" cy="3319247"/>
          </a:xfrm>
        </p:spPr>
        <p:txBody>
          <a:bodyPr>
            <a:normAutofit fontScale="77500" lnSpcReduction="20000"/>
          </a:bodyPr>
          <a:lstStyle/>
          <a:p>
            <a:pPr marL="36576" indent="0">
              <a:buNone/>
            </a:pPr>
            <a:r>
              <a:rPr lang="en-US" dirty="0">
                <a:hlinkClick r:id="rId3"/>
              </a:rPr>
              <a:t>Phone (audio only) : </a:t>
            </a:r>
            <a:r>
              <a:rPr lang="en-US" dirty="0" err="1">
                <a:hlinkClick r:id="rId3"/>
              </a:rPr>
              <a:t>CERNphone</a:t>
            </a:r>
            <a:endParaRPr lang="en-US" dirty="0"/>
          </a:p>
          <a:p>
            <a:pPr lvl="1"/>
            <a:r>
              <a:rPr lang="en-US" dirty="0"/>
              <a:t>Mobile client (iOS and Android)</a:t>
            </a:r>
          </a:p>
          <a:p>
            <a:pPr lvl="1"/>
            <a:r>
              <a:rPr lang="en-US" dirty="0"/>
              <a:t>Desktop client (Windows, </a:t>
            </a:r>
            <a:r>
              <a:rPr lang="en-US" dirty="0" err="1"/>
              <a:t>macOS</a:t>
            </a:r>
            <a:r>
              <a:rPr lang="en-US" dirty="0"/>
              <a:t>, Linux)</a:t>
            </a:r>
          </a:p>
          <a:p>
            <a:pPr marL="448056" lvl="1" indent="0">
              <a:buNone/>
            </a:pPr>
            <a:endParaRPr lang="en-US" dirty="0"/>
          </a:p>
          <a:p>
            <a:pPr marL="448056" lvl="1" indent="0">
              <a:buNone/>
            </a:pPr>
            <a:endParaRPr lang="en-GB" dirty="0"/>
          </a:p>
          <a:p>
            <a:pPr marL="36576" indent="0">
              <a:buNone/>
            </a:pPr>
            <a:r>
              <a:rPr lang="en-GB" dirty="0" err="1"/>
              <a:t>Videocalls</a:t>
            </a:r>
            <a:r>
              <a:rPr lang="en-GB" dirty="0"/>
              <a:t> and videoconferencing  </a:t>
            </a:r>
            <a:r>
              <a:rPr lang="en-GB" dirty="0" err="1">
                <a:hlinkClick r:id="rId4"/>
              </a:rPr>
              <a:t>cern.zoom</a:t>
            </a:r>
            <a:r>
              <a:rPr lang="en-GB" dirty="0"/>
              <a:t> – </a:t>
            </a:r>
            <a:r>
              <a:rPr lang="en-GB" dirty="0">
                <a:hlinkClick r:id="rId5"/>
              </a:rPr>
              <a:t>FAQ</a:t>
            </a:r>
            <a:endParaRPr lang="en-GB" dirty="0"/>
          </a:p>
          <a:p>
            <a:pPr marL="36576" indent="0">
              <a:buNone/>
            </a:pPr>
            <a:br>
              <a:rPr lang="en-US" sz="1800" dirty="0"/>
            </a:br>
            <a:endParaRPr lang="en-US" sz="1800" dirty="0"/>
          </a:p>
          <a:p>
            <a:pPr marL="36576" indent="0">
              <a:buNone/>
            </a:pPr>
            <a:r>
              <a:rPr lang="en-US" dirty="0"/>
              <a:t>Messaging – individual and public/private ”channels”</a:t>
            </a:r>
          </a:p>
          <a:p>
            <a:pPr marL="36576" indent="0">
              <a:buNone/>
            </a:pPr>
            <a:r>
              <a:rPr lang="en-US" dirty="0"/>
              <a:t>	</a:t>
            </a:r>
            <a:r>
              <a:rPr lang="en-US" sz="2300" dirty="0"/>
              <a:t>integration with Zoom</a:t>
            </a:r>
            <a:br>
              <a:rPr lang="en-US" sz="2300" dirty="0"/>
            </a:br>
            <a:r>
              <a:rPr lang="en-US" dirty="0"/>
              <a:t>	</a:t>
            </a:r>
            <a:r>
              <a:rPr lang="en-US" sz="2300" dirty="0"/>
              <a:t>dedicated channel </a:t>
            </a:r>
            <a:r>
              <a:rPr lang="en-US" sz="2300" dirty="0">
                <a:hlinkClick r:id="rId6"/>
              </a:rPr>
              <a:t>New @ CERN</a:t>
            </a:r>
            <a:endParaRPr lang="en-GB" sz="1500"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41</a:t>
            </a:fld>
            <a:endParaRPr lang="en-US" dirty="0"/>
          </a:p>
        </p:txBody>
      </p:sp>
      <p:pic>
        <p:nvPicPr>
          <p:cNvPr id="8" name="Picture 7"/>
          <p:cNvPicPr>
            <a:picLocks noChangeAspect="1"/>
          </p:cNvPicPr>
          <p:nvPr/>
        </p:nvPicPr>
        <p:blipFill rotWithShape="1">
          <a:blip r:embed="rId7"/>
          <a:srcRect l="32614" t="10266" r="33298" b="10026"/>
          <a:stretch/>
        </p:blipFill>
        <p:spPr>
          <a:xfrm>
            <a:off x="378837" y="2313169"/>
            <a:ext cx="715831" cy="880088"/>
          </a:xfrm>
          <a:prstGeom prst="rect">
            <a:avLst/>
          </a:prstGeom>
        </p:spPr>
      </p:pic>
      <p:pic>
        <p:nvPicPr>
          <p:cNvPr id="9" name="Picture 8"/>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457201" y="1105614"/>
            <a:ext cx="701756" cy="701756"/>
          </a:xfrm>
          <a:prstGeom prst="rect">
            <a:avLst/>
          </a:prstGeom>
        </p:spPr>
      </p:pic>
      <p:pic>
        <p:nvPicPr>
          <p:cNvPr id="7" name="Picture 6"/>
          <p:cNvPicPr>
            <a:picLocks noChangeAspect="1"/>
          </p:cNvPicPr>
          <p:nvPr/>
        </p:nvPicPr>
        <p:blipFill>
          <a:blip r:embed="rId9" cstate="email">
            <a:extLst>
              <a:ext uri="{28A0092B-C50C-407E-A947-70E740481C1C}">
                <a14:useLocalDpi xmlns:a14="http://schemas.microsoft.com/office/drawing/2010/main" val="0"/>
              </a:ext>
            </a:extLst>
          </a:blip>
          <a:stretch>
            <a:fillRect/>
          </a:stretch>
        </p:blipFill>
        <p:spPr>
          <a:xfrm>
            <a:off x="185765" y="3419044"/>
            <a:ext cx="1050608" cy="669618"/>
          </a:xfrm>
          <a:prstGeom prst="rect">
            <a:avLst/>
          </a:prstGeom>
        </p:spPr>
      </p:pic>
      <p:pic>
        <p:nvPicPr>
          <p:cNvPr id="5" name="Picture 4"/>
          <p:cNvPicPr>
            <a:picLocks noChangeAspect="1"/>
          </p:cNvPicPr>
          <p:nvPr/>
        </p:nvPicPr>
        <p:blipFill rotWithShape="1">
          <a:blip r:embed="rId10"/>
          <a:srcRect l="997" t="5712" r="10876" b="8412"/>
          <a:stretch/>
        </p:blipFill>
        <p:spPr>
          <a:xfrm>
            <a:off x="6378095" y="3641401"/>
            <a:ext cx="705285" cy="697535"/>
          </a:xfrm>
          <a:prstGeom prst="rect">
            <a:avLst/>
          </a:prstGeom>
        </p:spPr>
      </p:pic>
    </p:spTree>
    <p:extLst>
      <p:ext uri="{BB962C8B-B14F-4D97-AF65-F5344CB8AC3E}">
        <p14:creationId xmlns:p14="http://schemas.microsoft.com/office/powerpoint/2010/main" val="3414507913"/>
      </p:ext>
    </p:extLst>
  </p:cSld>
  <p:clrMapOvr>
    <a:masterClrMapping/>
  </p:clrMapOvr>
  <p:transition spd="slow">
    <p:push dir="u"/>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Newcomers website</a:t>
            </a:r>
            <a:endParaRPr lang="en-GB" dirty="0"/>
          </a:p>
        </p:txBody>
      </p:sp>
      <p:sp>
        <p:nvSpPr>
          <p:cNvPr id="2" name="Slide Number Placeholder 1"/>
          <p:cNvSpPr>
            <a:spLocks noGrp="1"/>
          </p:cNvSpPr>
          <p:nvPr>
            <p:ph type="sldNum" sz="quarter" idx="10"/>
          </p:nvPr>
        </p:nvSpPr>
        <p:spPr/>
        <p:txBody>
          <a:bodyPr/>
          <a:lstStyle/>
          <a:p>
            <a:fld id="{17918391-D411-FE40-AAD7-861AE5233E0E}" type="slidenum">
              <a:rPr lang="en-US" smtClean="0"/>
              <a:pPr/>
              <a:t>42</a:t>
            </a:fld>
            <a:endParaRPr lang="en-US" dirty="0"/>
          </a:p>
        </p:txBody>
      </p:sp>
      <p:sp>
        <p:nvSpPr>
          <p:cNvPr id="6" name="TextBox 5"/>
          <p:cNvSpPr txBox="1"/>
          <p:nvPr/>
        </p:nvSpPr>
        <p:spPr>
          <a:xfrm>
            <a:off x="5441751" y="415437"/>
            <a:ext cx="3698513" cy="369332"/>
          </a:xfrm>
          <a:prstGeom prst="rect">
            <a:avLst/>
          </a:prstGeom>
          <a:noFill/>
        </p:spPr>
        <p:txBody>
          <a:bodyPr wrap="none" rtlCol="0">
            <a:spAutoFit/>
          </a:bodyPr>
          <a:lstStyle/>
          <a:p>
            <a:r>
              <a:rPr lang="en-GB" u="sng" dirty="0">
                <a:hlinkClick r:id="rId3"/>
              </a:rPr>
              <a:t>https://hr.web.cern.ch/joining-cern</a:t>
            </a:r>
            <a:endParaRPr lang="en-GB" dirty="0"/>
          </a:p>
        </p:txBody>
      </p:sp>
      <p:pic>
        <p:nvPicPr>
          <p:cNvPr id="7" name="Picture 6"/>
          <p:cNvPicPr>
            <a:picLocks noChangeAspect="1"/>
          </p:cNvPicPr>
          <p:nvPr/>
        </p:nvPicPr>
        <p:blipFill>
          <a:blip r:embed="rId4"/>
          <a:stretch>
            <a:fillRect/>
          </a:stretch>
        </p:blipFill>
        <p:spPr>
          <a:xfrm>
            <a:off x="19389" y="1386771"/>
            <a:ext cx="9124611" cy="2304000"/>
          </a:xfrm>
          <a:prstGeom prst="rect">
            <a:avLst/>
          </a:prstGeom>
        </p:spPr>
      </p:pic>
      <p:pic>
        <p:nvPicPr>
          <p:cNvPr id="9" name="Picture 8"/>
          <p:cNvPicPr>
            <a:picLocks noChangeAspect="1"/>
          </p:cNvPicPr>
          <p:nvPr/>
        </p:nvPicPr>
        <p:blipFill>
          <a:blip r:embed="rId5"/>
          <a:stretch>
            <a:fillRect/>
          </a:stretch>
        </p:blipFill>
        <p:spPr>
          <a:xfrm>
            <a:off x="983399" y="940929"/>
            <a:ext cx="7018377" cy="3433591"/>
          </a:xfrm>
          <a:prstGeom prst="rect">
            <a:avLst/>
          </a:prstGeom>
        </p:spPr>
      </p:pic>
    </p:spTree>
    <p:extLst>
      <p:ext uri="{BB962C8B-B14F-4D97-AF65-F5344CB8AC3E}">
        <p14:creationId xmlns:p14="http://schemas.microsoft.com/office/powerpoint/2010/main" val="16669237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xit" presetSubtype="0" fill="hold" nodeType="withEffect">
                                  <p:stCondLst>
                                    <p:cond delay="0"/>
                                  </p:stCondLst>
                                  <p:childTnLst>
                                    <p:set>
                                      <p:cBhvr>
                                        <p:cTn id="8" dur="1" fill="hold">
                                          <p:stCondLst>
                                            <p:cond delay="0"/>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6752" y="234293"/>
            <a:ext cx="8312080" cy="705332"/>
          </a:xfrm>
        </p:spPr>
        <p:txBody>
          <a:bodyPr>
            <a:normAutofit fontScale="90000"/>
          </a:bodyPr>
          <a:lstStyle/>
          <a:p>
            <a:r>
              <a:rPr lang="en-US" dirty="0">
                <a:solidFill>
                  <a:schemeClr val="tx1">
                    <a:lumMod val="60000"/>
                    <a:lumOff val="40000"/>
                  </a:schemeClr>
                </a:solidFill>
              </a:rPr>
              <a:t>Many questions, answers are …</a:t>
            </a:r>
            <a:endParaRPr lang="en-GB" dirty="0">
              <a:solidFill>
                <a:schemeClr val="tx1">
                  <a:lumMod val="60000"/>
                  <a:lumOff val="40000"/>
                </a:schemeClr>
              </a:solidFill>
            </a:endParaRPr>
          </a:p>
        </p:txBody>
      </p:sp>
      <p:sp>
        <p:nvSpPr>
          <p:cNvPr id="3" name="Text Placeholder 2"/>
          <p:cNvSpPr>
            <a:spLocks noGrp="1"/>
          </p:cNvSpPr>
          <p:nvPr>
            <p:ph type="body" idx="1"/>
          </p:nvPr>
        </p:nvSpPr>
        <p:spPr>
          <a:xfrm>
            <a:off x="1840832" y="1181322"/>
            <a:ext cx="7096314" cy="3258668"/>
          </a:xfrm>
        </p:spPr>
        <p:txBody>
          <a:bodyPr>
            <a:normAutofit fontScale="92500" lnSpcReduction="20000"/>
          </a:bodyPr>
          <a:lstStyle/>
          <a:p>
            <a:pPr marL="336042" lvl="1" indent="0">
              <a:buNone/>
            </a:pPr>
            <a:r>
              <a:rPr lang="en-GB" b="1" dirty="0"/>
              <a:t>Your departmental secretariat</a:t>
            </a:r>
          </a:p>
          <a:p>
            <a:pPr marL="336042" lvl="1" indent="0">
              <a:buNone/>
            </a:pPr>
            <a:r>
              <a:rPr lang="en-GB" b="1" dirty="0"/>
              <a:t>Your supervisor, your colleagues</a:t>
            </a:r>
          </a:p>
          <a:p>
            <a:pPr marL="336042" lvl="1" indent="0">
              <a:buNone/>
            </a:pPr>
            <a:endParaRPr lang="en-GB" sz="2250" b="1" dirty="0"/>
          </a:p>
          <a:p>
            <a:pPr marL="336042" lvl="1" indent="0">
              <a:buNone/>
            </a:pPr>
            <a:r>
              <a:rPr lang="en-GB" b="1" dirty="0"/>
              <a:t>Specific question for personal situation? </a:t>
            </a:r>
            <a:br>
              <a:rPr lang="en-GB" sz="3000" dirty="0"/>
            </a:br>
            <a:r>
              <a:rPr lang="en-GB" sz="2200" dirty="0"/>
              <a:t>→ Make appointment with the </a:t>
            </a:r>
            <a:r>
              <a:rPr lang="en-GB" sz="2200" dirty="0">
                <a:solidFill>
                  <a:srgbClr val="C00000"/>
                </a:solidFill>
              </a:rPr>
              <a:t>expert services</a:t>
            </a:r>
          </a:p>
          <a:p>
            <a:pPr marL="336042" lvl="1" indent="0">
              <a:buNone/>
            </a:pPr>
            <a:r>
              <a:rPr lang="en-GB" sz="2200" dirty="0"/>
              <a:t>Pension Fund, Health Insurance, Installation Service, Housing Service, Social Service, …</a:t>
            </a:r>
          </a:p>
          <a:p>
            <a:pPr marL="336042" lvl="1" indent="0">
              <a:buNone/>
            </a:pPr>
            <a:endParaRPr lang="en-GB" dirty="0"/>
          </a:p>
          <a:p>
            <a:pPr marL="336042" lvl="1" indent="0">
              <a:buNone/>
            </a:pPr>
            <a:r>
              <a:rPr lang="en-GB" b="1" dirty="0"/>
              <a:t>HR Website &gt; Welcome &gt; my first week</a:t>
            </a:r>
            <a:endParaRPr lang="en-GB" sz="2200" dirty="0"/>
          </a:p>
        </p:txBody>
      </p:sp>
      <p:pic>
        <p:nvPicPr>
          <p:cNvPr id="4" name="Picture 3"/>
          <p:cNvPicPr>
            <a:picLocks noChangeAspect="1"/>
          </p:cNvPicPr>
          <p:nvPr/>
        </p:nvPicPr>
        <p:blipFill>
          <a:blip r:embed="rId3"/>
          <a:stretch>
            <a:fillRect/>
          </a:stretch>
        </p:blipFill>
        <p:spPr>
          <a:xfrm>
            <a:off x="506549" y="988284"/>
            <a:ext cx="1181239" cy="1181239"/>
          </a:xfrm>
          <a:prstGeom prst="rect">
            <a:avLst/>
          </a:prstGeom>
        </p:spPr>
      </p:pic>
      <p:pic>
        <p:nvPicPr>
          <p:cNvPr id="5" name="Picture 4"/>
          <p:cNvPicPr>
            <a:picLocks noChangeAspect="1"/>
          </p:cNvPicPr>
          <p:nvPr/>
        </p:nvPicPr>
        <p:blipFill>
          <a:blip r:embed="rId4"/>
          <a:stretch>
            <a:fillRect/>
          </a:stretch>
        </p:blipFill>
        <p:spPr>
          <a:xfrm>
            <a:off x="670713" y="2324713"/>
            <a:ext cx="752620" cy="956849"/>
          </a:xfrm>
          <a:prstGeom prst="rect">
            <a:avLst/>
          </a:prstGeom>
        </p:spPr>
      </p:pic>
      <p:pic>
        <p:nvPicPr>
          <p:cNvPr id="6" name="Picture 5"/>
          <p:cNvPicPr>
            <a:picLocks noChangeAspect="1"/>
          </p:cNvPicPr>
          <p:nvPr/>
        </p:nvPicPr>
        <p:blipFill>
          <a:blip r:embed="rId5"/>
          <a:stretch>
            <a:fillRect/>
          </a:stretch>
        </p:blipFill>
        <p:spPr>
          <a:xfrm>
            <a:off x="604375" y="3436752"/>
            <a:ext cx="809539" cy="809539"/>
          </a:xfrm>
          <a:prstGeom prst="rect">
            <a:avLst/>
          </a:prstGeom>
        </p:spPr>
      </p:pic>
      <p:sp>
        <p:nvSpPr>
          <p:cNvPr id="7" name="Slide Number Placeholder 6"/>
          <p:cNvSpPr>
            <a:spLocks noGrp="1"/>
          </p:cNvSpPr>
          <p:nvPr>
            <p:ph type="sldNum" sz="quarter" idx="10"/>
          </p:nvPr>
        </p:nvSpPr>
        <p:spPr/>
        <p:txBody>
          <a:bodyPr/>
          <a:lstStyle/>
          <a:p>
            <a:fld id="{17918391-D411-FE40-AAD7-861AE5233E0E}" type="slidenum">
              <a:rPr lang="en-US" smtClean="0"/>
              <a:pPr/>
              <a:t>43</a:t>
            </a:fld>
            <a:endParaRPr lang="en-US" dirty="0"/>
          </a:p>
        </p:txBody>
      </p:sp>
    </p:spTree>
    <p:extLst>
      <p:ext uri="{BB962C8B-B14F-4D97-AF65-F5344CB8AC3E}">
        <p14:creationId xmlns:p14="http://schemas.microsoft.com/office/powerpoint/2010/main" val="212430018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400" dirty="0"/>
              <a:t>Public meetings</a:t>
            </a:r>
            <a:endParaRPr lang="en-GB" sz="3100" dirty="0"/>
          </a:p>
        </p:txBody>
      </p:sp>
      <p:sp>
        <p:nvSpPr>
          <p:cNvPr id="5" name="Content Placeholder 4"/>
          <p:cNvSpPr>
            <a:spLocks noGrp="1"/>
          </p:cNvSpPr>
          <p:nvPr>
            <p:ph sz="quarter" idx="2"/>
          </p:nvPr>
        </p:nvSpPr>
        <p:spPr>
          <a:xfrm>
            <a:off x="457199" y="952333"/>
            <a:ext cx="8417860" cy="3381774"/>
          </a:xfrm>
        </p:spPr>
        <p:txBody>
          <a:bodyPr>
            <a:normAutofit fontScale="62500" lnSpcReduction="20000"/>
          </a:bodyPr>
          <a:lstStyle/>
          <a:p>
            <a:pPr marL="36576" indent="0">
              <a:buNone/>
            </a:pPr>
            <a:r>
              <a:rPr lang="en-US" sz="5100" b="1" dirty="0">
                <a:solidFill>
                  <a:srgbClr val="00B0F0"/>
                </a:solidFill>
              </a:rPr>
              <a:t>Directorate		</a:t>
            </a:r>
            <a:r>
              <a:rPr lang="en-US" sz="3800" dirty="0">
                <a:solidFill>
                  <a:srgbClr val="FF0000"/>
                </a:solidFill>
              </a:rPr>
              <a:t>every 3 months</a:t>
            </a:r>
            <a:r>
              <a:rPr lang="en-US" sz="3800" i="1" dirty="0"/>
              <a:t> </a:t>
            </a:r>
            <a:endParaRPr lang="en-US" sz="3800" dirty="0">
              <a:solidFill>
                <a:srgbClr val="FF0000"/>
              </a:solidFill>
            </a:endParaRPr>
          </a:p>
          <a:p>
            <a:pPr marL="457200">
              <a:buFont typeface="Courier New" panose="02070309020205020404" pitchFamily="49" charset="0"/>
              <a:buChar char="o"/>
            </a:pPr>
            <a:r>
              <a:rPr lang="en-US" sz="3800" dirty="0"/>
              <a:t>Highlights of Council Week and other recent news.</a:t>
            </a:r>
          </a:p>
          <a:p>
            <a:pPr marL="457200">
              <a:buFont typeface="Courier New" panose="02070309020205020404" pitchFamily="49" charset="0"/>
              <a:buChar char="o"/>
            </a:pPr>
            <a:endParaRPr lang="en-US" sz="3800" dirty="0"/>
          </a:p>
          <a:p>
            <a:pPr marL="0" indent="0">
              <a:buNone/>
            </a:pPr>
            <a:r>
              <a:rPr lang="en-US" sz="5100" b="1" dirty="0">
                <a:solidFill>
                  <a:srgbClr val="00B0F0"/>
                </a:solidFill>
              </a:rPr>
              <a:t>HR 				</a:t>
            </a:r>
            <a:r>
              <a:rPr lang="en-US" sz="3900" dirty="0">
                <a:solidFill>
                  <a:srgbClr val="FF0000"/>
                </a:solidFill>
              </a:rPr>
              <a:t>ad hoc</a:t>
            </a:r>
            <a:endParaRPr lang="en-US" sz="5100" b="1" dirty="0">
              <a:solidFill>
                <a:srgbClr val="00B0F0"/>
              </a:solidFill>
            </a:endParaRPr>
          </a:p>
          <a:p>
            <a:pPr marL="571500" indent="-571500">
              <a:buFont typeface="Courier New" panose="02070309020205020404" pitchFamily="49" charset="0"/>
              <a:buChar char="o"/>
            </a:pPr>
            <a:r>
              <a:rPr lang="en-US" sz="4000" dirty="0"/>
              <a:t>Focus on one topic (</a:t>
            </a:r>
            <a:r>
              <a:rPr lang="en-US" sz="4000" dirty="0" err="1"/>
              <a:t>eg</a:t>
            </a:r>
            <a:r>
              <a:rPr lang="en-US" sz="4000" dirty="0"/>
              <a:t>. flexibility)</a:t>
            </a:r>
          </a:p>
          <a:p>
            <a:pPr marL="685800" indent="-685800">
              <a:buFont typeface="Courier New" panose="02070309020205020404" pitchFamily="49" charset="0"/>
              <a:buChar char="o"/>
            </a:pPr>
            <a:endParaRPr lang="en-US" sz="3900" dirty="0"/>
          </a:p>
          <a:p>
            <a:pPr marL="36576" indent="0">
              <a:buNone/>
            </a:pPr>
            <a:r>
              <a:rPr lang="en-US" sz="5100" b="1" dirty="0">
                <a:solidFill>
                  <a:srgbClr val="00B0F0"/>
                </a:solidFill>
              </a:rPr>
              <a:t>Staff Association 	</a:t>
            </a:r>
            <a:r>
              <a:rPr lang="en-US" sz="3900" dirty="0">
                <a:solidFill>
                  <a:srgbClr val="FF0000"/>
                </a:solidFill>
              </a:rPr>
              <a:t>every month</a:t>
            </a:r>
          </a:p>
          <a:p>
            <a:pPr marL="457200">
              <a:buFont typeface="Courier New" panose="02070309020205020404" pitchFamily="49" charset="0"/>
              <a:buChar char="o"/>
            </a:pPr>
            <a:r>
              <a:rPr lang="en-US" sz="3800" dirty="0"/>
              <a:t>Latest information on priorities and current issues</a:t>
            </a:r>
          </a:p>
          <a:p>
            <a:pPr marL="457200">
              <a:buFont typeface="Courier New" panose="02070309020205020404" pitchFamily="49" charset="0"/>
              <a:buChar char="o"/>
            </a:pPr>
            <a:endParaRPr lang="en-US" sz="2000" dirty="0"/>
          </a:p>
        </p:txBody>
      </p:sp>
      <p:sp>
        <p:nvSpPr>
          <p:cNvPr id="4" name="Slide Number Placeholder 3"/>
          <p:cNvSpPr>
            <a:spLocks noGrp="1"/>
          </p:cNvSpPr>
          <p:nvPr>
            <p:ph type="sldNum" sz="quarter" idx="4294967295"/>
          </p:nvPr>
        </p:nvSpPr>
        <p:spPr>
          <a:xfrm>
            <a:off x="8642350" y="4767263"/>
            <a:ext cx="501650" cy="274637"/>
          </a:xfrm>
        </p:spPr>
        <p:txBody>
          <a:bodyPr/>
          <a:lstStyle/>
          <a:p>
            <a:fld id="{17918391-D411-FE40-AAD7-861AE5233E0E}" type="slidenum">
              <a:rPr lang="en-US" smtClean="0"/>
              <a:pPr/>
              <a:t>44</a:t>
            </a:fld>
            <a:endParaRPr lang="en-US" dirty="0"/>
          </a:p>
        </p:txBody>
      </p:sp>
      <p:pic>
        <p:nvPicPr>
          <p:cNvPr id="6" name="Picture 10" descr="RÃ©sultat de recherche d'images pour &quot;cern indico logo&quot;">
            <a:hlinkClick r:id="rId3"/>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7800041" y="1034687"/>
            <a:ext cx="1151713" cy="47163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10" descr="RÃ©sultat de recherche d'images pour &quot;cern indico logo&quot;">
            <a:hlinkClick r:id="rId5"/>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7800041" y="2280702"/>
            <a:ext cx="1151713" cy="471634"/>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10" descr="RÃ©sultat de recherche d'images pour &quot;cern indico logo&quot;">
            <a:hlinkClick r:id="rId6"/>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7800041" y="3423978"/>
            <a:ext cx="1151713" cy="471634"/>
          </a:xfrm>
          <a:prstGeom prst="rect">
            <a:avLst/>
          </a:prstGeom>
          <a:noFill/>
          <a:extLst>
            <a:ext uri="{909E8E84-426E-40DD-AFC4-6F175D3DCCD1}">
              <a14:hiddenFill xmlns:a14="http://schemas.microsoft.com/office/drawing/2010/main">
                <a:solidFill>
                  <a:srgbClr val="FFFFFF"/>
                </a:solidFill>
              </a14:hiddenFill>
            </a:ext>
          </a:extLst>
        </p:spPr>
      </p:pic>
      <p:grpSp>
        <p:nvGrpSpPr>
          <p:cNvPr id="19" name="Group 18"/>
          <p:cNvGrpSpPr/>
          <p:nvPr/>
        </p:nvGrpSpPr>
        <p:grpSpPr>
          <a:xfrm>
            <a:off x="5393410" y="196011"/>
            <a:ext cx="3481650" cy="688037"/>
            <a:chOff x="5393410" y="196011"/>
            <a:chExt cx="3481650" cy="688037"/>
          </a:xfrm>
        </p:grpSpPr>
        <p:sp>
          <p:nvSpPr>
            <p:cNvPr id="3" name="TextBox 2"/>
            <p:cNvSpPr txBox="1"/>
            <p:nvPr/>
          </p:nvSpPr>
          <p:spPr>
            <a:xfrm>
              <a:off x="5393410" y="196011"/>
              <a:ext cx="3481650" cy="584775"/>
            </a:xfrm>
            <a:prstGeom prst="rect">
              <a:avLst/>
            </a:prstGeom>
            <a:noFill/>
          </p:spPr>
          <p:txBody>
            <a:bodyPr wrap="square" rtlCol="0">
              <a:spAutoFit/>
            </a:bodyPr>
            <a:lstStyle/>
            <a:p>
              <a:r>
                <a:rPr lang="en-US" sz="1600" i="1" dirty="0">
                  <a:solidFill>
                    <a:schemeClr val="accent1">
                      <a:lumMod val="50000"/>
                    </a:schemeClr>
                  </a:solidFill>
                </a:rPr>
                <a:t>Click for past and future events (agenda, slides, recordings)</a:t>
              </a:r>
              <a:endParaRPr lang="en-GB" sz="1600" i="1" dirty="0">
                <a:solidFill>
                  <a:schemeClr val="accent1">
                    <a:lumMod val="50000"/>
                  </a:schemeClr>
                </a:solidFill>
              </a:endParaRPr>
            </a:p>
          </p:txBody>
        </p:sp>
        <p:cxnSp>
          <p:nvCxnSpPr>
            <p:cNvPr id="10" name="Curved Connector 9"/>
            <p:cNvCxnSpPr/>
            <p:nvPr/>
          </p:nvCxnSpPr>
          <p:spPr>
            <a:xfrm>
              <a:off x="8133400" y="609700"/>
              <a:ext cx="336606" cy="274348"/>
            </a:xfrm>
            <a:prstGeom prst="curvedConnector3">
              <a:avLst>
                <a:gd name="adj1" fmla="val 102290"/>
              </a:avLst>
            </a:prstGeom>
            <a:ln>
              <a:solidFill>
                <a:schemeClr val="accent1">
                  <a:lumMod val="50000"/>
                </a:schemeClr>
              </a:solidFill>
              <a:tailEnd type="triangle"/>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4989875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Recap from quiz - recommended</a:t>
            </a:r>
            <a:endParaRPr lang="en-GB" dirty="0"/>
          </a:p>
        </p:txBody>
      </p:sp>
      <p:sp>
        <p:nvSpPr>
          <p:cNvPr id="3" name="Text Placeholder 2"/>
          <p:cNvSpPr>
            <a:spLocks noGrp="1"/>
          </p:cNvSpPr>
          <p:nvPr>
            <p:ph type="body" idx="1"/>
          </p:nvPr>
        </p:nvSpPr>
        <p:spPr>
          <a:xfrm>
            <a:off x="166978" y="784663"/>
            <a:ext cx="5314858" cy="3500566"/>
          </a:xfrm>
        </p:spPr>
        <p:txBody>
          <a:bodyPr>
            <a:normAutofit fontScale="92500" lnSpcReduction="10000"/>
          </a:bodyPr>
          <a:lstStyle/>
          <a:p>
            <a:pPr marL="27432" indent="0">
              <a:buNone/>
            </a:pPr>
            <a:endParaRPr lang="en-US" sz="1500" dirty="0"/>
          </a:p>
          <a:p>
            <a:pPr>
              <a:buFontTx/>
              <a:buChar char="-"/>
            </a:pPr>
            <a:r>
              <a:rPr lang="en-US" dirty="0"/>
              <a:t>Download </a:t>
            </a:r>
            <a:r>
              <a:rPr lang="en-US" b="1" dirty="0"/>
              <a:t>CERN map </a:t>
            </a:r>
            <a:r>
              <a:rPr lang="en-US" dirty="0"/>
              <a:t>on your smartphone</a:t>
            </a:r>
          </a:p>
          <a:p>
            <a:pPr>
              <a:buFontTx/>
              <a:buChar char="-"/>
            </a:pPr>
            <a:endParaRPr lang="en-US" sz="1500" dirty="0"/>
          </a:p>
          <a:p>
            <a:pPr>
              <a:buFontTx/>
              <a:buChar char="-"/>
            </a:pPr>
            <a:r>
              <a:rPr lang="en-US" dirty="0"/>
              <a:t>Enter full number </a:t>
            </a:r>
            <a:r>
              <a:rPr lang="en-US" b="1" dirty="0"/>
              <a:t>Fire and rescue</a:t>
            </a:r>
            <a:r>
              <a:rPr lang="en-US" dirty="0"/>
              <a:t> service in your phone</a:t>
            </a:r>
          </a:p>
          <a:p>
            <a:pPr>
              <a:buFontTx/>
              <a:buChar char="-"/>
            </a:pPr>
            <a:endParaRPr lang="en-US" sz="1500" dirty="0"/>
          </a:p>
          <a:p>
            <a:pPr>
              <a:buFontTx/>
              <a:buChar char="-"/>
            </a:pPr>
            <a:r>
              <a:rPr lang="en-US" dirty="0"/>
              <a:t>Find out who are closest </a:t>
            </a:r>
            <a:r>
              <a:rPr lang="en-US" b="1" dirty="0"/>
              <a:t>first-aiders</a:t>
            </a:r>
          </a:p>
          <a:p>
            <a:pPr marL="27432" indent="0">
              <a:buNone/>
            </a:pPr>
            <a:endParaRPr lang="en-GB" dirty="0"/>
          </a:p>
        </p:txBody>
      </p:sp>
      <p:pic>
        <p:nvPicPr>
          <p:cNvPr id="4" name="Picture 3"/>
          <p:cNvPicPr>
            <a:picLocks noChangeAspect="1"/>
          </p:cNvPicPr>
          <p:nvPr/>
        </p:nvPicPr>
        <p:blipFill>
          <a:blip r:embed="rId3"/>
          <a:stretch>
            <a:fillRect/>
          </a:stretch>
        </p:blipFill>
        <p:spPr>
          <a:xfrm>
            <a:off x="6625060" y="999022"/>
            <a:ext cx="1080120" cy="1060265"/>
          </a:xfrm>
          <a:prstGeom prst="rect">
            <a:avLst/>
          </a:prstGeom>
        </p:spPr>
      </p:pic>
      <p:sp>
        <p:nvSpPr>
          <p:cNvPr id="5" name="TextBox 4"/>
          <p:cNvSpPr txBox="1"/>
          <p:nvPr/>
        </p:nvSpPr>
        <p:spPr>
          <a:xfrm>
            <a:off x="5872861" y="2177857"/>
            <a:ext cx="3446068" cy="507831"/>
          </a:xfrm>
          <a:prstGeom prst="rect">
            <a:avLst/>
          </a:prstGeom>
          <a:noFill/>
        </p:spPr>
        <p:txBody>
          <a:bodyPr wrap="square" rtlCol="0">
            <a:spAutoFit/>
          </a:bodyPr>
          <a:lstStyle/>
          <a:p>
            <a:r>
              <a:rPr lang="en-US" sz="2700" b="1" dirty="0">
                <a:solidFill>
                  <a:srgbClr val="C00000"/>
                </a:solidFill>
              </a:rPr>
              <a:t>+ 41 22 76 74444</a:t>
            </a:r>
            <a:endParaRPr lang="en-GB" sz="2700" b="1" dirty="0">
              <a:solidFill>
                <a:srgbClr val="C00000"/>
              </a:solidFill>
            </a:endParaRPr>
          </a:p>
        </p:txBody>
      </p:sp>
      <p:sp>
        <p:nvSpPr>
          <p:cNvPr id="6" name="Slide Number Placeholder 5"/>
          <p:cNvSpPr>
            <a:spLocks noGrp="1"/>
          </p:cNvSpPr>
          <p:nvPr>
            <p:ph type="sldNum" sz="quarter" idx="10"/>
          </p:nvPr>
        </p:nvSpPr>
        <p:spPr/>
        <p:txBody>
          <a:bodyPr/>
          <a:lstStyle/>
          <a:p>
            <a:fld id="{17918391-D411-FE40-AAD7-861AE5233E0E}" type="slidenum">
              <a:rPr lang="en-US" smtClean="0"/>
              <a:pPr/>
              <a:t>45</a:t>
            </a:fld>
            <a:endParaRPr lang="en-US" dirty="0"/>
          </a:p>
        </p:txBody>
      </p:sp>
      <p:pic>
        <p:nvPicPr>
          <p:cNvPr id="8" name="Picture 7" descr="A close up of a name tag&#10;&#10;Description automatically generated with low confidence">
            <a:extLst>
              <a:ext uri="{FF2B5EF4-FFF2-40B4-BE49-F238E27FC236}">
                <a16:creationId xmlns:a16="http://schemas.microsoft.com/office/drawing/2014/main" id="{2211F57A-4B65-4FA7-E85F-0C662BF63F52}"/>
              </a:ext>
            </a:extLst>
          </p:cNvPr>
          <p:cNvPicPr>
            <a:picLocks noChangeAspect="1"/>
          </p:cNvPicPr>
          <p:nvPr/>
        </p:nvPicPr>
        <p:blipFill rotWithShape="1">
          <a:blip r:embed="rId4" cstate="email">
            <a:extLst>
              <a:ext uri="{BEBA8EAE-BF5A-486C-A8C5-ECC9F3942E4B}">
                <a14:imgProps xmlns:a14="http://schemas.microsoft.com/office/drawing/2010/main">
                  <a14:imgLayer r:embed="rId5">
                    <a14:imgEffect>
                      <a14:brightnessContrast bright="40000"/>
                    </a14:imgEffect>
                  </a14:imgLayer>
                </a14:imgProps>
              </a:ext>
              <a:ext uri="{28A0092B-C50C-407E-A947-70E740481C1C}">
                <a14:useLocalDpi xmlns:a14="http://schemas.microsoft.com/office/drawing/2010/main" val="0"/>
              </a:ext>
            </a:extLst>
          </a:blip>
          <a:srcRect l="23223" t="28673" r="17104" b="18834"/>
          <a:stretch/>
        </p:blipFill>
        <p:spPr>
          <a:xfrm>
            <a:off x="6407890" y="2977135"/>
            <a:ext cx="2025882" cy="1336604"/>
          </a:xfrm>
          <a:prstGeom prst="rect">
            <a:avLst/>
          </a:prstGeom>
          <a:ln>
            <a:noFill/>
          </a:ln>
          <a:effectLst/>
        </p:spPr>
      </p:pic>
    </p:spTree>
    <p:extLst>
      <p:ext uri="{BB962C8B-B14F-4D97-AF65-F5344CB8AC3E}">
        <p14:creationId xmlns:p14="http://schemas.microsoft.com/office/powerpoint/2010/main" val="23597902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5"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fontScale="90000"/>
          </a:bodyPr>
          <a:lstStyle/>
          <a:p>
            <a:r>
              <a:rPr lang="en-GB" dirty="0"/>
              <a:t>Onboarding continues with …</a:t>
            </a:r>
          </a:p>
        </p:txBody>
      </p:sp>
      <p:sp>
        <p:nvSpPr>
          <p:cNvPr id="7" name="Content Placeholder 6"/>
          <p:cNvSpPr>
            <a:spLocks noGrp="1"/>
          </p:cNvSpPr>
          <p:nvPr>
            <p:ph idx="1"/>
          </p:nvPr>
        </p:nvSpPr>
        <p:spPr>
          <a:xfrm>
            <a:off x="266759" y="880452"/>
            <a:ext cx="8607736" cy="3660017"/>
          </a:xfrm>
        </p:spPr>
        <p:txBody>
          <a:bodyPr>
            <a:noAutofit/>
          </a:bodyPr>
          <a:lstStyle/>
          <a:p>
            <a:pPr>
              <a:lnSpc>
                <a:spcPct val="120000"/>
              </a:lnSpc>
              <a:buFont typeface="Wingdings" panose="05000000000000000000" pitchFamily="2" charset="2"/>
              <a:buChar char="q"/>
            </a:pPr>
            <a:r>
              <a:rPr lang="en-US" sz="1400" dirty="0"/>
              <a:t>Welcome session in </a:t>
            </a:r>
            <a:r>
              <a:rPr lang="en-US" sz="1400" b="1" dirty="0"/>
              <a:t>your department</a:t>
            </a:r>
            <a:r>
              <a:rPr lang="en-US" sz="1400" b="1" i="1" dirty="0">
                <a:solidFill>
                  <a:srgbClr val="92D050"/>
                </a:solidFill>
              </a:rPr>
              <a:t>	</a:t>
            </a:r>
          </a:p>
          <a:p>
            <a:pPr>
              <a:lnSpc>
                <a:spcPct val="120000"/>
              </a:lnSpc>
              <a:buFont typeface="Wingdings" panose="05000000000000000000" pitchFamily="2" charset="2"/>
              <a:buChar char="q"/>
            </a:pPr>
            <a:r>
              <a:rPr lang="en-US" sz="1400" dirty="0"/>
              <a:t>Meet the experts (online – Zoom)</a:t>
            </a:r>
          </a:p>
          <a:p>
            <a:pPr lvl="1">
              <a:lnSpc>
                <a:spcPct val="120000"/>
              </a:lnSpc>
              <a:buFont typeface="Wingdings" panose="05000000000000000000" pitchFamily="2" charset="2"/>
              <a:buChar char="Ø"/>
            </a:pPr>
            <a:r>
              <a:rPr lang="en-US" sz="1200" b="1" i="1" dirty="0"/>
              <a:t>CERN Health Insurance (CHIS) 	</a:t>
            </a:r>
            <a:r>
              <a:rPr lang="en-US" sz="1200" dirty="0"/>
              <a:t>Tuesday 4 July, 11.00 – 11.30</a:t>
            </a:r>
          </a:p>
          <a:p>
            <a:pPr lvl="1">
              <a:lnSpc>
                <a:spcPct val="120000"/>
              </a:lnSpc>
              <a:buFont typeface="Wingdings" panose="05000000000000000000" pitchFamily="2" charset="2"/>
              <a:buChar char="Ø"/>
            </a:pPr>
            <a:r>
              <a:rPr lang="en-US" sz="1200" b="1" i="1" dirty="0"/>
              <a:t>Legitimation cards 	</a:t>
            </a:r>
            <a:r>
              <a:rPr lang="en-US" sz="1200" dirty="0"/>
              <a:t> 	Tuesday 4 July, 11.30 – 12.00</a:t>
            </a:r>
            <a:endParaRPr lang="en-US" sz="1200" b="1" i="1" dirty="0"/>
          </a:p>
          <a:p>
            <a:pPr>
              <a:lnSpc>
                <a:spcPct val="120000"/>
              </a:lnSpc>
              <a:buFont typeface="Wingdings" panose="05000000000000000000" pitchFamily="2" charset="2"/>
              <a:buChar char="q"/>
            </a:pPr>
            <a:r>
              <a:rPr lang="en-US" sz="1400" dirty="0"/>
              <a:t>More short sessions with experts (online – Zoom)</a:t>
            </a:r>
          </a:p>
          <a:p>
            <a:pPr lvl="1">
              <a:lnSpc>
                <a:spcPct val="120000"/>
              </a:lnSpc>
              <a:buFont typeface="Wingdings" panose="05000000000000000000" pitchFamily="2" charset="2"/>
              <a:buChar char="Ø"/>
            </a:pPr>
            <a:r>
              <a:rPr lang="en-US" sz="1200" b="1" i="1" dirty="0">
                <a:solidFill>
                  <a:srgbClr val="92D050"/>
                </a:solidFill>
              </a:rPr>
              <a:t>Computer security* </a:t>
            </a:r>
            <a:r>
              <a:rPr lang="en-US" sz="1200" b="1" i="1" dirty="0">
                <a:solidFill>
                  <a:srgbClr val="C00000"/>
                </a:solidFill>
              </a:rPr>
              <a:t>		</a:t>
            </a:r>
            <a:r>
              <a:rPr lang="en-US" sz="1200" dirty="0"/>
              <a:t>Monday 10 July, 13.30 - 14.00</a:t>
            </a:r>
          </a:p>
          <a:p>
            <a:pPr lvl="1">
              <a:lnSpc>
                <a:spcPct val="120000"/>
              </a:lnSpc>
              <a:buFont typeface="Wingdings" panose="05000000000000000000" pitchFamily="2" charset="2"/>
              <a:buChar char="Ø"/>
            </a:pPr>
            <a:r>
              <a:rPr lang="en-US" sz="1200" b="1" i="1" dirty="0">
                <a:solidFill>
                  <a:srgbClr val="92D050"/>
                </a:solidFill>
              </a:rPr>
              <a:t>Library and Open Science*	</a:t>
            </a:r>
            <a:r>
              <a:rPr lang="en-US" sz="1200" dirty="0"/>
              <a:t>Tuesday 26 Sept, 13.30 - 14.00 </a:t>
            </a:r>
          </a:p>
          <a:p>
            <a:pPr lvl="1">
              <a:lnSpc>
                <a:spcPct val="120000"/>
              </a:lnSpc>
              <a:buFont typeface="Wingdings" panose="05000000000000000000" pitchFamily="2" charset="2"/>
              <a:buChar char="Ø"/>
            </a:pPr>
            <a:r>
              <a:rPr lang="en-US" sz="1200" b="1" i="1" dirty="0">
                <a:solidFill>
                  <a:srgbClr val="92D050"/>
                </a:solidFill>
              </a:rPr>
              <a:t>Pension Fund*</a:t>
            </a:r>
            <a:r>
              <a:rPr lang="en-US" sz="1200" b="1" i="1" dirty="0">
                <a:solidFill>
                  <a:srgbClr val="C00000"/>
                </a:solidFill>
              </a:rPr>
              <a:t>		</a:t>
            </a:r>
            <a:r>
              <a:rPr lang="en-US" sz="1200" dirty="0"/>
              <a:t>Monday 25 Sept, 13.30 - 14.00		</a:t>
            </a:r>
          </a:p>
          <a:p>
            <a:pPr>
              <a:lnSpc>
                <a:spcPct val="120000"/>
              </a:lnSpc>
              <a:buFont typeface="Wingdings" panose="05000000000000000000" pitchFamily="2" charset="2"/>
              <a:buChar char="q"/>
            </a:pPr>
            <a:r>
              <a:rPr lang="en-US" sz="1400" b="1" i="1" dirty="0">
                <a:solidFill>
                  <a:srgbClr val="92D050"/>
                </a:solidFill>
              </a:rPr>
              <a:t>Connecting the dots* </a:t>
            </a:r>
            <a:r>
              <a:rPr lang="en-US" sz="1400" b="1" i="1" dirty="0">
                <a:solidFill>
                  <a:srgbClr val="C00000"/>
                </a:solidFill>
              </a:rPr>
              <a:t>		</a:t>
            </a:r>
            <a:r>
              <a:rPr lang="en-US" sz="1200" dirty="0"/>
              <a:t>Wed 27 September, 13.30 -17.30 </a:t>
            </a:r>
          </a:p>
          <a:p>
            <a:pPr>
              <a:lnSpc>
                <a:spcPct val="120000"/>
              </a:lnSpc>
              <a:buFont typeface="Wingdings" panose="05000000000000000000" pitchFamily="2" charset="2"/>
              <a:buChar char="q"/>
            </a:pPr>
            <a:r>
              <a:rPr lang="en-US" sz="1400" b="1" i="1" dirty="0">
                <a:solidFill>
                  <a:srgbClr val="92D050"/>
                </a:solidFill>
              </a:rPr>
              <a:t>Collective induction session </a:t>
            </a:r>
            <a:r>
              <a:rPr lang="en-US" sz="1200" dirty="0"/>
              <a:t>or </a:t>
            </a:r>
            <a:r>
              <a:rPr lang="en-US" sz="1400" b="1" i="1" dirty="0">
                <a:solidFill>
                  <a:srgbClr val="92D050"/>
                </a:solidFill>
              </a:rPr>
              <a:t>Individual contact by HRA</a:t>
            </a:r>
          </a:p>
          <a:p>
            <a:pPr>
              <a:lnSpc>
                <a:spcPct val="120000"/>
              </a:lnSpc>
              <a:buFont typeface="Wingdings" panose="05000000000000000000" pitchFamily="2" charset="2"/>
              <a:buChar char="q"/>
            </a:pPr>
            <a:r>
              <a:rPr lang="en-US" sz="1400" b="1" i="1" dirty="0">
                <a:solidFill>
                  <a:srgbClr val="C00000"/>
                </a:solidFill>
              </a:rPr>
              <a:t>Visit*</a:t>
            </a:r>
            <a:r>
              <a:rPr lang="en-US" sz="1400" dirty="0"/>
              <a:t> of CERN installations – register via </a:t>
            </a:r>
            <a:r>
              <a:rPr lang="en-US" sz="1400" dirty="0" err="1">
                <a:hlinkClick r:id="rId3"/>
              </a:rPr>
              <a:t>Indico</a:t>
            </a:r>
            <a:endParaRPr lang="en-US" sz="1400" dirty="0"/>
          </a:p>
          <a:p>
            <a:pPr>
              <a:lnSpc>
                <a:spcPct val="120000"/>
              </a:lnSpc>
              <a:buFont typeface="Wingdings" panose="05000000000000000000" pitchFamily="2" charset="2"/>
              <a:buChar char="q"/>
            </a:pPr>
            <a:r>
              <a:rPr lang="en-US" sz="1400" b="1" i="1" dirty="0">
                <a:solidFill>
                  <a:srgbClr val="92D050"/>
                </a:solidFill>
              </a:rPr>
              <a:t>Spouse*</a:t>
            </a:r>
            <a:r>
              <a:rPr lang="en-US" sz="1400" dirty="0"/>
              <a:t> welcome session		</a:t>
            </a:r>
            <a:r>
              <a:rPr lang="en-US" sz="1200" dirty="0"/>
              <a:t>Tuesday 26 September, 16.00 – 18.00</a:t>
            </a:r>
            <a:r>
              <a:rPr lang="en-US" sz="1400" dirty="0"/>
              <a:t>	</a:t>
            </a:r>
            <a:endParaRPr lang="en-GB" sz="1400" dirty="0"/>
          </a:p>
        </p:txBody>
      </p:sp>
      <p:sp>
        <p:nvSpPr>
          <p:cNvPr id="5" name="Slide Number Placeholder 4"/>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918391-D411-FE40-AAD7-861AE5233E0E}" type="slidenum">
              <a:rPr kumimoji="0" lang="en-US" sz="1200" b="0" i="0" u="none" strike="noStrike" kern="1200" cap="none" spc="0" normalizeH="0" baseline="0" noProof="0" smtClean="0">
                <a:ln>
                  <a:noFill/>
                </a:ln>
                <a:solidFill>
                  <a:srgbClr val="0055A0">
                    <a:tint val="75000"/>
                  </a:srgb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46</a:t>
            </a:fld>
            <a:endParaRPr kumimoji="0" lang="en-US" sz="1200" b="0" i="0" u="none" strike="noStrike" kern="1200" cap="none" spc="0" normalizeH="0" baseline="0" noProof="0" dirty="0">
              <a:ln>
                <a:noFill/>
              </a:ln>
              <a:solidFill>
                <a:srgbClr val="0055A0">
                  <a:tint val="75000"/>
                </a:srgbClr>
              </a:solidFill>
              <a:effectLst/>
              <a:uLnTx/>
              <a:uFillTx/>
              <a:latin typeface="Arial"/>
              <a:ea typeface="+mn-ea"/>
              <a:cs typeface="+mn-cs"/>
            </a:endParaRPr>
          </a:p>
        </p:txBody>
      </p:sp>
      <p:sp>
        <p:nvSpPr>
          <p:cNvPr id="2" name="TextBox 1"/>
          <p:cNvSpPr txBox="1"/>
          <p:nvPr/>
        </p:nvSpPr>
        <p:spPr>
          <a:xfrm>
            <a:off x="7013848" y="3836280"/>
            <a:ext cx="2343055"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1" u="none" strike="noStrike" kern="1200" cap="none" spc="0" normalizeH="0" baseline="0" noProof="0" dirty="0">
                <a:ln>
                  <a:noFill/>
                </a:ln>
                <a:solidFill>
                  <a:srgbClr val="92D050"/>
                </a:solidFill>
                <a:effectLst/>
                <a:uLnTx/>
                <a:uFillTx/>
                <a:latin typeface="Arial"/>
                <a:ea typeface="+mn-ea"/>
                <a:cs typeface="+mn-cs"/>
              </a:rPr>
              <a:t>*</a:t>
            </a:r>
            <a:r>
              <a:rPr kumimoji="0" lang="en-GB" sz="1600" b="0" i="1" u="none" strike="noStrike" kern="1200" cap="none" spc="0" normalizeH="0" baseline="0" noProof="0" dirty="0">
                <a:ln>
                  <a:noFill/>
                </a:ln>
                <a:solidFill>
                  <a:srgbClr val="92D050"/>
                </a:solidFill>
                <a:effectLst/>
                <a:uLnTx/>
                <a:uFillTx/>
                <a:latin typeface="Arial"/>
                <a:ea typeface="+mn-ea"/>
                <a:cs typeface="+mn-cs"/>
              </a:rPr>
              <a:t> You will be invited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1" u="none" strike="noStrike" kern="1200" cap="none" spc="0" normalizeH="0" baseline="0" noProof="0" dirty="0">
                <a:ln>
                  <a:noFill/>
                </a:ln>
                <a:solidFill>
                  <a:srgbClr val="C00000"/>
                </a:solidFill>
                <a:effectLst/>
                <a:uLnTx/>
                <a:uFillTx/>
                <a:latin typeface="Arial"/>
                <a:ea typeface="+mn-ea"/>
                <a:cs typeface="+mn-cs"/>
              </a:rPr>
              <a:t>* You need to register</a:t>
            </a:r>
          </a:p>
        </p:txBody>
      </p:sp>
      <p:sp>
        <p:nvSpPr>
          <p:cNvPr id="4" name="Right Brace 3"/>
          <p:cNvSpPr/>
          <p:nvPr/>
        </p:nvSpPr>
        <p:spPr>
          <a:xfrm>
            <a:off x="6790438" y="995085"/>
            <a:ext cx="446820" cy="1181397"/>
          </a:xfrm>
          <a:prstGeom prst="rightBrace">
            <a:avLst/>
          </a:prstGeom>
        </p:spPr>
        <p:style>
          <a:lnRef idx="1">
            <a:schemeClr val="accent2"/>
          </a:lnRef>
          <a:fillRef idx="0">
            <a:schemeClr val="accent2"/>
          </a:fillRef>
          <a:effectRef idx="0">
            <a:schemeClr val="accent2"/>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55A0"/>
              </a:solidFill>
              <a:effectLst/>
              <a:uLnTx/>
              <a:uFillTx/>
              <a:latin typeface="Arial"/>
              <a:ea typeface="+mn-ea"/>
              <a:cs typeface="+mn-cs"/>
            </a:endParaRPr>
          </a:p>
        </p:txBody>
      </p:sp>
      <p:sp>
        <p:nvSpPr>
          <p:cNvPr id="8" name="TextBox 7"/>
          <p:cNvSpPr txBox="1"/>
          <p:nvPr/>
        </p:nvSpPr>
        <p:spPr>
          <a:xfrm>
            <a:off x="7330439" y="1250370"/>
            <a:ext cx="1709871" cy="7386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55A0"/>
                </a:solidFill>
                <a:effectLst/>
                <a:uLnTx/>
                <a:uFillTx/>
                <a:latin typeface="Arial"/>
                <a:ea typeface="+mn-ea"/>
                <a:cs typeface="+mn-cs"/>
              </a:rPr>
              <a:t>Part of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55A0"/>
                </a:solidFill>
                <a:effectLst/>
                <a:uLnTx/>
                <a:uFillTx/>
                <a:latin typeface="Arial"/>
                <a:ea typeface="+mn-ea"/>
                <a:cs typeface="+mn-cs"/>
              </a:rPr>
              <a:t>Welcome session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C00000"/>
                </a:solidFill>
                <a:effectLst/>
                <a:uLnTx/>
                <a:uFillTx/>
                <a:latin typeface="Arial"/>
                <a:ea typeface="+mn-ea"/>
                <a:cs typeface="+mn-cs"/>
              </a:rPr>
              <a:t>see</a:t>
            </a:r>
            <a:r>
              <a:rPr kumimoji="0" lang="en-US" sz="1400" b="0" i="0" u="none" strike="noStrike" kern="1200" cap="none" spc="0" normalizeH="0" baseline="0" noProof="0" dirty="0">
                <a:ln>
                  <a:noFill/>
                </a:ln>
                <a:solidFill>
                  <a:srgbClr val="0055A0"/>
                </a:solidFill>
                <a:effectLst/>
                <a:uLnTx/>
                <a:uFillTx/>
                <a:latin typeface="Arial"/>
                <a:ea typeface="+mn-ea"/>
                <a:cs typeface="+mn-cs"/>
              </a:rPr>
              <a:t> </a:t>
            </a:r>
            <a:r>
              <a:rPr kumimoji="0" lang="en-US" sz="1400" b="0" i="0" u="none" strike="noStrike" kern="1200" cap="none" spc="0" normalizeH="0" baseline="0" noProof="0" dirty="0" err="1">
                <a:ln>
                  <a:noFill/>
                </a:ln>
                <a:solidFill>
                  <a:srgbClr val="0055A0"/>
                </a:solidFill>
                <a:effectLst/>
                <a:uLnTx/>
                <a:uFillTx/>
                <a:latin typeface="Arial"/>
                <a:ea typeface="+mn-ea"/>
                <a:cs typeface="+mn-cs"/>
                <a:hlinkClick r:id="rId4"/>
              </a:rPr>
              <a:t>Indico</a:t>
            </a:r>
            <a:endParaRPr kumimoji="0" lang="en-GB" sz="1400" b="0" i="0" u="none" strike="noStrike" kern="1200" cap="none" spc="0" normalizeH="0" baseline="0" noProof="0" dirty="0">
              <a:ln>
                <a:noFill/>
              </a:ln>
              <a:solidFill>
                <a:srgbClr val="0055A0"/>
              </a:solidFill>
              <a:effectLst/>
              <a:uLnTx/>
              <a:uFillTx/>
              <a:latin typeface="Arial"/>
              <a:ea typeface="+mn-ea"/>
              <a:cs typeface="+mn-cs"/>
            </a:endParaRPr>
          </a:p>
        </p:txBody>
      </p:sp>
    </p:spTree>
    <p:extLst>
      <p:ext uri="{BB962C8B-B14F-4D97-AF65-F5344CB8AC3E}">
        <p14:creationId xmlns:p14="http://schemas.microsoft.com/office/powerpoint/2010/main" val="1279108697"/>
      </p:ext>
    </p:extLst>
  </p:cSld>
  <p:clrMapOvr>
    <a:masterClrMapping/>
  </p:clrMapOvr>
  <p:transition spd="slow">
    <p:push dir="u"/>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0816" y="1646915"/>
            <a:ext cx="8265984" cy="1369772"/>
          </a:xfrm>
        </p:spPr>
        <p:txBody>
          <a:bodyPr>
            <a:normAutofit/>
          </a:bodyPr>
          <a:lstStyle/>
          <a:p>
            <a:r>
              <a:rPr lang="en-US" sz="4400" dirty="0"/>
              <a:t>Before joining your Department</a:t>
            </a:r>
            <a:endParaRPr lang="en-GB" sz="4400" dirty="0"/>
          </a:p>
        </p:txBody>
      </p:sp>
      <p:sp>
        <p:nvSpPr>
          <p:cNvPr id="4" name="Slide Number Placeholder 3"/>
          <p:cNvSpPr>
            <a:spLocks noGrp="1"/>
          </p:cNvSpPr>
          <p:nvPr>
            <p:ph type="sldNum" sz="quarter" idx="10"/>
          </p:nvPr>
        </p:nvSpPr>
        <p:spPr/>
        <p:txBody>
          <a:bodyPr/>
          <a:lstStyle/>
          <a:p>
            <a:fld id="{17918391-D411-FE40-AAD7-861AE5233E0E}" type="slidenum">
              <a:rPr lang="en-US" smtClean="0"/>
              <a:pPr/>
              <a:t>47</a:t>
            </a:fld>
            <a:endParaRPr lang="en-US" dirty="0"/>
          </a:p>
        </p:txBody>
      </p:sp>
    </p:spTree>
    <p:extLst>
      <p:ext uri="{BB962C8B-B14F-4D97-AF65-F5344CB8AC3E}">
        <p14:creationId xmlns:p14="http://schemas.microsoft.com/office/powerpoint/2010/main" val="321878908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851691144"/>
              </p:ext>
            </p:extLst>
          </p:nvPr>
        </p:nvGraphicFramePr>
        <p:xfrm>
          <a:off x="1025055" y="1058349"/>
          <a:ext cx="6169819" cy="35004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4"/>
          <p:cNvPicPr>
            <a:picLocks noChangeAspect="1"/>
          </p:cNvPicPr>
          <p:nvPr/>
        </p:nvPicPr>
        <p:blipFill>
          <a:blip r:embed="rId8"/>
          <a:stretch>
            <a:fillRect/>
          </a:stretch>
        </p:blipFill>
        <p:spPr>
          <a:xfrm>
            <a:off x="3078524" y="99228"/>
            <a:ext cx="1111092" cy="736156"/>
          </a:xfrm>
          <a:prstGeom prst="rect">
            <a:avLst/>
          </a:prstGeom>
        </p:spPr>
      </p:pic>
      <p:sp>
        <p:nvSpPr>
          <p:cNvPr id="10" name="Rounded Rectangle 4"/>
          <p:cNvSpPr txBox="1"/>
          <p:nvPr/>
        </p:nvSpPr>
        <p:spPr>
          <a:xfrm>
            <a:off x="1188314" y="192910"/>
            <a:ext cx="1418835" cy="548792"/>
          </a:xfrm>
          <a:prstGeom prst="rect">
            <a:avLst/>
          </a:prstGeom>
          <a:solidFill>
            <a:schemeClr val="tx1">
              <a:lumMod val="40000"/>
              <a:lumOff val="60000"/>
            </a:schemeClr>
          </a:solidFill>
          <a:ln>
            <a:solidFill>
              <a:schemeClr val="accent4"/>
            </a:solidFill>
          </a:ln>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1400" dirty="0"/>
              <a:t>Director General</a:t>
            </a:r>
          </a:p>
        </p:txBody>
      </p:sp>
      <p:sp>
        <p:nvSpPr>
          <p:cNvPr id="11" name="Rounded Rectangle 4"/>
          <p:cNvSpPr txBox="1"/>
          <p:nvPr/>
        </p:nvSpPr>
        <p:spPr>
          <a:xfrm>
            <a:off x="4735863" y="109780"/>
            <a:ext cx="2122139" cy="160922"/>
          </a:xfrm>
          <a:prstGeom prst="rect">
            <a:avLst/>
          </a:prstGeom>
          <a:solidFill>
            <a:schemeClr val="tx1">
              <a:lumMod val="40000"/>
              <a:lumOff val="60000"/>
            </a:schemeClr>
          </a:solidFill>
          <a:ln w="3175">
            <a:solidFill>
              <a:schemeClr val="accent4"/>
            </a:solidFill>
          </a:ln>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1200" dirty="0"/>
              <a:t>Health, Safety &amp; Environment</a:t>
            </a:r>
          </a:p>
        </p:txBody>
      </p:sp>
      <p:cxnSp>
        <p:nvCxnSpPr>
          <p:cNvPr id="21" name="Straight Connector 20"/>
          <p:cNvCxnSpPr>
            <a:stCxn id="10" idx="3"/>
            <a:endCxn id="5" idx="1"/>
          </p:cNvCxnSpPr>
          <p:nvPr/>
        </p:nvCxnSpPr>
        <p:spPr>
          <a:xfrm>
            <a:off x="2607149" y="467306"/>
            <a:ext cx="471375"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4197984" y="467305"/>
            <a:ext cx="471375" cy="1"/>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V="1">
            <a:off x="1910056" y="951097"/>
            <a:ext cx="4492004" cy="17511"/>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7" name="Straight Connector 26"/>
          <p:cNvCxnSpPr/>
          <p:nvPr/>
        </p:nvCxnSpPr>
        <p:spPr>
          <a:xfrm>
            <a:off x="3634070" y="852010"/>
            <a:ext cx="0" cy="181304"/>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1910056" y="959410"/>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a:off x="3630038" y="952423"/>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a:off x="4880386" y="961524"/>
            <a:ext cx="0" cy="82217"/>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a:off x="6402060" y="952422"/>
            <a:ext cx="0" cy="82217"/>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 name="Slide Number Placeholder 1"/>
          <p:cNvSpPr>
            <a:spLocks noGrp="1"/>
          </p:cNvSpPr>
          <p:nvPr>
            <p:ph type="sldNum" sz="quarter" idx="10"/>
          </p:nvPr>
        </p:nvSpPr>
        <p:spPr/>
        <p:txBody>
          <a:bodyPr/>
          <a:lstStyle/>
          <a:p>
            <a:r>
              <a:rPr lang="en-US" dirty="0"/>
              <a:t>36</a:t>
            </a:r>
          </a:p>
        </p:txBody>
      </p:sp>
      <p:sp>
        <p:nvSpPr>
          <p:cNvPr id="48" name="Rounded Rectangle 47"/>
          <p:cNvSpPr/>
          <p:nvPr/>
        </p:nvSpPr>
        <p:spPr>
          <a:xfrm>
            <a:off x="7374706" y="1132267"/>
            <a:ext cx="1395221" cy="666137"/>
          </a:xfrm>
          <a:prstGeom prst="roundRect">
            <a:avLst/>
          </a:prstGeom>
          <a:solidFill>
            <a:srgbClr val="CCECFF"/>
          </a:solidFill>
          <a:ln w="47625" cmpd="dbl">
            <a:solidFill>
              <a:srgbClr val="104282"/>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900" dirty="0">
                <a:solidFill>
                  <a:srgbClr val="0B387C"/>
                </a:solidFill>
              </a:rPr>
              <a:t>Sector</a:t>
            </a:r>
            <a:endParaRPr lang="en-GB" sz="2900" dirty="0">
              <a:solidFill>
                <a:srgbClr val="0B387C"/>
              </a:solidFill>
            </a:endParaRPr>
          </a:p>
        </p:txBody>
      </p:sp>
      <p:sp>
        <p:nvSpPr>
          <p:cNvPr id="50" name="Rectangle 49"/>
          <p:cNvSpPr/>
          <p:nvPr/>
        </p:nvSpPr>
        <p:spPr>
          <a:xfrm>
            <a:off x="7323900" y="467305"/>
            <a:ext cx="1385565" cy="365840"/>
          </a:xfrm>
          <a:prstGeom prst="rect">
            <a:avLst/>
          </a:prstGeom>
          <a:solidFill>
            <a:schemeClr val="tx2">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a:t>UNIT</a:t>
            </a:r>
            <a:endParaRPr lang="en-GB" sz="2400" dirty="0"/>
          </a:p>
        </p:txBody>
      </p:sp>
      <p:grpSp>
        <p:nvGrpSpPr>
          <p:cNvPr id="51" name="Group 50"/>
          <p:cNvGrpSpPr/>
          <p:nvPr/>
        </p:nvGrpSpPr>
        <p:grpSpPr>
          <a:xfrm>
            <a:off x="7280877" y="2092255"/>
            <a:ext cx="1522415" cy="582939"/>
            <a:chOff x="4921168" y="2187423"/>
            <a:chExt cx="932703" cy="582939"/>
          </a:xfrm>
        </p:grpSpPr>
        <p:sp>
          <p:nvSpPr>
            <p:cNvPr id="52" name="Rounded Rectangle 51"/>
            <p:cNvSpPr/>
            <p:nvPr/>
          </p:nvSpPr>
          <p:spPr>
            <a:xfrm>
              <a:off x="4921168" y="2187423"/>
              <a:ext cx="932703" cy="582939"/>
            </a:xfrm>
            <a:prstGeom prst="roundRect">
              <a:avLst>
                <a:gd name="adj" fmla="val 10000"/>
              </a:avLst>
            </a:prstGeom>
          </p:spPr>
          <p:style>
            <a:lnRef idx="2">
              <a:schemeClr val="dk2">
                <a:hueOff val="0"/>
                <a:satOff val="0"/>
                <a:lumOff val="0"/>
                <a:alphaOff val="0"/>
              </a:schemeClr>
            </a:lnRef>
            <a:fillRef idx="1">
              <a:schemeClr val="lt2">
                <a:alpha val="90000"/>
                <a:hueOff val="0"/>
                <a:satOff val="0"/>
                <a:lumOff val="0"/>
                <a:alphaOff val="0"/>
              </a:schemeClr>
            </a:fillRef>
            <a:effectRef idx="0">
              <a:schemeClr val="lt2">
                <a:alpha val="90000"/>
                <a:hueOff val="0"/>
                <a:satOff val="0"/>
                <a:lumOff val="0"/>
                <a:alphaOff val="0"/>
              </a:schemeClr>
            </a:effectRef>
            <a:fontRef idx="minor">
              <a:schemeClr val="dk1">
                <a:hueOff val="0"/>
                <a:satOff val="0"/>
                <a:lumOff val="0"/>
                <a:alphaOff val="0"/>
              </a:schemeClr>
            </a:fontRef>
          </p:style>
        </p:sp>
        <p:sp>
          <p:nvSpPr>
            <p:cNvPr id="53" name="Rounded Rectangle 4"/>
            <p:cNvSpPr txBox="1"/>
            <p:nvPr/>
          </p:nvSpPr>
          <p:spPr>
            <a:xfrm>
              <a:off x="4938242" y="2204497"/>
              <a:ext cx="898555" cy="54879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7150" tIns="38100" rIns="57150" bIns="38100" numCol="1" spcCol="1270" anchor="ctr" anchorCtr="0">
              <a:noAutofit/>
            </a:bodyPr>
            <a:lstStyle/>
            <a:p>
              <a:pPr lvl="0" algn="ctr" defTabSz="1333500">
                <a:lnSpc>
                  <a:spcPct val="90000"/>
                </a:lnSpc>
                <a:spcBef>
                  <a:spcPct val="0"/>
                </a:spcBef>
                <a:spcAft>
                  <a:spcPct val="35000"/>
                </a:spcAft>
              </a:pPr>
              <a:r>
                <a:rPr lang="en-US" sz="2000" kern="1200" dirty="0"/>
                <a:t>Department</a:t>
              </a:r>
            </a:p>
          </p:txBody>
        </p:sp>
      </p:grpSp>
      <p:sp>
        <p:nvSpPr>
          <p:cNvPr id="54" name="Rounded Rectangle 4"/>
          <p:cNvSpPr txBox="1"/>
          <p:nvPr/>
        </p:nvSpPr>
        <p:spPr>
          <a:xfrm>
            <a:off x="4738629" y="303747"/>
            <a:ext cx="2122139" cy="160922"/>
          </a:xfrm>
          <a:prstGeom prst="rect">
            <a:avLst/>
          </a:prstGeom>
          <a:solidFill>
            <a:schemeClr val="tx1">
              <a:lumMod val="40000"/>
              <a:lumOff val="60000"/>
            </a:schemeClr>
          </a:solidFill>
          <a:ln w="3175">
            <a:solidFill>
              <a:schemeClr val="accent4"/>
            </a:solidFill>
          </a:ln>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1200" dirty="0"/>
              <a:t>Internal Audit</a:t>
            </a:r>
          </a:p>
        </p:txBody>
      </p:sp>
      <p:sp>
        <p:nvSpPr>
          <p:cNvPr id="55" name="Rounded Rectangle 4"/>
          <p:cNvSpPr txBox="1"/>
          <p:nvPr/>
        </p:nvSpPr>
        <p:spPr>
          <a:xfrm>
            <a:off x="4730322" y="494939"/>
            <a:ext cx="2122139" cy="160922"/>
          </a:xfrm>
          <a:prstGeom prst="rect">
            <a:avLst/>
          </a:prstGeom>
          <a:solidFill>
            <a:schemeClr val="tx1">
              <a:lumMod val="40000"/>
              <a:lumOff val="60000"/>
            </a:schemeClr>
          </a:solidFill>
          <a:ln w="3175">
            <a:solidFill>
              <a:schemeClr val="accent4"/>
            </a:solidFill>
          </a:ln>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1200" dirty="0"/>
              <a:t>Legal Service</a:t>
            </a:r>
          </a:p>
        </p:txBody>
      </p:sp>
      <p:sp>
        <p:nvSpPr>
          <p:cNvPr id="56" name="Rounded Rectangle 4"/>
          <p:cNvSpPr txBox="1"/>
          <p:nvPr/>
        </p:nvSpPr>
        <p:spPr>
          <a:xfrm>
            <a:off x="4727550" y="691676"/>
            <a:ext cx="2122139" cy="160922"/>
          </a:xfrm>
          <a:prstGeom prst="rect">
            <a:avLst/>
          </a:prstGeom>
          <a:solidFill>
            <a:schemeClr val="tx1">
              <a:lumMod val="40000"/>
              <a:lumOff val="60000"/>
            </a:schemeClr>
          </a:solidFill>
          <a:ln w="3175">
            <a:solidFill>
              <a:schemeClr val="accent3"/>
            </a:solidFill>
          </a:ln>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900" dirty="0"/>
              <a:t>Translation, Minutes &amp; Council support</a:t>
            </a:r>
          </a:p>
        </p:txBody>
      </p:sp>
      <p:sp>
        <p:nvSpPr>
          <p:cNvPr id="7" name="Rectangle 6"/>
          <p:cNvSpPr/>
          <p:nvPr/>
        </p:nvSpPr>
        <p:spPr>
          <a:xfrm>
            <a:off x="4669359" y="54801"/>
            <a:ext cx="2263456" cy="831590"/>
          </a:xfrm>
          <a:prstGeom prst="rect">
            <a:avLst/>
          </a:prstGeom>
          <a:noFill/>
          <a:ln>
            <a:solidFill>
              <a:schemeClr val="accent4"/>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 name="Hexagon 2"/>
          <p:cNvSpPr/>
          <p:nvPr/>
        </p:nvSpPr>
        <p:spPr>
          <a:xfrm>
            <a:off x="7451880" y="2933079"/>
            <a:ext cx="1180407" cy="665018"/>
          </a:xfrm>
          <a:prstGeom prst="hexagon">
            <a:avLst/>
          </a:prstGeom>
          <a:noFill/>
          <a:ln w="19050">
            <a:solidFill>
              <a:srgbClr val="0055A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chemeClr val="tx1"/>
              </a:solidFill>
              <a:effectLst>
                <a:outerShdw blurRad="38100" dist="19050" dir="2700000" algn="tl" rotWithShape="0">
                  <a:schemeClr val="dk1">
                    <a:alpha val="40000"/>
                  </a:schemeClr>
                </a:outerShdw>
              </a:effectLst>
            </a:endParaRPr>
          </a:p>
        </p:txBody>
      </p:sp>
      <p:sp>
        <p:nvSpPr>
          <p:cNvPr id="8" name="Rectangle 7"/>
          <p:cNvSpPr/>
          <p:nvPr/>
        </p:nvSpPr>
        <p:spPr>
          <a:xfrm>
            <a:off x="7664415" y="3096311"/>
            <a:ext cx="755335" cy="338554"/>
          </a:xfrm>
          <a:prstGeom prst="rect">
            <a:avLst/>
          </a:prstGeom>
        </p:spPr>
        <p:txBody>
          <a:bodyPr wrap="none">
            <a:spAutoFit/>
          </a:bodyPr>
          <a:lstStyle/>
          <a:p>
            <a:r>
              <a:rPr lang="fr-CH" sz="1600" i="1" dirty="0"/>
              <a:t>Group</a:t>
            </a:r>
            <a:endParaRPr lang="en-GB" sz="1600" i="1" dirty="0"/>
          </a:p>
        </p:txBody>
      </p:sp>
    </p:spTree>
    <p:extLst>
      <p:ext uri="{BB962C8B-B14F-4D97-AF65-F5344CB8AC3E}">
        <p14:creationId xmlns:p14="http://schemas.microsoft.com/office/powerpoint/2010/main" val="2201849443"/>
      </p:ext>
    </p:extLst>
  </p:cSld>
  <p:clrMapOvr>
    <a:masterClrMapping/>
  </p:clrMapOvr>
  <p:transition spd="slow">
    <p:push dir="u"/>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1025055" y="1058349"/>
          <a:ext cx="6169819" cy="35004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4"/>
          <p:cNvPicPr>
            <a:picLocks noChangeAspect="1"/>
          </p:cNvPicPr>
          <p:nvPr/>
        </p:nvPicPr>
        <p:blipFill>
          <a:blip r:embed="rId8"/>
          <a:stretch>
            <a:fillRect/>
          </a:stretch>
        </p:blipFill>
        <p:spPr>
          <a:xfrm>
            <a:off x="3078524" y="99228"/>
            <a:ext cx="1111092" cy="736156"/>
          </a:xfrm>
          <a:prstGeom prst="rect">
            <a:avLst/>
          </a:prstGeom>
        </p:spPr>
      </p:pic>
      <p:sp>
        <p:nvSpPr>
          <p:cNvPr id="10" name="Rounded Rectangle 4"/>
          <p:cNvSpPr txBox="1"/>
          <p:nvPr/>
        </p:nvSpPr>
        <p:spPr>
          <a:xfrm>
            <a:off x="1188314" y="192910"/>
            <a:ext cx="1418835" cy="548792"/>
          </a:xfrm>
          <a:prstGeom prst="rect">
            <a:avLst/>
          </a:prstGeom>
          <a:solidFill>
            <a:schemeClr val="tx1">
              <a:lumMod val="40000"/>
              <a:lumOff val="60000"/>
            </a:schemeClr>
          </a:solidFill>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2400" dirty="0"/>
              <a:t>DG</a:t>
            </a:r>
          </a:p>
        </p:txBody>
      </p:sp>
      <p:sp>
        <p:nvSpPr>
          <p:cNvPr id="11" name="Rounded Rectangle 4"/>
          <p:cNvSpPr txBox="1"/>
          <p:nvPr/>
        </p:nvSpPr>
        <p:spPr>
          <a:xfrm>
            <a:off x="4669359" y="192910"/>
            <a:ext cx="1497013" cy="548792"/>
          </a:xfrm>
          <a:prstGeom prst="rect">
            <a:avLst/>
          </a:prstGeom>
          <a:solidFill>
            <a:schemeClr val="tx1">
              <a:lumMod val="40000"/>
              <a:lumOff val="60000"/>
            </a:schemeClr>
          </a:solidFill>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2400" dirty="0"/>
              <a:t>HSE</a:t>
            </a:r>
          </a:p>
        </p:txBody>
      </p:sp>
      <p:cxnSp>
        <p:nvCxnSpPr>
          <p:cNvPr id="21" name="Straight Connector 20"/>
          <p:cNvCxnSpPr>
            <a:stCxn id="10" idx="3"/>
            <a:endCxn id="5" idx="1"/>
          </p:cNvCxnSpPr>
          <p:nvPr/>
        </p:nvCxnSpPr>
        <p:spPr>
          <a:xfrm>
            <a:off x="2607149" y="467306"/>
            <a:ext cx="471375"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4197984" y="467305"/>
            <a:ext cx="471375" cy="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V="1">
            <a:off x="1910056" y="951097"/>
            <a:ext cx="4492004" cy="1751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7" name="Straight Connector 26"/>
          <p:cNvCxnSpPr>
            <a:stCxn id="5" idx="2"/>
          </p:cNvCxnSpPr>
          <p:nvPr/>
        </p:nvCxnSpPr>
        <p:spPr>
          <a:xfrm>
            <a:off x="3634070" y="835384"/>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1910056" y="951097"/>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a:off x="3630038" y="977362"/>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a:off x="4880386" y="969837"/>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a:off x="6402060" y="977361"/>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2" name="Slide Number Placeholder 1"/>
          <p:cNvSpPr>
            <a:spLocks noGrp="1"/>
          </p:cNvSpPr>
          <p:nvPr>
            <p:ph type="sldNum" sz="quarter" idx="10"/>
          </p:nvPr>
        </p:nvSpPr>
        <p:spPr/>
        <p:txBody>
          <a:bodyPr/>
          <a:lstStyle/>
          <a:p>
            <a:r>
              <a:rPr lang="en-US" dirty="0"/>
              <a:t>36</a:t>
            </a:r>
          </a:p>
        </p:txBody>
      </p:sp>
      <p:sp>
        <p:nvSpPr>
          <p:cNvPr id="3" name="TextBox 2"/>
          <p:cNvSpPr txBox="1"/>
          <p:nvPr/>
        </p:nvSpPr>
        <p:spPr>
          <a:xfrm>
            <a:off x="4230634" y="1452398"/>
            <a:ext cx="1187231" cy="215444"/>
          </a:xfrm>
          <a:prstGeom prst="rect">
            <a:avLst/>
          </a:prstGeom>
          <a:noFill/>
        </p:spPr>
        <p:txBody>
          <a:bodyPr wrap="square" rtlCol="0">
            <a:spAutoFit/>
          </a:bodyPr>
          <a:lstStyle/>
          <a:p>
            <a:r>
              <a:rPr lang="fr-CH" sz="800" dirty="0"/>
              <a:t>Charlotte Warakaulle</a:t>
            </a:r>
            <a:endParaRPr lang="en-GB" sz="800" dirty="0"/>
          </a:p>
        </p:txBody>
      </p:sp>
      <p:sp>
        <p:nvSpPr>
          <p:cNvPr id="19" name="TextBox 18"/>
          <p:cNvSpPr txBox="1"/>
          <p:nvPr/>
        </p:nvSpPr>
        <p:spPr>
          <a:xfrm>
            <a:off x="3002385" y="1449158"/>
            <a:ext cx="1187231" cy="215444"/>
          </a:xfrm>
          <a:prstGeom prst="rect">
            <a:avLst/>
          </a:prstGeom>
          <a:noFill/>
        </p:spPr>
        <p:txBody>
          <a:bodyPr wrap="square" rtlCol="0">
            <a:spAutoFit/>
          </a:bodyPr>
          <a:lstStyle/>
          <a:p>
            <a:r>
              <a:rPr lang="fr-CH" sz="800" dirty="0"/>
              <a:t>Raphael Bello</a:t>
            </a:r>
            <a:endParaRPr lang="en-GB" sz="800" dirty="0"/>
          </a:p>
        </p:txBody>
      </p:sp>
      <p:sp>
        <p:nvSpPr>
          <p:cNvPr id="20" name="TextBox 19"/>
          <p:cNvSpPr txBox="1"/>
          <p:nvPr/>
        </p:nvSpPr>
        <p:spPr>
          <a:xfrm>
            <a:off x="5910694" y="1465336"/>
            <a:ext cx="1187231" cy="215444"/>
          </a:xfrm>
          <a:prstGeom prst="rect">
            <a:avLst/>
          </a:prstGeom>
          <a:noFill/>
        </p:spPr>
        <p:txBody>
          <a:bodyPr wrap="square" rtlCol="0">
            <a:spAutoFit/>
          </a:bodyPr>
          <a:lstStyle/>
          <a:p>
            <a:r>
              <a:rPr lang="fr-CH" sz="800" dirty="0"/>
              <a:t>Joachim </a:t>
            </a:r>
            <a:r>
              <a:rPr lang="fr-CH" sz="800" dirty="0" err="1"/>
              <a:t>Mnich</a:t>
            </a:r>
            <a:endParaRPr lang="en-GB" sz="800" dirty="0"/>
          </a:p>
        </p:txBody>
      </p:sp>
      <p:sp>
        <p:nvSpPr>
          <p:cNvPr id="28" name="TextBox 27"/>
          <p:cNvSpPr txBox="1"/>
          <p:nvPr/>
        </p:nvSpPr>
        <p:spPr>
          <a:xfrm>
            <a:off x="1568739" y="1452398"/>
            <a:ext cx="1187231" cy="215444"/>
          </a:xfrm>
          <a:prstGeom prst="rect">
            <a:avLst/>
          </a:prstGeom>
          <a:noFill/>
        </p:spPr>
        <p:txBody>
          <a:bodyPr wrap="square" rtlCol="0">
            <a:spAutoFit/>
          </a:bodyPr>
          <a:lstStyle/>
          <a:p>
            <a:r>
              <a:rPr lang="fr-CH" sz="800" dirty="0"/>
              <a:t>Mike </a:t>
            </a:r>
            <a:r>
              <a:rPr lang="fr-CH" sz="800" dirty="0" err="1"/>
              <a:t>Lamont</a:t>
            </a:r>
            <a:endParaRPr lang="en-GB" sz="800" dirty="0"/>
          </a:p>
        </p:txBody>
      </p:sp>
      <p:sp>
        <p:nvSpPr>
          <p:cNvPr id="31" name="TextBox 30"/>
          <p:cNvSpPr txBox="1"/>
          <p:nvPr/>
        </p:nvSpPr>
        <p:spPr>
          <a:xfrm>
            <a:off x="1568738" y="2917087"/>
            <a:ext cx="1187231" cy="215444"/>
          </a:xfrm>
          <a:prstGeom prst="rect">
            <a:avLst/>
          </a:prstGeom>
          <a:noFill/>
        </p:spPr>
        <p:txBody>
          <a:bodyPr wrap="square" rtlCol="0">
            <a:spAutoFit/>
          </a:bodyPr>
          <a:lstStyle/>
          <a:p>
            <a:r>
              <a:rPr lang="fr-CH" sz="800" dirty="0"/>
              <a:t>J. Miguel Jiménez</a:t>
            </a:r>
            <a:endParaRPr lang="en-GB" sz="800" dirty="0"/>
          </a:p>
        </p:txBody>
      </p:sp>
      <p:sp>
        <p:nvSpPr>
          <p:cNvPr id="34" name="TextBox 33"/>
          <p:cNvSpPr txBox="1"/>
          <p:nvPr/>
        </p:nvSpPr>
        <p:spPr>
          <a:xfrm>
            <a:off x="1519794" y="4368901"/>
            <a:ext cx="1187231" cy="215444"/>
          </a:xfrm>
          <a:prstGeom prst="rect">
            <a:avLst/>
          </a:prstGeom>
          <a:noFill/>
        </p:spPr>
        <p:txBody>
          <a:bodyPr wrap="square" rtlCol="0">
            <a:spAutoFit/>
          </a:bodyPr>
          <a:lstStyle/>
          <a:p>
            <a:r>
              <a:rPr lang="fr-CH" sz="800" dirty="0"/>
              <a:t>Brennan Goddard</a:t>
            </a:r>
            <a:endParaRPr lang="en-GB" sz="800" dirty="0"/>
          </a:p>
        </p:txBody>
      </p:sp>
      <p:sp>
        <p:nvSpPr>
          <p:cNvPr id="36" name="TextBox 35"/>
          <p:cNvSpPr txBox="1"/>
          <p:nvPr/>
        </p:nvSpPr>
        <p:spPr>
          <a:xfrm>
            <a:off x="2968826" y="2916864"/>
            <a:ext cx="1187231" cy="215444"/>
          </a:xfrm>
          <a:prstGeom prst="rect">
            <a:avLst/>
          </a:prstGeom>
          <a:noFill/>
        </p:spPr>
        <p:txBody>
          <a:bodyPr wrap="square" rtlCol="0">
            <a:spAutoFit/>
          </a:bodyPr>
          <a:lstStyle/>
          <a:p>
            <a:r>
              <a:rPr lang="fr-CH" sz="800" dirty="0"/>
              <a:t>Christopher Hartley</a:t>
            </a:r>
            <a:endParaRPr lang="en-GB" sz="800" dirty="0"/>
          </a:p>
        </p:txBody>
      </p:sp>
      <p:sp>
        <p:nvSpPr>
          <p:cNvPr id="37" name="TextBox 36"/>
          <p:cNvSpPr txBox="1"/>
          <p:nvPr/>
        </p:nvSpPr>
        <p:spPr>
          <a:xfrm>
            <a:off x="3117702" y="4354811"/>
            <a:ext cx="1187231" cy="215444"/>
          </a:xfrm>
          <a:prstGeom prst="rect">
            <a:avLst/>
          </a:prstGeom>
          <a:noFill/>
        </p:spPr>
        <p:txBody>
          <a:bodyPr wrap="square" rtlCol="0">
            <a:spAutoFit/>
          </a:bodyPr>
          <a:lstStyle/>
          <a:p>
            <a:r>
              <a:rPr lang="fr-CH" sz="800" dirty="0"/>
              <a:t>Mar Capeans</a:t>
            </a:r>
            <a:endParaRPr lang="en-GB" sz="800" dirty="0"/>
          </a:p>
        </p:txBody>
      </p:sp>
      <p:sp>
        <p:nvSpPr>
          <p:cNvPr id="38" name="TextBox 37"/>
          <p:cNvSpPr txBox="1"/>
          <p:nvPr/>
        </p:nvSpPr>
        <p:spPr>
          <a:xfrm>
            <a:off x="5957096" y="3638826"/>
            <a:ext cx="1187231" cy="215444"/>
          </a:xfrm>
          <a:prstGeom prst="rect">
            <a:avLst/>
          </a:prstGeom>
          <a:noFill/>
        </p:spPr>
        <p:txBody>
          <a:bodyPr wrap="square" rtlCol="0">
            <a:spAutoFit/>
          </a:bodyPr>
          <a:lstStyle/>
          <a:p>
            <a:r>
              <a:rPr lang="fr-CH" sz="800" dirty="0"/>
              <a:t>Enrica </a:t>
            </a:r>
            <a:r>
              <a:rPr lang="fr-CH" sz="800" dirty="0" err="1"/>
              <a:t>Porcari</a:t>
            </a:r>
            <a:endParaRPr lang="en-GB" sz="800" dirty="0"/>
          </a:p>
        </p:txBody>
      </p:sp>
      <p:sp>
        <p:nvSpPr>
          <p:cNvPr id="39" name="TextBox 38"/>
          <p:cNvSpPr txBox="1"/>
          <p:nvPr/>
        </p:nvSpPr>
        <p:spPr>
          <a:xfrm>
            <a:off x="3099539" y="3638826"/>
            <a:ext cx="1187231" cy="215444"/>
          </a:xfrm>
          <a:prstGeom prst="rect">
            <a:avLst/>
          </a:prstGeom>
          <a:noFill/>
        </p:spPr>
        <p:txBody>
          <a:bodyPr wrap="square" rtlCol="0">
            <a:spAutoFit/>
          </a:bodyPr>
          <a:lstStyle/>
          <a:p>
            <a:r>
              <a:rPr lang="fr-CH" sz="800" dirty="0"/>
              <a:t>James Purvis</a:t>
            </a:r>
            <a:endParaRPr lang="en-GB" sz="800" dirty="0"/>
          </a:p>
        </p:txBody>
      </p:sp>
      <p:sp>
        <p:nvSpPr>
          <p:cNvPr id="40" name="TextBox 39"/>
          <p:cNvSpPr txBox="1"/>
          <p:nvPr/>
        </p:nvSpPr>
        <p:spPr>
          <a:xfrm>
            <a:off x="2968827" y="2180033"/>
            <a:ext cx="1187231" cy="215444"/>
          </a:xfrm>
          <a:prstGeom prst="rect">
            <a:avLst/>
          </a:prstGeom>
          <a:noFill/>
        </p:spPr>
        <p:txBody>
          <a:bodyPr wrap="square" rtlCol="0">
            <a:spAutoFit/>
          </a:bodyPr>
          <a:lstStyle/>
          <a:p>
            <a:r>
              <a:rPr lang="fr-CH" sz="800" dirty="0"/>
              <a:t>Florian </a:t>
            </a:r>
            <a:r>
              <a:rPr lang="fr-CH" sz="800" dirty="0" err="1"/>
              <a:t>Sonneman</a:t>
            </a:r>
            <a:endParaRPr lang="en-GB" sz="800" dirty="0"/>
          </a:p>
        </p:txBody>
      </p:sp>
      <p:sp>
        <p:nvSpPr>
          <p:cNvPr id="41" name="TextBox 40"/>
          <p:cNvSpPr txBox="1"/>
          <p:nvPr/>
        </p:nvSpPr>
        <p:spPr>
          <a:xfrm>
            <a:off x="1753388" y="3638826"/>
            <a:ext cx="720041" cy="215444"/>
          </a:xfrm>
          <a:prstGeom prst="rect">
            <a:avLst/>
          </a:prstGeom>
          <a:noFill/>
        </p:spPr>
        <p:txBody>
          <a:bodyPr wrap="square" rtlCol="0">
            <a:spAutoFit/>
          </a:bodyPr>
          <a:lstStyle/>
          <a:p>
            <a:r>
              <a:rPr lang="fr-CH" sz="800" dirty="0"/>
              <a:t>Katy Foraz</a:t>
            </a:r>
            <a:endParaRPr lang="en-GB" sz="800" dirty="0"/>
          </a:p>
        </p:txBody>
      </p:sp>
      <p:sp>
        <p:nvSpPr>
          <p:cNvPr id="6" name="TextBox 5"/>
          <p:cNvSpPr txBox="1"/>
          <p:nvPr/>
        </p:nvSpPr>
        <p:spPr>
          <a:xfrm>
            <a:off x="4304933" y="3132308"/>
            <a:ext cx="724267" cy="369332"/>
          </a:xfrm>
          <a:prstGeom prst="rect">
            <a:avLst/>
          </a:prstGeom>
          <a:noFill/>
        </p:spPr>
        <p:txBody>
          <a:bodyPr wrap="square" rtlCol="0">
            <a:spAutoFit/>
          </a:bodyPr>
          <a:lstStyle/>
          <a:p>
            <a:endParaRPr lang="en-GB" dirty="0"/>
          </a:p>
        </p:txBody>
      </p:sp>
      <p:sp>
        <p:nvSpPr>
          <p:cNvPr id="42" name="TextBox 41"/>
          <p:cNvSpPr txBox="1"/>
          <p:nvPr/>
        </p:nvSpPr>
        <p:spPr>
          <a:xfrm>
            <a:off x="6038714" y="2932808"/>
            <a:ext cx="1187231" cy="215444"/>
          </a:xfrm>
          <a:prstGeom prst="rect">
            <a:avLst/>
          </a:prstGeom>
          <a:noFill/>
        </p:spPr>
        <p:txBody>
          <a:bodyPr wrap="square" rtlCol="0">
            <a:spAutoFit/>
          </a:bodyPr>
          <a:lstStyle/>
          <a:p>
            <a:r>
              <a:rPr lang="en-GB" sz="800" dirty="0"/>
              <a:t>Gian </a:t>
            </a:r>
            <a:r>
              <a:rPr lang="en-GB" sz="800" dirty="0" err="1"/>
              <a:t>Giudice</a:t>
            </a:r>
            <a:endParaRPr lang="en-GB" sz="800" dirty="0"/>
          </a:p>
        </p:txBody>
      </p:sp>
      <p:sp>
        <p:nvSpPr>
          <p:cNvPr id="43" name="TextBox 42"/>
          <p:cNvSpPr txBox="1"/>
          <p:nvPr/>
        </p:nvSpPr>
        <p:spPr>
          <a:xfrm>
            <a:off x="5910694" y="2192167"/>
            <a:ext cx="1187231" cy="215444"/>
          </a:xfrm>
          <a:prstGeom prst="rect">
            <a:avLst/>
          </a:prstGeom>
          <a:noFill/>
        </p:spPr>
        <p:txBody>
          <a:bodyPr wrap="square" rtlCol="0">
            <a:spAutoFit/>
          </a:bodyPr>
          <a:lstStyle/>
          <a:p>
            <a:r>
              <a:rPr lang="fr-CH" sz="800" dirty="0"/>
              <a:t>Manfred Krammer</a:t>
            </a:r>
            <a:endParaRPr lang="en-GB" sz="800" dirty="0"/>
          </a:p>
        </p:txBody>
      </p:sp>
      <p:sp>
        <p:nvSpPr>
          <p:cNvPr id="44" name="TextBox 43"/>
          <p:cNvSpPr txBox="1"/>
          <p:nvPr/>
        </p:nvSpPr>
        <p:spPr>
          <a:xfrm>
            <a:off x="1655605" y="2192963"/>
            <a:ext cx="1187231" cy="215444"/>
          </a:xfrm>
          <a:prstGeom prst="rect">
            <a:avLst/>
          </a:prstGeom>
          <a:noFill/>
        </p:spPr>
        <p:txBody>
          <a:bodyPr wrap="square" rtlCol="0">
            <a:spAutoFit/>
          </a:bodyPr>
          <a:lstStyle/>
          <a:p>
            <a:r>
              <a:rPr lang="en-GB" sz="800" dirty="0"/>
              <a:t>Rhodri Jones</a:t>
            </a:r>
          </a:p>
        </p:txBody>
      </p:sp>
      <p:sp>
        <p:nvSpPr>
          <p:cNvPr id="46" name="TextBox 45"/>
          <p:cNvSpPr txBox="1"/>
          <p:nvPr/>
        </p:nvSpPr>
        <p:spPr>
          <a:xfrm>
            <a:off x="5030793" y="550257"/>
            <a:ext cx="1187231" cy="215444"/>
          </a:xfrm>
          <a:prstGeom prst="rect">
            <a:avLst/>
          </a:prstGeom>
          <a:noFill/>
        </p:spPr>
        <p:txBody>
          <a:bodyPr wrap="square" rtlCol="0">
            <a:spAutoFit/>
          </a:bodyPr>
          <a:lstStyle/>
          <a:p>
            <a:r>
              <a:rPr lang="en-GB" sz="800" dirty="0"/>
              <a:t>Benoit Delille</a:t>
            </a:r>
          </a:p>
        </p:txBody>
      </p:sp>
      <p:sp>
        <p:nvSpPr>
          <p:cNvPr id="47" name="TextBox 46"/>
          <p:cNvSpPr txBox="1"/>
          <p:nvPr/>
        </p:nvSpPr>
        <p:spPr>
          <a:xfrm>
            <a:off x="1470704" y="568980"/>
            <a:ext cx="1187231" cy="215444"/>
          </a:xfrm>
          <a:prstGeom prst="rect">
            <a:avLst/>
          </a:prstGeom>
          <a:noFill/>
        </p:spPr>
        <p:txBody>
          <a:bodyPr wrap="square" rtlCol="0">
            <a:spAutoFit/>
          </a:bodyPr>
          <a:lstStyle/>
          <a:p>
            <a:r>
              <a:rPr lang="en-GB" sz="800" dirty="0"/>
              <a:t>Fabiola </a:t>
            </a:r>
            <a:r>
              <a:rPr lang="en-GB" sz="800" dirty="0" err="1"/>
              <a:t>Gianotti</a:t>
            </a:r>
            <a:endParaRPr lang="en-GB" sz="800" dirty="0"/>
          </a:p>
        </p:txBody>
      </p:sp>
      <p:sp>
        <p:nvSpPr>
          <p:cNvPr id="48" name="Rounded Rectangle 47"/>
          <p:cNvSpPr/>
          <p:nvPr/>
        </p:nvSpPr>
        <p:spPr>
          <a:xfrm>
            <a:off x="7374706" y="1132267"/>
            <a:ext cx="1334759" cy="666137"/>
          </a:xfrm>
          <a:prstGeom prst="roundRect">
            <a:avLst/>
          </a:prstGeom>
          <a:solidFill>
            <a:srgbClr val="CCECFF"/>
          </a:solidFill>
          <a:ln w="47625" cmpd="dbl">
            <a:solidFill>
              <a:srgbClr val="104282"/>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solidFill>
                  <a:srgbClr val="0B387C"/>
                </a:solidFill>
              </a:rPr>
              <a:t>Sector</a:t>
            </a:r>
            <a:endParaRPr lang="en-GB" sz="2400" b="1" dirty="0">
              <a:solidFill>
                <a:srgbClr val="0B387C"/>
              </a:solidFill>
            </a:endParaRPr>
          </a:p>
        </p:txBody>
      </p:sp>
      <p:sp>
        <p:nvSpPr>
          <p:cNvPr id="50" name="Rectangle 49"/>
          <p:cNvSpPr/>
          <p:nvPr/>
        </p:nvSpPr>
        <p:spPr>
          <a:xfrm>
            <a:off x="7323900" y="467305"/>
            <a:ext cx="1385565" cy="365840"/>
          </a:xfrm>
          <a:prstGeom prst="rect">
            <a:avLst/>
          </a:prstGeom>
          <a:solidFill>
            <a:schemeClr val="tx2">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a:t>UNIT</a:t>
            </a:r>
            <a:endParaRPr lang="en-GB" sz="2400" dirty="0"/>
          </a:p>
        </p:txBody>
      </p:sp>
      <p:grpSp>
        <p:nvGrpSpPr>
          <p:cNvPr id="51" name="Group 50"/>
          <p:cNvGrpSpPr/>
          <p:nvPr/>
        </p:nvGrpSpPr>
        <p:grpSpPr>
          <a:xfrm>
            <a:off x="7280877" y="2092255"/>
            <a:ext cx="1522415" cy="582939"/>
            <a:chOff x="4921168" y="2187423"/>
            <a:chExt cx="932703" cy="582939"/>
          </a:xfrm>
        </p:grpSpPr>
        <p:sp>
          <p:nvSpPr>
            <p:cNvPr id="52" name="Rounded Rectangle 51"/>
            <p:cNvSpPr/>
            <p:nvPr/>
          </p:nvSpPr>
          <p:spPr>
            <a:xfrm>
              <a:off x="4921168" y="2187423"/>
              <a:ext cx="932703" cy="582939"/>
            </a:xfrm>
            <a:prstGeom prst="roundRect">
              <a:avLst>
                <a:gd name="adj" fmla="val 10000"/>
              </a:avLst>
            </a:prstGeom>
          </p:spPr>
          <p:style>
            <a:lnRef idx="2">
              <a:schemeClr val="dk2">
                <a:hueOff val="0"/>
                <a:satOff val="0"/>
                <a:lumOff val="0"/>
                <a:alphaOff val="0"/>
              </a:schemeClr>
            </a:lnRef>
            <a:fillRef idx="1">
              <a:schemeClr val="lt2">
                <a:alpha val="90000"/>
                <a:hueOff val="0"/>
                <a:satOff val="0"/>
                <a:lumOff val="0"/>
                <a:alphaOff val="0"/>
              </a:schemeClr>
            </a:fillRef>
            <a:effectRef idx="0">
              <a:schemeClr val="lt2">
                <a:alpha val="90000"/>
                <a:hueOff val="0"/>
                <a:satOff val="0"/>
                <a:lumOff val="0"/>
                <a:alphaOff val="0"/>
              </a:schemeClr>
            </a:effectRef>
            <a:fontRef idx="minor">
              <a:schemeClr val="dk1">
                <a:hueOff val="0"/>
                <a:satOff val="0"/>
                <a:lumOff val="0"/>
                <a:alphaOff val="0"/>
              </a:schemeClr>
            </a:fontRef>
          </p:style>
        </p:sp>
        <p:sp>
          <p:nvSpPr>
            <p:cNvPr id="53" name="Rounded Rectangle 4"/>
            <p:cNvSpPr txBox="1"/>
            <p:nvPr/>
          </p:nvSpPr>
          <p:spPr>
            <a:xfrm>
              <a:off x="4938242" y="2204497"/>
              <a:ext cx="898555" cy="54879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7150" tIns="38100" rIns="57150" bIns="38100" numCol="1" spcCol="1270" anchor="ctr" anchorCtr="0">
              <a:noAutofit/>
            </a:bodyPr>
            <a:lstStyle/>
            <a:p>
              <a:pPr lvl="0" algn="ctr" defTabSz="1333500">
                <a:lnSpc>
                  <a:spcPct val="90000"/>
                </a:lnSpc>
                <a:spcBef>
                  <a:spcPct val="0"/>
                </a:spcBef>
                <a:spcAft>
                  <a:spcPct val="35000"/>
                </a:spcAft>
              </a:pPr>
              <a:r>
                <a:rPr lang="en-US" sz="2000" kern="1200" dirty="0"/>
                <a:t>Department</a:t>
              </a:r>
            </a:p>
          </p:txBody>
        </p:sp>
      </p:grpSp>
    </p:spTree>
    <p:extLst>
      <p:ext uri="{BB962C8B-B14F-4D97-AF65-F5344CB8AC3E}">
        <p14:creationId xmlns:p14="http://schemas.microsoft.com/office/powerpoint/2010/main" val="1892992354"/>
      </p:ext>
    </p:extLst>
  </p:cSld>
  <p:clrMapOvr>
    <a:masterClrMapping/>
  </p:clrMapOvr>
  <p:transition spd="slow">
    <p:push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GB" dirty="0"/>
              <a:t>Logistics - slides</a:t>
            </a:r>
          </a:p>
        </p:txBody>
      </p:sp>
      <p:sp>
        <p:nvSpPr>
          <p:cNvPr id="4" name="Slide Number Placeholder 3"/>
          <p:cNvSpPr>
            <a:spLocks noGrp="1"/>
          </p:cNvSpPr>
          <p:nvPr>
            <p:ph type="sldNum" sz="quarter" idx="10"/>
          </p:nvPr>
        </p:nvSpPr>
        <p:spPr/>
        <p:txBody>
          <a:bodyPr/>
          <a:lstStyle/>
          <a:p>
            <a:fld id="{17918391-D411-FE40-AAD7-861AE5233E0E}" type="slidenum">
              <a:rPr lang="en-US" smtClean="0"/>
              <a:pPr/>
              <a:t>5</a:t>
            </a:fld>
            <a:endParaRPr lang="en-US" dirty="0"/>
          </a:p>
        </p:txBody>
      </p:sp>
      <p:pic>
        <p:nvPicPr>
          <p:cNvPr id="7" name="Picture 10" descr="RÃ©sultat de recherche d'images pour &quot;cern indico logo&quot;"/>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742438" y="1563900"/>
            <a:ext cx="2818843" cy="1154335"/>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519194" y="3148326"/>
            <a:ext cx="5288627" cy="646331"/>
          </a:xfrm>
          <a:prstGeom prst="rect">
            <a:avLst/>
          </a:prstGeom>
          <a:noFill/>
        </p:spPr>
        <p:txBody>
          <a:bodyPr wrap="none" rtlCol="0">
            <a:spAutoFit/>
          </a:bodyPr>
          <a:lstStyle/>
          <a:p>
            <a:r>
              <a:rPr lang="en-GB" dirty="0"/>
              <a:t>Available at any time</a:t>
            </a:r>
          </a:p>
          <a:p>
            <a:r>
              <a:rPr lang="en-GB" dirty="0"/>
              <a:t>direct link : </a:t>
            </a:r>
            <a:r>
              <a:rPr lang="en-GB" dirty="0">
                <a:hlinkClick r:id="rId4"/>
              </a:rPr>
              <a:t>https://indico.cern.ch/category/10150/</a:t>
            </a:r>
            <a:r>
              <a:rPr lang="en-GB" dirty="0"/>
              <a:t> </a:t>
            </a:r>
          </a:p>
        </p:txBody>
      </p:sp>
    </p:spTree>
    <p:extLst>
      <p:ext uri="{BB962C8B-B14F-4D97-AF65-F5344CB8AC3E}">
        <p14:creationId xmlns:p14="http://schemas.microsoft.com/office/powerpoint/2010/main" val="190264716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7918391-D411-FE40-AAD7-861AE5233E0E}" type="slidenum">
              <a:rPr lang="en-US" smtClean="0"/>
              <a:pPr/>
              <a:t>50</a:t>
            </a:fld>
            <a:endParaRPr lang="en-US" dirty="0"/>
          </a:p>
        </p:txBody>
      </p:sp>
      <p:grpSp>
        <p:nvGrpSpPr>
          <p:cNvPr id="2" name="Group 1"/>
          <p:cNvGrpSpPr/>
          <p:nvPr/>
        </p:nvGrpSpPr>
        <p:grpSpPr>
          <a:xfrm>
            <a:off x="977673" y="84377"/>
            <a:ext cx="3122440" cy="4027103"/>
            <a:chOff x="977673" y="84377"/>
            <a:chExt cx="3122440" cy="4027103"/>
          </a:xfrm>
        </p:grpSpPr>
        <p:grpSp>
          <p:nvGrpSpPr>
            <p:cNvPr id="27" name="Group 26"/>
            <p:cNvGrpSpPr/>
            <p:nvPr/>
          </p:nvGrpSpPr>
          <p:grpSpPr>
            <a:xfrm>
              <a:off x="1699193" y="889372"/>
              <a:ext cx="1680830" cy="628706"/>
              <a:chOff x="290367" y="1915605"/>
              <a:chExt cx="1680830" cy="647677"/>
            </a:xfrm>
          </p:grpSpPr>
          <p:sp>
            <p:nvSpPr>
              <p:cNvPr id="10" name="Rounded Rectangle 9"/>
              <p:cNvSpPr/>
              <p:nvPr/>
            </p:nvSpPr>
            <p:spPr>
              <a:xfrm>
                <a:off x="290367" y="1915605"/>
                <a:ext cx="1680830" cy="647677"/>
              </a:xfrm>
              <a:prstGeom prst="roundRect">
                <a:avLst>
                  <a:gd name="adj" fmla="val 10000"/>
                </a:avLst>
              </a:prstGeom>
            </p:spPr>
            <p:style>
              <a:lnRef idx="2">
                <a:schemeClr val="dk2">
                  <a:hueOff val="0"/>
                  <a:satOff val="0"/>
                  <a:lumOff val="0"/>
                  <a:alphaOff val="0"/>
                </a:schemeClr>
              </a:lnRef>
              <a:fillRef idx="1">
                <a:schemeClr val="lt2">
                  <a:alpha val="90000"/>
                  <a:hueOff val="0"/>
                  <a:satOff val="0"/>
                  <a:lumOff val="0"/>
                  <a:alphaOff val="0"/>
                </a:schemeClr>
              </a:fillRef>
              <a:effectRef idx="0">
                <a:schemeClr val="lt2">
                  <a:alpha val="90000"/>
                  <a:hueOff val="0"/>
                  <a:satOff val="0"/>
                  <a:lumOff val="0"/>
                  <a:alphaOff val="0"/>
                </a:schemeClr>
              </a:effectRef>
              <a:fontRef idx="minor">
                <a:schemeClr val="dk1">
                  <a:hueOff val="0"/>
                  <a:satOff val="0"/>
                  <a:lumOff val="0"/>
                  <a:alphaOff val="0"/>
                </a:schemeClr>
              </a:fontRef>
            </p:style>
          </p:sp>
          <p:sp>
            <p:nvSpPr>
              <p:cNvPr id="11" name="Rounded Rectangle 4"/>
              <p:cNvSpPr txBox="1"/>
              <p:nvPr/>
            </p:nvSpPr>
            <p:spPr>
              <a:xfrm>
                <a:off x="321136" y="1934574"/>
                <a:ext cx="1619294" cy="60973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8574" tIns="12383" rIns="18574" bIns="12383" numCol="1" spcCol="1270" anchor="ctr" anchorCtr="0">
                <a:noAutofit/>
              </a:bodyPr>
              <a:lstStyle/>
              <a:p>
                <a:pPr algn="ctr" defTabSz="433388">
                  <a:lnSpc>
                    <a:spcPct val="90000"/>
                  </a:lnSpc>
                  <a:spcBef>
                    <a:spcPct val="0"/>
                  </a:spcBef>
                  <a:spcAft>
                    <a:spcPct val="35000"/>
                  </a:spcAft>
                </a:pPr>
                <a:r>
                  <a:rPr lang="en-US" sz="2000" dirty="0"/>
                  <a:t>Department</a:t>
                </a:r>
              </a:p>
            </p:txBody>
          </p:sp>
        </p:grpSp>
        <p:sp>
          <p:nvSpPr>
            <p:cNvPr id="12" name="Rounded Rectangle 11"/>
            <p:cNvSpPr/>
            <p:nvPr/>
          </p:nvSpPr>
          <p:spPr>
            <a:xfrm>
              <a:off x="3178093" y="2297678"/>
              <a:ext cx="922020" cy="571500"/>
            </a:xfrm>
            <a:prstGeom prst="roundRect">
              <a:avLst/>
            </a:prstGeom>
            <a:ln>
              <a:prstDash val="sysDash"/>
            </a:ln>
          </p:spPr>
          <p:style>
            <a:lnRef idx="2">
              <a:schemeClr val="dk1"/>
            </a:lnRef>
            <a:fillRef idx="1">
              <a:schemeClr val="lt1"/>
            </a:fillRef>
            <a:effectRef idx="0">
              <a:schemeClr val="dk1"/>
            </a:effectRef>
            <a:fontRef idx="minor">
              <a:schemeClr val="dk1"/>
            </a:fontRef>
          </p:style>
          <p:txBody>
            <a:bodyPr rtlCol="0" anchor="ctr"/>
            <a:lstStyle/>
            <a:p>
              <a:pPr algn="ctr"/>
              <a:r>
                <a:rPr lang="en-GB" dirty="0"/>
                <a:t>Group</a:t>
              </a:r>
            </a:p>
          </p:txBody>
        </p:sp>
        <p:sp>
          <p:nvSpPr>
            <p:cNvPr id="13" name="Rounded Rectangle 12"/>
            <p:cNvSpPr/>
            <p:nvPr/>
          </p:nvSpPr>
          <p:spPr>
            <a:xfrm>
              <a:off x="2078598" y="2293396"/>
              <a:ext cx="922020" cy="571500"/>
            </a:xfrm>
            <a:prstGeom prst="roundRect">
              <a:avLst/>
            </a:prstGeom>
            <a:ln>
              <a:prstDash val="sysDash"/>
            </a:ln>
          </p:spPr>
          <p:style>
            <a:lnRef idx="2">
              <a:schemeClr val="dk1"/>
            </a:lnRef>
            <a:fillRef idx="1">
              <a:schemeClr val="lt1"/>
            </a:fillRef>
            <a:effectRef idx="0">
              <a:schemeClr val="dk1"/>
            </a:effectRef>
            <a:fontRef idx="minor">
              <a:schemeClr val="dk1"/>
            </a:fontRef>
          </p:style>
          <p:txBody>
            <a:bodyPr rtlCol="0" anchor="ctr"/>
            <a:lstStyle/>
            <a:p>
              <a:pPr algn="ctr"/>
              <a:r>
                <a:rPr lang="en-GB" dirty="0"/>
                <a:t>Group</a:t>
              </a:r>
            </a:p>
          </p:txBody>
        </p:sp>
        <p:cxnSp>
          <p:nvCxnSpPr>
            <p:cNvPr id="14" name="Straight Connector 13"/>
            <p:cNvCxnSpPr>
              <a:stCxn id="10" idx="2"/>
              <a:endCxn id="47" idx="0"/>
            </p:cNvCxnSpPr>
            <p:nvPr/>
          </p:nvCxnSpPr>
          <p:spPr>
            <a:xfrm flipH="1">
              <a:off x="1438683" y="1518078"/>
              <a:ext cx="1100925" cy="802416"/>
            </a:xfrm>
            <a:prstGeom prst="line">
              <a:avLst/>
            </a:prstGeom>
            <a:ln/>
          </p:spPr>
          <p:style>
            <a:lnRef idx="1">
              <a:schemeClr val="dk1"/>
            </a:lnRef>
            <a:fillRef idx="0">
              <a:schemeClr val="dk1"/>
            </a:fillRef>
            <a:effectRef idx="0">
              <a:schemeClr val="dk1"/>
            </a:effectRef>
            <a:fontRef idx="minor">
              <a:schemeClr val="tx1"/>
            </a:fontRef>
          </p:style>
        </p:cxnSp>
        <p:cxnSp>
          <p:nvCxnSpPr>
            <p:cNvPr id="15" name="Straight Connector 14"/>
            <p:cNvCxnSpPr>
              <a:stCxn id="11" idx="2"/>
              <a:endCxn id="13" idx="0"/>
            </p:cNvCxnSpPr>
            <p:nvPr/>
          </p:nvCxnSpPr>
          <p:spPr>
            <a:xfrm flipH="1">
              <a:off x="2539608" y="1499662"/>
              <a:ext cx="1" cy="793734"/>
            </a:xfrm>
            <a:prstGeom prst="line">
              <a:avLst/>
            </a:prstGeom>
            <a:ln/>
          </p:spPr>
          <p:style>
            <a:lnRef idx="1">
              <a:schemeClr val="dk1"/>
            </a:lnRef>
            <a:fillRef idx="0">
              <a:schemeClr val="dk1"/>
            </a:fillRef>
            <a:effectRef idx="0">
              <a:schemeClr val="dk1"/>
            </a:effectRef>
            <a:fontRef idx="minor">
              <a:schemeClr val="tx1"/>
            </a:fontRef>
          </p:style>
        </p:cxnSp>
        <p:cxnSp>
          <p:nvCxnSpPr>
            <p:cNvPr id="16" name="Straight Connector 15"/>
            <p:cNvCxnSpPr>
              <a:stCxn id="11" idx="2"/>
              <a:endCxn id="12" idx="0"/>
            </p:cNvCxnSpPr>
            <p:nvPr/>
          </p:nvCxnSpPr>
          <p:spPr>
            <a:xfrm>
              <a:off x="2539609" y="1499662"/>
              <a:ext cx="1099494" cy="798016"/>
            </a:xfrm>
            <a:prstGeom prst="line">
              <a:avLst/>
            </a:prstGeom>
            <a:ln/>
          </p:spPr>
          <p:style>
            <a:lnRef idx="1">
              <a:schemeClr val="dk1"/>
            </a:lnRef>
            <a:fillRef idx="0">
              <a:schemeClr val="dk1"/>
            </a:fillRef>
            <a:effectRef idx="0">
              <a:schemeClr val="dk1"/>
            </a:effectRef>
            <a:fontRef idx="minor">
              <a:schemeClr val="tx1"/>
            </a:fontRef>
          </p:style>
        </p:cxnSp>
        <p:sp>
          <p:nvSpPr>
            <p:cNvPr id="17" name="Rounded Rectangle 16"/>
            <p:cNvSpPr/>
            <p:nvPr/>
          </p:nvSpPr>
          <p:spPr>
            <a:xfrm>
              <a:off x="3088291" y="3640214"/>
              <a:ext cx="858315" cy="471266"/>
            </a:xfrm>
            <a:prstGeom prst="roundRect">
              <a:avLst/>
            </a:prstGeom>
            <a:ln>
              <a:prstDash val="sysDot"/>
            </a:ln>
          </p:spPr>
          <p:style>
            <a:lnRef idx="2">
              <a:schemeClr val="dk1"/>
            </a:lnRef>
            <a:fillRef idx="1">
              <a:schemeClr val="lt1"/>
            </a:fillRef>
            <a:effectRef idx="0">
              <a:schemeClr val="dk1"/>
            </a:effectRef>
            <a:fontRef idx="minor">
              <a:schemeClr val="dk1"/>
            </a:fontRef>
          </p:style>
          <p:txBody>
            <a:bodyPr rtlCol="0" anchor="ctr"/>
            <a:lstStyle/>
            <a:p>
              <a:pPr algn="ctr"/>
              <a:r>
                <a:rPr lang="en-GB" sz="1400" dirty="0"/>
                <a:t>Section</a:t>
              </a:r>
            </a:p>
          </p:txBody>
        </p:sp>
        <p:sp>
          <p:nvSpPr>
            <p:cNvPr id="18" name="Rounded Rectangle 17"/>
            <p:cNvSpPr/>
            <p:nvPr/>
          </p:nvSpPr>
          <p:spPr>
            <a:xfrm>
              <a:off x="2131410" y="3640214"/>
              <a:ext cx="858315" cy="471266"/>
            </a:xfrm>
            <a:prstGeom prst="roundRect">
              <a:avLst/>
            </a:prstGeom>
            <a:ln>
              <a:prstDash val="sysDot"/>
            </a:ln>
          </p:spPr>
          <p:style>
            <a:lnRef idx="2">
              <a:schemeClr val="dk1"/>
            </a:lnRef>
            <a:fillRef idx="1">
              <a:schemeClr val="lt1"/>
            </a:fillRef>
            <a:effectRef idx="0">
              <a:schemeClr val="dk1"/>
            </a:effectRef>
            <a:fontRef idx="minor">
              <a:schemeClr val="dk1"/>
            </a:fontRef>
          </p:style>
          <p:txBody>
            <a:bodyPr rtlCol="0" anchor="ctr"/>
            <a:lstStyle/>
            <a:p>
              <a:pPr algn="ctr"/>
              <a:r>
                <a:rPr lang="en-GB" sz="1400" dirty="0"/>
                <a:t>Section</a:t>
              </a:r>
            </a:p>
          </p:txBody>
        </p:sp>
        <p:cxnSp>
          <p:nvCxnSpPr>
            <p:cNvPr id="19" name="Straight Connector 18"/>
            <p:cNvCxnSpPr>
              <a:stCxn id="13" idx="2"/>
              <a:endCxn id="43" idx="0"/>
            </p:cNvCxnSpPr>
            <p:nvPr/>
          </p:nvCxnSpPr>
          <p:spPr>
            <a:xfrm flipH="1">
              <a:off x="1595198" y="2864896"/>
              <a:ext cx="944410" cy="775318"/>
            </a:xfrm>
            <a:prstGeom prst="line">
              <a:avLst/>
            </a:prstGeom>
            <a:ln/>
          </p:spPr>
          <p:style>
            <a:lnRef idx="1">
              <a:schemeClr val="dk1"/>
            </a:lnRef>
            <a:fillRef idx="0">
              <a:schemeClr val="dk1"/>
            </a:fillRef>
            <a:effectRef idx="0">
              <a:schemeClr val="dk1"/>
            </a:effectRef>
            <a:fontRef idx="minor">
              <a:schemeClr val="tx1"/>
            </a:fontRef>
          </p:style>
        </p:cxnSp>
        <p:cxnSp>
          <p:nvCxnSpPr>
            <p:cNvPr id="20" name="Straight Connector 19"/>
            <p:cNvCxnSpPr>
              <a:stCxn id="13" idx="2"/>
              <a:endCxn id="18" idx="0"/>
            </p:cNvCxnSpPr>
            <p:nvPr/>
          </p:nvCxnSpPr>
          <p:spPr>
            <a:xfrm>
              <a:off x="2539608" y="2864896"/>
              <a:ext cx="20960" cy="775318"/>
            </a:xfrm>
            <a:prstGeom prst="line">
              <a:avLst/>
            </a:prstGeom>
            <a:ln/>
          </p:spPr>
          <p:style>
            <a:lnRef idx="1">
              <a:schemeClr val="dk1"/>
            </a:lnRef>
            <a:fillRef idx="0">
              <a:schemeClr val="dk1"/>
            </a:fillRef>
            <a:effectRef idx="0">
              <a:schemeClr val="dk1"/>
            </a:effectRef>
            <a:fontRef idx="minor">
              <a:schemeClr val="tx1"/>
            </a:fontRef>
          </p:style>
        </p:cxnSp>
        <p:cxnSp>
          <p:nvCxnSpPr>
            <p:cNvPr id="21" name="Straight Connector 20"/>
            <p:cNvCxnSpPr>
              <a:stCxn id="13" idx="2"/>
              <a:endCxn id="17" idx="0"/>
            </p:cNvCxnSpPr>
            <p:nvPr/>
          </p:nvCxnSpPr>
          <p:spPr>
            <a:xfrm>
              <a:off x="2539608" y="2864896"/>
              <a:ext cx="977841" cy="775318"/>
            </a:xfrm>
            <a:prstGeom prst="line">
              <a:avLst/>
            </a:prstGeom>
            <a:ln/>
          </p:spPr>
          <p:style>
            <a:lnRef idx="1">
              <a:schemeClr val="dk1"/>
            </a:lnRef>
            <a:fillRef idx="0">
              <a:schemeClr val="dk1"/>
            </a:fillRef>
            <a:effectRef idx="0">
              <a:schemeClr val="dk1"/>
            </a:effectRef>
            <a:fontRef idx="minor">
              <a:schemeClr val="tx1"/>
            </a:fontRef>
          </p:style>
        </p:cxnSp>
        <p:sp>
          <p:nvSpPr>
            <p:cNvPr id="43" name="Rounded Rectangle 42"/>
            <p:cNvSpPr/>
            <p:nvPr/>
          </p:nvSpPr>
          <p:spPr>
            <a:xfrm>
              <a:off x="1166040" y="3640214"/>
              <a:ext cx="858315" cy="471266"/>
            </a:xfrm>
            <a:prstGeom prst="roundRect">
              <a:avLst/>
            </a:prstGeom>
            <a:ln>
              <a:prstDash val="sysDot"/>
            </a:ln>
          </p:spPr>
          <p:style>
            <a:lnRef idx="2">
              <a:schemeClr val="dk1"/>
            </a:lnRef>
            <a:fillRef idx="1">
              <a:schemeClr val="lt1"/>
            </a:fillRef>
            <a:effectRef idx="0">
              <a:schemeClr val="dk1"/>
            </a:effectRef>
            <a:fontRef idx="minor">
              <a:schemeClr val="dk1"/>
            </a:fontRef>
          </p:style>
          <p:txBody>
            <a:bodyPr rtlCol="0" anchor="ctr"/>
            <a:lstStyle/>
            <a:p>
              <a:pPr algn="ctr"/>
              <a:r>
                <a:rPr lang="en-GB" sz="1400" dirty="0"/>
                <a:t>Section</a:t>
              </a:r>
            </a:p>
          </p:txBody>
        </p:sp>
        <p:sp>
          <p:nvSpPr>
            <p:cNvPr id="47" name="Rounded Rectangle 46"/>
            <p:cNvSpPr/>
            <p:nvPr/>
          </p:nvSpPr>
          <p:spPr>
            <a:xfrm>
              <a:off x="977673" y="2320494"/>
              <a:ext cx="922020" cy="571500"/>
            </a:xfrm>
            <a:prstGeom prst="roundRect">
              <a:avLst/>
            </a:prstGeom>
            <a:ln>
              <a:prstDash val="sysDash"/>
            </a:ln>
          </p:spPr>
          <p:style>
            <a:lnRef idx="2">
              <a:schemeClr val="dk1"/>
            </a:lnRef>
            <a:fillRef idx="1">
              <a:schemeClr val="lt1"/>
            </a:fillRef>
            <a:effectRef idx="0">
              <a:schemeClr val="dk1"/>
            </a:effectRef>
            <a:fontRef idx="minor">
              <a:schemeClr val="dk1"/>
            </a:fontRef>
          </p:style>
          <p:txBody>
            <a:bodyPr rtlCol="0" anchor="ctr"/>
            <a:lstStyle/>
            <a:p>
              <a:pPr algn="ctr"/>
              <a:r>
                <a:rPr lang="en-GB" dirty="0"/>
                <a:t>Group</a:t>
              </a:r>
            </a:p>
          </p:txBody>
        </p:sp>
        <p:grpSp>
          <p:nvGrpSpPr>
            <p:cNvPr id="23" name="Group 22"/>
            <p:cNvGrpSpPr/>
            <p:nvPr/>
          </p:nvGrpSpPr>
          <p:grpSpPr>
            <a:xfrm>
              <a:off x="2003718" y="84377"/>
              <a:ext cx="1217788" cy="699264"/>
              <a:chOff x="360010" y="1079163"/>
              <a:chExt cx="942121" cy="607463"/>
            </a:xfrm>
          </p:grpSpPr>
          <p:sp>
            <p:nvSpPr>
              <p:cNvPr id="24" name="Rounded Rectangle 23"/>
              <p:cNvSpPr/>
              <p:nvPr/>
            </p:nvSpPr>
            <p:spPr>
              <a:xfrm>
                <a:off x="360010" y="1092560"/>
                <a:ext cx="942121" cy="594066"/>
              </a:xfrm>
              <a:prstGeom prst="roundRect">
                <a:avLst>
                  <a:gd name="adj" fmla="val 10000"/>
                </a:avLst>
              </a:prstGeom>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sp>
          <p:sp>
            <p:nvSpPr>
              <p:cNvPr id="25" name="Rounded Rectangle 4"/>
              <p:cNvSpPr txBox="1"/>
              <p:nvPr/>
            </p:nvSpPr>
            <p:spPr>
              <a:xfrm>
                <a:off x="373807" y="1079163"/>
                <a:ext cx="914527" cy="55926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2000" dirty="0"/>
                  <a:t>Sector</a:t>
                </a:r>
                <a:endParaRPr lang="en-US" sz="1275" dirty="0"/>
              </a:p>
            </p:txBody>
          </p:sp>
        </p:grpSp>
      </p:grpSp>
      <p:grpSp>
        <p:nvGrpSpPr>
          <p:cNvPr id="3" name="Group 2"/>
          <p:cNvGrpSpPr/>
          <p:nvPr/>
        </p:nvGrpSpPr>
        <p:grpSpPr>
          <a:xfrm>
            <a:off x="4322431" y="85708"/>
            <a:ext cx="1680830" cy="4035730"/>
            <a:chOff x="4322431" y="85708"/>
            <a:chExt cx="1680830" cy="4035730"/>
          </a:xfrm>
        </p:grpSpPr>
        <p:grpSp>
          <p:nvGrpSpPr>
            <p:cNvPr id="22" name="Group 21"/>
            <p:cNvGrpSpPr/>
            <p:nvPr/>
          </p:nvGrpSpPr>
          <p:grpSpPr>
            <a:xfrm>
              <a:off x="4544359" y="85708"/>
              <a:ext cx="1236973" cy="691585"/>
              <a:chOff x="360010" y="1085834"/>
              <a:chExt cx="956963" cy="600792"/>
            </a:xfrm>
          </p:grpSpPr>
          <p:sp>
            <p:nvSpPr>
              <p:cNvPr id="7" name="Rounded Rectangle 6"/>
              <p:cNvSpPr/>
              <p:nvPr/>
            </p:nvSpPr>
            <p:spPr>
              <a:xfrm>
                <a:off x="360010" y="1092560"/>
                <a:ext cx="942121" cy="594066"/>
              </a:xfrm>
              <a:prstGeom prst="roundRect">
                <a:avLst>
                  <a:gd name="adj" fmla="val 10000"/>
                </a:avLst>
              </a:prstGeom>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sp>
          <p:sp>
            <p:nvSpPr>
              <p:cNvPr id="8" name="Rounded Rectangle 4"/>
              <p:cNvSpPr txBox="1"/>
              <p:nvPr/>
            </p:nvSpPr>
            <p:spPr>
              <a:xfrm>
                <a:off x="402446" y="1085834"/>
                <a:ext cx="914527" cy="55926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dirty="0"/>
                  <a:t>Director</a:t>
                </a:r>
                <a:endParaRPr lang="en-US" sz="1200" dirty="0"/>
              </a:p>
            </p:txBody>
          </p:sp>
        </p:grpSp>
        <p:grpSp>
          <p:nvGrpSpPr>
            <p:cNvPr id="26" name="Group 25"/>
            <p:cNvGrpSpPr/>
            <p:nvPr/>
          </p:nvGrpSpPr>
          <p:grpSpPr>
            <a:xfrm>
              <a:off x="4322431" y="914604"/>
              <a:ext cx="1680830" cy="628706"/>
              <a:chOff x="290367" y="1915605"/>
              <a:chExt cx="1680830" cy="647677"/>
            </a:xfrm>
          </p:grpSpPr>
          <p:sp>
            <p:nvSpPr>
              <p:cNvPr id="28" name="Rounded Rectangle 27"/>
              <p:cNvSpPr/>
              <p:nvPr/>
            </p:nvSpPr>
            <p:spPr>
              <a:xfrm>
                <a:off x="290367" y="1915605"/>
                <a:ext cx="1680830" cy="647677"/>
              </a:xfrm>
              <a:prstGeom prst="roundRect">
                <a:avLst>
                  <a:gd name="adj" fmla="val 10000"/>
                </a:avLst>
              </a:prstGeom>
            </p:spPr>
            <p:style>
              <a:lnRef idx="2">
                <a:schemeClr val="dk2">
                  <a:hueOff val="0"/>
                  <a:satOff val="0"/>
                  <a:lumOff val="0"/>
                  <a:alphaOff val="0"/>
                </a:schemeClr>
              </a:lnRef>
              <a:fillRef idx="1">
                <a:schemeClr val="lt2">
                  <a:alpha val="90000"/>
                  <a:hueOff val="0"/>
                  <a:satOff val="0"/>
                  <a:lumOff val="0"/>
                  <a:alphaOff val="0"/>
                </a:schemeClr>
              </a:fillRef>
              <a:effectRef idx="0">
                <a:schemeClr val="lt2">
                  <a:alpha val="90000"/>
                  <a:hueOff val="0"/>
                  <a:satOff val="0"/>
                  <a:lumOff val="0"/>
                  <a:alphaOff val="0"/>
                </a:schemeClr>
              </a:effectRef>
              <a:fontRef idx="minor">
                <a:schemeClr val="dk1">
                  <a:hueOff val="0"/>
                  <a:satOff val="0"/>
                  <a:lumOff val="0"/>
                  <a:alphaOff val="0"/>
                </a:schemeClr>
              </a:fontRef>
            </p:style>
          </p:sp>
          <p:sp>
            <p:nvSpPr>
              <p:cNvPr id="29" name="Rounded Rectangle 4"/>
              <p:cNvSpPr txBox="1"/>
              <p:nvPr/>
            </p:nvSpPr>
            <p:spPr>
              <a:xfrm>
                <a:off x="321136" y="1934574"/>
                <a:ext cx="1619294" cy="60973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8574" tIns="12383" rIns="18574" bIns="12383" numCol="1" spcCol="1270" anchor="ctr" anchorCtr="0">
                <a:noAutofit/>
              </a:bodyPr>
              <a:lstStyle/>
              <a:p>
                <a:pPr algn="ctr" defTabSz="433388">
                  <a:lnSpc>
                    <a:spcPct val="90000"/>
                  </a:lnSpc>
                  <a:spcBef>
                    <a:spcPct val="0"/>
                  </a:spcBef>
                  <a:spcAft>
                    <a:spcPct val="35000"/>
                  </a:spcAft>
                </a:pPr>
                <a:r>
                  <a:rPr lang="en-US" dirty="0"/>
                  <a:t>Department Head</a:t>
                </a:r>
              </a:p>
            </p:txBody>
          </p:sp>
        </p:grpSp>
        <p:sp>
          <p:nvSpPr>
            <p:cNvPr id="30" name="Rounded Rectangle 29"/>
            <p:cNvSpPr/>
            <p:nvPr/>
          </p:nvSpPr>
          <p:spPr>
            <a:xfrm>
              <a:off x="4701836" y="2310991"/>
              <a:ext cx="922020" cy="571500"/>
            </a:xfrm>
            <a:prstGeom prst="roundRect">
              <a:avLst/>
            </a:prstGeom>
            <a:ln>
              <a:prstDash val="sysDash"/>
            </a:ln>
          </p:spPr>
          <p:style>
            <a:lnRef idx="2">
              <a:schemeClr val="dk1"/>
            </a:lnRef>
            <a:fillRef idx="1">
              <a:schemeClr val="lt1"/>
            </a:fillRef>
            <a:effectRef idx="0">
              <a:schemeClr val="dk1"/>
            </a:effectRef>
            <a:fontRef idx="minor">
              <a:schemeClr val="dk1"/>
            </a:fontRef>
          </p:style>
          <p:txBody>
            <a:bodyPr rtlCol="0" anchor="ctr"/>
            <a:lstStyle/>
            <a:p>
              <a:pPr algn="ctr"/>
              <a:r>
                <a:rPr lang="en-GB" sz="1600" dirty="0"/>
                <a:t>Group Leader</a:t>
              </a:r>
            </a:p>
          </p:txBody>
        </p:sp>
        <p:sp>
          <p:nvSpPr>
            <p:cNvPr id="31" name="Rounded Rectangle 30"/>
            <p:cNvSpPr/>
            <p:nvPr/>
          </p:nvSpPr>
          <p:spPr>
            <a:xfrm>
              <a:off x="4732603" y="3650172"/>
              <a:ext cx="858315" cy="471266"/>
            </a:xfrm>
            <a:prstGeom prst="roundRect">
              <a:avLst/>
            </a:prstGeom>
            <a:ln>
              <a:prstDash val="sysDot"/>
            </a:ln>
          </p:spPr>
          <p:style>
            <a:lnRef idx="2">
              <a:schemeClr val="dk1"/>
            </a:lnRef>
            <a:fillRef idx="1">
              <a:schemeClr val="lt1"/>
            </a:fillRef>
            <a:effectRef idx="0">
              <a:schemeClr val="dk1"/>
            </a:effectRef>
            <a:fontRef idx="minor">
              <a:schemeClr val="dk1"/>
            </a:fontRef>
          </p:style>
          <p:txBody>
            <a:bodyPr rtlCol="0" anchor="ctr"/>
            <a:lstStyle/>
            <a:p>
              <a:pPr algn="ctr"/>
              <a:r>
                <a:rPr lang="en-GB" sz="1400" dirty="0"/>
                <a:t>Section Leader</a:t>
              </a:r>
            </a:p>
          </p:txBody>
        </p:sp>
      </p:grpSp>
      <p:grpSp>
        <p:nvGrpSpPr>
          <p:cNvPr id="33" name="Group 32"/>
          <p:cNvGrpSpPr/>
          <p:nvPr/>
        </p:nvGrpSpPr>
        <p:grpSpPr>
          <a:xfrm>
            <a:off x="6571466" y="869071"/>
            <a:ext cx="1831104" cy="1451423"/>
            <a:chOff x="290367" y="1915605"/>
            <a:chExt cx="1680830" cy="647677"/>
          </a:xfrm>
        </p:grpSpPr>
        <p:sp>
          <p:nvSpPr>
            <p:cNvPr id="34" name="Rounded Rectangle 33"/>
            <p:cNvSpPr/>
            <p:nvPr/>
          </p:nvSpPr>
          <p:spPr>
            <a:xfrm>
              <a:off x="290367" y="1915605"/>
              <a:ext cx="1680830" cy="647677"/>
            </a:xfrm>
            <a:prstGeom prst="roundRect">
              <a:avLst>
                <a:gd name="adj" fmla="val 10000"/>
              </a:avLst>
            </a:prstGeom>
          </p:spPr>
          <p:style>
            <a:lnRef idx="2">
              <a:schemeClr val="dk2">
                <a:hueOff val="0"/>
                <a:satOff val="0"/>
                <a:lumOff val="0"/>
                <a:alphaOff val="0"/>
              </a:schemeClr>
            </a:lnRef>
            <a:fillRef idx="1">
              <a:schemeClr val="lt2">
                <a:alpha val="90000"/>
                <a:hueOff val="0"/>
                <a:satOff val="0"/>
                <a:lumOff val="0"/>
                <a:alphaOff val="0"/>
              </a:schemeClr>
            </a:fillRef>
            <a:effectRef idx="0">
              <a:schemeClr val="lt2">
                <a:alpha val="90000"/>
                <a:hueOff val="0"/>
                <a:satOff val="0"/>
                <a:lumOff val="0"/>
                <a:alphaOff val="0"/>
              </a:schemeClr>
            </a:effectRef>
            <a:fontRef idx="minor">
              <a:schemeClr val="dk1">
                <a:hueOff val="0"/>
                <a:satOff val="0"/>
                <a:lumOff val="0"/>
                <a:alphaOff val="0"/>
              </a:schemeClr>
            </a:fontRef>
          </p:style>
        </p:sp>
        <p:sp>
          <p:nvSpPr>
            <p:cNvPr id="35" name="Rounded Rectangle 4"/>
            <p:cNvSpPr txBox="1"/>
            <p:nvPr/>
          </p:nvSpPr>
          <p:spPr>
            <a:xfrm>
              <a:off x="321136" y="1934574"/>
              <a:ext cx="1619294" cy="60973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8574" tIns="12383" rIns="18574" bIns="12383" numCol="1" spcCol="1270" anchor="ctr" anchorCtr="0">
              <a:noAutofit/>
            </a:bodyPr>
            <a:lstStyle/>
            <a:p>
              <a:pPr algn="ctr" defTabSz="433388">
                <a:lnSpc>
                  <a:spcPct val="90000"/>
                </a:lnSpc>
                <a:spcBef>
                  <a:spcPct val="0"/>
                </a:spcBef>
                <a:spcAft>
                  <a:spcPct val="35000"/>
                </a:spcAft>
              </a:pPr>
              <a:r>
                <a:rPr lang="en-US" dirty="0"/>
                <a:t>DAO</a:t>
              </a:r>
              <a:br>
                <a:rPr lang="en-US" dirty="0"/>
              </a:br>
              <a:r>
                <a:rPr lang="en-US" dirty="0"/>
                <a:t>DPO</a:t>
              </a:r>
              <a:br>
                <a:rPr lang="en-US" dirty="0"/>
              </a:br>
              <a:r>
                <a:rPr lang="en-US" dirty="0"/>
                <a:t>DSO</a:t>
              </a:r>
              <a:br>
                <a:rPr lang="en-US" dirty="0"/>
              </a:br>
              <a:r>
                <a:rPr lang="en-US" dirty="0"/>
                <a:t>DTO</a:t>
              </a:r>
              <a:br>
                <a:rPr lang="en-US" dirty="0"/>
              </a:br>
              <a:r>
                <a:rPr lang="en-US" dirty="0"/>
                <a:t>…</a:t>
              </a:r>
            </a:p>
          </p:txBody>
        </p:sp>
      </p:grpSp>
    </p:spTree>
    <p:extLst>
      <p:ext uri="{BB962C8B-B14F-4D97-AF65-F5344CB8AC3E}">
        <p14:creationId xmlns:p14="http://schemas.microsoft.com/office/powerpoint/2010/main" val="190795842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Meet your new colleagues !</a:t>
            </a:r>
            <a:endParaRPr lang="en-GB" dirty="0"/>
          </a:p>
        </p:txBody>
      </p:sp>
      <p:sp>
        <p:nvSpPr>
          <p:cNvPr id="3" name="Text Placeholder 2"/>
          <p:cNvSpPr>
            <a:spLocks noGrp="1"/>
          </p:cNvSpPr>
          <p:nvPr>
            <p:ph type="body" idx="1"/>
          </p:nvPr>
        </p:nvSpPr>
        <p:spPr>
          <a:xfrm>
            <a:off x="457200" y="994205"/>
            <a:ext cx="8229600" cy="3203145"/>
          </a:xfrm>
        </p:spPr>
        <p:txBody>
          <a:bodyPr>
            <a:normAutofit/>
          </a:bodyPr>
          <a:lstStyle/>
          <a:p>
            <a:pPr marL="36576" indent="0">
              <a:lnSpc>
                <a:spcPct val="120000"/>
              </a:lnSpc>
              <a:buNone/>
            </a:pPr>
            <a:r>
              <a:rPr lang="en-US" dirty="0"/>
              <a:t>Go to the flag of your Department/Unit.</a:t>
            </a:r>
          </a:p>
          <a:p>
            <a:pPr marL="550926" indent="-514350">
              <a:lnSpc>
                <a:spcPct val="120000"/>
              </a:lnSpc>
              <a:buFont typeface="+mj-lt"/>
              <a:buAutoNum type="arabicPeriod"/>
            </a:pPr>
            <a:r>
              <a:rPr lang="en-US" dirty="0"/>
              <a:t>Introduce yourself to your </a:t>
            </a:r>
            <a:r>
              <a:rPr lang="en-US" b="1" dirty="0">
                <a:solidFill>
                  <a:srgbClr val="FFC000"/>
                </a:solidFill>
              </a:rPr>
              <a:t>colleagues</a:t>
            </a:r>
          </a:p>
          <a:p>
            <a:pPr marL="550926" indent="-514350">
              <a:buFont typeface="+mj-lt"/>
              <a:buAutoNum type="arabicPeriod"/>
            </a:pPr>
            <a:r>
              <a:rPr lang="en-US" dirty="0"/>
              <a:t>Meet with your </a:t>
            </a:r>
            <a:r>
              <a:rPr lang="en-US" b="1" dirty="0">
                <a:solidFill>
                  <a:srgbClr val="FFC000"/>
                </a:solidFill>
              </a:rPr>
              <a:t>DAO</a:t>
            </a:r>
          </a:p>
          <a:p>
            <a:pPr lvl="1">
              <a:buFont typeface="Wingdings" panose="05000000000000000000" pitchFamily="2" charset="2"/>
              <a:buChar char="Ø"/>
            </a:pPr>
            <a:r>
              <a:rPr lang="en-US" sz="2400" dirty="0"/>
              <a:t>in Globe</a:t>
            </a:r>
          </a:p>
          <a:p>
            <a:pPr lvl="1">
              <a:buFont typeface="Wingdings" panose="05000000000000000000" pitchFamily="2" charset="2"/>
              <a:buChar char="Ø"/>
            </a:pPr>
            <a:r>
              <a:rPr lang="en-US" sz="2400" dirty="0"/>
              <a:t>on Zoom</a:t>
            </a:r>
          </a:p>
          <a:p>
            <a:pPr lvl="1">
              <a:buFont typeface="Wingdings" panose="05000000000000000000" pitchFamily="2" charset="2"/>
              <a:buChar char="Ø"/>
            </a:pPr>
            <a:r>
              <a:rPr lang="en-US" sz="2400" dirty="0"/>
              <a:t>in their office (use </a:t>
            </a:r>
            <a:r>
              <a:rPr lang="en-US" sz="2400" dirty="0">
                <a:solidFill>
                  <a:srgbClr val="00B0F0"/>
                </a:solidFill>
              </a:rPr>
              <a:t>CERN Map </a:t>
            </a:r>
            <a:r>
              <a:rPr lang="en-US" sz="2400" dirty="0"/>
              <a:t>for directions)</a:t>
            </a:r>
          </a:p>
        </p:txBody>
      </p:sp>
      <p:sp>
        <p:nvSpPr>
          <p:cNvPr id="7" name="Slide Number Placeholder 6"/>
          <p:cNvSpPr>
            <a:spLocks noGrp="1"/>
          </p:cNvSpPr>
          <p:nvPr>
            <p:ph type="sldNum" sz="quarter" idx="10"/>
          </p:nvPr>
        </p:nvSpPr>
        <p:spPr/>
        <p:txBody>
          <a:bodyPr/>
          <a:lstStyle/>
          <a:p>
            <a:fld id="{17918391-D411-FE40-AAD7-861AE5233E0E}" type="slidenum">
              <a:rPr lang="en-US" smtClean="0"/>
              <a:pPr/>
              <a:t>51</a:t>
            </a:fld>
            <a:endParaRPr lang="en-US" dirty="0"/>
          </a:p>
        </p:txBody>
      </p:sp>
    </p:spTree>
    <p:extLst>
      <p:ext uri="{BB962C8B-B14F-4D97-AF65-F5344CB8AC3E}">
        <p14:creationId xmlns:p14="http://schemas.microsoft.com/office/powerpoint/2010/main" val="243093018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065945" y="627534"/>
            <a:ext cx="6912768" cy="3456384"/>
          </a:xfrm>
          <a:prstGeom prst="rect">
            <a:avLst/>
          </a:prstGeom>
        </p:spPr>
      </p:pic>
      <p:sp>
        <p:nvSpPr>
          <p:cNvPr id="4" name="Slide Number Placeholder 3"/>
          <p:cNvSpPr>
            <a:spLocks noGrp="1"/>
          </p:cNvSpPr>
          <p:nvPr>
            <p:ph type="sldNum" sz="quarter" idx="4"/>
          </p:nvPr>
        </p:nvSpPr>
        <p:spPr/>
        <p:txBody>
          <a:bodyPr/>
          <a:lstStyle/>
          <a:p>
            <a:fld id="{17918391-D411-FE40-AAD7-861AE5233E0E}" type="slidenum">
              <a:rPr lang="en-US" smtClean="0"/>
              <a:pPr/>
              <a:t>52</a:t>
            </a:fld>
            <a:endParaRPr lang="en-US" dirty="0"/>
          </a:p>
        </p:txBody>
      </p:sp>
    </p:spTree>
    <p:extLst>
      <p:ext uri="{BB962C8B-B14F-4D97-AF65-F5344CB8AC3E}">
        <p14:creationId xmlns:p14="http://schemas.microsoft.com/office/powerpoint/2010/main" val="409854374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6382539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5900" y="175120"/>
            <a:ext cx="7221372" cy="705332"/>
          </a:xfrm>
        </p:spPr>
        <p:txBody>
          <a:bodyPr>
            <a:normAutofit fontScale="90000"/>
          </a:bodyPr>
          <a:lstStyle/>
          <a:p>
            <a:r>
              <a:rPr lang="en-US" dirty="0" err="1">
                <a:solidFill>
                  <a:schemeClr val="tx1">
                    <a:lumMod val="60000"/>
                    <a:lumOff val="40000"/>
                  </a:schemeClr>
                </a:solidFill>
              </a:rPr>
              <a:t>Programme</a:t>
            </a:r>
            <a:r>
              <a:rPr lang="en-US" dirty="0">
                <a:solidFill>
                  <a:schemeClr val="tx1">
                    <a:lumMod val="60000"/>
                    <a:lumOff val="40000"/>
                  </a:schemeClr>
                </a:solidFill>
              </a:rPr>
              <a:t> of the morning</a:t>
            </a:r>
            <a:endParaRPr lang="en-GB" dirty="0">
              <a:solidFill>
                <a:schemeClr val="tx1">
                  <a:lumMod val="60000"/>
                  <a:lumOff val="40000"/>
                </a:schemeClr>
              </a:solidFill>
            </a:endParaRPr>
          </a:p>
        </p:txBody>
      </p:sp>
      <p:sp>
        <p:nvSpPr>
          <p:cNvPr id="10" name="Content Placeholder 2"/>
          <p:cNvSpPr>
            <a:spLocks noGrp="1"/>
          </p:cNvSpPr>
          <p:nvPr>
            <p:ph sz="quarter" idx="1"/>
          </p:nvPr>
        </p:nvSpPr>
        <p:spPr>
          <a:xfrm>
            <a:off x="1385646" y="951570"/>
            <a:ext cx="6372708" cy="3371850"/>
          </a:xfrm>
        </p:spPr>
        <p:txBody>
          <a:bodyPr>
            <a:normAutofit/>
          </a:bodyPr>
          <a:lstStyle/>
          <a:p>
            <a:pPr marL="27432" indent="0">
              <a:buNone/>
            </a:pPr>
            <a:endParaRPr lang="fr-CH" sz="2100" dirty="0"/>
          </a:p>
          <a:p>
            <a:pPr marL="27432" indent="0">
              <a:buNone/>
            </a:pPr>
            <a:endParaRPr lang="fr-CH" sz="2100" dirty="0"/>
          </a:p>
          <a:p>
            <a:pPr marL="27432" indent="0">
              <a:buNone/>
            </a:pPr>
            <a:endParaRPr lang="fr-CH" dirty="0"/>
          </a:p>
          <a:p>
            <a:pPr marL="27432" indent="0">
              <a:buNone/>
            </a:pPr>
            <a:endParaRPr lang="fr-CH" sz="2100" dirty="0"/>
          </a:p>
        </p:txBody>
      </p:sp>
      <p:sp>
        <p:nvSpPr>
          <p:cNvPr id="3" name="TextBox 2"/>
          <p:cNvSpPr txBox="1"/>
          <p:nvPr/>
        </p:nvSpPr>
        <p:spPr>
          <a:xfrm>
            <a:off x="790567" y="951570"/>
            <a:ext cx="7995624" cy="3031599"/>
          </a:xfrm>
          <a:prstGeom prst="rect">
            <a:avLst/>
          </a:prstGeom>
          <a:noFill/>
        </p:spPr>
        <p:txBody>
          <a:bodyPr wrap="square" lIns="91440" tIns="45720" rIns="91440" bIns="45720" rtlCol="0" anchor="t">
            <a:spAutoFit/>
          </a:bodyPr>
          <a:lstStyle/>
          <a:p>
            <a:r>
              <a:rPr lang="en-US" sz="2000" dirty="0"/>
              <a:t>08.45		Welcome by James Purvis, Head HR Department</a:t>
            </a:r>
          </a:p>
          <a:p>
            <a:endParaRPr lang="en-US" sz="900" dirty="0"/>
          </a:p>
          <a:p>
            <a:r>
              <a:rPr lang="en-US" sz="2000" dirty="0"/>
              <a:t>08.55		Quiz – Part 1 : </a:t>
            </a:r>
            <a:r>
              <a:rPr lang="en-US" sz="2000" b="1" dirty="0"/>
              <a:t>CERN as organization</a:t>
            </a:r>
          </a:p>
          <a:p>
            <a:endParaRPr lang="en-US" sz="900" dirty="0"/>
          </a:p>
          <a:p>
            <a:r>
              <a:rPr lang="en-US" sz="2000" dirty="0">
                <a:solidFill>
                  <a:srgbClr val="00DB81"/>
                </a:solidFill>
              </a:rPr>
              <a:t>09.20		Group photo, coffee break </a:t>
            </a:r>
            <a:r>
              <a:rPr lang="en-GB" sz="2000" dirty="0">
                <a:solidFill>
                  <a:srgbClr val="00DB81"/>
                </a:solidFill>
              </a:rPr>
              <a:t>and networking</a:t>
            </a:r>
          </a:p>
          <a:p>
            <a:endParaRPr lang="en-GB" sz="900" i="1" dirty="0">
              <a:solidFill>
                <a:srgbClr val="C00000"/>
              </a:solidFill>
            </a:endParaRPr>
          </a:p>
          <a:p>
            <a:endParaRPr lang="en-US" sz="100" i="1" dirty="0"/>
          </a:p>
          <a:p>
            <a:r>
              <a:rPr lang="en-US" sz="2000" dirty="0"/>
              <a:t>09.55		Quiz – Part 2 : </a:t>
            </a:r>
            <a:r>
              <a:rPr lang="en-US" sz="2000" b="1" dirty="0"/>
              <a:t>Daily life at CERN </a:t>
            </a:r>
          </a:p>
          <a:p>
            <a:endParaRPr lang="en-US" sz="900" dirty="0"/>
          </a:p>
          <a:p>
            <a:r>
              <a:rPr lang="en-US" sz="2000" dirty="0"/>
              <a:t>10.30		Meet colleagues from your department </a:t>
            </a:r>
          </a:p>
          <a:p>
            <a:r>
              <a:rPr lang="en-US" sz="2000" dirty="0"/>
              <a:t>		Transfer to department</a:t>
            </a:r>
          </a:p>
          <a:p>
            <a:endParaRPr lang="en-US" sz="900" dirty="0"/>
          </a:p>
          <a:p>
            <a:r>
              <a:rPr lang="en-US" sz="2000" dirty="0"/>
              <a:t>11.00		Welcome in your department</a:t>
            </a:r>
            <a:endParaRPr lang="en-US" sz="2000" dirty="0">
              <a:cs typeface="Arial"/>
            </a:endParaRPr>
          </a:p>
        </p:txBody>
      </p:sp>
      <p:sp>
        <p:nvSpPr>
          <p:cNvPr id="4" name="Slide Number Placeholder 3"/>
          <p:cNvSpPr>
            <a:spLocks noGrp="1"/>
          </p:cNvSpPr>
          <p:nvPr>
            <p:ph type="sldNum" sz="quarter" idx="10"/>
          </p:nvPr>
        </p:nvSpPr>
        <p:spPr/>
        <p:txBody>
          <a:bodyPr/>
          <a:lstStyle/>
          <a:p>
            <a:fld id="{17918391-D411-FE40-AAD7-861AE5233E0E}" type="slidenum">
              <a:rPr lang="en-US" smtClean="0"/>
              <a:pPr/>
              <a:t>6</a:t>
            </a:fld>
            <a:endParaRPr lang="en-US" dirty="0"/>
          </a:p>
        </p:txBody>
      </p:sp>
    </p:spTree>
    <p:extLst>
      <p:ext uri="{BB962C8B-B14F-4D97-AF65-F5344CB8AC3E}">
        <p14:creationId xmlns:p14="http://schemas.microsoft.com/office/powerpoint/2010/main" val="24797389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4875" y="-58727"/>
            <a:ext cx="8935048" cy="1249673"/>
          </a:xfrm>
        </p:spPr>
        <p:txBody>
          <a:bodyPr>
            <a:noAutofit/>
          </a:bodyPr>
          <a:lstStyle/>
          <a:p>
            <a:r>
              <a:rPr lang="en-US" sz="4000" dirty="0" err="1">
                <a:solidFill>
                  <a:schemeClr val="tx1">
                    <a:lumMod val="60000"/>
                    <a:lumOff val="40000"/>
                  </a:schemeClr>
                </a:solidFill>
              </a:rPr>
              <a:t>Programme</a:t>
            </a:r>
            <a:r>
              <a:rPr lang="en-US" sz="4000" dirty="0">
                <a:solidFill>
                  <a:schemeClr val="tx1">
                    <a:lumMod val="60000"/>
                    <a:lumOff val="40000"/>
                  </a:schemeClr>
                </a:solidFill>
              </a:rPr>
              <a:t> Tuesday 4 July</a:t>
            </a:r>
            <a:endParaRPr lang="en-GB" sz="4000" dirty="0">
              <a:solidFill>
                <a:schemeClr val="tx1">
                  <a:lumMod val="60000"/>
                  <a:lumOff val="40000"/>
                </a:schemeClr>
              </a:solidFill>
            </a:endParaRPr>
          </a:p>
        </p:txBody>
      </p:sp>
      <p:sp>
        <p:nvSpPr>
          <p:cNvPr id="10" name="Content Placeholder 2"/>
          <p:cNvSpPr>
            <a:spLocks noGrp="1"/>
          </p:cNvSpPr>
          <p:nvPr>
            <p:ph sz="quarter" idx="1"/>
          </p:nvPr>
        </p:nvSpPr>
        <p:spPr>
          <a:xfrm>
            <a:off x="1385646" y="951570"/>
            <a:ext cx="6372708" cy="3371850"/>
          </a:xfrm>
        </p:spPr>
        <p:txBody>
          <a:bodyPr>
            <a:normAutofit/>
          </a:bodyPr>
          <a:lstStyle/>
          <a:p>
            <a:pPr marL="27432" indent="0">
              <a:buNone/>
            </a:pPr>
            <a:endParaRPr lang="fr-CH" sz="2100" dirty="0"/>
          </a:p>
          <a:p>
            <a:pPr marL="27432" indent="0">
              <a:buNone/>
            </a:pPr>
            <a:endParaRPr lang="fr-CH" sz="2100" dirty="0"/>
          </a:p>
          <a:p>
            <a:pPr marL="27432" indent="0">
              <a:buNone/>
            </a:pPr>
            <a:endParaRPr lang="fr-CH" dirty="0"/>
          </a:p>
          <a:p>
            <a:pPr marL="27432" indent="0">
              <a:buNone/>
            </a:pPr>
            <a:endParaRPr lang="fr-CH" sz="2100" dirty="0"/>
          </a:p>
        </p:txBody>
      </p:sp>
      <p:sp>
        <p:nvSpPr>
          <p:cNvPr id="4" name="Slide Number Placeholder 3"/>
          <p:cNvSpPr>
            <a:spLocks noGrp="1"/>
          </p:cNvSpPr>
          <p:nvPr>
            <p:ph type="sldNum" sz="quarter" idx="10"/>
          </p:nvPr>
        </p:nvSpPr>
        <p:spPr/>
        <p:txBody>
          <a:bodyPr/>
          <a:lstStyle/>
          <a:p>
            <a:fld id="{17918391-D411-FE40-AAD7-861AE5233E0E}" type="slidenum">
              <a:rPr lang="en-US" smtClean="0"/>
              <a:pPr/>
              <a:t>7</a:t>
            </a:fld>
            <a:endParaRPr lang="en-US" dirty="0"/>
          </a:p>
        </p:txBody>
      </p:sp>
      <p:pic>
        <p:nvPicPr>
          <p:cNvPr id="6" name="Picture 5"/>
          <p:cNvPicPr>
            <a:picLocks noChangeAspect="1"/>
          </p:cNvPicPr>
          <p:nvPr/>
        </p:nvPicPr>
        <p:blipFill rotWithShape="1">
          <a:blip r:embed="rId3"/>
          <a:srcRect l="32614" t="10266" r="33298" b="10026"/>
          <a:stretch/>
        </p:blipFill>
        <p:spPr>
          <a:xfrm>
            <a:off x="5525667" y="863198"/>
            <a:ext cx="965008" cy="1186443"/>
          </a:xfrm>
          <a:prstGeom prst="rect">
            <a:avLst/>
          </a:prstGeom>
        </p:spPr>
      </p:pic>
      <p:grpSp>
        <p:nvGrpSpPr>
          <p:cNvPr id="17" name="Group 16"/>
          <p:cNvGrpSpPr/>
          <p:nvPr/>
        </p:nvGrpSpPr>
        <p:grpSpPr>
          <a:xfrm>
            <a:off x="6572073" y="2090116"/>
            <a:ext cx="2595781" cy="2084852"/>
            <a:chOff x="6572073" y="2130124"/>
            <a:chExt cx="2595781" cy="2084852"/>
          </a:xfrm>
        </p:grpSpPr>
        <p:pic>
          <p:nvPicPr>
            <p:cNvPr id="8" name="Picture 7"/>
            <p:cNvPicPr>
              <a:picLocks noChangeAspect="1"/>
            </p:cNvPicPr>
            <p:nvPr/>
          </p:nvPicPr>
          <p:blipFill rotWithShape="1">
            <a:blip r:embed="rId4"/>
            <a:srcRect l="76492" t="6531" r="1233" b="6215"/>
            <a:stretch/>
          </p:blipFill>
          <p:spPr>
            <a:xfrm>
              <a:off x="6572073" y="2130124"/>
              <a:ext cx="2595781" cy="2084852"/>
            </a:xfrm>
            <a:prstGeom prst="rect">
              <a:avLst/>
            </a:prstGeom>
          </p:spPr>
        </p:pic>
        <p:sp>
          <p:nvSpPr>
            <p:cNvPr id="12" name="Oval 11"/>
            <p:cNvSpPr/>
            <p:nvPr/>
          </p:nvSpPr>
          <p:spPr>
            <a:xfrm>
              <a:off x="7916739" y="2890255"/>
              <a:ext cx="1223184" cy="667910"/>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Oval 12"/>
            <p:cNvSpPr/>
            <p:nvPr/>
          </p:nvSpPr>
          <p:spPr>
            <a:xfrm>
              <a:off x="7916739" y="2222345"/>
              <a:ext cx="1223184" cy="667910"/>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pic>
        <p:nvPicPr>
          <p:cNvPr id="14" name="Picture 10" descr="RÃ©sultat de recherche d'images pour &quot;cern indico logo&quot;"/>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3387845" y="1202556"/>
            <a:ext cx="1239853" cy="507728"/>
          </a:xfrm>
          <a:prstGeom prst="rect">
            <a:avLst/>
          </a:prstGeom>
          <a:noFill/>
          <a:extLst>
            <a:ext uri="{909E8E84-426E-40DD-AFC4-6F175D3DCCD1}">
              <a14:hiddenFill xmlns:a14="http://schemas.microsoft.com/office/drawing/2010/main">
                <a:solidFill>
                  <a:srgbClr val="FFFFFF"/>
                </a:solidFill>
              </a14:hiddenFill>
            </a:ext>
          </a:extLst>
        </p:spPr>
      </p:pic>
      <p:sp>
        <p:nvSpPr>
          <p:cNvPr id="16" name="Down Arrow 15"/>
          <p:cNvSpPr/>
          <p:nvPr/>
        </p:nvSpPr>
        <p:spPr>
          <a:xfrm>
            <a:off x="8277308" y="1424792"/>
            <a:ext cx="492981" cy="570985"/>
          </a:xfrm>
          <a:prstGeom prst="downArrow">
            <a:avLst/>
          </a:prstGeom>
          <a:solidFill>
            <a:srgbClr val="92D05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7" name="Picture 6">
            <a:extLst>
              <a:ext uri="{FF2B5EF4-FFF2-40B4-BE49-F238E27FC236}">
                <a16:creationId xmlns:a16="http://schemas.microsoft.com/office/drawing/2014/main" id="{79600778-3591-7DBE-6341-023198E87DE3}"/>
              </a:ext>
            </a:extLst>
          </p:cNvPr>
          <p:cNvPicPr>
            <a:picLocks noChangeAspect="1"/>
          </p:cNvPicPr>
          <p:nvPr/>
        </p:nvPicPr>
        <p:blipFill>
          <a:blip r:embed="rId6"/>
          <a:stretch>
            <a:fillRect/>
          </a:stretch>
        </p:blipFill>
        <p:spPr>
          <a:xfrm>
            <a:off x="204875" y="1984388"/>
            <a:ext cx="6000063" cy="2288561"/>
          </a:xfrm>
          <a:prstGeom prst="rect">
            <a:avLst/>
          </a:prstGeom>
        </p:spPr>
      </p:pic>
    </p:spTree>
    <p:extLst>
      <p:ext uri="{BB962C8B-B14F-4D97-AF65-F5344CB8AC3E}">
        <p14:creationId xmlns:p14="http://schemas.microsoft.com/office/powerpoint/2010/main" val="1285956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17918391-D411-FE40-AAD7-861AE5233E0E}" type="slidenum">
              <a:rPr lang="en-US" smtClean="0"/>
              <a:pPr/>
              <a:t>8</a:t>
            </a:fld>
            <a:endParaRPr lang="en-US" dirty="0"/>
          </a:p>
        </p:txBody>
      </p:sp>
      <p:pic>
        <p:nvPicPr>
          <p:cNvPr id="3" name="Picture 2"/>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143443" y="982570"/>
            <a:ext cx="2967916" cy="2967916"/>
          </a:xfrm>
          <a:prstGeom prst="rect">
            <a:avLst/>
          </a:prstGeom>
        </p:spPr>
      </p:pic>
      <p:sp>
        <p:nvSpPr>
          <p:cNvPr id="5" name="TextBox 4"/>
          <p:cNvSpPr txBox="1"/>
          <p:nvPr/>
        </p:nvSpPr>
        <p:spPr>
          <a:xfrm>
            <a:off x="739472" y="1578916"/>
            <a:ext cx="4277801" cy="1569660"/>
          </a:xfrm>
          <a:prstGeom prst="rect">
            <a:avLst/>
          </a:prstGeom>
          <a:noFill/>
        </p:spPr>
        <p:txBody>
          <a:bodyPr wrap="square" rtlCol="0">
            <a:spAutoFit/>
          </a:bodyPr>
          <a:lstStyle/>
          <a:p>
            <a:r>
              <a:rPr lang="en-US" sz="3200" dirty="0"/>
              <a:t>Ready to learn</a:t>
            </a:r>
          </a:p>
          <a:p>
            <a:r>
              <a:rPr lang="en-US" sz="3200" dirty="0"/>
              <a:t>more about CERN </a:t>
            </a:r>
          </a:p>
          <a:p>
            <a:r>
              <a:rPr lang="en-US" sz="3200" dirty="0"/>
              <a:t>via a quiz ?</a:t>
            </a:r>
            <a:endParaRPr lang="en-GB" sz="3200" dirty="0"/>
          </a:p>
        </p:txBody>
      </p:sp>
    </p:spTree>
    <p:extLst>
      <p:ext uri="{BB962C8B-B14F-4D97-AF65-F5344CB8AC3E}">
        <p14:creationId xmlns:p14="http://schemas.microsoft.com/office/powerpoint/2010/main" val="1261914076"/>
      </p:ext>
    </p:extLst>
  </p:cSld>
  <p:clrMapOvr>
    <a:masterClrMapping/>
  </p:clrMapOvr>
  <p:transition spd="slow">
    <p:push dir="u"/>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3082" y="175120"/>
            <a:ext cx="7232960" cy="705332"/>
          </a:xfrm>
        </p:spPr>
        <p:txBody>
          <a:bodyPr>
            <a:normAutofit fontScale="90000"/>
          </a:bodyPr>
          <a:lstStyle/>
          <a:p>
            <a:r>
              <a:rPr lang="fr-CH">
                <a:solidFill>
                  <a:schemeClr val="tx1">
                    <a:lumMod val="60000"/>
                    <a:lumOff val="40000"/>
                  </a:schemeClr>
                </a:solidFill>
              </a:rPr>
              <a:t>Quiz – voting clickers</a:t>
            </a:r>
            <a:endParaRPr lang="en-GB" dirty="0">
              <a:solidFill>
                <a:schemeClr val="tx1">
                  <a:lumMod val="60000"/>
                  <a:lumOff val="40000"/>
                </a:schemeClr>
              </a:solidFill>
            </a:endParaRPr>
          </a:p>
        </p:txBody>
      </p:sp>
      <p:sp>
        <p:nvSpPr>
          <p:cNvPr id="10" name="Content Placeholder 2"/>
          <p:cNvSpPr>
            <a:spLocks noGrp="1"/>
          </p:cNvSpPr>
          <p:nvPr>
            <p:ph sz="quarter" idx="1"/>
          </p:nvPr>
        </p:nvSpPr>
        <p:spPr>
          <a:xfrm>
            <a:off x="423081" y="951570"/>
            <a:ext cx="5709864" cy="3371850"/>
          </a:xfrm>
        </p:spPr>
        <p:txBody>
          <a:bodyPr>
            <a:normAutofit/>
          </a:bodyPr>
          <a:lstStyle/>
          <a:p>
            <a:pPr marL="27432" indent="0">
              <a:buNone/>
            </a:pPr>
            <a:endParaRPr lang="fr-CH" sz="2800" b="1" dirty="0"/>
          </a:p>
          <a:p>
            <a:pPr marL="27432" indent="0">
              <a:buNone/>
            </a:pPr>
            <a:endParaRPr lang="fr-CH" sz="2800" b="1" dirty="0"/>
          </a:p>
          <a:p>
            <a:pPr marL="27432" indent="0">
              <a:buNone/>
            </a:pPr>
            <a:r>
              <a:rPr lang="fr-CH" sz="2800" b="1" dirty="0"/>
              <a:t>Team </a:t>
            </a:r>
            <a:r>
              <a:rPr lang="fr-CH" sz="2800" b="1" dirty="0" err="1"/>
              <a:t>work</a:t>
            </a:r>
            <a:r>
              <a:rPr lang="fr-CH" sz="2800" b="1" dirty="0"/>
              <a:t> !</a:t>
            </a:r>
            <a:br>
              <a:rPr lang="fr-CH" sz="2100" dirty="0"/>
            </a:br>
            <a:r>
              <a:rPr lang="fr-CH" sz="2100" dirty="0"/>
              <a:t>One </a:t>
            </a:r>
            <a:r>
              <a:rPr lang="fr-CH" sz="2100" dirty="0" err="1"/>
              <a:t>clicker</a:t>
            </a:r>
            <a:r>
              <a:rPr lang="fr-CH" sz="2100" dirty="0"/>
              <a:t> for 2 or 3 people</a:t>
            </a:r>
          </a:p>
          <a:p>
            <a:pPr marL="27432" indent="0">
              <a:buNone/>
            </a:pPr>
            <a:r>
              <a:rPr lang="fr-CH" sz="2100" dirty="0" err="1"/>
              <a:t>Get</a:t>
            </a:r>
            <a:r>
              <a:rPr lang="fr-CH" sz="2100" dirty="0"/>
              <a:t> </a:t>
            </a:r>
            <a:r>
              <a:rPr lang="fr-CH" sz="2100" dirty="0" err="1"/>
              <a:t>together</a:t>
            </a:r>
            <a:r>
              <a:rPr lang="fr-CH" sz="2100" dirty="0"/>
              <a:t> !</a:t>
            </a:r>
          </a:p>
          <a:p>
            <a:pPr marL="27432" indent="0">
              <a:buNone/>
            </a:pPr>
            <a:endParaRPr lang="fr-CH" sz="2100" dirty="0"/>
          </a:p>
          <a:p>
            <a:pPr marL="27432" indent="0">
              <a:buNone/>
            </a:pPr>
            <a:endParaRPr lang="fr-CH" sz="2100" dirty="0"/>
          </a:p>
          <a:p>
            <a:pPr marL="27432" indent="0">
              <a:buNone/>
            </a:pPr>
            <a:endParaRPr lang="fr-CH" dirty="0"/>
          </a:p>
          <a:p>
            <a:pPr marL="27432" indent="0">
              <a:buNone/>
            </a:pPr>
            <a:endParaRPr lang="fr-CH" sz="2100" dirty="0"/>
          </a:p>
        </p:txBody>
      </p:sp>
      <p:sp>
        <p:nvSpPr>
          <p:cNvPr id="7" name="Slide Number Placeholder 6"/>
          <p:cNvSpPr>
            <a:spLocks noGrp="1"/>
          </p:cNvSpPr>
          <p:nvPr>
            <p:ph type="sldNum" sz="quarter" idx="10"/>
          </p:nvPr>
        </p:nvSpPr>
        <p:spPr/>
        <p:txBody>
          <a:bodyPr/>
          <a:lstStyle/>
          <a:p>
            <a:fld id="{17918391-D411-FE40-AAD7-861AE5233E0E}" type="slidenum">
              <a:rPr lang="en-US" smtClean="0"/>
              <a:pPr/>
              <a:t>9</a:t>
            </a:fld>
            <a:endParaRPr lang="en-US" dirty="0"/>
          </a:p>
        </p:txBody>
      </p:sp>
      <p:pic>
        <p:nvPicPr>
          <p:cNvPr id="13" name="Picture 12" descr="A close-up of a device&#10;&#10;Description automatically generated with medium confidence">
            <a:extLst>
              <a:ext uri="{FF2B5EF4-FFF2-40B4-BE49-F238E27FC236}">
                <a16:creationId xmlns:a16="http://schemas.microsoft.com/office/drawing/2014/main" id="{1C72ECC3-B701-AD3E-5BDE-294F6D9AF9D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35407" y="820080"/>
            <a:ext cx="2120635" cy="3530159"/>
          </a:xfrm>
          <a:prstGeom prst="rect">
            <a:avLst/>
          </a:prstGeom>
        </p:spPr>
      </p:pic>
    </p:spTree>
    <p:extLst>
      <p:ext uri="{BB962C8B-B14F-4D97-AF65-F5344CB8AC3E}">
        <p14:creationId xmlns:p14="http://schemas.microsoft.com/office/powerpoint/2010/main" val="82704361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PPRESENTATIONGUID" val="454d28b0-428d-4466-90f7-e6865997f0b3"/>
  <p:tag name="TPVERSION" val="8"/>
  <p:tag name="PPTVERSION" val="16"/>
  <p:tag name="TPOS" val="2"/>
  <p:tag name="TPLASTSAVEVERSION" val="6.4 PC"/>
  <p:tag name="WASPOLLED" val="FC34D51B9A7A40BA91781A8C9268F15C"/>
  <p:tag name="TPFULLVERSION" val="9.0.10.4"/>
  <p:tag name="OR_PRESENTATION" val="True"/>
</p:tagLst>
</file>

<file path=ppt/tags/tag2.xml><?xml version="1.0" encoding="utf-8"?>
<p:tagLst xmlns:a="http://schemas.openxmlformats.org/drawingml/2006/main" xmlns:r="http://schemas.openxmlformats.org/officeDocument/2006/relationships" xmlns:p="http://schemas.openxmlformats.org/presentationml/2006/main">
  <p:tag name="SLIDELIZARD_POLLTEMPLATEID" val="61309dc3c81cfb13fecb03c4"/>
</p:tagLst>
</file>

<file path=ppt/theme/theme1.xml><?xml version="1.0" encoding="utf-8"?>
<a:theme xmlns:a="http://schemas.openxmlformats.org/drawingml/2006/main" name="CERNCorporate16-9">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CERNCorporate16-9.potx</Template>
  <TotalTime>45172</TotalTime>
  <Words>5440</Words>
  <Application>Microsoft Office PowerPoint</Application>
  <PresentationFormat>On-screen Show (16:9)</PresentationFormat>
  <Paragraphs>804</Paragraphs>
  <Slides>53</Slides>
  <Notes>50</Notes>
  <HiddenSlides>0</HiddenSlides>
  <MMClips>0</MMClips>
  <ScaleCrop>false</ScaleCrop>
  <HeadingPairs>
    <vt:vector size="6" baseType="variant">
      <vt:variant>
        <vt:lpstr>Fonts Used</vt:lpstr>
      </vt:variant>
      <vt:variant>
        <vt:i4>11</vt:i4>
      </vt:variant>
      <vt:variant>
        <vt:lpstr>Theme</vt:lpstr>
      </vt:variant>
      <vt:variant>
        <vt:i4>2</vt:i4>
      </vt:variant>
      <vt:variant>
        <vt:lpstr>Slide Titles</vt:lpstr>
      </vt:variant>
      <vt:variant>
        <vt:i4>53</vt:i4>
      </vt:variant>
    </vt:vector>
  </HeadingPairs>
  <TitlesOfParts>
    <vt:vector size="66" baseType="lpstr">
      <vt:lpstr>Courier New</vt:lpstr>
      <vt:lpstr>Avenir</vt:lpstr>
      <vt:lpstr>Calibri Light</vt:lpstr>
      <vt:lpstr>Verdana</vt:lpstr>
      <vt:lpstr>Arial</vt:lpstr>
      <vt:lpstr>Georgia</vt:lpstr>
      <vt:lpstr>Calibri</vt:lpstr>
      <vt:lpstr>Wingdings</vt:lpstr>
      <vt:lpstr>Optima</vt:lpstr>
      <vt:lpstr>Amiri</vt:lpstr>
      <vt:lpstr>Century Gothic</vt:lpstr>
      <vt:lpstr>CERNCorporate16-9</vt:lpstr>
      <vt:lpstr>Office</vt:lpstr>
      <vt:lpstr>PowerPoint Presentation</vt:lpstr>
      <vt:lpstr>PowerPoint Presentation</vt:lpstr>
      <vt:lpstr>Bienvenue Welcome</vt:lpstr>
      <vt:lpstr>Logistics - language</vt:lpstr>
      <vt:lpstr>Logistics - slides</vt:lpstr>
      <vt:lpstr>Programme of the morning</vt:lpstr>
      <vt:lpstr>Programme Tuesday 4 July</vt:lpstr>
      <vt:lpstr>PowerPoint Presentation</vt:lpstr>
      <vt:lpstr>Quiz – voting clickers</vt:lpstr>
      <vt:lpstr>PowerPoint Presentation</vt:lpstr>
      <vt:lpstr>MapCERN</vt:lpstr>
      <vt:lpstr>PowerPoint Presentation</vt:lpstr>
      <vt:lpstr>CERN as an international organization</vt:lpstr>
      <vt:lpstr>PowerPoint Presentation</vt:lpstr>
      <vt:lpstr>PowerPoint Presentation</vt:lpstr>
      <vt:lpstr>PowerPoint Presentation</vt:lpstr>
      <vt:lpstr>PowerPoint Presentation</vt:lpstr>
      <vt:lpstr>Welcome to HR-PXE colleagues</vt:lpstr>
      <vt:lpstr>PowerPoint Presentation</vt:lpstr>
      <vt:lpstr>PowerPoint Presentation</vt:lpstr>
      <vt:lpstr>Time for a group photo !</vt:lpstr>
      <vt:lpstr>PowerPoint Presentation</vt:lpstr>
      <vt:lpstr>Daily life at CERN</vt:lpstr>
      <vt:lpstr>PowerPoint Presentation</vt:lpstr>
      <vt:lpstr>CERN access card</vt:lpstr>
      <vt:lpstr>PowerPoint Presentation</vt:lpstr>
      <vt:lpstr>PowerPoint Presentation</vt:lpstr>
      <vt:lpstr>PowerPoint Presentation</vt:lpstr>
      <vt:lpstr>PowerPoint Presentation</vt:lpstr>
      <vt:lpstr>Mobility apps</vt:lpstr>
      <vt:lpstr>PowerPoint Presentation</vt:lpstr>
      <vt:lpstr>PowerPoint Presentation</vt:lpstr>
      <vt:lpstr>Accident on site – different cases</vt:lpstr>
      <vt:lpstr>PowerPoint Presentation</vt:lpstr>
      <vt:lpstr>First Aider door sticker</vt:lpstr>
      <vt:lpstr>PowerPoint Presentation</vt:lpstr>
      <vt:lpstr>PowerPoint Presentation</vt:lpstr>
      <vt:lpstr>PowerPoint Presentation</vt:lpstr>
      <vt:lpstr>PowerPoint Presentation</vt:lpstr>
      <vt:lpstr>PowerPoint Presentation</vt:lpstr>
      <vt:lpstr>CERN tools </vt:lpstr>
      <vt:lpstr>Newcomers website</vt:lpstr>
      <vt:lpstr>Many questions, answers are …</vt:lpstr>
      <vt:lpstr>Public meetings</vt:lpstr>
      <vt:lpstr>Recap from quiz - recommended</vt:lpstr>
      <vt:lpstr>Onboarding continues with …</vt:lpstr>
      <vt:lpstr>Before joining your Department</vt:lpstr>
      <vt:lpstr>PowerPoint Presentation</vt:lpstr>
      <vt:lpstr>PowerPoint Presentation</vt:lpstr>
      <vt:lpstr>PowerPoint Presentation</vt:lpstr>
      <vt:lpstr>Meet your new colleagues !</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Erwin MOSSELMANS</dc:creator>
  <cp:keywords>Onboarding;Quiz</cp:keywords>
  <cp:lastModifiedBy>Erwin Mosselmans</cp:lastModifiedBy>
  <cp:revision>1246</cp:revision>
  <cp:lastPrinted>2022-08-29T13:46:38Z</cp:lastPrinted>
  <dcterms:created xsi:type="dcterms:W3CDTF">2012-11-30T11:04:26Z</dcterms:created>
  <dcterms:modified xsi:type="dcterms:W3CDTF">2023-06-30T17:18:28Z</dcterms:modified>
</cp:coreProperties>
</file>