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Lst>
  <p:sldSz cy="5143500" cx="9144000"/>
  <p:notesSz cx="6858000" cy="9144000"/>
  <p:embeddedFontLst>
    <p:embeddedFont>
      <p:font typeface="Roboto"/>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regular.fntdata"/><Relationship Id="rId10" Type="http://schemas.openxmlformats.org/officeDocument/2006/relationships/slide" Target="slides/slide5.xml"/><Relationship Id="rId13" Type="http://schemas.openxmlformats.org/officeDocument/2006/relationships/font" Target="fonts/Roboto-italic.fntdata"/><Relationship Id="rId12" Type="http://schemas.openxmlformats.org/officeDocument/2006/relationships/font" Target="fonts/Roboto-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font" Target="fonts/Roboto-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253fb3bf017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253fb3bf017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253fb3bf017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253fb3bf017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253fb3bf017_0_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253fb3bf017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53fb3bf017_0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53fb3bf017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dk1"/>
        </a:solidFill>
      </p:bgPr>
    </p:bg>
    <p:spTree>
      <p:nvGrpSpPr>
        <p:cNvPr id="9" name="Shape 9"/>
        <p:cNvGrpSpPr/>
        <p:nvPr/>
      </p:nvGrpSpPr>
      <p:grpSpPr>
        <a:xfrm>
          <a:off x="0" y="0"/>
          <a:ext cx="0" cy="0"/>
          <a:chOff x="0" y="0"/>
          <a:chExt cx="0" cy="0"/>
        </a:xfrm>
      </p:grpSpPr>
      <p:grpSp>
        <p:nvGrpSpPr>
          <p:cNvPr id="10" name="Google Shape;10;p2"/>
          <p:cNvGrpSpPr/>
          <p:nvPr/>
        </p:nvGrpSpPr>
        <p:grpSpPr>
          <a:xfrm>
            <a:off x="6098378" y="5"/>
            <a:ext cx="3045625" cy="2030570"/>
            <a:chOff x="6098378" y="5"/>
            <a:chExt cx="3045625" cy="2030570"/>
          </a:xfrm>
        </p:grpSpPr>
        <p:sp>
          <p:nvSpPr>
            <p:cNvPr id="11" name="Google Shape;11;p2"/>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598100" y="1775222"/>
            <a:ext cx="8222100" cy="8388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17" name="Google Shape;17;p2"/>
          <p:cNvSpPr txBox="1"/>
          <p:nvPr>
            <p:ph idx="1" type="subTitle"/>
          </p:nvPr>
        </p:nvSpPr>
        <p:spPr>
          <a:xfrm>
            <a:off x="598088" y="2715913"/>
            <a:ext cx="8222100" cy="4329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2100"/>
              <a:buNone/>
              <a:defRPr sz="2100">
                <a:solidFill>
                  <a:schemeClr val="lt1"/>
                </a:solidFill>
              </a:defRPr>
            </a:lvl1pPr>
            <a:lvl2pPr lvl="1">
              <a:lnSpc>
                <a:spcPct val="100000"/>
              </a:lnSpc>
              <a:spcBef>
                <a:spcPts val="0"/>
              </a:spcBef>
              <a:spcAft>
                <a:spcPts val="0"/>
              </a:spcAft>
              <a:buClr>
                <a:schemeClr val="lt1"/>
              </a:buClr>
              <a:buSzPts val="2100"/>
              <a:buNone/>
              <a:defRPr sz="2100">
                <a:solidFill>
                  <a:schemeClr val="lt1"/>
                </a:solidFill>
              </a:defRPr>
            </a:lvl2pPr>
            <a:lvl3pPr lvl="2">
              <a:lnSpc>
                <a:spcPct val="100000"/>
              </a:lnSpc>
              <a:spcBef>
                <a:spcPts val="0"/>
              </a:spcBef>
              <a:spcAft>
                <a:spcPts val="0"/>
              </a:spcAft>
              <a:buClr>
                <a:schemeClr val="lt1"/>
              </a:buClr>
              <a:buSzPts val="2100"/>
              <a:buNone/>
              <a:defRPr sz="2100">
                <a:solidFill>
                  <a:schemeClr val="lt1"/>
                </a:solidFill>
              </a:defRPr>
            </a:lvl3pPr>
            <a:lvl4pPr lvl="3">
              <a:lnSpc>
                <a:spcPct val="100000"/>
              </a:lnSpc>
              <a:spcBef>
                <a:spcPts val="0"/>
              </a:spcBef>
              <a:spcAft>
                <a:spcPts val="0"/>
              </a:spcAft>
              <a:buClr>
                <a:schemeClr val="lt1"/>
              </a:buClr>
              <a:buSzPts val="2100"/>
              <a:buNone/>
              <a:defRPr sz="2100">
                <a:solidFill>
                  <a:schemeClr val="lt1"/>
                </a:solidFill>
              </a:defRPr>
            </a:lvl4pPr>
            <a:lvl5pPr lvl="4">
              <a:lnSpc>
                <a:spcPct val="100000"/>
              </a:lnSpc>
              <a:spcBef>
                <a:spcPts val="0"/>
              </a:spcBef>
              <a:spcAft>
                <a:spcPts val="0"/>
              </a:spcAft>
              <a:buClr>
                <a:schemeClr val="lt1"/>
              </a:buClr>
              <a:buSzPts val="2100"/>
              <a:buNone/>
              <a:defRPr sz="2100">
                <a:solidFill>
                  <a:schemeClr val="lt1"/>
                </a:solidFill>
              </a:defRPr>
            </a:lvl5pPr>
            <a:lvl6pPr lvl="5">
              <a:lnSpc>
                <a:spcPct val="100000"/>
              </a:lnSpc>
              <a:spcBef>
                <a:spcPts val="0"/>
              </a:spcBef>
              <a:spcAft>
                <a:spcPts val="0"/>
              </a:spcAft>
              <a:buClr>
                <a:schemeClr val="lt1"/>
              </a:buClr>
              <a:buSzPts val="2100"/>
              <a:buNone/>
              <a:defRPr sz="2100">
                <a:solidFill>
                  <a:schemeClr val="lt1"/>
                </a:solidFill>
              </a:defRPr>
            </a:lvl6pPr>
            <a:lvl7pPr lvl="6">
              <a:lnSpc>
                <a:spcPct val="100000"/>
              </a:lnSpc>
              <a:spcBef>
                <a:spcPts val="0"/>
              </a:spcBef>
              <a:spcAft>
                <a:spcPts val="0"/>
              </a:spcAft>
              <a:buClr>
                <a:schemeClr val="lt1"/>
              </a:buClr>
              <a:buSzPts val="2100"/>
              <a:buNone/>
              <a:defRPr sz="2100">
                <a:solidFill>
                  <a:schemeClr val="lt1"/>
                </a:solidFill>
              </a:defRPr>
            </a:lvl7pPr>
            <a:lvl8pPr lvl="7">
              <a:lnSpc>
                <a:spcPct val="100000"/>
              </a:lnSpc>
              <a:spcBef>
                <a:spcPts val="0"/>
              </a:spcBef>
              <a:spcAft>
                <a:spcPts val="0"/>
              </a:spcAft>
              <a:buClr>
                <a:schemeClr val="lt1"/>
              </a:buClr>
              <a:buSzPts val="2100"/>
              <a:buNone/>
              <a:defRPr sz="2100">
                <a:solidFill>
                  <a:schemeClr val="lt1"/>
                </a:solidFill>
              </a:defRPr>
            </a:lvl8pPr>
            <a:lvl9pPr lvl="8">
              <a:lnSpc>
                <a:spcPct val="100000"/>
              </a:lnSpc>
              <a:spcBef>
                <a:spcPts val="0"/>
              </a:spcBef>
              <a:spcAft>
                <a:spcPts val="0"/>
              </a:spcAft>
              <a:buClr>
                <a:schemeClr val="lt1"/>
              </a:buClr>
              <a:buSzPts val="2100"/>
              <a:buNone/>
              <a:defRPr sz="2100">
                <a:solidFill>
                  <a:schemeClr val="lt1"/>
                </a:solidFill>
              </a:defRPr>
            </a:lvl9pPr>
          </a:lstStyle>
          <a:p/>
        </p:txBody>
      </p:sp>
      <p:sp>
        <p:nvSpPr>
          <p:cNvPr id="18" name="Google Shape;18;p2"/>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69" name="Shape 69"/>
        <p:cNvGrpSpPr/>
        <p:nvPr/>
      </p:nvGrpSpPr>
      <p:grpSpPr>
        <a:xfrm>
          <a:off x="0" y="0"/>
          <a:ext cx="0" cy="0"/>
          <a:chOff x="0" y="0"/>
          <a:chExt cx="0" cy="0"/>
        </a:xfrm>
      </p:grpSpPr>
      <p:grpSp>
        <p:nvGrpSpPr>
          <p:cNvPr id="70" name="Google Shape;70;p11"/>
          <p:cNvGrpSpPr/>
          <p:nvPr/>
        </p:nvGrpSpPr>
        <p:grpSpPr>
          <a:xfrm>
            <a:off x="6098378" y="5"/>
            <a:ext cx="3045625" cy="2030570"/>
            <a:chOff x="6098378" y="5"/>
            <a:chExt cx="3045625" cy="2030570"/>
          </a:xfrm>
        </p:grpSpPr>
        <p:sp>
          <p:nvSpPr>
            <p:cNvPr id="71" name="Google Shape;71;p11"/>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1"/>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1"/>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1"/>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1"/>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76" name="Google Shape;76;p11"/>
          <p:cNvSpPr txBox="1"/>
          <p:nvPr>
            <p:ph hasCustomPrompt="1" type="title"/>
          </p:nvPr>
        </p:nvSpPr>
        <p:spPr>
          <a:xfrm>
            <a:off x="311700" y="1256050"/>
            <a:ext cx="8520600" cy="20307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1"/>
              </a:buClr>
              <a:buSzPts val="12000"/>
              <a:buNone/>
              <a:defRPr sz="12000">
                <a:solidFill>
                  <a:schemeClr val="lt1"/>
                </a:solidFill>
              </a:defRPr>
            </a:lvl1pPr>
            <a:lvl2pPr lvl="1" algn="ctr">
              <a:spcBef>
                <a:spcPts val="0"/>
              </a:spcBef>
              <a:spcAft>
                <a:spcPts val="0"/>
              </a:spcAft>
              <a:buClr>
                <a:schemeClr val="lt1"/>
              </a:buClr>
              <a:buSzPts val="12000"/>
              <a:buNone/>
              <a:defRPr sz="12000">
                <a:solidFill>
                  <a:schemeClr val="lt1"/>
                </a:solidFill>
              </a:defRPr>
            </a:lvl2pPr>
            <a:lvl3pPr lvl="2" algn="ctr">
              <a:spcBef>
                <a:spcPts val="0"/>
              </a:spcBef>
              <a:spcAft>
                <a:spcPts val="0"/>
              </a:spcAft>
              <a:buClr>
                <a:schemeClr val="lt1"/>
              </a:buClr>
              <a:buSzPts val="12000"/>
              <a:buNone/>
              <a:defRPr sz="12000">
                <a:solidFill>
                  <a:schemeClr val="lt1"/>
                </a:solidFill>
              </a:defRPr>
            </a:lvl3pPr>
            <a:lvl4pPr lvl="3" algn="ctr">
              <a:spcBef>
                <a:spcPts val="0"/>
              </a:spcBef>
              <a:spcAft>
                <a:spcPts val="0"/>
              </a:spcAft>
              <a:buClr>
                <a:schemeClr val="lt1"/>
              </a:buClr>
              <a:buSzPts val="12000"/>
              <a:buNone/>
              <a:defRPr sz="12000">
                <a:solidFill>
                  <a:schemeClr val="lt1"/>
                </a:solidFill>
              </a:defRPr>
            </a:lvl4pPr>
            <a:lvl5pPr lvl="4" algn="ctr">
              <a:spcBef>
                <a:spcPts val="0"/>
              </a:spcBef>
              <a:spcAft>
                <a:spcPts val="0"/>
              </a:spcAft>
              <a:buClr>
                <a:schemeClr val="lt1"/>
              </a:buClr>
              <a:buSzPts val="12000"/>
              <a:buNone/>
              <a:defRPr sz="12000">
                <a:solidFill>
                  <a:schemeClr val="lt1"/>
                </a:solidFill>
              </a:defRPr>
            </a:lvl5pPr>
            <a:lvl6pPr lvl="5" algn="ctr">
              <a:spcBef>
                <a:spcPts val="0"/>
              </a:spcBef>
              <a:spcAft>
                <a:spcPts val="0"/>
              </a:spcAft>
              <a:buClr>
                <a:schemeClr val="lt1"/>
              </a:buClr>
              <a:buSzPts val="12000"/>
              <a:buNone/>
              <a:defRPr sz="12000">
                <a:solidFill>
                  <a:schemeClr val="lt1"/>
                </a:solidFill>
              </a:defRPr>
            </a:lvl6pPr>
            <a:lvl7pPr lvl="6" algn="ctr">
              <a:spcBef>
                <a:spcPts val="0"/>
              </a:spcBef>
              <a:spcAft>
                <a:spcPts val="0"/>
              </a:spcAft>
              <a:buClr>
                <a:schemeClr val="lt1"/>
              </a:buClr>
              <a:buSzPts val="12000"/>
              <a:buNone/>
              <a:defRPr sz="12000">
                <a:solidFill>
                  <a:schemeClr val="lt1"/>
                </a:solidFill>
              </a:defRPr>
            </a:lvl7pPr>
            <a:lvl8pPr lvl="7" algn="ctr">
              <a:spcBef>
                <a:spcPts val="0"/>
              </a:spcBef>
              <a:spcAft>
                <a:spcPts val="0"/>
              </a:spcAft>
              <a:buClr>
                <a:schemeClr val="lt1"/>
              </a:buClr>
              <a:buSzPts val="12000"/>
              <a:buNone/>
              <a:defRPr sz="12000">
                <a:solidFill>
                  <a:schemeClr val="lt1"/>
                </a:solidFill>
              </a:defRPr>
            </a:lvl8pPr>
            <a:lvl9pPr lvl="8" algn="ctr">
              <a:spcBef>
                <a:spcPts val="0"/>
              </a:spcBef>
              <a:spcAft>
                <a:spcPts val="0"/>
              </a:spcAft>
              <a:buClr>
                <a:schemeClr val="lt1"/>
              </a:buClr>
              <a:buSzPts val="12000"/>
              <a:buNone/>
              <a:defRPr sz="12000">
                <a:solidFill>
                  <a:schemeClr val="lt1"/>
                </a:solidFill>
              </a:defRPr>
            </a:lvl9pPr>
          </a:lstStyle>
          <a:p>
            <a:r>
              <a:t>xx%</a:t>
            </a:r>
          </a:p>
        </p:txBody>
      </p:sp>
      <p:sp>
        <p:nvSpPr>
          <p:cNvPr id="77" name="Google Shape;77;p11"/>
          <p:cNvSpPr txBox="1"/>
          <p:nvPr>
            <p:ph idx="1" type="body"/>
          </p:nvPr>
        </p:nvSpPr>
        <p:spPr>
          <a:xfrm>
            <a:off x="311700" y="3369225"/>
            <a:ext cx="8520600" cy="12819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Clr>
                <a:schemeClr val="lt1"/>
              </a:buClr>
              <a:buSzPts val="1800"/>
              <a:buChar char="●"/>
              <a:defRPr>
                <a:solidFill>
                  <a:schemeClr val="lt1"/>
                </a:solidFill>
              </a:defRPr>
            </a:lvl1pPr>
            <a:lvl2pPr indent="-317500" lvl="1" marL="914400" algn="ctr">
              <a:spcBef>
                <a:spcPts val="0"/>
              </a:spcBef>
              <a:spcAft>
                <a:spcPts val="0"/>
              </a:spcAft>
              <a:buClr>
                <a:schemeClr val="lt1"/>
              </a:buClr>
              <a:buSzPts val="1400"/>
              <a:buChar char="○"/>
              <a:defRPr>
                <a:solidFill>
                  <a:schemeClr val="lt1"/>
                </a:solidFill>
              </a:defRPr>
            </a:lvl2pPr>
            <a:lvl3pPr indent="-317500" lvl="2" marL="1371600" algn="ctr">
              <a:spcBef>
                <a:spcPts val="0"/>
              </a:spcBef>
              <a:spcAft>
                <a:spcPts val="0"/>
              </a:spcAft>
              <a:buClr>
                <a:schemeClr val="lt1"/>
              </a:buClr>
              <a:buSzPts val="1400"/>
              <a:buChar char="■"/>
              <a:defRPr>
                <a:solidFill>
                  <a:schemeClr val="lt1"/>
                </a:solidFill>
              </a:defRPr>
            </a:lvl3pPr>
            <a:lvl4pPr indent="-317500" lvl="3" marL="1828800" algn="ctr">
              <a:spcBef>
                <a:spcPts val="0"/>
              </a:spcBef>
              <a:spcAft>
                <a:spcPts val="0"/>
              </a:spcAft>
              <a:buClr>
                <a:schemeClr val="lt1"/>
              </a:buClr>
              <a:buSzPts val="1400"/>
              <a:buChar char="●"/>
              <a:defRPr>
                <a:solidFill>
                  <a:schemeClr val="lt1"/>
                </a:solidFill>
              </a:defRPr>
            </a:lvl4pPr>
            <a:lvl5pPr indent="-317500" lvl="4" marL="2286000" algn="ctr">
              <a:spcBef>
                <a:spcPts val="0"/>
              </a:spcBef>
              <a:spcAft>
                <a:spcPts val="0"/>
              </a:spcAft>
              <a:buClr>
                <a:schemeClr val="lt1"/>
              </a:buClr>
              <a:buSzPts val="1400"/>
              <a:buChar char="○"/>
              <a:defRPr>
                <a:solidFill>
                  <a:schemeClr val="lt1"/>
                </a:solidFill>
              </a:defRPr>
            </a:lvl5pPr>
            <a:lvl6pPr indent="-317500" lvl="5" marL="2743200" algn="ctr">
              <a:spcBef>
                <a:spcPts val="0"/>
              </a:spcBef>
              <a:spcAft>
                <a:spcPts val="0"/>
              </a:spcAft>
              <a:buClr>
                <a:schemeClr val="lt1"/>
              </a:buClr>
              <a:buSzPts val="1400"/>
              <a:buChar char="■"/>
              <a:defRPr>
                <a:solidFill>
                  <a:schemeClr val="lt1"/>
                </a:solidFill>
              </a:defRPr>
            </a:lvl6pPr>
            <a:lvl7pPr indent="-317500" lvl="6" marL="3200400" algn="ctr">
              <a:spcBef>
                <a:spcPts val="0"/>
              </a:spcBef>
              <a:spcAft>
                <a:spcPts val="0"/>
              </a:spcAft>
              <a:buClr>
                <a:schemeClr val="lt1"/>
              </a:buClr>
              <a:buSzPts val="1400"/>
              <a:buChar char="●"/>
              <a:defRPr>
                <a:solidFill>
                  <a:schemeClr val="lt1"/>
                </a:solidFill>
              </a:defRPr>
            </a:lvl7pPr>
            <a:lvl8pPr indent="-317500" lvl="7" marL="3657600" algn="ctr">
              <a:spcBef>
                <a:spcPts val="0"/>
              </a:spcBef>
              <a:spcAft>
                <a:spcPts val="0"/>
              </a:spcAft>
              <a:buClr>
                <a:schemeClr val="lt1"/>
              </a:buClr>
              <a:buSzPts val="1400"/>
              <a:buChar char="○"/>
              <a:defRPr>
                <a:solidFill>
                  <a:schemeClr val="lt1"/>
                </a:solidFill>
              </a:defRPr>
            </a:lvl8pPr>
            <a:lvl9pPr indent="-317500" lvl="8" marL="4114800" algn="ctr">
              <a:spcBef>
                <a:spcPts val="0"/>
              </a:spcBef>
              <a:spcAft>
                <a:spcPts val="0"/>
              </a:spcAft>
              <a:buClr>
                <a:schemeClr val="lt1"/>
              </a:buClr>
              <a:buSzPts val="1400"/>
              <a:buChar char="■"/>
              <a:defRPr>
                <a:solidFill>
                  <a:schemeClr val="lt1"/>
                </a:solidFill>
              </a:defRPr>
            </a:lvl9pPr>
          </a:lstStyle>
          <a:p/>
        </p:txBody>
      </p:sp>
      <p:sp>
        <p:nvSpPr>
          <p:cNvPr id="78" name="Google Shape;78;p11"/>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9" name="Shape 79"/>
        <p:cNvGrpSpPr/>
        <p:nvPr/>
      </p:nvGrpSpPr>
      <p:grpSpPr>
        <a:xfrm>
          <a:off x="0" y="0"/>
          <a:ext cx="0" cy="0"/>
          <a:chOff x="0" y="0"/>
          <a:chExt cx="0" cy="0"/>
        </a:xfrm>
      </p:grpSpPr>
      <p:sp>
        <p:nvSpPr>
          <p:cNvPr id="80" name="Google Shape;80;p12"/>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9" name="Shape 19"/>
        <p:cNvGrpSpPr/>
        <p:nvPr/>
      </p:nvGrpSpPr>
      <p:grpSpPr>
        <a:xfrm>
          <a:off x="0" y="0"/>
          <a:ext cx="0" cy="0"/>
          <a:chOff x="0" y="0"/>
          <a:chExt cx="0" cy="0"/>
        </a:xfrm>
      </p:grpSpPr>
      <p:grpSp>
        <p:nvGrpSpPr>
          <p:cNvPr id="20" name="Google Shape;20;p3"/>
          <p:cNvGrpSpPr/>
          <p:nvPr/>
        </p:nvGrpSpPr>
        <p:grpSpPr>
          <a:xfrm>
            <a:off x="6098378" y="5"/>
            <a:ext cx="3045625" cy="2030570"/>
            <a:chOff x="6098378" y="5"/>
            <a:chExt cx="3045625" cy="2030570"/>
          </a:xfrm>
        </p:grpSpPr>
        <p:sp>
          <p:nvSpPr>
            <p:cNvPr id="21" name="Google Shape;21;p3"/>
            <p:cNvSpPr/>
            <p:nvPr/>
          </p:nvSpPr>
          <p:spPr>
            <a:xfrm>
              <a:off x="8128803" y="16"/>
              <a:ext cx="1015200" cy="1015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flipH="1">
              <a:off x="7113463" y="5"/>
              <a:ext cx="1015200" cy="1015200"/>
            </a:xfrm>
            <a:prstGeom prst="rtTriangle">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flipH="1" rot="10800000">
              <a:off x="7113588" y="107"/>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rot="10800000">
              <a:off x="6098378" y="97"/>
              <a:ext cx="1015200" cy="10152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10800000">
              <a:off x="8128789" y="1015375"/>
              <a:ext cx="1015200" cy="10152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6" name="Google Shape;26;p3"/>
          <p:cNvSpPr txBox="1"/>
          <p:nvPr>
            <p:ph type="title"/>
          </p:nvPr>
        </p:nvSpPr>
        <p:spPr>
          <a:xfrm>
            <a:off x="598100" y="2152347"/>
            <a:ext cx="8222100" cy="838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200"/>
              <a:buNone/>
              <a:defRPr sz="4200">
                <a:solidFill>
                  <a:schemeClr val="lt1"/>
                </a:solidFill>
              </a:defRPr>
            </a:lvl1pPr>
            <a:lvl2pPr lvl="1">
              <a:spcBef>
                <a:spcPts val="0"/>
              </a:spcBef>
              <a:spcAft>
                <a:spcPts val="0"/>
              </a:spcAft>
              <a:buClr>
                <a:schemeClr val="lt1"/>
              </a:buClr>
              <a:buSzPts val="4200"/>
              <a:buNone/>
              <a:defRPr sz="4200">
                <a:solidFill>
                  <a:schemeClr val="lt1"/>
                </a:solidFill>
              </a:defRPr>
            </a:lvl2pPr>
            <a:lvl3pPr lvl="2">
              <a:spcBef>
                <a:spcPts val="0"/>
              </a:spcBef>
              <a:spcAft>
                <a:spcPts val="0"/>
              </a:spcAft>
              <a:buClr>
                <a:schemeClr val="lt1"/>
              </a:buClr>
              <a:buSzPts val="4200"/>
              <a:buNone/>
              <a:defRPr sz="4200">
                <a:solidFill>
                  <a:schemeClr val="lt1"/>
                </a:solidFill>
              </a:defRPr>
            </a:lvl3pPr>
            <a:lvl4pPr lvl="3">
              <a:spcBef>
                <a:spcPts val="0"/>
              </a:spcBef>
              <a:spcAft>
                <a:spcPts val="0"/>
              </a:spcAft>
              <a:buClr>
                <a:schemeClr val="lt1"/>
              </a:buClr>
              <a:buSzPts val="4200"/>
              <a:buNone/>
              <a:defRPr sz="4200">
                <a:solidFill>
                  <a:schemeClr val="lt1"/>
                </a:solidFill>
              </a:defRPr>
            </a:lvl4pPr>
            <a:lvl5pPr lvl="4">
              <a:spcBef>
                <a:spcPts val="0"/>
              </a:spcBef>
              <a:spcAft>
                <a:spcPts val="0"/>
              </a:spcAft>
              <a:buClr>
                <a:schemeClr val="lt1"/>
              </a:buClr>
              <a:buSzPts val="4200"/>
              <a:buNone/>
              <a:defRPr sz="4200">
                <a:solidFill>
                  <a:schemeClr val="lt1"/>
                </a:solidFill>
              </a:defRPr>
            </a:lvl5pPr>
            <a:lvl6pPr lvl="5">
              <a:spcBef>
                <a:spcPts val="0"/>
              </a:spcBef>
              <a:spcAft>
                <a:spcPts val="0"/>
              </a:spcAft>
              <a:buClr>
                <a:schemeClr val="lt1"/>
              </a:buClr>
              <a:buSzPts val="4200"/>
              <a:buNone/>
              <a:defRPr sz="4200">
                <a:solidFill>
                  <a:schemeClr val="lt1"/>
                </a:solidFill>
              </a:defRPr>
            </a:lvl6pPr>
            <a:lvl7pPr lvl="6">
              <a:spcBef>
                <a:spcPts val="0"/>
              </a:spcBef>
              <a:spcAft>
                <a:spcPts val="0"/>
              </a:spcAft>
              <a:buClr>
                <a:schemeClr val="lt1"/>
              </a:buClr>
              <a:buSzPts val="4200"/>
              <a:buNone/>
              <a:defRPr sz="4200">
                <a:solidFill>
                  <a:schemeClr val="lt1"/>
                </a:solidFill>
              </a:defRPr>
            </a:lvl7pPr>
            <a:lvl8pPr lvl="7">
              <a:spcBef>
                <a:spcPts val="0"/>
              </a:spcBef>
              <a:spcAft>
                <a:spcPts val="0"/>
              </a:spcAft>
              <a:buClr>
                <a:schemeClr val="lt1"/>
              </a:buClr>
              <a:buSzPts val="4200"/>
              <a:buNone/>
              <a:defRPr sz="4200">
                <a:solidFill>
                  <a:schemeClr val="lt1"/>
                </a:solidFill>
              </a:defRPr>
            </a:lvl8pPr>
            <a:lvl9pPr lvl="8">
              <a:spcBef>
                <a:spcPts val="0"/>
              </a:spcBef>
              <a:spcAft>
                <a:spcPts val="0"/>
              </a:spcAft>
              <a:buClr>
                <a:schemeClr val="lt1"/>
              </a:buClr>
              <a:buSzPts val="4200"/>
              <a:buNone/>
              <a:defRPr sz="4200">
                <a:solidFill>
                  <a:schemeClr val="lt1"/>
                </a:solidFill>
              </a:defRPr>
            </a:lvl9pPr>
          </a:lstStyle>
          <a:p/>
        </p:txBody>
      </p:sp>
      <p:sp>
        <p:nvSpPr>
          <p:cNvPr id="27" name="Google Shape;27;p3"/>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8" name="Shape 28"/>
        <p:cNvGrpSpPr/>
        <p:nvPr/>
      </p:nvGrpSpPr>
      <p:grpSpPr>
        <a:xfrm>
          <a:off x="0" y="0"/>
          <a:ext cx="0" cy="0"/>
          <a:chOff x="0" y="0"/>
          <a:chExt cx="0" cy="0"/>
        </a:xfrm>
      </p:grpSpPr>
      <p:grpSp>
        <p:nvGrpSpPr>
          <p:cNvPr id="29" name="Google Shape;29;p4"/>
          <p:cNvGrpSpPr/>
          <p:nvPr/>
        </p:nvGrpSpPr>
        <p:grpSpPr>
          <a:xfrm>
            <a:off x="0" y="3903669"/>
            <a:ext cx="9144000" cy="1239925"/>
            <a:chOff x="0" y="3903669"/>
            <a:chExt cx="9144000" cy="1239925"/>
          </a:xfrm>
        </p:grpSpPr>
        <p:sp>
          <p:nvSpPr>
            <p:cNvPr id="30" name="Google Shape;30;p4"/>
            <p:cNvSpPr/>
            <p:nvPr/>
          </p:nvSpPr>
          <p:spPr>
            <a:xfrm>
              <a:off x="8154895"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4"/>
            <p:cNvSpPr/>
            <p:nvPr/>
          </p:nvSpPr>
          <p:spPr>
            <a:xfrm flipH="1">
              <a:off x="6181163" y="3903669"/>
              <a:ext cx="989100" cy="9879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4"/>
            <p:cNvSpPr/>
            <p:nvPr/>
          </p:nvSpPr>
          <p:spPr>
            <a:xfrm>
              <a:off x="7170274" y="3903669"/>
              <a:ext cx="989100" cy="987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4"/>
            <p:cNvSpPr/>
            <p:nvPr/>
          </p:nvSpPr>
          <p:spPr>
            <a:xfrm rot="10800000">
              <a:off x="8154757" y="3903682"/>
              <a:ext cx="989100" cy="9879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4"/>
            <p:cNvSpPr/>
            <p:nvPr/>
          </p:nvSpPr>
          <p:spPr>
            <a:xfrm>
              <a:off x="0" y="4891594"/>
              <a:ext cx="9144000" cy="2520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5" name="Google Shape;35;p4"/>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6" name="Google Shape;36;p4"/>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37" name="Google Shape;37;p4"/>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8" name="Shape 38"/>
        <p:cNvGrpSpPr/>
        <p:nvPr/>
      </p:nvGrpSpPr>
      <p:grpSpPr>
        <a:xfrm>
          <a:off x="0" y="0"/>
          <a:ext cx="0" cy="0"/>
          <a:chOff x="0" y="0"/>
          <a:chExt cx="0" cy="0"/>
        </a:xfrm>
      </p:grpSpPr>
      <p:sp>
        <p:nvSpPr>
          <p:cNvPr id="39" name="Google Shape;39;p5"/>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0" name="Google Shape;40;p5"/>
          <p:cNvSpPr txBox="1"/>
          <p:nvPr>
            <p:ph idx="1" type="body"/>
          </p:nvPr>
        </p:nvSpPr>
        <p:spPr>
          <a:xfrm>
            <a:off x="311700" y="1229975"/>
            <a:ext cx="3999900" cy="3339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1" name="Google Shape;41;p5"/>
          <p:cNvSpPr txBox="1"/>
          <p:nvPr>
            <p:ph idx="2" type="body"/>
          </p:nvPr>
        </p:nvSpPr>
        <p:spPr>
          <a:xfrm>
            <a:off x="4832400" y="1229975"/>
            <a:ext cx="3999900" cy="3339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2" name="Google Shape;42;p5"/>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3" name="Shape 43"/>
        <p:cNvGrpSpPr/>
        <p:nvPr/>
      </p:nvGrpSpPr>
      <p:grpSpPr>
        <a:xfrm>
          <a:off x="0" y="0"/>
          <a:ext cx="0" cy="0"/>
          <a:chOff x="0" y="0"/>
          <a:chExt cx="0" cy="0"/>
        </a:xfrm>
      </p:grpSpPr>
      <p:sp>
        <p:nvSpPr>
          <p:cNvPr id="44" name="Google Shape;44;p6"/>
          <p:cNvSpPr txBox="1"/>
          <p:nvPr>
            <p:ph type="title"/>
          </p:nvPr>
        </p:nvSpPr>
        <p:spPr>
          <a:xfrm>
            <a:off x="311700" y="410000"/>
            <a:ext cx="8520600" cy="6078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5" name="Google Shape;45;p6"/>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6" name="Shape 46"/>
        <p:cNvGrpSpPr/>
        <p:nvPr/>
      </p:nvGrpSpPr>
      <p:grpSpPr>
        <a:xfrm>
          <a:off x="0" y="0"/>
          <a:ext cx="0" cy="0"/>
          <a:chOff x="0" y="0"/>
          <a:chExt cx="0" cy="0"/>
        </a:xfrm>
      </p:grpSpPr>
      <p:sp>
        <p:nvSpPr>
          <p:cNvPr id="47" name="Google Shape;47;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8" name="Google Shape;48;p7"/>
          <p:cNvSpPr txBox="1"/>
          <p:nvPr>
            <p:ph idx="1" type="body"/>
          </p:nvPr>
        </p:nvSpPr>
        <p:spPr>
          <a:xfrm>
            <a:off x="311700" y="1465804"/>
            <a:ext cx="2808000" cy="31032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9" name="Google Shape;49;p7"/>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4"/>
        </a:solidFill>
      </p:bgPr>
    </p:bg>
    <p:spTree>
      <p:nvGrpSpPr>
        <p:cNvPr id="50" name="Shape 50"/>
        <p:cNvGrpSpPr/>
        <p:nvPr/>
      </p:nvGrpSpPr>
      <p:grpSpPr>
        <a:xfrm>
          <a:off x="0" y="0"/>
          <a:ext cx="0" cy="0"/>
          <a:chOff x="0" y="0"/>
          <a:chExt cx="0" cy="0"/>
        </a:xfrm>
      </p:grpSpPr>
      <p:grpSp>
        <p:nvGrpSpPr>
          <p:cNvPr id="51" name="Google Shape;51;p8"/>
          <p:cNvGrpSpPr/>
          <p:nvPr/>
        </p:nvGrpSpPr>
        <p:grpSpPr>
          <a:xfrm>
            <a:off x="6098378" y="5"/>
            <a:ext cx="3045625" cy="2030570"/>
            <a:chOff x="6098378" y="5"/>
            <a:chExt cx="3045625" cy="2030570"/>
          </a:xfrm>
        </p:grpSpPr>
        <p:sp>
          <p:nvSpPr>
            <p:cNvPr id="52" name="Google Shape;52;p8"/>
            <p:cNvSpPr/>
            <p:nvPr/>
          </p:nvSpPr>
          <p:spPr>
            <a:xfrm>
              <a:off x="8128803" y="16"/>
              <a:ext cx="1015200" cy="1015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8"/>
            <p:cNvSpPr/>
            <p:nvPr/>
          </p:nvSpPr>
          <p:spPr>
            <a:xfrm flipH="1">
              <a:off x="7113463" y="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8"/>
            <p:cNvSpPr/>
            <p:nvPr/>
          </p:nvSpPr>
          <p:spPr>
            <a:xfrm flipH="1" rot="10800000">
              <a:off x="7113588" y="107"/>
              <a:ext cx="1015200" cy="10152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8"/>
            <p:cNvSpPr/>
            <p:nvPr/>
          </p:nvSpPr>
          <p:spPr>
            <a:xfrm rot="10800000">
              <a:off x="6098378" y="97"/>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8"/>
            <p:cNvSpPr/>
            <p:nvPr/>
          </p:nvSpPr>
          <p:spPr>
            <a:xfrm rot="10800000">
              <a:off x="8128789" y="1015375"/>
              <a:ext cx="1015200" cy="1015200"/>
            </a:xfrm>
            <a:prstGeom prst="rtTriangle">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7" name="Google Shape;57;p8"/>
          <p:cNvSpPr txBox="1"/>
          <p:nvPr>
            <p:ph type="title"/>
          </p:nvPr>
        </p:nvSpPr>
        <p:spPr>
          <a:xfrm>
            <a:off x="490250" y="526350"/>
            <a:ext cx="56187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58" name="Google Shape;58;p8"/>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9" name="Shape 59"/>
        <p:cNvGrpSpPr/>
        <p:nvPr/>
      </p:nvGrpSpPr>
      <p:grpSpPr>
        <a:xfrm>
          <a:off x="0" y="0"/>
          <a:ext cx="0" cy="0"/>
          <a:chOff x="0" y="0"/>
          <a:chExt cx="0" cy="0"/>
        </a:xfrm>
      </p:grpSpPr>
      <p:sp>
        <p:nvSpPr>
          <p:cNvPr id="60" name="Google Shape;60;p9"/>
          <p:cNvSpPr/>
          <p:nvPr/>
        </p:nvSpPr>
        <p:spPr>
          <a:xfrm>
            <a:off x="4572000" y="-17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1" name="Google Shape;6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62" name="Google Shape;62;p9"/>
          <p:cNvSpPr txBox="1"/>
          <p:nvPr>
            <p:ph type="title"/>
          </p:nvPr>
        </p:nvSpPr>
        <p:spPr>
          <a:xfrm>
            <a:off x="265500" y="1151100"/>
            <a:ext cx="4045200" cy="15645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63" name="Google Shape;63;p9"/>
          <p:cNvSpPr txBox="1"/>
          <p:nvPr>
            <p:ph idx="1" type="subTitle"/>
          </p:nvPr>
        </p:nvSpPr>
        <p:spPr>
          <a:xfrm>
            <a:off x="265500" y="2769001"/>
            <a:ext cx="4045200" cy="1269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64" name="Google Shape;6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65" name="Google Shape;65;p9"/>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6" name="Shape 66"/>
        <p:cNvGrpSpPr/>
        <p:nvPr/>
      </p:nvGrpSpPr>
      <p:grpSpPr>
        <a:xfrm>
          <a:off x="0" y="0"/>
          <a:ext cx="0" cy="0"/>
          <a:chOff x="0" y="0"/>
          <a:chExt cx="0" cy="0"/>
        </a:xfrm>
      </p:grpSpPr>
      <p:sp>
        <p:nvSpPr>
          <p:cNvPr id="67" name="Google Shape;67;p10"/>
          <p:cNvSpPr txBox="1"/>
          <p:nvPr>
            <p:ph idx="1" type="body"/>
          </p:nvPr>
        </p:nvSpPr>
        <p:spPr>
          <a:xfrm>
            <a:off x="319500" y="423057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68" name="Google Shape;68;p10"/>
          <p:cNvSpPr txBox="1"/>
          <p:nvPr>
            <p:ph idx="12" type="sldNum"/>
          </p:nvPr>
        </p:nvSpPr>
        <p:spPr>
          <a:xfrm>
            <a:off x="8460431" y="4651190"/>
            <a:ext cx="548700" cy="393600"/>
          </a:xfrm>
          <a:prstGeom prst="rect">
            <a:avLst/>
          </a:prstGeom>
        </p:spPr>
        <p:txBody>
          <a:bodyPr anchorCtr="0" anchor="ctr" bIns="91425" lIns="91425" spcFirstLastPara="1" rIns="91425" wrap="square" tIns="91425">
            <a:normAutofit/>
          </a:bodyPr>
          <a:lstStyle>
            <a:lvl1pPr lvl="0">
              <a:buNone/>
              <a:defRPr>
                <a:solidFill>
                  <a:schemeClr val="dk2"/>
                </a:solidFill>
              </a:defRPr>
            </a:lvl1pPr>
            <a:lvl2pPr lvl="1">
              <a:buNone/>
              <a:defRPr>
                <a:solidFill>
                  <a:schemeClr val="dk2"/>
                </a:solidFill>
              </a:defRPr>
            </a:lvl2pPr>
            <a:lvl3pPr lvl="2">
              <a:buNone/>
              <a:defRPr>
                <a:solidFill>
                  <a:schemeClr val="dk2"/>
                </a:solidFill>
              </a:defRPr>
            </a:lvl3pPr>
            <a:lvl4pPr lvl="3">
              <a:buNone/>
              <a:defRPr>
                <a:solidFill>
                  <a:schemeClr val="dk2"/>
                </a:solidFill>
              </a:defRPr>
            </a:lvl4pPr>
            <a:lvl5pPr lvl="4">
              <a:buNone/>
              <a:defRPr>
                <a:solidFill>
                  <a:schemeClr val="dk2"/>
                </a:solidFill>
              </a:defRPr>
            </a:lvl5pPr>
            <a:lvl6pPr lvl="5">
              <a:buNone/>
              <a:defRPr>
                <a:solidFill>
                  <a:schemeClr val="dk2"/>
                </a:solidFill>
              </a:defRPr>
            </a:lvl6pPr>
            <a:lvl7pPr lvl="6">
              <a:buNone/>
              <a:defRPr>
                <a:solidFill>
                  <a:schemeClr val="dk2"/>
                </a:solidFill>
              </a:defRPr>
            </a:lvl7pPr>
            <a:lvl8pPr lvl="7">
              <a:buNone/>
              <a:defRPr>
                <a:solidFill>
                  <a:schemeClr val="dk2"/>
                </a:solidFill>
              </a:defRPr>
            </a:lvl8pPr>
            <a:lvl9pPr lvl="8">
              <a:buNone/>
              <a:defRPr>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eometr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10000"/>
            <a:ext cx="8520600" cy="6078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1pPr>
            <a:lvl2pPr lvl="1">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2pPr>
            <a:lvl3pPr lvl="2">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3pPr>
            <a:lvl4pPr lvl="3">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4pPr>
            <a:lvl5pPr lvl="4">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5pPr>
            <a:lvl6pPr lvl="5">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6pPr>
            <a:lvl7pPr lvl="6">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7pPr>
            <a:lvl8pPr lvl="7">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8pPr>
            <a:lvl9pPr lvl="8">
              <a:spcBef>
                <a:spcPts val="0"/>
              </a:spcBef>
              <a:spcAft>
                <a:spcPts val="0"/>
              </a:spcAft>
              <a:buClr>
                <a:schemeClr val="dk1"/>
              </a:buClr>
              <a:buSzPts val="3000"/>
              <a:buFont typeface="Roboto"/>
              <a:buNone/>
              <a:defRPr sz="3000">
                <a:solidFill>
                  <a:schemeClr val="dk1"/>
                </a:solidFill>
                <a:latin typeface="Roboto"/>
                <a:ea typeface="Roboto"/>
                <a:cs typeface="Roboto"/>
                <a:sym typeface="Roboto"/>
              </a:defRPr>
            </a:lvl9pPr>
          </a:lstStyle>
          <a:p/>
        </p:txBody>
      </p:sp>
      <p:sp>
        <p:nvSpPr>
          <p:cNvPr id="7" name="Google Shape;7;p1"/>
          <p:cNvSpPr txBox="1"/>
          <p:nvPr>
            <p:ph idx="1" type="body"/>
          </p:nvPr>
        </p:nvSpPr>
        <p:spPr>
          <a:xfrm>
            <a:off x="311700" y="1229875"/>
            <a:ext cx="8520600" cy="3339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indent="-317500" lvl="1" marL="9144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2pPr>
            <a:lvl3pPr indent="-317500" lvl="2" marL="13716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3pPr>
            <a:lvl4pPr indent="-317500" lvl="3" marL="18288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4pPr>
            <a:lvl5pPr indent="-317500" lvl="4" marL="22860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5pPr>
            <a:lvl6pPr indent="-317500" lvl="5" marL="27432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6pPr>
            <a:lvl7pPr indent="-317500" lvl="6" marL="32004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7pPr>
            <a:lvl8pPr indent="-317500" lvl="7" marL="36576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8pPr>
            <a:lvl9pPr indent="-317500" lvl="8" marL="4114800">
              <a:lnSpc>
                <a:spcPct val="115000"/>
              </a:lnSpc>
              <a:spcBef>
                <a:spcPts val="0"/>
              </a:spcBef>
              <a:spcAft>
                <a:spcPts val="0"/>
              </a:spcAft>
              <a:buClr>
                <a:schemeClr val="dk2"/>
              </a:buClr>
              <a:buSzPts val="1400"/>
              <a:buFont typeface="Roboto"/>
              <a:buChar char="■"/>
              <a:defRPr>
                <a:solidFill>
                  <a:schemeClr val="dk2"/>
                </a:solidFill>
                <a:latin typeface="Roboto"/>
                <a:ea typeface="Roboto"/>
                <a:cs typeface="Roboto"/>
                <a:sym typeface="Roboto"/>
              </a:defRPr>
            </a:lvl9pPr>
          </a:lstStyle>
          <a:p/>
        </p:txBody>
      </p:sp>
      <p:sp>
        <p:nvSpPr>
          <p:cNvPr id="8" name="Google Shape;8;p1"/>
          <p:cNvSpPr txBox="1"/>
          <p:nvPr>
            <p:ph idx="12" type="sldNum"/>
          </p:nvPr>
        </p:nvSpPr>
        <p:spPr>
          <a:xfrm>
            <a:off x="8460431" y="4651190"/>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1"/>
                </a:solidFill>
                <a:latin typeface="Roboto"/>
                <a:ea typeface="Roboto"/>
                <a:cs typeface="Roboto"/>
                <a:sym typeface="Roboto"/>
              </a:defRPr>
            </a:lvl1pPr>
            <a:lvl2pPr lvl="1" algn="r">
              <a:buNone/>
              <a:defRPr sz="1000">
                <a:solidFill>
                  <a:schemeClr val="lt1"/>
                </a:solidFill>
                <a:latin typeface="Roboto"/>
                <a:ea typeface="Roboto"/>
                <a:cs typeface="Roboto"/>
                <a:sym typeface="Roboto"/>
              </a:defRPr>
            </a:lvl2pPr>
            <a:lvl3pPr lvl="2" algn="r">
              <a:buNone/>
              <a:defRPr sz="1000">
                <a:solidFill>
                  <a:schemeClr val="lt1"/>
                </a:solidFill>
                <a:latin typeface="Roboto"/>
                <a:ea typeface="Roboto"/>
                <a:cs typeface="Roboto"/>
                <a:sym typeface="Roboto"/>
              </a:defRPr>
            </a:lvl3pPr>
            <a:lvl4pPr lvl="3" algn="r">
              <a:buNone/>
              <a:defRPr sz="1000">
                <a:solidFill>
                  <a:schemeClr val="lt1"/>
                </a:solidFill>
                <a:latin typeface="Roboto"/>
                <a:ea typeface="Roboto"/>
                <a:cs typeface="Roboto"/>
                <a:sym typeface="Roboto"/>
              </a:defRPr>
            </a:lvl4pPr>
            <a:lvl5pPr lvl="4" algn="r">
              <a:buNone/>
              <a:defRPr sz="1000">
                <a:solidFill>
                  <a:schemeClr val="lt1"/>
                </a:solidFill>
                <a:latin typeface="Roboto"/>
                <a:ea typeface="Roboto"/>
                <a:cs typeface="Roboto"/>
                <a:sym typeface="Roboto"/>
              </a:defRPr>
            </a:lvl5pPr>
            <a:lvl6pPr lvl="5" algn="r">
              <a:buNone/>
              <a:defRPr sz="1000">
                <a:solidFill>
                  <a:schemeClr val="lt1"/>
                </a:solidFill>
                <a:latin typeface="Roboto"/>
                <a:ea typeface="Roboto"/>
                <a:cs typeface="Roboto"/>
                <a:sym typeface="Roboto"/>
              </a:defRPr>
            </a:lvl6pPr>
            <a:lvl7pPr lvl="6" algn="r">
              <a:buNone/>
              <a:defRPr sz="1000">
                <a:solidFill>
                  <a:schemeClr val="lt1"/>
                </a:solidFill>
                <a:latin typeface="Roboto"/>
                <a:ea typeface="Roboto"/>
                <a:cs typeface="Roboto"/>
                <a:sym typeface="Roboto"/>
              </a:defRPr>
            </a:lvl7pPr>
            <a:lvl8pPr lvl="7" algn="r">
              <a:buNone/>
              <a:defRPr sz="1000">
                <a:solidFill>
                  <a:schemeClr val="lt1"/>
                </a:solidFill>
                <a:latin typeface="Roboto"/>
                <a:ea typeface="Roboto"/>
                <a:cs typeface="Roboto"/>
                <a:sym typeface="Roboto"/>
              </a:defRPr>
            </a:lvl8pPr>
            <a:lvl9pPr lvl="8" algn="r">
              <a:buNone/>
              <a:defRPr sz="1000">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3"/>
          <p:cNvSpPr txBox="1"/>
          <p:nvPr>
            <p:ph type="ctrTitle"/>
          </p:nvPr>
        </p:nvSpPr>
        <p:spPr>
          <a:xfrm>
            <a:off x="598100" y="1775222"/>
            <a:ext cx="8222100" cy="8388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New Features in Detector Construction Application for CMS - HGCAL Database</a:t>
            </a:r>
            <a:endParaRPr/>
          </a:p>
        </p:txBody>
      </p:sp>
      <p:sp>
        <p:nvSpPr>
          <p:cNvPr id="86" name="Google Shape;86;p13"/>
          <p:cNvSpPr txBox="1"/>
          <p:nvPr>
            <p:ph idx="1" type="subTitle"/>
          </p:nvPr>
        </p:nvSpPr>
        <p:spPr>
          <a:xfrm>
            <a:off x="598088" y="2715913"/>
            <a:ext cx="8222100" cy="432900"/>
          </a:xfrm>
          <a:prstGeom prst="rect">
            <a:avLst/>
          </a:prstGeom>
        </p:spPr>
        <p:txBody>
          <a:bodyPr anchorCtr="0" anchor="t" bIns="91425" lIns="91425" spcFirstLastPara="1" rIns="91425" wrap="square" tIns="91425">
            <a:noAutofit/>
          </a:bodyPr>
          <a:lstStyle/>
          <a:p>
            <a:pPr indent="0" lvl="0" marL="0" rtl="0" algn="l">
              <a:lnSpc>
                <a:spcPct val="80000"/>
              </a:lnSpc>
              <a:spcBef>
                <a:spcPts val="0"/>
              </a:spcBef>
              <a:spcAft>
                <a:spcPts val="0"/>
              </a:spcAft>
              <a:buSzPts val="523"/>
              <a:buNone/>
            </a:pPr>
            <a:r>
              <a:rPr lang="en" sz="1597"/>
              <a:t>Corbin Tinnon</a:t>
            </a:r>
            <a:endParaRPr sz="1597"/>
          </a:p>
          <a:p>
            <a:pPr indent="0" lvl="0" marL="0" rtl="0" algn="l">
              <a:lnSpc>
                <a:spcPct val="80000"/>
              </a:lnSpc>
              <a:spcBef>
                <a:spcPts val="0"/>
              </a:spcBef>
              <a:spcAft>
                <a:spcPts val="0"/>
              </a:spcAft>
              <a:buSzPts val="523"/>
              <a:buNone/>
            </a:pPr>
            <a:r>
              <a:rPr lang="en" sz="1597"/>
              <a:t>Supervisors: Muhammad Imran &amp; Hafeez Hoorani</a:t>
            </a:r>
            <a:endParaRPr sz="1597"/>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4"/>
          <p:cNvSpPr txBox="1"/>
          <p:nvPr>
            <p:ph type="title"/>
          </p:nvPr>
        </p:nvSpPr>
        <p:spPr>
          <a:xfrm>
            <a:off x="311700" y="410000"/>
            <a:ext cx="8520600" cy="607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solidFill>
                  <a:srgbClr val="000000"/>
                </a:solidFill>
                <a:highlight>
                  <a:schemeClr val="lt1"/>
                </a:highlight>
              </a:rPr>
              <a:t>High-Granularity Calorimeter (HGCAL) </a:t>
            </a:r>
            <a:endParaRPr sz="2000">
              <a:solidFill>
                <a:srgbClr val="000000"/>
              </a:solidFill>
              <a:highlight>
                <a:schemeClr val="lt1"/>
              </a:highlight>
            </a:endParaRPr>
          </a:p>
          <a:p>
            <a:pPr indent="0" lvl="0" marL="0" rtl="0" algn="l">
              <a:spcBef>
                <a:spcPts val="0"/>
              </a:spcBef>
              <a:spcAft>
                <a:spcPts val="0"/>
              </a:spcAft>
              <a:buNone/>
            </a:pPr>
            <a:r>
              <a:t/>
            </a:r>
            <a:endParaRPr sz="2000">
              <a:solidFill>
                <a:srgbClr val="374151"/>
              </a:solidFill>
              <a:highlight>
                <a:srgbClr val="F7F7F8"/>
              </a:highlight>
            </a:endParaRPr>
          </a:p>
        </p:txBody>
      </p:sp>
      <p:sp>
        <p:nvSpPr>
          <p:cNvPr id="92" name="Google Shape;92;p14"/>
          <p:cNvSpPr txBox="1"/>
          <p:nvPr>
            <p:ph idx="1" type="body"/>
          </p:nvPr>
        </p:nvSpPr>
        <p:spPr>
          <a:xfrm>
            <a:off x="311700" y="1017800"/>
            <a:ext cx="8832300" cy="4822500"/>
          </a:xfrm>
          <a:prstGeom prst="rect">
            <a:avLst/>
          </a:prstGeom>
        </p:spPr>
        <p:txBody>
          <a:bodyPr anchorCtr="0" anchor="t" bIns="91425" lIns="91425" spcFirstLastPara="1" rIns="91425" wrap="square" tIns="91425">
            <a:normAutofit/>
          </a:bodyPr>
          <a:lstStyle/>
          <a:p>
            <a:pPr indent="-323850" lvl="0" marL="457200" rtl="0" algn="l">
              <a:lnSpc>
                <a:spcPct val="150000"/>
              </a:lnSpc>
              <a:spcBef>
                <a:spcPts val="0"/>
              </a:spcBef>
              <a:spcAft>
                <a:spcPts val="0"/>
              </a:spcAft>
              <a:buClr>
                <a:srgbClr val="000000"/>
              </a:buClr>
              <a:buSzPts val="1500"/>
              <a:buChar char="●"/>
            </a:pPr>
            <a:r>
              <a:rPr lang="en" sz="1500">
                <a:solidFill>
                  <a:srgbClr val="000000"/>
                </a:solidFill>
                <a:highlight>
                  <a:srgbClr val="FFFFFF"/>
                </a:highlight>
              </a:rPr>
              <a:t>The HGCAL will replace the existing endcap calorimeters</a:t>
            </a:r>
            <a:endParaRPr sz="1500">
              <a:solidFill>
                <a:srgbClr val="000000"/>
              </a:solidFill>
              <a:highlight>
                <a:srgbClr val="FFFFFF"/>
              </a:highlight>
            </a:endParaRPr>
          </a:p>
          <a:p>
            <a:pPr indent="-323850" lvl="0" marL="457200" rtl="0" algn="l">
              <a:lnSpc>
                <a:spcPct val="150000"/>
              </a:lnSpc>
              <a:spcBef>
                <a:spcPts val="0"/>
              </a:spcBef>
              <a:spcAft>
                <a:spcPts val="0"/>
              </a:spcAft>
              <a:buClr>
                <a:srgbClr val="000000"/>
              </a:buClr>
              <a:buSzPts val="1500"/>
              <a:buChar char="●"/>
            </a:pPr>
            <a:r>
              <a:rPr lang="en" sz="1500">
                <a:solidFill>
                  <a:srgbClr val="000000"/>
                </a:solidFill>
                <a:highlight>
                  <a:srgbClr val="FFFFFF"/>
                </a:highlight>
              </a:rPr>
              <a:t> Need to maintain excellent calorimetric performance under the HL-LHC operations with an expected to increase the Luminosity by a factor of 10, leading to a  higher needed radiation tolerance and event pileup on detec</a:t>
            </a:r>
            <a:r>
              <a:rPr lang="en" sz="1500">
                <a:solidFill>
                  <a:srgbClr val="000000"/>
                </a:solidFill>
                <a:highlight>
                  <a:srgbClr val="FFFFFF"/>
                </a:highlight>
              </a:rPr>
              <a:t>tor</a:t>
            </a:r>
            <a:endParaRPr sz="1500">
              <a:solidFill>
                <a:srgbClr val="000000"/>
              </a:solidFill>
              <a:highlight>
                <a:srgbClr val="FFFFFF"/>
              </a:highlight>
            </a:endParaRPr>
          </a:p>
          <a:p>
            <a:pPr indent="-323850" lvl="0" marL="457200" rtl="0" algn="l">
              <a:lnSpc>
                <a:spcPct val="150000"/>
              </a:lnSpc>
              <a:spcBef>
                <a:spcPts val="0"/>
              </a:spcBef>
              <a:spcAft>
                <a:spcPts val="0"/>
              </a:spcAft>
              <a:buClr>
                <a:srgbClr val="000000"/>
              </a:buClr>
              <a:buSzPts val="1500"/>
              <a:buChar char="●"/>
            </a:pPr>
            <a:r>
              <a:rPr lang="en" sz="1500">
                <a:solidFill>
                  <a:srgbClr val="000000"/>
                </a:solidFill>
                <a:highlight>
                  <a:srgbClr val="FFFFFF"/>
                </a:highlight>
              </a:rPr>
              <a:t>two major sections: the electromagnetic calorimeter (CE-E) and the hadronic calorimeter (CE-H)</a:t>
            </a:r>
            <a:endParaRPr sz="1500">
              <a:solidFill>
                <a:srgbClr val="000000"/>
              </a:solidFill>
              <a:highlight>
                <a:srgbClr val="FFFFFF"/>
              </a:highlight>
            </a:endParaRPr>
          </a:p>
          <a:p>
            <a:pPr indent="0" lvl="0" marL="0" rtl="0" algn="l">
              <a:lnSpc>
                <a:spcPct val="200000"/>
              </a:lnSpc>
              <a:spcBef>
                <a:spcPts val="1200"/>
              </a:spcBef>
              <a:spcAft>
                <a:spcPts val="0"/>
              </a:spcAft>
              <a:buNone/>
            </a:pPr>
            <a:r>
              <a:t/>
            </a:r>
            <a:endParaRPr sz="1200">
              <a:solidFill>
                <a:srgbClr val="000000"/>
              </a:solidFill>
              <a:highlight>
                <a:srgbClr val="FFFFFF"/>
              </a:highlight>
            </a:endParaRPr>
          </a:p>
          <a:p>
            <a:pPr indent="0" lvl="0" marL="0" rtl="0" algn="l">
              <a:spcBef>
                <a:spcPts val="1200"/>
              </a:spcBef>
              <a:spcAft>
                <a:spcPts val="0"/>
              </a:spcAft>
              <a:buNone/>
            </a:pPr>
            <a:r>
              <a:t/>
            </a:r>
            <a:endParaRPr sz="1200">
              <a:solidFill>
                <a:srgbClr val="374151"/>
              </a:solidFill>
              <a:highlight>
                <a:srgbClr val="F7F7F8"/>
              </a:highlight>
            </a:endParaRPr>
          </a:p>
          <a:p>
            <a:pPr indent="0" lvl="0" marL="0" rtl="0" algn="l">
              <a:spcBef>
                <a:spcPts val="1200"/>
              </a:spcBef>
              <a:spcAft>
                <a:spcPts val="1200"/>
              </a:spcAft>
              <a:buNone/>
            </a:pPr>
            <a:r>
              <a:t/>
            </a:r>
            <a:endParaRPr sz="1200">
              <a:solidFill>
                <a:srgbClr val="374151"/>
              </a:solidFill>
              <a:highlight>
                <a:srgbClr val="F7F7F8"/>
              </a:highlight>
            </a:endParaRPr>
          </a:p>
        </p:txBody>
      </p:sp>
      <p:pic>
        <p:nvPicPr>
          <p:cNvPr id="93" name="Google Shape;93;p14"/>
          <p:cNvPicPr preferRelativeResize="0"/>
          <p:nvPr/>
        </p:nvPicPr>
        <p:blipFill>
          <a:blip r:embed="rId3">
            <a:alphaModFix/>
          </a:blip>
          <a:stretch>
            <a:fillRect/>
          </a:stretch>
        </p:blipFill>
        <p:spPr>
          <a:xfrm>
            <a:off x="2415650" y="2829975"/>
            <a:ext cx="3560800" cy="20267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5"/>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HGCAL Database(DB)</a:t>
            </a:r>
            <a:endParaRPr/>
          </a:p>
        </p:txBody>
      </p:sp>
      <p:sp>
        <p:nvSpPr>
          <p:cNvPr id="99" name="Google Shape;99;p15"/>
          <p:cNvSpPr txBox="1"/>
          <p:nvPr>
            <p:ph idx="1" type="body"/>
          </p:nvPr>
        </p:nvSpPr>
        <p:spPr>
          <a:xfrm>
            <a:off x="311700" y="1229875"/>
            <a:ext cx="8520600" cy="3339000"/>
          </a:xfrm>
          <a:prstGeom prst="rect">
            <a:avLst/>
          </a:prstGeom>
        </p:spPr>
        <p:txBody>
          <a:bodyPr anchorCtr="0" anchor="t" bIns="91425" lIns="91425" spcFirstLastPara="1" rIns="91425" wrap="square" tIns="91425">
            <a:normAutofit/>
          </a:bodyPr>
          <a:lstStyle/>
          <a:p>
            <a:pPr indent="-323850" lvl="0" marL="457200" rtl="0" algn="l">
              <a:lnSpc>
                <a:spcPct val="100000"/>
              </a:lnSpc>
              <a:spcBef>
                <a:spcPts val="0"/>
              </a:spcBef>
              <a:spcAft>
                <a:spcPts val="0"/>
              </a:spcAft>
              <a:buSzPts val="1500"/>
              <a:buChar char="●"/>
            </a:pPr>
            <a:r>
              <a:rPr lang="en" sz="1500"/>
              <a:t>Component Tracking: The DB store and track all information related to the detector components. This includes everything from the moment of delivery to the integration into the detector itself, including shipping details.</a:t>
            </a:r>
            <a:endParaRPr sz="1500"/>
          </a:p>
          <a:p>
            <a:pPr indent="-323850" lvl="0" marL="457200" rtl="0" algn="l">
              <a:lnSpc>
                <a:spcPct val="100000"/>
              </a:lnSpc>
              <a:spcBef>
                <a:spcPts val="0"/>
              </a:spcBef>
              <a:spcAft>
                <a:spcPts val="0"/>
              </a:spcAft>
              <a:buSzPts val="1500"/>
              <a:buChar char="●"/>
            </a:pPr>
            <a:r>
              <a:t/>
            </a:r>
            <a:endParaRPr sz="1500"/>
          </a:p>
          <a:p>
            <a:pPr indent="-323850" lvl="0" marL="457200" rtl="0" algn="l">
              <a:lnSpc>
                <a:spcPct val="100000"/>
              </a:lnSpc>
              <a:spcBef>
                <a:spcPts val="0"/>
              </a:spcBef>
              <a:spcAft>
                <a:spcPts val="0"/>
              </a:spcAft>
              <a:buSzPts val="1500"/>
              <a:buChar char="●"/>
            </a:pPr>
            <a:r>
              <a:rPr lang="en" sz="1500"/>
              <a:t>Data Storage: The database will store all kinds of data associated with the detector components. This includes calibration data, conditions data, and configuration data.</a:t>
            </a:r>
            <a:endParaRPr sz="1500"/>
          </a:p>
          <a:p>
            <a:pPr indent="0" lvl="0" marL="0" rtl="0" algn="l">
              <a:spcBef>
                <a:spcPts val="1200"/>
              </a:spcBef>
              <a:spcAft>
                <a:spcPts val="1200"/>
              </a:spcAft>
              <a:buNone/>
            </a:pPr>
            <a:r>
              <a:t/>
            </a:r>
            <a:endParaRPr/>
          </a:p>
        </p:txBody>
      </p:sp>
      <p:pic>
        <p:nvPicPr>
          <p:cNvPr id="100" name="Google Shape;100;p15"/>
          <p:cNvPicPr preferRelativeResize="0"/>
          <p:nvPr/>
        </p:nvPicPr>
        <p:blipFill>
          <a:blip r:embed="rId3">
            <a:alphaModFix/>
          </a:blip>
          <a:stretch>
            <a:fillRect/>
          </a:stretch>
        </p:blipFill>
        <p:spPr>
          <a:xfrm>
            <a:off x="2795900" y="2850975"/>
            <a:ext cx="3295225" cy="20450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6"/>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HGCAL Database(DB) </a:t>
            </a:r>
            <a:endParaRPr/>
          </a:p>
        </p:txBody>
      </p:sp>
      <p:sp>
        <p:nvSpPr>
          <p:cNvPr id="106" name="Google Shape;106;p16"/>
          <p:cNvSpPr txBox="1"/>
          <p:nvPr>
            <p:ph idx="1" type="body"/>
          </p:nvPr>
        </p:nvSpPr>
        <p:spPr>
          <a:xfrm>
            <a:off x="-64650" y="1128450"/>
            <a:ext cx="9426600" cy="4050300"/>
          </a:xfrm>
          <a:prstGeom prst="rect">
            <a:avLst/>
          </a:prstGeom>
        </p:spPr>
        <p:txBody>
          <a:bodyPr anchorCtr="0" anchor="t" bIns="91425" lIns="91425" spcFirstLastPara="1" rIns="91425" wrap="square" tIns="91425">
            <a:normAutofit/>
          </a:bodyPr>
          <a:lstStyle/>
          <a:p>
            <a:pPr indent="-330200" lvl="0" marL="457200" rtl="0" algn="l">
              <a:lnSpc>
                <a:spcPct val="100000"/>
              </a:lnSpc>
              <a:spcBef>
                <a:spcPts val="0"/>
              </a:spcBef>
              <a:spcAft>
                <a:spcPts val="0"/>
              </a:spcAft>
              <a:buSzPts val="1600"/>
              <a:buChar char="●"/>
            </a:pPr>
            <a:r>
              <a:rPr lang="en" sz="1600"/>
              <a:t>Detector Construction: DB will use parent-child relationships to build higher-level objects. This allows for tracking of how smaller components (the "children") are used to construct larger ones (the "parents"). This process effectively builds a virtual model of the entire HGCAL detector within the database, with all readout channels mapped out. </a:t>
            </a:r>
            <a:endParaRPr sz="1600"/>
          </a:p>
          <a:p>
            <a:pPr indent="0" lvl="0" marL="0" rtl="0" algn="l">
              <a:lnSpc>
                <a:spcPct val="100000"/>
              </a:lnSpc>
              <a:spcBef>
                <a:spcPts val="1200"/>
              </a:spcBef>
              <a:spcAft>
                <a:spcPts val="0"/>
              </a:spcAft>
              <a:buNone/>
            </a:pPr>
            <a:r>
              <a:t/>
            </a:r>
            <a:endParaRPr sz="1600"/>
          </a:p>
          <a:p>
            <a:pPr indent="-330200" lvl="0" marL="457200" rtl="0" algn="l">
              <a:lnSpc>
                <a:spcPct val="100000"/>
              </a:lnSpc>
              <a:spcBef>
                <a:spcPts val="1200"/>
              </a:spcBef>
              <a:spcAft>
                <a:spcPts val="0"/>
              </a:spcAft>
              <a:buSzPts val="1600"/>
              <a:buChar char="●"/>
            </a:pPr>
            <a:r>
              <a:rPr lang="en" sz="1600"/>
              <a:t>Mapping Detector Channels to Readout Channels: Having a virtual model of the entire HGCAL detector in the database allows for easy mapping of detector channels to readout channels. This is important for understanding where the final measurement data is coming from within the detector.</a:t>
            </a:r>
            <a:endParaRPr sz="1600"/>
          </a:p>
          <a:p>
            <a:pPr indent="0" lvl="0" marL="0" rtl="0" algn="l">
              <a:spcBef>
                <a:spcPts val="12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17"/>
          <p:cNvSpPr txBox="1"/>
          <p:nvPr>
            <p:ph type="title"/>
          </p:nvPr>
        </p:nvSpPr>
        <p:spPr>
          <a:xfrm>
            <a:off x="311700" y="410000"/>
            <a:ext cx="8520600" cy="60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HGCAL Database(DB)</a:t>
            </a:r>
            <a:endParaRPr/>
          </a:p>
        </p:txBody>
      </p:sp>
      <p:sp>
        <p:nvSpPr>
          <p:cNvPr id="112" name="Google Shape;112;p17"/>
          <p:cNvSpPr txBox="1"/>
          <p:nvPr>
            <p:ph idx="1" type="body"/>
          </p:nvPr>
        </p:nvSpPr>
        <p:spPr>
          <a:xfrm>
            <a:off x="311700" y="1221938"/>
            <a:ext cx="8520600" cy="33390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SzPts val="1500"/>
              <a:buChar char="●"/>
            </a:pPr>
            <a:r>
              <a:rPr lang="en" sz="1500"/>
              <a:t>I will be directly working on different features including  the detector assembly process. My main concern will to be to find solutions to errors present within this code. </a:t>
            </a:r>
            <a:endParaRPr sz="1500"/>
          </a:p>
        </p:txBody>
      </p:sp>
      <p:pic>
        <p:nvPicPr>
          <p:cNvPr id="113" name="Google Shape;113;p17"/>
          <p:cNvPicPr preferRelativeResize="0"/>
          <p:nvPr/>
        </p:nvPicPr>
        <p:blipFill>
          <a:blip r:embed="rId3">
            <a:alphaModFix/>
          </a:blip>
          <a:stretch>
            <a:fillRect/>
          </a:stretch>
        </p:blipFill>
        <p:spPr>
          <a:xfrm>
            <a:off x="2109388" y="1989200"/>
            <a:ext cx="4048125" cy="25717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