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Robo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Roboto-regular.fntdata"/><Relationship Id="rId10" Type="http://schemas.openxmlformats.org/officeDocument/2006/relationships/slide" Target="slides/slide5.xml"/><Relationship Id="rId13" Type="http://schemas.openxmlformats.org/officeDocument/2006/relationships/font" Target="fonts/Roboto-italic.fntdata"/><Relationship Id="rId12" Type="http://schemas.openxmlformats.org/officeDocument/2006/relationships/font" Target="fonts/Roboto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Robo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0a7308ea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0a7308ea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20a7308ea5d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20a7308ea5d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20a7308ea5d_1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20a7308ea5d_1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0a7308ea5d_1_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0a7308ea5d_1_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0a7308ea5d_1_7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0a7308ea5d_1_7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5.png"/><Relationship Id="rId5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g"/><Relationship Id="rId4" Type="http://schemas.openxmlformats.org/officeDocument/2006/relationships/image" Target="../media/image4.png"/><Relationship Id="rId5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g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 and Humidity Monitor for CMS Tracker FEH Electronics Testing</a:t>
            </a:r>
            <a:r>
              <a:rPr lang="en"/>
              <a:t> 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7630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Peter Carney</a:t>
            </a:r>
            <a:endParaRPr b="1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6475" y="4217200"/>
            <a:ext cx="796526" cy="796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15650" y="4217200"/>
            <a:ext cx="796525" cy="79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/>
        </p:nvSpPr>
        <p:spPr>
          <a:xfrm>
            <a:off x="1232988" y="103875"/>
            <a:ext cx="667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CMS Tracker System</a:t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8621900" y="4682250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273950" y="860850"/>
            <a:ext cx="4881300" cy="33822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" name="Google Shape;6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73950" y="936325"/>
            <a:ext cx="4716052" cy="3306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5">
            <a:alphaModFix/>
          </a:blip>
          <a:srcRect b="19458" l="20929" r="0" t="32531"/>
          <a:stretch/>
        </p:blipFill>
        <p:spPr>
          <a:xfrm>
            <a:off x="5302125" y="860850"/>
            <a:ext cx="3627350" cy="1238876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/>
        </p:nvSpPr>
        <p:spPr>
          <a:xfrm>
            <a:off x="5618650" y="2866050"/>
            <a:ext cx="2994300" cy="181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Front End Hybrid Electronics</a:t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Used to gather and deliver</a:t>
            </a:r>
            <a:b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binary data from silicon sensor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175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Times New Roman"/>
              <a:buChar char="●"/>
            </a:pPr>
            <a:r>
              <a:rPr lang="en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Phase-2 upgrade desires less bulk electronics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8" name="Google Shape;68;p14"/>
          <p:cNvCxnSpPr>
            <a:stCxn id="67" idx="0"/>
          </p:cNvCxnSpPr>
          <p:nvPr/>
        </p:nvCxnSpPr>
        <p:spPr>
          <a:xfrm rot="10800000">
            <a:off x="6761200" y="1723950"/>
            <a:ext cx="354600" cy="1142100"/>
          </a:xfrm>
          <a:prstGeom prst="straightConnector1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9" name="Google Shape;69;p14"/>
          <p:cNvCxnSpPr>
            <a:stCxn id="67" idx="0"/>
          </p:cNvCxnSpPr>
          <p:nvPr/>
        </p:nvCxnSpPr>
        <p:spPr>
          <a:xfrm flipH="1" rot="10800000">
            <a:off x="7115800" y="1807950"/>
            <a:ext cx="1146600" cy="1058100"/>
          </a:xfrm>
          <a:prstGeom prst="straightConnector1">
            <a:avLst/>
          </a:prstGeom>
          <a:noFill/>
          <a:ln cap="flat" cmpd="sng" w="28575">
            <a:solidFill>
              <a:srgbClr val="FF9900"/>
            </a:solidFill>
            <a:prstDash val="solid"/>
            <a:round/>
            <a:headEnd len="med" w="med" type="none"/>
            <a:tailEnd len="med" w="med" type="stealth"/>
          </a:ln>
        </p:spPr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/>
        </p:nvSpPr>
        <p:spPr>
          <a:xfrm>
            <a:off x="1232988" y="103875"/>
            <a:ext cx="667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Testing of the FEH Electronics</a:t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8621900" y="4682250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3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4">
            <a:alphaModFix/>
          </a:blip>
          <a:srcRect b="7551" l="24926" r="9649" t="23677"/>
          <a:stretch/>
        </p:blipFill>
        <p:spPr>
          <a:xfrm>
            <a:off x="3118775" y="1038187"/>
            <a:ext cx="5676552" cy="3356251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5"/>
          <p:cNvSpPr txBox="1"/>
          <p:nvPr/>
        </p:nvSpPr>
        <p:spPr>
          <a:xfrm>
            <a:off x="148125" y="1251475"/>
            <a:ext cx="27501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Tests of the FEH Electronics functionality will be done at - 40° C and at room temperature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 / dew point monitor needed to conduct testing. 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/>
        </p:nvSpPr>
        <p:spPr>
          <a:xfrm>
            <a:off x="1232988" y="103875"/>
            <a:ext cx="66780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30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Creating Temperature Monitor</a:t>
            </a:r>
            <a:endParaRPr b="1" sz="30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3" name="Google Shape;83;p16"/>
          <p:cNvSpPr txBox="1"/>
          <p:nvPr/>
        </p:nvSpPr>
        <p:spPr>
          <a:xfrm>
            <a:off x="8621900" y="4682250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3</a:t>
            </a:r>
            <a:endParaRPr>
              <a:solidFill>
                <a:schemeClr val="lt1"/>
              </a:solidFill>
            </a:endParaRPr>
          </a:p>
        </p:txBody>
      </p:sp>
      <p:pic>
        <p:nvPicPr>
          <p:cNvPr id="84" name="Google Shape;84;p16"/>
          <p:cNvPicPr preferRelativeResize="0"/>
          <p:nvPr/>
        </p:nvPicPr>
        <p:blipFill rotWithShape="1">
          <a:blip r:embed="rId4">
            <a:alphaModFix/>
          </a:blip>
          <a:srcRect b="14708" l="26946" r="26115" t="33430"/>
          <a:stretch/>
        </p:blipFill>
        <p:spPr>
          <a:xfrm>
            <a:off x="1475338" y="876575"/>
            <a:ext cx="6193325" cy="3849374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6"/>
          <p:cNvSpPr txBox="1"/>
          <p:nvPr/>
        </p:nvSpPr>
        <p:spPr>
          <a:xfrm>
            <a:off x="1685850" y="4535300"/>
            <a:ext cx="5772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Time</a:t>
            </a:r>
            <a:endParaRPr sz="9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6" name="Google Shape;86;p16"/>
          <p:cNvSpPr txBox="1"/>
          <p:nvPr/>
        </p:nvSpPr>
        <p:spPr>
          <a:xfrm rot="-5400000">
            <a:off x="-631025" y="2616613"/>
            <a:ext cx="39924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</a:rPr>
              <a:t>Temperature in C</a:t>
            </a:r>
            <a:endParaRPr sz="9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/>
        </p:nvSpPr>
        <p:spPr>
          <a:xfrm>
            <a:off x="120321" y="240325"/>
            <a:ext cx="4451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Accomplished</a:t>
            </a:r>
            <a:endParaRPr b="1"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2" name="Google Shape;92;p17"/>
          <p:cNvSpPr txBox="1"/>
          <p:nvPr/>
        </p:nvSpPr>
        <p:spPr>
          <a:xfrm>
            <a:off x="8621900" y="4682250"/>
            <a:ext cx="425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lt1"/>
                </a:solidFill>
              </a:rPr>
              <a:t>3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3" name="Google Shape;93;p17"/>
          <p:cNvSpPr txBox="1"/>
          <p:nvPr/>
        </p:nvSpPr>
        <p:spPr>
          <a:xfrm>
            <a:off x="4572000" y="1010600"/>
            <a:ext cx="43290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Meet with collaborators to see how we proceed with system testing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Familiarize myself with GUI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Implement monitoring system into testing site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Write script to give automatic signals/warnings </a:t>
            </a: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depending</a:t>
            </a: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on </a:t>
            </a: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temperature</a:t>
            </a: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 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4" name="Google Shape;94;p17"/>
          <p:cNvSpPr txBox="1"/>
          <p:nvPr/>
        </p:nvSpPr>
        <p:spPr>
          <a:xfrm>
            <a:off x="579600" y="1010588"/>
            <a:ext cx="3992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Configured AlmaLinux9 on my Laptop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0200" lvl="0" marL="4572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Times New Roman"/>
              <a:buChar char="●"/>
            </a:pPr>
            <a:r>
              <a:rPr lang="en" sz="16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Got InfluxDB and Grafana Working</a:t>
            </a:r>
            <a:endParaRPr sz="16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5" name="Google Shape;95;p17"/>
          <p:cNvSpPr txBox="1"/>
          <p:nvPr/>
        </p:nvSpPr>
        <p:spPr>
          <a:xfrm>
            <a:off x="4572021" y="308725"/>
            <a:ext cx="4451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4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Next Steps</a:t>
            </a:r>
            <a:endParaRPr b="1" sz="24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