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62" r:id="rId2"/>
    <p:sldId id="396" r:id="rId3"/>
    <p:sldId id="401" r:id="rId4"/>
    <p:sldId id="402" r:id="rId5"/>
    <p:sldId id="403" r:id="rId6"/>
    <p:sldId id="405" r:id="rId7"/>
    <p:sldId id="404" r:id="rId8"/>
    <p:sldId id="406" r:id="rId9"/>
    <p:sldId id="393" r:id="rId10"/>
    <p:sldId id="400" r:id="rId11"/>
    <p:sldId id="399" r:id="rId12"/>
    <p:sldId id="398" r:id="rId13"/>
    <p:sldId id="407" r:id="rId14"/>
    <p:sldId id="408" r:id="rId15"/>
    <p:sldId id="409" r:id="rId16"/>
    <p:sldId id="410" r:id="rId17"/>
    <p:sldId id="411" r:id="rId18"/>
    <p:sldId id="27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BFBF"/>
    <a:srgbClr val="000000"/>
    <a:srgbClr val="4471C5"/>
    <a:srgbClr val="2E2C61"/>
    <a:srgbClr val="C00000"/>
    <a:srgbClr val="7030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E9C2AF-6670-BA4A-9684-DA383750F508}" v="187" dt="2023-08-30T12:47:57.4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86"/>
    <p:restoredTop sz="94663"/>
  </p:normalViewPr>
  <p:slideViewPr>
    <p:cSldViewPr snapToGrid="0" snapToObjects="1">
      <p:cViewPr varScale="1">
        <p:scale>
          <a:sx n="121" d="100"/>
          <a:sy n="121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whurst, Alastair (STFC,RAL,SC)" userId="68e90f74-28c5-4d4e-9a6e-cb6d92fd17f8" providerId="ADAL" clId="{DAE9C2AF-6670-BA4A-9684-DA383750F508}"/>
    <pc:docChg chg="undo redo custSel addSld delSld modSld sldOrd">
      <pc:chgData name="Dewhurst, Alastair (STFC,RAL,SC)" userId="68e90f74-28c5-4d4e-9a6e-cb6d92fd17f8" providerId="ADAL" clId="{DAE9C2AF-6670-BA4A-9684-DA383750F508}" dt="2023-08-30T12:48:45" v="9966" actId="20577"/>
      <pc:docMkLst>
        <pc:docMk/>
      </pc:docMkLst>
      <pc:sldChg chg="del">
        <pc:chgData name="Dewhurst, Alastair (STFC,RAL,SC)" userId="68e90f74-28c5-4d4e-9a6e-cb6d92fd17f8" providerId="ADAL" clId="{DAE9C2AF-6670-BA4A-9684-DA383750F508}" dt="2023-08-30T11:59:26.062" v="5961" actId="2696"/>
        <pc:sldMkLst>
          <pc:docMk/>
          <pc:sldMk cId="3188145418" sldId="260"/>
        </pc:sldMkLst>
      </pc:sldChg>
      <pc:sldChg chg="modSp mod">
        <pc:chgData name="Dewhurst, Alastair (STFC,RAL,SC)" userId="68e90f74-28c5-4d4e-9a6e-cb6d92fd17f8" providerId="ADAL" clId="{DAE9C2AF-6670-BA4A-9684-DA383750F508}" dt="2023-08-29T13:08:48.240" v="9" actId="20577"/>
        <pc:sldMkLst>
          <pc:docMk/>
          <pc:sldMk cId="2053080936" sldId="262"/>
        </pc:sldMkLst>
        <pc:spChg chg="mod">
          <ac:chgData name="Dewhurst, Alastair (STFC,RAL,SC)" userId="68e90f74-28c5-4d4e-9a6e-cb6d92fd17f8" providerId="ADAL" clId="{DAE9C2AF-6670-BA4A-9684-DA383750F508}" dt="2023-08-29T13:08:48.240" v="9" actId="20577"/>
          <ac:spMkLst>
            <pc:docMk/>
            <pc:sldMk cId="2053080936" sldId="262"/>
            <ac:spMk id="3" creationId="{78DB0FE0-A4AF-D848-8925-91A37993D74D}"/>
          </ac:spMkLst>
        </pc:spChg>
      </pc:sldChg>
      <pc:sldChg chg="modSp mod ord">
        <pc:chgData name="Dewhurst, Alastair (STFC,RAL,SC)" userId="68e90f74-28c5-4d4e-9a6e-cb6d92fd17f8" providerId="ADAL" clId="{DAE9C2AF-6670-BA4A-9684-DA383750F508}" dt="2023-08-30T11:49:54.824" v="5472" actId="20577"/>
        <pc:sldMkLst>
          <pc:docMk/>
          <pc:sldMk cId="3882932953" sldId="393"/>
        </pc:sldMkLst>
        <pc:spChg chg="mod">
          <ac:chgData name="Dewhurst, Alastair (STFC,RAL,SC)" userId="68e90f74-28c5-4d4e-9a6e-cb6d92fd17f8" providerId="ADAL" clId="{DAE9C2AF-6670-BA4A-9684-DA383750F508}" dt="2023-08-30T11:36:31.637" v="4481" actId="20577"/>
          <ac:spMkLst>
            <pc:docMk/>
            <pc:sldMk cId="3882932953" sldId="393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1:49:54.824" v="5472" actId="20577"/>
          <ac:spMkLst>
            <pc:docMk/>
            <pc:sldMk cId="3882932953" sldId="393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DAE9C2AF-6670-BA4A-9684-DA383750F508}" dt="2023-08-30T11:36:53.937" v="4503" actId="20577"/>
          <ac:spMkLst>
            <pc:docMk/>
            <pc:sldMk cId="3882932953" sldId="393"/>
            <ac:spMk id="4" creationId="{C50AE926-9C24-4F4E-B035-AEFB64DDF222}"/>
          </ac:spMkLst>
        </pc:spChg>
      </pc:sldChg>
      <pc:sldChg chg="addSp delSp modSp del mod">
        <pc:chgData name="Dewhurst, Alastair (STFC,RAL,SC)" userId="68e90f74-28c5-4d4e-9a6e-cb6d92fd17f8" providerId="ADAL" clId="{DAE9C2AF-6670-BA4A-9684-DA383750F508}" dt="2023-08-30T11:54:57.101" v="5718" actId="2696"/>
        <pc:sldMkLst>
          <pc:docMk/>
          <pc:sldMk cId="1469915198" sldId="394"/>
        </pc:sldMkLst>
        <pc:spChg chg="del">
          <ac:chgData name="Dewhurst, Alastair (STFC,RAL,SC)" userId="68e90f74-28c5-4d4e-9a6e-cb6d92fd17f8" providerId="ADAL" clId="{DAE9C2AF-6670-BA4A-9684-DA383750F508}" dt="2023-08-30T11:54:47.616" v="5714" actId="21"/>
          <ac:spMkLst>
            <pc:docMk/>
            <pc:sldMk cId="1469915198" sldId="394"/>
            <ac:spMk id="3" creationId="{7F3C1D7E-4634-A74D-A071-BF027D8A23CB}"/>
          </ac:spMkLst>
        </pc:spChg>
        <pc:spChg chg="add mod">
          <ac:chgData name="Dewhurst, Alastair (STFC,RAL,SC)" userId="68e90f74-28c5-4d4e-9a6e-cb6d92fd17f8" providerId="ADAL" clId="{DAE9C2AF-6670-BA4A-9684-DA383750F508}" dt="2023-08-30T11:54:47.616" v="5714" actId="21"/>
          <ac:spMkLst>
            <pc:docMk/>
            <pc:sldMk cId="1469915198" sldId="394"/>
            <ac:spMk id="7" creationId="{28FD76E2-4612-4A8F-FD67-8048990C9250}"/>
          </ac:spMkLst>
        </pc:spChg>
      </pc:sldChg>
      <pc:sldChg chg="del">
        <pc:chgData name="Dewhurst, Alastair (STFC,RAL,SC)" userId="68e90f74-28c5-4d4e-9a6e-cb6d92fd17f8" providerId="ADAL" clId="{DAE9C2AF-6670-BA4A-9684-DA383750F508}" dt="2023-08-30T11:51:30.668" v="5611" actId="2696"/>
        <pc:sldMkLst>
          <pc:docMk/>
          <pc:sldMk cId="2539546126" sldId="395"/>
        </pc:sldMkLst>
      </pc:sldChg>
      <pc:sldChg chg="modSp mod">
        <pc:chgData name="Dewhurst, Alastair (STFC,RAL,SC)" userId="68e90f74-28c5-4d4e-9a6e-cb6d92fd17f8" providerId="ADAL" clId="{DAE9C2AF-6670-BA4A-9684-DA383750F508}" dt="2023-08-30T09:36:17.610" v="1056" actId="20577"/>
        <pc:sldMkLst>
          <pc:docMk/>
          <pc:sldMk cId="1664150083" sldId="396"/>
        </pc:sldMkLst>
        <pc:spChg chg="mod">
          <ac:chgData name="Dewhurst, Alastair (STFC,RAL,SC)" userId="68e90f74-28c5-4d4e-9a6e-cb6d92fd17f8" providerId="ADAL" clId="{DAE9C2AF-6670-BA4A-9684-DA383750F508}" dt="2023-08-30T09:25:30.396" v="61" actId="20577"/>
          <ac:spMkLst>
            <pc:docMk/>
            <pc:sldMk cId="1664150083" sldId="396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09:36:17.610" v="1056" actId="20577"/>
          <ac:spMkLst>
            <pc:docMk/>
            <pc:sldMk cId="1664150083" sldId="396"/>
            <ac:spMk id="3" creationId="{7F3C1D7E-4634-A74D-A071-BF027D8A23CB}"/>
          </ac:spMkLst>
        </pc:spChg>
        <pc:spChg chg="mod">
          <ac:chgData name="Dewhurst, Alastair (STFC,RAL,SC)" userId="68e90f74-28c5-4d4e-9a6e-cb6d92fd17f8" providerId="ADAL" clId="{DAE9C2AF-6670-BA4A-9684-DA383750F508}" dt="2023-08-29T13:09:03.243" v="26" actId="20577"/>
          <ac:spMkLst>
            <pc:docMk/>
            <pc:sldMk cId="1664150083" sldId="396"/>
            <ac:spMk id="4" creationId="{C50AE926-9C24-4F4E-B035-AEFB64DDF222}"/>
          </ac:spMkLst>
        </pc:spChg>
      </pc:sldChg>
      <pc:sldChg chg="addSp modSp mod">
        <pc:chgData name="Dewhurst, Alastair (STFC,RAL,SC)" userId="68e90f74-28c5-4d4e-9a6e-cb6d92fd17f8" providerId="ADAL" clId="{DAE9C2AF-6670-BA4A-9684-DA383750F508}" dt="2023-08-30T12:18:00.583" v="7593" actId="20577"/>
        <pc:sldMkLst>
          <pc:docMk/>
          <pc:sldMk cId="969356393" sldId="398"/>
        </pc:sldMkLst>
        <pc:spChg chg="mod">
          <ac:chgData name="Dewhurst, Alastair (STFC,RAL,SC)" userId="68e90f74-28c5-4d4e-9a6e-cb6d92fd17f8" providerId="ADAL" clId="{DAE9C2AF-6670-BA4A-9684-DA383750F508}" dt="2023-08-30T11:55:11.475" v="5730" actId="20577"/>
          <ac:spMkLst>
            <pc:docMk/>
            <pc:sldMk cId="969356393" sldId="398"/>
            <ac:spMk id="2" creationId="{14B681F2-7257-C74F-9233-22EF5FD345D3}"/>
          </ac:spMkLst>
        </pc:spChg>
        <pc:spChg chg="add mod">
          <ac:chgData name="Dewhurst, Alastair (STFC,RAL,SC)" userId="68e90f74-28c5-4d4e-9a6e-cb6d92fd17f8" providerId="ADAL" clId="{DAE9C2AF-6670-BA4A-9684-DA383750F508}" dt="2023-08-30T12:18:00.583" v="7593" actId="20577"/>
          <ac:spMkLst>
            <pc:docMk/>
            <pc:sldMk cId="969356393" sldId="398"/>
            <ac:spMk id="3" creationId="{7D39F8EF-EBAA-E634-5273-5AA7BC05DA9C}"/>
          </ac:spMkLst>
        </pc:spChg>
        <pc:spChg chg="mod">
          <ac:chgData name="Dewhurst, Alastair (STFC,RAL,SC)" userId="68e90f74-28c5-4d4e-9a6e-cb6d92fd17f8" providerId="ADAL" clId="{DAE9C2AF-6670-BA4A-9684-DA383750F508}" dt="2023-08-30T11:59:22.847" v="5960" actId="20577"/>
          <ac:spMkLst>
            <pc:docMk/>
            <pc:sldMk cId="969356393" sldId="398"/>
            <ac:spMk id="4" creationId="{C50AE926-9C24-4F4E-B035-AEFB64DDF222}"/>
          </ac:spMkLst>
        </pc:spChg>
        <pc:graphicFrameChg chg="mod">
          <ac:chgData name="Dewhurst, Alastair (STFC,RAL,SC)" userId="68e90f74-28c5-4d4e-9a6e-cb6d92fd17f8" providerId="ADAL" clId="{DAE9C2AF-6670-BA4A-9684-DA383750F508}" dt="2023-08-30T11:54:40.214" v="5713" actId="1076"/>
          <ac:graphicFrameMkLst>
            <pc:docMk/>
            <pc:sldMk cId="969356393" sldId="398"/>
            <ac:graphicFrameMk id="15" creationId="{43FE74E3-A6BB-93E4-6F57-E1BB5BCA8859}"/>
          </ac:graphicFrameMkLst>
        </pc:graphicFrameChg>
      </pc:sldChg>
      <pc:sldChg chg="modSp mod">
        <pc:chgData name="Dewhurst, Alastair (STFC,RAL,SC)" userId="68e90f74-28c5-4d4e-9a6e-cb6d92fd17f8" providerId="ADAL" clId="{DAE9C2AF-6670-BA4A-9684-DA383750F508}" dt="2023-08-30T11:51:49.108" v="5633" actId="20577"/>
        <pc:sldMkLst>
          <pc:docMk/>
          <pc:sldMk cId="1514975975" sldId="399"/>
        </pc:sldMkLst>
        <pc:spChg chg="mod">
          <ac:chgData name="Dewhurst, Alastair (STFC,RAL,SC)" userId="68e90f74-28c5-4d4e-9a6e-cb6d92fd17f8" providerId="ADAL" clId="{DAE9C2AF-6670-BA4A-9684-DA383750F508}" dt="2023-08-30T11:51:49.108" v="5633" actId="20577"/>
          <ac:spMkLst>
            <pc:docMk/>
            <pc:sldMk cId="1514975975" sldId="399"/>
            <ac:spMk id="4" creationId="{C50AE926-9C24-4F4E-B035-AEFB64DDF222}"/>
          </ac:spMkLst>
        </pc:spChg>
        <pc:spChg chg="mod">
          <ac:chgData name="Dewhurst, Alastair (STFC,RAL,SC)" userId="68e90f74-28c5-4d4e-9a6e-cb6d92fd17f8" providerId="ADAL" clId="{DAE9C2AF-6670-BA4A-9684-DA383750F508}" dt="2023-08-29T13:09:34.967" v="31" actId="20577"/>
          <ac:spMkLst>
            <pc:docMk/>
            <pc:sldMk cId="1514975975" sldId="399"/>
            <ac:spMk id="13" creationId="{20C7C298-45D2-440D-DF50-053AEFD50A3A}"/>
          </ac:spMkLst>
        </pc:spChg>
      </pc:sldChg>
      <pc:sldChg chg="addSp modSp mod">
        <pc:chgData name="Dewhurst, Alastair (STFC,RAL,SC)" userId="68e90f74-28c5-4d4e-9a6e-cb6d92fd17f8" providerId="ADAL" clId="{DAE9C2AF-6670-BA4A-9684-DA383750F508}" dt="2023-08-30T12:47:07.642" v="9836" actId="20577"/>
        <pc:sldMkLst>
          <pc:docMk/>
          <pc:sldMk cId="3167844032" sldId="400"/>
        </pc:sldMkLst>
        <pc:spChg chg="mod">
          <ac:chgData name="Dewhurst, Alastair (STFC,RAL,SC)" userId="68e90f74-28c5-4d4e-9a6e-cb6d92fd17f8" providerId="ADAL" clId="{DAE9C2AF-6670-BA4A-9684-DA383750F508}" dt="2023-08-30T12:47:07.642" v="9836" actId="20577"/>
          <ac:spMkLst>
            <pc:docMk/>
            <pc:sldMk cId="3167844032" sldId="400"/>
            <ac:spMk id="2" creationId="{14B681F2-7257-C74F-9233-22EF5FD345D3}"/>
          </ac:spMkLst>
        </pc:spChg>
        <pc:spChg chg="add mod">
          <ac:chgData name="Dewhurst, Alastair (STFC,RAL,SC)" userId="68e90f74-28c5-4d4e-9a6e-cb6d92fd17f8" providerId="ADAL" clId="{DAE9C2AF-6670-BA4A-9684-DA383750F508}" dt="2023-08-30T11:50:11.693" v="5486" actId="1038"/>
          <ac:spMkLst>
            <pc:docMk/>
            <pc:sldMk cId="3167844032" sldId="400"/>
            <ac:spMk id="3" creationId="{C3D12015-87F1-F957-9869-9D09B15F7B03}"/>
          </ac:spMkLst>
        </pc:spChg>
        <pc:spChg chg="mod">
          <ac:chgData name="Dewhurst, Alastair (STFC,RAL,SC)" userId="68e90f74-28c5-4d4e-9a6e-cb6d92fd17f8" providerId="ADAL" clId="{DAE9C2AF-6670-BA4A-9684-DA383750F508}" dt="2023-08-30T11:45:00.165" v="5093" actId="20577"/>
          <ac:spMkLst>
            <pc:docMk/>
            <pc:sldMk cId="3167844032" sldId="400"/>
            <ac:spMk id="4" creationId="{C50AE926-9C24-4F4E-B035-AEFB64DDF222}"/>
          </ac:spMkLst>
        </pc:spChg>
        <pc:spChg chg="add mod">
          <ac:chgData name="Dewhurst, Alastair (STFC,RAL,SC)" userId="68e90f74-28c5-4d4e-9a6e-cb6d92fd17f8" providerId="ADAL" clId="{DAE9C2AF-6670-BA4A-9684-DA383750F508}" dt="2023-08-30T11:49:23.855" v="5451" actId="207"/>
          <ac:spMkLst>
            <pc:docMk/>
            <pc:sldMk cId="3167844032" sldId="400"/>
            <ac:spMk id="6" creationId="{BEC168E7-FA73-47E1-BBBD-5764E26D2B54}"/>
          </ac:spMkLst>
        </pc:spChg>
        <pc:spChg chg="add mod">
          <ac:chgData name="Dewhurst, Alastair (STFC,RAL,SC)" userId="68e90f74-28c5-4d4e-9a6e-cb6d92fd17f8" providerId="ADAL" clId="{DAE9C2AF-6670-BA4A-9684-DA383750F508}" dt="2023-08-30T11:51:15.374" v="5610" actId="20577"/>
          <ac:spMkLst>
            <pc:docMk/>
            <pc:sldMk cId="3167844032" sldId="400"/>
            <ac:spMk id="11" creationId="{8A4FA940-49DA-27C6-12FC-63969A7DCE9A}"/>
          </ac:spMkLst>
        </pc:spChg>
        <pc:picChg chg="mod">
          <ac:chgData name="Dewhurst, Alastair (STFC,RAL,SC)" userId="68e90f74-28c5-4d4e-9a6e-cb6d92fd17f8" providerId="ADAL" clId="{DAE9C2AF-6670-BA4A-9684-DA383750F508}" dt="2023-08-30T11:50:08.319" v="5476" actId="1037"/>
          <ac:picMkLst>
            <pc:docMk/>
            <pc:sldMk cId="3167844032" sldId="400"/>
            <ac:picMk id="7" creationId="{139B116D-1ED9-7B0B-4FAA-9B886891C142}"/>
          </ac:picMkLst>
        </pc:picChg>
        <pc:cxnChg chg="add mod">
          <ac:chgData name="Dewhurst, Alastair (STFC,RAL,SC)" userId="68e90f74-28c5-4d4e-9a6e-cb6d92fd17f8" providerId="ADAL" clId="{DAE9C2AF-6670-BA4A-9684-DA383750F508}" dt="2023-08-30T11:50:17.923" v="5487" actId="14100"/>
          <ac:cxnSpMkLst>
            <pc:docMk/>
            <pc:sldMk cId="3167844032" sldId="400"/>
            <ac:cxnSpMk id="9" creationId="{179392AA-C653-88EB-1EFE-4BDBC939C97D}"/>
          </ac:cxnSpMkLst>
        </pc:cxnChg>
      </pc:sldChg>
      <pc:sldChg chg="modSp add mod">
        <pc:chgData name="Dewhurst, Alastair (STFC,RAL,SC)" userId="68e90f74-28c5-4d4e-9a6e-cb6d92fd17f8" providerId="ADAL" clId="{DAE9C2AF-6670-BA4A-9684-DA383750F508}" dt="2023-08-30T09:43:33.898" v="1950" actId="27636"/>
        <pc:sldMkLst>
          <pc:docMk/>
          <pc:sldMk cId="4251872866" sldId="401"/>
        </pc:sldMkLst>
        <pc:spChg chg="mod">
          <ac:chgData name="Dewhurst, Alastair (STFC,RAL,SC)" userId="68e90f74-28c5-4d4e-9a6e-cb6d92fd17f8" providerId="ADAL" clId="{DAE9C2AF-6670-BA4A-9684-DA383750F508}" dt="2023-08-30T09:36:33.015" v="1063" actId="20577"/>
          <ac:spMkLst>
            <pc:docMk/>
            <pc:sldMk cId="4251872866" sldId="401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09:43:33.898" v="1950" actId="27636"/>
          <ac:spMkLst>
            <pc:docMk/>
            <pc:sldMk cId="4251872866" sldId="401"/>
            <ac:spMk id="3" creationId="{7F3C1D7E-4634-A74D-A071-BF027D8A23CB}"/>
          </ac:spMkLst>
        </pc:spChg>
      </pc:sldChg>
      <pc:sldChg chg="modSp add mod">
        <pc:chgData name="Dewhurst, Alastair (STFC,RAL,SC)" userId="68e90f74-28c5-4d4e-9a6e-cb6d92fd17f8" providerId="ADAL" clId="{DAE9C2AF-6670-BA4A-9684-DA383750F508}" dt="2023-08-30T11:36:17.532" v="4478" actId="20577"/>
        <pc:sldMkLst>
          <pc:docMk/>
          <pc:sldMk cId="2629075797" sldId="402"/>
        </pc:sldMkLst>
        <pc:spChg chg="mod">
          <ac:chgData name="Dewhurst, Alastair (STFC,RAL,SC)" userId="68e90f74-28c5-4d4e-9a6e-cb6d92fd17f8" providerId="ADAL" clId="{DAE9C2AF-6670-BA4A-9684-DA383750F508}" dt="2023-08-30T09:46:28.797" v="1964" actId="20577"/>
          <ac:spMkLst>
            <pc:docMk/>
            <pc:sldMk cId="2629075797" sldId="402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1:36:17.532" v="4478" actId="20577"/>
          <ac:spMkLst>
            <pc:docMk/>
            <pc:sldMk cId="2629075797" sldId="402"/>
            <ac:spMk id="3" creationId="{7F3C1D7E-4634-A74D-A071-BF027D8A23CB}"/>
          </ac:spMkLst>
        </pc:spChg>
      </pc:sldChg>
      <pc:sldChg chg="addSp modSp add mod">
        <pc:chgData name="Dewhurst, Alastair (STFC,RAL,SC)" userId="68e90f74-28c5-4d4e-9a6e-cb6d92fd17f8" providerId="ADAL" clId="{DAE9C2AF-6670-BA4A-9684-DA383750F508}" dt="2023-08-30T11:15:23.512" v="3438" actId="20577"/>
        <pc:sldMkLst>
          <pc:docMk/>
          <pc:sldMk cId="2807421721" sldId="403"/>
        </pc:sldMkLst>
        <pc:spChg chg="mod">
          <ac:chgData name="Dewhurst, Alastair (STFC,RAL,SC)" userId="68e90f74-28c5-4d4e-9a6e-cb6d92fd17f8" providerId="ADAL" clId="{DAE9C2AF-6670-BA4A-9684-DA383750F508}" dt="2023-08-30T10:29:36.198" v="2605" actId="1076"/>
          <ac:spMkLst>
            <pc:docMk/>
            <pc:sldMk cId="2807421721" sldId="403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0:23:52.845" v="2458" actId="20577"/>
          <ac:spMkLst>
            <pc:docMk/>
            <pc:sldMk cId="2807421721" sldId="403"/>
            <ac:spMk id="3" creationId="{7F3C1D7E-4634-A74D-A071-BF027D8A23CB}"/>
          </ac:spMkLst>
        </pc:spChg>
        <pc:spChg chg="add mod">
          <ac:chgData name="Dewhurst, Alastair (STFC,RAL,SC)" userId="68e90f74-28c5-4d4e-9a6e-cb6d92fd17f8" providerId="ADAL" clId="{DAE9C2AF-6670-BA4A-9684-DA383750F508}" dt="2023-08-30T11:15:23.512" v="3438" actId="20577"/>
          <ac:spMkLst>
            <pc:docMk/>
            <pc:sldMk cId="2807421721" sldId="403"/>
            <ac:spMk id="6" creationId="{C4088C04-4D21-2D8E-ADF7-A6F62CDA4A14}"/>
          </ac:spMkLst>
        </pc:spChg>
        <pc:spChg chg="add mod">
          <ac:chgData name="Dewhurst, Alastair (STFC,RAL,SC)" userId="68e90f74-28c5-4d4e-9a6e-cb6d92fd17f8" providerId="ADAL" clId="{DAE9C2AF-6670-BA4A-9684-DA383750F508}" dt="2023-08-30T11:08:23.310" v="2994" actId="1076"/>
          <ac:spMkLst>
            <pc:docMk/>
            <pc:sldMk cId="2807421721" sldId="403"/>
            <ac:spMk id="7" creationId="{A6E5A107-EBF2-87D2-E21F-7887F2F6967E}"/>
          </ac:spMkLst>
        </pc:spChg>
        <pc:picChg chg="add mod">
          <ac:chgData name="Dewhurst, Alastair (STFC,RAL,SC)" userId="68e90f74-28c5-4d4e-9a6e-cb6d92fd17f8" providerId="ADAL" clId="{DAE9C2AF-6670-BA4A-9684-DA383750F508}" dt="2023-08-30T10:29:48.876" v="2608" actId="1076"/>
          <ac:picMkLst>
            <pc:docMk/>
            <pc:sldMk cId="2807421721" sldId="403"/>
            <ac:picMk id="1026" creationId="{64562D60-2524-2898-5FC1-CB4D90D7409D}"/>
          </ac:picMkLst>
        </pc:picChg>
        <pc:picChg chg="add mod">
          <ac:chgData name="Dewhurst, Alastair (STFC,RAL,SC)" userId="68e90f74-28c5-4d4e-9a6e-cb6d92fd17f8" providerId="ADAL" clId="{DAE9C2AF-6670-BA4A-9684-DA383750F508}" dt="2023-08-30T10:31:30.379" v="2612" actId="14100"/>
          <ac:picMkLst>
            <pc:docMk/>
            <pc:sldMk cId="2807421721" sldId="403"/>
            <ac:picMk id="1028" creationId="{28B6CAB7-80B5-2C3D-6CFC-DD8BF774C263}"/>
          </ac:picMkLst>
        </pc:picChg>
      </pc:sldChg>
      <pc:sldChg chg="addSp delSp modSp add mod">
        <pc:chgData name="Dewhurst, Alastair (STFC,RAL,SC)" userId="68e90f74-28c5-4d4e-9a6e-cb6d92fd17f8" providerId="ADAL" clId="{DAE9C2AF-6670-BA4A-9684-DA383750F508}" dt="2023-08-30T11:21:13.608" v="3681" actId="1076"/>
        <pc:sldMkLst>
          <pc:docMk/>
          <pc:sldMk cId="4023918831" sldId="404"/>
        </pc:sldMkLst>
        <pc:spChg chg="mod">
          <ac:chgData name="Dewhurst, Alastair (STFC,RAL,SC)" userId="68e90f74-28c5-4d4e-9a6e-cb6d92fd17f8" providerId="ADAL" clId="{DAE9C2AF-6670-BA4A-9684-DA383750F508}" dt="2023-08-30T11:18:24.329" v="3675" actId="20577"/>
          <ac:spMkLst>
            <pc:docMk/>
            <pc:sldMk cId="4023918831" sldId="404"/>
            <ac:spMk id="2" creationId="{14B681F2-7257-C74F-9233-22EF5FD345D3}"/>
          </ac:spMkLst>
        </pc:spChg>
        <pc:spChg chg="del mod">
          <ac:chgData name="Dewhurst, Alastair (STFC,RAL,SC)" userId="68e90f74-28c5-4d4e-9a6e-cb6d92fd17f8" providerId="ADAL" clId="{DAE9C2AF-6670-BA4A-9684-DA383750F508}" dt="2023-08-30T11:02:45.993" v="2916" actId="1032"/>
          <ac:spMkLst>
            <pc:docMk/>
            <pc:sldMk cId="4023918831" sldId="404"/>
            <ac:spMk id="3" creationId="{7F3C1D7E-4634-A74D-A071-BF027D8A23CB}"/>
          </ac:spMkLst>
        </pc:spChg>
        <pc:spChg chg="add del mod">
          <ac:chgData name="Dewhurst, Alastair (STFC,RAL,SC)" userId="68e90f74-28c5-4d4e-9a6e-cb6d92fd17f8" providerId="ADAL" clId="{DAE9C2AF-6670-BA4A-9684-DA383750F508}" dt="2023-08-30T11:04:31.957" v="2948" actId="1032"/>
          <ac:spMkLst>
            <pc:docMk/>
            <pc:sldMk cId="4023918831" sldId="404"/>
            <ac:spMk id="8" creationId="{8DF5F0A0-6D01-B7D7-ACC7-434095C28E5F}"/>
          </ac:spMkLst>
        </pc:spChg>
        <pc:spChg chg="add del mod">
          <ac:chgData name="Dewhurst, Alastair (STFC,RAL,SC)" userId="68e90f74-28c5-4d4e-9a6e-cb6d92fd17f8" providerId="ADAL" clId="{DAE9C2AF-6670-BA4A-9684-DA383750F508}" dt="2023-08-30T11:06:51.479" v="2968" actId="478"/>
          <ac:spMkLst>
            <pc:docMk/>
            <pc:sldMk cId="4023918831" sldId="404"/>
            <ac:spMk id="10" creationId="{5DE701F7-F671-390D-63D6-519959FBB951}"/>
          </ac:spMkLst>
        </pc:spChg>
        <pc:spChg chg="add mod">
          <ac:chgData name="Dewhurst, Alastair (STFC,RAL,SC)" userId="68e90f74-28c5-4d4e-9a6e-cb6d92fd17f8" providerId="ADAL" clId="{DAE9C2AF-6670-BA4A-9684-DA383750F508}" dt="2023-08-30T11:18:49.209" v="3676" actId="1076"/>
          <ac:spMkLst>
            <pc:docMk/>
            <pc:sldMk cId="4023918831" sldId="404"/>
            <ac:spMk id="11" creationId="{E92A8981-7145-DD71-3F73-7701EF0E5A42}"/>
          </ac:spMkLst>
        </pc:spChg>
        <pc:spChg chg="add mod">
          <ac:chgData name="Dewhurst, Alastair (STFC,RAL,SC)" userId="68e90f74-28c5-4d4e-9a6e-cb6d92fd17f8" providerId="ADAL" clId="{DAE9C2AF-6670-BA4A-9684-DA383750F508}" dt="2023-08-30T11:21:13.608" v="3681" actId="1076"/>
          <ac:spMkLst>
            <pc:docMk/>
            <pc:sldMk cId="4023918831" sldId="404"/>
            <ac:spMk id="12" creationId="{90FE358D-F401-A490-C761-C7B9C3474089}"/>
          </ac:spMkLst>
        </pc:spChg>
        <pc:graphicFrameChg chg="add del mod modGraphic">
          <ac:chgData name="Dewhurst, Alastair (STFC,RAL,SC)" userId="68e90f74-28c5-4d4e-9a6e-cb6d92fd17f8" providerId="ADAL" clId="{DAE9C2AF-6670-BA4A-9684-DA383750F508}" dt="2023-08-30T11:03:47.630" v="2947" actId="478"/>
          <ac:graphicFrameMkLst>
            <pc:docMk/>
            <pc:sldMk cId="4023918831" sldId="404"/>
            <ac:graphicFrameMk id="6" creationId="{6F93263B-78B3-0FC2-354A-87A39DB5F8C3}"/>
          </ac:graphicFrameMkLst>
        </pc:graphicFrameChg>
        <pc:graphicFrameChg chg="add mod modGraphic">
          <ac:chgData name="Dewhurst, Alastair (STFC,RAL,SC)" userId="68e90f74-28c5-4d4e-9a6e-cb6d92fd17f8" providerId="ADAL" clId="{DAE9C2AF-6670-BA4A-9684-DA383750F508}" dt="2023-08-30T11:07:03.052" v="2971"/>
          <ac:graphicFrameMkLst>
            <pc:docMk/>
            <pc:sldMk cId="4023918831" sldId="404"/>
            <ac:graphicFrameMk id="9" creationId="{A6B4247F-855E-B6DD-39D8-F9A7F7512AC5}"/>
          </ac:graphicFrameMkLst>
        </pc:graphicFrameChg>
      </pc:sldChg>
      <pc:sldChg chg="addSp modSp add mod">
        <pc:chgData name="Dewhurst, Alastair (STFC,RAL,SC)" userId="68e90f74-28c5-4d4e-9a6e-cb6d92fd17f8" providerId="ADAL" clId="{DAE9C2AF-6670-BA4A-9684-DA383750F508}" dt="2023-08-30T11:13:55.437" v="3238" actId="20577"/>
        <pc:sldMkLst>
          <pc:docMk/>
          <pc:sldMk cId="668700553" sldId="405"/>
        </pc:sldMkLst>
        <pc:spChg chg="mod">
          <ac:chgData name="Dewhurst, Alastair (STFC,RAL,SC)" userId="68e90f74-28c5-4d4e-9a6e-cb6d92fd17f8" providerId="ADAL" clId="{DAE9C2AF-6670-BA4A-9684-DA383750F508}" dt="2023-08-30T10:44:16.594" v="2858" actId="20577"/>
          <ac:spMkLst>
            <pc:docMk/>
            <pc:sldMk cId="668700553" sldId="405"/>
            <ac:spMk id="2" creationId="{14B681F2-7257-C74F-9233-22EF5FD345D3}"/>
          </ac:spMkLst>
        </pc:spChg>
        <pc:spChg chg="add mod">
          <ac:chgData name="Dewhurst, Alastair (STFC,RAL,SC)" userId="68e90f74-28c5-4d4e-9a6e-cb6d92fd17f8" providerId="ADAL" clId="{DAE9C2AF-6670-BA4A-9684-DA383750F508}" dt="2023-08-30T10:46:22.936" v="2859" actId="20577"/>
          <ac:spMkLst>
            <pc:docMk/>
            <pc:sldMk cId="668700553" sldId="405"/>
            <ac:spMk id="6" creationId="{24E5580B-191A-5305-EAAF-9B53D94848DE}"/>
          </ac:spMkLst>
        </pc:spChg>
        <pc:spChg chg="add mod">
          <ac:chgData name="Dewhurst, Alastair (STFC,RAL,SC)" userId="68e90f74-28c5-4d4e-9a6e-cb6d92fd17f8" providerId="ADAL" clId="{DAE9C2AF-6670-BA4A-9684-DA383750F508}" dt="2023-08-30T11:13:55.437" v="3238" actId="20577"/>
          <ac:spMkLst>
            <pc:docMk/>
            <pc:sldMk cId="668700553" sldId="405"/>
            <ac:spMk id="7" creationId="{44CDA299-F11D-448B-1B87-B4D1B64C34DF}"/>
          </ac:spMkLst>
        </pc:spChg>
        <pc:spChg chg="add mod">
          <ac:chgData name="Dewhurst, Alastair (STFC,RAL,SC)" userId="68e90f74-28c5-4d4e-9a6e-cb6d92fd17f8" providerId="ADAL" clId="{DAE9C2AF-6670-BA4A-9684-DA383750F508}" dt="2023-08-30T11:08:29.163" v="2995" actId="1076"/>
          <ac:spMkLst>
            <pc:docMk/>
            <pc:sldMk cId="668700553" sldId="405"/>
            <ac:spMk id="8" creationId="{90082BBF-3CBE-B059-82E6-DDD4655F94B0}"/>
          </ac:spMkLst>
        </pc:spChg>
        <pc:picChg chg="add mod">
          <ac:chgData name="Dewhurst, Alastair (STFC,RAL,SC)" userId="68e90f74-28c5-4d4e-9a6e-cb6d92fd17f8" providerId="ADAL" clId="{DAE9C2AF-6670-BA4A-9684-DA383750F508}" dt="2023-08-30T11:00:46.540" v="2872" actId="14100"/>
          <ac:picMkLst>
            <pc:docMk/>
            <pc:sldMk cId="668700553" sldId="405"/>
            <ac:picMk id="2050" creationId="{A7D907F1-2A6C-EC12-BD88-A5E580880C74}"/>
          </ac:picMkLst>
        </pc:picChg>
        <pc:picChg chg="add mod">
          <ac:chgData name="Dewhurst, Alastair (STFC,RAL,SC)" userId="68e90f74-28c5-4d4e-9a6e-cb6d92fd17f8" providerId="ADAL" clId="{DAE9C2AF-6670-BA4A-9684-DA383750F508}" dt="2023-08-30T11:00:40.817" v="2869" actId="1076"/>
          <ac:picMkLst>
            <pc:docMk/>
            <pc:sldMk cId="668700553" sldId="405"/>
            <ac:picMk id="2052" creationId="{13EAFA3E-67BA-CC17-A794-E01714FB7696}"/>
          </ac:picMkLst>
        </pc:picChg>
      </pc:sldChg>
      <pc:sldChg chg="delSp modSp add mod ord">
        <pc:chgData name="Dewhurst, Alastair (STFC,RAL,SC)" userId="68e90f74-28c5-4d4e-9a6e-cb6d92fd17f8" providerId="ADAL" clId="{DAE9C2AF-6670-BA4A-9684-DA383750F508}" dt="2023-08-30T11:36:06.976" v="4477" actId="20577"/>
        <pc:sldMkLst>
          <pc:docMk/>
          <pc:sldMk cId="169485045" sldId="406"/>
        </pc:sldMkLst>
        <pc:spChg chg="mod">
          <ac:chgData name="Dewhurst, Alastair (STFC,RAL,SC)" userId="68e90f74-28c5-4d4e-9a6e-cb6d92fd17f8" providerId="ADAL" clId="{DAE9C2AF-6670-BA4A-9684-DA383750F508}" dt="2023-08-30T11:21:31.111" v="3690" actId="20577"/>
          <ac:spMkLst>
            <pc:docMk/>
            <pc:sldMk cId="169485045" sldId="406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1:36:06.976" v="4477" actId="20577"/>
          <ac:spMkLst>
            <pc:docMk/>
            <pc:sldMk cId="169485045" sldId="406"/>
            <ac:spMk id="6" creationId="{C4088C04-4D21-2D8E-ADF7-A6F62CDA4A14}"/>
          </ac:spMkLst>
        </pc:spChg>
        <pc:spChg chg="del">
          <ac:chgData name="Dewhurst, Alastair (STFC,RAL,SC)" userId="68e90f74-28c5-4d4e-9a6e-cb6d92fd17f8" providerId="ADAL" clId="{DAE9C2AF-6670-BA4A-9684-DA383750F508}" dt="2023-08-30T11:23:00.670" v="3713" actId="478"/>
          <ac:spMkLst>
            <pc:docMk/>
            <pc:sldMk cId="169485045" sldId="406"/>
            <ac:spMk id="7" creationId="{A6E5A107-EBF2-87D2-E21F-7887F2F6967E}"/>
          </ac:spMkLst>
        </pc:spChg>
        <pc:picChg chg="del">
          <ac:chgData name="Dewhurst, Alastair (STFC,RAL,SC)" userId="68e90f74-28c5-4d4e-9a6e-cb6d92fd17f8" providerId="ADAL" clId="{DAE9C2AF-6670-BA4A-9684-DA383750F508}" dt="2023-08-30T11:22:58.183" v="3711" actId="478"/>
          <ac:picMkLst>
            <pc:docMk/>
            <pc:sldMk cId="169485045" sldId="406"/>
            <ac:picMk id="1026" creationId="{64562D60-2524-2898-5FC1-CB4D90D7409D}"/>
          </ac:picMkLst>
        </pc:picChg>
        <pc:picChg chg="del">
          <ac:chgData name="Dewhurst, Alastair (STFC,RAL,SC)" userId="68e90f74-28c5-4d4e-9a6e-cb6d92fd17f8" providerId="ADAL" clId="{DAE9C2AF-6670-BA4A-9684-DA383750F508}" dt="2023-08-30T11:22:59.244" v="3712" actId="478"/>
          <ac:picMkLst>
            <pc:docMk/>
            <pc:sldMk cId="169485045" sldId="406"/>
            <ac:picMk id="1028" creationId="{28B6CAB7-80B5-2C3D-6CFC-DD8BF774C263}"/>
          </ac:picMkLst>
        </pc:picChg>
      </pc:sldChg>
      <pc:sldChg chg="modSp add mod ord">
        <pc:chgData name="Dewhurst, Alastair (STFC,RAL,SC)" userId="68e90f74-28c5-4d4e-9a6e-cb6d92fd17f8" providerId="ADAL" clId="{DAE9C2AF-6670-BA4A-9684-DA383750F508}" dt="2023-08-30T12:07:47.873" v="6950" actId="20577"/>
        <pc:sldMkLst>
          <pc:docMk/>
          <pc:sldMk cId="2989819052" sldId="407"/>
        </pc:sldMkLst>
        <pc:spChg chg="mod">
          <ac:chgData name="Dewhurst, Alastair (STFC,RAL,SC)" userId="68e90f74-28c5-4d4e-9a6e-cb6d92fd17f8" providerId="ADAL" clId="{DAE9C2AF-6670-BA4A-9684-DA383750F508}" dt="2023-08-30T12:00:04.164" v="6002" actId="20577"/>
          <ac:spMkLst>
            <pc:docMk/>
            <pc:sldMk cId="2989819052" sldId="407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2:07:47.873" v="6950" actId="20577"/>
          <ac:spMkLst>
            <pc:docMk/>
            <pc:sldMk cId="2989819052" sldId="407"/>
            <ac:spMk id="3" creationId="{7F3C1D7E-4634-A74D-A071-BF027D8A23CB}"/>
          </ac:spMkLst>
        </pc:spChg>
      </pc:sldChg>
      <pc:sldChg chg="modSp add mod">
        <pc:chgData name="Dewhurst, Alastair (STFC,RAL,SC)" userId="68e90f74-28c5-4d4e-9a6e-cb6d92fd17f8" providerId="ADAL" clId="{DAE9C2AF-6670-BA4A-9684-DA383750F508}" dt="2023-08-30T12:38:12.868" v="8992" actId="20577"/>
        <pc:sldMkLst>
          <pc:docMk/>
          <pc:sldMk cId="3490744426" sldId="408"/>
        </pc:sldMkLst>
        <pc:spChg chg="mod">
          <ac:chgData name="Dewhurst, Alastair (STFC,RAL,SC)" userId="68e90f74-28c5-4d4e-9a6e-cb6d92fd17f8" providerId="ADAL" clId="{DAE9C2AF-6670-BA4A-9684-DA383750F508}" dt="2023-08-30T12:08:11.157" v="6966" actId="20577"/>
          <ac:spMkLst>
            <pc:docMk/>
            <pc:sldMk cId="3490744426" sldId="408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2:38:12.868" v="8992" actId="20577"/>
          <ac:spMkLst>
            <pc:docMk/>
            <pc:sldMk cId="3490744426" sldId="408"/>
            <ac:spMk id="3" creationId="{7F3C1D7E-4634-A74D-A071-BF027D8A23CB}"/>
          </ac:spMkLst>
        </pc:spChg>
      </pc:sldChg>
      <pc:sldChg chg="modSp add mod">
        <pc:chgData name="Dewhurst, Alastair (STFC,RAL,SC)" userId="68e90f74-28c5-4d4e-9a6e-cb6d92fd17f8" providerId="ADAL" clId="{DAE9C2AF-6670-BA4A-9684-DA383750F508}" dt="2023-08-30T12:36:09.925" v="8978" actId="20577"/>
        <pc:sldMkLst>
          <pc:docMk/>
          <pc:sldMk cId="124476489" sldId="409"/>
        </pc:sldMkLst>
        <pc:spChg chg="mod">
          <ac:chgData name="Dewhurst, Alastair (STFC,RAL,SC)" userId="68e90f74-28c5-4d4e-9a6e-cb6d92fd17f8" providerId="ADAL" clId="{DAE9C2AF-6670-BA4A-9684-DA383750F508}" dt="2023-08-30T12:24:35.533" v="8212" actId="20577"/>
          <ac:spMkLst>
            <pc:docMk/>
            <pc:sldMk cId="124476489" sldId="409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2:36:09.925" v="8978" actId="20577"/>
          <ac:spMkLst>
            <pc:docMk/>
            <pc:sldMk cId="124476489" sldId="409"/>
            <ac:spMk id="3" creationId="{7F3C1D7E-4634-A74D-A071-BF027D8A23CB}"/>
          </ac:spMkLst>
        </pc:spChg>
      </pc:sldChg>
      <pc:sldChg chg="modSp add mod">
        <pc:chgData name="Dewhurst, Alastair (STFC,RAL,SC)" userId="68e90f74-28c5-4d4e-9a6e-cb6d92fd17f8" providerId="ADAL" clId="{DAE9C2AF-6670-BA4A-9684-DA383750F508}" dt="2023-08-30T12:41:26.898" v="9357" actId="20577"/>
        <pc:sldMkLst>
          <pc:docMk/>
          <pc:sldMk cId="2091347738" sldId="410"/>
        </pc:sldMkLst>
        <pc:spChg chg="mod">
          <ac:chgData name="Dewhurst, Alastair (STFC,RAL,SC)" userId="68e90f74-28c5-4d4e-9a6e-cb6d92fd17f8" providerId="ADAL" clId="{DAE9C2AF-6670-BA4A-9684-DA383750F508}" dt="2023-08-30T12:24:39.302" v="8220" actId="20577"/>
          <ac:spMkLst>
            <pc:docMk/>
            <pc:sldMk cId="2091347738" sldId="410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2:41:26.898" v="9357" actId="20577"/>
          <ac:spMkLst>
            <pc:docMk/>
            <pc:sldMk cId="2091347738" sldId="410"/>
            <ac:spMk id="3" creationId="{7F3C1D7E-4634-A74D-A071-BF027D8A23CB}"/>
          </ac:spMkLst>
        </pc:spChg>
      </pc:sldChg>
      <pc:sldChg chg="modSp add mod">
        <pc:chgData name="Dewhurst, Alastair (STFC,RAL,SC)" userId="68e90f74-28c5-4d4e-9a6e-cb6d92fd17f8" providerId="ADAL" clId="{DAE9C2AF-6670-BA4A-9684-DA383750F508}" dt="2023-08-30T12:48:45" v="9966" actId="20577"/>
        <pc:sldMkLst>
          <pc:docMk/>
          <pc:sldMk cId="1565684494" sldId="411"/>
        </pc:sldMkLst>
        <pc:spChg chg="mod">
          <ac:chgData name="Dewhurst, Alastair (STFC,RAL,SC)" userId="68e90f74-28c5-4d4e-9a6e-cb6d92fd17f8" providerId="ADAL" clId="{DAE9C2AF-6670-BA4A-9684-DA383750F508}" dt="2023-08-30T12:23:44.286" v="8192" actId="5793"/>
          <ac:spMkLst>
            <pc:docMk/>
            <pc:sldMk cId="1565684494" sldId="411"/>
            <ac:spMk id="2" creationId="{14B681F2-7257-C74F-9233-22EF5FD345D3}"/>
          </ac:spMkLst>
        </pc:spChg>
        <pc:spChg chg="mod">
          <ac:chgData name="Dewhurst, Alastair (STFC,RAL,SC)" userId="68e90f74-28c5-4d4e-9a6e-cb6d92fd17f8" providerId="ADAL" clId="{DAE9C2AF-6670-BA4A-9684-DA383750F508}" dt="2023-08-30T12:48:45" v="9966" actId="20577"/>
          <ac:spMkLst>
            <pc:docMk/>
            <pc:sldMk cId="1565684494" sldId="411"/>
            <ac:spMk id="3" creationId="{7F3C1D7E-4634-A74D-A071-BF027D8A23CB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EAC829-FD12-D94F-880C-8BA61ECF50B2}" type="doc">
      <dgm:prSet loTypeId="urn:microsoft.com/office/officeart/2005/8/layout/cycle7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127EAC0-A709-D546-8C89-8A16A2F7DEE2}">
      <dgm:prSet phldrT="[Text]"/>
      <dgm:spPr/>
      <dgm:t>
        <a:bodyPr/>
        <a:lstStyle/>
        <a:p>
          <a:r>
            <a:rPr lang="en-GB" dirty="0"/>
            <a:t>HDD</a:t>
          </a:r>
        </a:p>
      </dgm:t>
    </dgm:pt>
    <dgm:pt modelId="{CD98FDD0-7F67-BE49-BE54-2E9230EA704C}" type="parTrans" cxnId="{47C77D1C-B817-A749-A284-8BC69B0C8C89}">
      <dgm:prSet/>
      <dgm:spPr/>
      <dgm:t>
        <a:bodyPr/>
        <a:lstStyle/>
        <a:p>
          <a:endParaRPr lang="en-GB"/>
        </a:p>
      </dgm:t>
    </dgm:pt>
    <dgm:pt modelId="{1A0AE4D2-5F53-D84D-948D-B77007AB9252}" type="sibTrans" cxnId="{47C77D1C-B817-A749-A284-8BC69B0C8C89}">
      <dgm:prSet/>
      <dgm:spPr/>
      <dgm:t>
        <a:bodyPr/>
        <a:lstStyle/>
        <a:p>
          <a:endParaRPr lang="en-GB"/>
        </a:p>
      </dgm:t>
    </dgm:pt>
    <dgm:pt modelId="{30B1CBA4-6938-DE42-99E4-34A06DB9915A}">
      <dgm:prSet phldrT="[Text]"/>
      <dgm:spPr/>
      <dgm:t>
        <a:bodyPr/>
        <a:lstStyle/>
        <a:p>
          <a:r>
            <a:rPr lang="en-GB" dirty="0"/>
            <a:t>SSD</a:t>
          </a:r>
        </a:p>
      </dgm:t>
    </dgm:pt>
    <dgm:pt modelId="{0AC3AE63-D416-8248-BBFB-193CECBBB7F2}" type="parTrans" cxnId="{03EDD610-5B49-FE46-827E-15B669587A9A}">
      <dgm:prSet/>
      <dgm:spPr/>
      <dgm:t>
        <a:bodyPr/>
        <a:lstStyle/>
        <a:p>
          <a:endParaRPr lang="en-GB"/>
        </a:p>
      </dgm:t>
    </dgm:pt>
    <dgm:pt modelId="{ECF5C687-4C5D-DB41-96C7-F79111E5E120}" type="sibTrans" cxnId="{03EDD610-5B49-FE46-827E-15B669587A9A}">
      <dgm:prSet/>
      <dgm:spPr/>
      <dgm:t>
        <a:bodyPr/>
        <a:lstStyle/>
        <a:p>
          <a:endParaRPr lang="en-GB"/>
        </a:p>
      </dgm:t>
    </dgm:pt>
    <dgm:pt modelId="{91ADBDC1-5EAF-4E4E-9EAA-B4A1181202D4}">
      <dgm:prSet phldrT="[Text]"/>
      <dgm:spPr/>
      <dgm:t>
        <a:bodyPr/>
        <a:lstStyle/>
        <a:p>
          <a:r>
            <a:rPr lang="en-GB" dirty="0"/>
            <a:t>Tape</a:t>
          </a:r>
        </a:p>
      </dgm:t>
    </dgm:pt>
    <dgm:pt modelId="{86781C1C-33A5-4545-A7B7-468CD6EA2BA5}" type="parTrans" cxnId="{C58C4918-D2A3-934F-9840-38CF81B1A336}">
      <dgm:prSet/>
      <dgm:spPr/>
      <dgm:t>
        <a:bodyPr/>
        <a:lstStyle/>
        <a:p>
          <a:endParaRPr lang="en-GB"/>
        </a:p>
      </dgm:t>
    </dgm:pt>
    <dgm:pt modelId="{59774093-5DA5-DC46-8F69-6BF42D85058A}" type="sibTrans" cxnId="{C58C4918-D2A3-934F-9840-38CF81B1A336}">
      <dgm:prSet/>
      <dgm:spPr/>
      <dgm:t>
        <a:bodyPr/>
        <a:lstStyle/>
        <a:p>
          <a:endParaRPr lang="en-GB"/>
        </a:p>
      </dgm:t>
    </dgm:pt>
    <dgm:pt modelId="{3F5D947B-37CD-FE44-8480-3BCABB746761}" type="pres">
      <dgm:prSet presAssocID="{7DEAC829-FD12-D94F-880C-8BA61ECF50B2}" presName="Name0" presStyleCnt="0">
        <dgm:presLayoutVars>
          <dgm:dir/>
          <dgm:resizeHandles val="exact"/>
        </dgm:presLayoutVars>
      </dgm:prSet>
      <dgm:spPr/>
    </dgm:pt>
    <dgm:pt modelId="{B3AE1B97-0E62-F844-9700-0C1C70C3DADB}" type="pres">
      <dgm:prSet presAssocID="{9127EAC0-A709-D546-8C89-8A16A2F7DEE2}" presName="node" presStyleLbl="node1" presStyleIdx="0" presStyleCnt="3">
        <dgm:presLayoutVars>
          <dgm:bulletEnabled val="1"/>
        </dgm:presLayoutVars>
      </dgm:prSet>
      <dgm:spPr/>
    </dgm:pt>
    <dgm:pt modelId="{5CB443DF-A664-4A40-8760-535228CF839A}" type="pres">
      <dgm:prSet presAssocID="{1A0AE4D2-5F53-D84D-948D-B77007AB9252}" presName="sibTrans" presStyleLbl="sibTrans2D1" presStyleIdx="0" presStyleCnt="3" custAng="10865502" custScaleY="300784"/>
      <dgm:spPr>
        <a:prstGeom prst="leftArrow">
          <a:avLst/>
        </a:prstGeom>
      </dgm:spPr>
    </dgm:pt>
    <dgm:pt modelId="{3A04831C-B19E-8B44-894F-CD5957BA866D}" type="pres">
      <dgm:prSet presAssocID="{1A0AE4D2-5F53-D84D-948D-B77007AB9252}" presName="connectorText" presStyleLbl="sibTrans2D1" presStyleIdx="0" presStyleCnt="3"/>
      <dgm:spPr/>
    </dgm:pt>
    <dgm:pt modelId="{E8647393-2A8D-EA43-9FC4-F9D968131DD5}" type="pres">
      <dgm:prSet presAssocID="{30B1CBA4-6938-DE42-99E4-34A06DB9915A}" presName="node" presStyleLbl="node1" presStyleIdx="1" presStyleCnt="3">
        <dgm:presLayoutVars>
          <dgm:bulletEnabled val="1"/>
        </dgm:presLayoutVars>
      </dgm:prSet>
      <dgm:spPr/>
    </dgm:pt>
    <dgm:pt modelId="{6B81C572-D349-4441-979B-4B9022AEB247}" type="pres">
      <dgm:prSet presAssocID="{ECF5C687-4C5D-DB41-96C7-F79111E5E120}" presName="sibTrans" presStyleLbl="sibTrans2D1" presStyleIdx="1" presStyleCnt="3" custScaleY="53757"/>
      <dgm:spPr>
        <a:prstGeom prst="leftArrow">
          <a:avLst/>
        </a:prstGeom>
      </dgm:spPr>
    </dgm:pt>
    <dgm:pt modelId="{F3501931-3BC0-9C4A-80EE-D45B48736C8D}" type="pres">
      <dgm:prSet presAssocID="{ECF5C687-4C5D-DB41-96C7-F79111E5E120}" presName="connectorText" presStyleLbl="sibTrans2D1" presStyleIdx="1" presStyleCnt="3"/>
      <dgm:spPr/>
    </dgm:pt>
    <dgm:pt modelId="{71B67FF4-363A-F642-990D-D04A21DB7958}" type="pres">
      <dgm:prSet presAssocID="{91ADBDC1-5EAF-4E4E-9EAA-B4A1181202D4}" presName="node" presStyleLbl="node1" presStyleIdx="2" presStyleCnt="3">
        <dgm:presLayoutVars>
          <dgm:bulletEnabled val="1"/>
        </dgm:presLayoutVars>
      </dgm:prSet>
      <dgm:spPr/>
    </dgm:pt>
    <dgm:pt modelId="{3CF90164-DB25-2146-BFDC-23D8AA2242A3}" type="pres">
      <dgm:prSet presAssocID="{59774093-5DA5-DC46-8F69-6BF42D85058A}" presName="sibTrans" presStyleLbl="sibTrans2D1" presStyleIdx="2" presStyleCnt="3"/>
      <dgm:spPr>
        <a:prstGeom prst="leftArrow">
          <a:avLst/>
        </a:prstGeom>
      </dgm:spPr>
    </dgm:pt>
    <dgm:pt modelId="{31EB4C0E-F8D6-B548-B471-A513AB532FE1}" type="pres">
      <dgm:prSet presAssocID="{59774093-5DA5-DC46-8F69-6BF42D85058A}" presName="connectorText" presStyleLbl="sibTrans2D1" presStyleIdx="2" presStyleCnt="3"/>
      <dgm:spPr/>
    </dgm:pt>
  </dgm:ptLst>
  <dgm:cxnLst>
    <dgm:cxn modelId="{7D782709-557A-A049-A276-3B4A19DDD089}" type="presOf" srcId="{59774093-5DA5-DC46-8F69-6BF42D85058A}" destId="{31EB4C0E-F8D6-B548-B471-A513AB532FE1}" srcOrd="1" destOrd="0" presId="urn:microsoft.com/office/officeart/2005/8/layout/cycle7"/>
    <dgm:cxn modelId="{3E8A750E-B8CB-6642-96FB-73350493B202}" type="presOf" srcId="{59774093-5DA5-DC46-8F69-6BF42D85058A}" destId="{3CF90164-DB25-2146-BFDC-23D8AA2242A3}" srcOrd="0" destOrd="0" presId="urn:microsoft.com/office/officeart/2005/8/layout/cycle7"/>
    <dgm:cxn modelId="{03EDD610-5B49-FE46-827E-15B669587A9A}" srcId="{7DEAC829-FD12-D94F-880C-8BA61ECF50B2}" destId="{30B1CBA4-6938-DE42-99E4-34A06DB9915A}" srcOrd="1" destOrd="0" parTransId="{0AC3AE63-D416-8248-BBFB-193CECBBB7F2}" sibTransId="{ECF5C687-4C5D-DB41-96C7-F79111E5E120}"/>
    <dgm:cxn modelId="{DB997311-4840-DE47-AC50-3CB7C4AD2549}" type="presOf" srcId="{ECF5C687-4C5D-DB41-96C7-F79111E5E120}" destId="{F3501931-3BC0-9C4A-80EE-D45B48736C8D}" srcOrd="1" destOrd="0" presId="urn:microsoft.com/office/officeart/2005/8/layout/cycle7"/>
    <dgm:cxn modelId="{C58C4918-D2A3-934F-9840-38CF81B1A336}" srcId="{7DEAC829-FD12-D94F-880C-8BA61ECF50B2}" destId="{91ADBDC1-5EAF-4E4E-9EAA-B4A1181202D4}" srcOrd="2" destOrd="0" parTransId="{86781C1C-33A5-4545-A7B7-468CD6EA2BA5}" sibTransId="{59774093-5DA5-DC46-8F69-6BF42D85058A}"/>
    <dgm:cxn modelId="{47C77D1C-B817-A749-A284-8BC69B0C8C89}" srcId="{7DEAC829-FD12-D94F-880C-8BA61ECF50B2}" destId="{9127EAC0-A709-D546-8C89-8A16A2F7DEE2}" srcOrd="0" destOrd="0" parTransId="{CD98FDD0-7F67-BE49-BE54-2E9230EA704C}" sibTransId="{1A0AE4D2-5F53-D84D-948D-B77007AB9252}"/>
    <dgm:cxn modelId="{497F9B1E-0E78-8543-AB1B-F7E0FFD74BC4}" type="presOf" srcId="{9127EAC0-A709-D546-8C89-8A16A2F7DEE2}" destId="{B3AE1B97-0E62-F844-9700-0C1C70C3DADB}" srcOrd="0" destOrd="0" presId="urn:microsoft.com/office/officeart/2005/8/layout/cycle7"/>
    <dgm:cxn modelId="{A9988C22-DAF8-274C-A68E-521FAC2AFB00}" type="presOf" srcId="{91ADBDC1-5EAF-4E4E-9EAA-B4A1181202D4}" destId="{71B67FF4-363A-F642-990D-D04A21DB7958}" srcOrd="0" destOrd="0" presId="urn:microsoft.com/office/officeart/2005/8/layout/cycle7"/>
    <dgm:cxn modelId="{7711A332-F9E6-114A-B3CF-DD37F96BA25E}" type="presOf" srcId="{1A0AE4D2-5F53-D84D-948D-B77007AB9252}" destId="{5CB443DF-A664-4A40-8760-535228CF839A}" srcOrd="0" destOrd="0" presId="urn:microsoft.com/office/officeart/2005/8/layout/cycle7"/>
    <dgm:cxn modelId="{BCE2A77D-C634-8048-A3EA-B814BEEBA296}" type="presOf" srcId="{ECF5C687-4C5D-DB41-96C7-F79111E5E120}" destId="{6B81C572-D349-4441-979B-4B9022AEB247}" srcOrd="0" destOrd="0" presId="urn:microsoft.com/office/officeart/2005/8/layout/cycle7"/>
    <dgm:cxn modelId="{5FDA3FAE-BE3C-E346-962D-35EB049BC29E}" type="presOf" srcId="{7DEAC829-FD12-D94F-880C-8BA61ECF50B2}" destId="{3F5D947B-37CD-FE44-8480-3BCABB746761}" srcOrd="0" destOrd="0" presId="urn:microsoft.com/office/officeart/2005/8/layout/cycle7"/>
    <dgm:cxn modelId="{C7F9C2E9-003C-3345-BA76-B45D3C84B429}" type="presOf" srcId="{1A0AE4D2-5F53-D84D-948D-B77007AB9252}" destId="{3A04831C-B19E-8B44-894F-CD5957BA866D}" srcOrd="1" destOrd="0" presId="urn:microsoft.com/office/officeart/2005/8/layout/cycle7"/>
    <dgm:cxn modelId="{D285C8F9-BB7F-164B-8230-2BDAEFEDE01B}" type="presOf" srcId="{30B1CBA4-6938-DE42-99E4-34A06DB9915A}" destId="{E8647393-2A8D-EA43-9FC4-F9D968131DD5}" srcOrd="0" destOrd="0" presId="urn:microsoft.com/office/officeart/2005/8/layout/cycle7"/>
    <dgm:cxn modelId="{434AB8FA-D4FA-5345-806F-2B2267904994}" type="presParOf" srcId="{3F5D947B-37CD-FE44-8480-3BCABB746761}" destId="{B3AE1B97-0E62-F844-9700-0C1C70C3DADB}" srcOrd="0" destOrd="0" presId="urn:microsoft.com/office/officeart/2005/8/layout/cycle7"/>
    <dgm:cxn modelId="{96580206-1E1A-BF45-8889-808FC446B8BE}" type="presParOf" srcId="{3F5D947B-37CD-FE44-8480-3BCABB746761}" destId="{5CB443DF-A664-4A40-8760-535228CF839A}" srcOrd="1" destOrd="0" presId="urn:microsoft.com/office/officeart/2005/8/layout/cycle7"/>
    <dgm:cxn modelId="{B2936789-AF52-1648-9D4D-9EF1CEB68DDD}" type="presParOf" srcId="{5CB443DF-A664-4A40-8760-535228CF839A}" destId="{3A04831C-B19E-8B44-894F-CD5957BA866D}" srcOrd="0" destOrd="0" presId="urn:microsoft.com/office/officeart/2005/8/layout/cycle7"/>
    <dgm:cxn modelId="{FFEC0270-6CED-B64F-8391-D08DBDF68E9E}" type="presParOf" srcId="{3F5D947B-37CD-FE44-8480-3BCABB746761}" destId="{E8647393-2A8D-EA43-9FC4-F9D968131DD5}" srcOrd="2" destOrd="0" presId="urn:microsoft.com/office/officeart/2005/8/layout/cycle7"/>
    <dgm:cxn modelId="{9C69C394-7155-9A48-9462-1080717D1775}" type="presParOf" srcId="{3F5D947B-37CD-FE44-8480-3BCABB746761}" destId="{6B81C572-D349-4441-979B-4B9022AEB247}" srcOrd="3" destOrd="0" presId="urn:microsoft.com/office/officeart/2005/8/layout/cycle7"/>
    <dgm:cxn modelId="{396559A8-0CAC-D144-851C-52469D357A04}" type="presParOf" srcId="{6B81C572-D349-4441-979B-4B9022AEB247}" destId="{F3501931-3BC0-9C4A-80EE-D45B48736C8D}" srcOrd="0" destOrd="0" presId="urn:microsoft.com/office/officeart/2005/8/layout/cycle7"/>
    <dgm:cxn modelId="{4BB505B7-8088-D248-B14D-3CE83CE28A45}" type="presParOf" srcId="{3F5D947B-37CD-FE44-8480-3BCABB746761}" destId="{71B67FF4-363A-F642-990D-D04A21DB7958}" srcOrd="4" destOrd="0" presId="urn:microsoft.com/office/officeart/2005/8/layout/cycle7"/>
    <dgm:cxn modelId="{9EEDAE25-68D4-5A43-B112-6024BAB632ED}" type="presParOf" srcId="{3F5D947B-37CD-FE44-8480-3BCABB746761}" destId="{3CF90164-DB25-2146-BFDC-23D8AA2242A3}" srcOrd="5" destOrd="0" presId="urn:microsoft.com/office/officeart/2005/8/layout/cycle7"/>
    <dgm:cxn modelId="{50E74363-4329-5B4A-8B8A-6C0983BCAFD9}" type="presParOf" srcId="{3CF90164-DB25-2146-BFDC-23D8AA2242A3}" destId="{31EB4C0E-F8D6-B548-B471-A513AB532FE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41C48D-9410-004F-B730-BB3BEA8DA5D5}" type="doc">
      <dgm:prSet loTypeId="urn:microsoft.com/office/officeart/2005/8/layout/orgChart1" loCatId="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BE4B80FB-D9C7-864A-934E-7172A012D3BA}">
      <dgm:prSet phldrT="[Text]"/>
      <dgm:spPr/>
      <dgm:t>
        <a:bodyPr/>
        <a:lstStyle/>
        <a:p>
          <a:r>
            <a:rPr lang="en-GB" dirty="0"/>
            <a:t>Operations</a:t>
          </a:r>
        </a:p>
      </dgm:t>
    </dgm:pt>
    <dgm:pt modelId="{160833EE-F797-4946-91F6-FC361BDB28C0}" type="parTrans" cxnId="{515FBADD-5F3F-5B49-972B-8CB7E578D878}">
      <dgm:prSet/>
      <dgm:spPr/>
      <dgm:t>
        <a:bodyPr/>
        <a:lstStyle/>
        <a:p>
          <a:endParaRPr lang="en-GB"/>
        </a:p>
      </dgm:t>
    </dgm:pt>
    <dgm:pt modelId="{87F9E2CE-156F-1F4B-9237-1375662AE989}" type="sibTrans" cxnId="{515FBADD-5F3F-5B49-972B-8CB7E578D878}">
      <dgm:prSet/>
      <dgm:spPr/>
      <dgm:t>
        <a:bodyPr/>
        <a:lstStyle/>
        <a:p>
          <a:endParaRPr lang="en-GB"/>
        </a:p>
      </dgm:t>
    </dgm:pt>
    <dgm:pt modelId="{24C19653-826E-2145-8413-DA20B25FE19F}">
      <dgm:prSet phldrT="[Text]"/>
      <dgm:spPr/>
      <dgm:t>
        <a:bodyPr/>
        <a:lstStyle/>
        <a:p>
          <a:r>
            <a:rPr lang="en-GB" dirty="0"/>
            <a:t>High Throughput Compute</a:t>
          </a:r>
        </a:p>
      </dgm:t>
    </dgm:pt>
    <dgm:pt modelId="{5157A9FE-0DE9-AD41-9B14-F01BC15AE5C7}" type="parTrans" cxnId="{3957C5A9-E50A-724A-937C-5EE076929C28}">
      <dgm:prSet/>
      <dgm:spPr/>
      <dgm:t>
        <a:bodyPr/>
        <a:lstStyle/>
        <a:p>
          <a:endParaRPr lang="en-GB"/>
        </a:p>
      </dgm:t>
    </dgm:pt>
    <dgm:pt modelId="{E491C0A6-4D98-A946-972D-8CEBFF76A3FF}" type="sibTrans" cxnId="{3957C5A9-E50A-724A-937C-5EE076929C28}">
      <dgm:prSet/>
      <dgm:spPr/>
      <dgm:t>
        <a:bodyPr/>
        <a:lstStyle/>
        <a:p>
          <a:endParaRPr lang="en-GB"/>
        </a:p>
      </dgm:t>
    </dgm:pt>
    <dgm:pt modelId="{E4088393-1FEA-444F-AAD7-D700706E7F9F}">
      <dgm:prSet phldrT="[Text]"/>
      <dgm:spPr/>
      <dgm:t>
        <a:bodyPr/>
        <a:lstStyle/>
        <a:p>
          <a:r>
            <a:rPr lang="en-GB" dirty="0"/>
            <a:t>Liaison</a:t>
          </a:r>
        </a:p>
      </dgm:t>
    </dgm:pt>
    <dgm:pt modelId="{8CB25FBE-C0CD-0947-B465-F135B31035B4}" type="parTrans" cxnId="{5936114D-730F-8D48-88D6-75F2A1522FFD}">
      <dgm:prSet/>
      <dgm:spPr/>
      <dgm:t>
        <a:bodyPr/>
        <a:lstStyle/>
        <a:p>
          <a:endParaRPr lang="en-GB"/>
        </a:p>
      </dgm:t>
    </dgm:pt>
    <dgm:pt modelId="{1EA8116E-A158-F64A-B5FE-6E494B47174F}" type="sibTrans" cxnId="{5936114D-730F-8D48-88D6-75F2A1522FFD}">
      <dgm:prSet/>
      <dgm:spPr/>
      <dgm:t>
        <a:bodyPr/>
        <a:lstStyle/>
        <a:p>
          <a:endParaRPr lang="en-GB"/>
        </a:p>
      </dgm:t>
    </dgm:pt>
    <dgm:pt modelId="{42CF1817-FECF-3643-8A70-184DC5719638}">
      <dgm:prSet/>
      <dgm:spPr/>
      <dgm:t>
        <a:bodyPr/>
        <a:lstStyle/>
        <a:p>
          <a:r>
            <a:rPr lang="en-GB" dirty="0"/>
            <a:t>Tier-1 Manager</a:t>
          </a:r>
        </a:p>
      </dgm:t>
    </dgm:pt>
    <dgm:pt modelId="{F86C99D1-8BC8-614F-874A-4BB19B688D58}" type="parTrans" cxnId="{B2920ADD-73E3-704E-8A1F-5B4B70442F86}">
      <dgm:prSet/>
      <dgm:spPr/>
      <dgm:t>
        <a:bodyPr/>
        <a:lstStyle/>
        <a:p>
          <a:endParaRPr lang="en-GB"/>
        </a:p>
      </dgm:t>
    </dgm:pt>
    <dgm:pt modelId="{C1447624-8263-BA40-9785-D1BCD6BFB41E}" type="sibTrans" cxnId="{B2920ADD-73E3-704E-8A1F-5B4B70442F86}">
      <dgm:prSet/>
      <dgm:spPr/>
      <dgm:t>
        <a:bodyPr/>
        <a:lstStyle/>
        <a:p>
          <a:endParaRPr lang="en-GB"/>
        </a:p>
      </dgm:t>
    </dgm:pt>
    <dgm:pt modelId="{5268EFFF-C6B9-4743-9FDD-A2719F8B506F}">
      <dgm:prSet/>
      <dgm:spPr/>
      <dgm:t>
        <a:bodyPr/>
        <a:lstStyle/>
        <a:p>
          <a:r>
            <a:rPr lang="en-GB" dirty="0"/>
            <a:t>Data Transfer and Access</a:t>
          </a:r>
        </a:p>
      </dgm:t>
    </dgm:pt>
    <dgm:pt modelId="{B8005E05-698A-9049-9F02-D4A6D4AE9119}" type="parTrans" cxnId="{68C500A9-5941-B249-B074-65E507F4A7FF}">
      <dgm:prSet/>
      <dgm:spPr/>
      <dgm:t>
        <a:bodyPr/>
        <a:lstStyle/>
        <a:p>
          <a:endParaRPr lang="en-GB"/>
        </a:p>
      </dgm:t>
    </dgm:pt>
    <dgm:pt modelId="{7BABE8E9-B881-C34E-BD32-DAAE70F4D81E}" type="sibTrans" cxnId="{68C500A9-5941-B249-B074-65E507F4A7FF}">
      <dgm:prSet/>
      <dgm:spPr/>
      <dgm:t>
        <a:bodyPr/>
        <a:lstStyle/>
        <a:p>
          <a:endParaRPr lang="en-GB"/>
        </a:p>
      </dgm:t>
    </dgm:pt>
    <dgm:pt modelId="{52DC3F11-7499-2C43-8C53-51D9890C87F2}" type="pres">
      <dgm:prSet presAssocID="{4841C48D-9410-004F-B730-BB3BEA8DA5D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A66A736-94AC-7D4C-A5F5-F229339F1C65}" type="pres">
      <dgm:prSet presAssocID="{42CF1817-FECF-3643-8A70-184DC5719638}" presName="hierRoot1" presStyleCnt="0">
        <dgm:presLayoutVars>
          <dgm:hierBranch val="init"/>
        </dgm:presLayoutVars>
      </dgm:prSet>
      <dgm:spPr/>
    </dgm:pt>
    <dgm:pt modelId="{32D75B21-8992-B448-A114-9ADBA94DD4E7}" type="pres">
      <dgm:prSet presAssocID="{42CF1817-FECF-3643-8A70-184DC5719638}" presName="rootComposite1" presStyleCnt="0"/>
      <dgm:spPr/>
    </dgm:pt>
    <dgm:pt modelId="{E5CC925E-69C9-2B4A-9C73-0DFE0B9EC8D7}" type="pres">
      <dgm:prSet presAssocID="{42CF1817-FECF-3643-8A70-184DC5719638}" presName="rootText1" presStyleLbl="node0" presStyleIdx="0" presStyleCnt="1">
        <dgm:presLayoutVars>
          <dgm:chPref val="3"/>
        </dgm:presLayoutVars>
      </dgm:prSet>
      <dgm:spPr/>
    </dgm:pt>
    <dgm:pt modelId="{8AD17ED3-9576-AD4A-8771-0FD25B4D6E31}" type="pres">
      <dgm:prSet presAssocID="{42CF1817-FECF-3643-8A70-184DC5719638}" presName="rootConnector1" presStyleLbl="node1" presStyleIdx="0" presStyleCnt="0"/>
      <dgm:spPr/>
    </dgm:pt>
    <dgm:pt modelId="{C3193571-5E47-9249-8216-E5F9F965829F}" type="pres">
      <dgm:prSet presAssocID="{42CF1817-FECF-3643-8A70-184DC5719638}" presName="hierChild2" presStyleCnt="0"/>
      <dgm:spPr/>
    </dgm:pt>
    <dgm:pt modelId="{2DE34D9A-B68E-1B4C-9CA3-BFCE192D36FC}" type="pres">
      <dgm:prSet presAssocID="{160833EE-F797-4946-91F6-FC361BDB28C0}" presName="Name37" presStyleLbl="parChTrans1D2" presStyleIdx="0" presStyleCnt="4"/>
      <dgm:spPr/>
    </dgm:pt>
    <dgm:pt modelId="{47F32FE0-A5FD-374B-B4D8-2EE78B26ABE4}" type="pres">
      <dgm:prSet presAssocID="{BE4B80FB-D9C7-864A-934E-7172A012D3BA}" presName="hierRoot2" presStyleCnt="0">
        <dgm:presLayoutVars>
          <dgm:hierBranch val="init"/>
        </dgm:presLayoutVars>
      </dgm:prSet>
      <dgm:spPr/>
    </dgm:pt>
    <dgm:pt modelId="{6EB2C75E-6D23-1C4C-91AE-9CF1DCDD505A}" type="pres">
      <dgm:prSet presAssocID="{BE4B80FB-D9C7-864A-934E-7172A012D3BA}" presName="rootComposite" presStyleCnt="0"/>
      <dgm:spPr/>
    </dgm:pt>
    <dgm:pt modelId="{5BBEFCFA-3723-BE4B-A8BF-2EB79A4EC231}" type="pres">
      <dgm:prSet presAssocID="{BE4B80FB-D9C7-864A-934E-7172A012D3BA}" presName="rootText" presStyleLbl="node2" presStyleIdx="0" presStyleCnt="4">
        <dgm:presLayoutVars>
          <dgm:chPref val="3"/>
        </dgm:presLayoutVars>
      </dgm:prSet>
      <dgm:spPr/>
    </dgm:pt>
    <dgm:pt modelId="{86634D58-145D-ED41-B5AF-7A688CFD7233}" type="pres">
      <dgm:prSet presAssocID="{BE4B80FB-D9C7-864A-934E-7172A012D3BA}" presName="rootConnector" presStyleLbl="node2" presStyleIdx="0" presStyleCnt="4"/>
      <dgm:spPr/>
    </dgm:pt>
    <dgm:pt modelId="{2F22C786-5E15-F84D-A6CF-00BF32B93E56}" type="pres">
      <dgm:prSet presAssocID="{BE4B80FB-D9C7-864A-934E-7172A012D3BA}" presName="hierChild4" presStyleCnt="0"/>
      <dgm:spPr/>
    </dgm:pt>
    <dgm:pt modelId="{96BE35FA-6445-7547-83AF-A4333D958E14}" type="pres">
      <dgm:prSet presAssocID="{BE4B80FB-D9C7-864A-934E-7172A012D3BA}" presName="hierChild5" presStyleCnt="0"/>
      <dgm:spPr/>
    </dgm:pt>
    <dgm:pt modelId="{36F00ABF-F129-FF47-A77E-957142FBAF55}" type="pres">
      <dgm:prSet presAssocID="{B8005E05-698A-9049-9F02-D4A6D4AE9119}" presName="Name37" presStyleLbl="parChTrans1D2" presStyleIdx="1" presStyleCnt="4"/>
      <dgm:spPr/>
    </dgm:pt>
    <dgm:pt modelId="{1C4F33AD-9689-8740-8E99-1C4454868CE5}" type="pres">
      <dgm:prSet presAssocID="{5268EFFF-C6B9-4743-9FDD-A2719F8B506F}" presName="hierRoot2" presStyleCnt="0">
        <dgm:presLayoutVars>
          <dgm:hierBranch val="init"/>
        </dgm:presLayoutVars>
      </dgm:prSet>
      <dgm:spPr/>
    </dgm:pt>
    <dgm:pt modelId="{80437F1C-3DD8-824E-B409-4B4B1A4AD6BE}" type="pres">
      <dgm:prSet presAssocID="{5268EFFF-C6B9-4743-9FDD-A2719F8B506F}" presName="rootComposite" presStyleCnt="0"/>
      <dgm:spPr/>
    </dgm:pt>
    <dgm:pt modelId="{15260D32-F21F-004C-BF26-F3B99CD87ECF}" type="pres">
      <dgm:prSet presAssocID="{5268EFFF-C6B9-4743-9FDD-A2719F8B506F}" presName="rootText" presStyleLbl="node2" presStyleIdx="1" presStyleCnt="4">
        <dgm:presLayoutVars>
          <dgm:chPref val="3"/>
        </dgm:presLayoutVars>
      </dgm:prSet>
      <dgm:spPr/>
    </dgm:pt>
    <dgm:pt modelId="{EA32649F-46FC-C74E-A26F-ED68DD4E86D7}" type="pres">
      <dgm:prSet presAssocID="{5268EFFF-C6B9-4743-9FDD-A2719F8B506F}" presName="rootConnector" presStyleLbl="node2" presStyleIdx="1" presStyleCnt="4"/>
      <dgm:spPr/>
    </dgm:pt>
    <dgm:pt modelId="{1A5569C2-8CED-A647-AFE8-F0C4064538FF}" type="pres">
      <dgm:prSet presAssocID="{5268EFFF-C6B9-4743-9FDD-A2719F8B506F}" presName="hierChild4" presStyleCnt="0"/>
      <dgm:spPr/>
    </dgm:pt>
    <dgm:pt modelId="{148A228C-3115-A84B-BAD0-92780507D872}" type="pres">
      <dgm:prSet presAssocID="{5268EFFF-C6B9-4743-9FDD-A2719F8B506F}" presName="hierChild5" presStyleCnt="0"/>
      <dgm:spPr/>
    </dgm:pt>
    <dgm:pt modelId="{517043FA-4E95-1240-A983-45DB855EFA0D}" type="pres">
      <dgm:prSet presAssocID="{5157A9FE-0DE9-AD41-9B14-F01BC15AE5C7}" presName="Name37" presStyleLbl="parChTrans1D2" presStyleIdx="2" presStyleCnt="4"/>
      <dgm:spPr/>
    </dgm:pt>
    <dgm:pt modelId="{D1B83348-13A7-014A-AAD8-98619321C37C}" type="pres">
      <dgm:prSet presAssocID="{24C19653-826E-2145-8413-DA20B25FE19F}" presName="hierRoot2" presStyleCnt="0">
        <dgm:presLayoutVars>
          <dgm:hierBranch val="init"/>
        </dgm:presLayoutVars>
      </dgm:prSet>
      <dgm:spPr/>
    </dgm:pt>
    <dgm:pt modelId="{FFBB82B8-B831-0046-8800-E0F1D4B15257}" type="pres">
      <dgm:prSet presAssocID="{24C19653-826E-2145-8413-DA20B25FE19F}" presName="rootComposite" presStyleCnt="0"/>
      <dgm:spPr/>
    </dgm:pt>
    <dgm:pt modelId="{B25FFE72-3845-CE42-9D9F-B102598279B9}" type="pres">
      <dgm:prSet presAssocID="{24C19653-826E-2145-8413-DA20B25FE19F}" presName="rootText" presStyleLbl="node2" presStyleIdx="2" presStyleCnt="4">
        <dgm:presLayoutVars>
          <dgm:chPref val="3"/>
        </dgm:presLayoutVars>
      </dgm:prSet>
      <dgm:spPr/>
    </dgm:pt>
    <dgm:pt modelId="{64EDE543-F934-B642-A622-9EE313BDA20E}" type="pres">
      <dgm:prSet presAssocID="{24C19653-826E-2145-8413-DA20B25FE19F}" presName="rootConnector" presStyleLbl="node2" presStyleIdx="2" presStyleCnt="4"/>
      <dgm:spPr/>
    </dgm:pt>
    <dgm:pt modelId="{2DE75EB4-1086-6140-ACDC-B407ACE856DA}" type="pres">
      <dgm:prSet presAssocID="{24C19653-826E-2145-8413-DA20B25FE19F}" presName="hierChild4" presStyleCnt="0"/>
      <dgm:spPr/>
    </dgm:pt>
    <dgm:pt modelId="{AA4CE906-2BA8-CA43-B82A-D87856533567}" type="pres">
      <dgm:prSet presAssocID="{24C19653-826E-2145-8413-DA20B25FE19F}" presName="hierChild5" presStyleCnt="0"/>
      <dgm:spPr/>
    </dgm:pt>
    <dgm:pt modelId="{F6C9F988-6AC7-4245-BBDF-D422C68A7E82}" type="pres">
      <dgm:prSet presAssocID="{8CB25FBE-C0CD-0947-B465-F135B31035B4}" presName="Name37" presStyleLbl="parChTrans1D2" presStyleIdx="3" presStyleCnt="4"/>
      <dgm:spPr/>
    </dgm:pt>
    <dgm:pt modelId="{7A22EF69-6224-354A-8987-F377E47D66AE}" type="pres">
      <dgm:prSet presAssocID="{E4088393-1FEA-444F-AAD7-D700706E7F9F}" presName="hierRoot2" presStyleCnt="0">
        <dgm:presLayoutVars>
          <dgm:hierBranch val="init"/>
        </dgm:presLayoutVars>
      </dgm:prSet>
      <dgm:spPr/>
    </dgm:pt>
    <dgm:pt modelId="{EFCD9410-5CAB-E14B-B1FD-26B6C8F6BBCE}" type="pres">
      <dgm:prSet presAssocID="{E4088393-1FEA-444F-AAD7-D700706E7F9F}" presName="rootComposite" presStyleCnt="0"/>
      <dgm:spPr/>
    </dgm:pt>
    <dgm:pt modelId="{CFC1108C-BF1E-6E42-83D0-703D4A80E436}" type="pres">
      <dgm:prSet presAssocID="{E4088393-1FEA-444F-AAD7-D700706E7F9F}" presName="rootText" presStyleLbl="node2" presStyleIdx="3" presStyleCnt="4">
        <dgm:presLayoutVars>
          <dgm:chPref val="3"/>
        </dgm:presLayoutVars>
      </dgm:prSet>
      <dgm:spPr/>
    </dgm:pt>
    <dgm:pt modelId="{A85BEA7A-CC0A-0B49-9C11-6DF34EC416F4}" type="pres">
      <dgm:prSet presAssocID="{E4088393-1FEA-444F-AAD7-D700706E7F9F}" presName="rootConnector" presStyleLbl="node2" presStyleIdx="3" presStyleCnt="4"/>
      <dgm:spPr/>
    </dgm:pt>
    <dgm:pt modelId="{BC302840-F2AB-6742-A3E9-9852483C550D}" type="pres">
      <dgm:prSet presAssocID="{E4088393-1FEA-444F-AAD7-D700706E7F9F}" presName="hierChild4" presStyleCnt="0"/>
      <dgm:spPr/>
    </dgm:pt>
    <dgm:pt modelId="{9983367B-BFEB-D941-AFFA-07074403134C}" type="pres">
      <dgm:prSet presAssocID="{E4088393-1FEA-444F-AAD7-D700706E7F9F}" presName="hierChild5" presStyleCnt="0"/>
      <dgm:spPr/>
    </dgm:pt>
    <dgm:pt modelId="{0EE9D7C2-C6FA-084E-B670-76918BAD9004}" type="pres">
      <dgm:prSet presAssocID="{42CF1817-FECF-3643-8A70-184DC5719638}" presName="hierChild3" presStyleCnt="0"/>
      <dgm:spPr/>
    </dgm:pt>
  </dgm:ptLst>
  <dgm:cxnLst>
    <dgm:cxn modelId="{51193607-543E-8949-9A93-05A1BF66D59D}" type="presOf" srcId="{B8005E05-698A-9049-9F02-D4A6D4AE9119}" destId="{36F00ABF-F129-FF47-A77E-957142FBAF55}" srcOrd="0" destOrd="0" presId="urn:microsoft.com/office/officeart/2005/8/layout/orgChart1"/>
    <dgm:cxn modelId="{4EA06D15-3A1A-7D4D-A72C-8E4EDC5AA7EB}" type="presOf" srcId="{E4088393-1FEA-444F-AAD7-D700706E7F9F}" destId="{A85BEA7A-CC0A-0B49-9C11-6DF34EC416F4}" srcOrd="1" destOrd="0" presId="urn:microsoft.com/office/officeart/2005/8/layout/orgChart1"/>
    <dgm:cxn modelId="{52C91320-78DC-E948-AA86-2BADD6B7E0FA}" type="presOf" srcId="{4841C48D-9410-004F-B730-BB3BEA8DA5D5}" destId="{52DC3F11-7499-2C43-8C53-51D9890C87F2}" srcOrd="0" destOrd="0" presId="urn:microsoft.com/office/officeart/2005/8/layout/orgChart1"/>
    <dgm:cxn modelId="{5CA42921-FAA8-2349-B769-6C668B2AA742}" type="presOf" srcId="{E4088393-1FEA-444F-AAD7-D700706E7F9F}" destId="{CFC1108C-BF1E-6E42-83D0-703D4A80E436}" srcOrd="0" destOrd="0" presId="urn:microsoft.com/office/officeart/2005/8/layout/orgChart1"/>
    <dgm:cxn modelId="{5936114D-730F-8D48-88D6-75F2A1522FFD}" srcId="{42CF1817-FECF-3643-8A70-184DC5719638}" destId="{E4088393-1FEA-444F-AAD7-D700706E7F9F}" srcOrd="3" destOrd="0" parTransId="{8CB25FBE-C0CD-0947-B465-F135B31035B4}" sibTransId="{1EA8116E-A158-F64A-B5FE-6E494B47174F}"/>
    <dgm:cxn modelId="{0716A181-0411-8D46-B8A7-3C97A0495BB9}" type="presOf" srcId="{5157A9FE-0DE9-AD41-9B14-F01BC15AE5C7}" destId="{517043FA-4E95-1240-A983-45DB855EFA0D}" srcOrd="0" destOrd="0" presId="urn:microsoft.com/office/officeart/2005/8/layout/orgChart1"/>
    <dgm:cxn modelId="{2B0EC0A5-99DB-C349-9691-F10E420F56C6}" type="presOf" srcId="{5268EFFF-C6B9-4743-9FDD-A2719F8B506F}" destId="{15260D32-F21F-004C-BF26-F3B99CD87ECF}" srcOrd="0" destOrd="0" presId="urn:microsoft.com/office/officeart/2005/8/layout/orgChart1"/>
    <dgm:cxn modelId="{68C500A9-5941-B249-B074-65E507F4A7FF}" srcId="{42CF1817-FECF-3643-8A70-184DC5719638}" destId="{5268EFFF-C6B9-4743-9FDD-A2719F8B506F}" srcOrd="1" destOrd="0" parTransId="{B8005E05-698A-9049-9F02-D4A6D4AE9119}" sibTransId="{7BABE8E9-B881-C34E-BD32-DAAE70F4D81E}"/>
    <dgm:cxn modelId="{C55118A9-E082-3D40-BF35-7AB63D95C5F7}" type="presOf" srcId="{42CF1817-FECF-3643-8A70-184DC5719638}" destId="{E5CC925E-69C9-2B4A-9C73-0DFE0B9EC8D7}" srcOrd="0" destOrd="0" presId="urn:microsoft.com/office/officeart/2005/8/layout/orgChart1"/>
    <dgm:cxn modelId="{3957C5A9-E50A-724A-937C-5EE076929C28}" srcId="{42CF1817-FECF-3643-8A70-184DC5719638}" destId="{24C19653-826E-2145-8413-DA20B25FE19F}" srcOrd="2" destOrd="0" parTransId="{5157A9FE-0DE9-AD41-9B14-F01BC15AE5C7}" sibTransId="{E491C0A6-4D98-A946-972D-8CEBFF76A3FF}"/>
    <dgm:cxn modelId="{DC5D35AA-7693-8D43-B3C6-11B90243D5FC}" type="presOf" srcId="{24C19653-826E-2145-8413-DA20B25FE19F}" destId="{B25FFE72-3845-CE42-9D9F-B102598279B9}" srcOrd="0" destOrd="0" presId="urn:microsoft.com/office/officeart/2005/8/layout/orgChart1"/>
    <dgm:cxn modelId="{FE1E0DAC-4A48-DF4E-85D3-CCD30F31AB11}" type="presOf" srcId="{24C19653-826E-2145-8413-DA20B25FE19F}" destId="{64EDE543-F934-B642-A622-9EE313BDA20E}" srcOrd="1" destOrd="0" presId="urn:microsoft.com/office/officeart/2005/8/layout/orgChart1"/>
    <dgm:cxn modelId="{66AA7ACA-BD57-A245-9E90-8E5B0E011982}" type="presOf" srcId="{5268EFFF-C6B9-4743-9FDD-A2719F8B506F}" destId="{EA32649F-46FC-C74E-A26F-ED68DD4E86D7}" srcOrd="1" destOrd="0" presId="urn:microsoft.com/office/officeart/2005/8/layout/orgChart1"/>
    <dgm:cxn modelId="{3A6C0DCE-C901-DA45-9BED-98B3455A92D0}" type="presOf" srcId="{BE4B80FB-D9C7-864A-934E-7172A012D3BA}" destId="{5BBEFCFA-3723-BE4B-A8BF-2EB79A4EC231}" srcOrd="0" destOrd="0" presId="urn:microsoft.com/office/officeart/2005/8/layout/orgChart1"/>
    <dgm:cxn modelId="{B2920ADD-73E3-704E-8A1F-5B4B70442F86}" srcId="{4841C48D-9410-004F-B730-BB3BEA8DA5D5}" destId="{42CF1817-FECF-3643-8A70-184DC5719638}" srcOrd="0" destOrd="0" parTransId="{F86C99D1-8BC8-614F-874A-4BB19B688D58}" sibTransId="{C1447624-8263-BA40-9785-D1BCD6BFB41E}"/>
    <dgm:cxn modelId="{515FBADD-5F3F-5B49-972B-8CB7E578D878}" srcId="{42CF1817-FECF-3643-8A70-184DC5719638}" destId="{BE4B80FB-D9C7-864A-934E-7172A012D3BA}" srcOrd="0" destOrd="0" parTransId="{160833EE-F797-4946-91F6-FC361BDB28C0}" sibTransId="{87F9E2CE-156F-1F4B-9237-1375662AE989}"/>
    <dgm:cxn modelId="{C90F20EC-7F83-9140-957D-2C6BA50F9728}" type="presOf" srcId="{160833EE-F797-4946-91F6-FC361BDB28C0}" destId="{2DE34D9A-B68E-1B4C-9CA3-BFCE192D36FC}" srcOrd="0" destOrd="0" presId="urn:microsoft.com/office/officeart/2005/8/layout/orgChart1"/>
    <dgm:cxn modelId="{C655F7F3-36CA-9446-AD3E-8C7B545214D1}" type="presOf" srcId="{BE4B80FB-D9C7-864A-934E-7172A012D3BA}" destId="{86634D58-145D-ED41-B5AF-7A688CFD7233}" srcOrd="1" destOrd="0" presId="urn:microsoft.com/office/officeart/2005/8/layout/orgChart1"/>
    <dgm:cxn modelId="{081702F5-08B7-D746-A876-BEA99E5C1D1F}" type="presOf" srcId="{8CB25FBE-C0CD-0947-B465-F135B31035B4}" destId="{F6C9F988-6AC7-4245-BBDF-D422C68A7E82}" srcOrd="0" destOrd="0" presId="urn:microsoft.com/office/officeart/2005/8/layout/orgChart1"/>
    <dgm:cxn modelId="{210374FE-4086-6044-B137-C1745D725731}" type="presOf" srcId="{42CF1817-FECF-3643-8A70-184DC5719638}" destId="{8AD17ED3-9576-AD4A-8771-0FD25B4D6E31}" srcOrd="1" destOrd="0" presId="urn:microsoft.com/office/officeart/2005/8/layout/orgChart1"/>
    <dgm:cxn modelId="{E3F24AD2-6B04-2942-AEC7-6B4F331BA835}" type="presParOf" srcId="{52DC3F11-7499-2C43-8C53-51D9890C87F2}" destId="{9A66A736-94AC-7D4C-A5F5-F229339F1C65}" srcOrd="0" destOrd="0" presId="urn:microsoft.com/office/officeart/2005/8/layout/orgChart1"/>
    <dgm:cxn modelId="{571A75D4-EE81-A642-BBFE-45869AEB78DC}" type="presParOf" srcId="{9A66A736-94AC-7D4C-A5F5-F229339F1C65}" destId="{32D75B21-8992-B448-A114-9ADBA94DD4E7}" srcOrd="0" destOrd="0" presId="urn:microsoft.com/office/officeart/2005/8/layout/orgChart1"/>
    <dgm:cxn modelId="{0F40C9E7-EDF8-C448-BFFF-4845D1792537}" type="presParOf" srcId="{32D75B21-8992-B448-A114-9ADBA94DD4E7}" destId="{E5CC925E-69C9-2B4A-9C73-0DFE0B9EC8D7}" srcOrd="0" destOrd="0" presId="urn:microsoft.com/office/officeart/2005/8/layout/orgChart1"/>
    <dgm:cxn modelId="{D119C8EA-4B2A-854D-8C14-B7DBDFAF27E5}" type="presParOf" srcId="{32D75B21-8992-B448-A114-9ADBA94DD4E7}" destId="{8AD17ED3-9576-AD4A-8771-0FD25B4D6E31}" srcOrd="1" destOrd="0" presId="urn:microsoft.com/office/officeart/2005/8/layout/orgChart1"/>
    <dgm:cxn modelId="{B62D2E18-B216-2A43-A053-D14AABA721D6}" type="presParOf" srcId="{9A66A736-94AC-7D4C-A5F5-F229339F1C65}" destId="{C3193571-5E47-9249-8216-E5F9F965829F}" srcOrd="1" destOrd="0" presId="urn:microsoft.com/office/officeart/2005/8/layout/orgChart1"/>
    <dgm:cxn modelId="{F9B7D4A6-F2D4-8440-BBE7-50A57A80F50C}" type="presParOf" srcId="{C3193571-5E47-9249-8216-E5F9F965829F}" destId="{2DE34D9A-B68E-1B4C-9CA3-BFCE192D36FC}" srcOrd="0" destOrd="0" presId="urn:microsoft.com/office/officeart/2005/8/layout/orgChart1"/>
    <dgm:cxn modelId="{D5F64D88-A503-654D-BB7E-2209B17C045E}" type="presParOf" srcId="{C3193571-5E47-9249-8216-E5F9F965829F}" destId="{47F32FE0-A5FD-374B-B4D8-2EE78B26ABE4}" srcOrd="1" destOrd="0" presId="urn:microsoft.com/office/officeart/2005/8/layout/orgChart1"/>
    <dgm:cxn modelId="{087241DF-D3C2-3C4F-95F6-070EE50ACC46}" type="presParOf" srcId="{47F32FE0-A5FD-374B-B4D8-2EE78B26ABE4}" destId="{6EB2C75E-6D23-1C4C-91AE-9CF1DCDD505A}" srcOrd="0" destOrd="0" presId="urn:microsoft.com/office/officeart/2005/8/layout/orgChart1"/>
    <dgm:cxn modelId="{36E03152-6501-F94B-870B-94FCC19B9827}" type="presParOf" srcId="{6EB2C75E-6D23-1C4C-91AE-9CF1DCDD505A}" destId="{5BBEFCFA-3723-BE4B-A8BF-2EB79A4EC231}" srcOrd="0" destOrd="0" presId="urn:microsoft.com/office/officeart/2005/8/layout/orgChart1"/>
    <dgm:cxn modelId="{220E9ABA-B7E5-2F4B-B73A-98906F05D241}" type="presParOf" srcId="{6EB2C75E-6D23-1C4C-91AE-9CF1DCDD505A}" destId="{86634D58-145D-ED41-B5AF-7A688CFD7233}" srcOrd="1" destOrd="0" presId="urn:microsoft.com/office/officeart/2005/8/layout/orgChart1"/>
    <dgm:cxn modelId="{80481912-FA24-0443-A254-B8F47C5D9A4D}" type="presParOf" srcId="{47F32FE0-A5FD-374B-B4D8-2EE78B26ABE4}" destId="{2F22C786-5E15-F84D-A6CF-00BF32B93E56}" srcOrd="1" destOrd="0" presId="urn:microsoft.com/office/officeart/2005/8/layout/orgChart1"/>
    <dgm:cxn modelId="{2C2F4A57-76EC-9046-868A-D69DCBDEA625}" type="presParOf" srcId="{47F32FE0-A5FD-374B-B4D8-2EE78B26ABE4}" destId="{96BE35FA-6445-7547-83AF-A4333D958E14}" srcOrd="2" destOrd="0" presId="urn:microsoft.com/office/officeart/2005/8/layout/orgChart1"/>
    <dgm:cxn modelId="{A7656834-9D3D-6A44-8E30-90FAE0E129CE}" type="presParOf" srcId="{C3193571-5E47-9249-8216-E5F9F965829F}" destId="{36F00ABF-F129-FF47-A77E-957142FBAF55}" srcOrd="2" destOrd="0" presId="urn:microsoft.com/office/officeart/2005/8/layout/orgChart1"/>
    <dgm:cxn modelId="{269D9D13-DCC7-5246-B229-9AA7E408BAD4}" type="presParOf" srcId="{C3193571-5E47-9249-8216-E5F9F965829F}" destId="{1C4F33AD-9689-8740-8E99-1C4454868CE5}" srcOrd="3" destOrd="0" presId="urn:microsoft.com/office/officeart/2005/8/layout/orgChart1"/>
    <dgm:cxn modelId="{16F87FD9-3607-5045-A242-0A336DB5615E}" type="presParOf" srcId="{1C4F33AD-9689-8740-8E99-1C4454868CE5}" destId="{80437F1C-3DD8-824E-B409-4B4B1A4AD6BE}" srcOrd="0" destOrd="0" presId="urn:microsoft.com/office/officeart/2005/8/layout/orgChart1"/>
    <dgm:cxn modelId="{53D5B163-21F7-734F-BE69-6AD5DA2FC120}" type="presParOf" srcId="{80437F1C-3DD8-824E-B409-4B4B1A4AD6BE}" destId="{15260D32-F21F-004C-BF26-F3B99CD87ECF}" srcOrd="0" destOrd="0" presId="urn:microsoft.com/office/officeart/2005/8/layout/orgChart1"/>
    <dgm:cxn modelId="{82DD8022-0B53-5942-8A46-DF8431D5DB1E}" type="presParOf" srcId="{80437F1C-3DD8-824E-B409-4B4B1A4AD6BE}" destId="{EA32649F-46FC-C74E-A26F-ED68DD4E86D7}" srcOrd="1" destOrd="0" presId="urn:microsoft.com/office/officeart/2005/8/layout/orgChart1"/>
    <dgm:cxn modelId="{CFEB75F1-1AA2-0147-9A01-F03977E31E82}" type="presParOf" srcId="{1C4F33AD-9689-8740-8E99-1C4454868CE5}" destId="{1A5569C2-8CED-A647-AFE8-F0C4064538FF}" srcOrd="1" destOrd="0" presId="urn:microsoft.com/office/officeart/2005/8/layout/orgChart1"/>
    <dgm:cxn modelId="{3BBDF6BA-94BD-9948-91B3-C1150B397E2E}" type="presParOf" srcId="{1C4F33AD-9689-8740-8E99-1C4454868CE5}" destId="{148A228C-3115-A84B-BAD0-92780507D872}" srcOrd="2" destOrd="0" presId="urn:microsoft.com/office/officeart/2005/8/layout/orgChart1"/>
    <dgm:cxn modelId="{6D310396-CF62-6D48-B3D9-F354DD13B412}" type="presParOf" srcId="{C3193571-5E47-9249-8216-E5F9F965829F}" destId="{517043FA-4E95-1240-A983-45DB855EFA0D}" srcOrd="4" destOrd="0" presId="urn:microsoft.com/office/officeart/2005/8/layout/orgChart1"/>
    <dgm:cxn modelId="{158DDE0A-F74B-D642-B9BD-892B80632110}" type="presParOf" srcId="{C3193571-5E47-9249-8216-E5F9F965829F}" destId="{D1B83348-13A7-014A-AAD8-98619321C37C}" srcOrd="5" destOrd="0" presId="urn:microsoft.com/office/officeart/2005/8/layout/orgChart1"/>
    <dgm:cxn modelId="{1B0A8DDA-60C7-B74A-B075-D8BA5378F1A0}" type="presParOf" srcId="{D1B83348-13A7-014A-AAD8-98619321C37C}" destId="{FFBB82B8-B831-0046-8800-E0F1D4B15257}" srcOrd="0" destOrd="0" presId="urn:microsoft.com/office/officeart/2005/8/layout/orgChart1"/>
    <dgm:cxn modelId="{641F4248-EC63-F644-A471-9ED03AFB53B5}" type="presParOf" srcId="{FFBB82B8-B831-0046-8800-E0F1D4B15257}" destId="{B25FFE72-3845-CE42-9D9F-B102598279B9}" srcOrd="0" destOrd="0" presId="urn:microsoft.com/office/officeart/2005/8/layout/orgChart1"/>
    <dgm:cxn modelId="{BB04FB30-936B-944F-B589-F830F6B83B60}" type="presParOf" srcId="{FFBB82B8-B831-0046-8800-E0F1D4B15257}" destId="{64EDE543-F934-B642-A622-9EE313BDA20E}" srcOrd="1" destOrd="0" presId="urn:microsoft.com/office/officeart/2005/8/layout/orgChart1"/>
    <dgm:cxn modelId="{24716040-B19D-D448-AD39-B62F320875F9}" type="presParOf" srcId="{D1B83348-13A7-014A-AAD8-98619321C37C}" destId="{2DE75EB4-1086-6140-ACDC-B407ACE856DA}" srcOrd="1" destOrd="0" presId="urn:microsoft.com/office/officeart/2005/8/layout/orgChart1"/>
    <dgm:cxn modelId="{A204CDD8-8FED-5740-8B76-E706BDA97C7C}" type="presParOf" srcId="{D1B83348-13A7-014A-AAD8-98619321C37C}" destId="{AA4CE906-2BA8-CA43-B82A-D87856533567}" srcOrd="2" destOrd="0" presId="urn:microsoft.com/office/officeart/2005/8/layout/orgChart1"/>
    <dgm:cxn modelId="{5834C3D5-90DD-1145-A3B7-9E8CE7840C47}" type="presParOf" srcId="{C3193571-5E47-9249-8216-E5F9F965829F}" destId="{F6C9F988-6AC7-4245-BBDF-D422C68A7E82}" srcOrd="6" destOrd="0" presId="urn:microsoft.com/office/officeart/2005/8/layout/orgChart1"/>
    <dgm:cxn modelId="{8975ECDE-2BA7-1240-B19A-11AC9BCC0F84}" type="presParOf" srcId="{C3193571-5E47-9249-8216-E5F9F965829F}" destId="{7A22EF69-6224-354A-8987-F377E47D66AE}" srcOrd="7" destOrd="0" presId="urn:microsoft.com/office/officeart/2005/8/layout/orgChart1"/>
    <dgm:cxn modelId="{BD7A389A-204A-DE48-BA08-B685BBCE89F9}" type="presParOf" srcId="{7A22EF69-6224-354A-8987-F377E47D66AE}" destId="{EFCD9410-5CAB-E14B-B1FD-26B6C8F6BBCE}" srcOrd="0" destOrd="0" presId="urn:microsoft.com/office/officeart/2005/8/layout/orgChart1"/>
    <dgm:cxn modelId="{32BF2305-CD58-B64D-B399-7D9326033FEF}" type="presParOf" srcId="{EFCD9410-5CAB-E14B-B1FD-26B6C8F6BBCE}" destId="{CFC1108C-BF1E-6E42-83D0-703D4A80E436}" srcOrd="0" destOrd="0" presId="urn:microsoft.com/office/officeart/2005/8/layout/orgChart1"/>
    <dgm:cxn modelId="{28564179-6E3E-FF43-A76E-687A8EF6AE28}" type="presParOf" srcId="{EFCD9410-5CAB-E14B-B1FD-26B6C8F6BBCE}" destId="{A85BEA7A-CC0A-0B49-9C11-6DF34EC416F4}" srcOrd="1" destOrd="0" presId="urn:microsoft.com/office/officeart/2005/8/layout/orgChart1"/>
    <dgm:cxn modelId="{7CB1B3F8-3540-DC45-B623-7E8CDD80454D}" type="presParOf" srcId="{7A22EF69-6224-354A-8987-F377E47D66AE}" destId="{BC302840-F2AB-6742-A3E9-9852483C550D}" srcOrd="1" destOrd="0" presId="urn:microsoft.com/office/officeart/2005/8/layout/orgChart1"/>
    <dgm:cxn modelId="{BC9DD7C6-2AC1-CF49-BC0C-66D7255FA9C2}" type="presParOf" srcId="{7A22EF69-6224-354A-8987-F377E47D66AE}" destId="{9983367B-BFEB-D941-AFFA-07074403134C}" srcOrd="2" destOrd="0" presId="urn:microsoft.com/office/officeart/2005/8/layout/orgChart1"/>
    <dgm:cxn modelId="{9249B663-9272-104B-B02E-E8FB6B2AB546}" type="presParOf" srcId="{9A66A736-94AC-7D4C-A5F5-F229339F1C65}" destId="{0EE9D7C2-C6FA-084E-B670-76918BAD9004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AE1B97-0E62-F844-9700-0C1C70C3DADB}">
      <dsp:nvSpPr>
        <dsp:cNvPr id="0" name=""/>
        <dsp:cNvSpPr/>
      </dsp:nvSpPr>
      <dsp:spPr>
        <a:xfrm>
          <a:off x="3992128" y="1722"/>
          <a:ext cx="2531343" cy="126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700" kern="1200" dirty="0"/>
            <a:t>HDD</a:t>
          </a:r>
        </a:p>
      </dsp:txBody>
      <dsp:txXfrm>
        <a:off x="4029198" y="38792"/>
        <a:ext cx="2457203" cy="1191531"/>
      </dsp:txXfrm>
    </dsp:sp>
    <dsp:sp modelId="{5CB443DF-A664-4A40-8760-535228CF839A}">
      <dsp:nvSpPr>
        <dsp:cNvPr id="0" name=""/>
        <dsp:cNvSpPr/>
      </dsp:nvSpPr>
      <dsp:spPr>
        <a:xfrm rot="14465502">
          <a:off x="5642993" y="1779329"/>
          <a:ext cx="1320760" cy="1332428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4500" kern="1200"/>
        </a:p>
      </dsp:txBody>
      <dsp:txXfrm>
        <a:off x="6039221" y="2045815"/>
        <a:ext cx="528304" cy="799456"/>
      </dsp:txXfrm>
    </dsp:sp>
    <dsp:sp modelId="{E8647393-2A8D-EA43-9FC4-F9D968131DD5}">
      <dsp:nvSpPr>
        <dsp:cNvPr id="0" name=""/>
        <dsp:cNvSpPr/>
      </dsp:nvSpPr>
      <dsp:spPr>
        <a:xfrm>
          <a:off x="6083275" y="3623694"/>
          <a:ext cx="2531343" cy="126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700" kern="1200" dirty="0"/>
            <a:t>SSD</a:t>
          </a:r>
        </a:p>
      </dsp:txBody>
      <dsp:txXfrm>
        <a:off x="6120345" y="3660764"/>
        <a:ext cx="2457203" cy="1191531"/>
      </dsp:txXfrm>
    </dsp:sp>
    <dsp:sp modelId="{6B81C572-D349-4441-979B-4B9022AEB247}">
      <dsp:nvSpPr>
        <dsp:cNvPr id="0" name=""/>
        <dsp:cNvSpPr/>
      </dsp:nvSpPr>
      <dsp:spPr>
        <a:xfrm rot="10800000">
          <a:off x="4597419" y="4137462"/>
          <a:ext cx="1320760" cy="23813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/>
        </a:p>
      </dsp:txBody>
      <dsp:txXfrm rot="10800000">
        <a:off x="4668859" y="4185089"/>
        <a:ext cx="1177879" cy="142881"/>
      </dsp:txXfrm>
    </dsp:sp>
    <dsp:sp modelId="{71B67FF4-363A-F642-990D-D04A21DB7958}">
      <dsp:nvSpPr>
        <dsp:cNvPr id="0" name=""/>
        <dsp:cNvSpPr/>
      </dsp:nvSpPr>
      <dsp:spPr>
        <a:xfrm>
          <a:off x="1900981" y="3623694"/>
          <a:ext cx="2531343" cy="12656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170" tIns="217170" rIns="217170" bIns="21717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700" kern="1200" dirty="0"/>
            <a:t>Tape</a:t>
          </a:r>
        </a:p>
      </dsp:txBody>
      <dsp:txXfrm>
        <a:off x="1938051" y="3660764"/>
        <a:ext cx="2457203" cy="1191531"/>
      </dsp:txXfrm>
    </dsp:sp>
    <dsp:sp modelId="{3CF90164-DB25-2146-BFDC-23D8AA2242A3}">
      <dsp:nvSpPr>
        <dsp:cNvPr id="0" name=""/>
        <dsp:cNvSpPr/>
      </dsp:nvSpPr>
      <dsp:spPr>
        <a:xfrm rot="18000000">
          <a:off x="3551846" y="2224051"/>
          <a:ext cx="1320760" cy="442985"/>
        </a:xfrm>
        <a:prstGeom prst="lef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3684742" y="2312648"/>
        <a:ext cx="1054969" cy="2657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C9F988-6AC7-4245-BBDF-D422C68A7E82}">
      <dsp:nvSpPr>
        <dsp:cNvPr id="0" name=""/>
        <dsp:cNvSpPr/>
      </dsp:nvSpPr>
      <dsp:spPr>
        <a:xfrm>
          <a:off x="5257800" y="840846"/>
          <a:ext cx="3046228" cy="352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228"/>
              </a:lnTo>
              <a:lnTo>
                <a:pt x="3046228" y="176228"/>
              </a:lnTo>
              <a:lnTo>
                <a:pt x="3046228" y="35245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043FA-4E95-1240-A983-45DB855EFA0D}">
      <dsp:nvSpPr>
        <dsp:cNvPr id="0" name=""/>
        <dsp:cNvSpPr/>
      </dsp:nvSpPr>
      <dsp:spPr>
        <a:xfrm>
          <a:off x="5257800" y="840846"/>
          <a:ext cx="1015409" cy="352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228"/>
              </a:lnTo>
              <a:lnTo>
                <a:pt x="1015409" y="176228"/>
              </a:lnTo>
              <a:lnTo>
                <a:pt x="1015409" y="35245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F00ABF-F129-FF47-A77E-957142FBAF55}">
      <dsp:nvSpPr>
        <dsp:cNvPr id="0" name=""/>
        <dsp:cNvSpPr/>
      </dsp:nvSpPr>
      <dsp:spPr>
        <a:xfrm>
          <a:off x="4242390" y="840846"/>
          <a:ext cx="1015409" cy="352456"/>
        </a:xfrm>
        <a:custGeom>
          <a:avLst/>
          <a:gdLst/>
          <a:ahLst/>
          <a:cxnLst/>
          <a:rect l="0" t="0" r="0" b="0"/>
          <a:pathLst>
            <a:path>
              <a:moveTo>
                <a:pt x="1015409" y="0"/>
              </a:moveTo>
              <a:lnTo>
                <a:pt x="1015409" y="176228"/>
              </a:lnTo>
              <a:lnTo>
                <a:pt x="0" y="176228"/>
              </a:lnTo>
              <a:lnTo>
                <a:pt x="0" y="35245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E34D9A-B68E-1B4C-9CA3-BFCE192D36FC}">
      <dsp:nvSpPr>
        <dsp:cNvPr id="0" name=""/>
        <dsp:cNvSpPr/>
      </dsp:nvSpPr>
      <dsp:spPr>
        <a:xfrm>
          <a:off x="2211571" y="840846"/>
          <a:ext cx="3046228" cy="352456"/>
        </a:xfrm>
        <a:custGeom>
          <a:avLst/>
          <a:gdLst/>
          <a:ahLst/>
          <a:cxnLst/>
          <a:rect l="0" t="0" r="0" b="0"/>
          <a:pathLst>
            <a:path>
              <a:moveTo>
                <a:pt x="3046228" y="0"/>
              </a:moveTo>
              <a:lnTo>
                <a:pt x="3046228" y="176228"/>
              </a:lnTo>
              <a:lnTo>
                <a:pt x="0" y="176228"/>
              </a:lnTo>
              <a:lnTo>
                <a:pt x="0" y="35245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CC925E-69C9-2B4A-9C73-0DFE0B9EC8D7}">
      <dsp:nvSpPr>
        <dsp:cNvPr id="0" name=""/>
        <dsp:cNvSpPr/>
      </dsp:nvSpPr>
      <dsp:spPr>
        <a:xfrm>
          <a:off x="4418618" y="1665"/>
          <a:ext cx="1678362" cy="83918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Tier-1 Manager</a:t>
          </a:r>
        </a:p>
      </dsp:txBody>
      <dsp:txXfrm>
        <a:off x="4418618" y="1665"/>
        <a:ext cx="1678362" cy="839181"/>
      </dsp:txXfrm>
    </dsp:sp>
    <dsp:sp modelId="{5BBEFCFA-3723-BE4B-A8BF-2EB79A4EC231}">
      <dsp:nvSpPr>
        <dsp:cNvPr id="0" name=""/>
        <dsp:cNvSpPr/>
      </dsp:nvSpPr>
      <dsp:spPr>
        <a:xfrm>
          <a:off x="1372390" y="1193302"/>
          <a:ext cx="1678362" cy="8391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Operations</a:t>
          </a:r>
        </a:p>
      </dsp:txBody>
      <dsp:txXfrm>
        <a:off x="1372390" y="1193302"/>
        <a:ext cx="1678362" cy="839181"/>
      </dsp:txXfrm>
    </dsp:sp>
    <dsp:sp modelId="{15260D32-F21F-004C-BF26-F3B99CD87ECF}">
      <dsp:nvSpPr>
        <dsp:cNvPr id="0" name=""/>
        <dsp:cNvSpPr/>
      </dsp:nvSpPr>
      <dsp:spPr>
        <a:xfrm>
          <a:off x="3403209" y="1193302"/>
          <a:ext cx="1678362" cy="8391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Data Transfer and Access</a:t>
          </a:r>
        </a:p>
      </dsp:txBody>
      <dsp:txXfrm>
        <a:off x="3403209" y="1193302"/>
        <a:ext cx="1678362" cy="839181"/>
      </dsp:txXfrm>
    </dsp:sp>
    <dsp:sp modelId="{B25FFE72-3845-CE42-9D9F-B102598279B9}">
      <dsp:nvSpPr>
        <dsp:cNvPr id="0" name=""/>
        <dsp:cNvSpPr/>
      </dsp:nvSpPr>
      <dsp:spPr>
        <a:xfrm>
          <a:off x="5434028" y="1193302"/>
          <a:ext cx="1678362" cy="8391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High Throughput Compute</a:t>
          </a:r>
        </a:p>
      </dsp:txBody>
      <dsp:txXfrm>
        <a:off x="5434028" y="1193302"/>
        <a:ext cx="1678362" cy="839181"/>
      </dsp:txXfrm>
    </dsp:sp>
    <dsp:sp modelId="{CFC1108C-BF1E-6E42-83D0-703D4A80E436}">
      <dsp:nvSpPr>
        <dsp:cNvPr id="0" name=""/>
        <dsp:cNvSpPr/>
      </dsp:nvSpPr>
      <dsp:spPr>
        <a:xfrm>
          <a:off x="7464846" y="1193302"/>
          <a:ext cx="1678362" cy="83918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Liaison</a:t>
          </a:r>
        </a:p>
      </dsp:txBody>
      <dsp:txXfrm>
        <a:off x="7464846" y="1193302"/>
        <a:ext cx="1678362" cy="839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822B7-D429-AE45-9F06-244E0C0B464D}" type="datetimeFigureOut">
              <a:rPr lang="en-US" smtClean="0"/>
              <a:t>8/29/23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AA9180-A624-9048-AF88-58EF8BFFF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48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69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3516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90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437735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973347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669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1679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2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5566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018446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92996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149450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81496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272077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BBAAB195-B577-5546-8349-9DDA93B6129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Alastair Dewhurst, 9</a:t>
            </a:r>
            <a:r>
              <a:rPr lang="en-US" baseline="30000" dirty="0"/>
              <a:t>th</a:t>
            </a:r>
            <a:r>
              <a:rPr lang="en-US" dirty="0"/>
              <a:t> March 2020</a:t>
            </a:r>
          </a:p>
        </p:txBody>
      </p:sp>
    </p:spTree>
    <p:extLst>
      <p:ext uri="{BB962C8B-B14F-4D97-AF65-F5344CB8AC3E}">
        <p14:creationId xmlns:p14="http://schemas.microsoft.com/office/powerpoint/2010/main" val="39602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areersportal.co.uk/UKRI-careers/jobs/search/1247917" TargetMode="External"/><Relationship Id="rId2" Type="http://schemas.openxmlformats.org/officeDocument/2006/relationships/hyperlink" Target="https://www.careersportal.co.uk/UKRI-careers/jobs/research-software-engineer-atlas-tier-1-liaison-3498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ridpp.atlassian.ne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servethehome.com/samsung-256tb-e3-l-nvme-ssd-at-fms-2023/" TargetMode="External"/><Relationship Id="rId4" Type="http://schemas.openxmlformats.org/officeDocument/2006/relationships/hyperlink" Target="https://flashmemorysummit.com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495641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Tier-1 in GridPP7</a:t>
            </a:r>
            <a:endParaRPr kumimoji="0" lang="en-US" sz="4800" b="1" i="0" u="none" strike="noStrike" kern="1200" cap="none" spc="-15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57456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62626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Alastair Dewhurst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80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SC2025</a:t>
            </a:r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139B116D-1ED9-7B0B-4FAA-9B886891C1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298" b="8215"/>
          <a:stretch/>
        </p:blipFill>
        <p:spPr>
          <a:xfrm>
            <a:off x="747405" y="1285874"/>
            <a:ext cx="10804865" cy="469886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3D12015-87F1-F957-9869-9D09B15F7B03}"/>
              </a:ext>
            </a:extLst>
          </p:cNvPr>
          <p:cNvSpPr/>
          <p:nvPr/>
        </p:nvSpPr>
        <p:spPr>
          <a:xfrm>
            <a:off x="5486397" y="1145628"/>
            <a:ext cx="2575035" cy="517642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168E7-FA73-47E1-BBBD-5764E26D2B54}"/>
              </a:ext>
            </a:extLst>
          </p:cNvPr>
          <p:cNvSpPr txBox="1"/>
          <p:nvPr/>
        </p:nvSpPr>
        <p:spPr>
          <a:xfrm>
            <a:off x="1376855" y="5256842"/>
            <a:ext cx="390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Systems division will mostly become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79392AA-C653-88EB-1EFE-4BDBC939C97D}"/>
              </a:ext>
            </a:extLst>
          </p:cNvPr>
          <p:cNvCxnSpPr>
            <a:cxnSpLocks/>
          </p:cNvCxnSpPr>
          <p:nvPr/>
        </p:nvCxnSpPr>
        <p:spPr>
          <a:xfrm flipV="1">
            <a:off x="5276193" y="5150069"/>
            <a:ext cx="420414" cy="2627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A4FA940-49DA-27C6-12FC-63969A7DCE9A}"/>
              </a:ext>
            </a:extLst>
          </p:cNvPr>
          <p:cNvSpPr txBox="1"/>
          <p:nvPr/>
        </p:nvSpPr>
        <p:spPr>
          <a:xfrm>
            <a:off x="747405" y="1085199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This is an early draft of the structure.</a:t>
            </a:r>
          </a:p>
        </p:txBody>
      </p:sp>
    </p:spTree>
    <p:extLst>
      <p:ext uri="{BB962C8B-B14F-4D97-AF65-F5344CB8AC3E}">
        <p14:creationId xmlns:p14="http://schemas.microsoft.com/office/powerpoint/2010/main" val="3167844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GridPP</a:t>
            </a:r>
            <a:r>
              <a:rPr lang="en-US" dirty="0"/>
              <a:t> project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648DB5B-558A-B885-F901-A8F57811489B}"/>
              </a:ext>
            </a:extLst>
          </p:cNvPr>
          <p:cNvSpPr/>
          <p:nvPr/>
        </p:nvSpPr>
        <p:spPr>
          <a:xfrm>
            <a:off x="3619989" y="1816769"/>
            <a:ext cx="2099840" cy="16122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Tier-1 Group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4AFF82-6F1B-AB11-4A49-E23981D78E12}"/>
              </a:ext>
            </a:extLst>
          </p:cNvPr>
          <p:cNvSpPr/>
          <p:nvPr/>
        </p:nvSpPr>
        <p:spPr>
          <a:xfrm>
            <a:off x="1951121" y="1311441"/>
            <a:ext cx="5437577" cy="423511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EA87F1-5114-2B7A-BE98-1D62EE39660A}"/>
              </a:ext>
            </a:extLst>
          </p:cNvPr>
          <p:cNvSpPr txBox="1"/>
          <p:nvPr/>
        </p:nvSpPr>
        <p:spPr>
          <a:xfrm>
            <a:off x="1951121" y="1311441"/>
            <a:ext cx="250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GridPP</a:t>
            </a:r>
            <a:r>
              <a:rPr lang="en-US" dirty="0"/>
              <a:t> Tier-1 Project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D7F9C17-B034-AAFD-803E-D4A4F78666F6}"/>
              </a:ext>
            </a:extLst>
          </p:cNvPr>
          <p:cNvSpPr/>
          <p:nvPr/>
        </p:nvSpPr>
        <p:spPr>
          <a:xfrm>
            <a:off x="974557" y="1814184"/>
            <a:ext cx="1953126" cy="108810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Antares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D0D49FC-B760-DB26-83B5-9F88B585455A}"/>
              </a:ext>
            </a:extLst>
          </p:cNvPr>
          <p:cNvSpPr/>
          <p:nvPr/>
        </p:nvSpPr>
        <p:spPr>
          <a:xfrm>
            <a:off x="974557" y="3680371"/>
            <a:ext cx="1953126" cy="108810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Ceph</a:t>
            </a:r>
            <a:endParaRPr lang="en-US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1381437-99EB-157A-F608-8A084A4FCC91}"/>
              </a:ext>
            </a:extLst>
          </p:cNvPr>
          <p:cNvSpPr/>
          <p:nvPr/>
        </p:nvSpPr>
        <p:spPr>
          <a:xfrm>
            <a:off x="6412134" y="1814185"/>
            <a:ext cx="1953126" cy="108810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Network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0C7C298-45D2-440D-DF50-053AEFD50A3A}"/>
              </a:ext>
            </a:extLst>
          </p:cNvPr>
          <p:cNvSpPr/>
          <p:nvPr/>
        </p:nvSpPr>
        <p:spPr>
          <a:xfrm>
            <a:off x="9400674" y="1429173"/>
            <a:ext cx="1953126" cy="108810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Federal DRI Services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EAB8C3E-0498-F2AA-B5C2-E8E776549557}"/>
              </a:ext>
            </a:extLst>
          </p:cNvPr>
          <p:cNvSpPr/>
          <p:nvPr/>
        </p:nvSpPr>
        <p:spPr>
          <a:xfrm>
            <a:off x="3619989" y="3691062"/>
            <a:ext cx="2099840" cy="1088105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Tier-1 Liaison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9C3DDCF-A4E4-C8BC-5238-ACE3FB67AF23}"/>
              </a:ext>
            </a:extLst>
          </p:cNvPr>
          <p:cNvSpPr/>
          <p:nvPr/>
        </p:nvSpPr>
        <p:spPr>
          <a:xfrm>
            <a:off x="9400674" y="2893015"/>
            <a:ext cx="1953126" cy="108810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Operations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B64028C-F64E-4C91-2163-00C2006344BE}"/>
              </a:ext>
            </a:extLst>
          </p:cNvPr>
          <p:cNvSpPr/>
          <p:nvPr/>
        </p:nvSpPr>
        <p:spPr>
          <a:xfrm>
            <a:off x="9400674" y="4356857"/>
            <a:ext cx="1953126" cy="1088105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EB216EC-5D7B-C22B-659C-90E67A251DDD}"/>
              </a:ext>
            </a:extLst>
          </p:cNvPr>
          <p:cNvSpPr/>
          <p:nvPr/>
        </p:nvSpPr>
        <p:spPr>
          <a:xfrm>
            <a:off x="6412134" y="3691062"/>
            <a:ext cx="1953126" cy="108810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expertise</a:t>
            </a:r>
          </a:p>
        </p:txBody>
      </p:sp>
    </p:spTree>
    <p:extLst>
      <p:ext uri="{BB962C8B-B14F-4D97-AF65-F5344CB8AC3E}">
        <p14:creationId xmlns:p14="http://schemas.microsoft.com/office/powerpoint/2010/main" val="15149759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Tier-1 Group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15" name="Content Placeholder 14">
            <a:extLst>
              <a:ext uri="{FF2B5EF4-FFF2-40B4-BE49-F238E27FC236}">
                <a16:creationId xmlns:a16="http://schemas.microsoft.com/office/drawing/2014/main" id="{43FE74E3-A6BB-93E4-6F57-E1BB5BCA885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7307922"/>
              </p:ext>
            </p:extLst>
          </p:nvPr>
        </p:nvGraphicFramePr>
        <p:xfrm>
          <a:off x="838200" y="4093382"/>
          <a:ext cx="10515600" cy="2034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9F8EF-EBAA-E634-5273-5AA7BC05DA9C}"/>
              </a:ext>
            </a:extLst>
          </p:cNvPr>
          <p:cNvSpPr txBox="1">
            <a:spLocks/>
          </p:cNvSpPr>
          <p:nvPr/>
        </p:nvSpPr>
        <p:spPr>
          <a:xfrm>
            <a:off x="838200" y="1285874"/>
            <a:ext cx="10515600" cy="2718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 anticipate I will be matched to the Tier-1 Group leads role! </a:t>
            </a:r>
          </a:p>
          <a:p>
            <a:r>
              <a:rPr lang="en-US" dirty="0"/>
              <a:t>I would like to move to a more Dev / Ops structure.</a:t>
            </a:r>
          </a:p>
          <a:p>
            <a:pPr lvl="1"/>
            <a:r>
              <a:rPr lang="en-US" dirty="0" err="1"/>
              <a:t>Maximise</a:t>
            </a:r>
            <a:r>
              <a:rPr lang="en-US" dirty="0"/>
              <a:t> development time available for exploiting new opportunities.</a:t>
            </a:r>
          </a:p>
          <a:p>
            <a:r>
              <a:rPr lang="en-US" dirty="0"/>
              <a:t>The LHC Liaisons belong to PPD, however the LSST Liaison will sit in the Tier-1 Group.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356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Antares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Antares is a new service in GridPP6, so I don’t expect major changes in GridPP7.</a:t>
            </a:r>
          </a:p>
          <a:p>
            <a:r>
              <a:rPr lang="en-US" dirty="0"/>
              <a:t>Goals for GridPP7:</a:t>
            </a:r>
          </a:p>
          <a:p>
            <a:pPr lvl="1"/>
            <a:r>
              <a:rPr lang="en-US" dirty="0"/>
              <a:t>Migrate away from Oracle to PostgreSQL.</a:t>
            </a:r>
          </a:p>
          <a:p>
            <a:pPr lvl="1"/>
            <a:r>
              <a:rPr lang="en-US" dirty="0"/>
              <a:t>Upgrade to EOS (and </a:t>
            </a:r>
            <a:r>
              <a:rPr lang="en-US" dirty="0" err="1"/>
              <a:t>XRootD</a:t>
            </a:r>
            <a:r>
              <a:rPr lang="en-US" dirty="0"/>
              <a:t>) 5.</a:t>
            </a:r>
          </a:p>
          <a:p>
            <a:pPr lvl="1"/>
            <a:r>
              <a:rPr lang="en-US" dirty="0"/>
              <a:t>Introduce a new generation of Tape drives/media.</a:t>
            </a:r>
          </a:p>
          <a:p>
            <a:r>
              <a:rPr lang="en-US" dirty="0"/>
              <a:t>On August 23</a:t>
            </a:r>
            <a:r>
              <a:rPr lang="en-US" baseline="30000" dirty="0"/>
              <a:t>rd</a:t>
            </a:r>
            <a:r>
              <a:rPr lang="en-US" dirty="0"/>
              <a:t> IBM announced the release of the new TS1170 drives and associated media.</a:t>
            </a:r>
          </a:p>
          <a:p>
            <a:pPr lvl="1"/>
            <a:r>
              <a:rPr lang="en-US" dirty="0"/>
              <a:t>This has 50TB capacity (and increase from 20TB from TS1160).</a:t>
            </a:r>
          </a:p>
          <a:p>
            <a:pPr lvl="1"/>
            <a:r>
              <a:rPr lang="en-US" dirty="0"/>
              <a:t>This was delayed by ~6 months due to last minute technical problems.</a:t>
            </a:r>
          </a:p>
          <a:p>
            <a:r>
              <a:rPr lang="en-US" dirty="0"/>
              <a:t>The Tape market is relatively small and while there are demonstrations of very high capacity tapes, newer generations are taking an increasing time to get to market.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819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Echo and </a:t>
            </a:r>
            <a:r>
              <a:rPr lang="en-US" dirty="0" err="1"/>
              <a:t>XRootD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During GridPP6 we have separated the management of the </a:t>
            </a:r>
            <a:r>
              <a:rPr lang="en-US" dirty="0" err="1"/>
              <a:t>Ceph</a:t>
            </a:r>
            <a:r>
              <a:rPr lang="en-US" dirty="0"/>
              <a:t> backend and the </a:t>
            </a:r>
            <a:r>
              <a:rPr lang="en-US" dirty="0" err="1"/>
              <a:t>XRootD</a:t>
            </a:r>
            <a:r>
              <a:rPr lang="en-US" dirty="0"/>
              <a:t> frontends.</a:t>
            </a:r>
          </a:p>
          <a:p>
            <a:r>
              <a:rPr lang="en-US" dirty="0"/>
              <a:t>We have invested heavily in building our </a:t>
            </a:r>
            <a:r>
              <a:rPr lang="en-US" dirty="0" err="1"/>
              <a:t>XRootD</a:t>
            </a:r>
            <a:r>
              <a:rPr lang="en-US" dirty="0"/>
              <a:t> expertise.</a:t>
            </a:r>
          </a:p>
          <a:p>
            <a:pPr lvl="1"/>
            <a:r>
              <a:rPr lang="en-US" dirty="0"/>
              <a:t>This has been a great success in fixing problems and for GridPP7 we want to be developing new features.</a:t>
            </a:r>
          </a:p>
          <a:p>
            <a:pPr lvl="1"/>
            <a:r>
              <a:rPr lang="en-US" dirty="0"/>
              <a:t>I am trying to arrange next years </a:t>
            </a:r>
            <a:r>
              <a:rPr lang="en-US" dirty="0" err="1"/>
              <a:t>XRootD</a:t>
            </a:r>
            <a:r>
              <a:rPr lang="en-US" dirty="0"/>
              <a:t> workshop to be at </a:t>
            </a:r>
            <a:r>
              <a:rPr lang="en-US" dirty="0" err="1"/>
              <a:t>Cosener’s</a:t>
            </a:r>
            <a:r>
              <a:rPr lang="en-US" dirty="0"/>
              <a:t> in September 2024.</a:t>
            </a:r>
          </a:p>
          <a:p>
            <a:r>
              <a:rPr lang="en-US" dirty="0"/>
              <a:t>We will also need to test, optimize and deploy </a:t>
            </a:r>
            <a:r>
              <a:rPr lang="en-US" dirty="0" err="1"/>
              <a:t>XRootD</a:t>
            </a:r>
            <a:r>
              <a:rPr lang="en-US" dirty="0"/>
              <a:t> gateways utilizing 100Gb/s links.</a:t>
            </a:r>
          </a:p>
          <a:p>
            <a:r>
              <a:rPr lang="en-US" dirty="0"/>
              <a:t>The </a:t>
            </a:r>
            <a:r>
              <a:rPr lang="en-US" dirty="0" err="1"/>
              <a:t>Ceph</a:t>
            </a:r>
            <a:r>
              <a:rPr lang="en-US" dirty="0"/>
              <a:t> backend needs several major software upgrades and we may look into multiple </a:t>
            </a:r>
            <a:r>
              <a:rPr lang="en-US" dirty="0" err="1"/>
              <a:t>Ceph</a:t>
            </a:r>
            <a:r>
              <a:rPr lang="en-US" dirty="0"/>
              <a:t> instances using </a:t>
            </a:r>
            <a:r>
              <a:rPr lang="en-US" dirty="0" err="1"/>
              <a:t>XRootD</a:t>
            </a:r>
            <a:r>
              <a:rPr lang="en-US" dirty="0"/>
              <a:t> redirection to continue to appear as single service.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744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Batch Farm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HTCondor</a:t>
            </a:r>
            <a:r>
              <a:rPr lang="en-US" dirty="0"/>
              <a:t> and ARC CEs continue to perform very well for the Tier-1.</a:t>
            </a:r>
          </a:p>
          <a:p>
            <a:pPr lvl="1"/>
            <a:r>
              <a:rPr lang="en-US" dirty="0"/>
              <a:t>The utilization of the resources very impressive when compared to other science areas.</a:t>
            </a:r>
          </a:p>
          <a:p>
            <a:r>
              <a:rPr lang="en-US" dirty="0"/>
              <a:t>The most frequent operational problem is with VOs not always receiving their desired </a:t>
            </a:r>
            <a:r>
              <a:rPr lang="en-US" dirty="0" err="1"/>
              <a:t>fairshare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This problem will become more complex as we add different architectures.</a:t>
            </a:r>
          </a:p>
          <a:p>
            <a:r>
              <a:rPr lang="en-US" dirty="0"/>
              <a:t>I feel that the amount of security patching / bug fixing is increasing.</a:t>
            </a:r>
          </a:p>
          <a:p>
            <a:pPr lvl="1"/>
            <a:r>
              <a:rPr lang="en-US" dirty="0"/>
              <a:t>Once again is likely to increase further if we have more OS and different hardware.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6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Tier-1 / RAL will continue to provide a range of additional service during GridPP7</a:t>
            </a:r>
          </a:p>
          <a:p>
            <a:pPr lvl="1"/>
            <a:r>
              <a:rPr lang="en-US" dirty="0"/>
              <a:t>These receive a mix of funding from </a:t>
            </a:r>
            <a:r>
              <a:rPr lang="en-US" dirty="0" err="1"/>
              <a:t>GridPP</a:t>
            </a:r>
            <a:r>
              <a:rPr lang="en-US" dirty="0"/>
              <a:t> and other sources.</a:t>
            </a:r>
          </a:p>
          <a:p>
            <a:r>
              <a:rPr lang="en-US" dirty="0"/>
              <a:t>CVMFS Stratum 0/1</a:t>
            </a:r>
          </a:p>
          <a:p>
            <a:r>
              <a:rPr lang="en-US" dirty="0"/>
              <a:t>FTS</a:t>
            </a:r>
          </a:p>
          <a:p>
            <a:pPr lvl="1"/>
            <a:r>
              <a:rPr lang="en-US" dirty="0"/>
              <a:t>During GridPP6 LHC VOs consolidated FTS usage at CERN</a:t>
            </a:r>
          </a:p>
          <a:p>
            <a:r>
              <a:rPr lang="en-US" dirty="0" err="1"/>
              <a:t>Rucio</a:t>
            </a:r>
            <a:endParaRPr lang="en-US" dirty="0"/>
          </a:p>
          <a:p>
            <a:r>
              <a:rPr lang="en-US" dirty="0"/>
              <a:t>APEL</a:t>
            </a:r>
          </a:p>
          <a:p>
            <a:r>
              <a:rPr lang="en-US" dirty="0"/>
              <a:t>GOCDB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3477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And finally…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You may have heard James </a:t>
            </a:r>
            <a:r>
              <a:rPr lang="en-US" dirty="0" err="1"/>
              <a:t>Walder</a:t>
            </a:r>
            <a:r>
              <a:rPr lang="en-US" dirty="0"/>
              <a:t> is leaving as the ATLAS Liaison.</a:t>
            </a:r>
          </a:p>
          <a:p>
            <a:pPr lvl="1"/>
            <a:r>
              <a:rPr lang="en-US" dirty="0"/>
              <a:t>He will be working for UK SRC.</a:t>
            </a:r>
          </a:p>
          <a:p>
            <a:pPr lvl="1"/>
            <a:r>
              <a:rPr lang="en-US" dirty="0"/>
              <a:t>A replacement ATLAS Liaison role is being advertised: </a:t>
            </a:r>
            <a:r>
              <a:rPr lang="en-GB" b="0" i="0" u="sng" dirty="0">
                <a:solidFill>
                  <a:srgbClr val="0078D7"/>
                </a:solidFill>
                <a:effectLst/>
                <a:latin typeface="Calibri" panose="020F0502020204030204" pitchFamily="34" charset="0"/>
                <a:hlinkClick r:id="rId2" tooltip="https://www.careersportal.co.uk/UKRI-careers/jobs/research-software-engineer-atlas-tier-1-liaison-3498"/>
              </a:rPr>
              <a:t>https://www.careersportal.co.uk/UKRI-careers/jobs/research-software-engineer-atlas-tier-1-liaison-3498</a:t>
            </a:r>
            <a:endParaRPr lang="en-US" b="0" i="0" u="sng" dirty="0">
              <a:solidFill>
                <a:srgbClr val="0078D7"/>
              </a:solidFill>
              <a:effectLst/>
              <a:latin typeface="Calibri" panose="020F0502020204030204" pitchFamily="34" charset="0"/>
            </a:endParaRPr>
          </a:p>
          <a:p>
            <a:r>
              <a:rPr lang="en-US" dirty="0"/>
              <a:t>A very similar worded role but for LSST should be advertised imminently.</a:t>
            </a:r>
          </a:p>
          <a:p>
            <a:r>
              <a:rPr lang="en-US" dirty="0"/>
              <a:t>There will also be plenty of roles being advertised as part of SC2025 which will be on our jobs board: </a:t>
            </a:r>
            <a:r>
              <a:rPr lang="en-US" dirty="0">
                <a:hlinkClick r:id="rId3"/>
              </a:rPr>
              <a:t>https://careersportal.co.uk/UKRI-careers/jobs/search/1247917</a:t>
            </a:r>
            <a:r>
              <a:rPr lang="en-US" dirty="0"/>
              <a:t> </a:t>
            </a:r>
          </a:p>
          <a:p>
            <a:r>
              <a:rPr lang="en-US" dirty="0"/>
              <a:t>SCD has a very flexible policy on remote working for </a:t>
            </a:r>
            <a:r>
              <a:rPr lang="en-US"/>
              <a:t>many roles.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684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58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GridPP</a:t>
            </a:r>
            <a:r>
              <a:rPr lang="en-US" dirty="0"/>
              <a:t> Confluence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Before I start the Tier-1 talk….</a:t>
            </a:r>
          </a:p>
          <a:p>
            <a:r>
              <a:rPr lang="en-US" dirty="0"/>
              <a:t>Yesterday I convinced the PMB to trial using confluence for </a:t>
            </a:r>
            <a:r>
              <a:rPr lang="en-US" dirty="0" err="1"/>
              <a:t>GridPP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 have purchased 100 licenses for </a:t>
            </a:r>
            <a:r>
              <a:rPr lang="en-US" dirty="0">
                <a:hlinkClick r:id="rId2"/>
              </a:rPr>
              <a:t>https://gridpp.atlassian.net</a:t>
            </a:r>
            <a:r>
              <a:rPr lang="en-US" dirty="0"/>
              <a:t> </a:t>
            </a:r>
          </a:p>
          <a:p>
            <a:r>
              <a:rPr lang="en-US" dirty="0"/>
              <a:t>Everyone attending the conference should in the next day or so receive an invite from Atlassian to join.</a:t>
            </a:r>
          </a:p>
          <a:p>
            <a:pPr lvl="1"/>
            <a:r>
              <a:rPr lang="en-US" dirty="0"/>
              <a:t>This is not Spam / Phishing.</a:t>
            </a:r>
          </a:p>
          <a:p>
            <a:pPr lvl="1"/>
            <a:r>
              <a:rPr lang="en-US" dirty="0"/>
              <a:t>I hope this covers at least one person from all sites and I will provide documentation on how you can invite others who might not be present.</a:t>
            </a:r>
          </a:p>
          <a:p>
            <a:r>
              <a:rPr lang="en-US" dirty="0"/>
              <a:t>I will arrange a technical meeting to follow up but feel free to experiment.</a:t>
            </a:r>
          </a:p>
          <a:p>
            <a:pPr lvl="1"/>
            <a:r>
              <a:rPr lang="en-US" dirty="0"/>
              <a:t>You don’t have to use it.</a:t>
            </a:r>
          </a:p>
          <a:p>
            <a:pPr lvl="1"/>
            <a:r>
              <a:rPr lang="en-US" dirty="0"/>
              <a:t>I will be using it to share capacity planning, hardware and procurement information, which I know others find useful.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150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GridPP6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GridPP6 has been </a:t>
            </a:r>
            <a:r>
              <a:rPr lang="en-US" strike="sngStrike" dirty="0"/>
              <a:t>extremely stressful</a:t>
            </a:r>
            <a:r>
              <a:rPr lang="en-US" dirty="0"/>
              <a:t> eventful!</a:t>
            </a:r>
          </a:p>
          <a:p>
            <a:r>
              <a:rPr lang="en-US" dirty="0"/>
              <a:t>We have completely replaced our tape instance.</a:t>
            </a:r>
          </a:p>
          <a:p>
            <a:pPr lvl="1"/>
            <a:r>
              <a:rPr lang="en-US" dirty="0"/>
              <a:t>New Tape Robot and all hardware.</a:t>
            </a:r>
          </a:p>
          <a:p>
            <a:pPr lvl="1"/>
            <a:r>
              <a:rPr lang="en-US" dirty="0"/>
              <a:t>Migration from Castor to Antares.</a:t>
            </a:r>
          </a:p>
          <a:p>
            <a:r>
              <a:rPr lang="en-US" dirty="0"/>
              <a:t>We have built an entirely new network.</a:t>
            </a:r>
          </a:p>
          <a:p>
            <a:pPr lvl="1"/>
            <a:r>
              <a:rPr lang="en-US" dirty="0"/>
              <a:t>Upgraded LHCOPN link from 30Gb/s to 200Gb/s</a:t>
            </a:r>
          </a:p>
          <a:p>
            <a:pPr lvl="1"/>
            <a:r>
              <a:rPr lang="en-US" dirty="0"/>
              <a:t>Joined LHCONE</a:t>
            </a:r>
          </a:p>
          <a:p>
            <a:r>
              <a:rPr lang="en-US" dirty="0"/>
              <a:t>There was a pandemic!</a:t>
            </a:r>
          </a:p>
          <a:p>
            <a:pPr lvl="1"/>
            <a:r>
              <a:rPr lang="en-US" dirty="0"/>
              <a:t>We successfully adapted to WFH.</a:t>
            </a:r>
          </a:p>
          <a:p>
            <a:r>
              <a:rPr lang="en-US" dirty="0"/>
              <a:t>There were supply chain problems.</a:t>
            </a:r>
          </a:p>
          <a:p>
            <a:pPr lvl="1"/>
            <a:r>
              <a:rPr lang="en-US" dirty="0"/>
              <a:t>We successfully procured hardware using large amounts of opportunistic capital.</a:t>
            </a:r>
          </a:p>
          <a:p>
            <a:r>
              <a:rPr lang="en-US" dirty="0"/>
              <a:t>We had some long running operational problems (e.g. Vector Reads).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872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GridPP7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 don’t have any major projects/changes planned.</a:t>
            </a:r>
          </a:p>
          <a:p>
            <a:pPr lvl="1"/>
            <a:r>
              <a:rPr lang="en-US" dirty="0"/>
              <a:t>We still need to make many improvements, but I expect they will be smaller incremental changes.</a:t>
            </a:r>
          </a:p>
          <a:p>
            <a:pPr lvl="1"/>
            <a:r>
              <a:rPr lang="en-US" dirty="0"/>
              <a:t>I hope there will be fewer major global events!</a:t>
            </a:r>
          </a:p>
          <a:p>
            <a:r>
              <a:rPr lang="en-US" dirty="0"/>
              <a:t>Agenda:</a:t>
            </a:r>
          </a:p>
          <a:p>
            <a:pPr lvl="1"/>
            <a:r>
              <a:rPr lang="en-US" dirty="0"/>
              <a:t>Future trends</a:t>
            </a:r>
          </a:p>
          <a:p>
            <a:pPr lvl="2"/>
            <a:r>
              <a:rPr lang="en-US" dirty="0"/>
              <a:t>Storage: HDD vs SSD</a:t>
            </a:r>
          </a:p>
          <a:p>
            <a:pPr lvl="2"/>
            <a:r>
              <a:rPr lang="en-US" dirty="0"/>
              <a:t>Compute: x86 vs ARM vs GPU</a:t>
            </a:r>
          </a:p>
          <a:p>
            <a:pPr lvl="1"/>
            <a:r>
              <a:rPr lang="en-US" dirty="0"/>
              <a:t>SC25</a:t>
            </a:r>
          </a:p>
          <a:p>
            <a:pPr lvl="1"/>
            <a:r>
              <a:rPr lang="en-US" dirty="0"/>
              <a:t>Service Plans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075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39"/>
            <a:ext cx="10515600" cy="1065212"/>
          </a:xfrm>
        </p:spPr>
        <p:txBody>
          <a:bodyPr>
            <a:normAutofit/>
          </a:bodyPr>
          <a:lstStyle/>
          <a:p>
            <a:r>
              <a:rPr lang="en-US" dirty="0"/>
              <a:t>Future Trends: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088C04-4D21-2D8E-ADF7-A6F62CDA4A14}"/>
              </a:ext>
            </a:extLst>
          </p:cNvPr>
          <p:cNvSpPr txBox="1">
            <a:spLocks/>
          </p:cNvSpPr>
          <p:nvPr/>
        </p:nvSpPr>
        <p:spPr>
          <a:xfrm>
            <a:off x="990600" y="1438274"/>
            <a:ext cx="7026166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If/When will SSD beat HDD for cost / TB?</a:t>
            </a:r>
          </a:p>
          <a:p>
            <a:r>
              <a:rPr lang="en-US" dirty="0"/>
              <a:t>Gartner predicts by 2026</a:t>
            </a:r>
          </a:p>
          <a:p>
            <a:pPr lvl="1"/>
            <a:r>
              <a:rPr lang="en-US" dirty="0"/>
              <a:t>High-capacity drives will become the vast majority (95%) of HDD sales.</a:t>
            </a:r>
          </a:p>
          <a:p>
            <a:pPr lvl="1"/>
            <a:r>
              <a:rPr lang="en-US" dirty="0"/>
              <a:t>Worldwide SSD sales will make up 32% of capacity.</a:t>
            </a:r>
          </a:p>
          <a:p>
            <a:r>
              <a:rPr lang="en-US" dirty="0"/>
              <a:t>Today enterprise SSD costs are still 4 – 6 times more per TB than HDD.</a:t>
            </a:r>
          </a:p>
          <a:p>
            <a:pPr lvl="1"/>
            <a:r>
              <a:rPr lang="en-US" dirty="0"/>
              <a:t>SSD are more reliable, use less power and have a smaller machine room footprint.</a:t>
            </a:r>
          </a:p>
          <a:p>
            <a:pPr lvl="1"/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4562D60-2524-2898-5FC1-CB4D90D740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766" y="1049283"/>
            <a:ext cx="3906328" cy="237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8B6CAB7-80B5-2C3D-6CFC-DD8BF774C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7432" y="3520391"/>
            <a:ext cx="4005662" cy="2443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E5A107-EBF2-87D2-E21F-7887F2F6967E}"/>
              </a:ext>
            </a:extLst>
          </p:cNvPr>
          <p:cNvSpPr txBox="1"/>
          <p:nvPr/>
        </p:nvSpPr>
        <p:spPr>
          <a:xfrm>
            <a:off x="7917432" y="5946131"/>
            <a:ext cx="40575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https://</a:t>
            </a:r>
            <a:r>
              <a:rPr lang="en-US" sz="900" dirty="0" err="1">
                <a:solidFill>
                  <a:srgbClr val="000000"/>
                </a:solidFill>
              </a:rPr>
              <a:t>blocksandfiles.com</a:t>
            </a:r>
            <a:r>
              <a:rPr lang="en-US" sz="900" dirty="0">
                <a:solidFill>
                  <a:srgbClr val="000000"/>
                </a:solidFill>
              </a:rPr>
              <a:t>/2022/05/16/</a:t>
            </a:r>
            <a:r>
              <a:rPr lang="en-US" sz="900" dirty="0" err="1">
                <a:solidFill>
                  <a:srgbClr val="000000"/>
                </a:solidFill>
              </a:rPr>
              <a:t>monday-gartner-hdd-ssd-numberfest</a:t>
            </a:r>
            <a:r>
              <a:rPr lang="en-US" sz="900" dirty="0">
                <a:solidFill>
                  <a:srgbClr val="000000"/>
                </a:solidFill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807421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Capacity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E5580B-191A-5305-EAAF-9B53D94848DE}"/>
              </a:ext>
            </a:extLst>
          </p:cNvPr>
          <p:cNvSpPr txBox="1">
            <a:spLocks/>
          </p:cNvSpPr>
          <p:nvPr/>
        </p:nvSpPr>
        <p:spPr>
          <a:xfrm>
            <a:off x="990600" y="1438274"/>
            <a:ext cx="7026166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2050" name="Picture 2" descr="Coughlin Associates Tracking of HDD AD ">
            <a:extLst>
              <a:ext uri="{FF2B5EF4-FFF2-40B4-BE49-F238E27FC236}">
                <a16:creationId xmlns:a16="http://schemas.microsoft.com/office/drawing/2014/main" id="{A7D907F1-2A6C-EC12-BD88-A5E580880C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624" y="492516"/>
            <a:ext cx="4754099" cy="3499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omparison of 2014 ans 2022 HDD Areal Density Roadmaps">
            <a:extLst>
              <a:ext uri="{FF2B5EF4-FFF2-40B4-BE49-F238E27FC236}">
                <a16:creationId xmlns:a16="http://schemas.microsoft.com/office/drawing/2014/main" id="{13EAFA3E-67BA-CC17-A794-E01714FB7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624" y="4120672"/>
            <a:ext cx="4866276" cy="1984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CDA299-F11D-448B-1B87-B4D1B64C34DF}"/>
              </a:ext>
            </a:extLst>
          </p:cNvPr>
          <p:cNvSpPr txBox="1">
            <a:spLocks/>
          </p:cNvSpPr>
          <p:nvPr/>
        </p:nvSpPr>
        <p:spPr>
          <a:xfrm>
            <a:off x="1084580" y="1133474"/>
            <a:ext cx="5822044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HDD capacity growth has been slowing.</a:t>
            </a:r>
          </a:p>
          <a:p>
            <a:r>
              <a:rPr lang="en-US" dirty="0"/>
              <a:t>This year the Tier-1 will be offered 22TB (maybe 24TB drives).</a:t>
            </a:r>
          </a:p>
          <a:p>
            <a:r>
              <a:rPr lang="en-US" dirty="0"/>
              <a:t>At the recent </a:t>
            </a:r>
            <a:r>
              <a:rPr lang="en-US" dirty="0">
                <a:hlinkClick r:id="rId4"/>
              </a:rPr>
              <a:t>Flash Memory Summit</a:t>
            </a:r>
            <a:r>
              <a:rPr lang="en-US" dirty="0"/>
              <a:t> Micron, </a:t>
            </a:r>
            <a:r>
              <a:rPr lang="en-US" dirty="0" err="1"/>
              <a:t>Kioxia</a:t>
            </a:r>
            <a:r>
              <a:rPr lang="en-US" dirty="0"/>
              <a:t> and </a:t>
            </a:r>
            <a:r>
              <a:rPr lang="en-US" dirty="0" err="1"/>
              <a:t>Solidigm</a:t>
            </a:r>
            <a:r>
              <a:rPr lang="en-US" dirty="0"/>
              <a:t> all debuted 30TB production SSDs.</a:t>
            </a:r>
          </a:p>
          <a:p>
            <a:r>
              <a:rPr lang="en-US" dirty="0">
                <a:hlinkClick r:id="rId5"/>
              </a:rPr>
              <a:t>Samsung showed off a 256TB NVME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082BBF-3CBE-B059-82E6-DDD4655F94B0}"/>
              </a:ext>
            </a:extLst>
          </p:cNvPr>
          <p:cNvSpPr txBox="1"/>
          <p:nvPr/>
        </p:nvSpPr>
        <p:spPr>
          <a:xfrm>
            <a:off x="6123145" y="6052808"/>
            <a:ext cx="5862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https://</a:t>
            </a:r>
            <a:r>
              <a:rPr lang="en-US" sz="900" dirty="0" err="1">
                <a:solidFill>
                  <a:srgbClr val="000000"/>
                </a:solidFill>
              </a:rPr>
              <a:t>www.forbes.com</a:t>
            </a:r>
            <a:r>
              <a:rPr lang="en-US" sz="900" dirty="0">
                <a:solidFill>
                  <a:srgbClr val="000000"/>
                </a:solidFill>
              </a:rPr>
              <a:t>/sites/</a:t>
            </a:r>
            <a:r>
              <a:rPr lang="en-US" sz="900" dirty="0" err="1">
                <a:solidFill>
                  <a:srgbClr val="000000"/>
                </a:solidFill>
              </a:rPr>
              <a:t>tomcoughlin</a:t>
            </a:r>
            <a:r>
              <a:rPr lang="en-US" sz="900" dirty="0">
                <a:solidFill>
                  <a:srgbClr val="000000"/>
                </a:solidFill>
              </a:rPr>
              <a:t>/2022/09/18/we-need-a-boost-in-</a:t>
            </a:r>
            <a:r>
              <a:rPr lang="en-US" sz="900" dirty="0" err="1">
                <a:solidFill>
                  <a:srgbClr val="000000"/>
                </a:solidFill>
              </a:rPr>
              <a:t>hdd</a:t>
            </a:r>
            <a:r>
              <a:rPr lang="en-US" sz="900" dirty="0">
                <a:solidFill>
                  <a:srgbClr val="000000"/>
                </a:solidFill>
              </a:rPr>
              <a:t>-areal-density/?</a:t>
            </a:r>
            <a:r>
              <a:rPr lang="en-US" sz="900" dirty="0" err="1">
                <a:solidFill>
                  <a:srgbClr val="000000"/>
                </a:solidFill>
              </a:rPr>
              <a:t>sh</a:t>
            </a:r>
            <a:r>
              <a:rPr lang="en-US" sz="900" dirty="0">
                <a:solidFill>
                  <a:srgbClr val="000000"/>
                </a:solidFill>
              </a:rPr>
              <a:t>=3a32f6195f63</a:t>
            </a:r>
          </a:p>
        </p:txBody>
      </p:sp>
    </p:spTree>
    <p:extLst>
      <p:ext uri="{BB962C8B-B14F-4D97-AF65-F5344CB8AC3E}">
        <p14:creationId xmlns:p14="http://schemas.microsoft.com/office/powerpoint/2010/main" val="668700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Tier-1 Storage Plans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A6B4247F-855E-B6DD-39D8-F9A7F7512A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129924"/>
              </p:ext>
            </p:extLst>
          </p:nvPr>
        </p:nvGraphicFramePr>
        <p:xfrm>
          <a:off x="838200" y="1285875"/>
          <a:ext cx="10515600" cy="4891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92A8981-7145-DD71-3F73-7701EF0E5A42}"/>
              </a:ext>
            </a:extLst>
          </p:cNvPr>
          <p:cNvSpPr txBox="1">
            <a:spLocks/>
          </p:cNvSpPr>
          <p:nvPr/>
        </p:nvSpPr>
        <p:spPr>
          <a:xfrm>
            <a:off x="7694799" y="2443569"/>
            <a:ext cx="4309241" cy="21310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I expect to have production SSD endpoints by the end of GridPP7.</a:t>
            </a:r>
          </a:p>
          <a:p>
            <a:pPr marL="0" indent="0" algn="ctr">
              <a:buNone/>
            </a:pPr>
            <a:r>
              <a:rPr lang="en-US" sz="2400" dirty="0"/>
              <a:t>Focusing Swift-HEP work on QoS specifically towards SSD.</a:t>
            </a:r>
          </a:p>
          <a:p>
            <a:pPr lvl="1"/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0FE358D-F401-A490-C761-C7B9C3474089}"/>
              </a:ext>
            </a:extLst>
          </p:cNvPr>
          <p:cNvSpPr txBox="1">
            <a:spLocks/>
          </p:cNvSpPr>
          <p:nvPr/>
        </p:nvSpPr>
        <p:spPr>
          <a:xfrm>
            <a:off x="681771" y="2930250"/>
            <a:ext cx="4309241" cy="1157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As HDD become more archival why not just use Tape?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3918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8139"/>
            <a:ext cx="10515600" cy="1065212"/>
          </a:xfrm>
        </p:spPr>
        <p:txBody>
          <a:bodyPr>
            <a:normAutofit/>
          </a:bodyPr>
          <a:lstStyle/>
          <a:p>
            <a:r>
              <a:rPr lang="en-US" dirty="0"/>
              <a:t>Future Trends: Compute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088C04-4D21-2D8E-ADF7-A6F62CDA4A14}"/>
              </a:ext>
            </a:extLst>
          </p:cNvPr>
          <p:cNvSpPr txBox="1">
            <a:spLocks/>
          </p:cNvSpPr>
          <p:nvPr/>
        </p:nvSpPr>
        <p:spPr>
          <a:xfrm>
            <a:off x="990600" y="1438274"/>
            <a:ext cx="103632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Wingdings" pitchFamily="2" charset="2"/>
              <a:buChar char="§"/>
              <a:defRPr sz="2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4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20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Wingdings" pitchFamily="2" charset="2"/>
              <a:buChar char="§"/>
              <a:defRPr sz="1800" kern="1200">
                <a:solidFill>
                  <a:schemeClr val="accent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Industry is adopting a broader range of hardware to solve today’s computing problems.</a:t>
            </a:r>
          </a:p>
          <a:p>
            <a:pPr lvl="1"/>
            <a:r>
              <a:rPr lang="en-US" dirty="0"/>
              <a:t>LHC software evolves slowly but is beginning to be able to take advantage of this.</a:t>
            </a:r>
          </a:p>
          <a:p>
            <a:r>
              <a:rPr lang="en-US" dirty="0"/>
              <a:t>The Tier-1 has purchased an Ampere </a:t>
            </a:r>
            <a:r>
              <a:rPr lang="en-US" dirty="0" err="1"/>
              <a:t>Altra</a:t>
            </a:r>
            <a:r>
              <a:rPr lang="en-US" dirty="0"/>
              <a:t> Max test server for delivery in September.</a:t>
            </a:r>
          </a:p>
          <a:p>
            <a:pPr lvl="1"/>
            <a:r>
              <a:rPr lang="en-US" dirty="0"/>
              <a:t>I plan to order up to 5000 cores this year.</a:t>
            </a:r>
          </a:p>
          <a:p>
            <a:r>
              <a:rPr lang="en-US" dirty="0"/>
              <a:t>The Tier-1 has access to GPUs in STFC Cloud which it can add to batch farm if necessary.</a:t>
            </a:r>
          </a:p>
          <a:p>
            <a:pPr lvl="1"/>
            <a:r>
              <a:rPr lang="en-US" dirty="0"/>
              <a:t>GPU innovation was a significant part of GridPP7 bid and overlaps with ATLAS Swift-HEP work.</a:t>
            </a:r>
          </a:p>
          <a:p>
            <a:r>
              <a:rPr lang="en-US" dirty="0"/>
              <a:t>With Operating Systems potentially diverging, I expect compute to become much more heterogenous.</a:t>
            </a:r>
          </a:p>
        </p:txBody>
      </p:sp>
    </p:spTree>
    <p:extLst>
      <p:ext uri="{BB962C8B-B14F-4D97-AF65-F5344CB8AC3E}">
        <p14:creationId xmlns:p14="http://schemas.microsoft.com/office/powerpoint/2010/main" val="169485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681F2-7257-C74F-9233-22EF5FD34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SC2025?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3C1D7E-4634-A74D-A071-BF027D8A2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STFC Scientific Computing Department is growing.</a:t>
            </a:r>
          </a:p>
          <a:p>
            <a:pPr lvl="1"/>
            <a:r>
              <a:rPr lang="en-US" dirty="0"/>
              <a:t>All science needs computing to support it.</a:t>
            </a:r>
          </a:p>
          <a:p>
            <a:pPr lvl="1"/>
            <a:r>
              <a:rPr lang="en-US" dirty="0"/>
              <a:t>Number of people is expected to double between 2020 – 2025.</a:t>
            </a:r>
          </a:p>
          <a:p>
            <a:r>
              <a:rPr lang="en-US" dirty="0"/>
              <a:t>Major restructuring is necessary to manage this.</a:t>
            </a:r>
          </a:p>
          <a:p>
            <a:pPr lvl="1"/>
            <a:r>
              <a:rPr lang="en-US" dirty="0"/>
              <a:t>Also, its an opportunity to do things better.</a:t>
            </a:r>
          </a:p>
          <a:p>
            <a:r>
              <a:rPr lang="en-US" dirty="0"/>
              <a:t>Note to SCD people: The following slides are not an update on anything you haven’t heard.  Some slides may even be slightly out of date.  This is to explain things to the wider collaboration.</a:t>
            </a:r>
          </a:p>
          <a:p>
            <a:r>
              <a:rPr lang="en-US" dirty="0"/>
              <a:t>Most Tier-1 staff are currently in Systems Division split between 3 (of the 4 groups) groups:</a:t>
            </a:r>
          </a:p>
          <a:p>
            <a:pPr lvl="1"/>
            <a:r>
              <a:rPr lang="en-US" dirty="0"/>
              <a:t>Data Services Group</a:t>
            </a:r>
          </a:p>
          <a:p>
            <a:pPr lvl="1"/>
            <a:r>
              <a:rPr lang="en-US" dirty="0"/>
              <a:t>Distributed Computing Infrastructure Group</a:t>
            </a:r>
          </a:p>
          <a:p>
            <a:pPr lvl="1"/>
            <a:r>
              <a:rPr lang="en-US" dirty="0"/>
              <a:t>Research Infrastructure Group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0AE926-9C24-4F4E-B035-AEFB64DDF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Alastair Dewhurst, 30</a:t>
            </a:r>
            <a:r>
              <a:rPr lang="en-US" baseline="30000" dirty="0"/>
              <a:t>th</a:t>
            </a:r>
            <a:r>
              <a:rPr lang="en-US" dirty="0"/>
              <a:t> August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5CB72-9203-C945-856B-C3A3CD3F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932953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78663</TotalTime>
  <Words>1448</Words>
  <Application>Microsoft Macintosh PowerPoint</Application>
  <PresentationFormat>Widescreen</PresentationFormat>
  <Paragraphs>175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Arial Regular</vt:lpstr>
      <vt:lpstr>Calibri</vt:lpstr>
      <vt:lpstr>Wingdings</vt:lpstr>
      <vt:lpstr>Font and logo master</vt:lpstr>
      <vt:lpstr>PowerPoint Presentation</vt:lpstr>
      <vt:lpstr>GridPP Confluence</vt:lpstr>
      <vt:lpstr>GridPP6</vt:lpstr>
      <vt:lpstr>GridPP7 Plan</vt:lpstr>
      <vt:lpstr>Future Trends: Storage</vt:lpstr>
      <vt:lpstr>Capacity Growth</vt:lpstr>
      <vt:lpstr>Tier-1 Storage Plans</vt:lpstr>
      <vt:lpstr>Future Trends: Compute</vt:lpstr>
      <vt:lpstr>What is SC2025?</vt:lpstr>
      <vt:lpstr>SC2025</vt:lpstr>
      <vt:lpstr>GridPP project</vt:lpstr>
      <vt:lpstr>Tier-1 Group</vt:lpstr>
      <vt:lpstr>Antares</vt:lpstr>
      <vt:lpstr>Echo and XRootD</vt:lpstr>
      <vt:lpstr>Batch Farm</vt:lpstr>
      <vt:lpstr>Services</vt:lpstr>
      <vt:lpstr>And finally…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Dewhurst, Alastair (STFC,RAL,SC)</dc:creator>
  <cp:lastModifiedBy>Dewhurst, Alastair (STFC,RAL,SC)</cp:lastModifiedBy>
  <cp:revision>28</cp:revision>
  <dcterms:created xsi:type="dcterms:W3CDTF">2021-03-01T01:09:53Z</dcterms:created>
  <dcterms:modified xsi:type="dcterms:W3CDTF">2023-08-30T12:48:48Z</dcterms:modified>
</cp:coreProperties>
</file>