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7" r:id="rId1"/>
  </p:sldMasterIdLst>
  <p:handoutMasterIdLst>
    <p:handoutMasterId r:id="rId6"/>
  </p:handoutMasterIdLst>
  <p:sldIdLst>
    <p:sldId id="256" r:id="rId2"/>
    <p:sldId id="258" r:id="rId3"/>
    <p:sldId id="283" r:id="rId4"/>
    <p:sldId id="284" r:id="rId5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86C"/>
    <a:srgbClr val="0096FF"/>
    <a:srgbClr val="71A1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B59DD6-97F9-C240-82A6-0F9F3BE56E84}" v="42" dt="2023-06-20T10:47:59.2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9"/>
    <p:restoredTop sz="96224"/>
  </p:normalViewPr>
  <p:slideViewPr>
    <p:cSldViewPr snapToGrid="0" snapToObjects="1">
      <p:cViewPr varScale="1">
        <p:scale>
          <a:sx n="120" d="100"/>
          <a:sy n="120" d="100"/>
        </p:scale>
        <p:origin x="69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enlong Yuan" userId="2bd4f783-5ed7-4ed1-8bea-5c6d4e65b9b3" providerId="ADAL" clId="{15B59DD6-97F9-C240-82A6-0F9F3BE56E84}"/>
    <pc:docChg chg="undo custSel addSld delSld modSld sldOrd">
      <pc:chgData name="Wenlong Yuan" userId="2bd4f783-5ed7-4ed1-8bea-5c6d4e65b9b3" providerId="ADAL" clId="{15B59DD6-97F9-C240-82A6-0F9F3BE56E84}" dt="2023-06-20T10:48:14.486" v="789" actId="113"/>
      <pc:docMkLst>
        <pc:docMk/>
      </pc:docMkLst>
      <pc:sldChg chg="modSp mod">
        <pc:chgData name="Wenlong Yuan" userId="2bd4f783-5ed7-4ed1-8bea-5c6d4e65b9b3" providerId="ADAL" clId="{15B59DD6-97F9-C240-82A6-0F9F3BE56E84}" dt="2023-06-19T09:22:09.714" v="22" actId="20577"/>
        <pc:sldMkLst>
          <pc:docMk/>
          <pc:sldMk cId="3785048092" sldId="256"/>
        </pc:sldMkLst>
        <pc:spChg chg="mod">
          <ac:chgData name="Wenlong Yuan" userId="2bd4f783-5ed7-4ed1-8bea-5c6d4e65b9b3" providerId="ADAL" clId="{15B59DD6-97F9-C240-82A6-0F9F3BE56E84}" dt="2023-06-19T09:22:09.714" v="22" actId="20577"/>
          <ac:spMkLst>
            <pc:docMk/>
            <pc:sldMk cId="3785048092" sldId="256"/>
            <ac:spMk id="3" creationId="{343FA871-AB65-F443-BC53-9F48CBF4BDB4}"/>
          </ac:spMkLst>
        </pc:spChg>
      </pc:sldChg>
      <pc:sldChg chg="modSp mod">
        <pc:chgData name="Wenlong Yuan" userId="2bd4f783-5ed7-4ed1-8bea-5c6d4e65b9b3" providerId="ADAL" clId="{15B59DD6-97F9-C240-82A6-0F9F3BE56E84}" dt="2023-06-20T10:39:33.235" v="740" actId="20577"/>
        <pc:sldMkLst>
          <pc:docMk/>
          <pc:sldMk cId="601929288" sldId="258"/>
        </pc:sldMkLst>
        <pc:spChg chg="mod">
          <ac:chgData name="Wenlong Yuan" userId="2bd4f783-5ed7-4ed1-8bea-5c6d4e65b9b3" providerId="ADAL" clId="{15B59DD6-97F9-C240-82A6-0F9F3BE56E84}" dt="2023-06-20T10:39:33.235" v="740" actId="20577"/>
          <ac:spMkLst>
            <pc:docMk/>
            <pc:sldMk cId="601929288" sldId="258"/>
            <ac:spMk id="3" creationId="{49851DC0-2E8E-6674-461C-6AF2A4EC1536}"/>
          </ac:spMkLst>
        </pc:spChg>
      </pc:sldChg>
      <pc:sldChg chg="addSp modSp">
        <pc:chgData name="Wenlong Yuan" userId="2bd4f783-5ed7-4ed1-8bea-5c6d4e65b9b3" providerId="ADAL" clId="{15B59DD6-97F9-C240-82A6-0F9F3BE56E84}" dt="2023-06-14T09:45:59.697" v="2"/>
        <pc:sldMkLst>
          <pc:docMk/>
          <pc:sldMk cId="3710937754" sldId="259"/>
        </pc:sldMkLst>
        <pc:picChg chg="add mod">
          <ac:chgData name="Wenlong Yuan" userId="2bd4f783-5ed7-4ed1-8bea-5c6d4e65b9b3" providerId="ADAL" clId="{15B59DD6-97F9-C240-82A6-0F9F3BE56E84}" dt="2023-06-14T09:43:18.139" v="1"/>
          <ac:picMkLst>
            <pc:docMk/>
            <pc:sldMk cId="3710937754" sldId="259"/>
            <ac:picMk id="5" creationId="{8040870C-BEC7-EBCC-0488-318E5F922818}"/>
          </ac:picMkLst>
        </pc:picChg>
        <pc:picChg chg="add mod">
          <ac:chgData name="Wenlong Yuan" userId="2bd4f783-5ed7-4ed1-8bea-5c6d4e65b9b3" providerId="ADAL" clId="{15B59DD6-97F9-C240-82A6-0F9F3BE56E84}" dt="2023-06-14T09:45:59.697" v="2"/>
          <ac:picMkLst>
            <pc:docMk/>
            <pc:sldMk cId="3710937754" sldId="259"/>
            <ac:picMk id="7" creationId="{691BD928-DD47-3A69-DB2F-0657880D85DA}"/>
          </ac:picMkLst>
        </pc:picChg>
      </pc:sldChg>
      <pc:sldChg chg="addSp modSp">
        <pc:chgData name="Wenlong Yuan" userId="2bd4f783-5ed7-4ed1-8bea-5c6d4e65b9b3" providerId="ADAL" clId="{15B59DD6-97F9-C240-82A6-0F9F3BE56E84}" dt="2023-06-14T10:17:14.364" v="8"/>
        <pc:sldMkLst>
          <pc:docMk/>
          <pc:sldMk cId="3009438760" sldId="260"/>
        </pc:sldMkLst>
        <pc:picChg chg="add mod">
          <ac:chgData name="Wenlong Yuan" userId="2bd4f783-5ed7-4ed1-8bea-5c6d4e65b9b3" providerId="ADAL" clId="{15B59DD6-97F9-C240-82A6-0F9F3BE56E84}" dt="2023-06-14T10:17:14.364" v="8"/>
          <ac:picMkLst>
            <pc:docMk/>
            <pc:sldMk cId="3009438760" sldId="260"/>
            <ac:picMk id="4" creationId="{ACE54034-667C-3E91-73AF-5E6D08D8EC42}"/>
          </ac:picMkLst>
        </pc:picChg>
      </pc:sldChg>
      <pc:sldChg chg="add del">
        <pc:chgData name="Wenlong Yuan" userId="2bd4f783-5ed7-4ed1-8bea-5c6d4e65b9b3" providerId="ADAL" clId="{15B59DD6-97F9-C240-82A6-0F9F3BE56E84}" dt="2023-06-19T10:03:37.914" v="209" actId="2696"/>
        <pc:sldMkLst>
          <pc:docMk/>
          <pc:sldMk cId="382911082" sldId="264"/>
        </pc:sldMkLst>
      </pc:sldChg>
      <pc:sldChg chg="modSp mod">
        <pc:chgData name="Wenlong Yuan" userId="2bd4f783-5ed7-4ed1-8bea-5c6d4e65b9b3" providerId="ADAL" clId="{15B59DD6-97F9-C240-82A6-0F9F3BE56E84}" dt="2023-06-19T10:43:30.584" v="736" actId="313"/>
        <pc:sldMkLst>
          <pc:docMk/>
          <pc:sldMk cId="324237456" sldId="265"/>
        </pc:sldMkLst>
        <pc:spChg chg="mod">
          <ac:chgData name="Wenlong Yuan" userId="2bd4f783-5ed7-4ed1-8bea-5c6d4e65b9b3" providerId="ADAL" clId="{15B59DD6-97F9-C240-82A6-0F9F3BE56E84}" dt="2023-06-19T10:43:30.584" v="736" actId="313"/>
          <ac:spMkLst>
            <pc:docMk/>
            <pc:sldMk cId="324237456" sldId="265"/>
            <ac:spMk id="3" creationId="{63EDBC71-E1B4-6299-2352-BC37C2F5079C}"/>
          </ac:spMkLst>
        </pc:spChg>
      </pc:sldChg>
      <pc:sldChg chg="addSp delSp modSp">
        <pc:chgData name="Wenlong Yuan" userId="2bd4f783-5ed7-4ed1-8bea-5c6d4e65b9b3" providerId="ADAL" clId="{15B59DD6-97F9-C240-82A6-0F9F3BE56E84}" dt="2023-06-14T09:51:49.567" v="6"/>
        <pc:sldMkLst>
          <pc:docMk/>
          <pc:sldMk cId="3089236866" sldId="266"/>
        </pc:sldMkLst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7" creationId="{3CDC0AD0-05FD-E1D8-EE1C-D30A429DE0F8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8" creationId="{E9A11F88-EC22-2E1A-4041-491384FE800D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9" creationId="{EFE14E7B-9FFD-2AFC-AC4B-6910A34B8154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10" creationId="{86B232DF-27D2-D307-0B60-08B69EFBDFAA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11" creationId="{D73D19E4-25EA-DF1A-8AF6-34D3E8875850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12" creationId="{4C2A9FF1-6693-CC42-C5B1-D11F205D27ED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13" creationId="{21FDF691-6DFE-299A-843A-5B3A27CF81A9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14" creationId="{0A4E0ED2-BA82-474C-037A-C2F60EF32C23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24" creationId="{1225BB01-3A16-3679-5592-613EBA36AC8D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25" creationId="{C2464421-A1DC-31E2-A879-7FFE6BD60F8F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26" creationId="{F4D631CB-93F4-C194-272F-B83908BA17E6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30" creationId="{5EED0B0F-383E-B554-39B3-63B9D4E11A27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31" creationId="{09C27C62-AE05-B2D1-2B7B-4D14C14CC5EE}"/>
          </ac:spMkLst>
        </pc:spChg>
        <pc:spChg chg="mod">
          <ac:chgData name="Wenlong Yuan" userId="2bd4f783-5ed7-4ed1-8bea-5c6d4e65b9b3" providerId="ADAL" clId="{15B59DD6-97F9-C240-82A6-0F9F3BE56E84}" dt="2023-06-14T09:51:06.375" v="3"/>
          <ac:spMkLst>
            <pc:docMk/>
            <pc:sldMk cId="3089236866" sldId="266"/>
            <ac:spMk id="32" creationId="{18E662DA-D498-E8F7-50DD-5665CEE79AC3}"/>
          </ac:spMkLst>
        </pc:spChg>
        <pc:spChg chg="add mod">
          <ac:chgData name="Wenlong Yuan" userId="2bd4f783-5ed7-4ed1-8bea-5c6d4e65b9b3" providerId="ADAL" clId="{15B59DD6-97F9-C240-82A6-0F9F3BE56E84}" dt="2023-06-14T09:51:48.026" v="4" actId="767"/>
          <ac:spMkLst>
            <pc:docMk/>
            <pc:sldMk cId="3089236866" sldId="266"/>
            <ac:spMk id="33" creationId="{1E2F0C8A-BF26-D761-59AF-FF851033AAC0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35" creationId="{8666B292-DB49-B109-6E16-65A4291FAF6B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36" creationId="{45EC6C78-5973-85FE-CD2D-492162FD2066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37" creationId="{C804392A-71CC-8776-CF8D-686DBE3B86A2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38" creationId="{6C591010-7B65-1CC3-2E67-895F38CC8E86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39" creationId="{97A0B249-C512-4403-9836-A7E3A378564A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40" creationId="{305C6CB2-7483-6077-FEB3-BB555731BECF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41" creationId="{3A94DBF4-3EE4-8ECA-776F-480423DC8398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42" creationId="{80516B7D-0552-4048-E88C-51418F27950C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52" creationId="{5DFCDA59-FA2F-243D-930A-AA61EC99A4C7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53" creationId="{D1790B63-E7D3-831C-5C62-953938943254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54" creationId="{63D1AB72-2C71-C849-0709-BC29B86DC540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58" creationId="{52AAF647-08E6-5FF7-E8DB-7EF243E8952F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59" creationId="{8FC9ADF5-2F56-E42A-7DE9-10CAB07FDDB1}"/>
          </ac:spMkLst>
        </pc:spChg>
        <pc:spChg chg="mod">
          <ac:chgData name="Wenlong Yuan" userId="2bd4f783-5ed7-4ed1-8bea-5c6d4e65b9b3" providerId="ADAL" clId="{15B59DD6-97F9-C240-82A6-0F9F3BE56E84}" dt="2023-06-14T09:51:48.836" v="5"/>
          <ac:spMkLst>
            <pc:docMk/>
            <pc:sldMk cId="3089236866" sldId="266"/>
            <ac:spMk id="60" creationId="{46C343A5-2C46-37C8-BEEF-6068D45162B9}"/>
          </ac:spMkLst>
        </pc:spChg>
        <pc:grpChg chg="add mod">
          <ac:chgData name="Wenlong Yuan" userId="2bd4f783-5ed7-4ed1-8bea-5c6d4e65b9b3" providerId="ADAL" clId="{15B59DD6-97F9-C240-82A6-0F9F3BE56E84}" dt="2023-06-14T09:51:06.375" v="3"/>
          <ac:grpSpMkLst>
            <pc:docMk/>
            <pc:sldMk cId="3089236866" sldId="266"/>
            <ac:grpSpMk id="6" creationId="{6B8DDC2C-30A9-7F8C-F9B6-5A468E4E49AE}"/>
          </ac:grpSpMkLst>
        </pc:grpChg>
        <pc:grpChg chg="add del mod">
          <ac:chgData name="Wenlong Yuan" userId="2bd4f783-5ed7-4ed1-8bea-5c6d4e65b9b3" providerId="ADAL" clId="{15B59DD6-97F9-C240-82A6-0F9F3BE56E84}" dt="2023-06-14T09:51:49.567" v="6"/>
          <ac:grpSpMkLst>
            <pc:docMk/>
            <pc:sldMk cId="3089236866" sldId="266"/>
            <ac:grpSpMk id="34" creationId="{DDA32B81-026F-74E0-3AEE-43F25ABF6E22}"/>
          </ac:grpSpMkLst>
        </pc:grp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15" creationId="{50693397-1F85-0C7B-9392-B524C26CC38F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16" creationId="{10C60694-19DD-286B-8BE9-659807265D72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17" creationId="{AFADEFA0-8CA9-B830-0916-F05E663F9572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18" creationId="{DDEB304F-4E1F-E1CE-BE96-3B1835D3AF70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19" creationId="{4BF3260A-8164-227F-E4F5-CA28305EF72A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20" creationId="{D1F04332-3C5A-3849-A8EC-5CDF725A5EE0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21" creationId="{D59F560A-34FF-C5EF-C5D3-A52840E8E051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22" creationId="{90AA615A-93C3-B572-E917-75EF10332B57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23" creationId="{080F4461-2A12-3AC8-C753-3CA41B91CAB0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27" creationId="{54FB1F03-AF04-00F0-B45D-9D753AABF640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28" creationId="{0D8FB141-E7D7-4E61-C337-F52F68E883A2}"/>
          </ac:cxnSpMkLst>
        </pc:cxnChg>
        <pc:cxnChg chg="mod">
          <ac:chgData name="Wenlong Yuan" userId="2bd4f783-5ed7-4ed1-8bea-5c6d4e65b9b3" providerId="ADAL" clId="{15B59DD6-97F9-C240-82A6-0F9F3BE56E84}" dt="2023-06-14T09:51:06.375" v="3"/>
          <ac:cxnSpMkLst>
            <pc:docMk/>
            <pc:sldMk cId="3089236866" sldId="266"/>
            <ac:cxnSpMk id="29" creationId="{D6D78703-783D-E6CD-049D-A1559A0C59B0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43" creationId="{730692B4-86A8-AF58-A4BB-27575E6A8622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44" creationId="{1A7D0E41-0D72-9356-767A-BC0E63340FD6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45" creationId="{1F293634-77A8-F1FB-FB2E-72B496BA9CCA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46" creationId="{1250C1FE-258D-7C39-CC8F-FB00796A4B56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47" creationId="{3CBC503F-E6D2-979C-94FC-AF5062F47AC7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48" creationId="{6AB624D1-F63A-E823-B990-C895C02851EE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49" creationId="{EB23BDEA-3893-9CF0-6949-73DDEEBA6FF2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50" creationId="{481F183B-633C-1BE0-0219-603DD986EF1C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51" creationId="{F41C219E-0939-6E3B-FDD6-1E998B167E4B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55" creationId="{01E2635F-3ABD-E6A3-3443-554F7A316D4E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56" creationId="{E2B9B3DF-3C53-E486-EE2D-ECC330A0194C}"/>
          </ac:cxnSpMkLst>
        </pc:cxnChg>
        <pc:cxnChg chg="mod">
          <ac:chgData name="Wenlong Yuan" userId="2bd4f783-5ed7-4ed1-8bea-5c6d4e65b9b3" providerId="ADAL" clId="{15B59DD6-97F9-C240-82A6-0F9F3BE56E84}" dt="2023-06-14T09:51:48.836" v="5"/>
          <ac:cxnSpMkLst>
            <pc:docMk/>
            <pc:sldMk cId="3089236866" sldId="266"/>
            <ac:cxnSpMk id="57" creationId="{0CBB478E-B693-3618-897E-FC1770162714}"/>
          </ac:cxnSpMkLst>
        </pc:cxnChg>
      </pc:sldChg>
      <pc:sldChg chg="modSp add mod">
        <pc:chgData name="Wenlong Yuan" userId="2bd4f783-5ed7-4ed1-8bea-5c6d4e65b9b3" providerId="ADAL" clId="{15B59DD6-97F9-C240-82A6-0F9F3BE56E84}" dt="2023-06-19T10:14:35.271" v="281" actId="20577"/>
        <pc:sldMkLst>
          <pc:docMk/>
          <pc:sldMk cId="3074134168" sldId="267"/>
        </pc:sldMkLst>
        <pc:spChg chg="mod">
          <ac:chgData name="Wenlong Yuan" userId="2bd4f783-5ed7-4ed1-8bea-5c6d4e65b9b3" providerId="ADAL" clId="{15B59DD6-97F9-C240-82A6-0F9F3BE56E84}" dt="2023-06-19T10:14:35.271" v="281" actId="20577"/>
          <ac:spMkLst>
            <pc:docMk/>
            <pc:sldMk cId="3074134168" sldId="267"/>
            <ac:spMk id="3" creationId="{24C164AA-32F9-755D-616A-9F761E2F70A4}"/>
          </ac:spMkLst>
        </pc:spChg>
      </pc:sldChg>
      <pc:sldChg chg="addSp delSp modSp mod setBg">
        <pc:chgData name="Wenlong Yuan" userId="2bd4f783-5ed7-4ed1-8bea-5c6d4e65b9b3" providerId="ADAL" clId="{15B59DD6-97F9-C240-82A6-0F9F3BE56E84}" dt="2023-06-19T09:47:23.411" v="187" actId="1037"/>
        <pc:sldMkLst>
          <pc:docMk/>
          <pc:sldMk cId="50672832" sldId="268"/>
        </pc:sldMkLst>
        <pc:spChg chg="mod">
          <ac:chgData name="Wenlong Yuan" userId="2bd4f783-5ed7-4ed1-8bea-5c6d4e65b9b3" providerId="ADAL" clId="{15B59DD6-97F9-C240-82A6-0F9F3BE56E84}" dt="2023-06-19T09:47:23.411" v="187" actId="1037"/>
          <ac:spMkLst>
            <pc:docMk/>
            <pc:sldMk cId="50672832" sldId="268"/>
            <ac:spMk id="2" creationId="{5DA4C2FB-9878-BF75-A0DF-37985718F46B}"/>
          </ac:spMkLst>
        </pc:spChg>
        <pc:spChg chg="mod ord">
          <ac:chgData name="Wenlong Yuan" userId="2bd4f783-5ed7-4ed1-8bea-5c6d4e65b9b3" providerId="ADAL" clId="{15B59DD6-97F9-C240-82A6-0F9F3BE56E84}" dt="2023-06-19T09:47:15.702" v="180" actId="1035"/>
          <ac:spMkLst>
            <pc:docMk/>
            <pc:sldMk cId="50672832" sldId="268"/>
            <ac:spMk id="3" creationId="{24C164AA-32F9-755D-616A-9F761E2F70A4}"/>
          </ac:spMkLst>
        </pc:spChg>
        <pc:spChg chg="add del">
          <ac:chgData name="Wenlong Yuan" userId="2bd4f783-5ed7-4ed1-8bea-5c6d4e65b9b3" providerId="ADAL" clId="{15B59DD6-97F9-C240-82A6-0F9F3BE56E84}" dt="2023-06-19T09:45:36.189" v="144" actId="26606"/>
          <ac:spMkLst>
            <pc:docMk/>
            <pc:sldMk cId="50672832" sldId="268"/>
            <ac:spMk id="10" creationId="{7FF47CB7-972F-479F-A36D-9E72D26EC8DA}"/>
          </ac:spMkLst>
        </pc:spChg>
        <pc:spChg chg="add del">
          <ac:chgData name="Wenlong Yuan" userId="2bd4f783-5ed7-4ed1-8bea-5c6d4e65b9b3" providerId="ADAL" clId="{15B59DD6-97F9-C240-82A6-0F9F3BE56E84}" dt="2023-06-19T09:45:36.189" v="144" actId="26606"/>
          <ac:spMkLst>
            <pc:docMk/>
            <pc:sldMk cId="50672832" sldId="268"/>
            <ac:spMk id="12" creationId="{0D153B68-5844-490D-8E67-F616D6D721CA}"/>
          </ac:spMkLst>
        </pc:spChg>
        <pc:spChg chg="add del">
          <ac:chgData name="Wenlong Yuan" userId="2bd4f783-5ed7-4ed1-8bea-5c6d4e65b9b3" providerId="ADAL" clId="{15B59DD6-97F9-C240-82A6-0F9F3BE56E84}" dt="2023-06-19T09:45:36.189" v="144" actId="26606"/>
          <ac:spMkLst>
            <pc:docMk/>
            <pc:sldMk cId="50672832" sldId="268"/>
            <ac:spMk id="14" creationId="{9A0D773F-7A7D-4DBB-9DEA-86BB8B8F4BC8}"/>
          </ac:spMkLst>
        </pc:spChg>
        <pc:spChg chg="add del">
          <ac:chgData name="Wenlong Yuan" userId="2bd4f783-5ed7-4ed1-8bea-5c6d4e65b9b3" providerId="ADAL" clId="{15B59DD6-97F9-C240-82A6-0F9F3BE56E84}" dt="2023-06-19T09:45:36.894" v="146" actId="26606"/>
          <ac:spMkLst>
            <pc:docMk/>
            <pc:sldMk cId="50672832" sldId="268"/>
            <ac:spMk id="16" creationId="{0570A85B-3810-4F95-97B0-CBF4CCDB381C}"/>
          </ac:spMkLst>
        </pc:spChg>
        <pc:spChg chg="add del">
          <ac:chgData name="Wenlong Yuan" userId="2bd4f783-5ed7-4ed1-8bea-5c6d4e65b9b3" providerId="ADAL" clId="{15B59DD6-97F9-C240-82A6-0F9F3BE56E84}" dt="2023-06-19T09:45:36.894" v="146" actId="26606"/>
          <ac:spMkLst>
            <pc:docMk/>
            <pc:sldMk cId="50672832" sldId="268"/>
            <ac:spMk id="17" creationId="{2550BE34-C2B8-49B8-8519-67A8CAD51AE9}"/>
          </ac:spMkLst>
        </pc:spChg>
        <pc:spChg chg="add del">
          <ac:chgData name="Wenlong Yuan" userId="2bd4f783-5ed7-4ed1-8bea-5c6d4e65b9b3" providerId="ADAL" clId="{15B59DD6-97F9-C240-82A6-0F9F3BE56E84}" dt="2023-06-19T09:45:36.894" v="146" actId="26606"/>
          <ac:spMkLst>
            <pc:docMk/>
            <pc:sldMk cId="50672832" sldId="268"/>
            <ac:spMk id="18" creationId="{A7457DD9-5A45-400A-AB4B-4B4EDECA25F1}"/>
          </ac:spMkLst>
        </pc:spChg>
        <pc:spChg chg="add del">
          <ac:chgData name="Wenlong Yuan" userId="2bd4f783-5ed7-4ed1-8bea-5c6d4e65b9b3" providerId="ADAL" clId="{15B59DD6-97F9-C240-82A6-0F9F3BE56E84}" dt="2023-06-19T09:45:36.894" v="146" actId="26606"/>
          <ac:spMkLst>
            <pc:docMk/>
            <pc:sldMk cId="50672832" sldId="268"/>
            <ac:spMk id="19" creationId="{441CF7D6-A660-431A-B0BB-140A0D5556B6}"/>
          </ac:spMkLst>
        </pc:spChg>
        <pc:spChg chg="add del">
          <ac:chgData name="Wenlong Yuan" userId="2bd4f783-5ed7-4ed1-8bea-5c6d4e65b9b3" providerId="ADAL" clId="{15B59DD6-97F9-C240-82A6-0F9F3BE56E84}" dt="2023-06-19T09:45:40.152" v="148" actId="26606"/>
          <ac:spMkLst>
            <pc:docMk/>
            <pc:sldMk cId="50672832" sldId="268"/>
            <ac:spMk id="21" creationId="{D7A453D2-15D8-4403-815F-291FA16340D9}"/>
          </ac:spMkLst>
        </pc:spChg>
        <pc:spChg chg="add del">
          <ac:chgData name="Wenlong Yuan" userId="2bd4f783-5ed7-4ed1-8bea-5c6d4e65b9b3" providerId="ADAL" clId="{15B59DD6-97F9-C240-82A6-0F9F3BE56E84}" dt="2023-06-19T09:45:40.152" v="148" actId="26606"/>
          <ac:spMkLst>
            <pc:docMk/>
            <pc:sldMk cId="50672832" sldId="268"/>
            <ac:spMk id="22" creationId="{B8114C98-A349-4111-A123-E8EAB86ABE30}"/>
          </ac:spMkLst>
        </pc:spChg>
        <pc:spChg chg="add del">
          <ac:chgData name="Wenlong Yuan" userId="2bd4f783-5ed7-4ed1-8bea-5c6d4e65b9b3" providerId="ADAL" clId="{15B59DD6-97F9-C240-82A6-0F9F3BE56E84}" dt="2023-06-19T09:45:40.152" v="148" actId="26606"/>
          <ac:spMkLst>
            <pc:docMk/>
            <pc:sldMk cId="50672832" sldId="268"/>
            <ac:spMk id="23" creationId="{8161EA6B-09CA-445B-AB0D-8DF76FA92DEF}"/>
          </ac:spMkLst>
        </pc:spChg>
        <pc:spChg chg="add del">
          <ac:chgData name="Wenlong Yuan" userId="2bd4f783-5ed7-4ed1-8bea-5c6d4e65b9b3" providerId="ADAL" clId="{15B59DD6-97F9-C240-82A6-0F9F3BE56E84}" dt="2023-06-19T09:45:40.152" v="148" actId="26606"/>
          <ac:spMkLst>
            <pc:docMk/>
            <pc:sldMk cId="50672832" sldId="268"/>
            <ac:spMk id="36" creationId="{E2D3D3F2-ABBB-4453-B1C5-1BEBF7E4DD56}"/>
          </ac:spMkLst>
        </pc:spChg>
        <pc:grpChg chg="add del">
          <ac:chgData name="Wenlong Yuan" userId="2bd4f783-5ed7-4ed1-8bea-5c6d4e65b9b3" providerId="ADAL" clId="{15B59DD6-97F9-C240-82A6-0F9F3BE56E84}" dt="2023-06-19T09:45:40.152" v="148" actId="26606"/>
          <ac:grpSpMkLst>
            <pc:docMk/>
            <pc:sldMk cId="50672832" sldId="268"/>
            <ac:grpSpMk id="24" creationId="{670FB431-AE18-414D-92F4-1D12D1991152}"/>
          </ac:grpSpMkLst>
        </pc:grpChg>
        <pc:grpChg chg="add del">
          <ac:chgData name="Wenlong Yuan" userId="2bd4f783-5ed7-4ed1-8bea-5c6d4e65b9b3" providerId="ADAL" clId="{15B59DD6-97F9-C240-82A6-0F9F3BE56E84}" dt="2023-06-19T09:45:40.152" v="148" actId="26606"/>
          <ac:grpSpMkLst>
            <pc:docMk/>
            <pc:sldMk cId="50672832" sldId="268"/>
            <ac:grpSpMk id="29" creationId="{1EA1DAFF-CECA-492F-BFA1-22C64956B8D9}"/>
          </ac:grpSpMkLst>
        </pc:grpChg>
        <pc:grpChg chg="add del">
          <ac:chgData name="Wenlong Yuan" userId="2bd4f783-5ed7-4ed1-8bea-5c6d4e65b9b3" providerId="ADAL" clId="{15B59DD6-97F9-C240-82A6-0F9F3BE56E84}" dt="2023-06-19T09:45:40.152" v="148" actId="26606"/>
          <ac:grpSpMkLst>
            <pc:docMk/>
            <pc:sldMk cId="50672832" sldId="268"/>
            <ac:grpSpMk id="30" creationId="{AF19A774-30A5-488B-9BAF-629C6440294E}"/>
          </ac:grpSpMkLst>
        </pc:grpChg>
        <pc:grpChg chg="add del">
          <ac:chgData name="Wenlong Yuan" userId="2bd4f783-5ed7-4ed1-8bea-5c6d4e65b9b3" providerId="ADAL" clId="{15B59DD6-97F9-C240-82A6-0F9F3BE56E84}" dt="2023-06-19T09:45:40.152" v="148" actId="26606"/>
          <ac:grpSpMkLst>
            <pc:docMk/>
            <pc:sldMk cId="50672832" sldId="268"/>
            <ac:grpSpMk id="38" creationId="{8214E4A5-A0D2-42C4-8D14-D2A7E495F041}"/>
          </ac:grpSpMkLst>
        </pc:grpChg>
        <pc:picChg chg="add mod ord">
          <ac:chgData name="Wenlong Yuan" userId="2bd4f783-5ed7-4ed1-8bea-5c6d4e65b9b3" providerId="ADAL" clId="{15B59DD6-97F9-C240-82A6-0F9F3BE56E84}" dt="2023-06-19T09:46:39.497" v="166" actId="1076"/>
          <ac:picMkLst>
            <pc:docMk/>
            <pc:sldMk cId="50672832" sldId="268"/>
            <ac:picMk id="5" creationId="{A5BEC5DC-70C4-0A22-8177-A8AC72B79C85}"/>
          </ac:picMkLst>
        </pc:picChg>
      </pc:sldChg>
      <pc:sldChg chg="add del">
        <pc:chgData name="Wenlong Yuan" userId="2bd4f783-5ed7-4ed1-8bea-5c6d4e65b9b3" providerId="ADAL" clId="{15B59DD6-97F9-C240-82A6-0F9F3BE56E84}" dt="2023-06-19T09:57:19.257" v="208" actId="2696"/>
        <pc:sldMkLst>
          <pc:docMk/>
          <pc:sldMk cId="2756804253" sldId="270"/>
        </pc:sldMkLst>
      </pc:sldChg>
      <pc:sldChg chg="addSp delSp modSp mod">
        <pc:chgData name="Wenlong Yuan" userId="2bd4f783-5ed7-4ed1-8bea-5c6d4e65b9b3" providerId="ADAL" clId="{15B59DD6-97F9-C240-82A6-0F9F3BE56E84}" dt="2023-06-19T09:42:36.634" v="135" actId="1036"/>
        <pc:sldMkLst>
          <pc:docMk/>
          <pc:sldMk cId="1088932394" sldId="271"/>
        </pc:sldMkLst>
        <pc:picChg chg="add mod">
          <ac:chgData name="Wenlong Yuan" userId="2bd4f783-5ed7-4ed1-8bea-5c6d4e65b9b3" providerId="ADAL" clId="{15B59DD6-97F9-C240-82A6-0F9F3BE56E84}" dt="2023-06-19T09:40:38.220" v="133" actId="14100"/>
          <ac:picMkLst>
            <pc:docMk/>
            <pc:sldMk cId="1088932394" sldId="271"/>
            <ac:picMk id="4" creationId="{A0AD0D0C-4785-AE9D-A374-BF2F390EC802}"/>
          </ac:picMkLst>
        </pc:picChg>
        <pc:picChg chg="add mod">
          <ac:chgData name="Wenlong Yuan" userId="2bd4f783-5ed7-4ed1-8bea-5c6d4e65b9b3" providerId="ADAL" clId="{15B59DD6-97F9-C240-82A6-0F9F3BE56E84}" dt="2023-06-19T09:42:36.634" v="135" actId="1036"/>
          <ac:picMkLst>
            <pc:docMk/>
            <pc:sldMk cId="1088932394" sldId="271"/>
            <ac:picMk id="6" creationId="{04BEE439-11F7-ECC0-2F05-618108982CA5}"/>
          </ac:picMkLst>
        </pc:picChg>
        <pc:picChg chg="add mod">
          <ac:chgData name="Wenlong Yuan" userId="2bd4f783-5ed7-4ed1-8bea-5c6d4e65b9b3" providerId="ADAL" clId="{15B59DD6-97F9-C240-82A6-0F9F3BE56E84}" dt="2023-06-14T10:49:20.043" v="10"/>
          <ac:picMkLst>
            <pc:docMk/>
            <pc:sldMk cId="1088932394" sldId="271"/>
            <ac:picMk id="9" creationId="{8259E4FE-3FF9-673C-C61D-6E2204CD36D8}"/>
          </ac:picMkLst>
        </pc:picChg>
        <pc:picChg chg="add del mod">
          <ac:chgData name="Wenlong Yuan" userId="2bd4f783-5ed7-4ed1-8bea-5c6d4e65b9b3" providerId="ADAL" clId="{15B59DD6-97F9-C240-82A6-0F9F3BE56E84}" dt="2023-06-19T09:40:18.100" v="126" actId="478"/>
          <ac:picMkLst>
            <pc:docMk/>
            <pc:sldMk cId="1088932394" sldId="271"/>
            <ac:picMk id="13" creationId="{EF61DF7E-AF0E-61F6-91FE-B3A35BCB3F18}"/>
          </ac:picMkLst>
        </pc:picChg>
      </pc:sldChg>
      <pc:sldChg chg="addSp modSp mod">
        <pc:chgData name="Wenlong Yuan" userId="2bd4f783-5ed7-4ed1-8bea-5c6d4e65b9b3" providerId="ADAL" clId="{15B59DD6-97F9-C240-82A6-0F9F3BE56E84}" dt="2023-06-19T10:22:27.192" v="389" actId="20577"/>
        <pc:sldMkLst>
          <pc:docMk/>
          <pc:sldMk cId="3104085291" sldId="272"/>
        </pc:sldMkLst>
        <pc:spChg chg="add mod">
          <ac:chgData name="Wenlong Yuan" userId="2bd4f783-5ed7-4ed1-8bea-5c6d4e65b9b3" providerId="ADAL" clId="{15B59DD6-97F9-C240-82A6-0F9F3BE56E84}" dt="2023-06-19T10:22:27.192" v="389" actId="20577"/>
          <ac:spMkLst>
            <pc:docMk/>
            <pc:sldMk cId="3104085291" sldId="272"/>
            <ac:spMk id="3" creationId="{C8DC5DAD-2934-717C-48C8-6AF31A74CAB3}"/>
          </ac:spMkLst>
        </pc:spChg>
      </pc:sldChg>
      <pc:sldChg chg="addSp delSp modSp mod ord">
        <pc:chgData name="Wenlong Yuan" userId="2bd4f783-5ed7-4ed1-8bea-5c6d4e65b9b3" providerId="ADAL" clId="{15B59DD6-97F9-C240-82A6-0F9F3BE56E84}" dt="2023-06-19T10:09:11.931" v="210" actId="20578"/>
        <pc:sldMkLst>
          <pc:docMk/>
          <pc:sldMk cId="3376197194" sldId="273"/>
        </pc:sldMkLst>
        <pc:spChg chg="mod">
          <ac:chgData name="Wenlong Yuan" userId="2bd4f783-5ed7-4ed1-8bea-5c6d4e65b9b3" providerId="ADAL" clId="{15B59DD6-97F9-C240-82A6-0F9F3BE56E84}" dt="2023-06-19T09:53:27.390" v="203" actId="14100"/>
          <ac:spMkLst>
            <pc:docMk/>
            <pc:sldMk cId="3376197194" sldId="273"/>
            <ac:spMk id="3" creationId="{24C164AA-32F9-755D-616A-9F761E2F70A4}"/>
          </ac:spMkLst>
        </pc:spChg>
        <pc:picChg chg="add del mod">
          <ac:chgData name="Wenlong Yuan" userId="2bd4f783-5ed7-4ed1-8bea-5c6d4e65b9b3" providerId="ADAL" clId="{15B59DD6-97F9-C240-82A6-0F9F3BE56E84}" dt="2023-06-19T09:52:02.191" v="188" actId="478"/>
          <ac:picMkLst>
            <pc:docMk/>
            <pc:sldMk cId="3376197194" sldId="273"/>
            <ac:picMk id="5" creationId="{029304E7-CADA-4DE6-6261-976989BD1056}"/>
          </ac:picMkLst>
        </pc:picChg>
        <pc:picChg chg="add mod">
          <ac:chgData name="Wenlong Yuan" userId="2bd4f783-5ed7-4ed1-8bea-5c6d4e65b9b3" providerId="ADAL" clId="{15B59DD6-97F9-C240-82A6-0F9F3BE56E84}" dt="2023-06-19T09:53:22.395" v="201" actId="1076"/>
          <ac:picMkLst>
            <pc:docMk/>
            <pc:sldMk cId="3376197194" sldId="273"/>
            <ac:picMk id="6" creationId="{4A56F7B2-6E88-7606-0A3F-4076CA8EB063}"/>
          </ac:picMkLst>
        </pc:picChg>
      </pc:sldChg>
      <pc:sldChg chg="addSp delSp modSp new mod">
        <pc:chgData name="Wenlong Yuan" userId="2bd4f783-5ed7-4ed1-8bea-5c6d4e65b9b3" providerId="ADAL" clId="{15B59DD6-97F9-C240-82A6-0F9F3BE56E84}" dt="2023-06-20T10:42:02.084" v="775" actId="14100"/>
        <pc:sldMkLst>
          <pc:docMk/>
          <pc:sldMk cId="2474946067" sldId="274"/>
        </pc:sldMkLst>
        <pc:spChg chg="mod">
          <ac:chgData name="Wenlong Yuan" userId="2bd4f783-5ed7-4ed1-8bea-5c6d4e65b9b3" providerId="ADAL" clId="{15B59DD6-97F9-C240-82A6-0F9F3BE56E84}" dt="2023-06-20T10:41:58.118" v="770" actId="255"/>
          <ac:spMkLst>
            <pc:docMk/>
            <pc:sldMk cId="2474946067" sldId="274"/>
            <ac:spMk id="2" creationId="{344144DA-E311-7D77-BBD8-28C400FCA2A3}"/>
          </ac:spMkLst>
        </pc:spChg>
        <pc:spChg chg="del">
          <ac:chgData name="Wenlong Yuan" userId="2bd4f783-5ed7-4ed1-8bea-5c6d4e65b9b3" providerId="ADAL" clId="{15B59DD6-97F9-C240-82A6-0F9F3BE56E84}" dt="2023-06-19T09:25:05.982" v="62" actId="478"/>
          <ac:spMkLst>
            <pc:docMk/>
            <pc:sldMk cId="2474946067" sldId="274"/>
            <ac:spMk id="3" creationId="{F379AA5F-0051-194E-FDEE-F7AB4D5ACEE3}"/>
          </ac:spMkLst>
        </pc:spChg>
        <pc:picChg chg="add mod">
          <ac:chgData name="Wenlong Yuan" userId="2bd4f783-5ed7-4ed1-8bea-5c6d4e65b9b3" providerId="ADAL" clId="{15B59DD6-97F9-C240-82A6-0F9F3BE56E84}" dt="2023-06-20T10:42:02.084" v="775" actId="14100"/>
          <ac:picMkLst>
            <pc:docMk/>
            <pc:sldMk cId="2474946067" sldId="274"/>
            <ac:picMk id="5" creationId="{8DA0292F-8CCA-2BB0-6C6F-E924AE65DC59}"/>
          </ac:picMkLst>
        </pc:picChg>
      </pc:sldChg>
      <pc:sldChg chg="addSp delSp modSp add mod">
        <pc:chgData name="Wenlong Yuan" userId="2bd4f783-5ed7-4ed1-8bea-5c6d4e65b9b3" providerId="ADAL" clId="{15B59DD6-97F9-C240-82A6-0F9F3BE56E84}" dt="2023-06-19T09:30:36.478" v="99" actId="1076"/>
        <pc:sldMkLst>
          <pc:docMk/>
          <pc:sldMk cId="3665233710" sldId="275"/>
        </pc:sldMkLst>
        <pc:spChg chg="mod">
          <ac:chgData name="Wenlong Yuan" userId="2bd4f783-5ed7-4ed1-8bea-5c6d4e65b9b3" providerId="ADAL" clId="{15B59DD6-97F9-C240-82A6-0F9F3BE56E84}" dt="2023-06-19T09:30:16.847" v="92" actId="255"/>
          <ac:spMkLst>
            <pc:docMk/>
            <pc:sldMk cId="3665233710" sldId="275"/>
            <ac:spMk id="2" creationId="{344144DA-E311-7D77-BBD8-28C400FCA2A3}"/>
          </ac:spMkLst>
        </pc:spChg>
        <pc:picChg chg="add del mod">
          <ac:chgData name="Wenlong Yuan" userId="2bd4f783-5ed7-4ed1-8bea-5c6d4e65b9b3" providerId="ADAL" clId="{15B59DD6-97F9-C240-82A6-0F9F3BE56E84}" dt="2023-06-19T09:30:18.628" v="93" actId="478"/>
          <ac:picMkLst>
            <pc:docMk/>
            <pc:sldMk cId="3665233710" sldId="275"/>
            <ac:picMk id="4" creationId="{4901DD54-058B-DD68-DC7B-CF1A1883BCFF}"/>
          </ac:picMkLst>
        </pc:picChg>
        <pc:picChg chg="del">
          <ac:chgData name="Wenlong Yuan" userId="2bd4f783-5ed7-4ed1-8bea-5c6d4e65b9b3" providerId="ADAL" clId="{15B59DD6-97F9-C240-82A6-0F9F3BE56E84}" dt="2023-06-19T09:27:10.699" v="76" actId="478"/>
          <ac:picMkLst>
            <pc:docMk/>
            <pc:sldMk cId="3665233710" sldId="275"/>
            <ac:picMk id="5" creationId="{8DA0292F-8CCA-2BB0-6C6F-E924AE65DC59}"/>
          </ac:picMkLst>
        </pc:picChg>
        <pc:picChg chg="add mod">
          <ac:chgData name="Wenlong Yuan" userId="2bd4f783-5ed7-4ed1-8bea-5c6d4e65b9b3" providerId="ADAL" clId="{15B59DD6-97F9-C240-82A6-0F9F3BE56E84}" dt="2023-06-19T09:30:36.478" v="99" actId="1076"/>
          <ac:picMkLst>
            <pc:docMk/>
            <pc:sldMk cId="3665233710" sldId="275"/>
            <ac:picMk id="7" creationId="{FA243042-9502-25C1-476E-6287AA97EB61}"/>
          </ac:picMkLst>
        </pc:picChg>
      </pc:sldChg>
      <pc:sldChg chg="add ord">
        <pc:chgData name="Wenlong Yuan" userId="2bd4f783-5ed7-4ed1-8bea-5c6d4e65b9b3" providerId="ADAL" clId="{15B59DD6-97F9-C240-82A6-0F9F3BE56E84}" dt="2023-06-19T09:30:24.671" v="94" actId="20578"/>
        <pc:sldMkLst>
          <pc:docMk/>
          <pc:sldMk cId="1646839126" sldId="276"/>
        </pc:sldMkLst>
      </pc:sldChg>
      <pc:sldChg chg="modSp add del mod ord">
        <pc:chgData name="Wenlong Yuan" userId="2bd4f783-5ed7-4ed1-8bea-5c6d4e65b9b3" providerId="ADAL" clId="{15B59DD6-97F9-C240-82A6-0F9F3BE56E84}" dt="2023-06-20T10:47:41.897" v="778" actId="2696"/>
        <pc:sldMkLst>
          <pc:docMk/>
          <pc:sldMk cId="3420844385" sldId="277"/>
        </pc:sldMkLst>
        <pc:spChg chg="mod">
          <ac:chgData name="Wenlong Yuan" userId="2bd4f783-5ed7-4ed1-8bea-5c6d4e65b9b3" providerId="ADAL" clId="{15B59DD6-97F9-C240-82A6-0F9F3BE56E84}" dt="2023-06-19T10:10:04.981" v="241" actId="27636"/>
          <ac:spMkLst>
            <pc:docMk/>
            <pc:sldMk cId="3420844385" sldId="277"/>
            <ac:spMk id="3" creationId="{49851DC0-2E8E-6674-461C-6AF2A4EC1536}"/>
          </ac:spMkLst>
        </pc:spChg>
      </pc:sldChg>
      <pc:sldChg chg="modSp add del mod ord">
        <pc:chgData name="Wenlong Yuan" userId="2bd4f783-5ed7-4ed1-8bea-5c6d4e65b9b3" providerId="ADAL" clId="{15B59DD6-97F9-C240-82A6-0F9F3BE56E84}" dt="2023-06-19T09:34:08.056" v="109" actId="2696"/>
        <pc:sldMkLst>
          <pc:docMk/>
          <pc:sldMk cId="3611964753" sldId="277"/>
        </pc:sldMkLst>
        <pc:spChg chg="mod">
          <ac:chgData name="Wenlong Yuan" userId="2bd4f783-5ed7-4ed1-8bea-5c6d4e65b9b3" providerId="ADAL" clId="{15B59DD6-97F9-C240-82A6-0F9F3BE56E84}" dt="2023-06-19T09:33:21.397" v="108" actId="113"/>
          <ac:spMkLst>
            <pc:docMk/>
            <pc:sldMk cId="3611964753" sldId="277"/>
            <ac:spMk id="3" creationId="{49851DC0-2E8E-6674-461C-6AF2A4EC1536}"/>
          </ac:spMkLst>
        </pc:spChg>
      </pc:sldChg>
      <pc:sldChg chg="modSp new del mod">
        <pc:chgData name="Wenlong Yuan" userId="2bd4f783-5ed7-4ed1-8bea-5c6d4e65b9b3" providerId="ADAL" clId="{15B59DD6-97F9-C240-82A6-0F9F3BE56E84}" dt="2023-06-19T09:32:56.291" v="103" actId="680"/>
        <pc:sldMkLst>
          <pc:docMk/>
          <pc:sldMk cId="4000507291" sldId="277"/>
        </pc:sldMkLst>
        <pc:spChg chg="mod">
          <ac:chgData name="Wenlong Yuan" userId="2bd4f783-5ed7-4ed1-8bea-5c6d4e65b9b3" providerId="ADAL" clId="{15B59DD6-97F9-C240-82A6-0F9F3BE56E84}" dt="2023-06-19T09:32:55.721" v="102"/>
          <ac:spMkLst>
            <pc:docMk/>
            <pc:sldMk cId="4000507291" sldId="277"/>
            <ac:spMk id="3" creationId="{A6A1FA0C-A013-DEAF-F7DD-A34C2AD0B187}"/>
          </ac:spMkLst>
        </pc:spChg>
      </pc:sldChg>
      <pc:sldChg chg="addSp delSp modSp add del mod ord">
        <pc:chgData name="Wenlong Yuan" userId="2bd4f783-5ed7-4ed1-8bea-5c6d4e65b9b3" providerId="ADAL" clId="{15B59DD6-97F9-C240-82A6-0F9F3BE56E84}" dt="2023-06-20T10:48:07.375" v="787" actId="2696"/>
        <pc:sldMkLst>
          <pc:docMk/>
          <pc:sldMk cId="2194061547" sldId="278"/>
        </pc:sldMkLst>
        <pc:spChg chg="mod">
          <ac:chgData name="Wenlong Yuan" userId="2bd4f783-5ed7-4ed1-8bea-5c6d4e65b9b3" providerId="ADAL" clId="{15B59DD6-97F9-C240-82A6-0F9F3BE56E84}" dt="2023-06-19T10:10:14.329" v="247" actId="27636"/>
          <ac:spMkLst>
            <pc:docMk/>
            <pc:sldMk cId="2194061547" sldId="278"/>
            <ac:spMk id="3" creationId="{49851DC0-2E8E-6674-461C-6AF2A4EC1536}"/>
          </ac:spMkLst>
        </pc:spChg>
        <pc:spChg chg="add del">
          <ac:chgData name="Wenlong Yuan" userId="2bd4f783-5ed7-4ed1-8bea-5c6d4e65b9b3" providerId="ADAL" clId="{15B59DD6-97F9-C240-82A6-0F9F3BE56E84}" dt="2023-06-20T10:47:55.876" v="782" actId="22"/>
          <ac:spMkLst>
            <pc:docMk/>
            <pc:sldMk cId="2194061547" sldId="278"/>
            <ac:spMk id="5" creationId="{7623088A-8F0F-50E0-C68B-B50D8DBDAA8A}"/>
          </ac:spMkLst>
        </pc:spChg>
      </pc:sldChg>
      <pc:sldChg chg="addSp delSp modSp add mod">
        <pc:chgData name="Wenlong Yuan" userId="2bd4f783-5ed7-4ed1-8bea-5c6d4e65b9b3" providerId="ADAL" clId="{15B59DD6-97F9-C240-82A6-0F9F3BE56E84}" dt="2023-06-19T10:19:53.887" v="330" actId="1076"/>
        <pc:sldMkLst>
          <pc:docMk/>
          <pc:sldMk cId="1404060770" sldId="279"/>
        </pc:sldMkLst>
        <pc:spChg chg="mod">
          <ac:chgData name="Wenlong Yuan" userId="2bd4f783-5ed7-4ed1-8bea-5c6d4e65b9b3" providerId="ADAL" clId="{15B59DD6-97F9-C240-82A6-0F9F3BE56E84}" dt="2023-06-19T10:18:28.470" v="314" actId="255"/>
          <ac:spMkLst>
            <pc:docMk/>
            <pc:sldMk cId="1404060770" sldId="279"/>
            <ac:spMk id="2" creationId="{5DA4C2FB-9878-BF75-A0DF-37985718F46B}"/>
          </ac:spMkLst>
        </pc:spChg>
        <pc:spChg chg="add mod">
          <ac:chgData name="Wenlong Yuan" userId="2bd4f783-5ed7-4ed1-8bea-5c6d4e65b9b3" providerId="ADAL" clId="{15B59DD6-97F9-C240-82A6-0F9F3BE56E84}" dt="2023-06-19T10:19:48.977" v="329" actId="207"/>
          <ac:spMkLst>
            <pc:docMk/>
            <pc:sldMk cId="1404060770" sldId="279"/>
            <ac:spMk id="5" creationId="{49DFBC20-7447-2A26-5AC7-7F578FBEDF43}"/>
          </ac:spMkLst>
        </pc:spChg>
        <pc:spChg chg="del">
          <ac:chgData name="Wenlong Yuan" userId="2bd4f783-5ed7-4ed1-8bea-5c6d4e65b9b3" providerId="ADAL" clId="{15B59DD6-97F9-C240-82A6-0F9F3BE56E84}" dt="2023-06-19T10:18:51.485" v="316" actId="478"/>
          <ac:spMkLst>
            <pc:docMk/>
            <pc:sldMk cId="1404060770" sldId="279"/>
            <ac:spMk id="33" creationId="{1E2F0C8A-BF26-D761-59AF-FF851033AAC0}"/>
          </ac:spMkLst>
        </pc:spChg>
        <pc:grpChg chg="del">
          <ac:chgData name="Wenlong Yuan" userId="2bd4f783-5ed7-4ed1-8bea-5c6d4e65b9b3" providerId="ADAL" clId="{15B59DD6-97F9-C240-82A6-0F9F3BE56E84}" dt="2023-06-19T10:18:31.065" v="315" actId="478"/>
          <ac:grpSpMkLst>
            <pc:docMk/>
            <pc:sldMk cId="1404060770" sldId="279"/>
            <ac:grpSpMk id="6" creationId="{6B8DDC2C-30A9-7F8C-F9B6-5A468E4E49AE}"/>
          </ac:grpSpMkLst>
        </pc:grpChg>
        <pc:picChg chg="add mod">
          <ac:chgData name="Wenlong Yuan" userId="2bd4f783-5ed7-4ed1-8bea-5c6d4e65b9b3" providerId="ADAL" clId="{15B59DD6-97F9-C240-82A6-0F9F3BE56E84}" dt="2023-06-19T10:19:53.887" v="330" actId="1076"/>
          <ac:picMkLst>
            <pc:docMk/>
            <pc:sldMk cId="1404060770" sldId="279"/>
            <ac:picMk id="4" creationId="{9303F2AF-0AF5-02CC-31BB-629029D4F539}"/>
          </ac:picMkLst>
        </pc:pic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15" creationId="{50693397-1F85-0C7B-9392-B524C26CC38F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16" creationId="{10C60694-19DD-286B-8BE9-659807265D72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17" creationId="{AFADEFA0-8CA9-B830-0916-F05E663F9572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18" creationId="{DDEB304F-4E1F-E1CE-BE96-3B1835D3AF70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19" creationId="{4BF3260A-8164-227F-E4F5-CA28305EF72A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20" creationId="{D1F04332-3C5A-3849-A8EC-5CDF725A5EE0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21" creationId="{D59F560A-34FF-C5EF-C5D3-A52840E8E051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22" creationId="{90AA615A-93C3-B572-E917-75EF10332B57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23" creationId="{080F4461-2A12-3AC8-C753-3CA41B91CAB0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27" creationId="{54FB1F03-AF04-00F0-B45D-9D753AABF640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28" creationId="{0D8FB141-E7D7-4E61-C337-F52F68E883A2}"/>
          </ac:cxnSpMkLst>
        </pc:cxnChg>
        <pc:cxnChg chg="mod">
          <ac:chgData name="Wenlong Yuan" userId="2bd4f783-5ed7-4ed1-8bea-5c6d4e65b9b3" providerId="ADAL" clId="{15B59DD6-97F9-C240-82A6-0F9F3BE56E84}" dt="2023-06-19T10:18:31.065" v="315" actId="478"/>
          <ac:cxnSpMkLst>
            <pc:docMk/>
            <pc:sldMk cId="1404060770" sldId="279"/>
            <ac:cxnSpMk id="29" creationId="{D6D78703-783D-E6CD-049D-A1559A0C59B0}"/>
          </ac:cxnSpMkLst>
        </pc:cxnChg>
      </pc:sldChg>
      <pc:sldChg chg="addSp delSp modSp add mod">
        <pc:chgData name="Wenlong Yuan" userId="2bd4f783-5ed7-4ed1-8bea-5c6d4e65b9b3" providerId="ADAL" clId="{15B59DD6-97F9-C240-82A6-0F9F3BE56E84}" dt="2023-06-19T10:21:28.169" v="365"/>
        <pc:sldMkLst>
          <pc:docMk/>
          <pc:sldMk cId="2999027983" sldId="280"/>
        </pc:sldMkLst>
        <pc:spChg chg="mod">
          <ac:chgData name="Wenlong Yuan" userId="2bd4f783-5ed7-4ed1-8bea-5c6d4e65b9b3" providerId="ADAL" clId="{15B59DD6-97F9-C240-82A6-0F9F3BE56E84}" dt="2023-06-19T10:20:54.499" v="353" actId="6549"/>
          <ac:spMkLst>
            <pc:docMk/>
            <pc:sldMk cId="2999027983" sldId="280"/>
            <ac:spMk id="2" creationId="{5DA4C2FB-9878-BF75-A0DF-37985718F46B}"/>
          </ac:spMkLst>
        </pc:spChg>
        <pc:spChg chg="mod">
          <ac:chgData name="Wenlong Yuan" userId="2bd4f783-5ed7-4ed1-8bea-5c6d4e65b9b3" providerId="ADAL" clId="{15B59DD6-97F9-C240-82A6-0F9F3BE56E84}" dt="2023-06-19T10:21:23.313" v="363"/>
          <ac:spMkLst>
            <pc:docMk/>
            <pc:sldMk cId="2999027983" sldId="280"/>
            <ac:spMk id="5" creationId="{49DFBC20-7447-2A26-5AC7-7F578FBEDF43}"/>
          </ac:spMkLst>
        </pc:spChg>
        <pc:spChg chg="add del mod">
          <ac:chgData name="Wenlong Yuan" userId="2bd4f783-5ed7-4ed1-8bea-5c6d4e65b9b3" providerId="ADAL" clId="{15B59DD6-97F9-C240-82A6-0F9F3BE56E84}" dt="2023-06-19T10:21:28.169" v="365"/>
          <ac:spMkLst>
            <pc:docMk/>
            <pc:sldMk cId="2999027983" sldId="280"/>
            <ac:spMk id="7" creationId="{2BCC4CB7-6B81-820E-9910-356309CA151A}"/>
          </ac:spMkLst>
        </pc:spChg>
        <pc:picChg chg="del">
          <ac:chgData name="Wenlong Yuan" userId="2bd4f783-5ed7-4ed1-8bea-5c6d4e65b9b3" providerId="ADAL" clId="{15B59DD6-97F9-C240-82A6-0F9F3BE56E84}" dt="2023-06-19T10:20:56.053" v="354" actId="478"/>
          <ac:picMkLst>
            <pc:docMk/>
            <pc:sldMk cId="2999027983" sldId="280"/>
            <ac:picMk id="4" creationId="{9303F2AF-0AF5-02CC-31BB-629029D4F539}"/>
          </ac:picMkLst>
        </pc:picChg>
        <pc:picChg chg="add mod">
          <ac:chgData name="Wenlong Yuan" userId="2bd4f783-5ed7-4ed1-8bea-5c6d4e65b9b3" providerId="ADAL" clId="{15B59DD6-97F9-C240-82A6-0F9F3BE56E84}" dt="2023-06-19T10:21:10.891" v="361" actId="1076"/>
          <ac:picMkLst>
            <pc:docMk/>
            <pc:sldMk cId="2999027983" sldId="280"/>
            <ac:picMk id="6" creationId="{53C63C65-8ED8-9F09-DC14-C67B2A2D7ACC}"/>
          </ac:picMkLst>
        </pc:picChg>
      </pc:sldChg>
      <pc:sldChg chg="addSp delSp modSp add mod">
        <pc:chgData name="Wenlong Yuan" userId="2bd4f783-5ed7-4ed1-8bea-5c6d4e65b9b3" providerId="ADAL" clId="{15B59DD6-97F9-C240-82A6-0F9F3BE56E84}" dt="2023-06-19T10:28:10.924" v="415" actId="207"/>
        <pc:sldMkLst>
          <pc:docMk/>
          <pc:sldMk cId="95034952" sldId="281"/>
        </pc:sldMkLst>
        <pc:spChg chg="mod">
          <ac:chgData name="Wenlong Yuan" userId="2bd4f783-5ed7-4ed1-8bea-5c6d4e65b9b3" providerId="ADAL" clId="{15B59DD6-97F9-C240-82A6-0F9F3BE56E84}" dt="2023-06-19T10:27:50.935" v="409" actId="1035"/>
          <ac:spMkLst>
            <pc:docMk/>
            <pc:sldMk cId="95034952" sldId="281"/>
            <ac:spMk id="2" creationId="{5DA4C2FB-9878-BF75-A0DF-37985718F46B}"/>
          </ac:spMkLst>
        </pc:spChg>
        <pc:spChg chg="del">
          <ac:chgData name="Wenlong Yuan" userId="2bd4f783-5ed7-4ed1-8bea-5c6d4e65b9b3" providerId="ADAL" clId="{15B59DD6-97F9-C240-82A6-0F9F3BE56E84}" dt="2023-06-19T10:26:10.668" v="391" actId="478"/>
          <ac:spMkLst>
            <pc:docMk/>
            <pc:sldMk cId="95034952" sldId="281"/>
            <ac:spMk id="3" creationId="{C8DC5DAD-2934-717C-48C8-6AF31A74CAB3}"/>
          </ac:spMkLst>
        </pc:spChg>
        <pc:spChg chg="add del mod">
          <ac:chgData name="Wenlong Yuan" userId="2bd4f783-5ed7-4ed1-8bea-5c6d4e65b9b3" providerId="ADAL" clId="{15B59DD6-97F9-C240-82A6-0F9F3BE56E84}" dt="2023-06-19T10:26:15.126" v="392"/>
          <ac:spMkLst>
            <pc:docMk/>
            <pc:sldMk cId="95034952" sldId="281"/>
            <ac:spMk id="5" creationId="{10A2ABAC-23B1-9348-1061-AF57702113D7}"/>
          </ac:spMkLst>
        </pc:spChg>
        <pc:spChg chg="add mod">
          <ac:chgData name="Wenlong Yuan" userId="2bd4f783-5ed7-4ed1-8bea-5c6d4e65b9b3" providerId="ADAL" clId="{15B59DD6-97F9-C240-82A6-0F9F3BE56E84}" dt="2023-06-19T10:28:10.924" v="415" actId="207"/>
          <ac:spMkLst>
            <pc:docMk/>
            <pc:sldMk cId="95034952" sldId="281"/>
            <ac:spMk id="8" creationId="{A72BCB72-D3E6-703E-6B29-55C3277DB40A}"/>
          </ac:spMkLst>
        </pc:spChg>
        <pc:picChg chg="add mod">
          <ac:chgData name="Wenlong Yuan" userId="2bd4f783-5ed7-4ed1-8bea-5c6d4e65b9b3" providerId="ADAL" clId="{15B59DD6-97F9-C240-82A6-0F9F3BE56E84}" dt="2023-06-19T10:27:53.903" v="411" actId="1076"/>
          <ac:picMkLst>
            <pc:docMk/>
            <pc:sldMk cId="95034952" sldId="281"/>
            <ac:picMk id="7" creationId="{8BC3162E-92F4-3222-590B-0527961242ED}"/>
          </ac:picMkLst>
        </pc:picChg>
      </pc:sldChg>
      <pc:sldChg chg="addSp delSp modSp add mod">
        <pc:chgData name="Wenlong Yuan" userId="2bd4f783-5ed7-4ed1-8bea-5c6d4e65b9b3" providerId="ADAL" clId="{15B59DD6-97F9-C240-82A6-0F9F3BE56E84}" dt="2023-06-19T10:31:35.443" v="451" actId="1076"/>
        <pc:sldMkLst>
          <pc:docMk/>
          <pc:sldMk cId="1491244462" sldId="282"/>
        </pc:sldMkLst>
        <pc:spChg chg="mod">
          <ac:chgData name="Wenlong Yuan" userId="2bd4f783-5ed7-4ed1-8bea-5c6d4e65b9b3" providerId="ADAL" clId="{15B59DD6-97F9-C240-82A6-0F9F3BE56E84}" dt="2023-06-19T10:31:12.110" v="442" actId="20577"/>
          <ac:spMkLst>
            <pc:docMk/>
            <pc:sldMk cId="1491244462" sldId="282"/>
            <ac:spMk id="2" creationId="{5DA4C2FB-9878-BF75-A0DF-37985718F46B}"/>
          </ac:spMkLst>
        </pc:spChg>
        <pc:spChg chg="add del mod">
          <ac:chgData name="Wenlong Yuan" userId="2bd4f783-5ed7-4ed1-8bea-5c6d4e65b9b3" providerId="ADAL" clId="{15B59DD6-97F9-C240-82A6-0F9F3BE56E84}" dt="2023-06-19T10:31:24.204" v="445" actId="478"/>
          <ac:spMkLst>
            <pc:docMk/>
            <pc:sldMk cId="1491244462" sldId="282"/>
            <ac:spMk id="4" creationId="{1385EB47-09B0-AA3D-57C1-021A97F94006}"/>
          </ac:spMkLst>
        </pc:spChg>
        <pc:spChg chg="del">
          <ac:chgData name="Wenlong Yuan" userId="2bd4f783-5ed7-4ed1-8bea-5c6d4e65b9b3" providerId="ADAL" clId="{15B59DD6-97F9-C240-82A6-0F9F3BE56E84}" dt="2023-06-19T10:31:26.165" v="446" actId="478"/>
          <ac:spMkLst>
            <pc:docMk/>
            <pc:sldMk cId="1491244462" sldId="282"/>
            <ac:spMk id="8" creationId="{A72BCB72-D3E6-703E-6B29-55C3277DB40A}"/>
          </ac:spMkLst>
        </pc:spChg>
        <pc:picChg chg="add mod">
          <ac:chgData name="Wenlong Yuan" userId="2bd4f783-5ed7-4ed1-8bea-5c6d4e65b9b3" providerId="ADAL" clId="{15B59DD6-97F9-C240-82A6-0F9F3BE56E84}" dt="2023-06-19T10:31:35.443" v="451" actId="1076"/>
          <ac:picMkLst>
            <pc:docMk/>
            <pc:sldMk cId="1491244462" sldId="282"/>
            <ac:picMk id="6" creationId="{5240318E-7ABD-7D3E-0FEF-D294A5A1AE55}"/>
          </ac:picMkLst>
        </pc:picChg>
        <pc:picChg chg="del">
          <ac:chgData name="Wenlong Yuan" userId="2bd4f783-5ed7-4ed1-8bea-5c6d4e65b9b3" providerId="ADAL" clId="{15B59DD6-97F9-C240-82A6-0F9F3BE56E84}" dt="2023-06-19T10:31:13.339" v="443" actId="478"/>
          <ac:picMkLst>
            <pc:docMk/>
            <pc:sldMk cId="1491244462" sldId="282"/>
            <ac:picMk id="7" creationId="{8BC3162E-92F4-3222-590B-0527961242ED}"/>
          </ac:picMkLst>
        </pc:picChg>
      </pc:sldChg>
      <pc:sldChg chg="modSp add mod ord">
        <pc:chgData name="Wenlong Yuan" userId="2bd4f783-5ed7-4ed1-8bea-5c6d4e65b9b3" providerId="ADAL" clId="{15B59DD6-97F9-C240-82A6-0F9F3BE56E84}" dt="2023-06-20T10:47:50.526" v="780" actId="113"/>
        <pc:sldMkLst>
          <pc:docMk/>
          <pc:sldMk cId="271983870" sldId="283"/>
        </pc:sldMkLst>
        <pc:spChg chg="mod">
          <ac:chgData name="Wenlong Yuan" userId="2bd4f783-5ed7-4ed1-8bea-5c6d4e65b9b3" providerId="ADAL" clId="{15B59DD6-97F9-C240-82A6-0F9F3BE56E84}" dt="2023-06-20T10:47:50.526" v="780" actId="113"/>
          <ac:spMkLst>
            <pc:docMk/>
            <pc:sldMk cId="271983870" sldId="283"/>
            <ac:spMk id="3" creationId="{49851DC0-2E8E-6674-461C-6AF2A4EC1536}"/>
          </ac:spMkLst>
        </pc:spChg>
      </pc:sldChg>
      <pc:sldChg chg="modSp add mod ord">
        <pc:chgData name="Wenlong Yuan" userId="2bd4f783-5ed7-4ed1-8bea-5c6d4e65b9b3" providerId="ADAL" clId="{15B59DD6-97F9-C240-82A6-0F9F3BE56E84}" dt="2023-06-20T10:48:14.486" v="789" actId="113"/>
        <pc:sldMkLst>
          <pc:docMk/>
          <pc:sldMk cId="543314268" sldId="284"/>
        </pc:sldMkLst>
        <pc:spChg chg="mod">
          <ac:chgData name="Wenlong Yuan" userId="2bd4f783-5ed7-4ed1-8bea-5c6d4e65b9b3" providerId="ADAL" clId="{15B59DD6-97F9-C240-82A6-0F9F3BE56E84}" dt="2023-06-20T10:48:14.486" v="789" actId="113"/>
          <ac:spMkLst>
            <pc:docMk/>
            <pc:sldMk cId="543314268" sldId="284"/>
            <ac:spMk id="3" creationId="{49851DC0-2E8E-6674-461C-6AF2A4EC153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8A6EAAE-0C76-714E-9EAB-64F23D49B6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96C592-810A-4E45-B536-4F2A8B064BB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BD8C44-6ED1-0F4D-A099-047C4649850B}" type="datetimeFigureOut">
              <a:rPr lang="en-CN" smtClean="0"/>
              <a:t>8/31/23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6892FB-D8F0-4C45-8335-89E01496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0BC7D-06F1-D146-A56B-E6C808EBD7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4361E-26B7-304A-B289-BC818C4AFC9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66263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F7129-99D8-0B4C-B5CE-3B93457096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E1B661-843F-1141-A3E3-AB97D303D5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1AB35C-30FF-BF48-9C23-0F5F9283A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78B3-D024-D843-B7AA-E20D839C095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C4E42-3080-3D46-8AEA-3A900E02E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70B925-C5FE-0E46-8C70-812C39568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17850"/>
            <a:ext cx="2743200" cy="365125"/>
          </a:xfrm>
        </p:spPr>
        <p:txBody>
          <a:bodyPr/>
          <a:lstStyle/>
          <a:p>
            <a:fld id="{4CE58FA7-B676-AE40-B07F-A3508CB1D94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6990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67CD5-705E-2E4B-896D-464FDEAEB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5962B2-D524-7847-9B35-96D100F6B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B2D0F-D582-444E-AF24-10F1CCBFA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A51-1734-DD40-A075-0F3AC26F5EF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42C37-89C3-5A42-B4D3-8A1E38D76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A9255-731A-904D-82D1-969368935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A7-B676-AE40-B07F-A3508CB1D94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9489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3BF90E-C3F9-F347-94A9-19834B36DA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084E92-51BC-1B49-BE4F-B56D686EB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F341C-BDF5-064E-82B5-FD5290A14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A51-1734-DD40-A075-0F3AC26F5EF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2F35-2C03-CC47-9660-ECAA2195C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3B7C0-BB4F-4D47-8DE8-5B64E96D4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A7-B676-AE40-B07F-A3508CB1D94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7600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B9FC2-9DF7-7B40-B1B7-555092628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5104B-FCAE-5240-913B-5DCDEA277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N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F1F41F-33E4-8E46-AB63-448C4C370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A51-1734-DD40-A075-0F3AC26F5EF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BB446-E946-8940-85A0-C118E40A7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A156E-42D9-DC4F-BF61-73D3EC4BC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A7-B676-AE40-B07F-A3508CB1D94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15643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30D75-25F3-ED41-99B1-E74882E8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C1A15-FBC5-8647-BB58-B6DE22329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B4433-5A00-B243-A745-C95823543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78B3-D024-D843-B7AA-E20D839C095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D127E-D3ED-2548-AECC-64CDA73B6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EE63B-09D4-3346-B07E-6AA74D62A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4F0F-3E24-7441-B793-59CDC306942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275164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37E34-8A85-7F4C-92CD-4488AE0A0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378BB-7035-3B4D-8AF6-4C7FEA5990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8CDA31-A8A6-5A4A-83A4-F6E216814B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E2C90-7EB5-0B49-AF07-AAA9C6B50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A51-1734-DD40-A075-0F3AC26F5EF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3FD9AA-4FF6-494E-A0A0-5456D63C8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CEA094-4B58-8C42-900D-45981B922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A7-B676-AE40-B07F-A3508CB1D94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05545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6C463-39FF-8C47-94B8-BDFF8EEB3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3D19FB-F60F-A145-B0A1-F35887E66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FDB3F2-6CD0-FF48-AA1F-6CE3B7EA63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FC1551-263F-594B-8F61-58ABF2ADB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215043-655A-F74B-BE81-24790276B8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1F0D25-047B-984B-AE21-E8FB4A344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A51-1734-DD40-A075-0F3AC26F5EF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BC74F7-EE35-E441-B812-77C0EA9C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1E9F2-DA58-734A-9BF0-4B3E28EFB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A7-B676-AE40-B07F-A3508CB1D94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04930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7F048-4906-9A41-8666-BCE47887A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A79372-9EDB-8047-BAE2-47BE2A617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78B3-D024-D843-B7AA-E20D839C095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15DEDF-EA57-1045-B861-94EED2354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53996A-A644-BB4F-AEAE-EBB0DB62D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4F0F-3E24-7441-B793-59CDC306942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7070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B45462-C3B2-DD4D-9922-688EFF129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78B3-D024-D843-B7AA-E20D839C095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24191A-995F-A94F-AA21-D466201B8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205B9-C5D1-B34A-B420-848F529B2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4F0F-3E24-7441-B793-59CDC306942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18063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815E7-5195-BF4E-B99D-75B9C3240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5626D-1D28-764E-91D9-A376F3C050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530DA0-BE1F-3C41-AA13-51786E38AE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837EC-4F95-DB44-9F2D-01E316641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A51-1734-DD40-A075-0F3AC26F5EF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185BE0-048C-9943-9605-85F9B7A47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12A213-4F4B-554A-92B6-29EB551D1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58FA7-B676-AE40-B07F-A3508CB1D94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69980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92311-F5C8-7F46-8277-10189F5A3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34E3C1-93BC-4943-A645-FC8D64DA68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BC71FD-3B1E-E74C-9F5A-A0FDCDB7C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5C3B89-A658-8549-893A-97AD5BD40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478B3-D024-D843-B7AA-E20D839C095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3FD5E0-687A-0E49-92C1-693E08464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A99372-CC76-7B48-9A09-6479B02EE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C4F0F-3E24-7441-B793-59CDC306942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29884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A90FF2-AF5F-F94B-88AF-B32346EE3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27D344-91E8-E646-A002-04AB708AC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20008-C1CC-2743-BE69-34809D6DC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07A51-1734-DD40-A075-0F3AC26F5EF2}" type="datetimeFigureOut">
              <a:rPr lang="en-CN" smtClean="0"/>
              <a:t>8/31/23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92706-7BBF-104B-B0F2-EE5E8EBEF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42114-ABFF-7245-914D-C0BC54B63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58FA7-B676-AE40-B07F-A3508CB1D948}" type="slidenum">
              <a:rPr lang="en-CN" smtClean="0"/>
              <a:t>‹#›</a:t>
            </a:fld>
            <a:endParaRPr lang="en-C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A405BC-0703-4546-87CF-513B3AA90F3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38200" y="6143313"/>
            <a:ext cx="3750724" cy="6018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FF97F5-B091-2040-823A-27B7190D2D08}"/>
              </a:ext>
            </a:extLst>
          </p:cNvPr>
          <p:cNvSpPr txBox="1"/>
          <p:nvPr userDrawn="1"/>
        </p:nvSpPr>
        <p:spPr>
          <a:xfrm>
            <a:off x="8931196" y="6246103"/>
            <a:ext cx="2714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0" baseline="0" dirty="0">
                <a:solidFill>
                  <a:srgbClr val="002060"/>
                </a:solidFill>
                <a:latin typeface="PingFang HK Light" panose="020B0300000000000000" pitchFamily="34" charset="-120"/>
              </a:rPr>
              <a:t>w</a:t>
            </a:r>
            <a:r>
              <a:rPr lang="en-CN" sz="1600" b="1" i="0" baseline="0" dirty="0">
                <a:solidFill>
                  <a:srgbClr val="002060"/>
                </a:solidFill>
                <a:latin typeface="PingFang HK Light" panose="020B0300000000000000" pitchFamily="34" charset="-120"/>
              </a:rPr>
              <a:t>enlong.yuan@ed.ac.uk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B7A8D12-9F1A-3844-AAE8-197C1BBB690A}"/>
              </a:ext>
            </a:extLst>
          </p:cNvPr>
          <p:cNvCxnSpPr/>
          <p:nvPr userDrawn="1"/>
        </p:nvCxnSpPr>
        <p:spPr>
          <a:xfrm>
            <a:off x="838200" y="6039073"/>
            <a:ext cx="10515600" cy="0"/>
          </a:xfrm>
          <a:prstGeom prst="line">
            <a:avLst/>
          </a:prstGeom>
          <a:ln w="38100">
            <a:solidFill>
              <a:srgbClr val="1F48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7215D23-79AD-F54F-A965-3B5D79E2009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153625" y="364377"/>
            <a:ext cx="2132798" cy="63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593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fts.monitoring.edi.scotgrid.ac.uk/app/discover#/?_g=(filters:!(),refreshInterval:(pause:!t,value:0),time:(from:now-1d,to:now))&amp;_a=(columns:!(),filters:!(),index:'6c7b9fd0-aba8-11ed-905c-bdafe49af958',interval:auto,query:(language:kuery,query:''),sort:!(!(tr_timestamp_start,desc)))" TargetMode="External"/><Relationship Id="rId2" Type="http://schemas.openxmlformats.org/officeDocument/2006/relationships/hyperlink" Target="https://fts3-docs.web.cern.ch/fts3-docs/docs/messaging/format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fts.monitoring.edi.scotgrid.ac.uk/app/dashboards#/view/6305d2f0-d05f-11ed-b40d-218e9c6c7cf8" TargetMode="External"/><Relationship Id="rId2" Type="http://schemas.openxmlformats.org/officeDocument/2006/relationships/hyperlink" Target="https://fts.monitoring.edi.scotgrid.ac.uk/app/dashboards#/view/364ce830-d059-11ed-b40d-218e9c6c7cf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ts.monitoring.edi.scotgrid.ac.uk/app/dashboards#/view/5350d510-ffa0-11ed-984a-f3f8e562cb8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802EA-8885-4A45-9082-14F749B7B9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36970"/>
            <a:ext cx="9144000" cy="1467154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Network Monitoring for FTS</a:t>
            </a:r>
            <a:endParaRPr lang="en-CN" dirty="0">
              <a:solidFill>
                <a:srgbClr val="00206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3FA871-AB65-F443-BC53-9F48CBF4BD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Peter Clarke, Robert Currie, </a:t>
            </a:r>
            <a:r>
              <a:rPr lang="en-GB" b="1" dirty="0" err="1">
                <a:solidFill>
                  <a:srgbClr val="002060"/>
                </a:solidFill>
              </a:rPr>
              <a:t>Wenlong</a:t>
            </a:r>
            <a:r>
              <a:rPr lang="en-GB" b="1" dirty="0">
                <a:solidFill>
                  <a:srgbClr val="002060"/>
                </a:solidFill>
              </a:rPr>
              <a:t> Yuan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048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E4BCE-1965-203C-9C5F-CF7F4DAEC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51DC0-2E8E-6674-461C-6AF2A4EC1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586" y="1341120"/>
            <a:ext cx="10705214" cy="45212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solidFill>
                <a:srgbClr val="002060"/>
              </a:solidFill>
              <a:effectLst/>
            </a:endParaRPr>
          </a:p>
          <a:p>
            <a:pPr lvl="1"/>
            <a:r>
              <a:rPr lang="en-GB" dirty="0">
                <a:solidFill>
                  <a:srgbClr val="002060"/>
                </a:solidFill>
                <a:effectLst/>
              </a:rPr>
              <a:t>A simple and easy (one touch) networking monitoring dashboard to show I/O rates, bandwidth limitation, traffic status for each </a:t>
            </a:r>
            <a:r>
              <a:rPr lang="en-GB" dirty="0" err="1">
                <a:solidFill>
                  <a:srgbClr val="002060"/>
                </a:solidFill>
                <a:effectLst/>
              </a:rPr>
              <a:t>GridPP</a:t>
            </a:r>
            <a:r>
              <a:rPr lang="en-GB" dirty="0">
                <a:solidFill>
                  <a:srgbClr val="002060"/>
                </a:solidFill>
                <a:effectLst/>
              </a:rPr>
              <a:t> site</a:t>
            </a:r>
          </a:p>
          <a:p>
            <a:pPr lvl="1"/>
            <a:r>
              <a:rPr lang="en-GB" dirty="0">
                <a:solidFill>
                  <a:srgbClr val="002060"/>
                </a:solidFill>
                <a:effectLst/>
              </a:rPr>
              <a:t>Woul</a:t>
            </a:r>
            <a:r>
              <a:rPr lang="en-GB" dirty="0">
                <a:solidFill>
                  <a:srgbClr val="002060"/>
                </a:solidFill>
              </a:rPr>
              <a:t>d be beneficial for non-experts and PI to review</a:t>
            </a:r>
          </a:p>
          <a:p>
            <a:pPr lvl="1"/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One of the use case would be WLCG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DC 24</a:t>
            </a:r>
            <a:endParaRPr lang="en-GB" dirty="0">
              <a:solidFill>
                <a:srgbClr val="002060"/>
              </a:solidFill>
            </a:endParaRPr>
          </a:p>
          <a:p>
            <a:pPr lvl="1"/>
            <a:r>
              <a:rPr lang="en-GB" dirty="0">
                <a:solidFill>
                  <a:srgbClr val="002060"/>
                </a:solidFill>
                <a:effectLst/>
              </a:rPr>
              <a:t>We think by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/>
              </a:rPr>
              <a:t>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ubscribing FTS ActiveMQ @ CERN maybe a good way to make it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We created a FTS monitoring dashboard based on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FTS ActiveMQ @ CERN and Elasticsearc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h/Kibana @ Edinburgh</a:t>
            </a:r>
          </a:p>
        </p:txBody>
      </p:sp>
    </p:spTree>
    <p:extLst>
      <p:ext uri="{BB962C8B-B14F-4D97-AF65-F5344CB8AC3E}">
        <p14:creationId xmlns:p14="http://schemas.microsoft.com/office/powerpoint/2010/main" val="601929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D00F2-BF80-6675-AB4B-5E59CC9C4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Subscribing FTS ActiveMQ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17A0C-E364-BB3F-995B-F82BC932B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Subscribing FTS ActiveMQ @ CERN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https://fts3-docs.web.cern.ch/fts3-docs/docs/messaging/format.html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Messaging includes Start/Completion/State for each FTS trans</a:t>
            </a:r>
          </a:p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Filtering for UK traffics, and DUNE traffics</a:t>
            </a:r>
          </a:p>
          <a:p>
            <a:pPr lvl="1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elasticsearch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indices are about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10GB / 4 billion hits per day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Some interesting fields in the messaging: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src_site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dst_site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file_size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vo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error_message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, throughput,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timesamp_start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/complete, 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</a:rPr>
              <a:t>file_metadata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etc.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Indices are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here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023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A7E69-1115-34D9-41CF-14E17399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Dashboard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B08B5-5624-D035-44B1-D654A4C786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1654"/>
            <a:ext cx="10432313" cy="4387517"/>
          </a:xfrm>
        </p:spPr>
        <p:txBody>
          <a:bodyPr/>
          <a:lstStyle/>
          <a:p>
            <a:r>
              <a:rPr lang="en-US" dirty="0">
                <a:hlinkClick r:id="rId2"/>
              </a:rPr>
              <a:t>Inbound</a:t>
            </a:r>
            <a:endParaRPr lang="en-US" dirty="0"/>
          </a:p>
          <a:p>
            <a:pPr lvl="1"/>
            <a:r>
              <a:rPr lang="en-GB" b="0" i="0" dirty="0">
                <a:effectLst/>
                <a:latin typeface="HelveticaNeue" panose="02000503000000020004" pitchFamily="2" charset="0"/>
                <a:hlinkClick r:id="rId2"/>
              </a:rPr>
              <a:t>https://fts.monitoring.edi.scotgrid.ac.uk/app/dashboards#/view/364ce830-d059-11ed-b40d-218e9c6c7cf8</a:t>
            </a:r>
            <a:endParaRPr lang="en-US" dirty="0"/>
          </a:p>
          <a:p>
            <a:r>
              <a:rPr lang="en-US" dirty="0">
                <a:hlinkClick r:id="rId3"/>
              </a:rPr>
              <a:t>Outbound</a:t>
            </a:r>
            <a:endParaRPr lang="en-US" dirty="0"/>
          </a:p>
          <a:p>
            <a:pPr lvl="1"/>
            <a:r>
              <a:rPr lang="en-GB" b="0" i="0" dirty="0">
                <a:effectLst/>
                <a:latin typeface="HelveticaNeue" panose="02000503000000020004" pitchFamily="2" charset="0"/>
                <a:hlinkClick r:id="rId3"/>
              </a:rPr>
              <a:t>https://fts.monitoring.edi.scotgrid.ac.uk/app/dashboards#/view/6305d2f0-d05f-11ed-b40d-218e9c6c7cf8</a:t>
            </a:r>
            <a:endParaRPr lang="en-US" dirty="0"/>
          </a:p>
          <a:p>
            <a:r>
              <a:rPr lang="en-US" dirty="0">
                <a:hlinkClick r:id="rId4"/>
              </a:rPr>
              <a:t>Throughput</a:t>
            </a:r>
            <a:endParaRPr lang="en-US" dirty="0"/>
          </a:p>
          <a:p>
            <a:pPr lvl="1"/>
            <a:r>
              <a:rPr lang="en-GB" b="0" i="0" dirty="0">
                <a:effectLst/>
                <a:latin typeface="HelveticaNeue" panose="02000503000000020004" pitchFamily="2" charset="0"/>
                <a:hlinkClick r:id="rId4"/>
              </a:rPr>
              <a:t>https://fts.monitoring.edi.scotgrid.ac.uk/app/dashboards#/view/5350d510-ffa0-11ed-984a-f3f8e562cb8e</a:t>
            </a:r>
            <a:endParaRPr lang="en-GB" b="0" i="0" dirty="0">
              <a:effectLst/>
              <a:latin typeface="HelveticaNeue" panose="02000503000000020004" pitchFamily="2" charset="0"/>
            </a:endParaRPr>
          </a:p>
          <a:p>
            <a:r>
              <a:rPr lang="en-US" dirty="0"/>
              <a:t>Any comments and suggestions are more than welcome!</a:t>
            </a:r>
          </a:p>
        </p:txBody>
      </p:sp>
    </p:spTree>
    <p:extLst>
      <p:ext uri="{BB962C8B-B14F-4D97-AF65-F5344CB8AC3E}">
        <p14:creationId xmlns:p14="http://schemas.microsoft.com/office/powerpoint/2010/main" val="227869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557</TotalTime>
  <Words>268</Words>
  <Application>Microsoft Macintosh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PingFang HK Light</vt:lpstr>
      <vt:lpstr>Arial</vt:lpstr>
      <vt:lpstr>Calibri</vt:lpstr>
      <vt:lpstr>Calibri Light</vt:lpstr>
      <vt:lpstr>HelveticaNeue</vt:lpstr>
      <vt:lpstr>Office Theme</vt:lpstr>
      <vt:lpstr>Network Monitoring for FTS</vt:lpstr>
      <vt:lpstr>Motivation</vt:lpstr>
      <vt:lpstr>Subscribing FTS ActiveMQ</vt:lpstr>
      <vt:lpstr>Monitoring Dashboard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Rucio</dc:title>
  <dc:creator>YUAN Wenlong</dc:creator>
  <cp:lastModifiedBy>Wenlong Yuan</cp:lastModifiedBy>
  <cp:revision>55</cp:revision>
  <dcterms:created xsi:type="dcterms:W3CDTF">2020-10-03T16:29:58Z</dcterms:created>
  <dcterms:modified xsi:type="dcterms:W3CDTF">2023-08-31T04:56:11Z</dcterms:modified>
</cp:coreProperties>
</file>