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75" r:id="rId3"/>
  </p:sldMasterIdLst>
  <p:notesMasterIdLst>
    <p:notesMasterId r:id="rId20"/>
  </p:notesMasterIdLst>
  <p:sldIdLst>
    <p:sldId id="256" r:id="rId4"/>
    <p:sldId id="263" r:id="rId5"/>
    <p:sldId id="258" r:id="rId6"/>
    <p:sldId id="259" r:id="rId7"/>
    <p:sldId id="264" r:id="rId8"/>
    <p:sldId id="265" r:id="rId9"/>
    <p:sldId id="260" r:id="rId10"/>
    <p:sldId id="266" r:id="rId11"/>
    <p:sldId id="261" r:id="rId12"/>
    <p:sldId id="269" r:id="rId13"/>
    <p:sldId id="270" r:id="rId14"/>
    <p:sldId id="271" r:id="rId15"/>
    <p:sldId id="272" r:id="rId16"/>
    <p:sldId id="262" r:id="rId17"/>
    <p:sldId id="275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8177" autoAdjust="0"/>
  </p:normalViewPr>
  <p:slideViewPr>
    <p:cSldViewPr>
      <p:cViewPr varScale="1">
        <p:scale>
          <a:sx n="82" d="100"/>
          <a:sy n="82" d="100"/>
        </p:scale>
        <p:origin x="-121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266A1-60BF-4F05-9C21-15763BE6C19E}" type="datetimeFigureOut">
              <a:rPr lang="en-US" smtClean="0"/>
              <a:pPr/>
              <a:t>2011-03-08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DCA181-5B25-4FE3-8373-AD35158474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err="1" smtClean="0"/>
              <a:t>Elqa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can</a:t>
            </a:r>
            <a:r>
              <a:rPr lang="pl-PL" baseline="0" dirty="0" smtClean="0"/>
              <a:t> make </a:t>
            </a:r>
            <a:r>
              <a:rPr lang="pl-PL" baseline="0" dirty="0" err="1" smtClean="0"/>
              <a:t>also</a:t>
            </a:r>
            <a:r>
              <a:rPr lang="pl-PL" baseline="0" dirty="0" smtClean="0"/>
              <a:t> non standard test- </a:t>
            </a:r>
            <a:r>
              <a:rPr lang="pl-PL" baseline="0" dirty="0" err="1" smtClean="0"/>
              <a:t>type</a:t>
            </a:r>
            <a:r>
              <a:rPr lang="pl-PL" baseline="0" dirty="0" smtClean="0"/>
              <a:t> test </a:t>
            </a:r>
            <a:r>
              <a:rPr lang="pl-PL" baseline="0" dirty="0" err="1" smtClean="0"/>
              <a:t>in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the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tunnel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CA181-5B25-4FE3-8373-AD351584749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err="1" smtClean="0"/>
              <a:t>Easy</a:t>
            </a:r>
            <a:r>
              <a:rPr lang="pl-PL" dirty="0" smtClean="0"/>
              <a:t> </a:t>
            </a:r>
            <a:r>
              <a:rPr lang="pl-PL" dirty="0" err="1" smtClean="0"/>
              <a:t>last</a:t>
            </a:r>
            <a:r>
              <a:rPr lang="pl-PL" dirty="0" smtClean="0"/>
              <a:t> data</a:t>
            </a:r>
            <a:r>
              <a:rPr lang="pl-PL" baseline="0" dirty="0" smtClean="0"/>
              <a:t> but </a:t>
            </a:r>
            <a:r>
              <a:rPr lang="pl-PL" baseline="0" dirty="0" err="1" smtClean="0"/>
              <a:t>previous</a:t>
            </a:r>
            <a:r>
              <a:rPr lang="pl-PL" baseline="0" dirty="0" smtClean="0"/>
              <a:t> on </a:t>
            </a:r>
            <a:r>
              <a:rPr lang="pl-PL" baseline="0" dirty="0" err="1" smtClean="0"/>
              <a:t>request</a:t>
            </a:r>
            <a:r>
              <a:rPr lang="pl-PL" baseline="0" dirty="0" smtClean="0"/>
              <a:t> to EDMS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CA181-5B25-4FE3-8373-AD351584749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CA181-5B25-4FE3-8373-AD351584749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6858000" cy="6858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20FFB-ECAE-4011-BB0B-E1A886838B73}" type="slidenum">
              <a:rPr lang="en-GB" noProof="0" smtClean="0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GB" noProof="0">
              <a:solidFill>
                <a:srgbClr val="333399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6858000" cy="6858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  <a:prstGeom prst="rect">
            <a:avLst/>
          </a:prstGeom>
        </p:spPr>
        <p:txBody>
          <a:bodyPr/>
          <a:lstStyle>
            <a:lvl2pPr>
              <a:buFont typeface="Arial" pitchFamily="34" charset="0"/>
              <a:buChar char="•"/>
              <a:defRPr/>
            </a:lvl2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1D7226-6502-4528-9CB5-5B6535FD0857}" type="slidenum">
              <a:rPr lang="en-GB" noProof="0" smtClean="0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GB" noProof="0">
              <a:solidFill>
                <a:srgbClr val="333399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08/03/2011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08/03/2011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08/03/2011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08/03/2011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08/03/2011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08/03/2011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08120-736B-4FBA-B6B1-C2289282732F}" type="datetimeFigureOut">
              <a:rPr lang="en-GB" smtClean="0"/>
              <a:pPr/>
              <a:t>08/03/2011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ogo CERN width=144,      height=1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83568" y="0"/>
            <a:ext cx="6984776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GB" sz="2400" noProof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noProof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 rot="-5400000">
            <a:off x="-2857500" y="3695700"/>
            <a:ext cx="594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r>
              <a:rPr lang="en-GB" sz="1100" b="1" noProof="0" dirty="0" smtClean="0">
                <a:solidFill>
                  <a:schemeClr val="tx1"/>
                </a:solidFill>
              </a:rPr>
              <a:t>MP3  Workshop </a:t>
            </a:r>
            <a:r>
              <a:rPr lang="en-GB" sz="1100" b="0" noProof="0" dirty="0" smtClean="0">
                <a:solidFill>
                  <a:schemeClr val="tx1"/>
                </a:solidFill>
              </a:rPr>
              <a:t>08/03/2011</a:t>
            </a:r>
            <a:r>
              <a:rPr lang="en-GB" sz="1100" noProof="0" dirty="0" smtClean="0">
                <a:solidFill>
                  <a:schemeClr val="tx1"/>
                </a:solidFill>
              </a:rPr>
              <a:t>, </a:t>
            </a:r>
            <a:r>
              <a:rPr lang="pl-PL" sz="1100" noProof="0" dirty="0" smtClean="0">
                <a:solidFill>
                  <a:schemeClr val="tx1"/>
                </a:solidFill>
              </a:rPr>
              <a:t>Edward</a:t>
            </a:r>
            <a:r>
              <a:rPr lang="pl-PL" sz="1100" baseline="0" noProof="0" dirty="0" smtClean="0">
                <a:solidFill>
                  <a:schemeClr val="tx1"/>
                </a:solidFill>
              </a:rPr>
              <a:t> Nowak</a:t>
            </a:r>
            <a:r>
              <a:rPr lang="en-GB" sz="1100" noProof="0" dirty="0" smtClean="0">
                <a:solidFill>
                  <a:schemeClr val="tx1"/>
                </a:solidFill>
              </a:rPr>
              <a:t>, TE/MPE-EI</a:t>
            </a:r>
            <a:endParaRPr lang="en-GB" sz="1200" noProof="0" dirty="0">
              <a:solidFill>
                <a:schemeClr val="tx1"/>
              </a:solidFill>
            </a:endParaRPr>
          </a:p>
        </p:txBody>
      </p:sp>
      <p:pic>
        <p:nvPicPr>
          <p:cNvPr id="1026" name="Picture 2" descr="\\cern.ch\dfs\Divisions\AT\Groups\MEL\EM\ELQA\ELQA_logo\ELQA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000" y="0"/>
            <a:ext cx="1472116" cy="6804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2400" y="6324600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ogo CERN width=144,      height=1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83568" y="0"/>
            <a:ext cx="6984776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GB" sz="2400" noProof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026" name="Picture 2" descr="\\cern.ch\dfs\Divisions\AT\Groups\MEL\EM\ELQA\ELQA_logo\ELQA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000" y="0"/>
            <a:ext cx="1472116" cy="6804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2400" y="6324600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0A36F3-9983-4B43-9F5D-FEC1FC3BDD1E}" type="slidenum">
              <a:rPr lang="en-GB" noProof="0" smtClean="0">
                <a:solidFill>
                  <a:srgbClr val="333399"/>
                </a:solidFill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noProof="0">
              <a:solidFill>
                <a:srgbClr val="333399"/>
              </a:solidFill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600 A circuits resistance measurements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838200" y="4953000"/>
            <a:ext cx="7543800" cy="1752600"/>
          </a:xfrm>
        </p:spPr>
        <p:txBody>
          <a:bodyPr/>
          <a:lstStyle/>
          <a:p>
            <a:r>
              <a:rPr lang="pl-PL" sz="2000" dirty="0" smtClean="0"/>
              <a:t>Edward Nowak</a:t>
            </a:r>
          </a:p>
          <a:p>
            <a:r>
              <a:rPr lang="en-US" sz="2000" dirty="0" smtClean="0"/>
              <a:t>Wrap-up of hardware commissioning 2011</a:t>
            </a:r>
            <a:endParaRPr lang="pl-PL" sz="2000" dirty="0" smtClean="0"/>
          </a:p>
          <a:p>
            <a:r>
              <a:rPr lang="pl-PL" sz="2000" dirty="0" smtClean="0"/>
              <a:t>8th of Mars 2001</a:t>
            </a:r>
            <a:endParaRPr 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Resistance</a:t>
            </a:r>
            <a:r>
              <a:rPr lang="pl-PL" dirty="0" smtClean="0"/>
              <a:t> per </a:t>
            </a:r>
            <a:r>
              <a:rPr lang="pl-PL" dirty="0" err="1" smtClean="0"/>
              <a:t>splice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363" y="990600"/>
            <a:ext cx="8768637" cy="53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HC 2011 and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904" y="826115"/>
            <a:ext cx="8867096" cy="580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dirty="0" smtClean="0"/>
              <a:t>Histogram of </a:t>
            </a:r>
            <a:r>
              <a:rPr lang="pl-PL" sz="3200" dirty="0" err="1" smtClean="0"/>
              <a:t>resistance</a:t>
            </a:r>
            <a:r>
              <a:rPr lang="pl-PL" sz="3200" dirty="0" smtClean="0"/>
              <a:t>/</a:t>
            </a:r>
            <a:r>
              <a:rPr lang="pl-PL" sz="3200" dirty="0" err="1" smtClean="0"/>
              <a:t>splice</a:t>
            </a:r>
            <a:r>
              <a:rPr lang="pl-PL" sz="3200" dirty="0" smtClean="0"/>
              <a:t> </a:t>
            </a:r>
            <a:r>
              <a:rPr lang="pl-PL" sz="3200" dirty="0" err="1" smtClean="0"/>
              <a:t>in</a:t>
            </a:r>
            <a:r>
              <a:rPr lang="pl-PL" sz="3200" dirty="0" smtClean="0"/>
              <a:t> MQT%</a:t>
            </a:r>
            <a:endParaRPr lang="en-US" sz="32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667000"/>
            <a:ext cx="639977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4819" y="685800"/>
            <a:ext cx="5939181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781800" y="16002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solidFill>
                  <a:srgbClr val="92D050"/>
                </a:solidFill>
              </a:rPr>
              <a:t>HC 2009</a:t>
            </a:r>
            <a:endParaRPr lang="en-US" sz="2400" b="1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3400" y="49530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solidFill>
                  <a:srgbClr val="0070C0"/>
                </a:solidFill>
              </a:rPr>
              <a:t>HC 2011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RQT13.L7B1 - </a:t>
            </a:r>
            <a:r>
              <a:rPr lang="en-US" dirty="0" smtClean="0"/>
              <a:t>history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904" y="838200"/>
            <a:ext cx="8867096" cy="580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Transfer data from PCS application to MTF</a:t>
            </a:r>
          </a:p>
          <a:p>
            <a:pPr lvl="1"/>
            <a:r>
              <a:rPr lang="en-US" dirty="0" smtClean="0"/>
              <a:t>Operator mistake</a:t>
            </a:r>
          </a:p>
          <a:p>
            <a:pPr lvl="1"/>
            <a:r>
              <a:rPr lang="en-US" dirty="0" smtClean="0"/>
              <a:t>Application bug</a:t>
            </a:r>
            <a:r>
              <a:rPr lang="pl-PL" dirty="0" smtClean="0"/>
              <a:t>  (PCS </a:t>
            </a:r>
            <a:r>
              <a:rPr lang="pl-PL" dirty="0" err="1" smtClean="0"/>
              <a:t>or</a:t>
            </a:r>
            <a:r>
              <a:rPr lang="pl-PL" dirty="0" smtClean="0"/>
              <a:t> MTF)</a:t>
            </a:r>
            <a:endParaRPr lang="en-US" dirty="0" smtClean="0"/>
          </a:p>
          <a:p>
            <a:r>
              <a:rPr lang="pl-PL" dirty="0" smtClean="0"/>
              <a:t>R</a:t>
            </a:r>
            <a:r>
              <a:rPr lang="en-US" dirty="0" smtClean="0"/>
              <a:t>e</a:t>
            </a:r>
            <a:r>
              <a:rPr lang="pl-PL" dirty="0" smtClean="0"/>
              <a:t>-me</a:t>
            </a:r>
            <a:r>
              <a:rPr lang="en-US" dirty="0" err="1" smtClean="0"/>
              <a:t>asure</a:t>
            </a:r>
            <a:r>
              <a:rPr lang="en-US" dirty="0" smtClean="0"/>
              <a:t> a resistance of </a:t>
            </a:r>
            <a:r>
              <a:rPr lang="en-US" b="1" dirty="0" smtClean="0"/>
              <a:t>RQTL11.R2B2</a:t>
            </a:r>
            <a:r>
              <a:rPr lang="en-US" dirty="0" smtClean="0"/>
              <a:t> circuit</a:t>
            </a:r>
          </a:p>
          <a:p>
            <a:endParaRPr lang="pl-PL" dirty="0" smtClean="0"/>
          </a:p>
          <a:p>
            <a:r>
              <a:rPr lang="en-US" dirty="0" smtClean="0"/>
              <a:t>Do we really know how many and what kind of splices is in measured </a:t>
            </a:r>
            <a:r>
              <a:rPr lang="pl-PL" dirty="0" smtClean="0"/>
              <a:t>600A </a:t>
            </a:r>
            <a:r>
              <a:rPr lang="en-US" dirty="0" smtClean="0"/>
              <a:t>circuit? </a:t>
            </a:r>
          </a:p>
          <a:p>
            <a:r>
              <a:rPr lang="en-US" dirty="0" smtClean="0"/>
              <a:t>Does PCS application take proper number of splices?</a:t>
            </a:r>
            <a:endParaRPr lang="pl-PL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733800"/>
            <a:ext cx="7772400" cy="1470025"/>
          </a:xfrm>
        </p:spPr>
        <p:txBody>
          <a:bodyPr/>
          <a:lstStyle/>
          <a:p>
            <a:r>
              <a:rPr lang="en-US" dirty="0" smtClean="0"/>
              <a:t>600 A circuits resistance measurements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838200" y="5410200"/>
            <a:ext cx="7543800" cy="1752600"/>
          </a:xfrm>
        </p:spPr>
        <p:txBody>
          <a:bodyPr/>
          <a:lstStyle/>
          <a:p>
            <a:r>
              <a:rPr lang="pl-PL" sz="2000" dirty="0" smtClean="0"/>
              <a:t>Edward Nowak</a:t>
            </a:r>
          </a:p>
          <a:p>
            <a:r>
              <a:rPr lang="en-US" sz="2000" dirty="0" smtClean="0"/>
              <a:t>Wrap-up of hardware commissioning 2011</a:t>
            </a:r>
            <a:endParaRPr lang="pl-PL" sz="2000" dirty="0" smtClean="0"/>
          </a:p>
          <a:p>
            <a:r>
              <a:rPr lang="pl-PL" sz="2000" dirty="0" smtClean="0"/>
              <a:t>8th of Mars 2001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6002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6000" dirty="0" smtClean="0"/>
              <a:t>THANK YOU</a:t>
            </a:r>
            <a:endParaRPr lang="en-US" sz="6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904" y="838200"/>
            <a:ext cx="8867096" cy="580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r>
              <a:rPr lang="pl-PL" dirty="0" smtClean="0"/>
              <a:t>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MP3 </a:t>
            </a:r>
            <a:r>
              <a:rPr lang="en-US" dirty="0" smtClean="0"/>
              <a:t>Procedure</a:t>
            </a:r>
            <a:r>
              <a:rPr lang="pl-PL" dirty="0" smtClean="0"/>
              <a:t> - LHC-MPP-HCP-0003 </a:t>
            </a:r>
            <a:r>
              <a:rPr lang="pl-PL" dirty="0" err="1" smtClean="0"/>
              <a:t>ver</a:t>
            </a:r>
            <a:r>
              <a:rPr lang="pl-PL" dirty="0" smtClean="0"/>
              <a:t>. 3.0 #EDMS 874716</a:t>
            </a:r>
          </a:p>
          <a:p>
            <a:pPr>
              <a:buNone/>
            </a:pPr>
            <a:r>
              <a:rPr lang="en-US" b="1" dirty="0" smtClean="0"/>
              <a:t>PCS</a:t>
            </a:r>
            <a:r>
              <a:rPr lang="en-US" dirty="0" smtClean="0"/>
              <a:t>: SPLICES VERIFICATION (±I_PCS) </a:t>
            </a:r>
          </a:p>
          <a:p>
            <a:pPr>
              <a:buNone/>
            </a:pPr>
            <a:r>
              <a:rPr lang="pl-PL" dirty="0" smtClean="0"/>
              <a:t>	</a:t>
            </a:r>
            <a:r>
              <a:rPr lang="en-US" dirty="0" smtClean="0"/>
              <a:t>This test is to verify the low-current integrity of the splices. </a:t>
            </a:r>
          </a:p>
          <a:p>
            <a:endParaRPr lang="pl-PL" dirty="0" smtClean="0"/>
          </a:p>
          <a:p>
            <a:pPr>
              <a:buNone/>
            </a:pPr>
            <a:r>
              <a:rPr lang="en-US" b="1" dirty="0" smtClean="0"/>
              <a:t>PNO.A3</a:t>
            </a:r>
            <a:r>
              <a:rPr lang="en-US" dirty="0" smtClean="0"/>
              <a:t>: BIPOLAR CYCLE </a:t>
            </a:r>
          </a:p>
          <a:p>
            <a:pPr>
              <a:buNone/>
            </a:pPr>
            <a:r>
              <a:rPr lang="pl-PL" dirty="0" smtClean="0"/>
              <a:t>	</a:t>
            </a:r>
            <a:r>
              <a:rPr lang="en-US" dirty="0" smtClean="0"/>
              <a:t>This test is to verify the correct functionality of magnet and Current Leads at nominal current level as well as the high-current integrity of the splices. 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NOTA BENE</a:t>
            </a:r>
            <a:r>
              <a:rPr lang="en-US" dirty="0" smtClean="0"/>
              <a:t>: </a:t>
            </a:r>
            <a:endParaRPr lang="pl-PL" dirty="0" smtClean="0"/>
          </a:p>
          <a:p>
            <a:pPr>
              <a:buNone/>
            </a:pPr>
            <a:r>
              <a:rPr lang="en-US" sz="2000" dirty="0" smtClean="0"/>
              <a:t>This test must be </a:t>
            </a:r>
            <a:r>
              <a:rPr lang="en-US" sz="2000" dirty="0" err="1" smtClean="0"/>
              <a:t>analysed</a:t>
            </a:r>
            <a:r>
              <a:rPr lang="en-US" sz="2000" dirty="0" smtClean="0"/>
              <a:t> by MP3 with the PCS</a:t>
            </a:r>
            <a:r>
              <a:rPr lang="pl-PL" sz="2000" dirty="0" smtClean="0"/>
              <a:t> </a:t>
            </a:r>
            <a:r>
              <a:rPr lang="en-US" sz="2000" dirty="0" smtClean="0"/>
              <a:t>Analysis Tool in the PM </a:t>
            </a:r>
          </a:p>
          <a:p>
            <a:pPr>
              <a:buNone/>
            </a:pPr>
            <a:r>
              <a:rPr lang="en-US" sz="2000" dirty="0" smtClean="0"/>
              <a:t>Event </a:t>
            </a:r>
            <a:r>
              <a:rPr lang="en-US" sz="2000" dirty="0" err="1" smtClean="0"/>
              <a:t>Analyser</a:t>
            </a:r>
            <a:r>
              <a:rPr lang="en-US" sz="2000" dirty="0" smtClean="0"/>
              <a:t>, to automatically transfer data to MTF </a:t>
            </a:r>
            <a:endParaRPr 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MTF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9259" t="21852" r="28704" b="33704"/>
          <a:stretch>
            <a:fillRect/>
          </a:stretch>
        </p:blipFill>
        <p:spPr bwMode="auto">
          <a:xfrm>
            <a:off x="609600" y="990600"/>
            <a:ext cx="697738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9600" y="4267200"/>
            <a:ext cx="7315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RC03 - Superconducting 600 A Without EE Circuit</a:t>
            </a:r>
            <a:endParaRPr lang="pl-PL" dirty="0" smtClean="0"/>
          </a:p>
          <a:p>
            <a:r>
              <a:rPr lang="en-US" dirty="0" smtClean="0"/>
              <a:t>RC06 - Superconducting 600 A With EE Circuit</a:t>
            </a:r>
            <a:endParaRPr lang="pl-PL" dirty="0" smtClean="0"/>
          </a:p>
          <a:p>
            <a:r>
              <a:rPr lang="en-US" dirty="0" smtClean="0"/>
              <a:t>RC17 - Superconducting 600 A Without EE With Crowbar Circuit</a:t>
            </a:r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HC 2011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838200"/>
            <a:ext cx="8867096" cy="580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Fake</a:t>
            </a:r>
            <a:r>
              <a:rPr lang="pl-PL" dirty="0" smtClean="0"/>
              <a:t> data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MTF</a:t>
            </a:r>
            <a:endParaRPr lang="en-US" dirty="0"/>
          </a:p>
        </p:txBody>
      </p:sp>
      <p:pic>
        <p:nvPicPr>
          <p:cNvPr id="8" name="Picture 7" descr="rqt10.jpg"/>
          <p:cNvPicPr>
            <a:picLocks noChangeAspect="1"/>
          </p:cNvPicPr>
          <p:nvPr/>
        </p:nvPicPr>
        <p:blipFill>
          <a:blip r:embed="rId2" cstate="print"/>
          <a:srcRect l="2604" t="12222" r="5143" b="11111"/>
          <a:stretch>
            <a:fillRect/>
          </a:stretch>
        </p:blipFill>
        <p:spPr>
          <a:xfrm>
            <a:off x="1524000" y="685800"/>
            <a:ext cx="7620000" cy="4823670"/>
          </a:xfrm>
          <a:prstGeom prst="rect">
            <a:avLst/>
          </a:prstGeom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0555" t="23333" r="22222" b="17407"/>
          <a:stretch>
            <a:fillRect/>
          </a:stretch>
        </p:blipFill>
        <p:spPr bwMode="auto">
          <a:xfrm>
            <a:off x="228600" y="3570941"/>
            <a:ext cx="4191000" cy="3287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419600" y="55626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RPNO</a:t>
            </a:r>
            <a:r>
              <a:rPr lang="pl-PL" dirty="0" smtClean="0"/>
              <a:t> </a:t>
            </a:r>
          </a:p>
          <a:p>
            <a:r>
              <a:rPr lang="pl-PL" dirty="0" smtClean="0"/>
              <a:t>9.731E-06 </a:t>
            </a:r>
          </a:p>
          <a:p>
            <a:r>
              <a:rPr lang="pl-PL" dirty="0" smtClean="0"/>
              <a:t>Ohm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43800" y="5562600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R±45</a:t>
            </a:r>
          </a:p>
          <a:p>
            <a:r>
              <a:rPr lang="pl-PL" dirty="0" smtClean="0"/>
              <a:t>9.731E-06 </a:t>
            </a:r>
          </a:p>
          <a:p>
            <a:r>
              <a:rPr lang="pl-PL" dirty="0" smtClean="0"/>
              <a:t>Ohm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19600" y="5638800"/>
            <a:ext cx="411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b="1" dirty="0" smtClean="0">
                <a:solidFill>
                  <a:srgbClr val="FF0000"/>
                </a:solidFill>
              </a:rPr>
              <a:t>?</a:t>
            </a:r>
            <a:endParaRPr lang="en-US" sz="4000" b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rot="10800000" flipV="1">
            <a:off x="2590800" y="5992742"/>
            <a:ext cx="1828800" cy="56045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V="1">
            <a:off x="7391400" y="4800600"/>
            <a:ext cx="1524000" cy="45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572000" y="6488668"/>
            <a:ext cx="426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Should</a:t>
            </a:r>
            <a:r>
              <a:rPr lang="pl-PL" sz="1400" b="1" dirty="0" smtClean="0"/>
              <a:t> be : RPNO = R± = 1.318E-06 Ohm</a:t>
            </a:r>
            <a:endParaRPr lang="en-US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HC 2011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26115"/>
            <a:ext cx="8867096" cy="580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 flipH="1">
            <a:off x="3124200" y="1447800"/>
            <a:ext cx="12192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RQTL11.R2B2</a:t>
            </a:r>
            <a:endParaRPr lang="en-US" dirty="0"/>
          </a:p>
        </p:txBody>
      </p:sp>
      <p:pic>
        <p:nvPicPr>
          <p:cNvPr id="4" name="Content Placeholder 3" descr="rqtl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393" t="12500" r="4508" b="11111"/>
          <a:stretch>
            <a:fillRect/>
          </a:stretch>
        </p:blipFill>
        <p:spPr>
          <a:xfrm>
            <a:off x="381000" y="762000"/>
            <a:ext cx="8534400" cy="5334000"/>
          </a:xfrm>
        </p:spPr>
      </p:pic>
      <p:sp>
        <p:nvSpPr>
          <p:cNvPr id="5" name="TextBox 4"/>
          <p:cNvSpPr txBox="1"/>
          <p:nvPr/>
        </p:nvSpPr>
        <p:spPr>
          <a:xfrm>
            <a:off x="609600" y="61722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R±45 21.228E-06 Ohm  </a:t>
            </a:r>
            <a:r>
              <a:rPr lang="pl-PL" b="1" dirty="0" smtClean="0"/>
              <a:t>&lt;</a:t>
            </a:r>
            <a:r>
              <a:rPr lang="pl-PL" dirty="0" smtClean="0"/>
              <a:t>  R±350 31.41E-06 Ohm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86400" y="6172200"/>
            <a:ext cx="3505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Test </a:t>
            </a:r>
            <a:r>
              <a:rPr lang="en-US" dirty="0" smtClean="0"/>
              <a:t>passed</a:t>
            </a:r>
            <a:r>
              <a:rPr lang="pl-PL" dirty="0" smtClean="0"/>
              <a:t> </a:t>
            </a:r>
            <a:r>
              <a:rPr lang="pl-PL" dirty="0" smtClean="0">
                <a:sym typeface="Wingdings" pitchFamily="2" charset="2"/>
              </a:rPr>
              <a:t></a:t>
            </a:r>
            <a:r>
              <a:rPr lang="pl-PL" dirty="0" smtClean="0"/>
              <a:t>  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Without</a:t>
            </a:r>
            <a:r>
              <a:rPr lang="pl-PL" dirty="0" smtClean="0"/>
              <a:t> RQTL11.R2B2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904" y="838200"/>
            <a:ext cx="8867096" cy="580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>
          <a:xfrm>
            <a:off x="4953000" y="5029200"/>
            <a:ext cx="457200" cy="83820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391400" y="1447800"/>
            <a:ext cx="304800" cy="342900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76800" y="4572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RQ6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05600" y="2667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RCO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57400" y="1447800"/>
            <a:ext cx="1219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b="1" dirty="0" smtClean="0">
                <a:solidFill>
                  <a:srgbClr val="FF0000"/>
                </a:solidFill>
              </a:rPr>
              <a:t>RQTL11.R2B2 </a:t>
            </a:r>
          </a:p>
          <a:p>
            <a:r>
              <a:rPr lang="pl-PL" sz="1400" b="1" dirty="0" smtClean="0">
                <a:solidFill>
                  <a:srgbClr val="FF0000"/>
                </a:solidFill>
              </a:rPr>
              <a:t>out of </a:t>
            </a:r>
            <a:r>
              <a:rPr lang="en-US" sz="1400" b="1" dirty="0" smtClean="0">
                <a:solidFill>
                  <a:srgbClr val="FF0000"/>
                </a:solidFill>
              </a:rPr>
              <a:t>range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HC 2011 and 2009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38200"/>
            <a:ext cx="8867096" cy="580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LQA section MB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ELQA section MB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225</Words>
  <Application>Microsoft Office PowerPoint</Application>
  <PresentationFormat>On-screen Show (4:3)</PresentationFormat>
  <Paragraphs>63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Custom Design</vt:lpstr>
      <vt:lpstr>ELQA section MB PPT Template</vt:lpstr>
      <vt:lpstr>1_ELQA section MB PPT Template</vt:lpstr>
      <vt:lpstr>600 A circuits resistance measurements</vt:lpstr>
      <vt:lpstr>Procedure test</vt:lpstr>
      <vt:lpstr>MTF</vt:lpstr>
      <vt:lpstr>HC 2011</vt:lpstr>
      <vt:lpstr>Fake data in the MTF</vt:lpstr>
      <vt:lpstr>HC 2011</vt:lpstr>
      <vt:lpstr>RQTL11.R2B2</vt:lpstr>
      <vt:lpstr>Without RQTL11.R2B2</vt:lpstr>
      <vt:lpstr>HC 2011 and 2009</vt:lpstr>
      <vt:lpstr>Resistance per splice</vt:lpstr>
      <vt:lpstr>HC 2011 and 2009</vt:lpstr>
      <vt:lpstr>Histogram of resistance/splice in MQT%</vt:lpstr>
      <vt:lpstr>RQT13.L7B1 - history</vt:lpstr>
      <vt:lpstr>Conclusions</vt:lpstr>
      <vt:lpstr>600 A circuits resistance measurements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Electrical measurements and diagnostics</dc:title>
  <dc:creator>Mateusz Jakub Bednarek</dc:creator>
  <cp:lastModifiedBy>enowak</cp:lastModifiedBy>
  <cp:revision>56</cp:revision>
  <dcterms:created xsi:type="dcterms:W3CDTF">2006-08-16T00:00:00Z</dcterms:created>
  <dcterms:modified xsi:type="dcterms:W3CDTF">2011-03-08T11:01:30Z</dcterms:modified>
</cp:coreProperties>
</file>