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gif" ContentType="image/gif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79" r:id="rId3"/>
  </p:sldMasterIdLst>
  <p:sldIdLst>
    <p:sldId id="256" r:id="rId4"/>
    <p:sldId id="259" r:id="rId5"/>
    <p:sldId id="257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newlhc logo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49300" y="4254500"/>
            <a:ext cx="8026400" cy="769441"/>
          </a:xfrm>
          <a:scene3d>
            <a:camera prst="orthographicFront"/>
            <a:lightRig rig="sunset" dir="t"/>
          </a:scene3d>
          <a:sp3d/>
        </p:spPr>
        <p:txBody>
          <a:bodyPr>
            <a:spAutoFit/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lang="en-US" sz="4400" b="1" kern="12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41300" y="5943600"/>
            <a:ext cx="2933700" cy="400110"/>
          </a:xfrm>
          <a:scene3d>
            <a:camera prst="orthographicFront"/>
            <a:lightRig rig="sunset" dir="t"/>
          </a:scene3d>
          <a:sp3d/>
        </p:spPr>
        <p:txBody>
          <a:bodyPr>
            <a:sp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en-US" sz="2000" b="1" kern="12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B0A8D-8E69-4636-A90D-CA8A4138D71C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F0776-E684-4028-B607-98E1FDD7BE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F916A-E3B8-4B05-83D5-894D1263EDCB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EE046-10D5-4865-9D6A-7138F505E0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3B5D6-7E5D-460B-B31C-853E8F7C7ACE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5A2D9-E98A-4B6E-A67A-DDD2D9D2C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65DF9-F4F5-4986-B916-9B06AC64ECE8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5052C-B09D-4DB4-88E3-23A8C9640A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9DF66-6462-4A16-833F-F36C5CFBBCB9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D72E5-5CED-4523-BDA1-CE920686A5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58E93-7089-482B-B504-6CEFF1A54A50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98CD0-E111-43A5-959C-9823696151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D1899-E024-429C-AA85-B93868C67B11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41BE3-9AA1-4886-BD88-8EDDD2F42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6CAEB-6D00-47BB-A79D-47BA76CF9099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5F688-ACF8-45E3-8143-C6B728E8F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42118-9FF8-4DD5-805A-553234E58E03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AFAC6-D276-4512-A7D0-D516E32BE0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69988-D763-4437-9D2D-B6CE22A85CBF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19BD9-3A67-4529-BC73-0CF573B6AE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8C4EF3C4-F0AF-4060-B738-46E00F178ACA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FDAF8265-FB32-4739-A671-D7433191C6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3171D-EAD0-416A-8D15-DEFD0CC725D1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09B06-C9DF-4BEE-9A58-1062578227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5A6FC-3BE0-4C8A-A768-89BF29887D5A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71CF3-9050-4510-8B0A-AFE2F81342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A3FD6-83B9-4516-95AC-B4A37A6DC9BC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69732-7E68-479F-8F66-E2F3328C07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C2D42-B449-4CD6-B2A0-5E35CC5995DA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53EF8-FBBC-4F07-8F98-2598E8D813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84FAF-7377-4E87-8B97-25A23806EE6C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0DA24-F1DC-4A8A-871A-DDBA5464E5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8B21E-7924-4428-8D42-0F2A13902A72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10323-C9E0-45C4-85D1-33C2C7E0DB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65786-B223-41CA-8B25-A55A980BBCB9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249AA-4674-4C4F-BF00-0357FB6396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58F4F-AE78-4C86-A631-56D666230974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A1396-CCB2-464C-A279-A820828FE6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8C62E-3C00-445A-B51E-17E704E9D87F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55B8B-700F-48A4-829C-4CA57F7126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ewlhc logo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8C4EF3C4-F0AF-4060-B738-46E00F178ACA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FDAF8265-FB32-4739-A671-D7433191C6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EF3C4-F0AF-4060-B738-46E00F178ACA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553200"/>
            <a:ext cx="3505200" cy="16827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F8265-FB32-4739-A671-D7433191C6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EF3C4-F0AF-4060-B738-46E00F178ACA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F8265-FB32-4739-A671-D7433191C6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EF3C4-F0AF-4060-B738-46E00F178ACA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F8265-FB32-4739-A671-D7433191C6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B3166-1954-4992-B506-6474B03F8992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F09DE-06A4-443F-BCF2-DDDEEB0B1B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1837B-1C32-4DF0-A698-23E80025C560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FF6E4-ACC0-4DD3-85ED-98A4872DBC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7A52A-7C81-455B-ACF3-7EA38F931CF9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19668-E033-4D45-8FAE-F48D3A6909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990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8C4EF3C4-F0AF-4060-B738-46E00F178ACA}" type="datetimeFigureOut">
              <a:rPr lang="en-US" smtClean="0"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35814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FDAF8265-FB32-4739-A671-D7433191C69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914400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28600" y="6399212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ewlhc logo1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DDDAFE"/>
            </a:gs>
            <a:gs pos="50000">
              <a:srgbClr val="C2D1ED"/>
            </a:gs>
            <a:gs pos="100000">
              <a:srgbClr val="E1E8F5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41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AB29EF4-8D1D-4F88-8119-0CEEE38B6330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32F202-CA84-42B0-878C-AC1FBD50E3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935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36E7892-DEB7-477B-B416-10138593F7BF}" type="datetime1">
              <a:rPr lang="en-US" smtClean="0"/>
              <a:pPr>
                <a:defRPr/>
              </a:pPr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Monday Morning Meeting : 3rd of May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D4673A-C190-4F17-868D-B0363D1AF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Wrap up of hardware commissioning 2011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N. Catalan Lasheras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 of the mini-workshop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Close out the issues opened during hardware commissioning</a:t>
            </a:r>
          </a:p>
          <a:p>
            <a:r>
              <a:rPr lang="en-US" dirty="0" smtClean="0"/>
              <a:t>Review the current tolerances based on real values.</a:t>
            </a:r>
          </a:p>
          <a:p>
            <a:r>
              <a:rPr lang="en-US" dirty="0" smtClean="0"/>
              <a:t>Set up initial values for trend evolution</a:t>
            </a:r>
          </a:p>
          <a:p>
            <a:r>
              <a:rPr lang="en-US" dirty="0" smtClean="0"/>
              <a:t>Improve the analysis tools</a:t>
            </a:r>
          </a:p>
          <a:p>
            <a:r>
              <a:rPr lang="en-US" dirty="0" smtClean="0"/>
              <a:t>Look for shortcomings not seen during Hardware commissioning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5051648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09:00 Introduction. </a:t>
            </a:r>
            <a:r>
              <a:rPr lang="en-US" sz="2000" dirty="0" smtClean="0"/>
              <a:t>Nuria Catalan </a:t>
            </a:r>
            <a:r>
              <a:rPr lang="en-US" sz="2000" dirty="0" smtClean="0"/>
              <a:t>Lasheras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09:20 </a:t>
            </a:r>
            <a:r>
              <a:rPr lang="en-US" sz="2000" dirty="0" smtClean="0"/>
              <a:t>600 </a:t>
            </a:r>
            <a:r>
              <a:rPr lang="en-US" sz="2000" dirty="0" smtClean="0"/>
              <a:t>A circuits resistance measurements</a:t>
            </a:r>
            <a:r>
              <a:rPr lang="en-US" sz="2000" dirty="0" smtClean="0"/>
              <a:t>. </a:t>
            </a:r>
            <a:r>
              <a:rPr lang="en-US" sz="2000" dirty="0" smtClean="0"/>
              <a:t>Edward Nowak </a:t>
            </a:r>
          </a:p>
          <a:p>
            <a:pPr>
              <a:buNone/>
            </a:pPr>
            <a:r>
              <a:rPr lang="en-US" sz="2000" dirty="0" smtClean="0"/>
              <a:t>09:40 </a:t>
            </a:r>
            <a:r>
              <a:rPr lang="en-US" sz="2000" dirty="0" smtClean="0"/>
              <a:t>RQT13.L7B1 </a:t>
            </a:r>
            <a:r>
              <a:rPr lang="en-US" sz="2000" dirty="0" smtClean="0"/>
              <a:t>NC and electrical measurements</a:t>
            </a:r>
            <a:r>
              <a:rPr lang="en-US" sz="2000" dirty="0" smtClean="0"/>
              <a:t>.</a:t>
            </a:r>
            <a:r>
              <a:rPr lang="en-US" sz="2000" i="1" dirty="0" smtClean="0"/>
              <a:t> </a:t>
            </a:r>
            <a:r>
              <a:rPr lang="en-US" sz="2000" dirty="0" smtClean="0"/>
              <a:t> </a:t>
            </a:r>
            <a:r>
              <a:rPr lang="en-US" sz="2000" dirty="0" smtClean="0"/>
              <a:t>Mateusz </a:t>
            </a:r>
            <a:r>
              <a:rPr lang="en-US" sz="2000" dirty="0" smtClean="0"/>
              <a:t>Bednarek 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10:00 </a:t>
            </a:r>
            <a:r>
              <a:rPr lang="en-US" sz="2000" dirty="0" smtClean="0"/>
              <a:t>RCO.A45B1 </a:t>
            </a:r>
            <a:r>
              <a:rPr lang="en-US" sz="2000" dirty="0" smtClean="0"/>
              <a:t>NC and quench-like event</a:t>
            </a:r>
            <a:r>
              <a:rPr lang="en-US" sz="2000" dirty="0" smtClean="0"/>
              <a:t>. </a:t>
            </a:r>
            <a:r>
              <a:rPr lang="en-US" sz="2000" dirty="0" smtClean="0"/>
              <a:t>Arjan Verweij </a:t>
            </a:r>
          </a:p>
          <a:p>
            <a:pPr>
              <a:buNone/>
            </a:pPr>
            <a:r>
              <a:rPr lang="en-US" sz="2000" dirty="0" smtClean="0"/>
              <a:t>10:20 </a:t>
            </a:r>
            <a:r>
              <a:rPr lang="en-US" sz="2000" dirty="0" smtClean="0"/>
              <a:t>Current </a:t>
            </a:r>
            <a:r>
              <a:rPr lang="en-US" sz="2000" dirty="0" smtClean="0"/>
              <a:t>leads regulation during </a:t>
            </a:r>
            <a:r>
              <a:rPr lang="en-US" sz="2000" dirty="0" smtClean="0"/>
              <a:t>PGC. </a:t>
            </a:r>
            <a:r>
              <a:rPr lang="en-US" sz="2000" dirty="0" smtClean="0"/>
              <a:t>Sandrine Le Naour </a:t>
            </a:r>
          </a:p>
          <a:p>
            <a:pPr>
              <a:buNone/>
            </a:pPr>
            <a:r>
              <a:rPr lang="en-US" sz="2000" dirty="0" smtClean="0"/>
              <a:t>10:40 </a:t>
            </a:r>
            <a:r>
              <a:rPr lang="en-US" sz="2000" dirty="0" smtClean="0"/>
              <a:t>PNO </a:t>
            </a:r>
            <a:r>
              <a:rPr lang="en-US" sz="2000" dirty="0" smtClean="0"/>
              <a:t>analysis tool and NCs</a:t>
            </a:r>
            <a:r>
              <a:rPr lang="en-US" sz="2000" dirty="0" smtClean="0"/>
              <a:t>. </a:t>
            </a:r>
            <a:r>
              <a:rPr lang="en-US" sz="2000" dirty="0" smtClean="0"/>
              <a:t>Giorgio D'Angelo </a:t>
            </a:r>
          </a:p>
          <a:p>
            <a:pPr>
              <a:buNone/>
            </a:pPr>
            <a:r>
              <a:rPr lang="en-US" sz="2000" dirty="0" smtClean="0"/>
              <a:t>11:00 </a:t>
            </a:r>
            <a:r>
              <a:rPr lang="en-US" sz="2000" dirty="0" smtClean="0"/>
              <a:t>Orbit </a:t>
            </a:r>
            <a:r>
              <a:rPr lang="en-US" sz="2000" dirty="0" smtClean="0"/>
              <a:t>correctors trips </a:t>
            </a:r>
            <a:r>
              <a:rPr lang="en-US" sz="2000" dirty="0" smtClean="0"/>
              <a:t>during. Michele</a:t>
            </a:r>
            <a:r>
              <a:rPr lang="en-US" sz="2000" dirty="0" smtClean="0"/>
              <a:t> Modena </a:t>
            </a:r>
          </a:p>
          <a:p>
            <a:pPr>
              <a:buNone/>
            </a:pPr>
            <a:r>
              <a:rPr lang="en-US" sz="2000" dirty="0" smtClean="0"/>
              <a:t>11:20 </a:t>
            </a:r>
            <a:r>
              <a:rPr lang="en-US" sz="2000" dirty="0" smtClean="0"/>
              <a:t>RSS.A78B1 </a:t>
            </a:r>
            <a:r>
              <a:rPr lang="en-US" sz="2000" dirty="0" smtClean="0"/>
              <a:t>quench-like events during </a:t>
            </a:r>
            <a:r>
              <a:rPr lang="en-US" sz="2000" dirty="0" smtClean="0"/>
              <a:t>PGC. Markus</a:t>
            </a:r>
            <a:r>
              <a:rPr lang="en-US" sz="2000" dirty="0" smtClean="0"/>
              <a:t> </a:t>
            </a:r>
            <a:r>
              <a:rPr lang="en-US" sz="2000" dirty="0" smtClean="0"/>
              <a:t>Zerlauth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11:40 </a:t>
            </a:r>
            <a:r>
              <a:rPr lang="en-US" sz="2000" dirty="0" smtClean="0"/>
              <a:t>RQ6.L3B2 </a:t>
            </a:r>
            <a:r>
              <a:rPr lang="en-US" sz="2000" dirty="0" smtClean="0"/>
              <a:t>and RQ6.R7B2 quenches after </a:t>
            </a:r>
            <a:r>
              <a:rPr lang="en-US" sz="2000" dirty="0" smtClean="0"/>
              <a:t>commissioning. Andrea</a:t>
            </a:r>
            <a:r>
              <a:rPr lang="en-US" sz="2000" dirty="0" smtClean="0"/>
              <a:t> </a:t>
            </a:r>
            <a:r>
              <a:rPr lang="en-US" sz="2000" dirty="0" smtClean="0"/>
              <a:t>Musso 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12:00 </a:t>
            </a:r>
            <a:r>
              <a:rPr lang="en-US" sz="2000" dirty="0" smtClean="0"/>
              <a:t>RQTL9.L7B1 </a:t>
            </a:r>
            <a:r>
              <a:rPr lang="en-US" sz="2000" dirty="0" smtClean="0"/>
              <a:t>quenches after </a:t>
            </a:r>
            <a:r>
              <a:rPr lang="en-US" sz="2000" dirty="0" smtClean="0"/>
              <a:t>commissioning</a:t>
            </a:r>
            <a:r>
              <a:rPr lang="en-US" sz="2000" i="1" dirty="0" smtClean="0"/>
              <a:t>. </a:t>
            </a:r>
            <a:r>
              <a:rPr lang="en-US" sz="2000" dirty="0" smtClean="0"/>
              <a:t>Jean-Philippe</a:t>
            </a:r>
            <a:r>
              <a:rPr lang="en-US" sz="2000" dirty="0" smtClean="0"/>
              <a:t> </a:t>
            </a:r>
            <a:r>
              <a:rPr lang="en-US" sz="2000" dirty="0" smtClean="0"/>
              <a:t>Tock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All presentations are 20 minutes including discussion</a:t>
            </a:r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 second session will take place on Wednesday according to availabilities and open topics to discuss:</a:t>
            </a:r>
          </a:p>
          <a:p>
            <a:pPr lvl="1"/>
            <a:r>
              <a:rPr lang="en-US" sz="2400" dirty="0" smtClean="0"/>
              <a:t>Other open issues</a:t>
            </a:r>
          </a:p>
          <a:p>
            <a:pPr lvl="1"/>
            <a:r>
              <a:rPr lang="en-US" sz="2400" dirty="0" smtClean="0"/>
              <a:t>Answer questions raised today</a:t>
            </a:r>
          </a:p>
          <a:p>
            <a:pPr lvl="1"/>
            <a:r>
              <a:rPr lang="en-US" sz="2400" dirty="0" smtClean="0"/>
              <a:t>Propose further tests for opened issues</a:t>
            </a:r>
          </a:p>
          <a:p>
            <a:pPr lvl="1"/>
            <a:r>
              <a:rPr lang="en-US" sz="2400" dirty="0" smtClean="0"/>
              <a:t>Open a discussion on MP3 evolution</a:t>
            </a:r>
          </a:p>
          <a:p>
            <a:r>
              <a:rPr lang="en-US" sz="2800" dirty="0" smtClean="0"/>
              <a:t>After tomorrow</a:t>
            </a:r>
          </a:p>
          <a:p>
            <a:pPr lvl="1"/>
            <a:r>
              <a:rPr lang="en-US" sz="2400" dirty="0" smtClean="0"/>
              <a:t>Draw conclusions</a:t>
            </a:r>
          </a:p>
          <a:p>
            <a:pPr lvl="1"/>
            <a:r>
              <a:rPr lang="en-US" sz="2400" dirty="0" smtClean="0"/>
              <a:t>Open NC that we consider now needed</a:t>
            </a:r>
          </a:p>
          <a:p>
            <a:pPr lvl="1"/>
            <a:r>
              <a:rPr lang="en-US" sz="2400" dirty="0" smtClean="0"/>
              <a:t>Write a repot in EDMS  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Trebuchet MS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19</TotalTime>
  <Words>111</Words>
  <Application>Microsoft Office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Theme1</vt:lpstr>
      <vt:lpstr>1_Office Theme</vt:lpstr>
      <vt:lpstr>2_Office Theme</vt:lpstr>
      <vt:lpstr>Wrap up of hardware commissioning 2011</vt:lpstr>
      <vt:lpstr>Aim of the mini-workshop</vt:lpstr>
      <vt:lpstr>Agenda</vt:lpstr>
      <vt:lpstr>What’s next?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Wrap up of hardware commissioning 2011</dc:title>
  <dc:creator>Nuria Catalan Lasheras</dc:creator>
  <cp:lastModifiedBy>Nuria Catalan Lasheras</cp:lastModifiedBy>
  <cp:revision>2</cp:revision>
  <dcterms:created xsi:type="dcterms:W3CDTF">2011-03-07T16:36:21Z</dcterms:created>
  <dcterms:modified xsi:type="dcterms:W3CDTF">2011-03-07T16:56:20Z</dcterms:modified>
</cp:coreProperties>
</file>