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5" r:id="rId3"/>
  </p:sldMasterIdLst>
  <p:sldIdLst>
    <p:sldId id="256" r:id="rId4"/>
    <p:sldId id="257" r:id="rId5"/>
    <p:sldId id="280" r:id="rId6"/>
    <p:sldId id="260" r:id="rId7"/>
    <p:sldId id="261" r:id="rId8"/>
    <p:sldId id="262" r:id="rId9"/>
    <p:sldId id="265" r:id="rId10"/>
    <p:sldId id="258" r:id="rId11"/>
    <p:sldId id="263" r:id="rId12"/>
    <p:sldId id="259" r:id="rId13"/>
    <p:sldId id="264" r:id="rId14"/>
    <p:sldId id="279" r:id="rId15"/>
    <p:sldId id="266" r:id="rId16"/>
    <p:sldId id="271" r:id="rId17"/>
    <p:sldId id="267" r:id="rId18"/>
    <p:sldId id="268" r:id="rId19"/>
    <p:sldId id="269" r:id="rId20"/>
    <p:sldId id="270" r:id="rId21"/>
    <p:sldId id="272" r:id="rId22"/>
    <p:sldId id="273" r:id="rId23"/>
    <p:sldId id="274" r:id="rId24"/>
    <p:sldId id="277" r:id="rId25"/>
    <p:sldId id="278" r:id="rId26"/>
    <p:sldId id="276" r:id="rId27"/>
    <p:sldId id="27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11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orrector_splices\results\analisys\2011-02-08-MCS_A45_B1\A10R4-A11R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Corrector_splices\results\analisys\2011-02-08-MCS_A45_B1\Type_test_MCS_A45_B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/>
            </a:pPr>
            <a:r>
              <a:rPr lang="pl-PL" sz="1200"/>
              <a:t>A10R4-A11R4</a:t>
            </a:r>
          </a:p>
        </c:rich>
      </c:tx>
      <c:layout>
        <c:manualLayout>
          <c:xMode val="edge"/>
          <c:yMode val="edge"/>
          <c:x val="0.42000328011291982"/>
          <c:y val="0"/>
        </c:manualLayout>
      </c:layout>
    </c:title>
    <c:plotArea>
      <c:layout>
        <c:manualLayout>
          <c:layoutTarget val="inner"/>
          <c:xMode val="edge"/>
          <c:yMode val="edge"/>
          <c:x val="3.3027022607530085E-2"/>
          <c:y val="8.7808909042271066E-2"/>
          <c:w val="0.93886148073235431"/>
          <c:h val="0.85750550628581113"/>
        </c:manualLayout>
      </c:layout>
      <c:scatterChart>
        <c:scatterStyle val="lineMarker"/>
        <c:ser>
          <c:idx val="0"/>
          <c:order val="0"/>
          <c:tx>
            <c:strRef>
              <c:f>data!$B$1</c:f>
              <c:strCache>
                <c:ptCount val="1"/>
                <c:pt idx="0">
                  <c:v>DMM readout [V]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2"/>
          </c:marker>
          <c:trendline>
            <c:trendlineType val="linear"/>
            <c:dispRSqr val="1"/>
            <c:dispEq val="1"/>
            <c:trendlineLbl>
              <c:layout>
                <c:manualLayout>
                  <c:x val="-0.5384783980404938"/>
                  <c:y val="-0.45549751124426091"/>
                </c:manualLayout>
              </c:layout>
              <c:numFmt formatCode="0.00E+00" sourceLinked="0"/>
            </c:trendlineLbl>
          </c:trendline>
          <c:xVal>
            <c:numRef>
              <c:f>data!$A$2:$A$15001</c:f>
              <c:numCache>
                <c:formatCode>General</c:formatCode>
                <c:ptCount val="15000"/>
                <c:pt idx="0">
                  <c:v>-120</c:v>
                </c:pt>
                <c:pt idx="1">
                  <c:v>-120</c:v>
                </c:pt>
                <c:pt idx="2">
                  <c:v>-120</c:v>
                </c:pt>
                <c:pt idx="3">
                  <c:v>-120</c:v>
                </c:pt>
                <c:pt idx="4">
                  <c:v>-120</c:v>
                </c:pt>
                <c:pt idx="5">
                  <c:v>-120</c:v>
                </c:pt>
                <c:pt idx="6">
                  <c:v>-120</c:v>
                </c:pt>
                <c:pt idx="7">
                  <c:v>-120</c:v>
                </c:pt>
                <c:pt idx="8">
                  <c:v>-120</c:v>
                </c:pt>
                <c:pt idx="9">
                  <c:v>-120</c:v>
                </c:pt>
                <c:pt idx="10">
                  <c:v>-120</c:v>
                </c:pt>
                <c:pt idx="11">
                  <c:v>-120</c:v>
                </c:pt>
                <c:pt idx="12">
                  <c:v>-120</c:v>
                </c:pt>
                <c:pt idx="13">
                  <c:v>-120</c:v>
                </c:pt>
                <c:pt idx="14">
                  <c:v>-120</c:v>
                </c:pt>
                <c:pt idx="15">
                  <c:v>-120</c:v>
                </c:pt>
                <c:pt idx="16">
                  <c:v>-120</c:v>
                </c:pt>
                <c:pt idx="17">
                  <c:v>-120</c:v>
                </c:pt>
                <c:pt idx="18">
                  <c:v>-120</c:v>
                </c:pt>
                <c:pt idx="19">
                  <c:v>-120</c:v>
                </c:pt>
                <c:pt idx="20">
                  <c:v>-120</c:v>
                </c:pt>
                <c:pt idx="21">
                  <c:v>-120</c:v>
                </c:pt>
                <c:pt idx="22">
                  <c:v>-120</c:v>
                </c:pt>
                <c:pt idx="23">
                  <c:v>-120</c:v>
                </c:pt>
                <c:pt idx="24">
                  <c:v>-120</c:v>
                </c:pt>
                <c:pt idx="25">
                  <c:v>-120</c:v>
                </c:pt>
                <c:pt idx="26">
                  <c:v>-120</c:v>
                </c:pt>
                <c:pt idx="27">
                  <c:v>-120</c:v>
                </c:pt>
                <c:pt idx="28">
                  <c:v>-120</c:v>
                </c:pt>
                <c:pt idx="29">
                  <c:v>-120</c:v>
                </c:pt>
                <c:pt idx="30">
                  <c:v>-120</c:v>
                </c:pt>
                <c:pt idx="31">
                  <c:v>-120</c:v>
                </c:pt>
                <c:pt idx="32">
                  <c:v>-120</c:v>
                </c:pt>
                <c:pt idx="33">
                  <c:v>-120</c:v>
                </c:pt>
                <c:pt idx="34">
                  <c:v>-120</c:v>
                </c:pt>
                <c:pt idx="35">
                  <c:v>-120</c:v>
                </c:pt>
                <c:pt idx="36">
                  <c:v>-120</c:v>
                </c:pt>
                <c:pt idx="37">
                  <c:v>-120</c:v>
                </c:pt>
                <c:pt idx="38">
                  <c:v>-120</c:v>
                </c:pt>
                <c:pt idx="39">
                  <c:v>-120</c:v>
                </c:pt>
                <c:pt idx="40">
                  <c:v>-120</c:v>
                </c:pt>
                <c:pt idx="41">
                  <c:v>-120</c:v>
                </c:pt>
                <c:pt idx="42">
                  <c:v>-120</c:v>
                </c:pt>
                <c:pt idx="43">
                  <c:v>-120</c:v>
                </c:pt>
                <c:pt idx="44">
                  <c:v>-120</c:v>
                </c:pt>
                <c:pt idx="45">
                  <c:v>-120</c:v>
                </c:pt>
                <c:pt idx="46">
                  <c:v>-120</c:v>
                </c:pt>
                <c:pt idx="47">
                  <c:v>-120</c:v>
                </c:pt>
                <c:pt idx="48">
                  <c:v>-120</c:v>
                </c:pt>
                <c:pt idx="49">
                  <c:v>-120</c:v>
                </c:pt>
                <c:pt idx="50">
                  <c:v>-120</c:v>
                </c:pt>
                <c:pt idx="51">
                  <c:v>-120</c:v>
                </c:pt>
                <c:pt idx="52">
                  <c:v>-120</c:v>
                </c:pt>
                <c:pt idx="53">
                  <c:v>-120</c:v>
                </c:pt>
                <c:pt idx="54">
                  <c:v>-120</c:v>
                </c:pt>
                <c:pt idx="55">
                  <c:v>-120</c:v>
                </c:pt>
                <c:pt idx="56">
                  <c:v>-120</c:v>
                </c:pt>
                <c:pt idx="57">
                  <c:v>-120</c:v>
                </c:pt>
                <c:pt idx="58">
                  <c:v>-120</c:v>
                </c:pt>
                <c:pt idx="59">
                  <c:v>-120</c:v>
                </c:pt>
                <c:pt idx="60">
                  <c:v>-120</c:v>
                </c:pt>
                <c:pt idx="61">
                  <c:v>-120</c:v>
                </c:pt>
                <c:pt idx="62">
                  <c:v>-120</c:v>
                </c:pt>
                <c:pt idx="63">
                  <c:v>-120</c:v>
                </c:pt>
                <c:pt idx="64">
                  <c:v>-120</c:v>
                </c:pt>
                <c:pt idx="65">
                  <c:v>-120</c:v>
                </c:pt>
                <c:pt idx="66">
                  <c:v>-120</c:v>
                </c:pt>
                <c:pt idx="67">
                  <c:v>-120</c:v>
                </c:pt>
                <c:pt idx="68">
                  <c:v>-120</c:v>
                </c:pt>
                <c:pt idx="69">
                  <c:v>-120</c:v>
                </c:pt>
                <c:pt idx="70">
                  <c:v>-120</c:v>
                </c:pt>
                <c:pt idx="71">
                  <c:v>-120</c:v>
                </c:pt>
                <c:pt idx="72">
                  <c:v>-120</c:v>
                </c:pt>
                <c:pt idx="73">
                  <c:v>-120</c:v>
                </c:pt>
                <c:pt idx="74">
                  <c:v>-120</c:v>
                </c:pt>
                <c:pt idx="75">
                  <c:v>-120</c:v>
                </c:pt>
                <c:pt idx="76">
                  <c:v>-120</c:v>
                </c:pt>
                <c:pt idx="77">
                  <c:v>-120</c:v>
                </c:pt>
                <c:pt idx="78">
                  <c:v>-120</c:v>
                </c:pt>
                <c:pt idx="79">
                  <c:v>-120</c:v>
                </c:pt>
                <c:pt idx="80">
                  <c:v>-120</c:v>
                </c:pt>
                <c:pt idx="81">
                  <c:v>-120</c:v>
                </c:pt>
                <c:pt idx="82">
                  <c:v>-120</c:v>
                </c:pt>
                <c:pt idx="83">
                  <c:v>-120</c:v>
                </c:pt>
                <c:pt idx="84">
                  <c:v>-120</c:v>
                </c:pt>
                <c:pt idx="85">
                  <c:v>-120</c:v>
                </c:pt>
                <c:pt idx="86">
                  <c:v>-120</c:v>
                </c:pt>
                <c:pt idx="87">
                  <c:v>-120</c:v>
                </c:pt>
                <c:pt idx="88">
                  <c:v>-120</c:v>
                </c:pt>
                <c:pt idx="89">
                  <c:v>-120</c:v>
                </c:pt>
                <c:pt idx="90">
                  <c:v>-120</c:v>
                </c:pt>
                <c:pt idx="91">
                  <c:v>-120</c:v>
                </c:pt>
                <c:pt idx="92">
                  <c:v>-120</c:v>
                </c:pt>
                <c:pt idx="93">
                  <c:v>-120</c:v>
                </c:pt>
                <c:pt idx="94">
                  <c:v>-120</c:v>
                </c:pt>
                <c:pt idx="95">
                  <c:v>-120</c:v>
                </c:pt>
                <c:pt idx="96">
                  <c:v>-120</c:v>
                </c:pt>
                <c:pt idx="97">
                  <c:v>-120</c:v>
                </c:pt>
                <c:pt idx="98">
                  <c:v>-120</c:v>
                </c:pt>
                <c:pt idx="99">
                  <c:v>-120</c:v>
                </c:pt>
                <c:pt idx="100">
                  <c:v>-120</c:v>
                </c:pt>
                <c:pt idx="101">
                  <c:v>-120</c:v>
                </c:pt>
                <c:pt idx="102">
                  <c:v>-120</c:v>
                </c:pt>
                <c:pt idx="103">
                  <c:v>-120</c:v>
                </c:pt>
                <c:pt idx="104">
                  <c:v>-120</c:v>
                </c:pt>
                <c:pt idx="105">
                  <c:v>-120</c:v>
                </c:pt>
                <c:pt idx="106">
                  <c:v>-120</c:v>
                </c:pt>
                <c:pt idx="107">
                  <c:v>-120</c:v>
                </c:pt>
                <c:pt idx="108">
                  <c:v>-120</c:v>
                </c:pt>
                <c:pt idx="109">
                  <c:v>-120</c:v>
                </c:pt>
                <c:pt idx="110">
                  <c:v>-120</c:v>
                </c:pt>
                <c:pt idx="111">
                  <c:v>-120</c:v>
                </c:pt>
                <c:pt idx="112">
                  <c:v>-120</c:v>
                </c:pt>
                <c:pt idx="113">
                  <c:v>-120</c:v>
                </c:pt>
                <c:pt idx="114">
                  <c:v>-120</c:v>
                </c:pt>
                <c:pt idx="115">
                  <c:v>-120</c:v>
                </c:pt>
                <c:pt idx="116">
                  <c:v>-120</c:v>
                </c:pt>
                <c:pt idx="117">
                  <c:v>-120</c:v>
                </c:pt>
                <c:pt idx="118">
                  <c:v>-120</c:v>
                </c:pt>
                <c:pt idx="119">
                  <c:v>-120</c:v>
                </c:pt>
                <c:pt idx="120">
                  <c:v>-120</c:v>
                </c:pt>
                <c:pt idx="121">
                  <c:v>-120</c:v>
                </c:pt>
                <c:pt idx="122">
                  <c:v>-120</c:v>
                </c:pt>
                <c:pt idx="123">
                  <c:v>-120</c:v>
                </c:pt>
                <c:pt idx="124">
                  <c:v>-120</c:v>
                </c:pt>
                <c:pt idx="125">
                  <c:v>-120</c:v>
                </c:pt>
                <c:pt idx="126">
                  <c:v>-120</c:v>
                </c:pt>
                <c:pt idx="127">
                  <c:v>-120</c:v>
                </c:pt>
                <c:pt idx="128">
                  <c:v>-120</c:v>
                </c:pt>
                <c:pt idx="129">
                  <c:v>-120</c:v>
                </c:pt>
                <c:pt idx="130">
                  <c:v>-120</c:v>
                </c:pt>
                <c:pt idx="131">
                  <c:v>-120</c:v>
                </c:pt>
                <c:pt idx="132">
                  <c:v>-120</c:v>
                </c:pt>
                <c:pt idx="133">
                  <c:v>-120</c:v>
                </c:pt>
                <c:pt idx="134">
                  <c:v>-120</c:v>
                </c:pt>
                <c:pt idx="135">
                  <c:v>-120</c:v>
                </c:pt>
                <c:pt idx="136">
                  <c:v>-120</c:v>
                </c:pt>
                <c:pt idx="137">
                  <c:v>-120</c:v>
                </c:pt>
                <c:pt idx="138">
                  <c:v>-120</c:v>
                </c:pt>
                <c:pt idx="139">
                  <c:v>-120</c:v>
                </c:pt>
                <c:pt idx="140">
                  <c:v>-120</c:v>
                </c:pt>
                <c:pt idx="141">
                  <c:v>-120</c:v>
                </c:pt>
                <c:pt idx="142">
                  <c:v>-120</c:v>
                </c:pt>
                <c:pt idx="143">
                  <c:v>-120</c:v>
                </c:pt>
                <c:pt idx="144">
                  <c:v>-120</c:v>
                </c:pt>
                <c:pt idx="145">
                  <c:v>-120</c:v>
                </c:pt>
                <c:pt idx="146">
                  <c:v>-120</c:v>
                </c:pt>
                <c:pt idx="147">
                  <c:v>-120</c:v>
                </c:pt>
                <c:pt idx="148">
                  <c:v>-120</c:v>
                </c:pt>
                <c:pt idx="149">
                  <c:v>-120</c:v>
                </c:pt>
                <c:pt idx="150">
                  <c:v>-120</c:v>
                </c:pt>
                <c:pt idx="151">
                  <c:v>-120</c:v>
                </c:pt>
                <c:pt idx="152">
                  <c:v>-120</c:v>
                </c:pt>
                <c:pt idx="153">
                  <c:v>-120</c:v>
                </c:pt>
                <c:pt idx="154">
                  <c:v>-120</c:v>
                </c:pt>
                <c:pt idx="155">
                  <c:v>-120</c:v>
                </c:pt>
                <c:pt idx="156">
                  <c:v>-120</c:v>
                </c:pt>
                <c:pt idx="157">
                  <c:v>-120</c:v>
                </c:pt>
                <c:pt idx="158">
                  <c:v>-120</c:v>
                </c:pt>
                <c:pt idx="159">
                  <c:v>-120</c:v>
                </c:pt>
                <c:pt idx="160">
                  <c:v>-120</c:v>
                </c:pt>
                <c:pt idx="161">
                  <c:v>-120</c:v>
                </c:pt>
                <c:pt idx="162">
                  <c:v>-120</c:v>
                </c:pt>
                <c:pt idx="163">
                  <c:v>-120</c:v>
                </c:pt>
                <c:pt idx="164">
                  <c:v>-120</c:v>
                </c:pt>
                <c:pt idx="165">
                  <c:v>-120</c:v>
                </c:pt>
                <c:pt idx="166">
                  <c:v>-120</c:v>
                </c:pt>
                <c:pt idx="167">
                  <c:v>-120</c:v>
                </c:pt>
                <c:pt idx="168">
                  <c:v>-120</c:v>
                </c:pt>
                <c:pt idx="169">
                  <c:v>-120</c:v>
                </c:pt>
                <c:pt idx="170">
                  <c:v>-120</c:v>
                </c:pt>
                <c:pt idx="171">
                  <c:v>-120</c:v>
                </c:pt>
                <c:pt idx="172">
                  <c:v>-120</c:v>
                </c:pt>
                <c:pt idx="173">
                  <c:v>-120</c:v>
                </c:pt>
                <c:pt idx="174">
                  <c:v>-120</c:v>
                </c:pt>
                <c:pt idx="175">
                  <c:v>-120</c:v>
                </c:pt>
                <c:pt idx="176">
                  <c:v>-120</c:v>
                </c:pt>
                <c:pt idx="177">
                  <c:v>-120</c:v>
                </c:pt>
                <c:pt idx="178">
                  <c:v>-120</c:v>
                </c:pt>
                <c:pt idx="179">
                  <c:v>-120</c:v>
                </c:pt>
                <c:pt idx="180">
                  <c:v>-120</c:v>
                </c:pt>
                <c:pt idx="181">
                  <c:v>-120</c:v>
                </c:pt>
                <c:pt idx="182">
                  <c:v>-120</c:v>
                </c:pt>
                <c:pt idx="183">
                  <c:v>-120</c:v>
                </c:pt>
                <c:pt idx="184">
                  <c:v>-120</c:v>
                </c:pt>
                <c:pt idx="185">
                  <c:v>-120</c:v>
                </c:pt>
                <c:pt idx="186">
                  <c:v>-120</c:v>
                </c:pt>
                <c:pt idx="187">
                  <c:v>-120</c:v>
                </c:pt>
                <c:pt idx="188">
                  <c:v>-120</c:v>
                </c:pt>
                <c:pt idx="189">
                  <c:v>-120</c:v>
                </c:pt>
                <c:pt idx="190">
                  <c:v>-120</c:v>
                </c:pt>
                <c:pt idx="191">
                  <c:v>-120</c:v>
                </c:pt>
                <c:pt idx="192">
                  <c:v>-120</c:v>
                </c:pt>
                <c:pt idx="193">
                  <c:v>-120</c:v>
                </c:pt>
                <c:pt idx="194">
                  <c:v>-120</c:v>
                </c:pt>
                <c:pt idx="195">
                  <c:v>-120</c:v>
                </c:pt>
                <c:pt idx="196">
                  <c:v>-120</c:v>
                </c:pt>
                <c:pt idx="197">
                  <c:v>-120</c:v>
                </c:pt>
                <c:pt idx="198">
                  <c:v>-120</c:v>
                </c:pt>
                <c:pt idx="199">
                  <c:v>-120</c:v>
                </c:pt>
                <c:pt idx="200">
                  <c:v>-120</c:v>
                </c:pt>
                <c:pt idx="201">
                  <c:v>-120</c:v>
                </c:pt>
                <c:pt idx="202">
                  <c:v>-120</c:v>
                </c:pt>
                <c:pt idx="203">
                  <c:v>-120</c:v>
                </c:pt>
                <c:pt idx="204">
                  <c:v>-120</c:v>
                </c:pt>
                <c:pt idx="205">
                  <c:v>-120</c:v>
                </c:pt>
                <c:pt idx="206">
                  <c:v>-120</c:v>
                </c:pt>
                <c:pt idx="207">
                  <c:v>-120</c:v>
                </c:pt>
                <c:pt idx="208">
                  <c:v>-120</c:v>
                </c:pt>
                <c:pt idx="209">
                  <c:v>-120</c:v>
                </c:pt>
                <c:pt idx="210">
                  <c:v>-120</c:v>
                </c:pt>
                <c:pt idx="211">
                  <c:v>-120</c:v>
                </c:pt>
                <c:pt idx="212">
                  <c:v>-120</c:v>
                </c:pt>
                <c:pt idx="213">
                  <c:v>-120</c:v>
                </c:pt>
                <c:pt idx="214">
                  <c:v>-120</c:v>
                </c:pt>
                <c:pt idx="215">
                  <c:v>-120</c:v>
                </c:pt>
                <c:pt idx="216">
                  <c:v>-120</c:v>
                </c:pt>
                <c:pt idx="217">
                  <c:v>-120</c:v>
                </c:pt>
                <c:pt idx="218">
                  <c:v>-120</c:v>
                </c:pt>
                <c:pt idx="219">
                  <c:v>-120</c:v>
                </c:pt>
                <c:pt idx="220">
                  <c:v>-120</c:v>
                </c:pt>
                <c:pt idx="221">
                  <c:v>-120</c:v>
                </c:pt>
                <c:pt idx="222">
                  <c:v>-120</c:v>
                </c:pt>
                <c:pt idx="223">
                  <c:v>-120</c:v>
                </c:pt>
                <c:pt idx="224">
                  <c:v>-120</c:v>
                </c:pt>
                <c:pt idx="225">
                  <c:v>-120</c:v>
                </c:pt>
                <c:pt idx="226">
                  <c:v>-120</c:v>
                </c:pt>
                <c:pt idx="227">
                  <c:v>-120</c:v>
                </c:pt>
                <c:pt idx="228">
                  <c:v>-120</c:v>
                </c:pt>
                <c:pt idx="229">
                  <c:v>-120</c:v>
                </c:pt>
                <c:pt idx="230">
                  <c:v>-120</c:v>
                </c:pt>
                <c:pt idx="231">
                  <c:v>-120</c:v>
                </c:pt>
                <c:pt idx="232">
                  <c:v>-120</c:v>
                </c:pt>
                <c:pt idx="233">
                  <c:v>-120</c:v>
                </c:pt>
                <c:pt idx="234">
                  <c:v>-120</c:v>
                </c:pt>
                <c:pt idx="235">
                  <c:v>-120</c:v>
                </c:pt>
                <c:pt idx="236">
                  <c:v>-120</c:v>
                </c:pt>
                <c:pt idx="237">
                  <c:v>-120</c:v>
                </c:pt>
                <c:pt idx="238">
                  <c:v>-120</c:v>
                </c:pt>
                <c:pt idx="239">
                  <c:v>-120</c:v>
                </c:pt>
                <c:pt idx="240">
                  <c:v>-120</c:v>
                </c:pt>
                <c:pt idx="241">
                  <c:v>-120</c:v>
                </c:pt>
                <c:pt idx="242">
                  <c:v>-120</c:v>
                </c:pt>
                <c:pt idx="243">
                  <c:v>-120</c:v>
                </c:pt>
                <c:pt idx="244">
                  <c:v>-120</c:v>
                </c:pt>
                <c:pt idx="245">
                  <c:v>-120</c:v>
                </c:pt>
                <c:pt idx="246">
                  <c:v>-120</c:v>
                </c:pt>
                <c:pt idx="247">
                  <c:v>-120</c:v>
                </c:pt>
                <c:pt idx="248">
                  <c:v>-120</c:v>
                </c:pt>
                <c:pt idx="249">
                  <c:v>-120</c:v>
                </c:pt>
                <c:pt idx="250">
                  <c:v>-120</c:v>
                </c:pt>
                <c:pt idx="251">
                  <c:v>-120</c:v>
                </c:pt>
                <c:pt idx="252">
                  <c:v>-120</c:v>
                </c:pt>
                <c:pt idx="253">
                  <c:v>-120</c:v>
                </c:pt>
                <c:pt idx="254">
                  <c:v>-120</c:v>
                </c:pt>
                <c:pt idx="255">
                  <c:v>-120</c:v>
                </c:pt>
                <c:pt idx="256">
                  <c:v>-120</c:v>
                </c:pt>
                <c:pt idx="257">
                  <c:v>-120</c:v>
                </c:pt>
                <c:pt idx="258">
                  <c:v>-120</c:v>
                </c:pt>
                <c:pt idx="259">
                  <c:v>-120</c:v>
                </c:pt>
                <c:pt idx="260">
                  <c:v>-120</c:v>
                </c:pt>
                <c:pt idx="261">
                  <c:v>-120</c:v>
                </c:pt>
                <c:pt idx="262">
                  <c:v>-120</c:v>
                </c:pt>
                <c:pt idx="263">
                  <c:v>-120</c:v>
                </c:pt>
                <c:pt idx="264">
                  <c:v>-120</c:v>
                </c:pt>
                <c:pt idx="265">
                  <c:v>-120</c:v>
                </c:pt>
                <c:pt idx="266">
                  <c:v>-120</c:v>
                </c:pt>
                <c:pt idx="267">
                  <c:v>-120</c:v>
                </c:pt>
                <c:pt idx="268">
                  <c:v>-120</c:v>
                </c:pt>
                <c:pt idx="269">
                  <c:v>-120</c:v>
                </c:pt>
                <c:pt idx="270">
                  <c:v>-120</c:v>
                </c:pt>
                <c:pt idx="271">
                  <c:v>-120</c:v>
                </c:pt>
                <c:pt idx="272">
                  <c:v>-120</c:v>
                </c:pt>
                <c:pt idx="273">
                  <c:v>-120</c:v>
                </c:pt>
                <c:pt idx="274">
                  <c:v>-120</c:v>
                </c:pt>
                <c:pt idx="275">
                  <c:v>-120</c:v>
                </c:pt>
                <c:pt idx="276">
                  <c:v>-120</c:v>
                </c:pt>
                <c:pt idx="277">
                  <c:v>-120</c:v>
                </c:pt>
                <c:pt idx="278">
                  <c:v>-120</c:v>
                </c:pt>
                <c:pt idx="279">
                  <c:v>-120</c:v>
                </c:pt>
                <c:pt idx="280">
                  <c:v>-120</c:v>
                </c:pt>
                <c:pt idx="281">
                  <c:v>-120</c:v>
                </c:pt>
                <c:pt idx="282">
                  <c:v>-120</c:v>
                </c:pt>
                <c:pt idx="283">
                  <c:v>-120</c:v>
                </c:pt>
                <c:pt idx="284">
                  <c:v>-120</c:v>
                </c:pt>
                <c:pt idx="285">
                  <c:v>-120</c:v>
                </c:pt>
                <c:pt idx="286">
                  <c:v>-120</c:v>
                </c:pt>
                <c:pt idx="287">
                  <c:v>-120</c:v>
                </c:pt>
                <c:pt idx="288">
                  <c:v>-120</c:v>
                </c:pt>
                <c:pt idx="289">
                  <c:v>-120</c:v>
                </c:pt>
                <c:pt idx="290">
                  <c:v>-120</c:v>
                </c:pt>
                <c:pt idx="291">
                  <c:v>-120</c:v>
                </c:pt>
                <c:pt idx="292">
                  <c:v>-120</c:v>
                </c:pt>
                <c:pt idx="293">
                  <c:v>-120</c:v>
                </c:pt>
                <c:pt idx="294">
                  <c:v>-120</c:v>
                </c:pt>
                <c:pt idx="295">
                  <c:v>-120</c:v>
                </c:pt>
                <c:pt idx="296">
                  <c:v>-120</c:v>
                </c:pt>
                <c:pt idx="297">
                  <c:v>-120</c:v>
                </c:pt>
                <c:pt idx="298">
                  <c:v>-120</c:v>
                </c:pt>
                <c:pt idx="299">
                  <c:v>-120</c:v>
                </c:pt>
                <c:pt idx="300">
                  <c:v>-120</c:v>
                </c:pt>
                <c:pt idx="301">
                  <c:v>-120</c:v>
                </c:pt>
                <c:pt idx="302">
                  <c:v>-120</c:v>
                </c:pt>
                <c:pt idx="303">
                  <c:v>-120</c:v>
                </c:pt>
                <c:pt idx="304">
                  <c:v>-120</c:v>
                </c:pt>
                <c:pt idx="305">
                  <c:v>-120</c:v>
                </c:pt>
                <c:pt idx="306">
                  <c:v>-120</c:v>
                </c:pt>
                <c:pt idx="307">
                  <c:v>-120</c:v>
                </c:pt>
                <c:pt idx="308">
                  <c:v>-120</c:v>
                </c:pt>
                <c:pt idx="309">
                  <c:v>-120</c:v>
                </c:pt>
                <c:pt idx="310">
                  <c:v>-120</c:v>
                </c:pt>
                <c:pt idx="311">
                  <c:v>-120</c:v>
                </c:pt>
                <c:pt idx="312">
                  <c:v>-120</c:v>
                </c:pt>
                <c:pt idx="313">
                  <c:v>-120</c:v>
                </c:pt>
                <c:pt idx="314">
                  <c:v>-120</c:v>
                </c:pt>
                <c:pt idx="315">
                  <c:v>-120</c:v>
                </c:pt>
                <c:pt idx="316">
                  <c:v>-120</c:v>
                </c:pt>
                <c:pt idx="317">
                  <c:v>-120</c:v>
                </c:pt>
                <c:pt idx="318">
                  <c:v>-120</c:v>
                </c:pt>
                <c:pt idx="319">
                  <c:v>-120</c:v>
                </c:pt>
                <c:pt idx="320">
                  <c:v>-120</c:v>
                </c:pt>
                <c:pt idx="321">
                  <c:v>-120</c:v>
                </c:pt>
                <c:pt idx="322">
                  <c:v>-120</c:v>
                </c:pt>
                <c:pt idx="323">
                  <c:v>-120</c:v>
                </c:pt>
                <c:pt idx="324">
                  <c:v>-120</c:v>
                </c:pt>
                <c:pt idx="325">
                  <c:v>-120</c:v>
                </c:pt>
                <c:pt idx="326">
                  <c:v>-120</c:v>
                </c:pt>
                <c:pt idx="327">
                  <c:v>-120</c:v>
                </c:pt>
                <c:pt idx="328">
                  <c:v>-120</c:v>
                </c:pt>
                <c:pt idx="329">
                  <c:v>-120</c:v>
                </c:pt>
                <c:pt idx="330">
                  <c:v>-120</c:v>
                </c:pt>
                <c:pt idx="331">
                  <c:v>-120</c:v>
                </c:pt>
                <c:pt idx="332">
                  <c:v>-120</c:v>
                </c:pt>
                <c:pt idx="333">
                  <c:v>-120</c:v>
                </c:pt>
                <c:pt idx="334">
                  <c:v>-120</c:v>
                </c:pt>
                <c:pt idx="335">
                  <c:v>-120</c:v>
                </c:pt>
                <c:pt idx="336">
                  <c:v>-120</c:v>
                </c:pt>
                <c:pt idx="337">
                  <c:v>-120</c:v>
                </c:pt>
                <c:pt idx="338">
                  <c:v>-120</c:v>
                </c:pt>
                <c:pt idx="339">
                  <c:v>-120</c:v>
                </c:pt>
                <c:pt idx="340">
                  <c:v>-120</c:v>
                </c:pt>
                <c:pt idx="341">
                  <c:v>-120</c:v>
                </c:pt>
                <c:pt idx="342">
                  <c:v>-120</c:v>
                </c:pt>
                <c:pt idx="343">
                  <c:v>-120</c:v>
                </c:pt>
                <c:pt idx="344">
                  <c:v>-120</c:v>
                </c:pt>
                <c:pt idx="345">
                  <c:v>-120</c:v>
                </c:pt>
                <c:pt idx="346">
                  <c:v>-120</c:v>
                </c:pt>
                <c:pt idx="347">
                  <c:v>-120</c:v>
                </c:pt>
                <c:pt idx="348">
                  <c:v>-120</c:v>
                </c:pt>
                <c:pt idx="349">
                  <c:v>-120</c:v>
                </c:pt>
                <c:pt idx="350">
                  <c:v>-120</c:v>
                </c:pt>
                <c:pt idx="351">
                  <c:v>-120</c:v>
                </c:pt>
                <c:pt idx="352">
                  <c:v>-120</c:v>
                </c:pt>
                <c:pt idx="353">
                  <c:v>-120</c:v>
                </c:pt>
                <c:pt idx="354">
                  <c:v>-120</c:v>
                </c:pt>
                <c:pt idx="355">
                  <c:v>-120</c:v>
                </c:pt>
                <c:pt idx="356">
                  <c:v>-120</c:v>
                </c:pt>
                <c:pt idx="357">
                  <c:v>-120</c:v>
                </c:pt>
                <c:pt idx="358">
                  <c:v>-120</c:v>
                </c:pt>
                <c:pt idx="359">
                  <c:v>-120</c:v>
                </c:pt>
                <c:pt idx="360">
                  <c:v>-120</c:v>
                </c:pt>
                <c:pt idx="361">
                  <c:v>-120</c:v>
                </c:pt>
                <c:pt idx="362">
                  <c:v>-120</c:v>
                </c:pt>
                <c:pt idx="363">
                  <c:v>-120</c:v>
                </c:pt>
                <c:pt idx="364">
                  <c:v>-120</c:v>
                </c:pt>
                <c:pt idx="365">
                  <c:v>-120</c:v>
                </c:pt>
                <c:pt idx="366">
                  <c:v>-120</c:v>
                </c:pt>
                <c:pt idx="367">
                  <c:v>-120</c:v>
                </c:pt>
                <c:pt idx="368">
                  <c:v>-120</c:v>
                </c:pt>
                <c:pt idx="369">
                  <c:v>-120</c:v>
                </c:pt>
                <c:pt idx="370">
                  <c:v>-120</c:v>
                </c:pt>
                <c:pt idx="371">
                  <c:v>-120</c:v>
                </c:pt>
                <c:pt idx="372">
                  <c:v>-120</c:v>
                </c:pt>
                <c:pt idx="373">
                  <c:v>-120</c:v>
                </c:pt>
                <c:pt idx="374">
                  <c:v>-120</c:v>
                </c:pt>
                <c:pt idx="375">
                  <c:v>-120</c:v>
                </c:pt>
                <c:pt idx="376">
                  <c:v>-120</c:v>
                </c:pt>
                <c:pt idx="377">
                  <c:v>-120</c:v>
                </c:pt>
                <c:pt idx="378">
                  <c:v>-120</c:v>
                </c:pt>
                <c:pt idx="379">
                  <c:v>-120</c:v>
                </c:pt>
                <c:pt idx="380">
                  <c:v>-120</c:v>
                </c:pt>
                <c:pt idx="381">
                  <c:v>-120</c:v>
                </c:pt>
                <c:pt idx="382">
                  <c:v>-120</c:v>
                </c:pt>
                <c:pt idx="383">
                  <c:v>-120</c:v>
                </c:pt>
                <c:pt idx="384">
                  <c:v>-120</c:v>
                </c:pt>
                <c:pt idx="385">
                  <c:v>-120</c:v>
                </c:pt>
                <c:pt idx="386">
                  <c:v>-120</c:v>
                </c:pt>
                <c:pt idx="387">
                  <c:v>-120</c:v>
                </c:pt>
                <c:pt idx="388">
                  <c:v>-120</c:v>
                </c:pt>
                <c:pt idx="389">
                  <c:v>-120</c:v>
                </c:pt>
                <c:pt idx="390">
                  <c:v>-120</c:v>
                </c:pt>
                <c:pt idx="391">
                  <c:v>-120</c:v>
                </c:pt>
                <c:pt idx="392">
                  <c:v>-120</c:v>
                </c:pt>
                <c:pt idx="393">
                  <c:v>-120</c:v>
                </c:pt>
                <c:pt idx="394">
                  <c:v>-120</c:v>
                </c:pt>
                <c:pt idx="395">
                  <c:v>-120</c:v>
                </c:pt>
                <c:pt idx="396">
                  <c:v>-120</c:v>
                </c:pt>
                <c:pt idx="397">
                  <c:v>-120</c:v>
                </c:pt>
                <c:pt idx="398">
                  <c:v>-120</c:v>
                </c:pt>
                <c:pt idx="399">
                  <c:v>-120</c:v>
                </c:pt>
                <c:pt idx="400">
                  <c:v>-120</c:v>
                </c:pt>
                <c:pt idx="401">
                  <c:v>-120</c:v>
                </c:pt>
                <c:pt idx="402">
                  <c:v>-120</c:v>
                </c:pt>
                <c:pt idx="403">
                  <c:v>-120</c:v>
                </c:pt>
                <c:pt idx="404">
                  <c:v>-120</c:v>
                </c:pt>
                <c:pt idx="405">
                  <c:v>-120</c:v>
                </c:pt>
                <c:pt idx="406">
                  <c:v>-120</c:v>
                </c:pt>
                <c:pt idx="407">
                  <c:v>-120</c:v>
                </c:pt>
                <c:pt idx="408">
                  <c:v>-120</c:v>
                </c:pt>
                <c:pt idx="409">
                  <c:v>-120</c:v>
                </c:pt>
                <c:pt idx="410">
                  <c:v>-120</c:v>
                </c:pt>
                <c:pt idx="411">
                  <c:v>-120</c:v>
                </c:pt>
                <c:pt idx="412">
                  <c:v>-120</c:v>
                </c:pt>
                <c:pt idx="413">
                  <c:v>-120</c:v>
                </c:pt>
                <c:pt idx="414">
                  <c:v>-120</c:v>
                </c:pt>
                <c:pt idx="415">
                  <c:v>-120</c:v>
                </c:pt>
                <c:pt idx="416">
                  <c:v>-120</c:v>
                </c:pt>
                <c:pt idx="417">
                  <c:v>-120</c:v>
                </c:pt>
                <c:pt idx="418">
                  <c:v>-120</c:v>
                </c:pt>
                <c:pt idx="419">
                  <c:v>-120</c:v>
                </c:pt>
                <c:pt idx="420">
                  <c:v>-120</c:v>
                </c:pt>
                <c:pt idx="421">
                  <c:v>-120</c:v>
                </c:pt>
                <c:pt idx="422">
                  <c:v>-120</c:v>
                </c:pt>
                <c:pt idx="423">
                  <c:v>-120</c:v>
                </c:pt>
                <c:pt idx="424">
                  <c:v>-120</c:v>
                </c:pt>
                <c:pt idx="425">
                  <c:v>-120</c:v>
                </c:pt>
                <c:pt idx="426">
                  <c:v>-120</c:v>
                </c:pt>
                <c:pt idx="427">
                  <c:v>-120</c:v>
                </c:pt>
                <c:pt idx="428">
                  <c:v>-120</c:v>
                </c:pt>
                <c:pt idx="429">
                  <c:v>-120</c:v>
                </c:pt>
                <c:pt idx="430">
                  <c:v>-120</c:v>
                </c:pt>
                <c:pt idx="431">
                  <c:v>-120</c:v>
                </c:pt>
                <c:pt idx="432">
                  <c:v>-120</c:v>
                </c:pt>
                <c:pt idx="433">
                  <c:v>-120</c:v>
                </c:pt>
                <c:pt idx="434">
                  <c:v>-120</c:v>
                </c:pt>
                <c:pt idx="435">
                  <c:v>-120</c:v>
                </c:pt>
                <c:pt idx="436">
                  <c:v>-120</c:v>
                </c:pt>
                <c:pt idx="437">
                  <c:v>-120</c:v>
                </c:pt>
                <c:pt idx="438">
                  <c:v>-120</c:v>
                </c:pt>
                <c:pt idx="439">
                  <c:v>-120</c:v>
                </c:pt>
                <c:pt idx="440">
                  <c:v>-120</c:v>
                </c:pt>
                <c:pt idx="441">
                  <c:v>-120</c:v>
                </c:pt>
                <c:pt idx="442">
                  <c:v>-120</c:v>
                </c:pt>
                <c:pt idx="443">
                  <c:v>-120</c:v>
                </c:pt>
                <c:pt idx="444">
                  <c:v>-120</c:v>
                </c:pt>
                <c:pt idx="445">
                  <c:v>-120</c:v>
                </c:pt>
                <c:pt idx="446">
                  <c:v>-120</c:v>
                </c:pt>
                <c:pt idx="447">
                  <c:v>-120</c:v>
                </c:pt>
                <c:pt idx="448">
                  <c:v>-120</c:v>
                </c:pt>
                <c:pt idx="449">
                  <c:v>-120</c:v>
                </c:pt>
                <c:pt idx="450">
                  <c:v>-120</c:v>
                </c:pt>
                <c:pt idx="451">
                  <c:v>-120</c:v>
                </c:pt>
                <c:pt idx="452">
                  <c:v>-120</c:v>
                </c:pt>
                <c:pt idx="453">
                  <c:v>-120</c:v>
                </c:pt>
                <c:pt idx="454">
                  <c:v>-120</c:v>
                </c:pt>
                <c:pt idx="455">
                  <c:v>-120</c:v>
                </c:pt>
                <c:pt idx="456">
                  <c:v>-120</c:v>
                </c:pt>
                <c:pt idx="457">
                  <c:v>-120</c:v>
                </c:pt>
                <c:pt idx="458">
                  <c:v>-120</c:v>
                </c:pt>
                <c:pt idx="459">
                  <c:v>-120</c:v>
                </c:pt>
                <c:pt idx="460">
                  <c:v>-120</c:v>
                </c:pt>
                <c:pt idx="461">
                  <c:v>-120</c:v>
                </c:pt>
                <c:pt idx="462">
                  <c:v>-120</c:v>
                </c:pt>
                <c:pt idx="463">
                  <c:v>-120</c:v>
                </c:pt>
                <c:pt idx="464">
                  <c:v>-120</c:v>
                </c:pt>
                <c:pt idx="465">
                  <c:v>-120</c:v>
                </c:pt>
                <c:pt idx="466">
                  <c:v>-120</c:v>
                </c:pt>
                <c:pt idx="467">
                  <c:v>-120</c:v>
                </c:pt>
                <c:pt idx="468">
                  <c:v>-120</c:v>
                </c:pt>
                <c:pt idx="469">
                  <c:v>-120</c:v>
                </c:pt>
                <c:pt idx="470">
                  <c:v>-120</c:v>
                </c:pt>
                <c:pt idx="471">
                  <c:v>-120</c:v>
                </c:pt>
                <c:pt idx="472">
                  <c:v>-120</c:v>
                </c:pt>
                <c:pt idx="473">
                  <c:v>-120</c:v>
                </c:pt>
                <c:pt idx="474">
                  <c:v>-120</c:v>
                </c:pt>
                <c:pt idx="475">
                  <c:v>-120</c:v>
                </c:pt>
                <c:pt idx="476">
                  <c:v>-120</c:v>
                </c:pt>
                <c:pt idx="477">
                  <c:v>-120</c:v>
                </c:pt>
                <c:pt idx="478">
                  <c:v>-120</c:v>
                </c:pt>
                <c:pt idx="479">
                  <c:v>-120</c:v>
                </c:pt>
                <c:pt idx="480">
                  <c:v>-120</c:v>
                </c:pt>
                <c:pt idx="481">
                  <c:v>-120</c:v>
                </c:pt>
                <c:pt idx="482">
                  <c:v>-120</c:v>
                </c:pt>
                <c:pt idx="483">
                  <c:v>-120</c:v>
                </c:pt>
                <c:pt idx="484">
                  <c:v>-120</c:v>
                </c:pt>
                <c:pt idx="485">
                  <c:v>-120</c:v>
                </c:pt>
                <c:pt idx="486">
                  <c:v>-120</c:v>
                </c:pt>
                <c:pt idx="487">
                  <c:v>-120</c:v>
                </c:pt>
                <c:pt idx="488">
                  <c:v>-120</c:v>
                </c:pt>
                <c:pt idx="489">
                  <c:v>-120</c:v>
                </c:pt>
                <c:pt idx="490">
                  <c:v>-120</c:v>
                </c:pt>
                <c:pt idx="491">
                  <c:v>-120</c:v>
                </c:pt>
                <c:pt idx="492">
                  <c:v>-120</c:v>
                </c:pt>
                <c:pt idx="493">
                  <c:v>-120</c:v>
                </c:pt>
                <c:pt idx="494">
                  <c:v>-120</c:v>
                </c:pt>
                <c:pt idx="495">
                  <c:v>-120</c:v>
                </c:pt>
                <c:pt idx="496">
                  <c:v>-120</c:v>
                </c:pt>
                <c:pt idx="497">
                  <c:v>-120</c:v>
                </c:pt>
                <c:pt idx="498">
                  <c:v>-120</c:v>
                </c:pt>
                <c:pt idx="499">
                  <c:v>-120</c:v>
                </c:pt>
                <c:pt idx="500">
                  <c:v>-120</c:v>
                </c:pt>
                <c:pt idx="501">
                  <c:v>-120</c:v>
                </c:pt>
                <c:pt idx="502">
                  <c:v>-120</c:v>
                </c:pt>
                <c:pt idx="503">
                  <c:v>-120</c:v>
                </c:pt>
                <c:pt idx="504">
                  <c:v>-120</c:v>
                </c:pt>
                <c:pt idx="505">
                  <c:v>-120</c:v>
                </c:pt>
                <c:pt idx="506">
                  <c:v>-120</c:v>
                </c:pt>
                <c:pt idx="507">
                  <c:v>-120</c:v>
                </c:pt>
                <c:pt idx="508">
                  <c:v>-120</c:v>
                </c:pt>
                <c:pt idx="509">
                  <c:v>-120</c:v>
                </c:pt>
                <c:pt idx="510">
                  <c:v>-120</c:v>
                </c:pt>
                <c:pt idx="511">
                  <c:v>-120</c:v>
                </c:pt>
                <c:pt idx="512">
                  <c:v>-120</c:v>
                </c:pt>
                <c:pt idx="513">
                  <c:v>-120</c:v>
                </c:pt>
                <c:pt idx="514">
                  <c:v>-120</c:v>
                </c:pt>
                <c:pt idx="515">
                  <c:v>-120</c:v>
                </c:pt>
                <c:pt idx="516">
                  <c:v>-120</c:v>
                </c:pt>
                <c:pt idx="517">
                  <c:v>-120</c:v>
                </c:pt>
                <c:pt idx="518">
                  <c:v>-120</c:v>
                </c:pt>
                <c:pt idx="519">
                  <c:v>-120</c:v>
                </c:pt>
                <c:pt idx="520">
                  <c:v>-120</c:v>
                </c:pt>
                <c:pt idx="521">
                  <c:v>-120</c:v>
                </c:pt>
                <c:pt idx="522">
                  <c:v>-120</c:v>
                </c:pt>
                <c:pt idx="523">
                  <c:v>-120</c:v>
                </c:pt>
                <c:pt idx="524">
                  <c:v>-120</c:v>
                </c:pt>
                <c:pt idx="525">
                  <c:v>-120</c:v>
                </c:pt>
                <c:pt idx="526">
                  <c:v>-120</c:v>
                </c:pt>
                <c:pt idx="527">
                  <c:v>-120</c:v>
                </c:pt>
                <c:pt idx="528">
                  <c:v>-120</c:v>
                </c:pt>
                <c:pt idx="529">
                  <c:v>-120</c:v>
                </c:pt>
                <c:pt idx="530">
                  <c:v>-120</c:v>
                </c:pt>
                <c:pt idx="531">
                  <c:v>-120</c:v>
                </c:pt>
                <c:pt idx="532">
                  <c:v>-120</c:v>
                </c:pt>
                <c:pt idx="533">
                  <c:v>-120</c:v>
                </c:pt>
                <c:pt idx="534">
                  <c:v>-120</c:v>
                </c:pt>
                <c:pt idx="535">
                  <c:v>-120</c:v>
                </c:pt>
                <c:pt idx="536">
                  <c:v>-120</c:v>
                </c:pt>
                <c:pt idx="537">
                  <c:v>-120</c:v>
                </c:pt>
                <c:pt idx="538">
                  <c:v>-120</c:v>
                </c:pt>
                <c:pt idx="539">
                  <c:v>-120</c:v>
                </c:pt>
                <c:pt idx="540">
                  <c:v>-120</c:v>
                </c:pt>
                <c:pt idx="541">
                  <c:v>-120</c:v>
                </c:pt>
                <c:pt idx="542">
                  <c:v>-120</c:v>
                </c:pt>
                <c:pt idx="543">
                  <c:v>-120</c:v>
                </c:pt>
                <c:pt idx="544">
                  <c:v>-120</c:v>
                </c:pt>
                <c:pt idx="545">
                  <c:v>-120</c:v>
                </c:pt>
                <c:pt idx="546">
                  <c:v>-120</c:v>
                </c:pt>
                <c:pt idx="547">
                  <c:v>-120</c:v>
                </c:pt>
                <c:pt idx="548">
                  <c:v>-120</c:v>
                </c:pt>
                <c:pt idx="549">
                  <c:v>-120</c:v>
                </c:pt>
                <c:pt idx="550">
                  <c:v>-120</c:v>
                </c:pt>
                <c:pt idx="551">
                  <c:v>-120</c:v>
                </c:pt>
                <c:pt idx="552">
                  <c:v>-120</c:v>
                </c:pt>
                <c:pt idx="553">
                  <c:v>-120</c:v>
                </c:pt>
                <c:pt idx="554">
                  <c:v>-120</c:v>
                </c:pt>
                <c:pt idx="555">
                  <c:v>-120</c:v>
                </c:pt>
                <c:pt idx="556">
                  <c:v>-120</c:v>
                </c:pt>
                <c:pt idx="557">
                  <c:v>-120</c:v>
                </c:pt>
                <c:pt idx="558">
                  <c:v>-120</c:v>
                </c:pt>
                <c:pt idx="559">
                  <c:v>-120</c:v>
                </c:pt>
                <c:pt idx="560">
                  <c:v>-120</c:v>
                </c:pt>
                <c:pt idx="561">
                  <c:v>-120</c:v>
                </c:pt>
                <c:pt idx="562">
                  <c:v>-120</c:v>
                </c:pt>
                <c:pt idx="563">
                  <c:v>-120</c:v>
                </c:pt>
                <c:pt idx="564">
                  <c:v>-120</c:v>
                </c:pt>
                <c:pt idx="565">
                  <c:v>-120</c:v>
                </c:pt>
                <c:pt idx="566">
                  <c:v>-120</c:v>
                </c:pt>
                <c:pt idx="567">
                  <c:v>-120</c:v>
                </c:pt>
                <c:pt idx="568">
                  <c:v>-120</c:v>
                </c:pt>
                <c:pt idx="569">
                  <c:v>-120</c:v>
                </c:pt>
                <c:pt idx="570">
                  <c:v>-120</c:v>
                </c:pt>
                <c:pt idx="571">
                  <c:v>-120</c:v>
                </c:pt>
                <c:pt idx="572">
                  <c:v>-120</c:v>
                </c:pt>
                <c:pt idx="573">
                  <c:v>-120</c:v>
                </c:pt>
                <c:pt idx="574">
                  <c:v>-120</c:v>
                </c:pt>
                <c:pt idx="575">
                  <c:v>-120</c:v>
                </c:pt>
                <c:pt idx="576">
                  <c:v>-120</c:v>
                </c:pt>
                <c:pt idx="577">
                  <c:v>-120</c:v>
                </c:pt>
                <c:pt idx="578">
                  <c:v>-120</c:v>
                </c:pt>
                <c:pt idx="579">
                  <c:v>-120</c:v>
                </c:pt>
                <c:pt idx="580">
                  <c:v>-120</c:v>
                </c:pt>
                <c:pt idx="581">
                  <c:v>-120</c:v>
                </c:pt>
                <c:pt idx="582">
                  <c:v>-120</c:v>
                </c:pt>
                <c:pt idx="583">
                  <c:v>-120</c:v>
                </c:pt>
                <c:pt idx="584">
                  <c:v>-120</c:v>
                </c:pt>
                <c:pt idx="585">
                  <c:v>-120</c:v>
                </c:pt>
                <c:pt idx="586">
                  <c:v>-120</c:v>
                </c:pt>
                <c:pt idx="587">
                  <c:v>-120</c:v>
                </c:pt>
                <c:pt idx="588">
                  <c:v>-120</c:v>
                </c:pt>
                <c:pt idx="589">
                  <c:v>-120</c:v>
                </c:pt>
                <c:pt idx="590">
                  <c:v>-120</c:v>
                </c:pt>
                <c:pt idx="591">
                  <c:v>-120</c:v>
                </c:pt>
                <c:pt idx="592">
                  <c:v>-120</c:v>
                </c:pt>
                <c:pt idx="593">
                  <c:v>-120</c:v>
                </c:pt>
                <c:pt idx="594">
                  <c:v>-120</c:v>
                </c:pt>
                <c:pt idx="595">
                  <c:v>-120</c:v>
                </c:pt>
                <c:pt idx="596">
                  <c:v>-120</c:v>
                </c:pt>
                <c:pt idx="597">
                  <c:v>-120</c:v>
                </c:pt>
                <c:pt idx="598">
                  <c:v>-120</c:v>
                </c:pt>
                <c:pt idx="599">
                  <c:v>-120</c:v>
                </c:pt>
                <c:pt idx="600">
                  <c:v>-120</c:v>
                </c:pt>
                <c:pt idx="601">
                  <c:v>-120</c:v>
                </c:pt>
                <c:pt idx="602">
                  <c:v>-120</c:v>
                </c:pt>
                <c:pt idx="603">
                  <c:v>-120</c:v>
                </c:pt>
                <c:pt idx="604">
                  <c:v>-120</c:v>
                </c:pt>
                <c:pt idx="605">
                  <c:v>-120</c:v>
                </c:pt>
                <c:pt idx="606">
                  <c:v>-120</c:v>
                </c:pt>
                <c:pt idx="607">
                  <c:v>-120</c:v>
                </c:pt>
                <c:pt idx="608">
                  <c:v>-120</c:v>
                </c:pt>
                <c:pt idx="609">
                  <c:v>-120</c:v>
                </c:pt>
                <c:pt idx="610">
                  <c:v>-120</c:v>
                </c:pt>
                <c:pt idx="611">
                  <c:v>-120</c:v>
                </c:pt>
                <c:pt idx="612">
                  <c:v>-120</c:v>
                </c:pt>
                <c:pt idx="613">
                  <c:v>-120</c:v>
                </c:pt>
                <c:pt idx="614">
                  <c:v>-120</c:v>
                </c:pt>
                <c:pt idx="615">
                  <c:v>-120</c:v>
                </c:pt>
                <c:pt idx="616">
                  <c:v>-120</c:v>
                </c:pt>
                <c:pt idx="617">
                  <c:v>-120</c:v>
                </c:pt>
                <c:pt idx="618">
                  <c:v>-120</c:v>
                </c:pt>
                <c:pt idx="619">
                  <c:v>-120</c:v>
                </c:pt>
                <c:pt idx="620">
                  <c:v>-120</c:v>
                </c:pt>
                <c:pt idx="621">
                  <c:v>-120</c:v>
                </c:pt>
                <c:pt idx="622">
                  <c:v>-120</c:v>
                </c:pt>
                <c:pt idx="623">
                  <c:v>-120</c:v>
                </c:pt>
                <c:pt idx="624">
                  <c:v>-120</c:v>
                </c:pt>
                <c:pt idx="625">
                  <c:v>-120</c:v>
                </c:pt>
                <c:pt idx="626">
                  <c:v>-120</c:v>
                </c:pt>
                <c:pt idx="627">
                  <c:v>-120</c:v>
                </c:pt>
                <c:pt idx="628">
                  <c:v>-120</c:v>
                </c:pt>
                <c:pt idx="629">
                  <c:v>-120</c:v>
                </c:pt>
                <c:pt idx="630">
                  <c:v>-120</c:v>
                </c:pt>
                <c:pt idx="631">
                  <c:v>-120</c:v>
                </c:pt>
                <c:pt idx="632">
                  <c:v>-120</c:v>
                </c:pt>
                <c:pt idx="633">
                  <c:v>-120</c:v>
                </c:pt>
                <c:pt idx="634">
                  <c:v>-120</c:v>
                </c:pt>
                <c:pt idx="635">
                  <c:v>-120</c:v>
                </c:pt>
                <c:pt idx="636">
                  <c:v>-120</c:v>
                </c:pt>
                <c:pt idx="637">
                  <c:v>-120</c:v>
                </c:pt>
                <c:pt idx="638">
                  <c:v>-120</c:v>
                </c:pt>
                <c:pt idx="639">
                  <c:v>-120</c:v>
                </c:pt>
                <c:pt idx="640">
                  <c:v>-120</c:v>
                </c:pt>
                <c:pt idx="641">
                  <c:v>-120</c:v>
                </c:pt>
                <c:pt idx="642">
                  <c:v>-120</c:v>
                </c:pt>
                <c:pt idx="643">
                  <c:v>-120</c:v>
                </c:pt>
                <c:pt idx="644">
                  <c:v>-120</c:v>
                </c:pt>
                <c:pt idx="645">
                  <c:v>-120</c:v>
                </c:pt>
                <c:pt idx="646">
                  <c:v>-120</c:v>
                </c:pt>
                <c:pt idx="647">
                  <c:v>-120</c:v>
                </c:pt>
                <c:pt idx="648">
                  <c:v>-120</c:v>
                </c:pt>
                <c:pt idx="649">
                  <c:v>-120</c:v>
                </c:pt>
                <c:pt idx="650">
                  <c:v>-120</c:v>
                </c:pt>
                <c:pt idx="651">
                  <c:v>-120</c:v>
                </c:pt>
                <c:pt idx="652">
                  <c:v>-120</c:v>
                </c:pt>
                <c:pt idx="653">
                  <c:v>-120</c:v>
                </c:pt>
                <c:pt idx="654">
                  <c:v>-120</c:v>
                </c:pt>
                <c:pt idx="655">
                  <c:v>-120</c:v>
                </c:pt>
                <c:pt idx="656">
                  <c:v>-120</c:v>
                </c:pt>
                <c:pt idx="657">
                  <c:v>-120</c:v>
                </c:pt>
                <c:pt idx="658">
                  <c:v>-120</c:v>
                </c:pt>
                <c:pt idx="659">
                  <c:v>-120</c:v>
                </c:pt>
                <c:pt idx="660">
                  <c:v>-120</c:v>
                </c:pt>
                <c:pt idx="661">
                  <c:v>-120</c:v>
                </c:pt>
                <c:pt idx="662">
                  <c:v>-120</c:v>
                </c:pt>
                <c:pt idx="663">
                  <c:v>-120</c:v>
                </c:pt>
                <c:pt idx="664">
                  <c:v>-120</c:v>
                </c:pt>
                <c:pt idx="665">
                  <c:v>-120</c:v>
                </c:pt>
                <c:pt idx="666">
                  <c:v>-120</c:v>
                </c:pt>
                <c:pt idx="667">
                  <c:v>-120</c:v>
                </c:pt>
                <c:pt idx="668">
                  <c:v>-120</c:v>
                </c:pt>
                <c:pt idx="669">
                  <c:v>-120</c:v>
                </c:pt>
                <c:pt idx="670">
                  <c:v>-120</c:v>
                </c:pt>
                <c:pt idx="671">
                  <c:v>-120</c:v>
                </c:pt>
                <c:pt idx="672">
                  <c:v>-120</c:v>
                </c:pt>
                <c:pt idx="673">
                  <c:v>-120</c:v>
                </c:pt>
                <c:pt idx="674">
                  <c:v>-120</c:v>
                </c:pt>
                <c:pt idx="675">
                  <c:v>-120</c:v>
                </c:pt>
                <c:pt idx="676">
                  <c:v>-120</c:v>
                </c:pt>
                <c:pt idx="677">
                  <c:v>-120</c:v>
                </c:pt>
                <c:pt idx="678">
                  <c:v>-120</c:v>
                </c:pt>
                <c:pt idx="679">
                  <c:v>-120</c:v>
                </c:pt>
                <c:pt idx="680">
                  <c:v>-120</c:v>
                </c:pt>
                <c:pt idx="681">
                  <c:v>-120</c:v>
                </c:pt>
                <c:pt idx="682">
                  <c:v>-120</c:v>
                </c:pt>
                <c:pt idx="683">
                  <c:v>-120</c:v>
                </c:pt>
                <c:pt idx="684">
                  <c:v>-120</c:v>
                </c:pt>
                <c:pt idx="685">
                  <c:v>-120</c:v>
                </c:pt>
                <c:pt idx="686">
                  <c:v>-120</c:v>
                </c:pt>
                <c:pt idx="687">
                  <c:v>-120</c:v>
                </c:pt>
                <c:pt idx="688">
                  <c:v>-120</c:v>
                </c:pt>
                <c:pt idx="689">
                  <c:v>-120</c:v>
                </c:pt>
                <c:pt idx="690">
                  <c:v>-120</c:v>
                </c:pt>
                <c:pt idx="691">
                  <c:v>-120</c:v>
                </c:pt>
                <c:pt idx="692">
                  <c:v>-120</c:v>
                </c:pt>
                <c:pt idx="693">
                  <c:v>-120</c:v>
                </c:pt>
                <c:pt idx="694">
                  <c:v>-120</c:v>
                </c:pt>
                <c:pt idx="695">
                  <c:v>-120</c:v>
                </c:pt>
                <c:pt idx="696">
                  <c:v>-120</c:v>
                </c:pt>
                <c:pt idx="697">
                  <c:v>-120</c:v>
                </c:pt>
                <c:pt idx="698">
                  <c:v>-120</c:v>
                </c:pt>
                <c:pt idx="699">
                  <c:v>-120</c:v>
                </c:pt>
                <c:pt idx="700">
                  <c:v>-120</c:v>
                </c:pt>
                <c:pt idx="701">
                  <c:v>-120</c:v>
                </c:pt>
                <c:pt idx="702">
                  <c:v>-120</c:v>
                </c:pt>
                <c:pt idx="703">
                  <c:v>-120</c:v>
                </c:pt>
                <c:pt idx="704">
                  <c:v>-120</c:v>
                </c:pt>
                <c:pt idx="705">
                  <c:v>-120</c:v>
                </c:pt>
                <c:pt idx="706">
                  <c:v>-120</c:v>
                </c:pt>
                <c:pt idx="707">
                  <c:v>-120</c:v>
                </c:pt>
                <c:pt idx="708">
                  <c:v>-120</c:v>
                </c:pt>
                <c:pt idx="709">
                  <c:v>-120</c:v>
                </c:pt>
                <c:pt idx="710">
                  <c:v>-120</c:v>
                </c:pt>
                <c:pt idx="711">
                  <c:v>-120</c:v>
                </c:pt>
                <c:pt idx="712">
                  <c:v>-120</c:v>
                </c:pt>
                <c:pt idx="713">
                  <c:v>-120</c:v>
                </c:pt>
                <c:pt idx="714">
                  <c:v>-120</c:v>
                </c:pt>
                <c:pt idx="715">
                  <c:v>-120</c:v>
                </c:pt>
                <c:pt idx="716">
                  <c:v>-120</c:v>
                </c:pt>
                <c:pt idx="717">
                  <c:v>-120</c:v>
                </c:pt>
                <c:pt idx="718">
                  <c:v>-120</c:v>
                </c:pt>
                <c:pt idx="719">
                  <c:v>-120</c:v>
                </c:pt>
                <c:pt idx="720">
                  <c:v>-120</c:v>
                </c:pt>
                <c:pt idx="721">
                  <c:v>-120</c:v>
                </c:pt>
                <c:pt idx="722">
                  <c:v>-120</c:v>
                </c:pt>
                <c:pt idx="723">
                  <c:v>-120</c:v>
                </c:pt>
                <c:pt idx="724">
                  <c:v>-120</c:v>
                </c:pt>
                <c:pt idx="725">
                  <c:v>-120</c:v>
                </c:pt>
                <c:pt idx="726">
                  <c:v>-120</c:v>
                </c:pt>
                <c:pt idx="727">
                  <c:v>-120</c:v>
                </c:pt>
                <c:pt idx="728">
                  <c:v>-120</c:v>
                </c:pt>
                <c:pt idx="729">
                  <c:v>-120</c:v>
                </c:pt>
                <c:pt idx="730">
                  <c:v>-120</c:v>
                </c:pt>
                <c:pt idx="731">
                  <c:v>-120</c:v>
                </c:pt>
                <c:pt idx="732">
                  <c:v>-120</c:v>
                </c:pt>
                <c:pt idx="733">
                  <c:v>-120</c:v>
                </c:pt>
                <c:pt idx="734">
                  <c:v>-120</c:v>
                </c:pt>
                <c:pt idx="735">
                  <c:v>-120</c:v>
                </c:pt>
                <c:pt idx="736">
                  <c:v>-120</c:v>
                </c:pt>
                <c:pt idx="737">
                  <c:v>-120</c:v>
                </c:pt>
                <c:pt idx="738">
                  <c:v>-120</c:v>
                </c:pt>
                <c:pt idx="739">
                  <c:v>-120</c:v>
                </c:pt>
                <c:pt idx="740">
                  <c:v>-120</c:v>
                </c:pt>
                <c:pt idx="741">
                  <c:v>-120</c:v>
                </c:pt>
                <c:pt idx="742">
                  <c:v>-120</c:v>
                </c:pt>
                <c:pt idx="743">
                  <c:v>-120</c:v>
                </c:pt>
                <c:pt idx="744">
                  <c:v>-120</c:v>
                </c:pt>
                <c:pt idx="745">
                  <c:v>-120</c:v>
                </c:pt>
                <c:pt idx="746">
                  <c:v>-120</c:v>
                </c:pt>
                <c:pt idx="747">
                  <c:v>-120</c:v>
                </c:pt>
                <c:pt idx="748">
                  <c:v>-120</c:v>
                </c:pt>
                <c:pt idx="749">
                  <c:v>-120</c:v>
                </c:pt>
                <c:pt idx="750">
                  <c:v>-120</c:v>
                </c:pt>
                <c:pt idx="751">
                  <c:v>-120</c:v>
                </c:pt>
                <c:pt idx="752">
                  <c:v>-120</c:v>
                </c:pt>
                <c:pt idx="753">
                  <c:v>-120</c:v>
                </c:pt>
                <c:pt idx="754">
                  <c:v>-120</c:v>
                </c:pt>
                <c:pt idx="755">
                  <c:v>-120</c:v>
                </c:pt>
                <c:pt idx="756">
                  <c:v>-120</c:v>
                </c:pt>
                <c:pt idx="757">
                  <c:v>-120</c:v>
                </c:pt>
                <c:pt idx="758">
                  <c:v>-120</c:v>
                </c:pt>
                <c:pt idx="759">
                  <c:v>-120</c:v>
                </c:pt>
                <c:pt idx="760">
                  <c:v>-120</c:v>
                </c:pt>
                <c:pt idx="761">
                  <c:v>-120</c:v>
                </c:pt>
                <c:pt idx="762">
                  <c:v>-120</c:v>
                </c:pt>
                <c:pt idx="763">
                  <c:v>-120</c:v>
                </c:pt>
                <c:pt idx="764">
                  <c:v>-120</c:v>
                </c:pt>
                <c:pt idx="765">
                  <c:v>-120</c:v>
                </c:pt>
                <c:pt idx="766">
                  <c:v>-120</c:v>
                </c:pt>
                <c:pt idx="767">
                  <c:v>-120</c:v>
                </c:pt>
                <c:pt idx="768">
                  <c:v>-120</c:v>
                </c:pt>
                <c:pt idx="769">
                  <c:v>-120</c:v>
                </c:pt>
                <c:pt idx="770">
                  <c:v>-120</c:v>
                </c:pt>
                <c:pt idx="771">
                  <c:v>-120</c:v>
                </c:pt>
                <c:pt idx="772">
                  <c:v>-120</c:v>
                </c:pt>
                <c:pt idx="773">
                  <c:v>-120</c:v>
                </c:pt>
                <c:pt idx="774">
                  <c:v>-120</c:v>
                </c:pt>
                <c:pt idx="775">
                  <c:v>-120</c:v>
                </c:pt>
                <c:pt idx="776">
                  <c:v>-120</c:v>
                </c:pt>
                <c:pt idx="777">
                  <c:v>-120</c:v>
                </c:pt>
                <c:pt idx="778">
                  <c:v>-120</c:v>
                </c:pt>
                <c:pt idx="779">
                  <c:v>-120</c:v>
                </c:pt>
                <c:pt idx="780">
                  <c:v>-120</c:v>
                </c:pt>
                <c:pt idx="781">
                  <c:v>-120</c:v>
                </c:pt>
                <c:pt idx="782">
                  <c:v>-120</c:v>
                </c:pt>
                <c:pt idx="783">
                  <c:v>-120</c:v>
                </c:pt>
                <c:pt idx="784">
                  <c:v>-120</c:v>
                </c:pt>
                <c:pt idx="785">
                  <c:v>-120</c:v>
                </c:pt>
                <c:pt idx="786">
                  <c:v>-120</c:v>
                </c:pt>
                <c:pt idx="787">
                  <c:v>-120</c:v>
                </c:pt>
                <c:pt idx="788">
                  <c:v>-120</c:v>
                </c:pt>
                <c:pt idx="789">
                  <c:v>-120</c:v>
                </c:pt>
                <c:pt idx="790">
                  <c:v>-120</c:v>
                </c:pt>
                <c:pt idx="791">
                  <c:v>-120</c:v>
                </c:pt>
                <c:pt idx="792">
                  <c:v>-120</c:v>
                </c:pt>
                <c:pt idx="793">
                  <c:v>-120</c:v>
                </c:pt>
                <c:pt idx="794">
                  <c:v>-120</c:v>
                </c:pt>
                <c:pt idx="795">
                  <c:v>-120</c:v>
                </c:pt>
                <c:pt idx="796">
                  <c:v>-120</c:v>
                </c:pt>
                <c:pt idx="797">
                  <c:v>-120</c:v>
                </c:pt>
                <c:pt idx="798">
                  <c:v>-120</c:v>
                </c:pt>
                <c:pt idx="799">
                  <c:v>-120</c:v>
                </c:pt>
                <c:pt idx="800">
                  <c:v>-120</c:v>
                </c:pt>
                <c:pt idx="801">
                  <c:v>-120</c:v>
                </c:pt>
                <c:pt idx="802">
                  <c:v>-120</c:v>
                </c:pt>
                <c:pt idx="803">
                  <c:v>-120</c:v>
                </c:pt>
                <c:pt idx="804">
                  <c:v>-120</c:v>
                </c:pt>
                <c:pt idx="805">
                  <c:v>-120</c:v>
                </c:pt>
                <c:pt idx="806">
                  <c:v>-120</c:v>
                </c:pt>
                <c:pt idx="807">
                  <c:v>-120</c:v>
                </c:pt>
                <c:pt idx="808">
                  <c:v>-120</c:v>
                </c:pt>
                <c:pt idx="809">
                  <c:v>-120</c:v>
                </c:pt>
                <c:pt idx="810">
                  <c:v>-120</c:v>
                </c:pt>
                <c:pt idx="811">
                  <c:v>-120</c:v>
                </c:pt>
                <c:pt idx="812">
                  <c:v>-120</c:v>
                </c:pt>
                <c:pt idx="813">
                  <c:v>-120</c:v>
                </c:pt>
                <c:pt idx="814">
                  <c:v>-120</c:v>
                </c:pt>
                <c:pt idx="815">
                  <c:v>-120</c:v>
                </c:pt>
                <c:pt idx="816">
                  <c:v>-120</c:v>
                </c:pt>
                <c:pt idx="817">
                  <c:v>-120</c:v>
                </c:pt>
                <c:pt idx="818">
                  <c:v>-120</c:v>
                </c:pt>
                <c:pt idx="819">
                  <c:v>-120</c:v>
                </c:pt>
                <c:pt idx="820">
                  <c:v>-120</c:v>
                </c:pt>
                <c:pt idx="821">
                  <c:v>-120</c:v>
                </c:pt>
                <c:pt idx="822">
                  <c:v>-120</c:v>
                </c:pt>
                <c:pt idx="823">
                  <c:v>-120</c:v>
                </c:pt>
                <c:pt idx="824">
                  <c:v>-120</c:v>
                </c:pt>
                <c:pt idx="825">
                  <c:v>-120</c:v>
                </c:pt>
                <c:pt idx="826">
                  <c:v>-120</c:v>
                </c:pt>
                <c:pt idx="827">
                  <c:v>-120</c:v>
                </c:pt>
                <c:pt idx="828">
                  <c:v>-120</c:v>
                </c:pt>
                <c:pt idx="829">
                  <c:v>-120</c:v>
                </c:pt>
                <c:pt idx="830">
                  <c:v>-120</c:v>
                </c:pt>
                <c:pt idx="831">
                  <c:v>-120</c:v>
                </c:pt>
                <c:pt idx="832">
                  <c:v>-120</c:v>
                </c:pt>
                <c:pt idx="833">
                  <c:v>-120</c:v>
                </c:pt>
                <c:pt idx="834">
                  <c:v>-120</c:v>
                </c:pt>
                <c:pt idx="835">
                  <c:v>-120</c:v>
                </c:pt>
                <c:pt idx="836">
                  <c:v>-120</c:v>
                </c:pt>
                <c:pt idx="837">
                  <c:v>-120</c:v>
                </c:pt>
                <c:pt idx="838">
                  <c:v>-120</c:v>
                </c:pt>
                <c:pt idx="839">
                  <c:v>-120</c:v>
                </c:pt>
                <c:pt idx="840">
                  <c:v>-120</c:v>
                </c:pt>
                <c:pt idx="841">
                  <c:v>-120</c:v>
                </c:pt>
                <c:pt idx="842">
                  <c:v>-120</c:v>
                </c:pt>
                <c:pt idx="843">
                  <c:v>-120</c:v>
                </c:pt>
                <c:pt idx="844">
                  <c:v>-120</c:v>
                </c:pt>
                <c:pt idx="845">
                  <c:v>-120</c:v>
                </c:pt>
                <c:pt idx="846">
                  <c:v>-120</c:v>
                </c:pt>
                <c:pt idx="847">
                  <c:v>-120</c:v>
                </c:pt>
                <c:pt idx="848">
                  <c:v>-120</c:v>
                </c:pt>
                <c:pt idx="849">
                  <c:v>-120</c:v>
                </c:pt>
                <c:pt idx="850">
                  <c:v>-120</c:v>
                </c:pt>
                <c:pt idx="851">
                  <c:v>-120</c:v>
                </c:pt>
                <c:pt idx="852">
                  <c:v>-120</c:v>
                </c:pt>
                <c:pt idx="853">
                  <c:v>-120</c:v>
                </c:pt>
                <c:pt idx="854">
                  <c:v>-120</c:v>
                </c:pt>
                <c:pt idx="855">
                  <c:v>-120</c:v>
                </c:pt>
                <c:pt idx="856">
                  <c:v>-120</c:v>
                </c:pt>
                <c:pt idx="857">
                  <c:v>-120</c:v>
                </c:pt>
                <c:pt idx="858">
                  <c:v>-120</c:v>
                </c:pt>
                <c:pt idx="859">
                  <c:v>-120</c:v>
                </c:pt>
                <c:pt idx="860">
                  <c:v>-120</c:v>
                </c:pt>
                <c:pt idx="861">
                  <c:v>-120</c:v>
                </c:pt>
                <c:pt idx="862">
                  <c:v>-120</c:v>
                </c:pt>
                <c:pt idx="863">
                  <c:v>-120</c:v>
                </c:pt>
                <c:pt idx="864">
                  <c:v>-120</c:v>
                </c:pt>
                <c:pt idx="865">
                  <c:v>-120</c:v>
                </c:pt>
                <c:pt idx="866">
                  <c:v>-120</c:v>
                </c:pt>
                <c:pt idx="867">
                  <c:v>-120</c:v>
                </c:pt>
                <c:pt idx="868">
                  <c:v>-120</c:v>
                </c:pt>
                <c:pt idx="869">
                  <c:v>-120</c:v>
                </c:pt>
                <c:pt idx="870">
                  <c:v>-120</c:v>
                </c:pt>
                <c:pt idx="871">
                  <c:v>-120</c:v>
                </c:pt>
                <c:pt idx="872">
                  <c:v>-120</c:v>
                </c:pt>
                <c:pt idx="873">
                  <c:v>-120</c:v>
                </c:pt>
                <c:pt idx="874">
                  <c:v>-120</c:v>
                </c:pt>
                <c:pt idx="875">
                  <c:v>-120</c:v>
                </c:pt>
                <c:pt idx="876">
                  <c:v>-120</c:v>
                </c:pt>
                <c:pt idx="877">
                  <c:v>-120</c:v>
                </c:pt>
                <c:pt idx="878">
                  <c:v>-120</c:v>
                </c:pt>
                <c:pt idx="879">
                  <c:v>-120</c:v>
                </c:pt>
                <c:pt idx="880">
                  <c:v>-120</c:v>
                </c:pt>
                <c:pt idx="881">
                  <c:v>-120</c:v>
                </c:pt>
                <c:pt idx="882">
                  <c:v>-120</c:v>
                </c:pt>
                <c:pt idx="883">
                  <c:v>-120</c:v>
                </c:pt>
                <c:pt idx="884">
                  <c:v>-120</c:v>
                </c:pt>
                <c:pt idx="885">
                  <c:v>-120</c:v>
                </c:pt>
                <c:pt idx="886">
                  <c:v>-120</c:v>
                </c:pt>
                <c:pt idx="887">
                  <c:v>-120</c:v>
                </c:pt>
                <c:pt idx="888">
                  <c:v>-120</c:v>
                </c:pt>
                <c:pt idx="889">
                  <c:v>-120</c:v>
                </c:pt>
                <c:pt idx="890">
                  <c:v>-120</c:v>
                </c:pt>
                <c:pt idx="891">
                  <c:v>-120</c:v>
                </c:pt>
                <c:pt idx="892">
                  <c:v>-120</c:v>
                </c:pt>
                <c:pt idx="893">
                  <c:v>-120</c:v>
                </c:pt>
                <c:pt idx="894">
                  <c:v>-120</c:v>
                </c:pt>
                <c:pt idx="895">
                  <c:v>-120</c:v>
                </c:pt>
                <c:pt idx="896">
                  <c:v>-120</c:v>
                </c:pt>
                <c:pt idx="897">
                  <c:v>-120</c:v>
                </c:pt>
                <c:pt idx="898">
                  <c:v>-120</c:v>
                </c:pt>
                <c:pt idx="899">
                  <c:v>-120</c:v>
                </c:pt>
                <c:pt idx="900">
                  <c:v>-120</c:v>
                </c:pt>
                <c:pt idx="901">
                  <c:v>-120</c:v>
                </c:pt>
                <c:pt idx="902">
                  <c:v>-120</c:v>
                </c:pt>
                <c:pt idx="903">
                  <c:v>-120</c:v>
                </c:pt>
                <c:pt idx="904">
                  <c:v>-120</c:v>
                </c:pt>
                <c:pt idx="905">
                  <c:v>-120</c:v>
                </c:pt>
                <c:pt idx="906">
                  <c:v>-120</c:v>
                </c:pt>
                <c:pt idx="907">
                  <c:v>-120</c:v>
                </c:pt>
                <c:pt idx="908">
                  <c:v>-120</c:v>
                </c:pt>
                <c:pt idx="909">
                  <c:v>-120</c:v>
                </c:pt>
                <c:pt idx="910">
                  <c:v>-120</c:v>
                </c:pt>
                <c:pt idx="911">
                  <c:v>-120</c:v>
                </c:pt>
                <c:pt idx="912">
                  <c:v>-120</c:v>
                </c:pt>
                <c:pt idx="913">
                  <c:v>-120</c:v>
                </c:pt>
                <c:pt idx="914">
                  <c:v>-120</c:v>
                </c:pt>
                <c:pt idx="915">
                  <c:v>-120</c:v>
                </c:pt>
                <c:pt idx="916">
                  <c:v>-120</c:v>
                </c:pt>
                <c:pt idx="917">
                  <c:v>-120</c:v>
                </c:pt>
                <c:pt idx="918">
                  <c:v>-120</c:v>
                </c:pt>
                <c:pt idx="919">
                  <c:v>-120</c:v>
                </c:pt>
                <c:pt idx="920">
                  <c:v>-120</c:v>
                </c:pt>
                <c:pt idx="921">
                  <c:v>-120</c:v>
                </c:pt>
                <c:pt idx="922">
                  <c:v>-120</c:v>
                </c:pt>
                <c:pt idx="923">
                  <c:v>-120</c:v>
                </c:pt>
                <c:pt idx="924">
                  <c:v>-120</c:v>
                </c:pt>
                <c:pt idx="925">
                  <c:v>-120</c:v>
                </c:pt>
                <c:pt idx="926">
                  <c:v>-120</c:v>
                </c:pt>
                <c:pt idx="927">
                  <c:v>-120</c:v>
                </c:pt>
                <c:pt idx="928">
                  <c:v>-120</c:v>
                </c:pt>
                <c:pt idx="929">
                  <c:v>-120</c:v>
                </c:pt>
                <c:pt idx="930">
                  <c:v>-120</c:v>
                </c:pt>
                <c:pt idx="931">
                  <c:v>-120</c:v>
                </c:pt>
                <c:pt idx="932">
                  <c:v>-120</c:v>
                </c:pt>
                <c:pt idx="933">
                  <c:v>-120</c:v>
                </c:pt>
                <c:pt idx="934">
                  <c:v>-120</c:v>
                </c:pt>
                <c:pt idx="935">
                  <c:v>-120</c:v>
                </c:pt>
                <c:pt idx="936">
                  <c:v>-120</c:v>
                </c:pt>
                <c:pt idx="937">
                  <c:v>-120</c:v>
                </c:pt>
                <c:pt idx="938">
                  <c:v>-120</c:v>
                </c:pt>
                <c:pt idx="939">
                  <c:v>-120</c:v>
                </c:pt>
                <c:pt idx="940">
                  <c:v>-120</c:v>
                </c:pt>
                <c:pt idx="941">
                  <c:v>-120</c:v>
                </c:pt>
                <c:pt idx="942">
                  <c:v>-120</c:v>
                </c:pt>
                <c:pt idx="943">
                  <c:v>-120</c:v>
                </c:pt>
                <c:pt idx="944">
                  <c:v>-120</c:v>
                </c:pt>
                <c:pt idx="945">
                  <c:v>-120</c:v>
                </c:pt>
                <c:pt idx="946">
                  <c:v>-120</c:v>
                </c:pt>
                <c:pt idx="947">
                  <c:v>-120</c:v>
                </c:pt>
                <c:pt idx="948">
                  <c:v>-120</c:v>
                </c:pt>
                <c:pt idx="949">
                  <c:v>-120</c:v>
                </c:pt>
                <c:pt idx="950">
                  <c:v>-120</c:v>
                </c:pt>
                <c:pt idx="951">
                  <c:v>-120</c:v>
                </c:pt>
                <c:pt idx="952">
                  <c:v>-120</c:v>
                </c:pt>
                <c:pt idx="953">
                  <c:v>-120</c:v>
                </c:pt>
                <c:pt idx="954">
                  <c:v>-120</c:v>
                </c:pt>
                <c:pt idx="955">
                  <c:v>-120</c:v>
                </c:pt>
                <c:pt idx="956">
                  <c:v>-120</c:v>
                </c:pt>
                <c:pt idx="957">
                  <c:v>-120</c:v>
                </c:pt>
                <c:pt idx="958">
                  <c:v>-120</c:v>
                </c:pt>
                <c:pt idx="959">
                  <c:v>-120</c:v>
                </c:pt>
                <c:pt idx="960">
                  <c:v>-120</c:v>
                </c:pt>
                <c:pt idx="961">
                  <c:v>-120</c:v>
                </c:pt>
                <c:pt idx="962">
                  <c:v>-120</c:v>
                </c:pt>
                <c:pt idx="963">
                  <c:v>-120</c:v>
                </c:pt>
                <c:pt idx="964">
                  <c:v>-120</c:v>
                </c:pt>
                <c:pt idx="965">
                  <c:v>-120</c:v>
                </c:pt>
                <c:pt idx="966">
                  <c:v>-120</c:v>
                </c:pt>
                <c:pt idx="967">
                  <c:v>-120</c:v>
                </c:pt>
                <c:pt idx="968">
                  <c:v>-120</c:v>
                </c:pt>
                <c:pt idx="969">
                  <c:v>-120</c:v>
                </c:pt>
                <c:pt idx="970">
                  <c:v>-120</c:v>
                </c:pt>
                <c:pt idx="971">
                  <c:v>-120</c:v>
                </c:pt>
                <c:pt idx="972">
                  <c:v>-120</c:v>
                </c:pt>
                <c:pt idx="973">
                  <c:v>-120</c:v>
                </c:pt>
                <c:pt idx="974">
                  <c:v>-120</c:v>
                </c:pt>
                <c:pt idx="975">
                  <c:v>-120</c:v>
                </c:pt>
                <c:pt idx="976">
                  <c:v>-120</c:v>
                </c:pt>
                <c:pt idx="977">
                  <c:v>-120</c:v>
                </c:pt>
                <c:pt idx="978">
                  <c:v>-120</c:v>
                </c:pt>
                <c:pt idx="979">
                  <c:v>-120</c:v>
                </c:pt>
                <c:pt idx="980">
                  <c:v>-120</c:v>
                </c:pt>
                <c:pt idx="981">
                  <c:v>-120</c:v>
                </c:pt>
                <c:pt idx="982">
                  <c:v>-120</c:v>
                </c:pt>
                <c:pt idx="983">
                  <c:v>-120</c:v>
                </c:pt>
                <c:pt idx="984">
                  <c:v>-120</c:v>
                </c:pt>
                <c:pt idx="985">
                  <c:v>-120</c:v>
                </c:pt>
                <c:pt idx="986">
                  <c:v>-120</c:v>
                </c:pt>
                <c:pt idx="987">
                  <c:v>-120</c:v>
                </c:pt>
                <c:pt idx="988">
                  <c:v>-120</c:v>
                </c:pt>
                <c:pt idx="989">
                  <c:v>-120</c:v>
                </c:pt>
                <c:pt idx="990">
                  <c:v>-120</c:v>
                </c:pt>
                <c:pt idx="991">
                  <c:v>-120</c:v>
                </c:pt>
                <c:pt idx="992">
                  <c:v>-120</c:v>
                </c:pt>
                <c:pt idx="993">
                  <c:v>-120</c:v>
                </c:pt>
                <c:pt idx="994">
                  <c:v>-120</c:v>
                </c:pt>
                <c:pt idx="995">
                  <c:v>-120</c:v>
                </c:pt>
                <c:pt idx="996">
                  <c:v>-120</c:v>
                </c:pt>
                <c:pt idx="997">
                  <c:v>-120</c:v>
                </c:pt>
                <c:pt idx="998">
                  <c:v>-120</c:v>
                </c:pt>
                <c:pt idx="999">
                  <c:v>-120</c:v>
                </c:pt>
                <c:pt idx="1000">
                  <c:v>-120</c:v>
                </c:pt>
                <c:pt idx="1001">
                  <c:v>-120</c:v>
                </c:pt>
                <c:pt idx="1002">
                  <c:v>-120</c:v>
                </c:pt>
                <c:pt idx="1003">
                  <c:v>-120</c:v>
                </c:pt>
                <c:pt idx="1004">
                  <c:v>-120</c:v>
                </c:pt>
                <c:pt idx="1005">
                  <c:v>-120</c:v>
                </c:pt>
                <c:pt idx="1006">
                  <c:v>-120</c:v>
                </c:pt>
                <c:pt idx="1007">
                  <c:v>-120</c:v>
                </c:pt>
                <c:pt idx="1008">
                  <c:v>-120</c:v>
                </c:pt>
                <c:pt idx="1009">
                  <c:v>-120</c:v>
                </c:pt>
                <c:pt idx="1010">
                  <c:v>-120</c:v>
                </c:pt>
                <c:pt idx="1011">
                  <c:v>-120</c:v>
                </c:pt>
                <c:pt idx="1012">
                  <c:v>-120</c:v>
                </c:pt>
                <c:pt idx="1013">
                  <c:v>-120</c:v>
                </c:pt>
                <c:pt idx="1014">
                  <c:v>-120</c:v>
                </c:pt>
                <c:pt idx="1015">
                  <c:v>-120</c:v>
                </c:pt>
                <c:pt idx="1016">
                  <c:v>-120</c:v>
                </c:pt>
                <c:pt idx="1017">
                  <c:v>-120</c:v>
                </c:pt>
                <c:pt idx="1018">
                  <c:v>-120</c:v>
                </c:pt>
                <c:pt idx="1019">
                  <c:v>-120</c:v>
                </c:pt>
                <c:pt idx="1020">
                  <c:v>-120</c:v>
                </c:pt>
                <c:pt idx="1021">
                  <c:v>-120</c:v>
                </c:pt>
                <c:pt idx="1022">
                  <c:v>-120</c:v>
                </c:pt>
                <c:pt idx="1023">
                  <c:v>-120</c:v>
                </c:pt>
                <c:pt idx="1024">
                  <c:v>-120</c:v>
                </c:pt>
                <c:pt idx="1025">
                  <c:v>-120</c:v>
                </c:pt>
                <c:pt idx="1026">
                  <c:v>-120</c:v>
                </c:pt>
                <c:pt idx="1027">
                  <c:v>-120</c:v>
                </c:pt>
                <c:pt idx="1028">
                  <c:v>-120</c:v>
                </c:pt>
                <c:pt idx="1029">
                  <c:v>-120</c:v>
                </c:pt>
                <c:pt idx="1030">
                  <c:v>-120</c:v>
                </c:pt>
                <c:pt idx="1031">
                  <c:v>-120</c:v>
                </c:pt>
                <c:pt idx="1032">
                  <c:v>-120</c:v>
                </c:pt>
                <c:pt idx="1033">
                  <c:v>-120</c:v>
                </c:pt>
                <c:pt idx="1034">
                  <c:v>-120</c:v>
                </c:pt>
                <c:pt idx="1035">
                  <c:v>-120</c:v>
                </c:pt>
                <c:pt idx="1036">
                  <c:v>-120</c:v>
                </c:pt>
                <c:pt idx="1037">
                  <c:v>-120</c:v>
                </c:pt>
                <c:pt idx="1038">
                  <c:v>-120</c:v>
                </c:pt>
                <c:pt idx="1039">
                  <c:v>-120</c:v>
                </c:pt>
                <c:pt idx="1040">
                  <c:v>-120</c:v>
                </c:pt>
                <c:pt idx="1041">
                  <c:v>-120</c:v>
                </c:pt>
                <c:pt idx="1042">
                  <c:v>-120</c:v>
                </c:pt>
                <c:pt idx="1043">
                  <c:v>-120</c:v>
                </c:pt>
                <c:pt idx="1044">
                  <c:v>-120</c:v>
                </c:pt>
                <c:pt idx="1045">
                  <c:v>-120</c:v>
                </c:pt>
                <c:pt idx="1046">
                  <c:v>-120</c:v>
                </c:pt>
                <c:pt idx="1047">
                  <c:v>-120</c:v>
                </c:pt>
                <c:pt idx="1048">
                  <c:v>-120</c:v>
                </c:pt>
                <c:pt idx="1049">
                  <c:v>-120</c:v>
                </c:pt>
                <c:pt idx="1050">
                  <c:v>-120</c:v>
                </c:pt>
                <c:pt idx="1051">
                  <c:v>-120</c:v>
                </c:pt>
                <c:pt idx="1052">
                  <c:v>-120</c:v>
                </c:pt>
                <c:pt idx="1053">
                  <c:v>-120</c:v>
                </c:pt>
                <c:pt idx="1054">
                  <c:v>-120</c:v>
                </c:pt>
                <c:pt idx="1055">
                  <c:v>-120</c:v>
                </c:pt>
                <c:pt idx="1056">
                  <c:v>-120</c:v>
                </c:pt>
                <c:pt idx="1057">
                  <c:v>-120</c:v>
                </c:pt>
                <c:pt idx="1058">
                  <c:v>-120</c:v>
                </c:pt>
                <c:pt idx="1059">
                  <c:v>-120</c:v>
                </c:pt>
                <c:pt idx="1060">
                  <c:v>-120</c:v>
                </c:pt>
                <c:pt idx="1061">
                  <c:v>-120</c:v>
                </c:pt>
                <c:pt idx="1062">
                  <c:v>-120</c:v>
                </c:pt>
                <c:pt idx="1063">
                  <c:v>-120</c:v>
                </c:pt>
                <c:pt idx="1064">
                  <c:v>-120</c:v>
                </c:pt>
                <c:pt idx="1065">
                  <c:v>-120</c:v>
                </c:pt>
                <c:pt idx="1066">
                  <c:v>-120</c:v>
                </c:pt>
                <c:pt idx="1067">
                  <c:v>-120</c:v>
                </c:pt>
                <c:pt idx="1068">
                  <c:v>-120</c:v>
                </c:pt>
                <c:pt idx="1069">
                  <c:v>-120</c:v>
                </c:pt>
                <c:pt idx="1070">
                  <c:v>-120</c:v>
                </c:pt>
                <c:pt idx="1071">
                  <c:v>-120</c:v>
                </c:pt>
                <c:pt idx="1072">
                  <c:v>-120</c:v>
                </c:pt>
                <c:pt idx="1073">
                  <c:v>-120</c:v>
                </c:pt>
                <c:pt idx="1074">
                  <c:v>-120</c:v>
                </c:pt>
                <c:pt idx="1075">
                  <c:v>-120</c:v>
                </c:pt>
                <c:pt idx="1076">
                  <c:v>-120</c:v>
                </c:pt>
                <c:pt idx="1077">
                  <c:v>-120</c:v>
                </c:pt>
                <c:pt idx="1078">
                  <c:v>-120</c:v>
                </c:pt>
                <c:pt idx="1079">
                  <c:v>-120</c:v>
                </c:pt>
                <c:pt idx="1080">
                  <c:v>-120</c:v>
                </c:pt>
                <c:pt idx="1081">
                  <c:v>-120</c:v>
                </c:pt>
                <c:pt idx="1082">
                  <c:v>-120</c:v>
                </c:pt>
                <c:pt idx="1083">
                  <c:v>-120</c:v>
                </c:pt>
                <c:pt idx="1084">
                  <c:v>-120</c:v>
                </c:pt>
                <c:pt idx="1085">
                  <c:v>-120</c:v>
                </c:pt>
                <c:pt idx="1086">
                  <c:v>-120</c:v>
                </c:pt>
                <c:pt idx="1087">
                  <c:v>-120</c:v>
                </c:pt>
                <c:pt idx="1088">
                  <c:v>-120</c:v>
                </c:pt>
                <c:pt idx="1089">
                  <c:v>-120</c:v>
                </c:pt>
                <c:pt idx="1090">
                  <c:v>-120</c:v>
                </c:pt>
                <c:pt idx="1091">
                  <c:v>-120</c:v>
                </c:pt>
                <c:pt idx="1092">
                  <c:v>-120</c:v>
                </c:pt>
                <c:pt idx="1093">
                  <c:v>-120</c:v>
                </c:pt>
                <c:pt idx="1094">
                  <c:v>-120</c:v>
                </c:pt>
                <c:pt idx="1095">
                  <c:v>-120</c:v>
                </c:pt>
                <c:pt idx="1096">
                  <c:v>-120</c:v>
                </c:pt>
                <c:pt idx="1097">
                  <c:v>-120</c:v>
                </c:pt>
                <c:pt idx="1098">
                  <c:v>-120</c:v>
                </c:pt>
                <c:pt idx="1099">
                  <c:v>-120</c:v>
                </c:pt>
                <c:pt idx="1100">
                  <c:v>-120</c:v>
                </c:pt>
                <c:pt idx="1101">
                  <c:v>-120</c:v>
                </c:pt>
                <c:pt idx="1102">
                  <c:v>-120</c:v>
                </c:pt>
                <c:pt idx="1103">
                  <c:v>-120</c:v>
                </c:pt>
                <c:pt idx="1104">
                  <c:v>-120</c:v>
                </c:pt>
                <c:pt idx="1105">
                  <c:v>-120</c:v>
                </c:pt>
                <c:pt idx="1106">
                  <c:v>-120</c:v>
                </c:pt>
                <c:pt idx="1107">
                  <c:v>-120</c:v>
                </c:pt>
                <c:pt idx="1108">
                  <c:v>-120</c:v>
                </c:pt>
                <c:pt idx="1109">
                  <c:v>-120</c:v>
                </c:pt>
                <c:pt idx="1110">
                  <c:v>-120</c:v>
                </c:pt>
                <c:pt idx="1111">
                  <c:v>-120</c:v>
                </c:pt>
                <c:pt idx="1112">
                  <c:v>-120</c:v>
                </c:pt>
                <c:pt idx="1113">
                  <c:v>-120</c:v>
                </c:pt>
                <c:pt idx="1114">
                  <c:v>-120</c:v>
                </c:pt>
                <c:pt idx="1115">
                  <c:v>-120</c:v>
                </c:pt>
                <c:pt idx="1116">
                  <c:v>-120</c:v>
                </c:pt>
                <c:pt idx="1117">
                  <c:v>-120</c:v>
                </c:pt>
                <c:pt idx="1118">
                  <c:v>-120</c:v>
                </c:pt>
                <c:pt idx="1119">
                  <c:v>-120</c:v>
                </c:pt>
                <c:pt idx="1120">
                  <c:v>-120</c:v>
                </c:pt>
                <c:pt idx="1121">
                  <c:v>-120</c:v>
                </c:pt>
                <c:pt idx="1122">
                  <c:v>-120</c:v>
                </c:pt>
                <c:pt idx="1123">
                  <c:v>-120</c:v>
                </c:pt>
                <c:pt idx="1124">
                  <c:v>-120</c:v>
                </c:pt>
                <c:pt idx="1125">
                  <c:v>-120</c:v>
                </c:pt>
                <c:pt idx="1126">
                  <c:v>-120</c:v>
                </c:pt>
                <c:pt idx="1127">
                  <c:v>-120</c:v>
                </c:pt>
                <c:pt idx="1128">
                  <c:v>-120</c:v>
                </c:pt>
                <c:pt idx="1129">
                  <c:v>-120</c:v>
                </c:pt>
                <c:pt idx="1130">
                  <c:v>-120</c:v>
                </c:pt>
                <c:pt idx="1131">
                  <c:v>-120</c:v>
                </c:pt>
                <c:pt idx="1132">
                  <c:v>-120</c:v>
                </c:pt>
                <c:pt idx="1133">
                  <c:v>-120</c:v>
                </c:pt>
                <c:pt idx="1134">
                  <c:v>-120</c:v>
                </c:pt>
                <c:pt idx="1135">
                  <c:v>-120</c:v>
                </c:pt>
                <c:pt idx="1136">
                  <c:v>-120</c:v>
                </c:pt>
                <c:pt idx="1137">
                  <c:v>-120</c:v>
                </c:pt>
                <c:pt idx="1138">
                  <c:v>-120</c:v>
                </c:pt>
                <c:pt idx="1139">
                  <c:v>-120</c:v>
                </c:pt>
                <c:pt idx="1140">
                  <c:v>-120</c:v>
                </c:pt>
                <c:pt idx="1141">
                  <c:v>-120</c:v>
                </c:pt>
                <c:pt idx="1142">
                  <c:v>-120</c:v>
                </c:pt>
                <c:pt idx="1143">
                  <c:v>-120</c:v>
                </c:pt>
                <c:pt idx="1144">
                  <c:v>-120</c:v>
                </c:pt>
                <c:pt idx="1145">
                  <c:v>-120</c:v>
                </c:pt>
                <c:pt idx="1146">
                  <c:v>-120</c:v>
                </c:pt>
                <c:pt idx="1147">
                  <c:v>-120</c:v>
                </c:pt>
                <c:pt idx="1148">
                  <c:v>-120</c:v>
                </c:pt>
                <c:pt idx="1149">
                  <c:v>-120</c:v>
                </c:pt>
                <c:pt idx="1150">
                  <c:v>-120</c:v>
                </c:pt>
                <c:pt idx="1151">
                  <c:v>-120</c:v>
                </c:pt>
                <c:pt idx="1152">
                  <c:v>-120</c:v>
                </c:pt>
                <c:pt idx="1153">
                  <c:v>-120</c:v>
                </c:pt>
                <c:pt idx="1154">
                  <c:v>-120</c:v>
                </c:pt>
                <c:pt idx="1155">
                  <c:v>-120</c:v>
                </c:pt>
                <c:pt idx="1156">
                  <c:v>-120</c:v>
                </c:pt>
                <c:pt idx="1157">
                  <c:v>-120</c:v>
                </c:pt>
                <c:pt idx="1158">
                  <c:v>-120</c:v>
                </c:pt>
                <c:pt idx="1159">
                  <c:v>-120</c:v>
                </c:pt>
                <c:pt idx="1160">
                  <c:v>-120</c:v>
                </c:pt>
                <c:pt idx="1161">
                  <c:v>-120</c:v>
                </c:pt>
                <c:pt idx="1162">
                  <c:v>-120</c:v>
                </c:pt>
                <c:pt idx="1163">
                  <c:v>-120</c:v>
                </c:pt>
                <c:pt idx="1164">
                  <c:v>-120</c:v>
                </c:pt>
                <c:pt idx="1165">
                  <c:v>-120</c:v>
                </c:pt>
                <c:pt idx="1166">
                  <c:v>-120</c:v>
                </c:pt>
                <c:pt idx="1167">
                  <c:v>-120</c:v>
                </c:pt>
                <c:pt idx="1168">
                  <c:v>-120</c:v>
                </c:pt>
                <c:pt idx="1169">
                  <c:v>-120</c:v>
                </c:pt>
                <c:pt idx="1170">
                  <c:v>-120</c:v>
                </c:pt>
                <c:pt idx="1171">
                  <c:v>-120</c:v>
                </c:pt>
                <c:pt idx="1172">
                  <c:v>-120</c:v>
                </c:pt>
                <c:pt idx="1173">
                  <c:v>-120</c:v>
                </c:pt>
                <c:pt idx="1174">
                  <c:v>-120</c:v>
                </c:pt>
                <c:pt idx="1175">
                  <c:v>-120</c:v>
                </c:pt>
                <c:pt idx="1176">
                  <c:v>-120</c:v>
                </c:pt>
                <c:pt idx="1177">
                  <c:v>-120</c:v>
                </c:pt>
                <c:pt idx="1178">
                  <c:v>-120</c:v>
                </c:pt>
                <c:pt idx="1179">
                  <c:v>-120</c:v>
                </c:pt>
                <c:pt idx="1180">
                  <c:v>-120</c:v>
                </c:pt>
                <c:pt idx="1181">
                  <c:v>-120</c:v>
                </c:pt>
                <c:pt idx="1182">
                  <c:v>-120</c:v>
                </c:pt>
                <c:pt idx="1183">
                  <c:v>-120</c:v>
                </c:pt>
                <c:pt idx="1184">
                  <c:v>-120</c:v>
                </c:pt>
                <c:pt idx="1185">
                  <c:v>-120</c:v>
                </c:pt>
                <c:pt idx="1186">
                  <c:v>-120</c:v>
                </c:pt>
                <c:pt idx="1187">
                  <c:v>-120</c:v>
                </c:pt>
                <c:pt idx="1188">
                  <c:v>-120</c:v>
                </c:pt>
                <c:pt idx="1189">
                  <c:v>-120</c:v>
                </c:pt>
                <c:pt idx="1190">
                  <c:v>-120</c:v>
                </c:pt>
                <c:pt idx="1191">
                  <c:v>-120</c:v>
                </c:pt>
                <c:pt idx="1192">
                  <c:v>-120</c:v>
                </c:pt>
                <c:pt idx="1193">
                  <c:v>-120</c:v>
                </c:pt>
                <c:pt idx="1194">
                  <c:v>-120</c:v>
                </c:pt>
                <c:pt idx="1195">
                  <c:v>-120</c:v>
                </c:pt>
                <c:pt idx="1196">
                  <c:v>-120</c:v>
                </c:pt>
                <c:pt idx="1197">
                  <c:v>-120</c:v>
                </c:pt>
                <c:pt idx="1198">
                  <c:v>-120</c:v>
                </c:pt>
                <c:pt idx="1199">
                  <c:v>-120</c:v>
                </c:pt>
                <c:pt idx="1200">
                  <c:v>-120</c:v>
                </c:pt>
                <c:pt idx="1201">
                  <c:v>-120</c:v>
                </c:pt>
                <c:pt idx="1202">
                  <c:v>-120</c:v>
                </c:pt>
                <c:pt idx="1203">
                  <c:v>-120</c:v>
                </c:pt>
                <c:pt idx="1204">
                  <c:v>-120</c:v>
                </c:pt>
                <c:pt idx="1205">
                  <c:v>-120</c:v>
                </c:pt>
                <c:pt idx="1206">
                  <c:v>-120</c:v>
                </c:pt>
                <c:pt idx="1207">
                  <c:v>-120</c:v>
                </c:pt>
                <c:pt idx="1208">
                  <c:v>-120</c:v>
                </c:pt>
                <c:pt idx="1209">
                  <c:v>-120</c:v>
                </c:pt>
                <c:pt idx="1210">
                  <c:v>-120</c:v>
                </c:pt>
                <c:pt idx="1211">
                  <c:v>-120</c:v>
                </c:pt>
                <c:pt idx="1212">
                  <c:v>-120</c:v>
                </c:pt>
                <c:pt idx="1213">
                  <c:v>-120</c:v>
                </c:pt>
                <c:pt idx="1214">
                  <c:v>-120</c:v>
                </c:pt>
                <c:pt idx="1215">
                  <c:v>-120</c:v>
                </c:pt>
                <c:pt idx="1216">
                  <c:v>-120</c:v>
                </c:pt>
                <c:pt idx="1217">
                  <c:v>-120</c:v>
                </c:pt>
                <c:pt idx="1218">
                  <c:v>-120</c:v>
                </c:pt>
                <c:pt idx="1219">
                  <c:v>-120</c:v>
                </c:pt>
                <c:pt idx="1220">
                  <c:v>-120</c:v>
                </c:pt>
                <c:pt idx="1221">
                  <c:v>-120</c:v>
                </c:pt>
                <c:pt idx="1222">
                  <c:v>-120</c:v>
                </c:pt>
                <c:pt idx="1223">
                  <c:v>-120</c:v>
                </c:pt>
                <c:pt idx="1224">
                  <c:v>-120</c:v>
                </c:pt>
                <c:pt idx="1225">
                  <c:v>-120</c:v>
                </c:pt>
                <c:pt idx="1226">
                  <c:v>-120</c:v>
                </c:pt>
                <c:pt idx="1227">
                  <c:v>-120</c:v>
                </c:pt>
                <c:pt idx="1228">
                  <c:v>-120</c:v>
                </c:pt>
                <c:pt idx="1229">
                  <c:v>-120</c:v>
                </c:pt>
                <c:pt idx="1230">
                  <c:v>-120</c:v>
                </c:pt>
                <c:pt idx="1231">
                  <c:v>-120</c:v>
                </c:pt>
                <c:pt idx="1232">
                  <c:v>-120</c:v>
                </c:pt>
                <c:pt idx="1233">
                  <c:v>-120</c:v>
                </c:pt>
                <c:pt idx="1234">
                  <c:v>-120</c:v>
                </c:pt>
                <c:pt idx="1235">
                  <c:v>-120</c:v>
                </c:pt>
                <c:pt idx="1236">
                  <c:v>-120</c:v>
                </c:pt>
                <c:pt idx="1237">
                  <c:v>-120</c:v>
                </c:pt>
                <c:pt idx="1238">
                  <c:v>-120</c:v>
                </c:pt>
                <c:pt idx="1239">
                  <c:v>-120</c:v>
                </c:pt>
                <c:pt idx="1240">
                  <c:v>-120</c:v>
                </c:pt>
                <c:pt idx="1241">
                  <c:v>-120</c:v>
                </c:pt>
                <c:pt idx="1242">
                  <c:v>-120</c:v>
                </c:pt>
                <c:pt idx="1243">
                  <c:v>-120</c:v>
                </c:pt>
                <c:pt idx="1244">
                  <c:v>-120</c:v>
                </c:pt>
                <c:pt idx="1245">
                  <c:v>-120</c:v>
                </c:pt>
                <c:pt idx="1246">
                  <c:v>-120</c:v>
                </c:pt>
                <c:pt idx="1247">
                  <c:v>-120</c:v>
                </c:pt>
                <c:pt idx="1248">
                  <c:v>-120</c:v>
                </c:pt>
                <c:pt idx="1249">
                  <c:v>-120</c:v>
                </c:pt>
                <c:pt idx="1250">
                  <c:v>-120</c:v>
                </c:pt>
                <c:pt idx="1251">
                  <c:v>-120</c:v>
                </c:pt>
                <c:pt idx="1252">
                  <c:v>-120</c:v>
                </c:pt>
                <c:pt idx="1253">
                  <c:v>-120</c:v>
                </c:pt>
                <c:pt idx="1254">
                  <c:v>-120</c:v>
                </c:pt>
                <c:pt idx="1255">
                  <c:v>-120</c:v>
                </c:pt>
                <c:pt idx="1256">
                  <c:v>-120</c:v>
                </c:pt>
                <c:pt idx="1257">
                  <c:v>-120</c:v>
                </c:pt>
                <c:pt idx="1258">
                  <c:v>-120</c:v>
                </c:pt>
                <c:pt idx="1259">
                  <c:v>-120</c:v>
                </c:pt>
                <c:pt idx="1260">
                  <c:v>-120</c:v>
                </c:pt>
                <c:pt idx="1261">
                  <c:v>-120</c:v>
                </c:pt>
                <c:pt idx="1262">
                  <c:v>-120</c:v>
                </c:pt>
                <c:pt idx="1263">
                  <c:v>-120</c:v>
                </c:pt>
                <c:pt idx="1264">
                  <c:v>-120</c:v>
                </c:pt>
                <c:pt idx="1265">
                  <c:v>-120</c:v>
                </c:pt>
                <c:pt idx="1266">
                  <c:v>-120</c:v>
                </c:pt>
                <c:pt idx="1267">
                  <c:v>-120</c:v>
                </c:pt>
                <c:pt idx="1268">
                  <c:v>-120</c:v>
                </c:pt>
                <c:pt idx="1269">
                  <c:v>-120</c:v>
                </c:pt>
                <c:pt idx="1270">
                  <c:v>-120</c:v>
                </c:pt>
                <c:pt idx="1271">
                  <c:v>-120</c:v>
                </c:pt>
                <c:pt idx="1272">
                  <c:v>-120</c:v>
                </c:pt>
                <c:pt idx="1273">
                  <c:v>-120</c:v>
                </c:pt>
                <c:pt idx="1274">
                  <c:v>-120</c:v>
                </c:pt>
                <c:pt idx="1275">
                  <c:v>-120</c:v>
                </c:pt>
                <c:pt idx="1276">
                  <c:v>-120</c:v>
                </c:pt>
                <c:pt idx="1277">
                  <c:v>-120</c:v>
                </c:pt>
                <c:pt idx="1278">
                  <c:v>-120</c:v>
                </c:pt>
                <c:pt idx="1279">
                  <c:v>-120</c:v>
                </c:pt>
                <c:pt idx="1280">
                  <c:v>-120</c:v>
                </c:pt>
                <c:pt idx="1281">
                  <c:v>-120</c:v>
                </c:pt>
                <c:pt idx="1282">
                  <c:v>-120</c:v>
                </c:pt>
                <c:pt idx="1283">
                  <c:v>-120</c:v>
                </c:pt>
                <c:pt idx="1284">
                  <c:v>-120</c:v>
                </c:pt>
                <c:pt idx="1285">
                  <c:v>-120</c:v>
                </c:pt>
                <c:pt idx="1286">
                  <c:v>-120</c:v>
                </c:pt>
                <c:pt idx="1287">
                  <c:v>-120</c:v>
                </c:pt>
                <c:pt idx="1288">
                  <c:v>-120</c:v>
                </c:pt>
                <c:pt idx="1289">
                  <c:v>-120</c:v>
                </c:pt>
                <c:pt idx="1290">
                  <c:v>-120</c:v>
                </c:pt>
                <c:pt idx="1291">
                  <c:v>-120</c:v>
                </c:pt>
                <c:pt idx="1292">
                  <c:v>-120</c:v>
                </c:pt>
                <c:pt idx="1293">
                  <c:v>-120</c:v>
                </c:pt>
                <c:pt idx="1294">
                  <c:v>-120</c:v>
                </c:pt>
                <c:pt idx="1295">
                  <c:v>-120</c:v>
                </c:pt>
                <c:pt idx="1296">
                  <c:v>-120</c:v>
                </c:pt>
                <c:pt idx="1297">
                  <c:v>-120</c:v>
                </c:pt>
                <c:pt idx="1298">
                  <c:v>-120</c:v>
                </c:pt>
                <c:pt idx="1299">
                  <c:v>-120</c:v>
                </c:pt>
                <c:pt idx="1300">
                  <c:v>-120</c:v>
                </c:pt>
                <c:pt idx="1301">
                  <c:v>-120</c:v>
                </c:pt>
                <c:pt idx="1302">
                  <c:v>-120</c:v>
                </c:pt>
                <c:pt idx="1303">
                  <c:v>-120</c:v>
                </c:pt>
                <c:pt idx="1304">
                  <c:v>-120</c:v>
                </c:pt>
                <c:pt idx="1305">
                  <c:v>-120</c:v>
                </c:pt>
                <c:pt idx="1306">
                  <c:v>-120</c:v>
                </c:pt>
                <c:pt idx="1307">
                  <c:v>-120</c:v>
                </c:pt>
                <c:pt idx="1308">
                  <c:v>-120</c:v>
                </c:pt>
                <c:pt idx="1309">
                  <c:v>-120</c:v>
                </c:pt>
                <c:pt idx="1310">
                  <c:v>-120</c:v>
                </c:pt>
                <c:pt idx="1311">
                  <c:v>-120</c:v>
                </c:pt>
                <c:pt idx="1312">
                  <c:v>-120</c:v>
                </c:pt>
                <c:pt idx="1313">
                  <c:v>-120</c:v>
                </c:pt>
                <c:pt idx="1314">
                  <c:v>-120</c:v>
                </c:pt>
                <c:pt idx="1315">
                  <c:v>-120</c:v>
                </c:pt>
                <c:pt idx="1316">
                  <c:v>-120</c:v>
                </c:pt>
                <c:pt idx="1317">
                  <c:v>-120</c:v>
                </c:pt>
                <c:pt idx="1318">
                  <c:v>-120</c:v>
                </c:pt>
                <c:pt idx="1319">
                  <c:v>-120</c:v>
                </c:pt>
                <c:pt idx="1320">
                  <c:v>-120</c:v>
                </c:pt>
                <c:pt idx="1321">
                  <c:v>-120</c:v>
                </c:pt>
                <c:pt idx="1322">
                  <c:v>-120</c:v>
                </c:pt>
                <c:pt idx="1323">
                  <c:v>-120</c:v>
                </c:pt>
                <c:pt idx="1324">
                  <c:v>-120</c:v>
                </c:pt>
                <c:pt idx="1325">
                  <c:v>-120</c:v>
                </c:pt>
                <c:pt idx="1326">
                  <c:v>-120</c:v>
                </c:pt>
                <c:pt idx="1327">
                  <c:v>-120</c:v>
                </c:pt>
                <c:pt idx="1328">
                  <c:v>-120</c:v>
                </c:pt>
                <c:pt idx="1329">
                  <c:v>-120</c:v>
                </c:pt>
                <c:pt idx="1330">
                  <c:v>-120</c:v>
                </c:pt>
                <c:pt idx="1331">
                  <c:v>-120</c:v>
                </c:pt>
                <c:pt idx="1332">
                  <c:v>-120</c:v>
                </c:pt>
                <c:pt idx="1333">
                  <c:v>-120</c:v>
                </c:pt>
                <c:pt idx="1334">
                  <c:v>-120</c:v>
                </c:pt>
                <c:pt idx="1335">
                  <c:v>-120</c:v>
                </c:pt>
                <c:pt idx="1336">
                  <c:v>-120</c:v>
                </c:pt>
                <c:pt idx="1337">
                  <c:v>-120</c:v>
                </c:pt>
                <c:pt idx="1338">
                  <c:v>-120</c:v>
                </c:pt>
                <c:pt idx="1339">
                  <c:v>-120</c:v>
                </c:pt>
                <c:pt idx="1340">
                  <c:v>-120</c:v>
                </c:pt>
                <c:pt idx="1341">
                  <c:v>-120</c:v>
                </c:pt>
                <c:pt idx="1342">
                  <c:v>-120</c:v>
                </c:pt>
                <c:pt idx="1343">
                  <c:v>-120</c:v>
                </c:pt>
                <c:pt idx="1344">
                  <c:v>-120</c:v>
                </c:pt>
                <c:pt idx="1345">
                  <c:v>-120</c:v>
                </c:pt>
                <c:pt idx="1346">
                  <c:v>-120</c:v>
                </c:pt>
                <c:pt idx="1347">
                  <c:v>-120</c:v>
                </c:pt>
                <c:pt idx="1348">
                  <c:v>-120</c:v>
                </c:pt>
                <c:pt idx="1349">
                  <c:v>-120</c:v>
                </c:pt>
                <c:pt idx="1350">
                  <c:v>-120</c:v>
                </c:pt>
                <c:pt idx="1351">
                  <c:v>-120</c:v>
                </c:pt>
                <c:pt idx="1352">
                  <c:v>-120</c:v>
                </c:pt>
                <c:pt idx="1353">
                  <c:v>-120</c:v>
                </c:pt>
                <c:pt idx="1354">
                  <c:v>-120</c:v>
                </c:pt>
                <c:pt idx="1355">
                  <c:v>-120</c:v>
                </c:pt>
                <c:pt idx="1356">
                  <c:v>-120</c:v>
                </c:pt>
                <c:pt idx="1357">
                  <c:v>-120</c:v>
                </c:pt>
                <c:pt idx="1358">
                  <c:v>-120</c:v>
                </c:pt>
                <c:pt idx="1359">
                  <c:v>-120</c:v>
                </c:pt>
                <c:pt idx="1360">
                  <c:v>-120</c:v>
                </c:pt>
                <c:pt idx="1361">
                  <c:v>-120</c:v>
                </c:pt>
                <c:pt idx="1362">
                  <c:v>-120</c:v>
                </c:pt>
                <c:pt idx="1363">
                  <c:v>-120</c:v>
                </c:pt>
                <c:pt idx="1364">
                  <c:v>-120</c:v>
                </c:pt>
                <c:pt idx="1365">
                  <c:v>-120</c:v>
                </c:pt>
                <c:pt idx="1366">
                  <c:v>-120</c:v>
                </c:pt>
                <c:pt idx="1367">
                  <c:v>-120</c:v>
                </c:pt>
                <c:pt idx="1368">
                  <c:v>-120</c:v>
                </c:pt>
                <c:pt idx="1369">
                  <c:v>-120</c:v>
                </c:pt>
                <c:pt idx="1370">
                  <c:v>-120</c:v>
                </c:pt>
                <c:pt idx="1371">
                  <c:v>-120</c:v>
                </c:pt>
                <c:pt idx="1372">
                  <c:v>-120</c:v>
                </c:pt>
                <c:pt idx="1373">
                  <c:v>-120</c:v>
                </c:pt>
                <c:pt idx="1374">
                  <c:v>-120</c:v>
                </c:pt>
                <c:pt idx="1375">
                  <c:v>-120</c:v>
                </c:pt>
                <c:pt idx="1376">
                  <c:v>-120</c:v>
                </c:pt>
                <c:pt idx="1377">
                  <c:v>-120</c:v>
                </c:pt>
                <c:pt idx="1378">
                  <c:v>-120</c:v>
                </c:pt>
                <c:pt idx="1379">
                  <c:v>-120</c:v>
                </c:pt>
                <c:pt idx="1380">
                  <c:v>-120</c:v>
                </c:pt>
                <c:pt idx="1381">
                  <c:v>-120</c:v>
                </c:pt>
                <c:pt idx="1382">
                  <c:v>-120</c:v>
                </c:pt>
                <c:pt idx="1383">
                  <c:v>-120</c:v>
                </c:pt>
                <c:pt idx="1384">
                  <c:v>-120</c:v>
                </c:pt>
                <c:pt idx="1385">
                  <c:v>-120</c:v>
                </c:pt>
                <c:pt idx="1386">
                  <c:v>-120</c:v>
                </c:pt>
                <c:pt idx="1387">
                  <c:v>-120</c:v>
                </c:pt>
                <c:pt idx="1388">
                  <c:v>-120</c:v>
                </c:pt>
                <c:pt idx="1389">
                  <c:v>-120</c:v>
                </c:pt>
                <c:pt idx="1390">
                  <c:v>-120</c:v>
                </c:pt>
                <c:pt idx="1391">
                  <c:v>-120</c:v>
                </c:pt>
                <c:pt idx="1392">
                  <c:v>-120</c:v>
                </c:pt>
                <c:pt idx="1393">
                  <c:v>-120</c:v>
                </c:pt>
                <c:pt idx="1394">
                  <c:v>-120</c:v>
                </c:pt>
                <c:pt idx="1395">
                  <c:v>-120</c:v>
                </c:pt>
                <c:pt idx="1396">
                  <c:v>-120</c:v>
                </c:pt>
                <c:pt idx="1397">
                  <c:v>-120</c:v>
                </c:pt>
                <c:pt idx="1398">
                  <c:v>-120</c:v>
                </c:pt>
                <c:pt idx="1399">
                  <c:v>-120</c:v>
                </c:pt>
                <c:pt idx="1400">
                  <c:v>-120</c:v>
                </c:pt>
                <c:pt idx="1401">
                  <c:v>-120</c:v>
                </c:pt>
                <c:pt idx="1402">
                  <c:v>-120</c:v>
                </c:pt>
                <c:pt idx="1403">
                  <c:v>-120</c:v>
                </c:pt>
                <c:pt idx="1404">
                  <c:v>-120</c:v>
                </c:pt>
                <c:pt idx="1405">
                  <c:v>-120</c:v>
                </c:pt>
                <c:pt idx="1406">
                  <c:v>-120</c:v>
                </c:pt>
                <c:pt idx="1407">
                  <c:v>-120</c:v>
                </c:pt>
                <c:pt idx="1408">
                  <c:v>-120</c:v>
                </c:pt>
                <c:pt idx="1409">
                  <c:v>-120</c:v>
                </c:pt>
                <c:pt idx="1410">
                  <c:v>-120</c:v>
                </c:pt>
                <c:pt idx="1411">
                  <c:v>-120</c:v>
                </c:pt>
                <c:pt idx="1412">
                  <c:v>-120</c:v>
                </c:pt>
                <c:pt idx="1413">
                  <c:v>-120</c:v>
                </c:pt>
                <c:pt idx="1414">
                  <c:v>-120</c:v>
                </c:pt>
                <c:pt idx="1415">
                  <c:v>-120</c:v>
                </c:pt>
                <c:pt idx="1416">
                  <c:v>-120</c:v>
                </c:pt>
                <c:pt idx="1417">
                  <c:v>-120</c:v>
                </c:pt>
                <c:pt idx="1418">
                  <c:v>-120</c:v>
                </c:pt>
                <c:pt idx="1419">
                  <c:v>-120</c:v>
                </c:pt>
                <c:pt idx="1420">
                  <c:v>-120</c:v>
                </c:pt>
                <c:pt idx="1421">
                  <c:v>-120</c:v>
                </c:pt>
                <c:pt idx="1422">
                  <c:v>-120</c:v>
                </c:pt>
                <c:pt idx="1423">
                  <c:v>-120</c:v>
                </c:pt>
                <c:pt idx="1424">
                  <c:v>-120</c:v>
                </c:pt>
                <c:pt idx="1425">
                  <c:v>-120</c:v>
                </c:pt>
                <c:pt idx="1426">
                  <c:v>-120</c:v>
                </c:pt>
                <c:pt idx="1427">
                  <c:v>-120</c:v>
                </c:pt>
                <c:pt idx="1428">
                  <c:v>-120</c:v>
                </c:pt>
                <c:pt idx="1429">
                  <c:v>-120</c:v>
                </c:pt>
                <c:pt idx="1430">
                  <c:v>-120</c:v>
                </c:pt>
                <c:pt idx="1431">
                  <c:v>-120</c:v>
                </c:pt>
                <c:pt idx="1432">
                  <c:v>-120</c:v>
                </c:pt>
                <c:pt idx="1433">
                  <c:v>-120</c:v>
                </c:pt>
                <c:pt idx="1434">
                  <c:v>-120</c:v>
                </c:pt>
                <c:pt idx="1435">
                  <c:v>-120</c:v>
                </c:pt>
                <c:pt idx="1436">
                  <c:v>-120</c:v>
                </c:pt>
                <c:pt idx="1437">
                  <c:v>-120</c:v>
                </c:pt>
                <c:pt idx="1438">
                  <c:v>-120</c:v>
                </c:pt>
                <c:pt idx="1439">
                  <c:v>-120</c:v>
                </c:pt>
                <c:pt idx="1440">
                  <c:v>-120</c:v>
                </c:pt>
                <c:pt idx="1441">
                  <c:v>-120</c:v>
                </c:pt>
                <c:pt idx="1442">
                  <c:v>-120</c:v>
                </c:pt>
                <c:pt idx="1443">
                  <c:v>-120</c:v>
                </c:pt>
                <c:pt idx="1444">
                  <c:v>-120</c:v>
                </c:pt>
                <c:pt idx="1445">
                  <c:v>-120</c:v>
                </c:pt>
                <c:pt idx="1446">
                  <c:v>-120</c:v>
                </c:pt>
                <c:pt idx="1447">
                  <c:v>-120</c:v>
                </c:pt>
                <c:pt idx="1448">
                  <c:v>-120</c:v>
                </c:pt>
                <c:pt idx="1449">
                  <c:v>-120</c:v>
                </c:pt>
                <c:pt idx="1450">
                  <c:v>-120</c:v>
                </c:pt>
                <c:pt idx="1451">
                  <c:v>-120</c:v>
                </c:pt>
                <c:pt idx="1452">
                  <c:v>-120</c:v>
                </c:pt>
                <c:pt idx="1453">
                  <c:v>-120</c:v>
                </c:pt>
                <c:pt idx="1454">
                  <c:v>-120</c:v>
                </c:pt>
                <c:pt idx="1455">
                  <c:v>-120</c:v>
                </c:pt>
                <c:pt idx="1456">
                  <c:v>-120</c:v>
                </c:pt>
                <c:pt idx="1457">
                  <c:v>-120</c:v>
                </c:pt>
                <c:pt idx="1458">
                  <c:v>-120</c:v>
                </c:pt>
                <c:pt idx="1459">
                  <c:v>-120</c:v>
                </c:pt>
                <c:pt idx="1460">
                  <c:v>-120</c:v>
                </c:pt>
                <c:pt idx="1461">
                  <c:v>-120</c:v>
                </c:pt>
                <c:pt idx="1462">
                  <c:v>-120</c:v>
                </c:pt>
                <c:pt idx="1463">
                  <c:v>-120</c:v>
                </c:pt>
                <c:pt idx="1464">
                  <c:v>-120</c:v>
                </c:pt>
                <c:pt idx="1465">
                  <c:v>-120</c:v>
                </c:pt>
                <c:pt idx="1466">
                  <c:v>-120</c:v>
                </c:pt>
                <c:pt idx="1467">
                  <c:v>-120</c:v>
                </c:pt>
                <c:pt idx="1468">
                  <c:v>-120</c:v>
                </c:pt>
                <c:pt idx="1469">
                  <c:v>-120</c:v>
                </c:pt>
                <c:pt idx="1470">
                  <c:v>-120</c:v>
                </c:pt>
                <c:pt idx="1471">
                  <c:v>-120</c:v>
                </c:pt>
                <c:pt idx="1472">
                  <c:v>-120</c:v>
                </c:pt>
                <c:pt idx="1473">
                  <c:v>-120</c:v>
                </c:pt>
                <c:pt idx="1474">
                  <c:v>-120</c:v>
                </c:pt>
                <c:pt idx="1475">
                  <c:v>-120</c:v>
                </c:pt>
                <c:pt idx="1476">
                  <c:v>-120</c:v>
                </c:pt>
                <c:pt idx="1477">
                  <c:v>-120</c:v>
                </c:pt>
                <c:pt idx="1478">
                  <c:v>-120</c:v>
                </c:pt>
                <c:pt idx="1479">
                  <c:v>-120</c:v>
                </c:pt>
                <c:pt idx="1480">
                  <c:v>-120</c:v>
                </c:pt>
                <c:pt idx="1481">
                  <c:v>-120</c:v>
                </c:pt>
                <c:pt idx="1482">
                  <c:v>-120</c:v>
                </c:pt>
                <c:pt idx="1483">
                  <c:v>-120</c:v>
                </c:pt>
                <c:pt idx="1484">
                  <c:v>-120</c:v>
                </c:pt>
                <c:pt idx="1485">
                  <c:v>-120</c:v>
                </c:pt>
                <c:pt idx="1486">
                  <c:v>-120</c:v>
                </c:pt>
                <c:pt idx="1487">
                  <c:v>-120</c:v>
                </c:pt>
                <c:pt idx="1488">
                  <c:v>-120</c:v>
                </c:pt>
                <c:pt idx="1489">
                  <c:v>-120</c:v>
                </c:pt>
                <c:pt idx="1490">
                  <c:v>-120</c:v>
                </c:pt>
                <c:pt idx="1491">
                  <c:v>-120</c:v>
                </c:pt>
                <c:pt idx="1492">
                  <c:v>-120</c:v>
                </c:pt>
                <c:pt idx="1493">
                  <c:v>-120</c:v>
                </c:pt>
                <c:pt idx="1494">
                  <c:v>-120</c:v>
                </c:pt>
                <c:pt idx="1495">
                  <c:v>-120</c:v>
                </c:pt>
                <c:pt idx="1496">
                  <c:v>-120</c:v>
                </c:pt>
                <c:pt idx="1497">
                  <c:v>-120</c:v>
                </c:pt>
                <c:pt idx="1498">
                  <c:v>-120</c:v>
                </c:pt>
                <c:pt idx="1499">
                  <c:v>-120</c:v>
                </c:pt>
                <c:pt idx="1500">
                  <c:v>-120</c:v>
                </c:pt>
                <c:pt idx="1501">
                  <c:v>-120</c:v>
                </c:pt>
                <c:pt idx="1502">
                  <c:v>-120</c:v>
                </c:pt>
                <c:pt idx="1503">
                  <c:v>-120</c:v>
                </c:pt>
                <c:pt idx="1504">
                  <c:v>-120</c:v>
                </c:pt>
                <c:pt idx="1505">
                  <c:v>-120</c:v>
                </c:pt>
                <c:pt idx="1506">
                  <c:v>-120</c:v>
                </c:pt>
                <c:pt idx="1507">
                  <c:v>-120</c:v>
                </c:pt>
                <c:pt idx="1508">
                  <c:v>-120</c:v>
                </c:pt>
                <c:pt idx="1509">
                  <c:v>-120</c:v>
                </c:pt>
                <c:pt idx="1510">
                  <c:v>-120</c:v>
                </c:pt>
                <c:pt idx="1511">
                  <c:v>-120</c:v>
                </c:pt>
                <c:pt idx="1512">
                  <c:v>-120</c:v>
                </c:pt>
                <c:pt idx="1513">
                  <c:v>-120</c:v>
                </c:pt>
                <c:pt idx="1514">
                  <c:v>-120</c:v>
                </c:pt>
                <c:pt idx="1515">
                  <c:v>-120</c:v>
                </c:pt>
                <c:pt idx="1516">
                  <c:v>-120</c:v>
                </c:pt>
                <c:pt idx="1517">
                  <c:v>-120</c:v>
                </c:pt>
                <c:pt idx="1518">
                  <c:v>-120</c:v>
                </c:pt>
                <c:pt idx="1519">
                  <c:v>-120</c:v>
                </c:pt>
                <c:pt idx="1520">
                  <c:v>-120</c:v>
                </c:pt>
                <c:pt idx="1521">
                  <c:v>-120</c:v>
                </c:pt>
                <c:pt idx="1522">
                  <c:v>-120</c:v>
                </c:pt>
                <c:pt idx="1523">
                  <c:v>-120</c:v>
                </c:pt>
                <c:pt idx="1524">
                  <c:v>-120</c:v>
                </c:pt>
                <c:pt idx="1525">
                  <c:v>-120</c:v>
                </c:pt>
                <c:pt idx="1526">
                  <c:v>-120</c:v>
                </c:pt>
                <c:pt idx="1527">
                  <c:v>-120</c:v>
                </c:pt>
                <c:pt idx="1528">
                  <c:v>-120</c:v>
                </c:pt>
                <c:pt idx="1529">
                  <c:v>-120</c:v>
                </c:pt>
                <c:pt idx="1530">
                  <c:v>-120</c:v>
                </c:pt>
                <c:pt idx="1531">
                  <c:v>-120</c:v>
                </c:pt>
                <c:pt idx="1532">
                  <c:v>-120</c:v>
                </c:pt>
                <c:pt idx="1533">
                  <c:v>-120</c:v>
                </c:pt>
                <c:pt idx="1534">
                  <c:v>-120</c:v>
                </c:pt>
                <c:pt idx="1535">
                  <c:v>-120</c:v>
                </c:pt>
                <c:pt idx="1536">
                  <c:v>-120</c:v>
                </c:pt>
                <c:pt idx="1537">
                  <c:v>-120</c:v>
                </c:pt>
                <c:pt idx="1538">
                  <c:v>-120</c:v>
                </c:pt>
                <c:pt idx="1539">
                  <c:v>-120</c:v>
                </c:pt>
                <c:pt idx="1540">
                  <c:v>-120</c:v>
                </c:pt>
                <c:pt idx="1541">
                  <c:v>-120</c:v>
                </c:pt>
                <c:pt idx="1542">
                  <c:v>-120</c:v>
                </c:pt>
                <c:pt idx="1543">
                  <c:v>-120</c:v>
                </c:pt>
                <c:pt idx="1544">
                  <c:v>-120</c:v>
                </c:pt>
                <c:pt idx="1545">
                  <c:v>-120</c:v>
                </c:pt>
                <c:pt idx="1546">
                  <c:v>-120</c:v>
                </c:pt>
                <c:pt idx="1547">
                  <c:v>-120</c:v>
                </c:pt>
                <c:pt idx="1548">
                  <c:v>-120</c:v>
                </c:pt>
                <c:pt idx="1549">
                  <c:v>-120</c:v>
                </c:pt>
                <c:pt idx="1550">
                  <c:v>-120</c:v>
                </c:pt>
                <c:pt idx="1551">
                  <c:v>-120</c:v>
                </c:pt>
                <c:pt idx="1552">
                  <c:v>-120</c:v>
                </c:pt>
                <c:pt idx="1553">
                  <c:v>-120</c:v>
                </c:pt>
                <c:pt idx="1554">
                  <c:v>-120</c:v>
                </c:pt>
                <c:pt idx="1555">
                  <c:v>-120</c:v>
                </c:pt>
                <c:pt idx="1556">
                  <c:v>-120</c:v>
                </c:pt>
                <c:pt idx="1557">
                  <c:v>-120</c:v>
                </c:pt>
                <c:pt idx="1558">
                  <c:v>-120</c:v>
                </c:pt>
                <c:pt idx="1559">
                  <c:v>-120</c:v>
                </c:pt>
                <c:pt idx="1560">
                  <c:v>-120</c:v>
                </c:pt>
                <c:pt idx="1561">
                  <c:v>-120</c:v>
                </c:pt>
                <c:pt idx="1562">
                  <c:v>-120</c:v>
                </c:pt>
                <c:pt idx="1563">
                  <c:v>-120</c:v>
                </c:pt>
                <c:pt idx="1564">
                  <c:v>-120</c:v>
                </c:pt>
                <c:pt idx="1565">
                  <c:v>-120</c:v>
                </c:pt>
                <c:pt idx="1566">
                  <c:v>-120</c:v>
                </c:pt>
                <c:pt idx="1567">
                  <c:v>-120</c:v>
                </c:pt>
                <c:pt idx="1568">
                  <c:v>-120</c:v>
                </c:pt>
                <c:pt idx="1569">
                  <c:v>-120</c:v>
                </c:pt>
                <c:pt idx="1570">
                  <c:v>-120</c:v>
                </c:pt>
                <c:pt idx="1571">
                  <c:v>-120</c:v>
                </c:pt>
                <c:pt idx="1572">
                  <c:v>-120</c:v>
                </c:pt>
                <c:pt idx="1573">
                  <c:v>-120</c:v>
                </c:pt>
                <c:pt idx="1574">
                  <c:v>-120</c:v>
                </c:pt>
                <c:pt idx="1575">
                  <c:v>-120</c:v>
                </c:pt>
                <c:pt idx="1576">
                  <c:v>-120</c:v>
                </c:pt>
                <c:pt idx="1577">
                  <c:v>-120</c:v>
                </c:pt>
                <c:pt idx="1578">
                  <c:v>-120</c:v>
                </c:pt>
                <c:pt idx="1579">
                  <c:v>-120</c:v>
                </c:pt>
                <c:pt idx="1580">
                  <c:v>-120</c:v>
                </c:pt>
                <c:pt idx="1581">
                  <c:v>-120</c:v>
                </c:pt>
                <c:pt idx="1582">
                  <c:v>-120</c:v>
                </c:pt>
                <c:pt idx="1583">
                  <c:v>-120</c:v>
                </c:pt>
                <c:pt idx="1584">
                  <c:v>-120</c:v>
                </c:pt>
                <c:pt idx="1585">
                  <c:v>-120</c:v>
                </c:pt>
                <c:pt idx="1586">
                  <c:v>-120</c:v>
                </c:pt>
                <c:pt idx="1587">
                  <c:v>-120</c:v>
                </c:pt>
                <c:pt idx="1588">
                  <c:v>-120</c:v>
                </c:pt>
                <c:pt idx="1589">
                  <c:v>-120</c:v>
                </c:pt>
                <c:pt idx="1590">
                  <c:v>-120</c:v>
                </c:pt>
                <c:pt idx="1591">
                  <c:v>-120</c:v>
                </c:pt>
                <c:pt idx="1592">
                  <c:v>-120</c:v>
                </c:pt>
                <c:pt idx="1593">
                  <c:v>-120</c:v>
                </c:pt>
                <c:pt idx="1594">
                  <c:v>-120</c:v>
                </c:pt>
                <c:pt idx="1595">
                  <c:v>-120</c:v>
                </c:pt>
                <c:pt idx="1596">
                  <c:v>-120</c:v>
                </c:pt>
                <c:pt idx="1597">
                  <c:v>-120</c:v>
                </c:pt>
                <c:pt idx="1598">
                  <c:v>-120</c:v>
                </c:pt>
                <c:pt idx="1599">
                  <c:v>-120</c:v>
                </c:pt>
                <c:pt idx="1600">
                  <c:v>-120</c:v>
                </c:pt>
                <c:pt idx="1601">
                  <c:v>-120</c:v>
                </c:pt>
                <c:pt idx="1602">
                  <c:v>-120</c:v>
                </c:pt>
                <c:pt idx="1603">
                  <c:v>-120</c:v>
                </c:pt>
                <c:pt idx="1604">
                  <c:v>-120</c:v>
                </c:pt>
                <c:pt idx="1605">
                  <c:v>-120</c:v>
                </c:pt>
                <c:pt idx="1606">
                  <c:v>-120</c:v>
                </c:pt>
                <c:pt idx="1607">
                  <c:v>-120</c:v>
                </c:pt>
                <c:pt idx="1608">
                  <c:v>-120</c:v>
                </c:pt>
                <c:pt idx="1609">
                  <c:v>-120</c:v>
                </c:pt>
                <c:pt idx="1610">
                  <c:v>-120</c:v>
                </c:pt>
                <c:pt idx="1611">
                  <c:v>-120</c:v>
                </c:pt>
                <c:pt idx="1612">
                  <c:v>-120</c:v>
                </c:pt>
                <c:pt idx="1613">
                  <c:v>-120</c:v>
                </c:pt>
                <c:pt idx="1614">
                  <c:v>-120</c:v>
                </c:pt>
                <c:pt idx="1615">
                  <c:v>-120</c:v>
                </c:pt>
                <c:pt idx="1616">
                  <c:v>-120</c:v>
                </c:pt>
                <c:pt idx="1617">
                  <c:v>-120</c:v>
                </c:pt>
                <c:pt idx="1618">
                  <c:v>-120</c:v>
                </c:pt>
                <c:pt idx="1619">
                  <c:v>-120</c:v>
                </c:pt>
                <c:pt idx="1620">
                  <c:v>-120</c:v>
                </c:pt>
                <c:pt idx="1621">
                  <c:v>-120</c:v>
                </c:pt>
                <c:pt idx="1622">
                  <c:v>-120</c:v>
                </c:pt>
                <c:pt idx="1623">
                  <c:v>-120</c:v>
                </c:pt>
                <c:pt idx="1624">
                  <c:v>-120</c:v>
                </c:pt>
                <c:pt idx="1625">
                  <c:v>-120</c:v>
                </c:pt>
                <c:pt idx="1626">
                  <c:v>-120</c:v>
                </c:pt>
                <c:pt idx="1627">
                  <c:v>-120</c:v>
                </c:pt>
                <c:pt idx="1628">
                  <c:v>-120</c:v>
                </c:pt>
                <c:pt idx="1629">
                  <c:v>-120</c:v>
                </c:pt>
                <c:pt idx="1630">
                  <c:v>-120</c:v>
                </c:pt>
                <c:pt idx="1631">
                  <c:v>-120</c:v>
                </c:pt>
                <c:pt idx="1632">
                  <c:v>-120</c:v>
                </c:pt>
                <c:pt idx="1633">
                  <c:v>-120</c:v>
                </c:pt>
                <c:pt idx="1634">
                  <c:v>-120</c:v>
                </c:pt>
                <c:pt idx="1635">
                  <c:v>-120</c:v>
                </c:pt>
                <c:pt idx="1636">
                  <c:v>-120</c:v>
                </c:pt>
                <c:pt idx="1637">
                  <c:v>-120</c:v>
                </c:pt>
                <c:pt idx="1638">
                  <c:v>-120</c:v>
                </c:pt>
                <c:pt idx="1639">
                  <c:v>-120</c:v>
                </c:pt>
                <c:pt idx="1640">
                  <c:v>-120</c:v>
                </c:pt>
                <c:pt idx="1641">
                  <c:v>-120</c:v>
                </c:pt>
                <c:pt idx="1642">
                  <c:v>-120</c:v>
                </c:pt>
                <c:pt idx="1643">
                  <c:v>-120</c:v>
                </c:pt>
                <c:pt idx="1644">
                  <c:v>-120</c:v>
                </c:pt>
                <c:pt idx="1645">
                  <c:v>-120</c:v>
                </c:pt>
                <c:pt idx="1646">
                  <c:v>-120</c:v>
                </c:pt>
                <c:pt idx="1647">
                  <c:v>-120</c:v>
                </c:pt>
                <c:pt idx="1648">
                  <c:v>-120</c:v>
                </c:pt>
                <c:pt idx="1649">
                  <c:v>-120</c:v>
                </c:pt>
                <c:pt idx="1650">
                  <c:v>-120</c:v>
                </c:pt>
                <c:pt idx="1651">
                  <c:v>-120</c:v>
                </c:pt>
                <c:pt idx="1652">
                  <c:v>-120</c:v>
                </c:pt>
                <c:pt idx="1653">
                  <c:v>-120</c:v>
                </c:pt>
                <c:pt idx="1654">
                  <c:v>-120</c:v>
                </c:pt>
                <c:pt idx="1655">
                  <c:v>-120</c:v>
                </c:pt>
                <c:pt idx="1656">
                  <c:v>-120</c:v>
                </c:pt>
                <c:pt idx="1657">
                  <c:v>-120</c:v>
                </c:pt>
                <c:pt idx="1658">
                  <c:v>-120</c:v>
                </c:pt>
                <c:pt idx="1659">
                  <c:v>-120</c:v>
                </c:pt>
                <c:pt idx="1660">
                  <c:v>-120</c:v>
                </c:pt>
                <c:pt idx="1661">
                  <c:v>-120</c:v>
                </c:pt>
                <c:pt idx="1662">
                  <c:v>-120</c:v>
                </c:pt>
                <c:pt idx="1663">
                  <c:v>-120</c:v>
                </c:pt>
                <c:pt idx="1664">
                  <c:v>-120</c:v>
                </c:pt>
                <c:pt idx="1665">
                  <c:v>-120</c:v>
                </c:pt>
                <c:pt idx="1666">
                  <c:v>-120</c:v>
                </c:pt>
                <c:pt idx="1667">
                  <c:v>-120</c:v>
                </c:pt>
                <c:pt idx="1668">
                  <c:v>-120</c:v>
                </c:pt>
                <c:pt idx="1669">
                  <c:v>-120</c:v>
                </c:pt>
                <c:pt idx="1670">
                  <c:v>-120</c:v>
                </c:pt>
                <c:pt idx="1671">
                  <c:v>-120</c:v>
                </c:pt>
                <c:pt idx="1672">
                  <c:v>-120</c:v>
                </c:pt>
                <c:pt idx="1673">
                  <c:v>-120</c:v>
                </c:pt>
                <c:pt idx="1674">
                  <c:v>-120</c:v>
                </c:pt>
                <c:pt idx="1675">
                  <c:v>-120</c:v>
                </c:pt>
                <c:pt idx="1676">
                  <c:v>-120</c:v>
                </c:pt>
                <c:pt idx="1677">
                  <c:v>-120</c:v>
                </c:pt>
                <c:pt idx="1678">
                  <c:v>-120</c:v>
                </c:pt>
                <c:pt idx="1679">
                  <c:v>-120</c:v>
                </c:pt>
                <c:pt idx="1680">
                  <c:v>-120</c:v>
                </c:pt>
                <c:pt idx="1681">
                  <c:v>-120</c:v>
                </c:pt>
                <c:pt idx="1682">
                  <c:v>-120</c:v>
                </c:pt>
                <c:pt idx="1683">
                  <c:v>-120</c:v>
                </c:pt>
                <c:pt idx="1684">
                  <c:v>-120</c:v>
                </c:pt>
                <c:pt idx="1685">
                  <c:v>-120</c:v>
                </c:pt>
                <c:pt idx="1686">
                  <c:v>-120</c:v>
                </c:pt>
                <c:pt idx="1687">
                  <c:v>-120</c:v>
                </c:pt>
                <c:pt idx="1688">
                  <c:v>-120</c:v>
                </c:pt>
                <c:pt idx="1689">
                  <c:v>-120</c:v>
                </c:pt>
                <c:pt idx="1690">
                  <c:v>-120</c:v>
                </c:pt>
                <c:pt idx="1691">
                  <c:v>-120</c:v>
                </c:pt>
                <c:pt idx="1692">
                  <c:v>-120</c:v>
                </c:pt>
                <c:pt idx="1693">
                  <c:v>-120</c:v>
                </c:pt>
                <c:pt idx="1694">
                  <c:v>-120</c:v>
                </c:pt>
                <c:pt idx="1695">
                  <c:v>-120</c:v>
                </c:pt>
                <c:pt idx="1696">
                  <c:v>-120</c:v>
                </c:pt>
                <c:pt idx="1697">
                  <c:v>-120</c:v>
                </c:pt>
                <c:pt idx="1698">
                  <c:v>-120</c:v>
                </c:pt>
                <c:pt idx="1699">
                  <c:v>-120</c:v>
                </c:pt>
                <c:pt idx="1700">
                  <c:v>-120</c:v>
                </c:pt>
                <c:pt idx="1701">
                  <c:v>-120</c:v>
                </c:pt>
                <c:pt idx="1702">
                  <c:v>-120</c:v>
                </c:pt>
                <c:pt idx="1703">
                  <c:v>-120</c:v>
                </c:pt>
                <c:pt idx="1704">
                  <c:v>-120</c:v>
                </c:pt>
                <c:pt idx="1705">
                  <c:v>-120</c:v>
                </c:pt>
                <c:pt idx="1706">
                  <c:v>-120</c:v>
                </c:pt>
                <c:pt idx="1707">
                  <c:v>-120</c:v>
                </c:pt>
                <c:pt idx="1708">
                  <c:v>-120</c:v>
                </c:pt>
                <c:pt idx="1709">
                  <c:v>-120</c:v>
                </c:pt>
                <c:pt idx="1710">
                  <c:v>-120</c:v>
                </c:pt>
                <c:pt idx="1711">
                  <c:v>-120</c:v>
                </c:pt>
                <c:pt idx="1712">
                  <c:v>-120</c:v>
                </c:pt>
                <c:pt idx="1713">
                  <c:v>-120</c:v>
                </c:pt>
                <c:pt idx="1714">
                  <c:v>-120</c:v>
                </c:pt>
                <c:pt idx="1715">
                  <c:v>-120</c:v>
                </c:pt>
                <c:pt idx="1716">
                  <c:v>-120</c:v>
                </c:pt>
                <c:pt idx="1717">
                  <c:v>-120</c:v>
                </c:pt>
                <c:pt idx="1718">
                  <c:v>-120</c:v>
                </c:pt>
                <c:pt idx="1719">
                  <c:v>-120</c:v>
                </c:pt>
                <c:pt idx="1720">
                  <c:v>-120</c:v>
                </c:pt>
                <c:pt idx="1721">
                  <c:v>-120</c:v>
                </c:pt>
                <c:pt idx="1722">
                  <c:v>-120</c:v>
                </c:pt>
                <c:pt idx="1723">
                  <c:v>-120</c:v>
                </c:pt>
                <c:pt idx="1724">
                  <c:v>-120</c:v>
                </c:pt>
                <c:pt idx="1725">
                  <c:v>-120</c:v>
                </c:pt>
                <c:pt idx="1726">
                  <c:v>-120</c:v>
                </c:pt>
                <c:pt idx="1727">
                  <c:v>-120</c:v>
                </c:pt>
                <c:pt idx="1728">
                  <c:v>-120</c:v>
                </c:pt>
                <c:pt idx="1729">
                  <c:v>-120</c:v>
                </c:pt>
                <c:pt idx="1730">
                  <c:v>-120</c:v>
                </c:pt>
                <c:pt idx="1731">
                  <c:v>-120</c:v>
                </c:pt>
                <c:pt idx="1732">
                  <c:v>-120</c:v>
                </c:pt>
                <c:pt idx="1733">
                  <c:v>-120</c:v>
                </c:pt>
                <c:pt idx="1734">
                  <c:v>-120</c:v>
                </c:pt>
                <c:pt idx="1735">
                  <c:v>-120</c:v>
                </c:pt>
                <c:pt idx="1736">
                  <c:v>-120</c:v>
                </c:pt>
                <c:pt idx="1737">
                  <c:v>-120</c:v>
                </c:pt>
                <c:pt idx="1738">
                  <c:v>-120</c:v>
                </c:pt>
                <c:pt idx="1739">
                  <c:v>-120</c:v>
                </c:pt>
                <c:pt idx="1740">
                  <c:v>-120</c:v>
                </c:pt>
                <c:pt idx="1741">
                  <c:v>-120</c:v>
                </c:pt>
                <c:pt idx="1742">
                  <c:v>-120</c:v>
                </c:pt>
                <c:pt idx="1743">
                  <c:v>-120</c:v>
                </c:pt>
                <c:pt idx="1744">
                  <c:v>-120</c:v>
                </c:pt>
                <c:pt idx="1745">
                  <c:v>-120</c:v>
                </c:pt>
                <c:pt idx="1746">
                  <c:v>-120</c:v>
                </c:pt>
                <c:pt idx="1747">
                  <c:v>-120</c:v>
                </c:pt>
                <c:pt idx="1748">
                  <c:v>-120</c:v>
                </c:pt>
                <c:pt idx="1749">
                  <c:v>-120</c:v>
                </c:pt>
                <c:pt idx="1750">
                  <c:v>-120</c:v>
                </c:pt>
                <c:pt idx="1751">
                  <c:v>-120</c:v>
                </c:pt>
                <c:pt idx="1752">
                  <c:v>-120</c:v>
                </c:pt>
                <c:pt idx="1753">
                  <c:v>-120</c:v>
                </c:pt>
                <c:pt idx="1754">
                  <c:v>-120</c:v>
                </c:pt>
                <c:pt idx="1755">
                  <c:v>-120</c:v>
                </c:pt>
                <c:pt idx="1756">
                  <c:v>-120</c:v>
                </c:pt>
                <c:pt idx="1757">
                  <c:v>-120</c:v>
                </c:pt>
                <c:pt idx="1758">
                  <c:v>-120</c:v>
                </c:pt>
                <c:pt idx="1759">
                  <c:v>-120</c:v>
                </c:pt>
                <c:pt idx="1760">
                  <c:v>-120</c:v>
                </c:pt>
                <c:pt idx="1761">
                  <c:v>-120</c:v>
                </c:pt>
                <c:pt idx="1762">
                  <c:v>-120</c:v>
                </c:pt>
                <c:pt idx="1763">
                  <c:v>-120</c:v>
                </c:pt>
                <c:pt idx="1764">
                  <c:v>-120</c:v>
                </c:pt>
                <c:pt idx="1765">
                  <c:v>-120</c:v>
                </c:pt>
                <c:pt idx="1766">
                  <c:v>-120</c:v>
                </c:pt>
                <c:pt idx="1767">
                  <c:v>-120</c:v>
                </c:pt>
                <c:pt idx="1768">
                  <c:v>-120</c:v>
                </c:pt>
                <c:pt idx="1769">
                  <c:v>-120</c:v>
                </c:pt>
                <c:pt idx="1770">
                  <c:v>-120</c:v>
                </c:pt>
                <c:pt idx="1771">
                  <c:v>-120</c:v>
                </c:pt>
                <c:pt idx="1772">
                  <c:v>-120</c:v>
                </c:pt>
                <c:pt idx="1773">
                  <c:v>-120</c:v>
                </c:pt>
                <c:pt idx="1774">
                  <c:v>-120</c:v>
                </c:pt>
                <c:pt idx="1775">
                  <c:v>-120</c:v>
                </c:pt>
                <c:pt idx="1776">
                  <c:v>-120</c:v>
                </c:pt>
                <c:pt idx="1777">
                  <c:v>-120</c:v>
                </c:pt>
                <c:pt idx="1778">
                  <c:v>-120</c:v>
                </c:pt>
                <c:pt idx="1779">
                  <c:v>-120</c:v>
                </c:pt>
                <c:pt idx="1780">
                  <c:v>-120</c:v>
                </c:pt>
                <c:pt idx="1781">
                  <c:v>-120</c:v>
                </c:pt>
                <c:pt idx="1782">
                  <c:v>-120</c:v>
                </c:pt>
                <c:pt idx="1783">
                  <c:v>-120</c:v>
                </c:pt>
                <c:pt idx="1784">
                  <c:v>-120</c:v>
                </c:pt>
                <c:pt idx="1785">
                  <c:v>-120</c:v>
                </c:pt>
                <c:pt idx="1786">
                  <c:v>-120</c:v>
                </c:pt>
                <c:pt idx="1787">
                  <c:v>-120</c:v>
                </c:pt>
                <c:pt idx="1788">
                  <c:v>-120</c:v>
                </c:pt>
                <c:pt idx="1789">
                  <c:v>-120</c:v>
                </c:pt>
                <c:pt idx="1790">
                  <c:v>-120</c:v>
                </c:pt>
                <c:pt idx="1791">
                  <c:v>-120</c:v>
                </c:pt>
                <c:pt idx="1792">
                  <c:v>-120</c:v>
                </c:pt>
                <c:pt idx="1793">
                  <c:v>-120</c:v>
                </c:pt>
                <c:pt idx="1794">
                  <c:v>-120</c:v>
                </c:pt>
                <c:pt idx="1795">
                  <c:v>-120</c:v>
                </c:pt>
                <c:pt idx="1796">
                  <c:v>-120</c:v>
                </c:pt>
                <c:pt idx="1797">
                  <c:v>-120</c:v>
                </c:pt>
                <c:pt idx="1798">
                  <c:v>-120</c:v>
                </c:pt>
                <c:pt idx="1799">
                  <c:v>-120</c:v>
                </c:pt>
                <c:pt idx="1800">
                  <c:v>-120</c:v>
                </c:pt>
                <c:pt idx="1801">
                  <c:v>-120</c:v>
                </c:pt>
                <c:pt idx="1802">
                  <c:v>-120</c:v>
                </c:pt>
                <c:pt idx="1803">
                  <c:v>-120</c:v>
                </c:pt>
                <c:pt idx="1804">
                  <c:v>-120</c:v>
                </c:pt>
                <c:pt idx="1805">
                  <c:v>-120</c:v>
                </c:pt>
                <c:pt idx="1806">
                  <c:v>-120</c:v>
                </c:pt>
                <c:pt idx="1807">
                  <c:v>-120</c:v>
                </c:pt>
                <c:pt idx="1808">
                  <c:v>-120</c:v>
                </c:pt>
                <c:pt idx="1809">
                  <c:v>-120</c:v>
                </c:pt>
                <c:pt idx="1810">
                  <c:v>-120</c:v>
                </c:pt>
                <c:pt idx="1811">
                  <c:v>-120</c:v>
                </c:pt>
                <c:pt idx="1812">
                  <c:v>-120</c:v>
                </c:pt>
                <c:pt idx="1813">
                  <c:v>-120</c:v>
                </c:pt>
                <c:pt idx="1814">
                  <c:v>-120</c:v>
                </c:pt>
                <c:pt idx="1815">
                  <c:v>-120</c:v>
                </c:pt>
                <c:pt idx="1816">
                  <c:v>-120</c:v>
                </c:pt>
                <c:pt idx="1817">
                  <c:v>-120</c:v>
                </c:pt>
                <c:pt idx="1818">
                  <c:v>-120</c:v>
                </c:pt>
                <c:pt idx="1819">
                  <c:v>-120</c:v>
                </c:pt>
                <c:pt idx="1820">
                  <c:v>-120</c:v>
                </c:pt>
                <c:pt idx="1821">
                  <c:v>-120</c:v>
                </c:pt>
                <c:pt idx="1822">
                  <c:v>-120</c:v>
                </c:pt>
                <c:pt idx="1823">
                  <c:v>-120</c:v>
                </c:pt>
                <c:pt idx="1824">
                  <c:v>-120</c:v>
                </c:pt>
                <c:pt idx="1825">
                  <c:v>-120</c:v>
                </c:pt>
                <c:pt idx="1826">
                  <c:v>-120</c:v>
                </c:pt>
                <c:pt idx="1827">
                  <c:v>-120</c:v>
                </c:pt>
                <c:pt idx="1828">
                  <c:v>-120</c:v>
                </c:pt>
                <c:pt idx="1829">
                  <c:v>-120</c:v>
                </c:pt>
                <c:pt idx="1830">
                  <c:v>-120</c:v>
                </c:pt>
                <c:pt idx="1831">
                  <c:v>-120</c:v>
                </c:pt>
                <c:pt idx="1832">
                  <c:v>-120</c:v>
                </c:pt>
                <c:pt idx="1833">
                  <c:v>-120</c:v>
                </c:pt>
                <c:pt idx="1834">
                  <c:v>-120</c:v>
                </c:pt>
                <c:pt idx="1835">
                  <c:v>-120</c:v>
                </c:pt>
                <c:pt idx="1836">
                  <c:v>-120</c:v>
                </c:pt>
                <c:pt idx="1837">
                  <c:v>-120</c:v>
                </c:pt>
                <c:pt idx="1838">
                  <c:v>-120</c:v>
                </c:pt>
                <c:pt idx="1839">
                  <c:v>-120</c:v>
                </c:pt>
                <c:pt idx="1840">
                  <c:v>-120</c:v>
                </c:pt>
                <c:pt idx="1841">
                  <c:v>-120</c:v>
                </c:pt>
                <c:pt idx="1842">
                  <c:v>-120</c:v>
                </c:pt>
                <c:pt idx="1843">
                  <c:v>-120</c:v>
                </c:pt>
                <c:pt idx="1844">
                  <c:v>-120</c:v>
                </c:pt>
                <c:pt idx="1845">
                  <c:v>-120</c:v>
                </c:pt>
                <c:pt idx="1846">
                  <c:v>-120</c:v>
                </c:pt>
                <c:pt idx="1847">
                  <c:v>-120</c:v>
                </c:pt>
                <c:pt idx="1848">
                  <c:v>-120</c:v>
                </c:pt>
                <c:pt idx="1849">
                  <c:v>-120</c:v>
                </c:pt>
                <c:pt idx="1850">
                  <c:v>-120</c:v>
                </c:pt>
                <c:pt idx="1851">
                  <c:v>-120</c:v>
                </c:pt>
                <c:pt idx="1852">
                  <c:v>-120</c:v>
                </c:pt>
                <c:pt idx="1853">
                  <c:v>-120</c:v>
                </c:pt>
                <c:pt idx="1854">
                  <c:v>-120</c:v>
                </c:pt>
                <c:pt idx="1855">
                  <c:v>-120</c:v>
                </c:pt>
                <c:pt idx="1856">
                  <c:v>-120</c:v>
                </c:pt>
                <c:pt idx="1857">
                  <c:v>-120</c:v>
                </c:pt>
                <c:pt idx="1858">
                  <c:v>-120</c:v>
                </c:pt>
                <c:pt idx="1859">
                  <c:v>-120</c:v>
                </c:pt>
                <c:pt idx="1860">
                  <c:v>-120</c:v>
                </c:pt>
                <c:pt idx="1861">
                  <c:v>-120</c:v>
                </c:pt>
                <c:pt idx="1862">
                  <c:v>-120</c:v>
                </c:pt>
                <c:pt idx="1863">
                  <c:v>-120</c:v>
                </c:pt>
                <c:pt idx="1864">
                  <c:v>-120</c:v>
                </c:pt>
                <c:pt idx="1865">
                  <c:v>-120</c:v>
                </c:pt>
                <c:pt idx="1866">
                  <c:v>-120</c:v>
                </c:pt>
                <c:pt idx="1867">
                  <c:v>-120</c:v>
                </c:pt>
                <c:pt idx="1868">
                  <c:v>-120</c:v>
                </c:pt>
                <c:pt idx="1869">
                  <c:v>-120</c:v>
                </c:pt>
                <c:pt idx="1870">
                  <c:v>-120</c:v>
                </c:pt>
                <c:pt idx="1871">
                  <c:v>-120</c:v>
                </c:pt>
                <c:pt idx="1872">
                  <c:v>-120</c:v>
                </c:pt>
                <c:pt idx="1873">
                  <c:v>-120</c:v>
                </c:pt>
                <c:pt idx="1874">
                  <c:v>-120</c:v>
                </c:pt>
                <c:pt idx="1875">
                  <c:v>-120</c:v>
                </c:pt>
                <c:pt idx="1876">
                  <c:v>-120</c:v>
                </c:pt>
                <c:pt idx="1877">
                  <c:v>-120</c:v>
                </c:pt>
                <c:pt idx="1878">
                  <c:v>-120</c:v>
                </c:pt>
                <c:pt idx="1879">
                  <c:v>-120</c:v>
                </c:pt>
                <c:pt idx="1880">
                  <c:v>-120</c:v>
                </c:pt>
                <c:pt idx="1881">
                  <c:v>-120</c:v>
                </c:pt>
                <c:pt idx="1882">
                  <c:v>-120</c:v>
                </c:pt>
                <c:pt idx="1883">
                  <c:v>-120</c:v>
                </c:pt>
                <c:pt idx="1884">
                  <c:v>-120</c:v>
                </c:pt>
                <c:pt idx="1885">
                  <c:v>-120</c:v>
                </c:pt>
                <c:pt idx="1886">
                  <c:v>-120</c:v>
                </c:pt>
                <c:pt idx="1887">
                  <c:v>-120</c:v>
                </c:pt>
                <c:pt idx="1888">
                  <c:v>-120</c:v>
                </c:pt>
                <c:pt idx="1889">
                  <c:v>-120</c:v>
                </c:pt>
                <c:pt idx="1890">
                  <c:v>-120</c:v>
                </c:pt>
                <c:pt idx="1891">
                  <c:v>-120</c:v>
                </c:pt>
                <c:pt idx="1892">
                  <c:v>-120</c:v>
                </c:pt>
                <c:pt idx="1893">
                  <c:v>-120</c:v>
                </c:pt>
                <c:pt idx="1894">
                  <c:v>-120</c:v>
                </c:pt>
                <c:pt idx="1895">
                  <c:v>-120</c:v>
                </c:pt>
                <c:pt idx="1896">
                  <c:v>-120</c:v>
                </c:pt>
                <c:pt idx="1897">
                  <c:v>-120</c:v>
                </c:pt>
                <c:pt idx="1898">
                  <c:v>-120</c:v>
                </c:pt>
                <c:pt idx="1899">
                  <c:v>-120</c:v>
                </c:pt>
                <c:pt idx="1900">
                  <c:v>-120</c:v>
                </c:pt>
                <c:pt idx="1901">
                  <c:v>-120</c:v>
                </c:pt>
                <c:pt idx="1902">
                  <c:v>-120</c:v>
                </c:pt>
                <c:pt idx="1903">
                  <c:v>-120</c:v>
                </c:pt>
                <c:pt idx="1904">
                  <c:v>-120</c:v>
                </c:pt>
                <c:pt idx="1905">
                  <c:v>-120</c:v>
                </c:pt>
                <c:pt idx="1906">
                  <c:v>-120</c:v>
                </c:pt>
                <c:pt idx="1907">
                  <c:v>-120</c:v>
                </c:pt>
                <c:pt idx="1908">
                  <c:v>-120</c:v>
                </c:pt>
                <c:pt idx="1909">
                  <c:v>-120</c:v>
                </c:pt>
                <c:pt idx="1910">
                  <c:v>-120</c:v>
                </c:pt>
                <c:pt idx="1911">
                  <c:v>-120</c:v>
                </c:pt>
                <c:pt idx="1912">
                  <c:v>-120</c:v>
                </c:pt>
                <c:pt idx="1913">
                  <c:v>-120</c:v>
                </c:pt>
                <c:pt idx="1914">
                  <c:v>-120</c:v>
                </c:pt>
                <c:pt idx="1915">
                  <c:v>-120</c:v>
                </c:pt>
                <c:pt idx="1916">
                  <c:v>-120</c:v>
                </c:pt>
                <c:pt idx="1917">
                  <c:v>-120</c:v>
                </c:pt>
                <c:pt idx="1918">
                  <c:v>-120</c:v>
                </c:pt>
                <c:pt idx="1919">
                  <c:v>-120</c:v>
                </c:pt>
                <c:pt idx="1920">
                  <c:v>-120</c:v>
                </c:pt>
                <c:pt idx="1921">
                  <c:v>-120</c:v>
                </c:pt>
                <c:pt idx="1922">
                  <c:v>-120</c:v>
                </c:pt>
                <c:pt idx="1923">
                  <c:v>-120</c:v>
                </c:pt>
                <c:pt idx="1924">
                  <c:v>-120</c:v>
                </c:pt>
                <c:pt idx="1925">
                  <c:v>-120</c:v>
                </c:pt>
                <c:pt idx="1926">
                  <c:v>-120</c:v>
                </c:pt>
                <c:pt idx="1927">
                  <c:v>-120</c:v>
                </c:pt>
                <c:pt idx="1928">
                  <c:v>-120</c:v>
                </c:pt>
                <c:pt idx="1929">
                  <c:v>-120</c:v>
                </c:pt>
                <c:pt idx="1930">
                  <c:v>-120</c:v>
                </c:pt>
                <c:pt idx="1931">
                  <c:v>-120</c:v>
                </c:pt>
                <c:pt idx="1932">
                  <c:v>-120</c:v>
                </c:pt>
                <c:pt idx="1933">
                  <c:v>-120</c:v>
                </c:pt>
                <c:pt idx="1934">
                  <c:v>-120</c:v>
                </c:pt>
                <c:pt idx="1935">
                  <c:v>-120</c:v>
                </c:pt>
                <c:pt idx="1936">
                  <c:v>-120</c:v>
                </c:pt>
                <c:pt idx="1937">
                  <c:v>-120</c:v>
                </c:pt>
                <c:pt idx="1938">
                  <c:v>-120</c:v>
                </c:pt>
                <c:pt idx="1939">
                  <c:v>-120</c:v>
                </c:pt>
                <c:pt idx="1940">
                  <c:v>-120</c:v>
                </c:pt>
                <c:pt idx="1941">
                  <c:v>-120</c:v>
                </c:pt>
                <c:pt idx="1942">
                  <c:v>-120</c:v>
                </c:pt>
                <c:pt idx="1943">
                  <c:v>-120</c:v>
                </c:pt>
                <c:pt idx="1944">
                  <c:v>-120</c:v>
                </c:pt>
                <c:pt idx="1945">
                  <c:v>-120</c:v>
                </c:pt>
                <c:pt idx="1946">
                  <c:v>-120</c:v>
                </c:pt>
                <c:pt idx="1947">
                  <c:v>-120</c:v>
                </c:pt>
                <c:pt idx="1948">
                  <c:v>-120</c:v>
                </c:pt>
                <c:pt idx="1949">
                  <c:v>-120</c:v>
                </c:pt>
                <c:pt idx="1950">
                  <c:v>-120</c:v>
                </c:pt>
                <c:pt idx="1951">
                  <c:v>-120</c:v>
                </c:pt>
                <c:pt idx="1952">
                  <c:v>-120</c:v>
                </c:pt>
                <c:pt idx="1953">
                  <c:v>-120</c:v>
                </c:pt>
                <c:pt idx="1954">
                  <c:v>-120</c:v>
                </c:pt>
                <c:pt idx="1955">
                  <c:v>-120</c:v>
                </c:pt>
                <c:pt idx="1956">
                  <c:v>-120</c:v>
                </c:pt>
                <c:pt idx="1957">
                  <c:v>-120</c:v>
                </c:pt>
                <c:pt idx="1958">
                  <c:v>-120</c:v>
                </c:pt>
                <c:pt idx="1959">
                  <c:v>-120</c:v>
                </c:pt>
                <c:pt idx="1960">
                  <c:v>-120</c:v>
                </c:pt>
                <c:pt idx="1961">
                  <c:v>-120</c:v>
                </c:pt>
                <c:pt idx="1962">
                  <c:v>-120</c:v>
                </c:pt>
                <c:pt idx="1963">
                  <c:v>-120</c:v>
                </c:pt>
                <c:pt idx="1964">
                  <c:v>-120</c:v>
                </c:pt>
                <c:pt idx="1965">
                  <c:v>-120</c:v>
                </c:pt>
                <c:pt idx="1966">
                  <c:v>-120</c:v>
                </c:pt>
                <c:pt idx="1967">
                  <c:v>-120</c:v>
                </c:pt>
                <c:pt idx="1968">
                  <c:v>-120</c:v>
                </c:pt>
                <c:pt idx="1969">
                  <c:v>-120</c:v>
                </c:pt>
                <c:pt idx="1970">
                  <c:v>-120</c:v>
                </c:pt>
                <c:pt idx="1971">
                  <c:v>-120</c:v>
                </c:pt>
                <c:pt idx="1972">
                  <c:v>-120</c:v>
                </c:pt>
                <c:pt idx="1973">
                  <c:v>-120</c:v>
                </c:pt>
                <c:pt idx="1974">
                  <c:v>-120</c:v>
                </c:pt>
                <c:pt idx="1975">
                  <c:v>-120</c:v>
                </c:pt>
                <c:pt idx="1976">
                  <c:v>-120</c:v>
                </c:pt>
                <c:pt idx="1977">
                  <c:v>-120</c:v>
                </c:pt>
                <c:pt idx="1978">
                  <c:v>-120</c:v>
                </c:pt>
                <c:pt idx="1979">
                  <c:v>-120</c:v>
                </c:pt>
                <c:pt idx="1980">
                  <c:v>-120</c:v>
                </c:pt>
                <c:pt idx="1981">
                  <c:v>-120</c:v>
                </c:pt>
                <c:pt idx="1982">
                  <c:v>-120</c:v>
                </c:pt>
                <c:pt idx="1983">
                  <c:v>-120</c:v>
                </c:pt>
                <c:pt idx="1984">
                  <c:v>-120</c:v>
                </c:pt>
                <c:pt idx="1985">
                  <c:v>-120</c:v>
                </c:pt>
                <c:pt idx="1986">
                  <c:v>-120</c:v>
                </c:pt>
                <c:pt idx="1987">
                  <c:v>-120</c:v>
                </c:pt>
                <c:pt idx="1988">
                  <c:v>-120</c:v>
                </c:pt>
                <c:pt idx="1989">
                  <c:v>-120</c:v>
                </c:pt>
                <c:pt idx="1990">
                  <c:v>-120</c:v>
                </c:pt>
                <c:pt idx="1991">
                  <c:v>-120</c:v>
                </c:pt>
                <c:pt idx="1992">
                  <c:v>-120</c:v>
                </c:pt>
                <c:pt idx="1993">
                  <c:v>-120</c:v>
                </c:pt>
                <c:pt idx="1994">
                  <c:v>-120</c:v>
                </c:pt>
                <c:pt idx="1995">
                  <c:v>-120</c:v>
                </c:pt>
                <c:pt idx="1996">
                  <c:v>-120</c:v>
                </c:pt>
                <c:pt idx="1997">
                  <c:v>-120</c:v>
                </c:pt>
                <c:pt idx="1998">
                  <c:v>-120</c:v>
                </c:pt>
                <c:pt idx="1999">
                  <c:v>-120</c:v>
                </c:pt>
                <c:pt idx="2000">
                  <c:v>120</c:v>
                </c:pt>
                <c:pt idx="2001">
                  <c:v>120</c:v>
                </c:pt>
                <c:pt idx="2002">
                  <c:v>120</c:v>
                </c:pt>
                <c:pt idx="2003">
                  <c:v>120</c:v>
                </c:pt>
                <c:pt idx="2004">
                  <c:v>120</c:v>
                </c:pt>
                <c:pt idx="2005">
                  <c:v>120</c:v>
                </c:pt>
                <c:pt idx="2006">
                  <c:v>120</c:v>
                </c:pt>
                <c:pt idx="2007">
                  <c:v>120</c:v>
                </c:pt>
                <c:pt idx="2008">
                  <c:v>120</c:v>
                </c:pt>
                <c:pt idx="2009">
                  <c:v>120</c:v>
                </c:pt>
                <c:pt idx="2010">
                  <c:v>120</c:v>
                </c:pt>
                <c:pt idx="2011">
                  <c:v>120</c:v>
                </c:pt>
                <c:pt idx="2012">
                  <c:v>120</c:v>
                </c:pt>
                <c:pt idx="2013">
                  <c:v>120</c:v>
                </c:pt>
                <c:pt idx="2014">
                  <c:v>120</c:v>
                </c:pt>
                <c:pt idx="2015">
                  <c:v>120</c:v>
                </c:pt>
                <c:pt idx="2016">
                  <c:v>120</c:v>
                </c:pt>
                <c:pt idx="2017">
                  <c:v>120</c:v>
                </c:pt>
                <c:pt idx="2018">
                  <c:v>120</c:v>
                </c:pt>
                <c:pt idx="2019">
                  <c:v>120</c:v>
                </c:pt>
                <c:pt idx="2020">
                  <c:v>120</c:v>
                </c:pt>
                <c:pt idx="2021">
                  <c:v>120</c:v>
                </c:pt>
                <c:pt idx="2022">
                  <c:v>120</c:v>
                </c:pt>
                <c:pt idx="2023">
                  <c:v>120</c:v>
                </c:pt>
                <c:pt idx="2024">
                  <c:v>120</c:v>
                </c:pt>
                <c:pt idx="2025">
                  <c:v>120</c:v>
                </c:pt>
                <c:pt idx="2026">
                  <c:v>120</c:v>
                </c:pt>
                <c:pt idx="2027">
                  <c:v>120</c:v>
                </c:pt>
                <c:pt idx="2028">
                  <c:v>120</c:v>
                </c:pt>
                <c:pt idx="2029">
                  <c:v>120</c:v>
                </c:pt>
                <c:pt idx="2030">
                  <c:v>120</c:v>
                </c:pt>
                <c:pt idx="2031">
                  <c:v>120</c:v>
                </c:pt>
                <c:pt idx="2032">
                  <c:v>120</c:v>
                </c:pt>
                <c:pt idx="2033">
                  <c:v>120</c:v>
                </c:pt>
                <c:pt idx="2034">
                  <c:v>120</c:v>
                </c:pt>
                <c:pt idx="2035">
                  <c:v>120</c:v>
                </c:pt>
                <c:pt idx="2036">
                  <c:v>120</c:v>
                </c:pt>
                <c:pt idx="2037">
                  <c:v>120</c:v>
                </c:pt>
                <c:pt idx="2038">
                  <c:v>120</c:v>
                </c:pt>
                <c:pt idx="2039">
                  <c:v>120</c:v>
                </c:pt>
                <c:pt idx="2040">
                  <c:v>120</c:v>
                </c:pt>
                <c:pt idx="2041">
                  <c:v>120</c:v>
                </c:pt>
                <c:pt idx="2042">
                  <c:v>120</c:v>
                </c:pt>
                <c:pt idx="2043">
                  <c:v>120</c:v>
                </c:pt>
                <c:pt idx="2044">
                  <c:v>120</c:v>
                </c:pt>
                <c:pt idx="2045">
                  <c:v>120</c:v>
                </c:pt>
                <c:pt idx="2046">
                  <c:v>120</c:v>
                </c:pt>
                <c:pt idx="2047">
                  <c:v>120</c:v>
                </c:pt>
                <c:pt idx="2048">
                  <c:v>120</c:v>
                </c:pt>
                <c:pt idx="2049">
                  <c:v>120</c:v>
                </c:pt>
                <c:pt idx="2050">
                  <c:v>120</c:v>
                </c:pt>
                <c:pt idx="2051">
                  <c:v>120</c:v>
                </c:pt>
                <c:pt idx="2052">
                  <c:v>120</c:v>
                </c:pt>
                <c:pt idx="2053">
                  <c:v>120</c:v>
                </c:pt>
                <c:pt idx="2054">
                  <c:v>120</c:v>
                </c:pt>
                <c:pt idx="2055">
                  <c:v>120</c:v>
                </c:pt>
                <c:pt idx="2056">
                  <c:v>120</c:v>
                </c:pt>
                <c:pt idx="2057">
                  <c:v>120</c:v>
                </c:pt>
                <c:pt idx="2058">
                  <c:v>120</c:v>
                </c:pt>
                <c:pt idx="2059">
                  <c:v>120</c:v>
                </c:pt>
                <c:pt idx="2060">
                  <c:v>120</c:v>
                </c:pt>
                <c:pt idx="2061">
                  <c:v>120</c:v>
                </c:pt>
                <c:pt idx="2062">
                  <c:v>120</c:v>
                </c:pt>
                <c:pt idx="2063">
                  <c:v>120</c:v>
                </c:pt>
                <c:pt idx="2064">
                  <c:v>120</c:v>
                </c:pt>
                <c:pt idx="2065">
                  <c:v>120</c:v>
                </c:pt>
                <c:pt idx="2066">
                  <c:v>120</c:v>
                </c:pt>
                <c:pt idx="2067">
                  <c:v>120</c:v>
                </c:pt>
                <c:pt idx="2068">
                  <c:v>120</c:v>
                </c:pt>
                <c:pt idx="2069">
                  <c:v>120</c:v>
                </c:pt>
                <c:pt idx="2070">
                  <c:v>120</c:v>
                </c:pt>
                <c:pt idx="2071">
                  <c:v>120</c:v>
                </c:pt>
                <c:pt idx="2072">
                  <c:v>120</c:v>
                </c:pt>
                <c:pt idx="2073">
                  <c:v>120</c:v>
                </c:pt>
                <c:pt idx="2074">
                  <c:v>120</c:v>
                </c:pt>
                <c:pt idx="2075">
                  <c:v>120</c:v>
                </c:pt>
                <c:pt idx="2076">
                  <c:v>120</c:v>
                </c:pt>
                <c:pt idx="2077">
                  <c:v>120</c:v>
                </c:pt>
                <c:pt idx="2078">
                  <c:v>120</c:v>
                </c:pt>
                <c:pt idx="2079">
                  <c:v>120</c:v>
                </c:pt>
                <c:pt idx="2080">
                  <c:v>120</c:v>
                </c:pt>
                <c:pt idx="2081">
                  <c:v>120</c:v>
                </c:pt>
                <c:pt idx="2082">
                  <c:v>120</c:v>
                </c:pt>
                <c:pt idx="2083">
                  <c:v>120</c:v>
                </c:pt>
                <c:pt idx="2084">
                  <c:v>120</c:v>
                </c:pt>
                <c:pt idx="2085">
                  <c:v>120</c:v>
                </c:pt>
                <c:pt idx="2086">
                  <c:v>120</c:v>
                </c:pt>
                <c:pt idx="2087">
                  <c:v>120</c:v>
                </c:pt>
                <c:pt idx="2088">
                  <c:v>120</c:v>
                </c:pt>
                <c:pt idx="2089">
                  <c:v>120</c:v>
                </c:pt>
                <c:pt idx="2090">
                  <c:v>120</c:v>
                </c:pt>
                <c:pt idx="2091">
                  <c:v>120</c:v>
                </c:pt>
                <c:pt idx="2092">
                  <c:v>120</c:v>
                </c:pt>
                <c:pt idx="2093">
                  <c:v>120</c:v>
                </c:pt>
                <c:pt idx="2094">
                  <c:v>120</c:v>
                </c:pt>
                <c:pt idx="2095">
                  <c:v>120</c:v>
                </c:pt>
                <c:pt idx="2096">
                  <c:v>120</c:v>
                </c:pt>
                <c:pt idx="2097">
                  <c:v>120</c:v>
                </c:pt>
                <c:pt idx="2098">
                  <c:v>120</c:v>
                </c:pt>
                <c:pt idx="2099">
                  <c:v>120</c:v>
                </c:pt>
                <c:pt idx="2100">
                  <c:v>120</c:v>
                </c:pt>
                <c:pt idx="2101">
                  <c:v>120</c:v>
                </c:pt>
                <c:pt idx="2102">
                  <c:v>120</c:v>
                </c:pt>
                <c:pt idx="2103">
                  <c:v>120</c:v>
                </c:pt>
                <c:pt idx="2104">
                  <c:v>120</c:v>
                </c:pt>
                <c:pt idx="2105">
                  <c:v>120</c:v>
                </c:pt>
                <c:pt idx="2106">
                  <c:v>120</c:v>
                </c:pt>
                <c:pt idx="2107">
                  <c:v>120</c:v>
                </c:pt>
                <c:pt idx="2108">
                  <c:v>120</c:v>
                </c:pt>
                <c:pt idx="2109">
                  <c:v>120</c:v>
                </c:pt>
                <c:pt idx="2110">
                  <c:v>120</c:v>
                </c:pt>
                <c:pt idx="2111">
                  <c:v>120</c:v>
                </c:pt>
                <c:pt idx="2112">
                  <c:v>120</c:v>
                </c:pt>
                <c:pt idx="2113">
                  <c:v>120</c:v>
                </c:pt>
                <c:pt idx="2114">
                  <c:v>120</c:v>
                </c:pt>
                <c:pt idx="2115">
                  <c:v>120</c:v>
                </c:pt>
                <c:pt idx="2116">
                  <c:v>120</c:v>
                </c:pt>
                <c:pt idx="2117">
                  <c:v>120</c:v>
                </c:pt>
                <c:pt idx="2118">
                  <c:v>120</c:v>
                </c:pt>
                <c:pt idx="2119">
                  <c:v>120</c:v>
                </c:pt>
                <c:pt idx="2120">
                  <c:v>120</c:v>
                </c:pt>
                <c:pt idx="2121">
                  <c:v>120</c:v>
                </c:pt>
                <c:pt idx="2122">
                  <c:v>120</c:v>
                </c:pt>
                <c:pt idx="2123">
                  <c:v>120</c:v>
                </c:pt>
                <c:pt idx="2124">
                  <c:v>120</c:v>
                </c:pt>
                <c:pt idx="2125">
                  <c:v>120</c:v>
                </c:pt>
                <c:pt idx="2126">
                  <c:v>120</c:v>
                </c:pt>
                <c:pt idx="2127">
                  <c:v>120</c:v>
                </c:pt>
                <c:pt idx="2128">
                  <c:v>120</c:v>
                </c:pt>
                <c:pt idx="2129">
                  <c:v>120</c:v>
                </c:pt>
                <c:pt idx="2130">
                  <c:v>120</c:v>
                </c:pt>
                <c:pt idx="2131">
                  <c:v>120</c:v>
                </c:pt>
                <c:pt idx="2132">
                  <c:v>120</c:v>
                </c:pt>
                <c:pt idx="2133">
                  <c:v>120</c:v>
                </c:pt>
                <c:pt idx="2134">
                  <c:v>120</c:v>
                </c:pt>
                <c:pt idx="2135">
                  <c:v>120</c:v>
                </c:pt>
                <c:pt idx="2136">
                  <c:v>120</c:v>
                </c:pt>
                <c:pt idx="2137">
                  <c:v>120</c:v>
                </c:pt>
                <c:pt idx="2138">
                  <c:v>120</c:v>
                </c:pt>
                <c:pt idx="2139">
                  <c:v>120</c:v>
                </c:pt>
                <c:pt idx="2140">
                  <c:v>120</c:v>
                </c:pt>
                <c:pt idx="2141">
                  <c:v>120</c:v>
                </c:pt>
                <c:pt idx="2142">
                  <c:v>120</c:v>
                </c:pt>
                <c:pt idx="2143">
                  <c:v>120</c:v>
                </c:pt>
                <c:pt idx="2144">
                  <c:v>120</c:v>
                </c:pt>
                <c:pt idx="2145">
                  <c:v>120</c:v>
                </c:pt>
                <c:pt idx="2146">
                  <c:v>120</c:v>
                </c:pt>
                <c:pt idx="2147">
                  <c:v>120</c:v>
                </c:pt>
                <c:pt idx="2148">
                  <c:v>120</c:v>
                </c:pt>
                <c:pt idx="2149">
                  <c:v>120</c:v>
                </c:pt>
                <c:pt idx="2150">
                  <c:v>120</c:v>
                </c:pt>
                <c:pt idx="2151">
                  <c:v>120</c:v>
                </c:pt>
                <c:pt idx="2152">
                  <c:v>120</c:v>
                </c:pt>
                <c:pt idx="2153">
                  <c:v>120</c:v>
                </c:pt>
                <c:pt idx="2154">
                  <c:v>120</c:v>
                </c:pt>
                <c:pt idx="2155">
                  <c:v>120</c:v>
                </c:pt>
                <c:pt idx="2156">
                  <c:v>120</c:v>
                </c:pt>
                <c:pt idx="2157">
                  <c:v>120</c:v>
                </c:pt>
                <c:pt idx="2158">
                  <c:v>120</c:v>
                </c:pt>
                <c:pt idx="2159">
                  <c:v>120</c:v>
                </c:pt>
                <c:pt idx="2160">
                  <c:v>120</c:v>
                </c:pt>
                <c:pt idx="2161">
                  <c:v>120</c:v>
                </c:pt>
                <c:pt idx="2162">
                  <c:v>120</c:v>
                </c:pt>
                <c:pt idx="2163">
                  <c:v>120</c:v>
                </c:pt>
                <c:pt idx="2164">
                  <c:v>120</c:v>
                </c:pt>
                <c:pt idx="2165">
                  <c:v>120</c:v>
                </c:pt>
                <c:pt idx="2166">
                  <c:v>120</c:v>
                </c:pt>
                <c:pt idx="2167">
                  <c:v>120</c:v>
                </c:pt>
                <c:pt idx="2168">
                  <c:v>120</c:v>
                </c:pt>
                <c:pt idx="2169">
                  <c:v>120</c:v>
                </c:pt>
                <c:pt idx="2170">
                  <c:v>120</c:v>
                </c:pt>
                <c:pt idx="2171">
                  <c:v>120</c:v>
                </c:pt>
                <c:pt idx="2172">
                  <c:v>120</c:v>
                </c:pt>
                <c:pt idx="2173">
                  <c:v>120</c:v>
                </c:pt>
                <c:pt idx="2174">
                  <c:v>120</c:v>
                </c:pt>
                <c:pt idx="2175">
                  <c:v>120</c:v>
                </c:pt>
                <c:pt idx="2176">
                  <c:v>120</c:v>
                </c:pt>
                <c:pt idx="2177">
                  <c:v>120</c:v>
                </c:pt>
                <c:pt idx="2178">
                  <c:v>120</c:v>
                </c:pt>
                <c:pt idx="2179">
                  <c:v>120</c:v>
                </c:pt>
                <c:pt idx="2180">
                  <c:v>120</c:v>
                </c:pt>
                <c:pt idx="2181">
                  <c:v>120</c:v>
                </c:pt>
                <c:pt idx="2182">
                  <c:v>120</c:v>
                </c:pt>
                <c:pt idx="2183">
                  <c:v>120</c:v>
                </c:pt>
                <c:pt idx="2184">
                  <c:v>120</c:v>
                </c:pt>
                <c:pt idx="2185">
                  <c:v>120</c:v>
                </c:pt>
                <c:pt idx="2186">
                  <c:v>120</c:v>
                </c:pt>
                <c:pt idx="2187">
                  <c:v>120</c:v>
                </c:pt>
                <c:pt idx="2188">
                  <c:v>120</c:v>
                </c:pt>
                <c:pt idx="2189">
                  <c:v>120</c:v>
                </c:pt>
                <c:pt idx="2190">
                  <c:v>120</c:v>
                </c:pt>
                <c:pt idx="2191">
                  <c:v>120</c:v>
                </c:pt>
                <c:pt idx="2192">
                  <c:v>120</c:v>
                </c:pt>
                <c:pt idx="2193">
                  <c:v>120</c:v>
                </c:pt>
                <c:pt idx="2194">
                  <c:v>120</c:v>
                </c:pt>
                <c:pt idx="2195">
                  <c:v>120</c:v>
                </c:pt>
                <c:pt idx="2196">
                  <c:v>120</c:v>
                </c:pt>
                <c:pt idx="2197">
                  <c:v>120</c:v>
                </c:pt>
                <c:pt idx="2198">
                  <c:v>120</c:v>
                </c:pt>
                <c:pt idx="2199">
                  <c:v>120</c:v>
                </c:pt>
                <c:pt idx="2200">
                  <c:v>120</c:v>
                </c:pt>
                <c:pt idx="2201">
                  <c:v>120</c:v>
                </c:pt>
                <c:pt idx="2202">
                  <c:v>120</c:v>
                </c:pt>
                <c:pt idx="2203">
                  <c:v>120</c:v>
                </c:pt>
                <c:pt idx="2204">
                  <c:v>120</c:v>
                </c:pt>
                <c:pt idx="2205">
                  <c:v>120</c:v>
                </c:pt>
                <c:pt idx="2206">
                  <c:v>120</c:v>
                </c:pt>
                <c:pt idx="2207">
                  <c:v>120</c:v>
                </c:pt>
                <c:pt idx="2208">
                  <c:v>120</c:v>
                </c:pt>
                <c:pt idx="2209">
                  <c:v>120</c:v>
                </c:pt>
                <c:pt idx="2210">
                  <c:v>120</c:v>
                </c:pt>
                <c:pt idx="2211">
                  <c:v>120</c:v>
                </c:pt>
                <c:pt idx="2212">
                  <c:v>120</c:v>
                </c:pt>
                <c:pt idx="2213">
                  <c:v>120</c:v>
                </c:pt>
                <c:pt idx="2214">
                  <c:v>120</c:v>
                </c:pt>
                <c:pt idx="2215">
                  <c:v>120</c:v>
                </c:pt>
                <c:pt idx="2216">
                  <c:v>120</c:v>
                </c:pt>
                <c:pt idx="2217">
                  <c:v>120</c:v>
                </c:pt>
                <c:pt idx="2218">
                  <c:v>120</c:v>
                </c:pt>
                <c:pt idx="2219">
                  <c:v>120</c:v>
                </c:pt>
                <c:pt idx="2220">
                  <c:v>120</c:v>
                </c:pt>
                <c:pt idx="2221">
                  <c:v>120</c:v>
                </c:pt>
                <c:pt idx="2222">
                  <c:v>120</c:v>
                </c:pt>
                <c:pt idx="2223">
                  <c:v>120</c:v>
                </c:pt>
                <c:pt idx="2224">
                  <c:v>120</c:v>
                </c:pt>
                <c:pt idx="2225">
                  <c:v>120</c:v>
                </c:pt>
                <c:pt idx="2226">
                  <c:v>120</c:v>
                </c:pt>
                <c:pt idx="2227">
                  <c:v>120</c:v>
                </c:pt>
                <c:pt idx="2228">
                  <c:v>120</c:v>
                </c:pt>
                <c:pt idx="2229">
                  <c:v>120</c:v>
                </c:pt>
                <c:pt idx="2230">
                  <c:v>120</c:v>
                </c:pt>
                <c:pt idx="2231">
                  <c:v>120</c:v>
                </c:pt>
                <c:pt idx="2232">
                  <c:v>120</c:v>
                </c:pt>
                <c:pt idx="2233">
                  <c:v>120</c:v>
                </c:pt>
                <c:pt idx="2234">
                  <c:v>120</c:v>
                </c:pt>
                <c:pt idx="2235">
                  <c:v>120</c:v>
                </c:pt>
                <c:pt idx="2236">
                  <c:v>120</c:v>
                </c:pt>
                <c:pt idx="2237">
                  <c:v>120</c:v>
                </c:pt>
                <c:pt idx="2238">
                  <c:v>120</c:v>
                </c:pt>
                <c:pt idx="2239">
                  <c:v>120</c:v>
                </c:pt>
                <c:pt idx="2240">
                  <c:v>120</c:v>
                </c:pt>
                <c:pt idx="2241">
                  <c:v>120</c:v>
                </c:pt>
                <c:pt idx="2242">
                  <c:v>120</c:v>
                </c:pt>
                <c:pt idx="2243">
                  <c:v>120</c:v>
                </c:pt>
                <c:pt idx="2244">
                  <c:v>120</c:v>
                </c:pt>
                <c:pt idx="2245">
                  <c:v>120</c:v>
                </c:pt>
                <c:pt idx="2246">
                  <c:v>120</c:v>
                </c:pt>
                <c:pt idx="2247">
                  <c:v>120</c:v>
                </c:pt>
                <c:pt idx="2248">
                  <c:v>120</c:v>
                </c:pt>
                <c:pt idx="2249">
                  <c:v>120</c:v>
                </c:pt>
                <c:pt idx="2250">
                  <c:v>120</c:v>
                </c:pt>
                <c:pt idx="2251">
                  <c:v>120</c:v>
                </c:pt>
                <c:pt idx="2252">
                  <c:v>120</c:v>
                </c:pt>
                <c:pt idx="2253">
                  <c:v>120</c:v>
                </c:pt>
                <c:pt idx="2254">
                  <c:v>120</c:v>
                </c:pt>
                <c:pt idx="2255">
                  <c:v>120</c:v>
                </c:pt>
                <c:pt idx="2256">
                  <c:v>120</c:v>
                </c:pt>
                <c:pt idx="2257">
                  <c:v>120</c:v>
                </c:pt>
                <c:pt idx="2258">
                  <c:v>120</c:v>
                </c:pt>
                <c:pt idx="2259">
                  <c:v>120</c:v>
                </c:pt>
                <c:pt idx="2260">
                  <c:v>120</c:v>
                </c:pt>
                <c:pt idx="2261">
                  <c:v>120</c:v>
                </c:pt>
                <c:pt idx="2262">
                  <c:v>120</c:v>
                </c:pt>
                <c:pt idx="2263">
                  <c:v>120</c:v>
                </c:pt>
                <c:pt idx="2264">
                  <c:v>120</c:v>
                </c:pt>
                <c:pt idx="2265">
                  <c:v>120</c:v>
                </c:pt>
                <c:pt idx="2266">
                  <c:v>120</c:v>
                </c:pt>
                <c:pt idx="2267">
                  <c:v>120</c:v>
                </c:pt>
                <c:pt idx="2268">
                  <c:v>120</c:v>
                </c:pt>
                <c:pt idx="2269">
                  <c:v>120</c:v>
                </c:pt>
                <c:pt idx="2270">
                  <c:v>120</c:v>
                </c:pt>
                <c:pt idx="2271">
                  <c:v>120</c:v>
                </c:pt>
                <c:pt idx="2272">
                  <c:v>120</c:v>
                </c:pt>
                <c:pt idx="2273">
                  <c:v>120</c:v>
                </c:pt>
                <c:pt idx="2274">
                  <c:v>120</c:v>
                </c:pt>
                <c:pt idx="2275">
                  <c:v>120</c:v>
                </c:pt>
                <c:pt idx="2276">
                  <c:v>120</c:v>
                </c:pt>
                <c:pt idx="2277">
                  <c:v>120</c:v>
                </c:pt>
                <c:pt idx="2278">
                  <c:v>120</c:v>
                </c:pt>
                <c:pt idx="2279">
                  <c:v>120</c:v>
                </c:pt>
                <c:pt idx="2280">
                  <c:v>120</c:v>
                </c:pt>
                <c:pt idx="2281">
                  <c:v>120</c:v>
                </c:pt>
                <c:pt idx="2282">
                  <c:v>120</c:v>
                </c:pt>
                <c:pt idx="2283">
                  <c:v>120</c:v>
                </c:pt>
                <c:pt idx="2284">
                  <c:v>120</c:v>
                </c:pt>
                <c:pt idx="2285">
                  <c:v>120</c:v>
                </c:pt>
                <c:pt idx="2286">
                  <c:v>120</c:v>
                </c:pt>
                <c:pt idx="2287">
                  <c:v>120</c:v>
                </c:pt>
                <c:pt idx="2288">
                  <c:v>120</c:v>
                </c:pt>
                <c:pt idx="2289">
                  <c:v>120</c:v>
                </c:pt>
                <c:pt idx="2290">
                  <c:v>120</c:v>
                </c:pt>
                <c:pt idx="2291">
                  <c:v>120</c:v>
                </c:pt>
                <c:pt idx="2292">
                  <c:v>120</c:v>
                </c:pt>
                <c:pt idx="2293">
                  <c:v>120</c:v>
                </c:pt>
                <c:pt idx="2294">
                  <c:v>120</c:v>
                </c:pt>
                <c:pt idx="2295">
                  <c:v>120</c:v>
                </c:pt>
                <c:pt idx="2296">
                  <c:v>120</c:v>
                </c:pt>
                <c:pt idx="2297">
                  <c:v>120</c:v>
                </c:pt>
                <c:pt idx="2298">
                  <c:v>120</c:v>
                </c:pt>
                <c:pt idx="2299">
                  <c:v>120</c:v>
                </c:pt>
                <c:pt idx="2300">
                  <c:v>120</c:v>
                </c:pt>
                <c:pt idx="2301">
                  <c:v>120</c:v>
                </c:pt>
                <c:pt idx="2302">
                  <c:v>120</c:v>
                </c:pt>
                <c:pt idx="2303">
                  <c:v>120</c:v>
                </c:pt>
                <c:pt idx="2304">
                  <c:v>120</c:v>
                </c:pt>
                <c:pt idx="2305">
                  <c:v>120</c:v>
                </c:pt>
                <c:pt idx="2306">
                  <c:v>120</c:v>
                </c:pt>
                <c:pt idx="2307">
                  <c:v>120</c:v>
                </c:pt>
                <c:pt idx="2308">
                  <c:v>120</c:v>
                </c:pt>
                <c:pt idx="2309">
                  <c:v>120</c:v>
                </c:pt>
                <c:pt idx="2310">
                  <c:v>120</c:v>
                </c:pt>
                <c:pt idx="2311">
                  <c:v>120</c:v>
                </c:pt>
                <c:pt idx="2312">
                  <c:v>120</c:v>
                </c:pt>
                <c:pt idx="2313">
                  <c:v>120</c:v>
                </c:pt>
                <c:pt idx="2314">
                  <c:v>120</c:v>
                </c:pt>
                <c:pt idx="2315">
                  <c:v>120</c:v>
                </c:pt>
                <c:pt idx="2316">
                  <c:v>120</c:v>
                </c:pt>
                <c:pt idx="2317">
                  <c:v>120</c:v>
                </c:pt>
                <c:pt idx="2318">
                  <c:v>120</c:v>
                </c:pt>
                <c:pt idx="2319">
                  <c:v>120</c:v>
                </c:pt>
                <c:pt idx="2320">
                  <c:v>120</c:v>
                </c:pt>
                <c:pt idx="2321">
                  <c:v>120</c:v>
                </c:pt>
                <c:pt idx="2322">
                  <c:v>120</c:v>
                </c:pt>
                <c:pt idx="2323">
                  <c:v>120</c:v>
                </c:pt>
                <c:pt idx="2324">
                  <c:v>120</c:v>
                </c:pt>
                <c:pt idx="2325">
                  <c:v>120</c:v>
                </c:pt>
                <c:pt idx="2326">
                  <c:v>120</c:v>
                </c:pt>
                <c:pt idx="2327">
                  <c:v>120</c:v>
                </c:pt>
                <c:pt idx="2328">
                  <c:v>120</c:v>
                </c:pt>
                <c:pt idx="2329">
                  <c:v>120</c:v>
                </c:pt>
                <c:pt idx="2330">
                  <c:v>120</c:v>
                </c:pt>
                <c:pt idx="2331">
                  <c:v>120</c:v>
                </c:pt>
                <c:pt idx="2332">
                  <c:v>120</c:v>
                </c:pt>
                <c:pt idx="2333">
                  <c:v>120</c:v>
                </c:pt>
                <c:pt idx="2334">
                  <c:v>120</c:v>
                </c:pt>
                <c:pt idx="2335">
                  <c:v>120</c:v>
                </c:pt>
                <c:pt idx="2336">
                  <c:v>120</c:v>
                </c:pt>
                <c:pt idx="2337">
                  <c:v>120</c:v>
                </c:pt>
                <c:pt idx="2338">
                  <c:v>120</c:v>
                </c:pt>
                <c:pt idx="2339">
                  <c:v>120</c:v>
                </c:pt>
                <c:pt idx="2340">
                  <c:v>120</c:v>
                </c:pt>
                <c:pt idx="2341">
                  <c:v>120</c:v>
                </c:pt>
                <c:pt idx="2342">
                  <c:v>120</c:v>
                </c:pt>
                <c:pt idx="2343">
                  <c:v>120</c:v>
                </c:pt>
                <c:pt idx="2344">
                  <c:v>120</c:v>
                </c:pt>
                <c:pt idx="2345">
                  <c:v>120</c:v>
                </c:pt>
                <c:pt idx="2346">
                  <c:v>120</c:v>
                </c:pt>
                <c:pt idx="2347">
                  <c:v>120</c:v>
                </c:pt>
                <c:pt idx="2348">
                  <c:v>120</c:v>
                </c:pt>
                <c:pt idx="2349">
                  <c:v>120</c:v>
                </c:pt>
                <c:pt idx="2350">
                  <c:v>120</c:v>
                </c:pt>
                <c:pt idx="2351">
                  <c:v>120</c:v>
                </c:pt>
                <c:pt idx="2352">
                  <c:v>120</c:v>
                </c:pt>
                <c:pt idx="2353">
                  <c:v>120</c:v>
                </c:pt>
                <c:pt idx="2354">
                  <c:v>120</c:v>
                </c:pt>
                <c:pt idx="2355">
                  <c:v>120</c:v>
                </c:pt>
                <c:pt idx="2356">
                  <c:v>120</c:v>
                </c:pt>
                <c:pt idx="2357">
                  <c:v>120</c:v>
                </c:pt>
                <c:pt idx="2358">
                  <c:v>120</c:v>
                </c:pt>
                <c:pt idx="2359">
                  <c:v>120</c:v>
                </c:pt>
                <c:pt idx="2360">
                  <c:v>120</c:v>
                </c:pt>
                <c:pt idx="2361">
                  <c:v>120</c:v>
                </c:pt>
                <c:pt idx="2362">
                  <c:v>120</c:v>
                </c:pt>
                <c:pt idx="2363">
                  <c:v>120</c:v>
                </c:pt>
                <c:pt idx="2364">
                  <c:v>120</c:v>
                </c:pt>
                <c:pt idx="2365">
                  <c:v>120</c:v>
                </c:pt>
                <c:pt idx="2366">
                  <c:v>120</c:v>
                </c:pt>
                <c:pt idx="2367">
                  <c:v>120</c:v>
                </c:pt>
                <c:pt idx="2368">
                  <c:v>120</c:v>
                </c:pt>
                <c:pt idx="2369">
                  <c:v>120</c:v>
                </c:pt>
                <c:pt idx="2370">
                  <c:v>120</c:v>
                </c:pt>
                <c:pt idx="2371">
                  <c:v>120</c:v>
                </c:pt>
                <c:pt idx="2372">
                  <c:v>120</c:v>
                </c:pt>
                <c:pt idx="2373">
                  <c:v>120</c:v>
                </c:pt>
                <c:pt idx="2374">
                  <c:v>120</c:v>
                </c:pt>
                <c:pt idx="2375">
                  <c:v>120</c:v>
                </c:pt>
                <c:pt idx="2376">
                  <c:v>120</c:v>
                </c:pt>
                <c:pt idx="2377">
                  <c:v>120</c:v>
                </c:pt>
                <c:pt idx="2378">
                  <c:v>120</c:v>
                </c:pt>
                <c:pt idx="2379">
                  <c:v>120</c:v>
                </c:pt>
                <c:pt idx="2380">
                  <c:v>120</c:v>
                </c:pt>
                <c:pt idx="2381">
                  <c:v>120</c:v>
                </c:pt>
                <c:pt idx="2382">
                  <c:v>120</c:v>
                </c:pt>
                <c:pt idx="2383">
                  <c:v>120</c:v>
                </c:pt>
                <c:pt idx="2384">
                  <c:v>120</c:v>
                </c:pt>
                <c:pt idx="2385">
                  <c:v>120</c:v>
                </c:pt>
                <c:pt idx="2386">
                  <c:v>120</c:v>
                </c:pt>
                <c:pt idx="2387">
                  <c:v>120</c:v>
                </c:pt>
                <c:pt idx="2388">
                  <c:v>120</c:v>
                </c:pt>
                <c:pt idx="2389">
                  <c:v>120</c:v>
                </c:pt>
                <c:pt idx="2390">
                  <c:v>120</c:v>
                </c:pt>
                <c:pt idx="2391">
                  <c:v>120</c:v>
                </c:pt>
                <c:pt idx="2392">
                  <c:v>120</c:v>
                </c:pt>
                <c:pt idx="2393">
                  <c:v>120</c:v>
                </c:pt>
                <c:pt idx="2394">
                  <c:v>120</c:v>
                </c:pt>
                <c:pt idx="2395">
                  <c:v>120</c:v>
                </c:pt>
                <c:pt idx="2396">
                  <c:v>120</c:v>
                </c:pt>
                <c:pt idx="2397">
                  <c:v>120</c:v>
                </c:pt>
                <c:pt idx="2398">
                  <c:v>120</c:v>
                </c:pt>
                <c:pt idx="2399">
                  <c:v>120</c:v>
                </c:pt>
                <c:pt idx="2400">
                  <c:v>120</c:v>
                </c:pt>
                <c:pt idx="2401">
                  <c:v>120</c:v>
                </c:pt>
                <c:pt idx="2402">
                  <c:v>120</c:v>
                </c:pt>
                <c:pt idx="2403">
                  <c:v>120</c:v>
                </c:pt>
                <c:pt idx="2404">
                  <c:v>120</c:v>
                </c:pt>
                <c:pt idx="2405">
                  <c:v>120</c:v>
                </c:pt>
                <c:pt idx="2406">
                  <c:v>120</c:v>
                </c:pt>
                <c:pt idx="2407">
                  <c:v>120</c:v>
                </c:pt>
                <c:pt idx="2408">
                  <c:v>120</c:v>
                </c:pt>
                <c:pt idx="2409">
                  <c:v>120</c:v>
                </c:pt>
                <c:pt idx="2410">
                  <c:v>120</c:v>
                </c:pt>
                <c:pt idx="2411">
                  <c:v>120</c:v>
                </c:pt>
                <c:pt idx="2412">
                  <c:v>120</c:v>
                </c:pt>
                <c:pt idx="2413">
                  <c:v>120</c:v>
                </c:pt>
                <c:pt idx="2414">
                  <c:v>120</c:v>
                </c:pt>
                <c:pt idx="2415">
                  <c:v>120</c:v>
                </c:pt>
                <c:pt idx="2416">
                  <c:v>120</c:v>
                </c:pt>
                <c:pt idx="2417">
                  <c:v>120</c:v>
                </c:pt>
                <c:pt idx="2418">
                  <c:v>120</c:v>
                </c:pt>
                <c:pt idx="2419">
                  <c:v>120</c:v>
                </c:pt>
                <c:pt idx="2420">
                  <c:v>120</c:v>
                </c:pt>
                <c:pt idx="2421">
                  <c:v>120</c:v>
                </c:pt>
                <c:pt idx="2422">
                  <c:v>120</c:v>
                </c:pt>
                <c:pt idx="2423">
                  <c:v>120</c:v>
                </c:pt>
                <c:pt idx="2424">
                  <c:v>120</c:v>
                </c:pt>
                <c:pt idx="2425">
                  <c:v>120</c:v>
                </c:pt>
                <c:pt idx="2426">
                  <c:v>120</c:v>
                </c:pt>
                <c:pt idx="2427">
                  <c:v>120</c:v>
                </c:pt>
                <c:pt idx="2428">
                  <c:v>120</c:v>
                </c:pt>
                <c:pt idx="2429">
                  <c:v>120</c:v>
                </c:pt>
                <c:pt idx="2430">
                  <c:v>120</c:v>
                </c:pt>
                <c:pt idx="2431">
                  <c:v>120</c:v>
                </c:pt>
                <c:pt idx="2432">
                  <c:v>120</c:v>
                </c:pt>
                <c:pt idx="2433">
                  <c:v>120</c:v>
                </c:pt>
                <c:pt idx="2434">
                  <c:v>120</c:v>
                </c:pt>
                <c:pt idx="2435">
                  <c:v>120</c:v>
                </c:pt>
                <c:pt idx="2436">
                  <c:v>120</c:v>
                </c:pt>
                <c:pt idx="2437">
                  <c:v>120</c:v>
                </c:pt>
                <c:pt idx="2438">
                  <c:v>120</c:v>
                </c:pt>
                <c:pt idx="2439">
                  <c:v>120</c:v>
                </c:pt>
                <c:pt idx="2440">
                  <c:v>120</c:v>
                </c:pt>
                <c:pt idx="2441">
                  <c:v>120</c:v>
                </c:pt>
                <c:pt idx="2442">
                  <c:v>120</c:v>
                </c:pt>
                <c:pt idx="2443">
                  <c:v>120</c:v>
                </c:pt>
                <c:pt idx="2444">
                  <c:v>120</c:v>
                </c:pt>
                <c:pt idx="2445">
                  <c:v>120</c:v>
                </c:pt>
                <c:pt idx="2446">
                  <c:v>120</c:v>
                </c:pt>
                <c:pt idx="2447">
                  <c:v>120</c:v>
                </c:pt>
                <c:pt idx="2448">
                  <c:v>120</c:v>
                </c:pt>
                <c:pt idx="2449">
                  <c:v>120</c:v>
                </c:pt>
                <c:pt idx="2450">
                  <c:v>120</c:v>
                </c:pt>
                <c:pt idx="2451">
                  <c:v>120</c:v>
                </c:pt>
                <c:pt idx="2452">
                  <c:v>120</c:v>
                </c:pt>
                <c:pt idx="2453">
                  <c:v>120</c:v>
                </c:pt>
                <c:pt idx="2454">
                  <c:v>120</c:v>
                </c:pt>
                <c:pt idx="2455">
                  <c:v>120</c:v>
                </c:pt>
                <c:pt idx="2456">
                  <c:v>120</c:v>
                </c:pt>
                <c:pt idx="2457">
                  <c:v>120</c:v>
                </c:pt>
                <c:pt idx="2458">
                  <c:v>120</c:v>
                </c:pt>
                <c:pt idx="2459">
                  <c:v>120</c:v>
                </c:pt>
                <c:pt idx="2460">
                  <c:v>120</c:v>
                </c:pt>
                <c:pt idx="2461">
                  <c:v>120</c:v>
                </c:pt>
                <c:pt idx="2462">
                  <c:v>120</c:v>
                </c:pt>
                <c:pt idx="2463">
                  <c:v>120</c:v>
                </c:pt>
                <c:pt idx="2464">
                  <c:v>120</c:v>
                </c:pt>
                <c:pt idx="2465">
                  <c:v>120</c:v>
                </c:pt>
                <c:pt idx="2466">
                  <c:v>120</c:v>
                </c:pt>
                <c:pt idx="2467">
                  <c:v>120</c:v>
                </c:pt>
                <c:pt idx="2468">
                  <c:v>120</c:v>
                </c:pt>
                <c:pt idx="2469">
                  <c:v>120</c:v>
                </c:pt>
                <c:pt idx="2470">
                  <c:v>120</c:v>
                </c:pt>
                <c:pt idx="2471">
                  <c:v>120</c:v>
                </c:pt>
                <c:pt idx="2472">
                  <c:v>120</c:v>
                </c:pt>
                <c:pt idx="2473">
                  <c:v>120</c:v>
                </c:pt>
                <c:pt idx="2474">
                  <c:v>120</c:v>
                </c:pt>
                <c:pt idx="2475">
                  <c:v>120</c:v>
                </c:pt>
                <c:pt idx="2476">
                  <c:v>120</c:v>
                </c:pt>
                <c:pt idx="2477">
                  <c:v>120</c:v>
                </c:pt>
                <c:pt idx="2478">
                  <c:v>120</c:v>
                </c:pt>
                <c:pt idx="2479">
                  <c:v>120</c:v>
                </c:pt>
                <c:pt idx="2480">
                  <c:v>120</c:v>
                </c:pt>
                <c:pt idx="2481">
                  <c:v>120</c:v>
                </c:pt>
                <c:pt idx="2482">
                  <c:v>120</c:v>
                </c:pt>
                <c:pt idx="2483">
                  <c:v>120</c:v>
                </c:pt>
                <c:pt idx="2484">
                  <c:v>120</c:v>
                </c:pt>
                <c:pt idx="2485">
                  <c:v>120</c:v>
                </c:pt>
                <c:pt idx="2486">
                  <c:v>120</c:v>
                </c:pt>
                <c:pt idx="2487">
                  <c:v>120</c:v>
                </c:pt>
                <c:pt idx="2488">
                  <c:v>120</c:v>
                </c:pt>
                <c:pt idx="2489">
                  <c:v>120</c:v>
                </c:pt>
                <c:pt idx="2490">
                  <c:v>120</c:v>
                </c:pt>
                <c:pt idx="2491">
                  <c:v>120</c:v>
                </c:pt>
                <c:pt idx="2492">
                  <c:v>120</c:v>
                </c:pt>
                <c:pt idx="2493">
                  <c:v>120</c:v>
                </c:pt>
                <c:pt idx="2494">
                  <c:v>120</c:v>
                </c:pt>
                <c:pt idx="2495">
                  <c:v>120</c:v>
                </c:pt>
                <c:pt idx="2496">
                  <c:v>120</c:v>
                </c:pt>
                <c:pt idx="2497">
                  <c:v>120</c:v>
                </c:pt>
                <c:pt idx="2498">
                  <c:v>120</c:v>
                </c:pt>
                <c:pt idx="2499">
                  <c:v>120</c:v>
                </c:pt>
                <c:pt idx="2500">
                  <c:v>120</c:v>
                </c:pt>
                <c:pt idx="2501">
                  <c:v>120</c:v>
                </c:pt>
                <c:pt idx="2502">
                  <c:v>120</c:v>
                </c:pt>
                <c:pt idx="2503">
                  <c:v>120</c:v>
                </c:pt>
                <c:pt idx="2504">
                  <c:v>120</c:v>
                </c:pt>
                <c:pt idx="2505">
                  <c:v>120</c:v>
                </c:pt>
                <c:pt idx="2506">
                  <c:v>120</c:v>
                </c:pt>
                <c:pt idx="2507">
                  <c:v>120</c:v>
                </c:pt>
                <c:pt idx="2508">
                  <c:v>120</c:v>
                </c:pt>
                <c:pt idx="2509">
                  <c:v>120</c:v>
                </c:pt>
                <c:pt idx="2510">
                  <c:v>120</c:v>
                </c:pt>
                <c:pt idx="2511">
                  <c:v>120</c:v>
                </c:pt>
                <c:pt idx="2512">
                  <c:v>120</c:v>
                </c:pt>
                <c:pt idx="2513">
                  <c:v>120</c:v>
                </c:pt>
                <c:pt idx="2514">
                  <c:v>120</c:v>
                </c:pt>
                <c:pt idx="2515">
                  <c:v>120</c:v>
                </c:pt>
                <c:pt idx="2516">
                  <c:v>120</c:v>
                </c:pt>
                <c:pt idx="2517">
                  <c:v>120</c:v>
                </c:pt>
                <c:pt idx="2518">
                  <c:v>120</c:v>
                </c:pt>
                <c:pt idx="2519">
                  <c:v>120</c:v>
                </c:pt>
                <c:pt idx="2520">
                  <c:v>120</c:v>
                </c:pt>
                <c:pt idx="2521">
                  <c:v>120</c:v>
                </c:pt>
                <c:pt idx="2522">
                  <c:v>120</c:v>
                </c:pt>
                <c:pt idx="2523">
                  <c:v>120</c:v>
                </c:pt>
                <c:pt idx="2524">
                  <c:v>120</c:v>
                </c:pt>
                <c:pt idx="2525">
                  <c:v>120</c:v>
                </c:pt>
                <c:pt idx="2526">
                  <c:v>120</c:v>
                </c:pt>
                <c:pt idx="2527">
                  <c:v>120</c:v>
                </c:pt>
                <c:pt idx="2528">
                  <c:v>120</c:v>
                </c:pt>
                <c:pt idx="2529">
                  <c:v>120</c:v>
                </c:pt>
                <c:pt idx="2530">
                  <c:v>120</c:v>
                </c:pt>
                <c:pt idx="2531">
                  <c:v>120</c:v>
                </c:pt>
                <c:pt idx="2532">
                  <c:v>120</c:v>
                </c:pt>
                <c:pt idx="2533">
                  <c:v>120</c:v>
                </c:pt>
                <c:pt idx="2534">
                  <c:v>120</c:v>
                </c:pt>
                <c:pt idx="2535">
                  <c:v>120</c:v>
                </c:pt>
                <c:pt idx="2536">
                  <c:v>120</c:v>
                </c:pt>
                <c:pt idx="2537">
                  <c:v>120</c:v>
                </c:pt>
                <c:pt idx="2538">
                  <c:v>120</c:v>
                </c:pt>
                <c:pt idx="2539">
                  <c:v>120</c:v>
                </c:pt>
                <c:pt idx="2540">
                  <c:v>120</c:v>
                </c:pt>
                <c:pt idx="2541">
                  <c:v>120</c:v>
                </c:pt>
                <c:pt idx="2542">
                  <c:v>120</c:v>
                </c:pt>
                <c:pt idx="2543">
                  <c:v>120</c:v>
                </c:pt>
                <c:pt idx="2544">
                  <c:v>120</c:v>
                </c:pt>
                <c:pt idx="2545">
                  <c:v>120</c:v>
                </c:pt>
                <c:pt idx="2546">
                  <c:v>120</c:v>
                </c:pt>
                <c:pt idx="2547">
                  <c:v>120</c:v>
                </c:pt>
                <c:pt idx="2548">
                  <c:v>120</c:v>
                </c:pt>
                <c:pt idx="2549">
                  <c:v>120</c:v>
                </c:pt>
                <c:pt idx="2550">
                  <c:v>120</c:v>
                </c:pt>
                <c:pt idx="2551">
                  <c:v>120</c:v>
                </c:pt>
                <c:pt idx="2552">
                  <c:v>120</c:v>
                </c:pt>
                <c:pt idx="2553">
                  <c:v>120</c:v>
                </c:pt>
                <c:pt idx="2554">
                  <c:v>120</c:v>
                </c:pt>
                <c:pt idx="2555">
                  <c:v>120</c:v>
                </c:pt>
                <c:pt idx="2556">
                  <c:v>120</c:v>
                </c:pt>
                <c:pt idx="2557">
                  <c:v>120</c:v>
                </c:pt>
                <c:pt idx="2558">
                  <c:v>120</c:v>
                </c:pt>
                <c:pt idx="2559">
                  <c:v>120</c:v>
                </c:pt>
                <c:pt idx="2560">
                  <c:v>120</c:v>
                </c:pt>
                <c:pt idx="2561">
                  <c:v>120</c:v>
                </c:pt>
                <c:pt idx="2562">
                  <c:v>120</c:v>
                </c:pt>
                <c:pt idx="2563">
                  <c:v>120</c:v>
                </c:pt>
                <c:pt idx="2564">
                  <c:v>120</c:v>
                </c:pt>
                <c:pt idx="2565">
                  <c:v>120</c:v>
                </c:pt>
                <c:pt idx="2566">
                  <c:v>120</c:v>
                </c:pt>
                <c:pt idx="2567">
                  <c:v>120</c:v>
                </c:pt>
                <c:pt idx="2568">
                  <c:v>120</c:v>
                </c:pt>
                <c:pt idx="2569">
                  <c:v>120</c:v>
                </c:pt>
                <c:pt idx="2570">
                  <c:v>120</c:v>
                </c:pt>
                <c:pt idx="2571">
                  <c:v>120</c:v>
                </c:pt>
                <c:pt idx="2572">
                  <c:v>120</c:v>
                </c:pt>
                <c:pt idx="2573">
                  <c:v>120</c:v>
                </c:pt>
                <c:pt idx="2574">
                  <c:v>120</c:v>
                </c:pt>
                <c:pt idx="2575">
                  <c:v>120</c:v>
                </c:pt>
                <c:pt idx="2576">
                  <c:v>120</c:v>
                </c:pt>
                <c:pt idx="2577">
                  <c:v>120</c:v>
                </c:pt>
                <c:pt idx="2578">
                  <c:v>120</c:v>
                </c:pt>
                <c:pt idx="2579">
                  <c:v>120</c:v>
                </c:pt>
                <c:pt idx="2580">
                  <c:v>120</c:v>
                </c:pt>
                <c:pt idx="2581">
                  <c:v>120</c:v>
                </c:pt>
                <c:pt idx="2582">
                  <c:v>120</c:v>
                </c:pt>
                <c:pt idx="2583">
                  <c:v>120</c:v>
                </c:pt>
                <c:pt idx="2584">
                  <c:v>120</c:v>
                </c:pt>
                <c:pt idx="2585">
                  <c:v>120</c:v>
                </c:pt>
                <c:pt idx="2586">
                  <c:v>120</c:v>
                </c:pt>
                <c:pt idx="2587">
                  <c:v>120</c:v>
                </c:pt>
                <c:pt idx="2588">
                  <c:v>120</c:v>
                </c:pt>
                <c:pt idx="2589">
                  <c:v>120</c:v>
                </c:pt>
                <c:pt idx="2590">
                  <c:v>120</c:v>
                </c:pt>
                <c:pt idx="2591">
                  <c:v>120</c:v>
                </c:pt>
                <c:pt idx="2592">
                  <c:v>120</c:v>
                </c:pt>
                <c:pt idx="2593">
                  <c:v>120</c:v>
                </c:pt>
                <c:pt idx="2594">
                  <c:v>120</c:v>
                </c:pt>
                <c:pt idx="2595">
                  <c:v>120</c:v>
                </c:pt>
                <c:pt idx="2596">
                  <c:v>120</c:v>
                </c:pt>
                <c:pt idx="2597">
                  <c:v>120</c:v>
                </c:pt>
                <c:pt idx="2598">
                  <c:v>120</c:v>
                </c:pt>
                <c:pt idx="2599">
                  <c:v>120</c:v>
                </c:pt>
                <c:pt idx="2600">
                  <c:v>120</c:v>
                </c:pt>
                <c:pt idx="2601">
                  <c:v>120</c:v>
                </c:pt>
                <c:pt idx="2602">
                  <c:v>120</c:v>
                </c:pt>
                <c:pt idx="2603">
                  <c:v>120</c:v>
                </c:pt>
                <c:pt idx="2604">
                  <c:v>120</c:v>
                </c:pt>
                <c:pt idx="2605">
                  <c:v>120</c:v>
                </c:pt>
                <c:pt idx="2606">
                  <c:v>120</c:v>
                </c:pt>
                <c:pt idx="2607">
                  <c:v>120</c:v>
                </c:pt>
                <c:pt idx="2608">
                  <c:v>120</c:v>
                </c:pt>
                <c:pt idx="2609">
                  <c:v>120</c:v>
                </c:pt>
                <c:pt idx="2610">
                  <c:v>120</c:v>
                </c:pt>
                <c:pt idx="2611">
                  <c:v>120</c:v>
                </c:pt>
                <c:pt idx="2612">
                  <c:v>120</c:v>
                </c:pt>
                <c:pt idx="2613">
                  <c:v>120</c:v>
                </c:pt>
                <c:pt idx="2614">
                  <c:v>120</c:v>
                </c:pt>
                <c:pt idx="2615">
                  <c:v>120</c:v>
                </c:pt>
                <c:pt idx="2616">
                  <c:v>120</c:v>
                </c:pt>
                <c:pt idx="2617">
                  <c:v>120</c:v>
                </c:pt>
                <c:pt idx="2618">
                  <c:v>120</c:v>
                </c:pt>
                <c:pt idx="2619">
                  <c:v>120</c:v>
                </c:pt>
                <c:pt idx="2620">
                  <c:v>120</c:v>
                </c:pt>
                <c:pt idx="2621">
                  <c:v>120</c:v>
                </c:pt>
                <c:pt idx="2622">
                  <c:v>120</c:v>
                </c:pt>
                <c:pt idx="2623">
                  <c:v>120</c:v>
                </c:pt>
                <c:pt idx="2624">
                  <c:v>120</c:v>
                </c:pt>
                <c:pt idx="2625">
                  <c:v>120</c:v>
                </c:pt>
                <c:pt idx="2626">
                  <c:v>120</c:v>
                </c:pt>
                <c:pt idx="2627">
                  <c:v>120</c:v>
                </c:pt>
                <c:pt idx="2628">
                  <c:v>120</c:v>
                </c:pt>
                <c:pt idx="2629">
                  <c:v>120</c:v>
                </c:pt>
                <c:pt idx="2630">
                  <c:v>120</c:v>
                </c:pt>
                <c:pt idx="2631">
                  <c:v>120</c:v>
                </c:pt>
                <c:pt idx="2632">
                  <c:v>120</c:v>
                </c:pt>
                <c:pt idx="2633">
                  <c:v>120</c:v>
                </c:pt>
                <c:pt idx="2634">
                  <c:v>120</c:v>
                </c:pt>
                <c:pt idx="2635">
                  <c:v>120</c:v>
                </c:pt>
                <c:pt idx="2636">
                  <c:v>120</c:v>
                </c:pt>
                <c:pt idx="2637">
                  <c:v>120</c:v>
                </c:pt>
                <c:pt idx="2638">
                  <c:v>120</c:v>
                </c:pt>
                <c:pt idx="2639">
                  <c:v>120</c:v>
                </c:pt>
                <c:pt idx="2640">
                  <c:v>120</c:v>
                </c:pt>
                <c:pt idx="2641">
                  <c:v>120</c:v>
                </c:pt>
                <c:pt idx="2642">
                  <c:v>120</c:v>
                </c:pt>
                <c:pt idx="2643">
                  <c:v>120</c:v>
                </c:pt>
                <c:pt idx="2644">
                  <c:v>120</c:v>
                </c:pt>
                <c:pt idx="2645">
                  <c:v>120</c:v>
                </c:pt>
                <c:pt idx="2646">
                  <c:v>120</c:v>
                </c:pt>
                <c:pt idx="2647">
                  <c:v>120</c:v>
                </c:pt>
                <c:pt idx="2648">
                  <c:v>120</c:v>
                </c:pt>
                <c:pt idx="2649">
                  <c:v>120</c:v>
                </c:pt>
                <c:pt idx="2650">
                  <c:v>120</c:v>
                </c:pt>
                <c:pt idx="2651">
                  <c:v>120</c:v>
                </c:pt>
                <c:pt idx="2652">
                  <c:v>120</c:v>
                </c:pt>
                <c:pt idx="2653">
                  <c:v>120</c:v>
                </c:pt>
                <c:pt idx="2654">
                  <c:v>120</c:v>
                </c:pt>
                <c:pt idx="2655">
                  <c:v>120</c:v>
                </c:pt>
                <c:pt idx="2656">
                  <c:v>120</c:v>
                </c:pt>
                <c:pt idx="2657">
                  <c:v>120</c:v>
                </c:pt>
                <c:pt idx="2658">
                  <c:v>120</c:v>
                </c:pt>
                <c:pt idx="2659">
                  <c:v>120</c:v>
                </c:pt>
                <c:pt idx="2660">
                  <c:v>120</c:v>
                </c:pt>
                <c:pt idx="2661">
                  <c:v>120</c:v>
                </c:pt>
                <c:pt idx="2662">
                  <c:v>120</c:v>
                </c:pt>
                <c:pt idx="2663">
                  <c:v>120</c:v>
                </c:pt>
                <c:pt idx="2664">
                  <c:v>120</c:v>
                </c:pt>
                <c:pt idx="2665">
                  <c:v>120</c:v>
                </c:pt>
                <c:pt idx="2666">
                  <c:v>120</c:v>
                </c:pt>
                <c:pt idx="2667">
                  <c:v>120</c:v>
                </c:pt>
                <c:pt idx="2668">
                  <c:v>120</c:v>
                </c:pt>
                <c:pt idx="2669">
                  <c:v>120</c:v>
                </c:pt>
                <c:pt idx="2670">
                  <c:v>120</c:v>
                </c:pt>
                <c:pt idx="2671">
                  <c:v>120</c:v>
                </c:pt>
                <c:pt idx="2672">
                  <c:v>120</c:v>
                </c:pt>
                <c:pt idx="2673">
                  <c:v>120</c:v>
                </c:pt>
                <c:pt idx="2674">
                  <c:v>120</c:v>
                </c:pt>
                <c:pt idx="2675">
                  <c:v>120</c:v>
                </c:pt>
                <c:pt idx="2676">
                  <c:v>120</c:v>
                </c:pt>
                <c:pt idx="2677">
                  <c:v>120</c:v>
                </c:pt>
                <c:pt idx="2678">
                  <c:v>120</c:v>
                </c:pt>
                <c:pt idx="2679">
                  <c:v>120</c:v>
                </c:pt>
                <c:pt idx="2680">
                  <c:v>120</c:v>
                </c:pt>
                <c:pt idx="2681">
                  <c:v>120</c:v>
                </c:pt>
                <c:pt idx="2682">
                  <c:v>120</c:v>
                </c:pt>
                <c:pt idx="2683">
                  <c:v>120</c:v>
                </c:pt>
                <c:pt idx="2684">
                  <c:v>120</c:v>
                </c:pt>
                <c:pt idx="2685">
                  <c:v>120</c:v>
                </c:pt>
                <c:pt idx="2686">
                  <c:v>120</c:v>
                </c:pt>
                <c:pt idx="2687">
                  <c:v>120</c:v>
                </c:pt>
                <c:pt idx="2688">
                  <c:v>120</c:v>
                </c:pt>
                <c:pt idx="2689">
                  <c:v>120</c:v>
                </c:pt>
                <c:pt idx="2690">
                  <c:v>120</c:v>
                </c:pt>
                <c:pt idx="2691">
                  <c:v>120</c:v>
                </c:pt>
                <c:pt idx="2692">
                  <c:v>120</c:v>
                </c:pt>
                <c:pt idx="2693">
                  <c:v>120</c:v>
                </c:pt>
                <c:pt idx="2694">
                  <c:v>120</c:v>
                </c:pt>
                <c:pt idx="2695">
                  <c:v>120</c:v>
                </c:pt>
                <c:pt idx="2696">
                  <c:v>120</c:v>
                </c:pt>
                <c:pt idx="2697">
                  <c:v>120</c:v>
                </c:pt>
                <c:pt idx="2698">
                  <c:v>120</c:v>
                </c:pt>
                <c:pt idx="2699">
                  <c:v>120</c:v>
                </c:pt>
                <c:pt idx="2700">
                  <c:v>120</c:v>
                </c:pt>
                <c:pt idx="2701">
                  <c:v>120</c:v>
                </c:pt>
                <c:pt idx="2702">
                  <c:v>120</c:v>
                </c:pt>
                <c:pt idx="2703">
                  <c:v>120</c:v>
                </c:pt>
                <c:pt idx="2704">
                  <c:v>120</c:v>
                </c:pt>
                <c:pt idx="2705">
                  <c:v>120</c:v>
                </c:pt>
                <c:pt idx="2706">
                  <c:v>120</c:v>
                </c:pt>
                <c:pt idx="2707">
                  <c:v>120</c:v>
                </c:pt>
                <c:pt idx="2708">
                  <c:v>120</c:v>
                </c:pt>
                <c:pt idx="2709">
                  <c:v>120</c:v>
                </c:pt>
                <c:pt idx="2710">
                  <c:v>120</c:v>
                </c:pt>
                <c:pt idx="2711">
                  <c:v>120</c:v>
                </c:pt>
                <c:pt idx="2712">
                  <c:v>120</c:v>
                </c:pt>
                <c:pt idx="2713">
                  <c:v>120</c:v>
                </c:pt>
                <c:pt idx="2714">
                  <c:v>120</c:v>
                </c:pt>
                <c:pt idx="2715">
                  <c:v>120</c:v>
                </c:pt>
                <c:pt idx="2716">
                  <c:v>120</c:v>
                </c:pt>
                <c:pt idx="2717">
                  <c:v>120</c:v>
                </c:pt>
                <c:pt idx="2718">
                  <c:v>120</c:v>
                </c:pt>
                <c:pt idx="2719">
                  <c:v>120</c:v>
                </c:pt>
                <c:pt idx="2720">
                  <c:v>120</c:v>
                </c:pt>
                <c:pt idx="2721">
                  <c:v>120</c:v>
                </c:pt>
                <c:pt idx="2722">
                  <c:v>120</c:v>
                </c:pt>
                <c:pt idx="2723">
                  <c:v>120</c:v>
                </c:pt>
                <c:pt idx="2724">
                  <c:v>120</c:v>
                </c:pt>
                <c:pt idx="2725">
                  <c:v>120</c:v>
                </c:pt>
                <c:pt idx="2726">
                  <c:v>120</c:v>
                </c:pt>
                <c:pt idx="2727">
                  <c:v>120</c:v>
                </c:pt>
                <c:pt idx="2728">
                  <c:v>120</c:v>
                </c:pt>
                <c:pt idx="2729">
                  <c:v>120</c:v>
                </c:pt>
                <c:pt idx="2730">
                  <c:v>120</c:v>
                </c:pt>
                <c:pt idx="2731">
                  <c:v>120</c:v>
                </c:pt>
                <c:pt idx="2732">
                  <c:v>120</c:v>
                </c:pt>
                <c:pt idx="2733">
                  <c:v>120</c:v>
                </c:pt>
                <c:pt idx="2734">
                  <c:v>120</c:v>
                </c:pt>
                <c:pt idx="2735">
                  <c:v>120</c:v>
                </c:pt>
                <c:pt idx="2736">
                  <c:v>120</c:v>
                </c:pt>
                <c:pt idx="2737">
                  <c:v>120</c:v>
                </c:pt>
                <c:pt idx="2738">
                  <c:v>120</c:v>
                </c:pt>
                <c:pt idx="2739">
                  <c:v>120</c:v>
                </c:pt>
                <c:pt idx="2740">
                  <c:v>120</c:v>
                </c:pt>
                <c:pt idx="2741">
                  <c:v>120</c:v>
                </c:pt>
                <c:pt idx="2742">
                  <c:v>120</c:v>
                </c:pt>
                <c:pt idx="2743">
                  <c:v>120</c:v>
                </c:pt>
                <c:pt idx="2744">
                  <c:v>120</c:v>
                </c:pt>
                <c:pt idx="2745">
                  <c:v>120</c:v>
                </c:pt>
                <c:pt idx="2746">
                  <c:v>120</c:v>
                </c:pt>
                <c:pt idx="2747">
                  <c:v>120</c:v>
                </c:pt>
                <c:pt idx="2748">
                  <c:v>120</c:v>
                </c:pt>
                <c:pt idx="2749">
                  <c:v>120</c:v>
                </c:pt>
                <c:pt idx="2750">
                  <c:v>120</c:v>
                </c:pt>
                <c:pt idx="2751">
                  <c:v>120</c:v>
                </c:pt>
                <c:pt idx="2752">
                  <c:v>120</c:v>
                </c:pt>
                <c:pt idx="2753">
                  <c:v>120</c:v>
                </c:pt>
                <c:pt idx="2754">
                  <c:v>120</c:v>
                </c:pt>
                <c:pt idx="2755">
                  <c:v>120</c:v>
                </c:pt>
                <c:pt idx="2756">
                  <c:v>120</c:v>
                </c:pt>
                <c:pt idx="2757">
                  <c:v>120</c:v>
                </c:pt>
                <c:pt idx="2758">
                  <c:v>120</c:v>
                </c:pt>
                <c:pt idx="2759">
                  <c:v>120</c:v>
                </c:pt>
                <c:pt idx="2760">
                  <c:v>120</c:v>
                </c:pt>
                <c:pt idx="2761">
                  <c:v>120</c:v>
                </c:pt>
                <c:pt idx="2762">
                  <c:v>120</c:v>
                </c:pt>
                <c:pt idx="2763">
                  <c:v>120</c:v>
                </c:pt>
                <c:pt idx="2764">
                  <c:v>120</c:v>
                </c:pt>
                <c:pt idx="2765">
                  <c:v>120</c:v>
                </c:pt>
                <c:pt idx="2766">
                  <c:v>120</c:v>
                </c:pt>
                <c:pt idx="2767">
                  <c:v>120</c:v>
                </c:pt>
                <c:pt idx="2768">
                  <c:v>120</c:v>
                </c:pt>
                <c:pt idx="2769">
                  <c:v>120</c:v>
                </c:pt>
                <c:pt idx="2770">
                  <c:v>120</c:v>
                </c:pt>
                <c:pt idx="2771">
                  <c:v>120</c:v>
                </c:pt>
                <c:pt idx="2772">
                  <c:v>120</c:v>
                </c:pt>
                <c:pt idx="2773">
                  <c:v>120</c:v>
                </c:pt>
                <c:pt idx="2774">
                  <c:v>120</c:v>
                </c:pt>
                <c:pt idx="2775">
                  <c:v>120</c:v>
                </c:pt>
                <c:pt idx="2776">
                  <c:v>120</c:v>
                </c:pt>
                <c:pt idx="2777">
                  <c:v>120</c:v>
                </c:pt>
                <c:pt idx="2778">
                  <c:v>120</c:v>
                </c:pt>
                <c:pt idx="2779">
                  <c:v>120</c:v>
                </c:pt>
                <c:pt idx="2780">
                  <c:v>120</c:v>
                </c:pt>
                <c:pt idx="2781">
                  <c:v>120</c:v>
                </c:pt>
                <c:pt idx="2782">
                  <c:v>120</c:v>
                </c:pt>
                <c:pt idx="2783">
                  <c:v>120</c:v>
                </c:pt>
                <c:pt idx="2784">
                  <c:v>120</c:v>
                </c:pt>
                <c:pt idx="2785">
                  <c:v>120</c:v>
                </c:pt>
                <c:pt idx="2786">
                  <c:v>120</c:v>
                </c:pt>
                <c:pt idx="2787">
                  <c:v>120</c:v>
                </c:pt>
                <c:pt idx="2788">
                  <c:v>120</c:v>
                </c:pt>
                <c:pt idx="2789">
                  <c:v>120</c:v>
                </c:pt>
                <c:pt idx="2790">
                  <c:v>120</c:v>
                </c:pt>
                <c:pt idx="2791">
                  <c:v>120</c:v>
                </c:pt>
                <c:pt idx="2792">
                  <c:v>120</c:v>
                </c:pt>
                <c:pt idx="2793">
                  <c:v>120</c:v>
                </c:pt>
                <c:pt idx="2794">
                  <c:v>120</c:v>
                </c:pt>
                <c:pt idx="2795">
                  <c:v>120</c:v>
                </c:pt>
                <c:pt idx="2796">
                  <c:v>120</c:v>
                </c:pt>
                <c:pt idx="2797">
                  <c:v>120</c:v>
                </c:pt>
                <c:pt idx="2798">
                  <c:v>120</c:v>
                </c:pt>
                <c:pt idx="2799">
                  <c:v>120</c:v>
                </c:pt>
                <c:pt idx="2800">
                  <c:v>120</c:v>
                </c:pt>
                <c:pt idx="2801">
                  <c:v>120</c:v>
                </c:pt>
                <c:pt idx="2802">
                  <c:v>120</c:v>
                </c:pt>
                <c:pt idx="2803">
                  <c:v>120</c:v>
                </c:pt>
                <c:pt idx="2804">
                  <c:v>120</c:v>
                </c:pt>
                <c:pt idx="2805">
                  <c:v>120</c:v>
                </c:pt>
                <c:pt idx="2806">
                  <c:v>120</c:v>
                </c:pt>
                <c:pt idx="2807">
                  <c:v>120</c:v>
                </c:pt>
                <c:pt idx="2808">
                  <c:v>120</c:v>
                </c:pt>
                <c:pt idx="2809">
                  <c:v>120</c:v>
                </c:pt>
                <c:pt idx="2810">
                  <c:v>120</c:v>
                </c:pt>
                <c:pt idx="2811">
                  <c:v>120</c:v>
                </c:pt>
                <c:pt idx="2812">
                  <c:v>120</c:v>
                </c:pt>
                <c:pt idx="2813">
                  <c:v>120</c:v>
                </c:pt>
                <c:pt idx="2814">
                  <c:v>120</c:v>
                </c:pt>
                <c:pt idx="2815">
                  <c:v>120</c:v>
                </c:pt>
                <c:pt idx="2816">
                  <c:v>120</c:v>
                </c:pt>
                <c:pt idx="2817">
                  <c:v>120</c:v>
                </c:pt>
                <c:pt idx="2818">
                  <c:v>120</c:v>
                </c:pt>
                <c:pt idx="2819">
                  <c:v>120</c:v>
                </c:pt>
                <c:pt idx="2820">
                  <c:v>120</c:v>
                </c:pt>
                <c:pt idx="2821">
                  <c:v>120</c:v>
                </c:pt>
                <c:pt idx="2822">
                  <c:v>120</c:v>
                </c:pt>
                <c:pt idx="2823">
                  <c:v>120</c:v>
                </c:pt>
                <c:pt idx="2824">
                  <c:v>120</c:v>
                </c:pt>
                <c:pt idx="2825">
                  <c:v>120</c:v>
                </c:pt>
                <c:pt idx="2826">
                  <c:v>120</c:v>
                </c:pt>
                <c:pt idx="2827">
                  <c:v>120</c:v>
                </c:pt>
                <c:pt idx="2828">
                  <c:v>120</c:v>
                </c:pt>
                <c:pt idx="2829">
                  <c:v>120</c:v>
                </c:pt>
                <c:pt idx="2830">
                  <c:v>120</c:v>
                </c:pt>
                <c:pt idx="2831">
                  <c:v>120</c:v>
                </c:pt>
                <c:pt idx="2832">
                  <c:v>120</c:v>
                </c:pt>
                <c:pt idx="2833">
                  <c:v>120</c:v>
                </c:pt>
                <c:pt idx="2834">
                  <c:v>120</c:v>
                </c:pt>
                <c:pt idx="2835">
                  <c:v>120</c:v>
                </c:pt>
                <c:pt idx="2836">
                  <c:v>120</c:v>
                </c:pt>
                <c:pt idx="2837">
                  <c:v>120</c:v>
                </c:pt>
                <c:pt idx="2838">
                  <c:v>120</c:v>
                </c:pt>
                <c:pt idx="2839">
                  <c:v>120</c:v>
                </c:pt>
                <c:pt idx="2840">
                  <c:v>120</c:v>
                </c:pt>
                <c:pt idx="2841">
                  <c:v>120</c:v>
                </c:pt>
                <c:pt idx="2842">
                  <c:v>120</c:v>
                </c:pt>
                <c:pt idx="2843">
                  <c:v>120</c:v>
                </c:pt>
                <c:pt idx="2844">
                  <c:v>120</c:v>
                </c:pt>
                <c:pt idx="2845">
                  <c:v>120</c:v>
                </c:pt>
                <c:pt idx="2846">
                  <c:v>120</c:v>
                </c:pt>
                <c:pt idx="2847">
                  <c:v>120</c:v>
                </c:pt>
                <c:pt idx="2848">
                  <c:v>120</c:v>
                </c:pt>
                <c:pt idx="2849">
                  <c:v>120</c:v>
                </c:pt>
                <c:pt idx="2850">
                  <c:v>120</c:v>
                </c:pt>
                <c:pt idx="2851">
                  <c:v>120</c:v>
                </c:pt>
                <c:pt idx="2852">
                  <c:v>120</c:v>
                </c:pt>
                <c:pt idx="2853">
                  <c:v>120</c:v>
                </c:pt>
                <c:pt idx="2854">
                  <c:v>120</c:v>
                </c:pt>
                <c:pt idx="2855">
                  <c:v>120</c:v>
                </c:pt>
                <c:pt idx="2856">
                  <c:v>120</c:v>
                </c:pt>
                <c:pt idx="2857">
                  <c:v>120</c:v>
                </c:pt>
                <c:pt idx="2858">
                  <c:v>120</c:v>
                </c:pt>
                <c:pt idx="2859">
                  <c:v>120</c:v>
                </c:pt>
                <c:pt idx="2860">
                  <c:v>120</c:v>
                </c:pt>
                <c:pt idx="2861">
                  <c:v>120</c:v>
                </c:pt>
                <c:pt idx="2862">
                  <c:v>120</c:v>
                </c:pt>
                <c:pt idx="2863">
                  <c:v>120</c:v>
                </c:pt>
                <c:pt idx="2864">
                  <c:v>120</c:v>
                </c:pt>
                <c:pt idx="2865">
                  <c:v>120</c:v>
                </c:pt>
                <c:pt idx="2866">
                  <c:v>120</c:v>
                </c:pt>
                <c:pt idx="2867">
                  <c:v>120</c:v>
                </c:pt>
                <c:pt idx="2868">
                  <c:v>120</c:v>
                </c:pt>
                <c:pt idx="2869">
                  <c:v>120</c:v>
                </c:pt>
                <c:pt idx="2870">
                  <c:v>120</c:v>
                </c:pt>
                <c:pt idx="2871">
                  <c:v>120</c:v>
                </c:pt>
                <c:pt idx="2872">
                  <c:v>120</c:v>
                </c:pt>
                <c:pt idx="2873">
                  <c:v>120</c:v>
                </c:pt>
                <c:pt idx="2874">
                  <c:v>120</c:v>
                </c:pt>
                <c:pt idx="2875">
                  <c:v>120</c:v>
                </c:pt>
                <c:pt idx="2876">
                  <c:v>120</c:v>
                </c:pt>
                <c:pt idx="2877">
                  <c:v>120</c:v>
                </c:pt>
                <c:pt idx="2878">
                  <c:v>120</c:v>
                </c:pt>
                <c:pt idx="2879">
                  <c:v>120</c:v>
                </c:pt>
                <c:pt idx="2880">
                  <c:v>120</c:v>
                </c:pt>
                <c:pt idx="2881">
                  <c:v>120</c:v>
                </c:pt>
                <c:pt idx="2882">
                  <c:v>120</c:v>
                </c:pt>
                <c:pt idx="2883">
                  <c:v>120</c:v>
                </c:pt>
                <c:pt idx="2884">
                  <c:v>120</c:v>
                </c:pt>
                <c:pt idx="2885">
                  <c:v>120</c:v>
                </c:pt>
                <c:pt idx="2886">
                  <c:v>120</c:v>
                </c:pt>
                <c:pt idx="2887">
                  <c:v>120</c:v>
                </c:pt>
                <c:pt idx="2888">
                  <c:v>120</c:v>
                </c:pt>
                <c:pt idx="2889">
                  <c:v>120</c:v>
                </c:pt>
                <c:pt idx="2890">
                  <c:v>120</c:v>
                </c:pt>
                <c:pt idx="2891">
                  <c:v>120</c:v>
                </c:pt>
                <c:pt idx="2892">
                  <c:v>120</c:v>
                </c:pt>
                <c:pt idx="2893">
                  <c:v>120</c:v>
                </c:pt>
                <c:pt idx="2894">
                  <c:v>120</c:v>
                </c:pt>
                <c:pt idx="2895">
                  <c:v>120</c:v>
                </c:pt>
                <c:pt idx="2896">
                  <c:v>120</c:v>
                </c:pt>
                <c:pt idx="2897">
                  <c:v>120</c:v>
                </c:pt>
                <c:pt idx="2898">
                  <c:v>120</c:v>
                </c:pt>
                <c:pt idx="2899">
                  <c:v>120</c:v>
                </c:pt>
                <c:pt idx="2900">
                  <c:v>120</c:v>
                </c:pt>
                <c:pt idx="2901">
                  <c:v>120</c:v>
                </c:pt>
                <c:pt idx="2902">
                  <c:v>120</c:v>
                </c:pt>
                <c:pt idx="2903">
                  <c:v>120</c:v>
                </c:pt>
                <c:pt idx="2904">
                  <c:v>120</c:v>
                </c:pt>
                <c:pt idx="2905">
                  <c:v>120</c:v>
                </c:pt>
                <c:pt idx="2906">
                  <c:v>120</c:v>
                </c:pt>
                <c:pt idx="2907">
                  <c:v>120</c:v>
                </c:pt>
                <c:pt idx="2908">
                  <c:v>120</c:v>
                </c:pt>
                <c:pt idx="2909">
                  <c:v>120</c:v>
                </c:pt>
                <c:pt idx="2910">
                  <c:v>120</c:v>
                </c:pt>
                <c:pt idx="2911">
                  <c:v>120</c:v>
                </c:pt>
                <c:pt idx="2912">
                  <c:v>120</c:v>
                </c:pt>
                <c:pt idx="2913">
                  <c:v>120</c:v>
                </c:pt>
                <c:pt idx="2914">
                  <c:v>120</c:v>
                </c:pt>
                <c:pt idx="2915">
                  <c:v>120</c:v>
                </c:pt>
                <c:pt idx="2916">
                  <c:v>120</c:v>
                </c:pt>
                <c:pt idx="2917">
                  <c:v>120</c:v>
                </c:pt>
                <c:pt idx="2918">
                  <c:v>120</c:v>
                </c:pt>
                <c:pt idx="2919">
                  <c:v>120</c:v>
                </c:pt>
                <c:pt idx="2920">
                  <c:v>120</c:v>
                </c:pt>
                <c:pt idx="2921">
                  <c:v>120</c:v>
                </c:pt>
                <c:pt idx="2922">
                  <c:v>120</c:v>
                </c:pt>
                <c:pt idx="2923">
                  <c:v>120</c:v>
                </c:pt>
                <c:pt idx="2924">
                  <c:v>120</c:v>
                </c:pt>
                <c:pt idx="2925">
                  <c:v>120</c:v>
                </c:pt>
                <c:pt idx="2926">
                  <c:v>120</c:v>
                </c:pt>
                <c:pt idx="2927">
                  <c:v>120</c:v>
                </c:pt>
                <c:pt idx="2928">
                  <c:v>120</c:v>
                </c:pt>
                <c:pt idx="2929">
                  <c:v>120</c:v>
                </c:pt>
                <c:pt idx="2930">
                  <c:v>120</c:v>
                </c:pt>
                <c:pt idx="2931">
                  <c:v>120</c:v>
                </c:pt>
                <c:pt idx="2932">
                  <c:v>120</c:v>
                </c:pt>
                <c:pt idx="2933">
                  <c:v>120</c:v>
                </c:pt>
                <c:pt idx="2934">
                  <c:v>120</c:v>
                </c:pt>
                <c:pt idx="2935">
                  <c:v>120</c:v>
                </c:pt>
                <c:pt idx="2936">
                  <c:v>120</c:v>
                </c:pt>
                <c:pt idx="2937">
                  <c:v>120</c:v>
                </c:pt>
                <c:pt idx="2938">
                  <c:v>120</c:v>
                </c:pt>
                <c:pt idx="2939">
                  <c:v>120</c:v>
                </c:pt>
                <c:pt idx="2940">
                  <c:v>120</c:v>
                </c:pt>
                <c:pt idx="2941">
                  <c:v>120</c:v>
                </c:pt>
                <c:pt idx="2942">
                  <c:v>120</c:v>
                </c:pt>
                <c:pt idx="2943">
                  <c:v>120</c:v>
                </c:pt>
                <c:pt idx="2944">
                  <c:v>120</c:v>
                </c:pt>
                <c:pt idx="2945">
                  <c:v>120</c:v>
                </c:pt>
                <c:pt idx="2946">
                  <c:v>120</c:v>
                </c:pt>
                <c:pt idx="2947">
                  <c:v>120</c:v>
                </c:pt>
                <c:pt idx="2948">
                  <c:v>120</c:v>
                </c:pt>
                <c:pt idx="2949">
                  <c:v>120</c:v>
                </c:pt>
                <c:pt idx="2950">
                  <c:v>120</c:v>
                </c:pt>
                <c:pt idx="2951">
                  <c:v>120</c:v>
                </c:pt>
                <c:pt idx="2952">
                  <c:v>120</c:v>
                </c:pt>
                <c:pt idx="2953">
                  <c:v>120</c:v>
                </c:pt>
                <c:pt idx="2954">
                  <c:v>120</c:v>
                </c:pt>
                <c:pt idx="2955">
                  <c:v>120</c:v>
                </c:pt>
                <c:pt idx="2956">
                  <c:v>120</c:v>
                </c:pt>
                <c:pt idx="2957">
                  <c:v>120</c:v>
                </c:pt>
                <c:pt idx="2958">
                  <c:v>120</c:v>
                </c:pt>
                <c:pt idx="2959">
                  <c:v>120</c:v>
                </c:pt>
                <c:pt idx="2960">
                  <c:v>120</c:v>
                </c:pt>
                <c:pt idx="2961">
                  <c:v>120</c:v>
                </c:pt>
                <c:pt idx="2962">
                  <c:v>120</c:v>
                </c:pt>
                <c:pt idx="2963">
                  <c:v>120</c:v>
                </c:pt>
                <c:pt idx="2964">
                  <c:v>120</c:v>
                </c:pt>
                <c:pt idx="2965">
                  <c:v>120</c:v>
                </c:pt>
                <c:pt idx="2966">
                  <c:v>120</c:v>
                </c:pt>
                <c:pt idx="2967">
                  <c:v>120</c:v>
                </c:pt>
                <c:pt idx="2968">
                  <c:v>120</c:v>
                </c:pt>
                <c:pt idx="2969">
                  <c:v>120</c:v>
                </c:pt>
                <c:pt idx="2970">
                  <c:v>120</c:v>
                </c:pt>
                <c:pt idx="2971">
                  <c:v>120</c:v>
                </c:pt>
                <c:pt idx="2972">
                  <c:v>120</c:v>
                </c:pt>
                <c:pt idx="2973">
                  <c:v>120</c:v>
                </c:pt>
                <c:pt idx="2974">
                  <c:v>120</c:v>
                </c:pt>
                <c:pt idx="2975">
                  <c:v>120</c:v>
                </c:pt>
                <c:pt idx="2976">
                  <c:v>120</c:v>
                </c:pt>
                <c:pt idx="2977">
                  <c:v>120</c:v>
                </c:pt>
                <c:pt idx="2978">
                  <c:v>120</c:v>
                </c:pt>
                <c:pt idx="2979">
                  <c:v>120</c:v>
                </c:pt>
                <c:pt idx="2980">
                  <c:v>120</c:v>
                </c:pt>
                <c:pt idx="2981">
                  <c:v>120</c:v>
                </c:pt>
                <c:pt idx="2982">
                  <c:v>120</c:v>
                </c:pt>
                <c:pt idx="2983">
                  <c:v>120</c:v>
                </c:pt>
                <c:pt idx="2984">
                  <c:v>120</c:v>
                </c:pt>
                <c:pt idx="2985">
                  <c:v>120</c:v>
                </c:pt>
                <c:pt idx="2986">
                  <c:v>120</c:v>
                </c:pt>
                <c:pt idx="2987">
                  <c:v>120</c:v>
                </c:pt>
                <c:pt idx="2988">
                  <c:v>120</c:v>
                </c:pt>
                <c:pt idx="2989">
                  <c:v>120</c:v>
                </c:pt>
                <c:pt idx="2990">
                  <c:v>120</c:v>
                </c:pt>
                <c:pt idx="2991">
                  <c:v>120</c:v>
                </c:pt>
                <c:pt idx="2992">
                  <c:v>120</c:v>
                </c:pt>
                <c:pt idx="2993">
                  <c:v>120</c:v>
                </c:pt>
                <c:pt idx="2994">
                  <c:v>120</c:v>
                </c:pt>
                <c:pt idx="2995">
                  <c:v>120</c:v>
                </c:pt>
                <c:pt idx="2996">
                  <c:v>120</c:v>
                </c:pt>
                <c:pt idx="2997">
                  <c:v>120</c:v>
                </c:pt>
                <c:pt idx="2998">
                  <c:v>120</c:v>
                </c:pt>
                <c:pt idx="2999">
                  <c:v>120</c:v>
                </c:pt>
                <c:pt idx="3000">
                  <c:v>60</c:v>
                </c:pt>
                <c:pt idx="3001">
                  <c:v>60</c:v>
                </c:pt>
                <c:pt idx="3002">
                  <c:v>60</c:v>
                </c:pt>
                <c:pt idx="3003">
                  <c:v>60</c:v>
                </c:pt>
                <c:pt idx="3004">
                  <c:v>60</c:v>
                </c:pt>
                <c:pt idx="3005">
                  <c:v>60</c:v>
                </c:pt>
                <c:pt idx="3006">
                  <c:v>60</c:v>
                </c:pt>
                <c:pt idx="3007">
                  <c:v>60</c:v>
                </c:pt>
                <c:pt idx="3008">
                  <c:v>60</c:v>
                </c:pt>
                <c:pt idx="3009">
                  <c:v>60</c:v>
                </c:pt>
                <c:pt idx="3010">
                  <c:v>60</c:v>
                </c:pt>
                <c:pt idx="3011">
                  <c:v>60</c:v>
                </c:pt>
                <c:pt idx="3012">
                  <c:v>60</c:v>
                </c:pt>
                <c:pt idx="3013">
                  <c:v>60</c:v>
                </c:pt>
                <c:pt idx="3014">
                  <c:v>60</c:v>
                </c:pt>
                <c:pt idx="3015">
                  <c:v>60</c:v>
                </c:pt>
                <c:pt idx="3016">
                  <c:v>60</c:v>
                </c:pt>
                <c:pt idx="3017">
                  <c:v>60</c:v>
                </c:pt>
                <c:pt idx="3018">
                  <c:v>60</c:v>
                </c:pt>
                <c:pt idx="3019">
                  <c:v>60</c:v>
                </c:pt>
                <c:pt idx="3020">
                  <c:v>60</c:v>
                </c:pt>
                <c:pt idx="3021">
                  <c:v>60</c:v>
                </c:pt>
                <c:pt idx="3022">
                  <c:v>60</c:v>
                </c:pt>
                <c:pt idx="3023">
                  <c:v>60</c:v>
                </c:pt>
                <c:pt idx="3024">
                  <c:v>60</c:v>
                </c:pt>
                <c:pt idx="3025">
                  <c:v>60</c:v>
                </c:pt>
                <c:pt idx="3026">
                  <c:v>60</c:v>
                </c:pt>
                <c:pt idx="3027">
                  <c:v>60</c:v>
                </c:pt>
                <c:pt idx="3028">
                  <c:v>60</c:v>
                </c:pt>
                <c:pt idx="3029">
                  <c:v>60</c:v>
                </c:pt>
                <c:pt idx="3030">
                  <c:v>60</c:v>
                </c:pt>
                <c:pt idx="3031">
                  <c:v>60</c:v>
                </c:pt>
                <c:pt idx="3032">
                  <c:v>60</c:v>
                </c:pt>
                <c:pt idx="3033">
                  <c:v>60</c:v>
                </c:pt>
                <c:pt idx="3034">
                  <c:v>60</c:v>
                </c:pt>
                <c:pt idx="3035">
                  <c:v>60</c:v>
                </c:pt>
                <c:pt idx="3036">
                  <c:v>60</c:v>
                </c:pt>
                <c:pt idx="3037">
                  <c:v>60</c:v>
                </c:pt>
                <c:pt idx="3038">
                  <c:v>60</c:v>
                </c:pt>
                <c:pt idx="3039">
                  <c:v>60</c:v>
                </c:pt>
                <c:pt idx="3040">
                  <c:v>60</c:v>
                </c:pt>
                <c:pt idx="3041">
                  <c:v>60</c:v>
                </c:pt>
                <c:pt idx="3042">
                  <c:v>60</c:v>
                </c:pt>
                <c:pt idx="3043">
                  <c:v>60</c:v>
                </c:pt>
                <c:pt idx="3044">
                  <c:v>60</c:v>
                </c:pt>
                <c:pt idx="3045">
                  <c:v>60</c:v>
                </c:pt>
                <c:pt idx="3046">
                  <c:v>60</c:v>
                </c:pt>
                <c:pt idx="3047">
                  <c:v>60</c:v>
                </c:pt>
                <c:pt idx="3048">
                  <c:v>60</c:v>
                </c:pt>
                <c:pt idx="3049">
                  <c:v>60</c:v>
                </c:pt>
                <c:pt idx="3050">
                  <c:v>60</c:v>
                </c:pt>
                <c:pt idx="3051">
                  <c:v>60</c:v>
                </c:pt>
                <c:pt idx="3052">
                  <c:v>60</c:v>
                </c:pt>
                <c:pt idx="3053">
                  <c:v>60</c:v>
                </c:pt>
                <c:pt idx="3054">
                  <c:v>60</c:v>
                </c:pt>
                <c:pt idx="3055">
                  <c:v>60</c:v>
                </c:pt>
                <c:pt idx="3056">
                  <c:v>60</c:v>
                </c:pt>
                <c:pt idx="3057">
                  <c:v>60</c:v>
                </c:pt>
                <c:pt idx="3058">
                  <c:v>60</c:v>
                </c:pt>
                <c:pt idx="3059">
                  <c:v>60</c:v>
                </c:pt>
                <c:pt idx="3060">
                  <c:v>60</c:v>
                </c:pt>
                <c:pt idx="3061">
                  <c:v>60</c:v>
                </c:pt>
                <c:pt idx="3062">
                  <c:v>60</c:v>
                </c:pt>
                <c:pt idx="3063">
                  <c:v>60</c:v>
                </c:pt>
                <c:pt idx="3064">
                  <c:v>60</c:v>
                </c:pt>
                <c:pt idx="3065">
                  <c:v>60</c:v>
                </c:pt>
                <c:pt idx="3066">
                  <c:v>60</c:v>
                </c:pt>
                <c:pt idx="3067">
                  <c:v>60</c:v>
                </c:pt>
                <c:pt idx="3068">
                  <c:v>60</c:v>
                </c:pt>
                <c:pt idx="3069">
                  <c:v>60</c:v>
                </c:pt>
                <c:pt idx="3070">
                  <c:v>60</c:v>
                </c:pt>
                <c:pt idx="3071">
                  <c:v>60</c:v>
                </c:pt>
                <c:pt idx="3072">
                  <c:v>60</c:v>
                </c:pt>
                <c:pt idx="3073">
                  <c:v>60</c:v>
                </c:pt>
                <c:pt idx="3074">
                  <c:v>60</c:v>
                </c:pt>
                <c:pt idx="3075">
                  <c:v>60</c:v>
                </c:pt>
                <c:pt idx="3076">
                  <c:v>60</c:v>
                </c:pt>
                <c:pt idx="3077">
                  <c:v>60</c:v>
                </c:pt>
                <c:pt idx="3078">
                  <c:v>60</c:v>
                </c:pt>
                <c:pt idx="3079">
                  <c:v>60</c:v>
                </c:pt>
                <c:pt idx="3080">
                  <c:v>60</c:v>
                </c:pt>
                <c:pt idx="3081">
                  <c:v>60</c:v>
                </c:pt>
                <c:pt idx="3082">
                  <c:v>60</c:v>
                </c:pt>
                <c:pt idx="3083">
                  <c:v>60</c:v>
                </c:pt>
                <c:pt idx="3084">
                  <c:v>60</c:v>
                </c:pt>
                <c:pt idx="3085">
                  <c:v>60</c:v>
                </c:pt>
                <c:pt idx="3086">
                  <c:v>60</c:v>
                </c:pt>
                <c:pt idx="3087">
                  <c:v>60</c:v>
                </c:pt>
                <c:pt idx="3088">
                  <c:v>60</c:v>
                </c:pt>
                <c:pt idx="3089">
                  <c:v>60</c:v>
                </c:pt>
                <c:pt idx="3090">
                  <c:v>60</c:v>
                </c:pt>
                <c:pt idx="3091">
                  <c:v>60</c:v>
                </c:pt>
                <c:pt idx="3092">
                  <c:v>60</c:v>
                </c:pt>
                <c:pt idx="3093">
                  <c:v>60</c:v>
                </c:pt>
                <c:pt idx="3094">
                  <c:v>60</c:v>
                </c:pt>
                <c:pt idx="3095">
                  <c:v>60</c:v>
                </c:pt>
                <c:pt idx="3096">
                  <c:v>60</c:v>
                </c:pt>
                <c:pt idx="3097">
                  <c:v>60</c:v>
                </c:pt>
                <c:pt idx="3098">
                  <c:v>60</c:v>
                </c:pt>
                <c:pt idx="3099">
                  <c:v>60</c:v>
                </c:pt>
                <c:pt idx="3100">
                  <c:v>60</c:v>
                </c:pt>
                <c:pt idx="3101">
                  <c:v>60</c:v>
                </c:pt>
                <c:pt idx="3102">
                  <c:v>60</c:v>
                </c:pt>
                <c:pt idx="3103">
                  <c:v>60</c:v>
                </c:pt>
                <c:pt idx="3104">
                  <c:v>60</c:v>
                </c:pt>
                <c:pt idx="3105">
                  <c:v>60</c:v>
                </c:pt>
                <c:pt idx="3106">
                  <c:v>60</c:v>
                </c:pt>
                <c:pt idx="3107">
                  <c:v>60</c:v>
                </c:pt>
                <c:pt idx="3108">
                  <c:v>60</c:v>
                </c:pt>
                <c:pt idx="3109">
                  <c:v>60</c:v>
                </c:pt>
                <c:pt idx="3110">
                  <c:v>60</c:v>
                </c:pt>
                <c:pt idx="3111">
                  <c:v>60</c:v>
                </c:pt>
                <c:pt idx="3112">
                  <c:v>60</c:v>
                </c:pt>
                <c:pt idx="3113">
                  <c:v>60</c:v>
                </c:pt>
                <c:pt idx="3114">
                  <c:v>60</c:v>
                </c:pt>
                <c:pt idx="3115">
                  <c:v>60</c:v>
                </c:pt>
                <c:pt idx="3116">
                  <c:v>60</c:v>
                </c:pt>
                <c:pt idx="3117">
                  <c:v>60</c:v>
                </c:pt>
                <c:pt idx="3118">
                  <c:v>60</c:v>
                </c:pt>
                <c:pt idx="3119">
                  <c:v>60</c:v>
                </c:pt>
                <c:pt idx="3120">
                  <c:v>60</c:v>
                </c:pt>
                <c:pt idx="3121">
                  <c:v>60</c:v>
                </c:pt>
                <c:pt idx="3122">
                  <c:v>60</c:v>
                </c:pt>
                <c:pt idx="3123">
                  <c:v>60</c:v>
                </c:pt>
                <c:pt idx="3124">
                  <c:v>60</c:v>
                </c:pt>
                <c:pt idx="3125">
                  <c:v>60</c:v>
                </c:pt>
                <c:pt idx="3126">
                  <c:v>60</c:v>
                </c:pt>
                <c:pt idx="3127">
                  <c:v>60</c:v>
                </c:pt>
                <c:pt idx="3128">
                  <c:v>60</c:v>
                </c:pt>
                <c:pt idx="3129">
                  <c:v>60</c:v>
                </c:pt>
                <c:pt idx="3130">
                  <c:v>60</c:v>
                </c:pt>
                <c:pt idx="3131">
                  <c:v>60</c:v>
                </c:pt>
                <c:pt idx="3132">
                  <c:v>60</c:v>
                </c:pt>
                <c:pt idx="3133">
                  <c:v>60</c:v>
                </c:pt>
                <c:pt idx="3134">
                  <c:v>60</c:v>
                </c:pt>
                <c:pt idx="3135">
                  <c:v>60</c:v>
                </c:pt>
                <c:pt idx="3136">
                  <c:v>60</c:v>
                </c:pt>
                <c:pt idx="3137">
                  <c:v>60</c:v>
                </c:pt>
                <c:pt idx="3138">
                  <c:v>60</c:v>
                </c:pt>
                <c:pt idx="3139">
                  <c:v>60</c:v>
                </c:pt>
                <c:pt idx="3140">
                  <c:v>60</c:v>
                </c:pt>
                <c:pt idx="3141">
                  <c:v>60</c:v>
                </c:pt>
                <c:pt idx="3142">
                  <c:v>60</c:v>
                </c:pt>
                <c:pt idx="3143">
                  <c:v>60</c:v>
                </c:pt>
                <c:pt idx="3144">
                  <c:v>60</c:v>
                </c:pt>
                <c:pt idx="3145">
                  <c:v>60</c:v>
                </c:pt>
                <c:pt idx="3146">
                  <c:v>60</c:v>
                </c:pt>
                <c:pt idx="3147">
                  <c:v>60</c:v>
                </c:pt>
                <c:pt idx="3148">
                  <c:v>60</c:v>
                </c:pt>
                <c:pt idx="3149">
                  <c:v>60</c:v>
                </c:pt>
                <c:pt idx="3150">
                  <c:v>60</c:v>
                </c:pt>
                <c:pt idx="3151">
                  <c:v>60</c:v>
                </c:pt>
                <c:pt idx="3152">
                  <c:v>60</c:v>
                </c:pt>
                <c:pt idx="3153">
                  <c:v>60</c:v>
                </c:pt>
                <c:pt idx="3154">
                  <c:v>60</c:v>
                </c:pt>
                <c:pt idx="3155">
                  <c:v>60</c:v>
                </c:pt>
                <c:pt idx="3156">
                  <c:v>60</c:v>
                </c:pt>
                <c:pt idx="3157">
                  <c:v>60</c:v>
                </c:pt>
                <c:pt idx="3158">
                  <c:v>60</c:v>
                </c:pt>
                <c:pt idx="3159">
                  <c:v>60</c:v>
                </c:pt>
                <c:pt idx="3160">
                  <c:v>60</c:v>
                </c:pt>
                <c:pt idx="3161">
                  <c:v>60</c:v>
                </c:pt>
                <c:pt idx="3162">
                  <c:v>60</c:v>
                </c:pt>
                <c:pt idx="3163">
                  <c:v>60</c:v>
                </c:pt>
                <c:pt idx="3164">
                  <c:v>60</c:v>
                </c:pt>
                <c:pt idx="3165">
                  <c:v>60</c:v>
                </c:pt>
                <c:pt idx="3166">
                  <c:v>60</c:v>
                </c:pt>
                <c:pt idx="3167">
                  <c:v>60</c:v>
                </c:pt>
                <c:pt idx="3168">
                  <c:v>60</c:v>
                </c:pt>
                <c:pt idx="3169">
                  <c:v>60</c:v>
                </c:pt>
                <c:pt idx="3170">
                  <c:v>60</c:v>
                </c:pt>
                <c:pt idx="3171">
                  <c:v>60</c:v>
                </c:pt>
                <c:pt idx="3172">
                  <c:v>60</c:v>
                </c:pt>
                <c:pt idx="3173">
                  <c:v>60</c:v>
                </c:pt>
                <c:pt idx="3174">
                  <c:v>60</c:v>
                </c:pt>
                <c:pt idx="3175">
                  <c:v>60</c:v>
                </c:pt>
                <c:pt idx="3176">
                  <c:v>60</c:v>
                </c:pt>
                <c:pt idx="3177">
                  <c:v>60</c:v>
                </c:pt>
                <c:pt idx="3178">
                  <c:v>60</c:v>
                </c:pt>
                <c:pt idx="3179">
                  <c:v>60</c:v>
                </c:pt>
                <c:pt idx="3180">
                  <c:v>60</c:v>
                </c:pt>
                <c:pt idx="3181">
                  <c:v>60</c:v>
                </c:pt>
                <c:pt idx="3182">
                  <c:v>60</c:v>
                </c:pt>
                <c:pt idx="3183">
                  <c:v>60</c:v>
                </c:pt>
                <c:pt idx="3184">
                  <c:v>60</c:v>
                </c:pt>
                <c:pt idx="3185">
                  <c:v>60</c:v>
                </c:pt>
                <c:pt idx="3186">
                  <c:v>60</c:v>
                </c:pt>
                <c:pt idx="3187">
                  <c:v>60</c:v>
                </c:pt>
                <c:pt idx="3188">
                  <c:v>60</c:v>
                </c:pt>
                <c:pt idx="3189">
                  <c:v>60</c:v>
                </c:pt>
                <c:pt idx="3190">
                  <c:v>60</c:v>
                </c:pt>
                <c:pt idx="3191">
                  <c:v>60</c:v>
                </c:pt>
                <c:pt idx="3192">
                  <c:v>60</c:v>
                </c:pt>
                <c:pt idx="3193">
                  <c:v>60</c:v>
                </c:pt>
                <c:pt idx="3194">
                  <c:v>60</c:v>
                </c:pt>
                <c:pt idx="3195">
                  <c:v>60</c:v>
                </c:pt>
                <c:pt idx="3196">
                  <c:v>60</c:v>
                </c:pt>
                <c:pt idx="3197">
                  <c:v>60</c:v>
                </c:pt>
                <c:pt idx="3198">
                  <c:v>60</c:v>
                </c:pt>
                <c:pt idx="3199">
                  <c:v>60</c:v>
                </c:pt>
                <c:pt idx="3200">
                  <c:v>60</c:v>
                </c:pt>
                <c:pt idx="3201">
                  <c:v>60</c:v>
                </c:pt>
                <c:pt idx="3202">
                  <c:v>60</c:v>
                </c:pt>
                <c:pt idx="3203">
                  <c:v>60</c:v>
                </c:pt>
                <c:pt idx="3204">
                  <c:v>60</c:v>
                </c:pt>
                <c:pt idx="3205">
                  <c:v>60</c:v>
                </c:pt>
                <c:pt idx="3206">
                  <c:v>60</c:v>
                </c:pt>
                <c:pt idx="3207">
                  <c:v>60</c:v>
                </c:pt>
                <c:pt idx="3208">
                  <c:v>60</c:v>
                </c:pt>
                <c:pt idx="3209">
                  <c:v>60</c:v>
                </c:pt>
                <c:pt idx="3210">
                  <c:v>60</c:v>
                </c:pt>
                <c:pt idx="3211">
                  <c:v>60</c:v>
                </c:pt>
                <c:pt idx="3212">
                  <c:v>60</c:v>
                </c:pt>
                <c:pt idx="3213">
                  <c:v>60</c:v>
                </c:pt>
                <c:pt idx="3214">
                  <c:v>60</c:v>
                </c:pt>
                <c:pt idx="3215">
                  <c:v>60</c:v>
                </c:pt>
                <c:pt idx="3216">
                  <c:v>60</c:v>
                </c:pt>
                <c:pt idx="3217">
                  <c:v>60</c:v>
                </c:pt>
                <c:pt idx="3218">
                  <c:v>60</c:v>
                </c:pt>
                <c:pt idx="3219">
                  <c:v>60</c:v>
                </c:pt>
                <c:pt idx="3220">
                  <c:v>60</c:v>
                </c:pt>
                <c:pt idx="3221">
                  <c:v>60</c:v>
                </c:pt>
                <c:pt idx="3222">
                  <c:v>60</c:v>
                </c:pt>
                <c:pt idx="3223">
                  <c:v>60</c:v>
                </c:pt>
                <c:pt idx="3224">
                  <c:v>60</c:v>
                </c:pt>
                <c:pt idx="3225">
                  <c:v>60</c:v>
                </c:pt>
                <c:pt idx="3226">
                  <c:v>60</c:v>
                </c:pt>
                <c:pt idx="3227">
                  <c:v>60</c:v>
                </c:pt>
                <c:pt idx="3228">
                  <c:v>60</c:v>
                </c:pt>
                <c:pt idx="3229">
                  <c:v>60</c:v>
                </c:pt>
                <c:pt idx="3230">
                  <c:v>60</c:v>
                </c:pt>
                <c:pt idx="3231">
                  <c:v>60</c:v>
                </c:pt>
                <c:pt idx="3232">
                  <c:v>60</c:v>
                </c:pt>
                <c:pt idx="3233">
                  <c:v>60</c:v>
                </c:pt>
                <c:pt idx="3234">
                  <c:v>60</c:v>
                </c:pt>
                <c:pt idx="3235">
                  <c:v>60</c:v>
                </c:pt>
                <c:pt idx="3236">
                  <c:v>60</c:v>
                </c:pt>
                <c:pt idx="3237">
                  <c:v>60</c:v>
                </c:pt>
                <c:pt idx="3238">
                  <c:v>60</c:v>
                </c:pt>
                <c:pt idx="3239">
                  <c:v>60</c:v>
                </c:pt>
                <c:pt idx="3240">
                  <c:v>60</c:v>
                </c:pt>
                <c:pt idx="3241">
                  <c:v>60</c:v>
                </c:pt>
                <c:pt idx="3242">
                  <c:v>60</c:v>
                </c:pt>
                <c:pt idx="3243">
                  <c:v>60</c:v>
                </c:pt>
                <c:pt idx="3244">
                  <c:v>60</c:v>
                </c:pt>
                <c:pt idx="3245">
                  <c:v>60</c:v>
                </c:pt>
                <c:pt idx="3246">
                  <c:v>60</c:v>
                </c:pt>
                <c:pt idx="3247">
                  <c:v>60</c:v>
                </c:pt>
                <c:pt idx="3248">
                  <c:v>60</c:v>
                </c:pt>
                <c:pt idx="3249">
                  <c:v>60</c:v>
                </c:pt>
                <c:pt idx="3250">
                  <c:v>60</c:v>
                </c:pt>
                <c:pt idx="3251">
                  <c:v>60</c:v>
                </c:pt>
                <c:pt idx="3252">
                  <c:v>60</c:v>
                </c:pt>
                <c:pt idx="3253">
                  <c:v>60</c:v>
                </c:pt>
                <c:pt idx="3254">
                  <c:v>60</c:v>
                </c:pt>
                <c:pt idx="3255">
                  <c:v>60</c:v>
                </c:pt>
                <c:pt idx="3256">
                  <c:v>60</c:v>
                </c:pt>
                <c:pt idx="3257">
                  <c:v>60</c:v>
                </c:pt>
                <c:pt idx="3258">
                  <c:v>60</c:v>
                </c:pt>
                <c:pt idx="3259">
                  <c:v>60</c:v>
                </c:pt>
                <c:pt idx="3260">
                  <c:v>60</c:v>
                </c:pt>
                <c:pt idx="3261">
                  <c:v>60</c:v>
                </c:pt>
                <c:pt idx="3262">
                  <c:v>60</c:v>
                </c:pt>
                <c:pt idx="3263">
                  <c:v>60</c:v>
                </c:pt>
                <c:pt idx="3264">
                  <c:v>60</c:v>
                </c:pt>
                <c:pt idx="3265">
                  <c:v>60</c:v>
                </c:pt>
                <c:pt idx="3266">
                  <c:v>60</c:v>
                </c:pt>
                <c:pt idx="3267">
                  <c:v>60</c:v>
                </c:pt>
                <c:pt idx="3268">
                  <c:v>60</c:v>
                </c:pt>
                <c:pt idx="3269">
                  <c:v>60</c:v>
                </c:pt>
                <c:pt idx="3270">
                  <c:v>60</c:v>
                </c:pt>
                <c:pt idx="3271">
                  <c:v>60</c:v>
                </c:pt>
                <c:pt idx="3272">
                  <c:v>60</c:v>
                </c:pt>
                <c:pt idx="3273">
                  <c:v>60</c:v>
                </c:pt>
                <c:pt idx="3274">
                  <c:v>60</c:v>
                </c:pt>
                <c:pt idx="3275">
                  <c:v>60</c:v>
                </c:pt>
                <c:pt idx="3276">
                  <c:v>60</c:v>
                </c:pt>
                <c:pt idx="3277">
                  <c:v>60</c:v>
                </c:pt>
                <c:pt idx="3278">
                  <c:v>60</c:v>
                </c:pt>
                <c:pt idx="3279">
                  <c:v>60</c:v>
                </c:pt>
                <c:pt idx="3280">
                  <c:v>60</c:v>
                </c:pt>
                <c:pt idx="3281">
                  <c:v>60</c:v>
                </c:pt>
                <c:pt idx="3282">
                  <c:v>60</c:v>
                </c:pt>
                <c:pt idx="3283">
                  <c:v>60</c:v>
                </c:pt>
                <c:pt idx="3284">
                  <c:v>60</c:v>
                </c:pt>
                <c:pt idx="3285">
                  <c:v>60</c:v>
                </c:pt>
                <c:pt idx="3286">
                  <c:v>60</c:v>
                </c:pt>
                <c:pt idx="3287">
                  <c:v>60</c:v>
                </c:pt>
                <c:pt idx="3288">
                  <c:v>60</c:v>
                </c:pt>
                <c:pt idx="3289">
                  <c:v>60</c:v>
                </c:pt>
                <c:pt idx="3290">
                  <c:v>60</c:v>
                </c:pt>
                <c:pt idx="3291">
                  <c:v>60</c:v>
                </c:pt>
                <c:pt idx="3292">
                  <c:v>60</c:v>
                </c:pt>
                <c:pt idx="3293">
                  <c:v>60</c:v>
                </c:pt>
                <c:pt idx="3294">
                  <c:v>60</c:v>
                </c:pt>
                <c:pt idx="3295">
                  <c:v>60</c:v>
                </c:pt>
                <c:pt idx="3296">
                  <c:v>60</c:v>
                </c:pt>
                <c:pt idx="3297">
                  <c:v>60</c:v>
                </c:pt>
                <c:pt idx="3298">
                  <c:v>60</c:v>
                </c:pt>
                <c:pt idx="3299">
                  <c:v>60</c:v>
                </c:pt>
                <c:pt idx="3300">
                  <c:v>60</c:v>
                </c:pt>
                <c:pt idx="3301">
                  <c:v>60</c:v>
                </c:pt>
                <c:pt idx="3302">
                  <c:v>60</c:v>
                </c:pt>
                <c:pt idx="3303">
                  <c:v>60</c:v>
                </c:pt>
                <c:pt idx="3304">
                  <c:v>60</c:v>
                </c:pt>
                <c:pt idx="3305">
                  <c:v>60</c:v>
                </c:pt>
                <c:pt idx="3306">
                  <c:v>60</c:v>
                </c:pt>
                <c:pt idx="3307">
                  <c:v>60</c:v>
                </c:pt>
                <c:pt idx="3308">
                  <c:v>60</c:v>
                </c:pt>
                <c:pt idx="3309">
                  <c:v>60</c:v>
                </c:pt>
                <c:pt idx="3310">
                  <c:v>60</c:v>
                </c:pt>
                <c:pt idx="3311">
                  <c:v>60</c:v>
                </c:pt>
                <c:pt idx="3312">
                  <c:v>60</c:v>
                </c:pt>
                <c:pt idx="3313">
                  <c:v>60</c:v>
                </c:pt>
                <c:pt idx="3314">
                  <c:v>60</c:v>
                </c:pt>
                <c:pt idx="3315">
                  <c:v>60</c:v>
                </c:pt>
                <c:pt idx="3316">
                  <c:v>60</c:v>
                </c:pt>
                <c:pt idx="3317">
                  <c:v>60</c:v>
                </c:pt>
                <c:pt idx="3318">
                  <c:v>60</c:v>
                </c:pt>
                <c:pt idx="3319">
                  <c:v>60</c:v>
                </c:pt>
                <c:pt idx="3320">
                  <c:v>60</c:v>
                </c:pt>
                <c:pt idx="3321">
                  <c:v>60</c:v>
                </c:pt>
                <c:pt idx="3322">
                  <c:v>60</c:v>
                </c:pt>
                <c:pt idx="3323">
                  <c:v>60</c:v>
                </c:pt>
                <c:pt idx="3324">
                  <c:v>60</c:v>
                </c:pt>
                <c:pt idx="3325">
                  <c:v>60</c:v>
                </c:pt>
                <c:pt idx="3326">
                  <c:v>60</c:v>
                </c:pt>
                <c:pt idx="3327">
                  <c:v>60</c:v>
                </c:pt>
                <c:pt idx="3328">
                  <c:v>60</c:v>
                </c:pt>
                <c:pt idx="3329">
                  <c:v>60</c:v>
                </c:pt>
                <c:pt idx="3330">
                  <c:v>60</c:v>
                </c:pt>
                <c:pt idx="3331">
                  <c:v>60</c:v>
                </c:pt>
                <c:pt idx="3332">
                  <c:v>60</c:v>
                </c:pt>
                <c:pt idx="3333">
                  <c:v>60</c:v>
                </c:pt>
                <c:pt idx="3334">
                  <c:v>60</c:v>
                </c:pt>
                <c:pt idx="3335">
                  <c:v>60</c:v>
                </c:pt>
                <c:pt idx="3336">
                  <c:v>60</c:v>
                </c:pt>
                <c:pt idx="3337">
                  <c:v>60</c:v>
                </c:pt>
                <c:pt idx="3338">
                  <c:v>60</c:v>
                </c:pt>
                <c:pt idx="3339">
                  <c:v>60</c:v>
                </c:pt>
                <c:pt idx="3340">
                  <c:v>60</c:v>
                </c:pt>
                <c:pt idx="3341">
                  <c:v>60</c:v>
                </c:pt>
                <c:pt idx="3342">
                  <c:v>60</c:v>
                </c:pt>
                <c:pt idx="3343">
                  <c:v>60</c:v>
                </c:pt>
                <c:pt idx="3344">
                  <c:v>60</c:v>
                </c:pt>
                <c:pt idx="3345">
                  <c:v>60</c:v>
                </c:pt>
                <c:pt idx="3346">
                  <c:v>60</c:v>
                </c:pt>
                <c:pt idx="3347">
                  <c:v>60</c:v>
                </c:pt>
                <c:pt idx="3348">
                  <c:v>60</c:v>
                </c:pt>
                <c:pt idx="3349">
                  <c:v>60</c:v>
                </c:pt>
                <c:pt idx="3350">
                  <c:v>60</c:v>
                </c:pt>
                <c:pt idx="3351">
                  <c:v>60</c:v>
                </c:pt>
                <c:pt idx="3352">
                  <c:v>60</c:v>
                </c:pt>
                <c:pt idx="3353">
                  <c:v>60</c:v>
                </c:pt>
                <c:pt idx="3354">
                  <c:v>60</c:v>
                </c:pt>
                <c:pt idx="3355">
                  <c:v>60</c:v>
                </c:pt>
                <c:pt idx="3356">
                  <c:v>60</c:v>
                </c:pt>
                <c:pt idx="3357">
                  <c:v>60</c:v>
                </c:pt>
                <c:pt idx="3358">
                  <c:v>60</c:v>
                </c:pt>
                <c:pt idx="3359">
                  <c:v>60</c:v>
                </c:pt>
                <c:pt idx="3360">
                  <c:v>60</c:v>
                </c:pt>
                <c:pt idx="3361">
                  <c:v>60</c:v>
                </c:pt>
                <c:pt idx="3362">
                  <c:v>60</c:v>
                </c:pt>
                <c:pt idx="3363">
                  <c:v>60</c:v>
                </c:pt>
                <c:pt idx="3364">
                  <c:v>60</c:v>
                </c:pt>
                <c:pt idx="3365">
                  <c:v>60</c:v>
                </c:pt>
                <c:pt idx="3366">
                  <c:v>60</c:v>
                </c:pt>
                <c:pt idx="3367">
                  <c:v>60</c:v>
                </c:pt>
                <c:pt idx="3368">
                  <c:v>60</c:v>
                </c:pt>
                <c:pt idx="3369">
                  <c:v>60</c:v>
                </c:pt>
                <c:pt idx="3370">
                  <c:v>60</c:v>
                </c:pt>
                <c:pt idx="3371">
                  <c:v>60</c:v>
                </c:pt>
                <c:pt idx="3372">
                  <c:v>60</c:v>
                </c:pt>
                <c:pt idx="3373">
                  <c:v>60</c:v>
                </c:pt>
                <c:pt idx="3374">
                  <c:v>60</c:v>
                </c:pt>
                <c:pt idx="3375">
                  <c:v>60</c:v>
                </c:pt>
                <c:pt idx="3376">
                  <c:v>60</c:v>
                </c:pt>
                <c:pt idx="3377">
                  <c:v>60</c:v>
                </c:pt>
                <c:pt idx="3378">
                  <c:v>60</c:v>
                </c:pt>
                <c:pt idx="3379">
                  <c:v>60</c:v>
                </c:pt>
                <c:pt idx="3380">
                  <c:v>60</c:v>
                </c:pt>
                <c:pt idx="3381">
                  <c:v>60</c:v>
                </c:pt>
                <c:pt idx="3382">
                  <c:v>60</c:v>
                </c:pt>
                <c:pt idx="3383">
                  <c:v>60</c:v>
                </c:pt>
                <c:pt idx="3384">
                  <c:v>60</c:v>
                </c:pt>
                <c:pt idx="3385">
                  <c:v>60</c:v>
                </c:pt>
                <c:pt idx="3386">
                  <c:v>60</c:v>
                </c:pt>
                <c:pt idx="3387">
                  <c:v>60</c:v>
                </c:pt>
                <c:pt idx="3388">
                  <c:v>60</c:v>
                </c:pt>
                <c:pt idx="3389">
                  <c:v>60</c:v>
                </c:pt>
                <c:pt idx="3390">
                  <c:v>60</c:v>
                </c:pt>
                <c:pt idx="3391">
                  <c:v>60</c:v>
                </c:pt>
                <c:pt idx="3392">
                  <c:v>60</c:v>
                </c:pt>
                <c:pt idx="3393">
                  <c:v>60</c:v>
                </c:pt>
                <c:pt idx="3394">
                  <c:v>60</c:v>
                </c:pt>
                <c:pt idx="3395">
                  <c:v>60</c:v>
                </c:pt>
                <c:pt idx="3396">
                  <c:v>60</c:v>
                </c:pt>
                <c:pt idx="3397">
                  <c:v>60</c:v>
                </c:pt>
                <c:pt idx="3398">
                  <c:v>60</c:v>
                </c:pt>
                <c:pt idx="3399">
                  <c:v>60</c:v>
                </c:pt>
                <c:pt idx="3400">
                  <c:v>60</c:v>
                </c:pt>
                <c:pt idx="3401">
                  <c:v>60</c:v>
                </c:pt>
                <c:pt idx="3402">
                  <c:v>60</c:v>
                </c:pt>
                <c:pt idx="3403">
                  <c:v>60</c:v>
                </c:pt>
                <c:pt idx="3404">
                  <c:v>60</c:v>
                </c:pt>
                <c:pt idx="3405">
                  <c:v>60</c:v>
                </c:pt>
                <c:pt idx="3406">
                  <c:v>60</c:v>
                </c:pt>
                <c:pt idx="3407">
                  <c:v>60</c:v>
                </c:pt>
                <c:pt idx="3408">
                  <c:v>60</c:v>
                </c:pt>
                <c:pt idx="3409">
                  <c:v>60</c:v>
                </c:pt>
                <c:pt idx="3410">
                  <c:v>60</c:v>
                </c:pt>
                <c:pt idx="3411">
                  <c:v>60</c:v>
                </c:pt>
                <c:pt idx="3412">
                  <c:v>60</c:v>
                </c:pt>
                <c:pt idx="3413">
                  <c:v>60</c:v>
                </c:pt>
                <c:pt idx="3414">
                  <c:v>60</c:v>
                </c:pt>
                <c:pt idx="3415">
                  <c:v>60</c:v>
                </c:pt>
                <c:pt idx="3416">
                  <c:v>60</c:v>
                </c:pt>
                <c:pt idx="3417">
                  <c:v>60</c:v>
                </c:pt>
                <c:pt idx="3418">
                  <c:v>60</c:v>
                </c:pt>
                <c:pt idx="3419">
                  <c:v>60</c:v>
                </c:pt>
                <c:pt idx="3420">
                  <c:v>60</c:v>
                </c:pt>
                <c:pt idx="3421">
                  <c:v>60</c:v>
                </c:pt>
                <c:pt idx="3422">
                  <c:v>60</c:v>
                </c:pt>
                <c:pt idx="3423">
                  <c:v>60</c:v>
                </c:pt>
                <c:pt idx="3424">
                  <c:v>60</c:v>
                </c:pt>
                <c:pt idx="3425">
                  <c:v>60</c:v>
                </c:pt>
                <c:pt idx="3426">
                  <c:v>60</c:v>
                </c:pt>
                <c:pt idx="3427">
                  <c:v>60</c:v>
                </c:pt>
                <c:pt idx="3428">
                  <c:v>60</c:v>
                </c:pt>
                <c:pt idx="3429">
                  <c:v>60</c:v>
                </c:pt>
                <c:pt idx="3430">
                  <c:v>60</c:v>
                </c:pt>
                <c:pt idx="3431">
                  <c:v>60</c:v>
                </c:pt>
                <c:pt idx="3432">
                  <c:v>60</c:v>
                </c:pt>
                <c:pt idx="3433">
                  <c:v>60</c:v>
                </c:pt>
                <c:pt idx="3434">
                  <c:v>60</c:v>
                </c:pt>
                <c:pt idx="3435">
                  <c:v>60</c:v>
                </c:pt>
                <c:pt idx="3436">
                  <c:v>60</c:v>
                </c:pt>
                <c:pt idx="3437">
                  <c:v>60</c:v>
                </c:pt>
                <c:pt idx="3438">
                  <c:v>60</c:v>
                </c:pt>
                <c:pt idx="3439">
                  <c:v>60</c:v>
                </c:pt>
                <c:pt idx="3440">
                  <c:v>60</c:v>
                </c:pt>
                <c:pt idx="3441">
                  <c:v>60</c:v>
                </c:pt>
                <c:pt idx="3442">
                  <c:v>60</c:v>
                </c:pt>
                <c:pt idx="3443">
                  <c:v>60</c:v>
                </c:pt>
                <c:pt idx="3444">
                  <c:v>60</c:v>
                </c:pt>
                <c:pt idx="3445">
                  <c:v>60</c:v>
                </c:pt>
                <c:pt idx="3446">
                  <c:v>60</c:v>
                </c:pt>
                <c:pt idx="3447">
                  <c:v>60</c:v>
                </c:pt>
                <c:pt idx="3448">
                  <c:v>60</c:v>
                </c:pt>
                <c:pt idx="3449">
                  <c:v>60</c:v>
                </c:pt>
                <c:pt idx="3450">
                  <c:v>60</c:v>
                </c:pt>
                <c:pt idx="3451">
                  <c:v>60</c:v>
                </c:pt>
                <c:pt idx="3452">
                  <c:v>60</c:v>
                </c:pt>
                <c:pt idx="3453">
                  <c:v>60</c:v>
                </c:pt>
                <c:pt idx="3454">
                  <c:v>60</c:v>
                </c:pt>
                <c:pt idx="3455">
                  <c:v>60</c:v>
                </c:pt>
                <c:pt idx="3456">
                  <c:v>60</c:v>
                </c:pt>
                <c:pt idx="3457">
                  <c:v>60</c:v>
                </c:pt>
                <c:pt idx="3458">
                  <c:v>60</c:v>
                </c:pt>
                <c:pt idx="3459">
                  <c:v>60</c:v>
                </c:pt>
                <c:pt idx="3460">
                  <c:v>60</c:v>
                </c:pt>
                <c:pt idx="3461">
                  <c:v>60</c:v>
                </c:pt>
                <c:pt idx="3462">
                  <c:v>60</c:v>
                </c:pt>
                <c:pt idx="3463">
                  <c:v>60</c:v>
                </c:pt>
                <c:pt idx="3464">
                  <c:v>60</c:v>
                </c:pt>
                <c:pt idx="3465">
                  <c:v>60</c:v>
                </c:pt>
                <c:pt idx="3466">
                  <c:v>60</c:v>
                </c:pt>
                <c:pt idx="3467">
                  <c:v>60</c:v>
                </c:pt>
                <c:pt idx="3468">
                  <c:v>60</c:v>
                </c:pt>
                <c:pt idx="3469">
                  <c:v>60</c:v>
                </c:pt>
                <c:pt idx="3470">
                  <c:v>60</c:v>
                </c:pt>
                <c:pt idx="3471">
                  <c:v>60</c:v>
                </c:pt>
                <c:pt idx="3472">
                  <c:v>60</c:v>
                </c:pt>
                <c:pt idx="3473">
                  <c:v>60</c:v>
                </c:pt>
                <c:pt idx="3474">
                  <c:v>60</c:v>
                </c:pt>
                <c:pt idx="3475">
                  <c:v>60</c:v>
                </c:pt>
                <c:pt idx="3476">
                  <c:v>60</c:v>
                </c:pt>
                <c:pt idx="3477">
                  <c:v>60</c:v>
                </c:pt>
                <c:pt idx="3478">
                  <c:v>60</c:v>
                </c:pt>
                <c:pt idx="3479">
                  <c:v>60</c:v>
                </c:pt>
                <c:pt idx="3480">
                  <c:v>60</c:v>
                </c:pt>
                <c:pt idx="3481">
                  <c:v>60</c:v>
                </c:pt>
                <c:pt idx="3482">
                  <c:v>60</c:v>
                </c:pt>
                <c:pt idx="3483">
                  <c:v>60</c:v>
                </c:pt>
                <c:pt idx="3484">
                  <c:v>60</c:v>
                </c:pt>
                <c:pt idx="3485">
                  <c:v>60</c:v>
                </c:pt>
                <c:pt idx="3486">
                  <c:v>60</c:v>
                </c:pt>
                <c:pt idx="3487">
                  <c:v>60</c:v>
                </c:pt>
                <c:pt idx="3488">
                  <c:v>60</c:v>
                </c:pt>
                <c:pt idx="3489">
                  <c:v>60</c:v>
                </c:pt>
                <c:pt idx="3490">
                  <c:v>60</c:v>
                </c:pt>
                <c:pt idx="3491">
                  <c:v>60</c:v>
                </c:pt>
                <c:pt idx="3492">
                  <c:v>60</c:v>
                </c:pt>
                <c:pt idx="3493">
                  <c:v>60</c:v>
                </c:pt>
                <c:pt idx="3494">
                  <c:v>60</c:v>
                </c:pt>
                <c:pt idx="3495">
                  <c:v>60</c:v>
                </c:pt>
                <c:pt idx="3496">
                  <c:v>60</c:v>
                </c:pt>
                <c:pt idx="3497">
                  <c:v>60</c:v>
                </c:pt>
                <c:pt idx="3498">
                  <c:v>60</c:v>
                </c:pt>
                <c:pt idx="3499">
                  <c:v>60</c:v>
                </c:pt>
                <c:pt idx="3500">
                  <c:v>60</c:v>
                </c:pt>
                <c:pt idx="3501">
                  <c:v>60</c:v>
                </c:pt>
                <c:pt idx="3502">
                  <c:v>60</c:v>
                </c:pt>
                <c:pt idx="3503">
                  <c:v>60</c:v>
                </c:pt>
                <c:pt idx="3504">
                  <c:v>60</c:v>
                </c:pt>
                <c:pt idx="3505">
                  <c:v>60</c:v>
                </c:pt>
                <c:pt idx="3506">
                  <c:v>60</c:v>
                </c:pt>
                <c:pt idx="3507">
                  <c:v>60</c:v>
                </c:pt>
                <c:pt idx="3508">
                  <c:v>60</c:v>
                </c:pt>
                <c:pt idx="3509">
                  <c:v>60</c:v>
                </c:pt>
                <c:pt idx="3510">
                  <c:v>60</c:v>
                </c:pt>
                <c:pt idx="3511">
                  <c:v>60</c:v>
                </c:pt>
                <c:pt idx="3512">
                  <c:v>60</c:v>
                </c:pt>
                <c:pt idx="3513">
                  <c:v>60</c:v>
                </c:pt>
                <c:pt idx="3514">
                  <c:v>60</c:v>
                </c:pt>
                <c:pt idx="3515">
                  <c:v>60</c:v>
                </c:pt>
                <c:pt idx="3516">
                  <c:v>60</c:v>
                </c:pt>
                <c:pt idx="3517">
                  <c:v>60</c:v>
                </c:pt>
                <c:pt idx="3518">
                  <c:v>60</c:v>
                </c:pt>
                <c:pt idx="3519">
                  <c:v>60</c:v>
                </c:pt>
                <c:pt idx="3520">
                  <c:v>60</c:v>
                </c:pt>
                <c:pt idx="3521">
                  <c:v>60</c:v>
                </c:pt>
                <c:pt idx="3522">
                  <c:v>60</c:v>
                </c:pt>
                <c:pt idx="3523">
                  <c:v>60</c:v>
                </c:pt>
                <c:pt idx="3524">
                  <c:v>60</c:v>
                </c:pt>
                <c:pt idx="3525">
                  <c:v>60</c:v>
                </c:pt>
                <c:pt idx="3526">
                  <c:v>60</c:v>
                </c:pt>
                <c:pt idx="3527">
                  <c:v>60</c:v>
                </c:pt>
                <c:pt idx="3528">
                  <c:v>60</c:v>
                </c:pt>
                <c:pt idx="3529">
                  <c:v>60</c:v>
                </c:pt>
                <c:pt idx="3530">
                  <c:v>60</c:v>
                </c:pt>
                <c:pt idx="3531">
                  <c:v>60</c:v>
                </c:pt>
                <c:pt idx="3532">
                  <c:v>60</c:v>
                </c:pt>
                <c:pt idx="3533">
                  <c:v>60</c:v>
                </c:pt>
                <c:pt idx="3534">
                  <c:v>60</c:v>
                </c:pt>
                <c:pt idx="3535">
                  <c:v>60</c:v>
                </c:pt>
                <c:pt idx="3536">
                  <c:v>60</c:v>
                </c:pt>
                <c:pt idx="3537">
                  <c:v>60</c:v>
                </c:pt>
                <c:pt idx="3538">
                  <c:v>60</c:v>
                </c:pt>
                <c:pt idx="3539">
                  <c:v>60</c:v>
                </c:pt>
                <c:pt idx="3540">
                  <c:v>60</c:v>
                </c:pt>
                <c:pt idx="3541">
                  <c:v>60</c:v>
                </c:pt>
                <c:pt idx="3542">
                  <c:v>60</c:v>
                </c:pt>
                <c:pt idx="3543">
                  <c:v>60</c:v>
                </c:pt>
                <c:pt idx="3544">
                  <c:v>60</c:v>
                </c:pt>
                <c:pt idx="3545">
                  <c:v>60</c:v>
                </c:pt>
                <c:pt idx="3546">
                  <c:v>60</c:v>
                </c:pt>
                <c:pt idx="3547">
                  <c:v>60</c:v>
                </c:pt>
                <c:pt idx="3548">
                  <c:v>60</c:v>
                </c:pt>
                <c:pt idx="3549">
                  <c:v>60</c:v>
                </c:pt>
                <c:pt idx="3550">
                  <c:v>60</c:v>
                </c:pt>
                <c:pt idx="3551">
                  <c:v>60</c:v>
                </c:pt>
                <c:pt idx="3552">
                  <c:v>60</c:v>
                </c:pt>
                <c:pt idx="3553">
                  <c:v>60</c:v>
                </c:pt>
                <c:pt idx="3554">
                  <c:v>60</c:v>
                </c:pt>
                <c:pt idx="3555">
                  <c:v>60</c:v>
                </c:pt>
                <c:pt idx="3556">
                  <c:v>60</c:v>
                </c:pt>
                <c:pt idx="3557">
                  <c:v>60</c:v>
                </c:pt>
                <c:pt idx="3558">
                  <c:v>60</c:v>
                </c:pt>
                <c:pt idx="3559">
                  <c:v>60</c:v>
                </c:pt>
                <c:pt idx="3560">
                  <c:v>60</c:v>
                </c:pt>
                <c:pt idx="3561">
                  <c:v>60</c:v>
                </c:pt>
                <c:pt idx="3562">
                  <c:v>60</c:v>
                </c:pt>
                <c:pt idx="3563">
                  <c:v>60</c:v>
                </c:pt>
                <c:pt idx="3564">
                  <c:v>60</c:v>
                </c:pt>
                <c:pt idx="3565">
                  <c:v>60</c:v>
                </c:pt>
                <c:pt idx="3566">
                  <c:v>60</c:v>
                </c:pt>
                <c:pt idx="3567">
                  <c:v>60</c:v>
                </c:pt>
                <c:pt idx="3568">
                  <c:v>60</c:v>
                </c:pt>
                <c:pt idx="3569">
                  <c:v>60</c:v>
                </c:pt>
                <c:pt idx="3570">
                  <c:v>60</c:v>
                </c:pt>
                <c:pt idx="3571">
                  <c:v>60</c:v>
                </c:pt>
                <c:pt idx="3572">
                  <c:v>60</c:v>
                </c:pt>
                <c:pt idx="3573">
                  <c:v>60</c:v>
                </c:pt>
                <c:pt idx="3574">
                  <c:v>60</c:v>
                </c:pt>
                <c:pt idx="3575">
                  <c:v>60</c:v>
                </c:pt>
                <c:pt idx="3576">
                  <c:v>60</c:v>
                </c:pt>
                <c:pt idx="3577">
                  <c:v>60</c:v>
                </c:pt>
                <c:pt idx="3578">
                  <c:v>60</c:v>
                </c:pt>
                <c:pt idx="3579">
                  <c:v>60</c:v>
                </c:pt>
                <c:pt idx="3580">
                  <c:v>60</c:v>
                </c:pt>
                <c:pt idx="3581">
                  <c:v>60</c:v>
                </c:pt>
                <c:pt idx="3582">
                  <c:v>60</c:v>
                </c:pt>
                <c:pt idx="3583">
                  <c:v>60</c:v>
                </c:pt>
                <c:pt idx="3584">
                  <c:v>60</c:v>
                </c:pt>
                <c:pt idx="3585">
                  <c:v>60</c:v>
                </c:pt>
                <c:pt idx="3586">
                  <c:v>60</c:v>
                </c:pt>
                <c:pt idx="3587">
                  <c:v>60</c:v>
                </c:pt>
                <c:pt idx="3588">
                  <c:v>60</c:v>
                </c:pt>
                <c:pt idx="3589">
                  <c:v>60</c:v>
                </c:pt>
                <c:pt idx="3590">
                  <c:v>60</c:v>
                </c:pt>
                <c:pt idx="3591">
                  <c:v>60</c:v>
                </c:pt>
                <c:pt idx="3592">
                  <c:v>60</c:v>
                </c:pt>
                <c:pt idx="3593">
                  <c:v>60</c:v>
                </c:pt>
                <c:pt idx="3594">
                  <c:v>60</c:v>
                </c:pt>
                <c:pt idx="3595">
                  <c:v>60</c:v>
                </c:pt>
                <c:pt idx="3596">
                  <c:v>60</c:v>
                </c:pt>
                <c:pt idx="3597">
                  <c:v>60</c:v>
                </c:pt>
                <c:pt idx="3598">
                  <c:v>60</c:v>
                </c:pt>
                <c:pt idx="3599">
                  <c:v>60</c:v>
                </c:pt>
                <c:pt idx="3600">
                  <c:v>60</c:v>
                </c:pt>
                <c:pt idx="3601">
                  <c:v>60</c:v>
                </c:pt>
                <c:pt idx="3602">
                  <c:v>60</c:v>
                </c:pt>
                <c:pt idx="3603">
                  <c:v>60</c:v>
                </c:pt>
                <c:pt idx="3604">
                  <c:v>60</c:v>
                </c:pt>
                <c:pt idx="3605">
                  <c:v>60</c:v>
                </c:pt>
                <c:pt idx="3606">
                  <c:v>60</c:v>
                </c:pt>
                <c:pt idx="3607">
                  <c:v>60</c:v>
                </c:pt>
                <c:pt idx="3608">
                  <c:v>60</c:v>
                </c:pt>
                <c:pt idx="3609">
                  <c:v>60</c:v>
                </c:pt>
                <c:pt idx="3610">
                  <c:v>60</c:v>
                </c:pt>
                <c:pt idx="3611">
                  <c:v>60</c:v>
                </c:pt>
                <c:pt idx="3612">
                  <c:v>60</c:v>
                </c:pt>
                <c:pt idx="3613">
                  <c:v>60</c:v>
                </c:pt>
                <c:pt idx="3614">
                  <c:v>60</c:v>
                </c:pt>
                <c:pt idx="3615">
                  <c:v>60</c:v>
                </c:pt>
                <c:pt idx="3616">
                  <c:v>60</c:v>
                </c:pt>
                <c:pt idx="3617">
                  <c:v>60</c:v>
                </c:pt>
                <c:pt idx="3618">
                  <c:v>60</c:v>
                </c:pt>
                <c:pt idx="3619">
                  <c:v>60</c:v>
                </c:pt>
                <c:pt idx="3620">
                  <c:v>60</c:v>
                </c:pt>
                <c:pt idx="3621">
                  <c:v>60</c:v>
                </c:pt>
                <c:pt idx="3622">
                  <c:v>60</c:v>
                </c:pt>
                <c:pt idx="3623">
                  <c:v>60</c:v>
                </c:pt>
                <c:pt idx="3624">
                  <c:v>60</c:v>
                </c:pt>
                <c:pt idx="3625">
                  <c:v>60</c:v>
                </c:pt>
                <c:pt idx="3626">
                  <c:v>60</c:v>
                </c:pt>
                <c:pt idx="3627">
                  <c:v>60</c:v>
                </c:pt>
                <c:pt idx="3628">
                  <c:v>60</c:v>
                </c:pt>
                <c:pt idx="3629">
                  <c:v>60</c:v>
                </c:pt>
                <c:pt idx="3630">
                  <c:v>60</c:v>
                </c:pt>
                <c:pt idx="3631">
                  <c:v>60</c:v>
                </c:pt>
                <c:pt idx="3632">
                  <c:v>60</c:v>
                </c:pt>
                <c:pt idx="3633">
                  <c:v>60</c:v>
                </c:pt>
                <c:pt idx="3634">
                  <c:v>60</c:v>
                </c:pt>
                <c:pt idx="3635">
                  <c:v>60</c:v>
                </c:pt>
                <c:pt idx="3636">
                  <c:v>60</c:v>
                </c:pt>
                <c:pt idx="3637">
                  <c:v>60</c:v>
                </c:pt>
                <c:pt idx="3638">
                  <c:v>60</c:v>
                </c:pt>
                <c:pt idx="3639">
                  <c:v>60</c:v>
                </c:pt>
                <c:pt idx="3640">
                  <c:v>60</c:v>
                </c:pt>
                <c:pt idx="3641">
                  <c:v>60</c:v>
                </c:pt>
                <c:pt idx="3642">
                  <c:v>60</c:v>
                </c:pt>
                <c:pt idx="3643">
                  <c:v>60</c:v>
                </c:pt>
                <c:pt idx="3644">
                  <c:v>60</c:v>
                </c:pt>
                <c:pt idx="3645">
                  <c:v>60</c:v>
                </c:pt>
                <c:pt idx="3646">
                  <c:v>60</c:v>
                </c:pt>
                <c:pt idx="3647">
                  <c:v>60</c:v>
                </c:pt>
                <c:pt idx="3648">
                  <c:v>60</c:v>
                </c:pt>
                <c:pt idx="3649">
                  <c:v>60</c:v>
                </c:pt>
                <c:pt idx="3650">
                  <c:v>60</c:v>
                </c:pt>
                <c:pt idx="3651">
                  <c:v>60</c:v>
                </c:pt>
                <c:pt idx="3652">
                  <c:v>60</c:v>
                </c:pt>
                <c:pt idx="3653">
                  <c:v>60</c:v>
                </c:pt>
                <c:pt idx="3654">
                  <c:v>60</c:v>
                </c:pt>
                <c:pt idx="3655">
                  <c:v>60</c:v>
                </c:pt>
                <c:pt idx="3656">
                  <c:v>60</c:v>
                </c:pt>
                <c:pt idx="3657">
                  <c:v>60</c:v>
                </c:pt>
                <c:pt idx="3658">
                  <c:v>60</c:v>
                </c:pt>
                <c:pt idx="3659">
                  <c:v>60</c:v>
                </c:pt>
                <c:pt idx="3660">
                  <c:v>60</c:v>
                </c:pt>
                <c:pt idx="3661">
                  <c:v>60</c:v>
                </c:pt>
                <c:pt idx="3662">
                  <c:v>60</c:v>
                </c:pt>
                <c:pt idx="3663">
                  <c:v>60</c:v>
                </c:pt>
                <c:pt idx="3664">
                  <c:v>60</c:v>
                </c:pt>
                <c:pt idx="3665">
                  <c:v>60</c:v>
                </c:pt>
                <c:pt idx="3666">
                  <c:v>60</c:v>
                </c:pt>
                <c:pt idx="3667">
                  <c:v>60</c:v>
                </c:pt>
                <c:pt idx="3668">
                  <c:v>60</c:v>
                </c:pt>
                <c:pt idx="3669">
                  <c:v>60</c:v>
                </c:pt>
                <c:pt idx="3670">
                  <c:v>60</c:v>
                </c:pt>
                <c:pt idx="3671">
                  <c:v>60</c:v>
                </c:pt>
                <c:pt idx="3672">
                  <c:v>60</c:v>
                </c:pt>
                <c:pt idx="3673">
                  <c:v>60</c:v>
                </c:pt>
                <c:pt idx="3674">
                  <c:v>60</c:v>
                </c:pt>
                <c:pt idx="3675">
                  <c:v>60</c:v>
                </c:pt>
                <c:pt idx="3676">
                  <c:v>60</c:v>
                </c:pt>
                <c:pt idx="3677">
                  <c:v>60</c:v>
                </c:pt>
                <c:pt idx="3678">
                  <c:v>60</c:v>
                </c:pt>
                <c:pt idx="3679">
                  <c:v>60</c:v>
                </c:pt>
                <c:pt idx="3680">
                  <c:v>60</c:v>
                </c:pt>
                <c:pt idx="3681">
                  <c:v>60</c:v>
                </c:pt>
                <c:pt idx="3682">
                  <c:v>60</c:v>
                </c:pt>
                <c:pt idx="3683">
                  <c:v>60</c:v>
                </c:pt>
                <c:pt idx="3684">
                  <c:v>60</c:v>
                </c:pt>
                <c:pt idx="3685">
                  <c:v>60</c:v>
                </c:pt>
                <c:pt idx="3686">
                  <c:v>60</c:v>
                </c:pt>
                <c:pt idx="3687">
                  <c:v>60</c:v>
                </c:pt>
                <c:pt idx="3688">
                  <c:v>60</c:v>
                </c:pt>
                <c:pt idx="3689">
                  <c:v>60</c:v>
                </c:pt>
                <c:pt idx="3690">
                  <c:v>60</c:v>
                </c:pt>
                <c:pt idx="3691">
                  <c:v>60</c:v>
                </c:pt>
                <c:pt idx="3692">
                  <c:v>60</c:v>
                </c:pt>
                <c:pt idx="3693">
                  <c:v>60</c:v>
                </c:pt>
                <c:pt idx="3694">
                  <c:v>60</c:v>
                </c:pt>
                <c:pt idx="3695">
                  <c:v>60</c:v>
                </c:pt>
                <c:pt idx="3696">
                  <c:v>60</c:v>
                </c:pt>
                <c:pt idx="3697">
                  <c:v>60</c:v>
                </c:pt>
                <c:pt idx="3698">
                  <c:v>60</c:v>
                </c:pt>
                <c:pt idx="3699">
                  <c:v>60</c:v>
                </c:pt>
                <c:pt idx="3700">
                  <c:v>60</c:v>
                </c:pt>
                <c:pt idx="3701">
                  <c:v>60</c:v>
                </c:pt>
                <c:pt idx="3702">
                  <c:v>60</c:v>
                </c:pt>
                <c:pt idx="3703">
                  <c:v>60</c:v>
                </c:pt>
                <c:pt idx="3704">
                  <c:v>60</c:v>
                </c:pt>
                <c:pt idx="3705">
                  <c:v>60</c:v>
                </c:pt>
                <c:pt idx="3706">
                  <c:v>60</c:v>
                </c:pt>
                <c:pt idx="3707">
                  <c:v>60</c:v>
                </c:pt>
                <c:pt idx="3708">
                  <c:v>60</c:v>
                </c:pt>
                <c:pt idx="3709">
                  <c:v>60</c:v>
                </c:pt>
                <c:pt idx="3710">
                  <c:v>60</c:v>
                </c:pt>
                <c:pt idx="3711">
                  <c:v>60</c:v>
                </c:pt>
                <c:pt idx="3712">
                  <c:v>60</c:v>
                </c:pt>
                <c:pt idx="3713">
                  <c:v>60</c:v>
                </c:pt>
                <c:pt idx="3714">
                  <c:v>60</c:v>
                </c:pt>
                <c:pt idx="3715">
                  <c:v>60</c:v>
                </c:pt>
                <c:pt idx="3716">
                  <c:v>60</c:v>
                </c:pt>
                <c:pt idx="3717">
                  <c:v>60</c:v>
                </c:pt>
                <c:pt idx="3718">
                  <c:v>60</c:v>
                </c:pt>
                <c:pt idx="3719">
                  <c:v>60</c:v>
                </c:pt>
                <c:pt idx="3720">
                  <c:v>60</c:v>
                </c:pt>
                <c:pt idx="3721">
                  <c:v>60</c:v>
                </c:pt>
                <c:pt idx="3722">
                  <c:v>60</c:v>
                </c:pt>
                <c:pt idx="3723">
                  <c:v>60</c:v>
                </c:pt>
                <c:pt idx="3724">
                  <c:v>60</c:v>
                </c:pt>
                <c:pt idx="3725">
                  <c:v>60</c:v>
                </c:pt>
                <c:pt idx="3726">
                  <c:v>60</c:v>
                </c:pt>
                <c:pt idx="3727">
                  <c:v>60</c:v>
                </c:pt>
                <c:pt idx="3728">
                  <c:v>60</c:v>
                </c:pt>
                <c:pt idx="3729">
                  <c:v>60</c:v>
                </c:pt>
                <c:pt idx="3730">
                  <c:v>60</c:v>
                </c:pt>
                <c:pt idx="3731">
                  <c:v>60</c:v>
                </c:pt>
                <c:pt idx="3732">
                  <c:v>60</c:v>
                </c:pt>
                <c:pt idx="3733">
                  <c:v>60</c:v>
                </c:pt>
                <c:pt idx="3734">
                  <c:v>60</c:v>
                </c:pt>
                <c:pt idx="3735">
                  <c:v>60</c:v>
                </c:pt>
                <c:pt idx="3736">
                  <c:v>60</c:v>
                </c:pt>
                <c:pt idx="3737">
                  <c:v>60</c:v>
                </c:pt>
                <c:pt idx="3738">
                  <c:v>60</c:v>
                </c:pt>
                <c:pt idx="3739">
                  <c:v>60</c:v>
                </c:pt>
                <c:pt idx="3740">
                  <c:v>60</c:v>
                </c:pt>
                <c:pt idx="3741">
                  <c:v>60</c:v>
                </c:pt>
                <c:pt idx="3742">
                  <c:v>60</c:v>
                </c:pt>
                <c:pt idx="3743">
                  <c:v>60</c:v>
                </c:pt>
                <c:pt idx="3744">
                  <c:v>60</c:v>
                </c:pt>
                <c:pt idx="3745">
                  <c:v>60</c:v>
                </c:pt>
                <c:pt idx="3746">
                  <c:v>60</c:v>
                </c:pt>
                <c:pt idx="3747">
                  <c:v>60</c:v>
                </c:pt>
                <c:pt idx="3748">
                  <c:v>60</c:v>
                </c:pt>
                <c:pt idx="3749">
                  <c:v>60</c:v>
                </c:pt>
                <c:pt idx="3750">
                  <c:v>60</c:v>
                </c:pt>
                <c:pt idx="3751">
                  <c:v>60</c:v>
                </c:pt>
                <c:pt idx="3752">
                  <c:v>60</c:v>
                </c:pt>
                <c:pt idx="3753">
                  <c:v>60</c:v>
                </c:pt>
                <c:pt idx="3754">
                  <c:v>60</c:v>
                </c:pt>
                <c:pt idx="3755">
                  <c:v>60</c:v>
                </c:pt>
                <c:pt idx="3756">
                  <c:v>60</c:v>
                </c:pt>
                <c:pt idx="3757">
                  <c:v>60</c:v>
                </c:pt>
                <c:pt idx="3758">
                  <c:v>60</c:v>
                </c:pt>
                <c:pt idx="3759">
                  <c:v>60</c:v>
                </c:pt>
                <c:pt idx="3760">
                  <c:v>60</c:v>
                </c:pt>
                <c:pt idx="3761">
                  <c:v>60</c:v>
                </c:pt>
                <c:pt idx="3762">
                  <c:v>60</c:v>
                </c:pt>
                <c:pt idx="3763">
                  <c:v>60</c:v>
                </c:pt>
                <c:pt idx="3764">
                  <c:v>60</c:v>
                </c:pt>
                <c:pt idx="3765">
                  <c:v>60</c:v>
                </c:pt>
                <c:pt idx="3766">
                  <c:v>60</c:v>
                </c:pt>
                <c:pt idx="3767">
                  <c:v>60</c:v>
                </c:pt>
                <c:pt idx="3768">
                  <c:v>60</c:v>
                </c:pt>
                <c:pt idx="3769">
                  <c:v>60</c:v>
                </c:pt>
                <c:pt idx="3770">
                  <c:v>60</c:v>
                </c:pt>
                <c:pt idx="3771">
                  <c:v>60</c:v>
                </c:pt>
                <c:pt idx="3772">
                  <c:v>60</c:v>
                </c:pt>
                <c:pt idx="3773">
                  <c:v>60</c:v>
                </c:pt>
                <c:pt idx="3774">
                  <c:v>60</c:v>
                </c:pt>
                <c:pt idx="3775">
                  <c:v>60</c:v>
                </c:pt>
                <c:pt idx="3776">
                  <c:v>60</c:v>
                </c:pt>
                <c:pt idx="3777">
                  <c:v>60</c:v>
                </c:pt>
                <c:pt idx="3778">
                  <c:v>60</c:v>
                </c:pt>
                <c:pt idx="3779">
                  <c:v>60</c:v>
                </c:pt>
                <c:pt idx="3780">
                  <c:v>60</c:v>
                </c:pt>
                <c:pt idx="3781">
                  <c:v>60</c:v>
                </c:pt>
                <c:pt idx="3782">
                  <c:v>60</c:v>
                </c:pt>
                <c:pt idx="3783">
                  <c:v>60</c:v>
                </c:pt>
                <c:pt idx="3784">
                  <c:v>60</c:v>
                </c:pt>
                <c:pt idx="3785">
                  <c:v>60</c:v>
                </c:pt>
                <c:pt idx="3786">
                  <c:v>60</c:v>
                </c:pt>
                <c:pt idx="3787">
                  <c:v>60</c:v>
                </c:pt>
                <c:pt idx="3788">
                  <c:v>60</c:v>
                </c:pt>
                <c:pt idx="3789">
                  <c:v>60</c:v>
                </c:pt>
                <c:pt idx="3790">
                  <c:v>60</c:v>
                </c:pt>
                <c:pt idx="3791">
                  <c:v>60</c:v>
                </c:pt>
                <c:pt idx="3792">
                  <c:v>60</c:v>
                </c:pt>
                <c:pt idx="3793">
                  <c:v>60</c:v>
                </c:pt>
                <c:pt idx="3794">
                  <c:v>60</c:v>
                </c:pt>
                <c:pt idx="3795">
                  <c:v>60</c:v>
                </c:pt>
                <c:pt idx="3796">
                  <c:v>60</c:v>
                </c:pt>
                <c:pt idx="3797">
                  <c:v>60</c:v>
                </c:pt>
                <c:pt idx="3798">
                  <c:v>60</c:v>
                </c:pt>
                <c:pt idx="3799">
                  <c:v>60</c:v>
                </c:pt>
                <c:pt idx="3800">
                  <c:v>60</c:v>
                </c:pt>
                <c:pt idx="3801">
                  <c:v>60</c:v>
                </c:pt>
                <c:pt idx="3802">
                  <c:v>60</c:v>
                </c:pt>
                <c:pt idx="3803">
                  <c:v>60</c:v>
                </c:pt>
                <c:pt idx="3804">
                  <c:v>60</c:v>
                </c:pt>
                <c:pt idx="3805">
                  <c:v>60</c:v>
                </c:pt>
                <c:pt idx="3806">
                  <c:v>60</c:v>
                </c:pt>
                <c:pt idx="3807">
                  <c:v>60</c:v>
                </c:pt>
                <c:pt idx="3808">
                  <c:v>60</c:v>
                </c:pt>
                <c:pt idx="3809">
                  <c:v>60</c:v>
                </c:pt>
                <c:pt idx="3810">
                  <c:v>60</c:v>
                </c:pt>
                <c:pt idx="3811">
                  <c:v>60</c:v>
                </c:pt>
                <c:pt idx="3812">
                  <c:v>60</c:v>
                </c:pt>
                <c:pt idx="3813">
                  <c:v>60</c:v>
                </c:pt>
                <c:pt idx="3814">
                  <c:v>60</c:v>
                </c:pt>
                <c:pt idx="3815">
                  <c:v>60</c:v>
                </c:pt>
                <c:pt idx="3816">
                  <c:v>60</c:v>
                </c:pt>
                <c:pt idx="3817">
                  <c:v>60</c:v>
                </c:pt>
                <c:pt idx="3818">
                  <c:v>60</c:v>
                </c:pt>
                <c:pt idx="3819">
                  <c:v>60</c:v>
                </c:pt>
                <c:pt idx="3820">
                  <c:v>60</c:v>
                </c:pt>
                <c:pt idx="3821">
                  <c:v>60</c:v>
                </c:pt>
                <c:pt idx="3822">
                  <c:v>60</c:v>
                </c:pt>
                <c:pt idx="3823">
                  <c:v>60</c:v>
                </c:pt>
                <c:pt idx="3824">
                  <c:v>60</c:v>
                </c:pt>
                <c:pt idx="3825">
                  <c:v>60</c:v>
                </c:pt>
                <c:pt idx="3826">
                  <c:v>60</c:v>
                </c:pt>
                <c:pt idx="3827">
                  <c:v>60</c:v>
                </c:pt>
                <c:pt idx="3828">
                  <c:v>60</c:v>
                </c:pt>
                <c:pt idx="3829">
                  <c:v>60</c:v>
                </c:pt>
                <c:pt idx="3830">
                  <c:v>60</c:v>
                </c:pt>
                <c:pt idx="3831">
                  <c:v>60</c:v>
                </c:pt>
                <c:pt idx="3832">
                  <c:v>60</c:v>
                </c:pt>
                <c:pt idx="3833">
                  <c:v>60</c:v>
                </c:pt>
                <c:pt idx="3834">
                  <c:v>60</c:v>
                </c:pt>
                <c:pt idx="3835">
                  <c:v>60</c:v>
                </c:pt>
                <c:pt idx="3836">
                  <c:v>60</c:v>
                </c:pt>
                <c:pt idx="3837">
                  <c:v>60</c:v>
                </c:pt>
                <c:pt idx="3838">
                  <c:v>60</c:v>
                </c:pt>
                <c:pt idx="3839">
                  <c:v>60</c:v>
                </c:pt>
                <c:pt idx="3840">
                  <c:v>60</c:v>
                </c:pt>
                <c:pt idx="3841">
                  <c:v>60</c:v>
                </c:pt>
                <c:pt idx="3842">
                  <c:v>60</c:v>
                </c:pt>
                <c:pt idx="3843">
                  <c:v>60</c:v>
                </c:pt>
                <c:pt idx="3844">
                  <c:v>60</c:v>
                </c:pt>
                <c:pt idx="3845">
                  <c:v>60</c:v>
                </c:pt>
                <c:pt idx="3846">
                  <c:v>60</c:v>
                </c:pt>
                <c:pt idx="3847">
                  <c:v>60</c:v>
                </c:pt>
                <c:pt idx="3848">
                  <c:v>60</c:v>
                </c:pt>
                <c:pt idx="3849">
                  <c:v>60</c:v>
                </c:pt>
                <c:pt idx="3850">
                  <c:v>60</c:v>
                </c:pt>
                <c:pt idx="3851">
                  <c:v>60</c:v>
                </c:pt>
                <c:pt idx="3852">
                  <c:v>60</c:v>
                </c:pt>
                <c:pt idx="3853">
                  <c:v>60</c:v>
                </c:pt>
                <c:pt idx="3854">
                  <c:v>60</c:v>
                </c:pt>
                <c:pt idx="3855">
                  <c:v>60</c:v>
                </c:pt>
                <c:pt idx="3856">
                  <c:v>60</c:v>
                </c:pt>
                <c:pt idx="3857">
                  <c:v>60</c:v>
                </c:pt>
                <c:pt idx="3858">
                  <c:v>60</c:v>
                </c:pt>
                <c:pt idx="3859">
                  <c:v>60</c:v>
                </c:pt>
                <c:pt idx="3860">
                  <c:v>60</c:v>
                </c:pt>
                <c:pt idx="3861">
                  <c:v>60</c:v>
                </c:pt>
                <c:pt idx="3862">
                  <c:v>60</c:v>
                </c:pt>
                <c:pt idx="3863">
                  <c:v>60</c:v>
                </c:pt>
                <c:pt idx="3864">
                  <c:v>60</c:v>
                </c:pt>
                <c:pt idx="3865">
                  <c:v>60</c:v>
                </c:pt>
                <c:pt idx="3866">
                  <c:v>60</c:v>
                </c:pt>
                <c:pt idx="3867">
                  <c:v>60</c:v>
                </c:pt>
                <c:pt idx="3868">
                  <c:v>60</c:v>
                </c:pt>
                <c:pt idx="3869">
                  <c:v>60</c:v>
                </c:pt>
                <c:pt idx="3870">
                  <c:v>60</c:v>
                </c:pt>
                <c:pt idx="3871">
                  <c:v>60</c:v>
                </c:pt>
                <c:pt idx="3872">
                  <c:v>60</c:v>
                </c:pt>
                <c:pt idx="3873">
                  <c:v>60</c:v>
                </c:pt>
                <c:pt idx="3874">
                  <c:v>60</c:v>
                </c:pt>
                <c:pt idx="3875">
                  <c:v>60</c:v>
                </c:pt>
                <c:pt idx="3876">
                  <c:v>60</c:v>
                </c:pt>
                <c:pt idx="3877">
                  <c:v>60</c:v>
                </c:pt>
                <c:pt idx="3878">
                  <c:v>60</c:v>
                </c:pt>
                <c:pt idx="3879">
                  <c:v>60</c:v>
                </c:pt>
                <c:pt idx="3880">
                  <c:v>60</c:v>
                </c:pt>
                <c:pt idx="3881">
                  <c:v>60</c:v>
                </c:pt>
                <c:pt idx="3882">
                  <c:v>60</c:v>
                </c:pt>
                <c:pt idx="3883">
                  <c:v>60</c:v>
                </c:pt>
                <c:pt idx="3884">
                  <c:v>60</c:v>
                </c:pt>
                <c:pt idx="3885">
                  <c:v>60</c:v>
                </c:pt>
                <c:pt idx="3886">
                  <c:v>60</c:v>
                </c:pt>
                <c:pt idx="3887">
                  <c:v>60</c:v>
                </c:pt>
                <c:pt idx="3888">
                  <c:v>60</c:v>
                </c:pt>
                <c:pt idx="3889">
                  <c:v>60</c:v>
                </c:pt>
                <c:pt idx="3890">
                  <c:v>60</c:v>
                </c:pt>
                <c:pt idx="3891">
                  <c:v>60</c:v>
                </c:pt>
                <c:pt idx="3892">
                  <c:v>60</c:v>
                </c:pt>
                <c:pt idx="3893">
                  <c:v>60</c:v>
                </c:pt>
                <c:pt idx="3894">
                  <c:v>60</c:v>
                </c:pt>
                <c:pt idx="3895">
                  <c:v>60</c:v>
                </c:pt>
                <c:pt idx="3896">
                  <c:v>60</c:v>
                </c:pt>
                <c:pt idx="3897">
                  <c:v>60</c:v>
                </c:pt>
                <c:pt idx="3898">
                  <c:v>60</c:v>
                </c:pt>
                <c:pt idx="3899">
                  <c:v>60</c:v>
                </c:pt>
                <c:pt idx="3900">
                  <c:v>60</c:v>
                </c:pt>
                <c:pt idx="3901">
                  <c:v>60</c:v>
                </c:pt>
                <c:pt idx="3902">
                  <c:v>60</c:v>
                </c:pt>
                <c:pt idx="3903">
                  <c:v>60</c:v>
                </c:pt>
                <c:pt idx="3904">
                  <c:v>60</c:v>
                </c:pt>
                <c:pt idx="3905">
                  <c:v>60</c:v>
                </c:pt>
                <c:pt idx="3906">
                  <c:v>60</c:v>
                </c:pt>
                <c:pt idx="3907">
                  <c:v>60</c:v>
                </c:pt>
                <c:pt idx="3908">
                  <c:v>60</c:v>
                </c:pt>
                <c:pt idx="3909">
                  <c:v>60</c:v>
                </c:pt>
                <c:pt idx="3910">
                  <c:v>60</c:v>
                </c:pt>
                <c:pt idx="3911">
                  <c:v>60</c:v>
                </c:pt>
                <c:pt idx="3912">
                  <c:v>60</c:v>
                </c:pt>
                <c:pt idx="3913">
                  <c:v>60</c:v>
                </c:pt>
                <c:pt idx="3914">
                  <c:v>60</c:v>
                </c:pt>
                <c:pt idx="3915">
                  <c:v>60</c:v>
                </c:pt>
                <c:pt idx="3916">
                  <c:v>60</c:v>
                </c:pt>
                <c:pt idx="3917">
                  <c:v>60</c:v>
                </c:pt>
                <c:pt idx="3918">
                  <c:v>60</c:v>
                </c:pt>
                <c:pt idx="3919">
                  <c:v>60</c:v>
                </c:pt>
                <c:pt idx="3920">
                  <c:v>60</c:v>
                </c:pt>
                <c:pt idx="3921">
                  <c:v>60</c:v>
                </c:pt>
                <c:pt idx="3922">
                  <c:v>60</c:v>
                </c:pt>
                <c:pt idx="3923">
                  <c:v>60</c:v>
                </c:pt>
                <c:pt idx="3924">
                  <c:v>60</c:v>
                </c:pt>
                <c:pt idx="3925">
                  <c:v>60</c:v>
                </c:pt>
                <c:pt idx="3926">
                  <c:v>60</c:v>
                </c:pt>
                <c:pt idx="3927">
                  <c:v>60</c:v>
                </c:pt>
                <c:pt idx="3928">
                  <c:v>60</c:v>
                </c:pt>
                <c:pt idx="3929">
                  <c:v>60</c:v>
                </c:pt>
                <c:pt idx="3930">
                  <c:v>60</c:v>
                </c:pt>
                <c:pt idx="3931">
                  <c:v>60</c:v>
                </c:pt>
                <c:pt idx="3932">
                  <c:v>60</c:v>
                </c:pt>
                <c:pt idx="3933">
                  <c:v>60</c:v>
                </c:pt>
                <c:pt idx="3934">
                  <c:v>60</c:v>
                </c:pt>
                <c:pt idx="3935">
                  <c:v>60</c:v>
                </c:pt>
                <c:pt idx="3936">
                  <c:v>60</c:v>
                </c:pt>
                <c:pt idx="3937">
                  <c:v>60</c:v>
                </c:pt>
                <c:pt idx="3938">
                  <c:v>60</c:v>
                </c:pt>
                <c:pt idx="3939">
                  <c:v>60</c:v>
                </c:pt>
                <c:pt idx="3940">
                  <c:v>60</c:v>
                </c:pt>
                <c:pt idx="3941">
                  <c:v>60</c:v>
                </c:pt>
                <c:pt idx="3942">
                  <c:v>60</c:v>
                </c:pt>
                <c:pt idx="3943">
                  <c:v>60</c:v>
                </c:pt>
                <c:pt idx="3944">
                  <c:v>60</c:v>
                </c:pt>
                <c:pt idx="3945">
                  <c:v>60</c:v>
                </c:pt>
                <c:pt idx="3946">
                  <c:v>60</c:v>
                </c:pt>
                <c:pt idx="3947">
                  <c:v>60</c:v>
                </c:pt>
                <c:pt idx="3948">
                  <c:v>60</c:v>
                </c:pt>
                <c:pt idx="3949">
                  <c:v>60</c:v>
                </c:pt>
                <c:pt idx="3950">
                  <c:v>60</c:v>
                </c:pt>
                <c:pt idx="3951">
                  <c:v>60</c:v>
                </c:pt>
                <c:pt idx="3952">
                  <c:v>60</c:v>
                </c:pt>
                <c:pt idx="3953">
                  <c:v>60</c:v>
                </c:pt>
                <c:pt idx="3954">
                  <c:v>60</c:v>
                </c:pt>
                <c:pt idx="3955">
                  <c:v>60</c:v>
                </c:pt>
                <c:pt idx="3956">
                  <c:v>60</c:v>
                </c:pt>
                <c:pt idx="3957">
                  <c:v>60</c:v>
                </c:pt>
                <c:pt idx="3958">
                  <c:v>60</c:v>
                </c:pt>
                <c:pt idx="3959">
                  <c:v>60</c:v>
                </c:pt>
                <c:pt idx="3960">
                  <c:v>60</c:v>
                </c:pt>
                <c:pt idx="3961">
                  <c:v>60</c:v>
                </c:pt>
                <c:pt idx="3962">
                  <c:v>60</c:v>
                </c:pt>
                <c:pt idx="3963">
                  <c:v>60</c:v>
                </c:pt>
                <c:pt idx="3964">
                  <c:v>60</c:v>
                </c:pt>
                <c:pt idx="3965">
                  <c:v>60</c:v>
                </c:pt>
                <c:pt idx="3966">
                  <c:v>60</c:v>
                </c:pt>
                <c:pt idx="3967">
                  <c:v>60</c:v>
                </c:pt>
                <c:pt idx="3968">
                  <c:v>60</c:v>
                </c:pt>
                <c:pt idx="3969">
                  <c:v>60</c:v>
                </c:pt>
                <c:pt idx="3970">
                  <c:v>60</c:v>
                </c:pt>
                <c:pt idx="3971">
                  <c:v>60</c:v>
                </c:pt>
                <c:pt idx="3972">
                  <c:v>60</c:v>
                </c:pt>
                <c:pt idx="3973">
                  <c:v>60</c:v>
                </c:pt>
                <c:pt idx="3974">
                  <c:v>60</c:v>
                </c:pt>
                <c:pt idx="3975">
                  <c:v>60</c:v>
                </c:pt>
                <c:pt idx="3976">
                  <c:v>60</c:v>
                </c:pt>
                <c:pt idx="3977">
                  <c:v>60</c:v>
                </c:pt>
                <c:pt idx="3978">
                  <c:v>60</c:v>
                </c:pt>
                <c:pt idx="3979">
                  <c:v>60</c:v>
                </c:pt>
                <c:pt idx="3980">
                  <c:v>60</c:v>
                </c:pt>
                <c:pt idx="3981">
                  <c:v>60</c:v>
                </c:pt>
                <c:pt idx="3982">
                  <c:v>60</c:v>
                </c:pt>
                <c:pt idx="3983">
                  <c:v>60</c:v>
                </c:pt>
                <c:pt idx="3984">
                  <c:v>60</c:v>
                </c:pt>
                <c:pt idx="3985">
                  <c:v>60</c:v>
                </c:pt>
                <c:pt idx="3986">
                  <c:v>60</c:v>
                </c:pt>
                <c:pt idx="3987">
                  <c:v>60</c:v>
                </c:pt>
                <c:pt idx="3988">
                  <c:v>60</c:v>
                </c:pt>
                <c:pt idx="3989">
                  <c:v>60</c:v>
                </c:pt>
                <c:pt idx="3990">
                  <c:v>60</c:v>
                </c:pt>
                <c:pt idx="3991">
                  <c:v>60</c:v>
                </c:pt>
                <c:pt idx="3992">
                  <c:v>60</c:v>
                </c:pt>
                <c:pt idx="3993">
                  <c:v>60</c:v>
                </c:pt>
                <c:pt idx="3994">
                  <c:v>60</c:v>
                </c:pt>
                <c:pt idx="3995">
                  <c:v>60</c:v>
                </c:pt>
                <c:pt idx="3996">
                  <c:v>60</c:v>
                </c:pt>
                <c:pt idx="3997">
                  <c:v>60</c:v>
                </c:pt>
                <c:pt idx="3998">
                  <c:v>60</c:v>
                </c:pt>
                <c:pt idx="3999">
                  <c:v>60</c:v>
                </c:pt>
              </c:numCache>
            </c:numRef>
          </c:xVal>
          <c:yVal>
            <c:numRef>
              <c:f>data!$B$2:$B$15001</c:f>
              <c:numCache>
                <c:formatCode>General</c:formatCode>
                <c:ptCount val="15000"/>
                <c:pt idx="0">
                  <c:v>2.5520000000000058E-6</c:v>
                </c:pt>
                <c:pt idx="1">
                  <c:v>1.4820000000000063E-6</c:v>
                </c:pt>
                <c:pt idx="2">
                  <c:v>-5.2300000000000287E-7</c:v>
                </c:pt>
                <c:pt idx="3">
                  <c:v>1.9560000000000085E-6</c:v>
                </c:pt>
                <c:pt idx="4">
                  <c:v>2.2650000000000097E-6</c:v>
                </c:pt>
                <c:pt idx="5">
                  <c:v>1.5530000000000057E-6</c:v>
                </c:pt>
                <c:pt idx="6">
                  <c:v>-2.3800000000000097E-7</c:v>
                </c:pt>
                <c:pt idx="7">
                  <c:v>1.5930000000000066E-6</c:v>
                </c:pt>
                <c:pt idx="8">
                  <c:v>1.7680000000000085E-6</c:v>
                </c:pt>
                <c:pt idx="9">
                  <c:v>5.210000000000024E-7</c:v>
                </c:pt>
                <c:pt idx="10">
                  <c:v>1.0380000000000051E-6</c:v>
                </c:pt>
                <c:pt idx="11">
                  <c:v>1.9390000000000085E-6</c:v>
                </c:pt>
                <c:pt idx="12">
                  <c:v>9.6000000000000415E-7</c:v>
                </c:pt>
                <c:pt idx="13">
                  <c:v>1.0260000000000044E-6</c:v>
                </c:pt>
                <c:pt idx="14">
                  <c:v>1.5990000000000062E-6</c:v>
                </c:pt>
                <c:pt idx="15">
                  <c:v>1.0110000000000023E-6</c:v>
                </c:pt>
                <c:pt idx="16">
                  <c:v>2.5890000000000107E-6</c:v>
                </c:pt>
                <c:pt idx="17">
                  <c:v>3.8700000000000149E-7</c:v>
                </c:pt>
                <c:pt idx="18">
                  <c:v>2.8890000000000087E-6</c:v>
                </c:pt>
                <c:pt idx="19">
                  <c:v>1.2580000000000054E-6</c:v>
                </c:pt>
                <c:pt idx="20">
                  <c:v>2.2840000000000111E-6</c:v>
                </c:pt>
                <c:pt idx="21">
                  <c:v>3.5100000000000149E-7</c:v>
                </c:pt>
                <c:pt idx="22">
                  <c:v>1.9220000000000084E-6</c:v>
                </c:pt>
                <c:pt idx="23">
                  <c:v>2.7320000000000087E-6</c:v>
                </c:pt>
                <c:pt idx="24">
                  <c:v>1.772000000000008E-6</c:v>
                </c:pt>
                <c:pt idx="25">
                  <c:v>1.8300000000000085E-6</c:v>
                </c:pt>
                <c:pt idx="26">
                  <c:v>8.9000000000000482E-7</c:v>
                </c:pt>
                <c:pt idx="27">
                  <c:v>5.9900000000000307E-7</c:v>
                </c:pt>
                <c:pt idx="28">
                  <c:v>3.6070000000000165E-6</c:v>
                </c:pt>
                <c:pt idx="29">
                  <c:v>3.0520000000000078E-6</c:v>
                </c:pt>
                <c:pt idx="30">
                  <c:v>1.4800000000000069E-7</c:v>
                </c:pt>
                <c:pt idx="31">
                  <c:v>1.1170000000000043E-6</c:v>
                </c:pt>
                <c:pt idx="32">
                  <c:v>5.7130000000000205E-6</c:v>
                </c:pt>
                <c:pt idx="33">
                  <c:v>1.7810000000000072E-6</c:v>
                </c:pt>
                <c:pt idx="34">
                  <c:v>-1.0139999999999999E-6</c:v>
                </c:pt>
                <c:pt idx="35">
                  <c:v>-1.4100000000000072E-7</c:v>
                </c:pt>
                <c:pt idx="36">
                  <c:v>1.905000000000007E-6</c:v>
                </c:pt>
                <c:pt idx="37">
                  <c:v>5.4090000000000299E-6</c:v>
                </c:pt>
                <c:pt idx="38">
                  <c:v>3.1760000000000091E-6</c:v>
                </c:pt>
                <c:pt idx="39">
                  <c:v>3.8100000000000152E-7</c:v>
                </c:pt>
                <c:pt idx="40">
                  <c:v>2.0650000000000078E-6</c:v>
                </c:pt>
                <c:pt idx="41">
                  <c:v>2.7830000000000155E-6</c:v>
                </c:pt>
                <c:pt idx="42">
                  <c:v>-1.4010000000000034E-6</c:v>
                </c:pt>
                <c:pt idx="43">
                  <c:v>7.1300000000000359E-7</c:v>
                </c:pt>
                <c:pt idx="44">
                  <c:v>1.7050000000000061E-6</c:v>
                </c:pt>
                <c:pt idx="45">
                  <c:v>3.3700000000000097E-6</c:v>
                </c:pt>
                <c:pt idx="46">
                  <c:v>4.9740000000000205E-6</c:v>
                </c:pt>
                <c:pt idx="47">
                  <c:v>1.6320000000000085E-6</c:v>
                </c:pt>
                <c:pt idx="48">
                  <c:v>2.1840000000000108E-6</c:v>
                </c:pt>
                <c:pt idx="49">
                  <c:v>3.240000000000016E-6</c:v>
                </c:pt>
                <c:pt idx="50">
                  <c:v>2.0690000000000076E-6</c:v>
                </c:pt>
                <c:pt idx="51">
                  <c:v>1.5150000000000043E-6</c:v>
                </c:pt>
                <c:pt idx="52">
                  <c:v>7.200000000000038E-7</c:v>
                </c:pt>
                <c:pt idx="53">
                  <c:v>1.9780000000000093E-6</c:v>
                </c:pt>
                <c:pt idx="54">
                  <c:v>4.6740000000000106E-6</c:v>
                </c:pt>
                <c:pt idx="55">
                  <c:v>3.3960000000000074E-6</c:v>
                </c:pt>
                <c:pt idx="56">
                  <c:v>2.4350000000000055E-6</c:v>
                </c:pt>
                <c:pt idx="57">
                  <c:v>1.0720000000000054E-6</c:v>
                </c:pt>
                <c:pt idx="58">
                  <c:v>3.3390000000000078E-6</c:v>
                </c:pt>
                <c:pt idx="59">
                  <c:v>1.2570000000000038E-6</c:v>
                </c:pt>
                <c:pt idx="60">
                  <c:v>1.7280000000000083E-6</c:v>
                </c:pt>
                <c:pt idx="61">
                  <c:v>1.0570000000000036E-6</c:v>
                </c:pt>
                <c:pt idx="62">
                  <c:v>1.7090000000000064E-6</c:v>
                </c:pt>
                <c:pt idx="63">
                  <c:v>2.4300000000000068E-6</c:v>
                </c:pt>
                <c:pt idx="64">
                  <c:v>3.1020000000000116E-6</c:v>
                </c:pt>
                <c:pt idx="65">
                  <c:v>3.9100000000000108E-6</c:v>
                </c:pt>
                <c:pt idx="66">
                  <c:v>1.4020000000000043E-6</c:v>
                </c:pt>
                <c:pt idx="67">
                  <c:v>3.6940000000000154E-6</c:v>
                </c:pt>
                <c:pt idx="68">
                  <c:v>3.7370000000000165E-6</c:v>
                </c:pt>
                <c:pt idx="69">
                  <c:v>9.9700000000000566E-7</c:v>
                </c:pt>
                <c:pt idx="70">
                  <c:v>2.6160000000000068E-6</c:v>
                </c:pt>
                <c:pt idx="71">
                  <c:v>2.0450000000000075E-6</c:v>
                </c:pt>
                <c:pt idx="72">
                  <c:v>1.4230000000000034E-6</c:v>
                </c:pt>
                <c:pt idx="73">
                  <c:v>1.0720000000000054E-6</c:v>
                </c:pt>
                <c:pt idx="74">
                  <c:v>4.4650000000000132E-6</c:v>
                </c:pt>
                <c:pt idx="75">
                  <c:v>4.2520000000000128E-6</c:v>
                </c:pt>
                <c:pt idx="76">
                  <c:v>2.7470000000000154E-6</c:v>
                </c:pt>
                <c:pt idx="77">
                  <c:v>1.6100000000000075E-6</c:v>
                </c:pt>
                <c:pt idx="78">
                  <c:v>6.5400000000000329E-7</c:v>
                </c:pt>
                <c:pt idx="79">
                  <c:v>5.3600000000000194E-7</c:v>
                </c:pt>
                <c:pt idx="80">
                  <c:v>4.6620000000000004E-6</c:v>
                </c:pt>
                <c:pt idx="81">
                  <c:v>3.4670000000000148E-6</c:v>
                </c:pt>
                <c:pt idx="82">
                  <c:v>3.1460000000000106E-6</c:v>
                </c:pt>
                <c:pt idx="83">
                  <c:v>8.3900000000000522E-7</c:v>
                </c:pt>
                <c:pt idx="84">
                  <c:v>4.5470000000000134E-6</c:v>
                </c:pt>
                <c:pt idx="85">
                  <c:v>1.1860000000000069E-6</c:v>
                </c:pt>
                <c:pt idx="86">
                  <c:v>3.5010000000000132E-6</c:v>
                </c:pt>
                <c:pt idx="87">
                  <c:v>3.0000000000000163E-8</c:v>
                </c:pt>
                <c:pt idx="88">
                  <c:v>4.512000000000012E-6</c:v>
                </c:pt>
                <c:pt idx="89">
                  <c:v>2.2790000000000077E-6</c:v>
                </c:pt>
                <c:pt idx="90">
                  <c:v>2.5010000000000092E-6</c:v>
                </c:pt>
                <c:pt idx="91">
                  <c:v>3.5620000000000127E-6</c:v>
                </c:pt>
                <c:pt idx="92">
                  <c:v>8.5500000000000505E-7</c:v>
                </c:pt>
                <c:pt idx="93">
                  <c:v>3.4760000000000092E-6</c:v>
                </c:pt>
                <c:pt idx="94">
                  <c:v>2.049000000000007E-6</c:v>
                </c:pt>
                <c:pt idx="95">
                  <c:v>3.469000000000012E-6</c:v>
                </c:pt>
                <c:pt idx="96">
                  <c:v>8.6000000000000386E-8</c:v>
                </c:pt>
                <c:pt idx="97">
                  <c:v>3.1260000000000117E-6</c:v>
                </c:pt>
                <c:pt idx="98">
                  <c:v>2.5020000000000076E-6</c:v>
                </c:pt>
                <c:pt idx="99">
                  <c:v>2.8300000000000072E-6</c:v>
                </c:pt>
                <c:pt idx="100">
                  <c:v>2.5380000000000077E-6</c:v>
                </c:pt>
                <c:pt idx="101">
                  <c:v>2.3730000000000063E-6</c:v>
                </c:pt>
                <c:pt idx="102">
                  <c:v>3.3190000000000088E-6</c:v>
                </c:pt>
                <c:pt idx="103">
                  <c:v>2.2700000000000096E-6</c:v>
                </c:pt>
                <c:pt idx="104">
                  <c:v>2.5800000000000113E-6</c:v>
                </c:pt>
                <c:pt idx="105">
                  <c:v>3.198000000000012E-6</c:v>
                </c:pt>
                <c:pt idx="106">
                  <c:v>2.2800000000000149E-7</c:v>
                </c:pt>
                <c:pt idx="107">
                  <c:v>5.6200000000000123E-6</c:v>
                </c:pt>
                <c:pt idx="108">
                  <c:v>1.3940000000000069E-6</c:v>
                </c:pt>
                <c:pt idx="109">
                  <c:v>2.2400000000000116E-6</c:v>
                </c:pt>
                <c:pt idx="110">
                  <c:v>3.1900000000000127E-6</c:v>
                </c:pt>
                <c:pt idx="111">
                  <c:v>3.3860000000000092E-6</c:v>
                </c:pt>
                <c:pt idx="112">
                  <c:v>2.5770000000000102E-6</c:v>
                </c:pt>
                <c:pt idx="113">
                  <c:v>-1.75000000000001E-7</c:v>
                </c:pt>
                <c:pt idx="114">
                  <c:v>2.9410000000000096E-6</c:v>
                </c:pt>
                <c:pt idx="115">
                  <c:v>3.816000000000008E-6</c:v>
                </c:pt>
                <c:pt idx="116">
                  <c:v>2.1690000000000096E-6</c:v>
                </c:pt>
                <c:pt idx="117">
                  <c:v>6.9400000000000375E-7</c:v>
                </c:pt>
                <c:pt idx="118">
                  <c:v>1.9210000000000075E-6</c:v>
                </c:pt>
                <c:pt idx="119">
                  <c:v>4.1579999999999998E-6</c:v>
                </c:pt>
                <c:pt idx="120">
                  <c:v>4.6530000000000129E-6</c:v>
                </c:pt>
                <c:pt idx="121">
                  <c:v>3.9520000000000098E-6</c:v>
                </c:pt>
                <c:pt idx="122">
                  <c:v>8.3900000000000522E-7</c:v>
                </c:pt>
                <c:pt idx="123">
                  <c:v>3.2130000000000144E-6</c:v>
                </c:pt>
                <c:pt idx="124">
                  <c:v>2.3070000000000077E-6</c:v>
                </c:pt>
                <c:pt idx="125">
                  <c:v>3.2500000000000149E-7</c:v>
                </c:pt>
                <c:pt idx="126">
                  <c:v>4.9930000000000215E-6</c:v>
                </c:pt>
                <c:pt idx="127">
                  <c:v>3.5030000000000154E-6</c:v>
                </c:pt>
                <c:pt idx="128">
                  <c:v>1.259000000000004E-6</c:v>
                </c:pt>
                <c:pt idx="129">
                  <c:v>7.5100000000000359E-7</c:v>
                </c:pt>
                <c:pt idx="130">
                  <c:v>4.2940000000000109E-6</c:v>
                </c:pt>
                <c:pt idx="131">
                  <c:v>3.4640000000000142E-6</c:v>
                </c:pt>
                <c:pt idx="132">
                  <c:v>2.1040000000000094E-6</c:v>
                </c:pt>
                <c:pt idx="133">
                  <c:v>4.1200000000000004E-6</c:v>
                </c:pt>
                <c:pt idx="134">
                  <c:v>2.6980000000000113E-6</c:v>
                </c:pt>
                <c:pt idx="135">
                  <c:v>8.4200000000000365E-7</c:v>
                </c:pt>
                <c:pt idx="136">
                  <c:v>8.2100000000000302E-7</c:v>
                </c:pt>
                <c:pt idx="137">
                  <c:v>4.2090000000000202E-6</c:v>
                </c:pt>
                <c:pt idx="138">
                  <c:v>4.6330000000000148E-6</c:v>
                </c:pt>
                <c:pt idx="139">
                  <c:v>2.753000000000012E-6</c:v>
                </c:pt>
                <c:pt idx="140">
                  <c:v>2.8490000000000082E-6</c:v>
                </c:pt>
                <c:pt idx="141">
                  <c:v>2.2050000000000098E-6</c:v>
                </c:pt>
                <c:pt idx="142">
                  <c:v>2.4060000000000058E-6</c:v>
                </c:pt>
                <c:pt idx="143">
                  <c:v>2.3020000000000052E-6</c:v>
                </c:pt>
                <c:pt idx="144">
                  <c:v>2.4170000000000071E-6</c:v>
                </c:pt>
                <c:pt idx="145">
                  <c:v>2.3940000000000062E-6</c:v>
                </c:pt>
                <c:pt idx="146">
                  <c:v>4.2680000000000132E-6</c:v>
                </c:pt>
                <c:pt idx="147">
                  <c:v>2.1290000000000092E-6</c:v>
                </c:pt>
                <c:pt idx="148">
                  <c:v>3.0440000000000131E-6</c:v>
                </c:pt>
                <c:pt idx="149">
                  <c:v>2.0010000000000063E-6</c:v>
                </c:pt>
                <c:pt idx="150">
                  <c:v>7.8800000000000372E-7</c:v>
                </c:pt>
                <c:pt idx="151">
                  <c:v>1.0499999999999999E-6</c:v>
                </c:pt>
                <c:pt idx="152">
                  <c:v>3.9630000000000186E-6</c:v>
                </c:pt>
                <c:pt idx="153">
                  <c:v>3.0310000000000092E-6</c:v>
                </c:pt>
                <c:pt idx="154">
                  <c:v>3.7590000000000139E-6</c:v>
                </c:pt>
                <c:pt idx="155">
                  <c:v>3.0000000000000119E-6</c:v>
                </c:pt>
                <c:pt idx="156">
                  <c:v>8.7600000000000419E-7</c:v>
                </c:pt>
                <c:pt idx="157">
                  <c:v>3.0280000000000123E-6</c:v>
                </c:pt>
                <c:pt idx="158">
                  <c:v>3.1510000000000101E-6</c:v>
                </c:pt>
                <c:pt idx="159">
                  <c:v>4.2930000000000146E-6</c:v>
                </c:pt>
                <c:pt idx="160">
                  <c:v>3.4650000000000117E-6</c:v>
                </c:pt>
                <c:pt idx="161">
                  <c:v>1.9730000000000089E-6</c:v>
                </c:pt>
                <c:pt idx="162">
                  <c:v>2.7000000000000131E-6</c:v>
                </c:pt>
                <c:pt idx="163">
                  <c:v>1.8300000000000085E-6</c:v>
                </c:pt>
                <c:pt idx="164">
                  <c:v>1.3680000000000066E-6</c:v>
                </c:pt>
                <c:pt idx="165">
                  <c:v>4.0820000000000128E-6</c:v>
                </c:pt>
                <c:pt idx="166">
                  <c:v>4.4980000000000186E-6</c:v>
                </c:pt>
                <c:pt idx="167">
                  <c:v>4.5140000000000105E-6</c:v>
                </c:pt>
                <c:pt idx="168">
                  <c:v>1.3610000000000053E-6</c:v>
                </c:pt>
                <c:pt idx="169">
                  <c:v>2.4100000000000085E-7</c:v>
                </c:pt>
                <c:pt idx="170">
                  <c:v>3.1590000000000108E-6</c:v>
                </c:pt>
                <c:pt idx="171">
                  <c:v>3.6920000000000114E-6</c:v>
                </c:pt>
                <c:pt idx="172">
                  <c:v>4.2630000000000132E-6</c:v>
                </c:pt>
                <c:pt idx="173">
                  <c:v>2.0310000000000052E-6</c:v>
                </c:pt>
                <c:pt idx="174">
                  <c:v>1.5020000000000065E-6</c:v>
                </c:pt>
                <c:pt idx="175">
                  <c:v>3.0300000000000095E-6</c:v>
                </c:pt>
                <c:pt idx="176">
                  <c:v>3.1810000000000141E-6</c:v>
                </c:pt>
                <c:pt idx="177">
                  <c:v>2.9610000000000107E-6</c:v>
                </c:pt>
                <c:pt idx="178">
                  <c:v>2.9090000000000098E-6</c:v>
                </c:pt>
                <c:pt idx="179">
                  <c:v>1.8320000000000083E-6</c:v>
                </c:pt>
                <c:pt idx="180">
                  <c:v>2.6480000000000126E-6</c:v>
                </c:pt>
                <c:pt idx="181">
                  <c:v>2.0730000000000079E-6</c:v>
                </c:pt>
                <c:pt idx="182">
                  <c:v>3.3430000000000131E-6</c:v>
                </c:pt>
                <c:pt idx="183">
                  <c:v>4.7300000000000208E-6</c:v>
                </c:pt>
                <c:pt idx="184">
                  <c:v>2.7300000000000116E-6</c:v>
                </c:pt>
                <c:pt idx="185">
                  <c:v>2.3350000000000035E-6</c:v>
                </c:pt>
                <c:pt idx="186">
                  <c:v>1.0270000000000028E-6</c:v>
                </c:pt>
                <c:pt idx="187">
                  <c:v>4.6149999999999999E-6</c:v>
                </c:pt>
                <c:pt idx="188">
                  <c:v>3.1240000000000145E-6</c:v>
                </c:pt>
                <c:pt idx="189">
                  <c:v>1.1100000000000059E-6</c:v>
                </c:pt>
                <c:pt idx="190">
                  <c:v>4.2040000000000126E-6</c:v>
                </c:pt>
                <c:pt idx="191">
                  <c:v>3.1670000000000164E-6</c:v>
                </c:pt>
                <c:pt idx="192">
                  <c:v>1.6870000000000071E-6</c:v>
                </c:pt>
                <c:pt idx="193">
                  <c:v>2.5780000000000078E-6</c:v>
                </c:pt>
                <c:pt idx="194">
                  <c:v>2.2030000000000126E-6</c:v>
                </c:pt>
                <c:pt idx="195">
                  <c:v>2.708000000000012E-6</c:v>
                </c:pt>
                <c:pt idx="196">
                  <c:v>3.165000000000012E-6</c:v>
                </c:pt>
                <c:pt idx="197">
                  <c:v>2.6160000000000068E-6</c:v>
                </c:pt>
                <c:pt idx="198">
                  <c:v>4.6700000000000146E-6</c:v>
                </c:pt>
                <c:pt idx="199">
                  <c:v>1.9470000000000078E-6</c:v>
                </c:pt>
                <c:pt idx="200">
                  <c:v>3.3330000000000103E-6</c:v>
                </c:pt>
                <c:pt idx="201">
                  <c:v>3.469000000000012E-6</c:v>
                </c:pt>
                <c:pt idx="202">
                  <c:v>2.9810000000000097E-6</c:v>
                </c:pt>
                <c:pt idx="203">
                  <c:v>7.9100000000000395E-7</c:v>
                </c:pt>
                <c:pt idx="204">
                  <c:v>3.3660000000000098E-6</c:v>
                </c:pt>
                <c:pt idx="205">
                  <c:v>4.1180000000000095E-6</c:v>
                </c:pt>
                <c:pt idx="206">
                  <c:v>1.9860000000000094E-6</c:v>
                </c:pt>
                <c:pt idx="207">
                  <c:v>1.9990000000000083E-6</c:v>
                </c:pt>
                <c:pt idx="208">
                  <c:v>1.2190000000000033E-6</c:v>
                </c:pt>
                <c:pt idx="209">
                  <c:v>3.0970000000000116E-6</c:v>
                </c:pt>
                <c:pt idx="210">
                  <c:v>3.2250000000000144E-6</c:v>
                </c:pt>
                <c:pt idx="211">
                  <c:v>3.0070000000000137E-6</c:v>
                </c:pt>
                <c:pt idx="212">
                  <c:v>3.9440000000000159E-6</c:v>
                </c:pt>
                <c:pt idx="213">
                  <c:v>5.0930000000000188E-6</c:v>
                </c:pt>
                <c:pt idx="214">
                  <c:v>2.1630000000000117E-6</c:v>
                </c:pt>
                <c:pt idx="215">
                  <c:v>2.7780000000000126E-6</c:v>
                </c:pt>
                <c:pt idx="216">
                  <c:v>1.5830000000000061E-6</c:v>
                </c:pt>
                <c:pt idx="217">
                  <c:v>1.3750000000000055E-6</c:v>
                </c:pt>
                <c:pt idx="218">
                  <c:v>-3.8600000000000163E-7</c:v>
                </c:pt>
                <c:pt idx="219">
                  <c:v>4.3950000000000113E-6</c:v>
                </c:pt>
                <c:pt idx="220">
                  <c:v>4.4480000000000208E-6</c:v>
                </c:pt>
                <c:pt idx="221">
                  <c:v>5.5400000000000198E-6</c:v>
                </c:pt>
                <c:pt idx="222">
                  <c:v>8.4600000000000501E-7</c:v>
                </c:pt>
                <c:pt idx="223">
                  <c:v>2.1760000000000059E-6</c:v>
                </c:pt>
                <c:pt idx="224">
                  <c:v>4.0570000000000105E-6</c:v>
                </c:pt>
                <c:pt idx="225">
                  <c:v>3.9880000000000167E-6</c:v>
                </c:pt>
                <c:pt idx="226">
                  <c:v>1.7750000000000074E-6</c:v>
                </c:pt>
                <c:pt idx="227">
                  <c:v>2.0600000000000087E-6</c:v>
                </c:pt>
                <c:pt idx="228">
                  <c:v>2.5460000000000087E-6</c:v>
                </c:pt>
                <c:pt idx="229">
                  <c:v>2.6480000000000126E-6</c:v>
                </c:pt>
                <c:pt idx="230">
                  <c:v>3.4670000000000148E-6</c:v>
                </c:pt>
                <c:pt idx="231">
                  <c:v>1.3100000000000065E-6</c:v>
                </c:pt>
                <c:pt idx="232">
                  <c:v>4.3980000000000128E-6</c:v>
                </c:pt>
                <c:pt idx="233">
                  <c:v>3.7720000000000132E-6</c:v>
                </c:pt>
                <c:pt idx="234">
                  <c:v>3.7810000000000177E-6</c:v>
                </c:pt>
                <c:pt idx="235">
                  <c:v>1.0680000000000053E-6</c:v>
                </c:pt>
                <c:pt idx="236">
                  <c:v>3.2820000000000141E-6</c:v>
                </c:pt>
                <c:pt idx="237">
                  <c:v>9.3000000000000518E-7</c:v>
                </c:pt>
                <c:pt idx="238">
                  <c:v>1.6700000000000098E-7</c:v>
                </c:pt>
                <c:pt idx="239">
                  <c:v>5.2320000000000204E-6</c:v>
                </c:pt>
                <c:pt idx="240">
                  <c:v>5.3140000000000104E-6</c:v>
                </c:pt>
                <c:pt idx="241">
                  <c:v>1.2920000000000058E-6</c:v>
                </c:pt>
                <c:pt idx="242">
                  <c:v>1.812000000000008E-6</c:v>
                </c:pt>
                <c:pt idx="243">
                  <c:v>2.5480000000000106E-6</c:v>
                </c:pt>
                <c:pt idx="244">
                  <c:v>4.6900000000000127E-6</c:v>
                </c:pt>
                <c:pt idx="245">
                  <c:v>6.9100000000000342E-7</c:v>
                </c:pt>
                <c:pt idx="246">
                  <c:v>2.0180000000000055E-6</c:v>
                </c:pt>
                <c:pt idx="247">
                  <c:v>2.1810000000000093E-6</c:v>
                </c:pt>
                <c:pt idx="248">
                  <c:v>2.9050000000000086E-6</c:v>
                </c:pt>
                <c:pt idx="249">
                  <c:v>2.0400000000000088E-6</c:v>
                </c:pt>
                <c:pt idx="250">
                  <c:v>4.1840000000000094E-6</c:v>
                </c:pt>
                <c:pt idx="251">
                  <c:v>5.0820000000000176E-6</c:v>
                </c:pt>
                <c:pt idx="252">
                  <c:v>4.2220000000000106E-6</c:v>
                </c:pt>
                <c:pt idx="253">
                  <c:v>1.0260000000000044E-6</c:v>
                </c:pt>
                <c:pt idx="254">
                  <c:v>3.74000000000002E-7</c:v>
                </c:pt>
                <c:pt idx="255">
                  <c:v>3.4710000000000096E-6</c:v>
                </c:pt>
                <c:pt idx="256">
                  <c:v>4.4490000000000255E-6</c:v>
                </c:pt>
                <c:pt idx="257">
                  <c:v>-2.4700000000000088E-7</c:v>
                </c:pt>
                <c:pt idx="258">
                  <c:v>2.6380000000000093E-6</c:v>
                </c:pt>
                <c:pt idx="259">
                  <c:v>4.9910000000000264E-6</c:v>
                </c:pt>
                <c:pt idx="260">
                  <c:v>4.6900000000000127E-6</c:v>
                </c:pt>
                <c:pt idx="261">
                  <c:v>2.7040000000000126E-6</c:v>
                </c:pt>
                <c:pt idx="262">
                  <c:v>-1.2640000000000056E-6</c:v>
                </c:pt>
                <c:pt idx="263">
                  <c:v>1.3950000000000059E-6</c:v>
                </c:pt>
                <c:pt idx="264">
                  <c:v>3.3060000000000082E-6</c:v>
                </c:pt>
                <c:pt idx="265">
                  <c:v>3.4860000000000108E-6</c:v>
                </c:pt>
                <c:pt idx="266">
                  <c:v>4.1100000000000118E-7</c:v>
                </c:pt>
                <c:pt idx="267">
                  <c:v>2.1360000000000012E-6</c:v>
                </c:pt>
                <c:pt idx="268">
                  <c:v>6.0430000000000233E-6</c:v>
                </c:pt>
                <c:pt idx="269">
                  <c:v>1.4980000000000062E-6</c:v>
                </c:pt>
                <c:pt idx="270">
                  <c:v>3.5240000000000145E-6</c:v>
                </c:pt>
                <c:pt idx="271">
                  <c:v>1.8320000000000083E-6</c:v>
                </c:pt>
                <c:pt idx="272">
                  <c:v>3.9160000000000096E-6</c:v>
                </c:pt>
                <c:pt idx="273">
                  <c:v>1.9910000000000086E-6</c:v>
                </c:pt>
                <c:pt idx="274">
                  <c:v>2.8350000000000059E-6</c:v>
                </c:pt>
                <c:pt idx="275">
                  <c:v>3.2930000000000157E-6</c:v>
                </c:pt>
                <c:pt idx="276">
                  <c:v>3.3370000000000101E-6</c:v>
                </c:pt>
                <c:pt idx="277">
                  <c:v>2.6110000000000077E-6</c:v>
                </c:pt>
                <c:pt idx="278">
                  <c:v>3.2630000000000169E-6</c:v>
                </c:pt>
                <c:pt idx="279">
                  <c:v>3.0750000000000087E-6</c:v>
                </c:pt>
                <c:pt idx="280">
                  <c:v>2.4930000000000077E-6</c:v>
                </c:pt>
                <c:pt idx="281">
                  <c:v>3.883000000000016E-6</c:v>
                </c:pt>
                <c:pt idx="282">
                  <c:v>3.7390000000000141E-6</c:v>
                </c:pt>
                <c:pt idx="283">
                  <c:v>6.2400000000000315E-7</c:v>
                </c:pt>
                <c:pt idx="284">
                  <c:v>3.4450000000000119E-6</c:v>
                </c:pt>
                <c:pt idx="285">
                  <c:v>3.0740000000000107E-6</c:v>
                </c:pt>
                <c:pt idx="286">
                  <c:v>4.1760000000000147E-6</c:v>
                </c:pt>
                <c:pt idx="287">
                  <c:v>4.6220000000000034E-6</c:v>
                </c:pt>
                <c:pt idx="288">
                  <c:v>1.8460000000000087E-6</c:v>
                </c:pt>
                <c:pt idx="289">
                  <c:v>1.4750000000000041E-6</c:v>
                </c:pt>
                <c:pt idx="290">
                  <c:v>1.9340000000000089E-6</c:v>
                </c:pt>
                <c:pt idx="291">
                  <c:v>2.1270000000000116E-6</c:v>
                </c:pt>
                <c:pt idx="292">
                  <c:v>2.2290000000000108E-6</c:v>
                </c:pt>
                <c:pt idx="293">
                  <c:v>5.1560000000000138E-6</c:v>
                </c:pt>
                <c:pt idx="294">
                  <c:v>2.0940000000000061E-6</c:v>
                </c:pt>
                <c:pt idx="295">
                  <c:v>1.9260000000000087E-6</c:v>
                </c:pt>
                <c:pt idx="296">
                  <c:v>3.0950000000000093E-6</c:v>
                </c:pt>
                <c:pt idx="297">
                  <c:v>3.6770000000000171E-6</c:v>
                </c:pt>
                <c:pt idx="298">
                  <c:v>1.4190000000000039E-6</c:v>
                </c:pt>
                <c:pt idx="299">
                  <c:v>1.7800000000000077E-6</c:v>
                </c:pt>
                <c:pt idx="300">
                  <c:v>5.1680000000000113E-6</c:v>
                </c:pt>
                <c:pt idx="301">
                  <c:v>5.4560000000000254E-6</c:v>
                </c:pt>
                <c:pt idx="302">
                  <c:v>1.9150000000000058E-6</c:v>
                </c:pt>
                <c:pt idx="303">
                  <c:v>1.0219999999999999E-6</c:v>
                </c:pt>
                <c:pt idx="304">
                  <c:v>2.8310000000000056E-6</c:v>
                </c:pt>
                <c:pt idx="305">
                  <c:v>2.9190000000000071E-6</c:v>
                </c:pt>
                <c:pt idx="306">
                  <c:v>3.4460000000000107E-6</c:v>
                </c:pt>
                <c:pt idx="307">
                  <c:v>2.4710000000000052E-6</c:v>
                </c:pt>
                <c:pt idx="308">
                  <c:v>9.8500000000000666E-7</c:v>
                </c:pt>
                <c:pt idx="309">
                  <c:v>3.816000000000008E-6</c:v>
                </c:pt>
                <c:pt idx="310">
                  <c:v>2.9190000000000071E-6</c:v>
                </c:pt>
                <c:pt idx="311">
                  <c:v>3.0950000000000093E-6</c:v>
                </c:pt>
                <c:pt idx="312">
                  <c:v>3.91500000000001E-6</c:v>
                </c:pt>
                <c:pt idx="313">
                  <c:v>2.2350000000000074E-6</c:v>
                </c:pt>
                <c:pt idx="314">
                  <c:v>3.2360000000000106E-6</c:v>
                </c:pt>
                <c:pt idx="315">
                  <c:v>2.4930000000000077E-6</c:v>
                </c:pt>
                <c:pt idx="316">
                  <c:v>1.1830000000000059E-6</c:v>
                </c:pt>
                <c:pt idx="317">
                  <c:v>2.5100000000000069E-6</c:v>
                </c:pt>
                <c:pt idx="318">
                  <c:v>3.3140000000000093E-6</c:v>
                </c:pt>
                <c:pt idx="319">
                  <c:v>3.2960000000000117E-6</c:v>
                </c:pt>
                <c:pt idx="320">
                  <c:v>4.4050000000000188E-6</c:v>
                </c:pt>
                <c:pt idx="321">
                  <c:v>2.5860000000000088E-6</c:v>
                </c:pt>
                <c:pt idx="322">
                  <c:v>1.0240000000000043E-6</c:v>
                </c:pt>
                <c:pt idx="323">
                  <c:v>2.8030000000000103E-6</c:v>
                </c:pt>
                <c:pt idx="324">
                  <c:v>3.7510000000000141E-6</c:v>
                </c:pt>
                <c:pt idx="325">
                  <c:v>2.636000000000007E-6</c:v>
                </c:pt>
                <c:pt idx="326">
                  <c:v>3.5140000000000116E-6</c:v>
                </c:pt>
                <c:pt idx="327">
                  <c:v>2.3550000000000012E-6</c:v>
                </c:pt>
                <c:pt idx="328">
                  <c:v>3.2350000000000122E-6</c:v>
                </c:pt>
                <c:pt idx="329">
                  <c:v>3.7880000000000199E-6</c:v>
                </c:pt>
                <c:pt idx="330">
                  <c:v>1.499000000000005E-6</c:v>
                </c:pt>
                <c:pt idx="331">
                  <c:v>4.4940000000000132E-6</c:v>
                </c:pt>
                <c:pt idx="332">
                  <c:v>2.5860000000000088E-6</c:v>
                </c:pt>
                <c:pt idx="333">
                  <c:v>3.2330000000000138E-6</c:v>
                </c:pt>
                <c:pt idx="334">
                  <c:v>8.5900000000000387E-7</c:v>
                </c:pt>
                <c:pt idx="335">
                  <c:v>2.7320000000000087E-6</c:v>
                </c:pt>
                <c:pt idx="336">
                  <c:v>2.8230000000000096E-6</c:v>
                </c:pt>
                <c:pt idx="337">
                  <c:v>4.6320000000000134E-6</c:v>
                </c:pt>
                <c:pt idx="338">
                  <c:v>2.7490000000000117E-6</c:v>
                </c:pt>
                <c:pt idx="339">
                  <c:v>1.5390000000000053E-6</c:v>
                </c:pt>
                <c:pt idx="340">
                  <c:v>3.0260000000000097E-6</c:v>
                </c:pt>
                <c:pt idx="341">
                  <c:v>1.8470000000000073E-6</c:v>
                </c:pt>
                <c:pt idx="342">
                  <c:v>3.384000000000012E-6</c:v>
                </c:pt>
                <c:pt idx="343">
                  <c:v>2.1700000000000072E-6</c:v>
                </c:pt>
                <c:pt idx="344">
                  <c:v>2.8430000000000116E-6</c:v>
                </c:pt>
                <c:pt idx="345">
                  <c:v>2.1040000000000094E-6</c:v>
                </c:pt>
                <c:pt idx="346">
                  <c:v>3.5640000000000153E-6</c:v>
                </c:pt>
                <c:pt idx="347">
                  <c:v>2.2500000000000094E-6</c:v>
                </c:pt>
                <c:pt idx="348">
                  <c:v>3.9100000000000108E-6</c:v>
                </c:pt>
                <c:pt idx="349">
                  <c:v>3.6740000000000143E-6</c:v>
                </c:pt>
                <c:pt idx="350">
                  <c:v>2.6460000000000091E-6</c:v>
                </c:pt>
                <c:pt idx="351">
                  <c:v>3.2850000000000156E-6</c:v>
                </c:pt>
                <c:pt idx="352">
                  <c:v>2.988000000000011E-6</c:v>
                </c:pt>
                <c:pt idx="353">
                  <c:v>2.0920000000000047E-6</c:v>
                </c:pt>
                <c:pt idx="354">
                  <c:v>2.0100000000000057E-6</c:v>
                </c:pt>
                <c:pt idx="355">
                  <c:v>7.5600000000000322E-7</c:v>
                </c:pt>
                <c:pt idx="356">
                  <c:v>3.2170000000000134E-6</c:v>
                </c:pt>
                <c:pt idx="357">
                  <c:v>4.5630000000000129E-6</c:v>
                </c:pt>
                <c:pt idx="358">
                  <c:v>4.5040000000000106E-6</c:v>
                </c:pt>
                <c:pt idx="359">
                  <c:v>1.6460000000000083E-6</c:v>
                </c:pt>
                <c:pt idx="360">
                  <c:v>7.1600000000000255E-7</c:v>
                </c:pt>
                <c:pt idx="361">
                  <c:v>3.3510000000000082E-6</c:v>
                </c:pt>
                <c:pt idx="362">
                  <c:v>4.2660000000000147E-6</c:v>
                </c:pt>
                <c:pt idx="363">
                  <c:v>4.3270000000000062E-6</c:v>
                </c:pt>
                <c:pt idx="364">
                  <c:v>-1.7690000000000069E-6</c:v>
                </c:pt>
                <c:pt idx="365">
                  <c:v>2.1210000000000077E-6</c:v>
                </c:pt>
                <c:pt idx="366">
                  <c:v>5.0050000000000148E-6</c:v>
                </c:pt>
                <c:pt idx="367">
                  <c:v>3.0570000000000116E-6</c:v>
                </c:pt>
                <c:pt idx="368">
                  <c:v>1.8450000000000069E-6</c:v>
                </c:pt>
                <c:pt idx="369">
                  <c:v>1.946000000000009E-6</c:v>
                </c:pt>
                <c:pt idx="370">
                  <c:v>4.1700000000000126E-6</c:v>
                </c:pt>
                <c:pt idx="371">
                  <c:v>1.7650000000000075E-6</c:v>
                </c:pt>
                <c:pt idx="372">
                  <c:v>3.897000000000012E-6</c:v>
                </c:pt>
                <c:pt idx="373">
                  <c:v>3.5870000000000183E-6</c:v>
                </c:pt>
                <c:pt idx="374">
                  <c:v>4.2000000000000223E-7</c:v>
                </c:pt>
                <c:pt idx="375">
                  <c:v>2.7570000000000132E-6</c:v>
                </c:pt>
                <c:pt idx="376">
                  <c:v>3.0650000000000117E-6</c:v>
                </c:pt>
                <c:pt idx="377">
                  <c:v>4.2740000000000162E-6</c:v>
                </c:pt>
                <c:pt idx="378">
                  <c:v>3.5320000000000091E-6</c:v>
                </c:pt>
                <c:pt idx="379">
                  <c:v>3.2630000000000169E-6</c:v>
                </c:pt>
                <c:pt idx="380">
                  <c:v>9.5100000000000443E-7</c:v>
                </c:pt>
                <c:pt idx="381">
                  <c:v>2.6740000000000107E-6</c:v>
                </c:pt>
                <c:pt idx="382">
                  <c:v>4.3730000000000189E-6</c:v>
                </c:pt>
                <c:pt idx="383">
                  <c:v>8.2000000000000305E-7</c:v>
                </c:pt>
                <c:pt idx="384">
                  <c:v>2.1200000000000098E-6</c:v>
                </c:pt>
                <c:pt idx="385">
                  <c:v>4.7330000000000214E-6</c:v>
                </c:pt>
                <c:pt idx="386">
                  <c:v>1.4000000000000046E-6</c:v>
                </c:pt>
                <c:pt idx="387">
                  <c:v>8.5900000000000387E-7</c:v>
                </c:pt>
                <c:pt idx="388">
                  <c:v>5.175000000000014E-6</c:v>
                </c:pt>
                <c:pt idx="389">
                  <c:v>1.9740000000000094E-6</c:v>
                </c:pt>
                <c:pt idx="390">
                  <c:v>3.0600000000000126E-6</c:v>
                </c:pt>
                <c:pt idx="391">
                  <c:v>3.4760000000000092E-6</c:v>
                </c:pt>
                <c:pt idx="392">
                  <c:v>2.0160000000000011E-6</c:v>
                </c:pt>
                <c:pt idx="393">
                  <c:v>1.8430000000000072E-6</c:v>
                </c:pt>
                <c:pt idx="394">
                  <c:v>3.9920000000000111E-6</c:v>
                </c:pt>
                <c:pt idx="395">
                  <c:v>2.6780000000000098E-6</c:v>
                </c:pt>
                <c:pt idx="396">
                  <c:v>1.4170000000000038E-6</c:v>
                </c:pt>
                <c:pt idx="397">
                  <c:v>4.074000000000013E-6</c:v>
                </c:pt>
                <c:pt idx="398">
                  <c:v>2.4960000000000012E-6</c:v>
                </c:pt>
                <c:pt idx="399">
                  <c:v>2.3260000000000049E-6</c:v>
                </c:pt>
                <c:pt idx="400">
                  <c:v>3.1910000000000106E-6</c:v>
                </c:pt>
                <c:pt idx="401">
                  <c:v>2.8050000000000079E-6</c:v>
                </c:pt>
                <c:pt idx="402">
                  <c:v>2.1980000000000084E-6</c:v>
                </c:pt>
                <c:pt idx="403">
                  <c:v>3.2960000000000117E-6</c:v>
                </c:pt>
                <c:pt idx="404">
                  <c:v>1.9310000000000074E-6</c:v>
                </c:pt>
                <c:pt idx="405">
                  <c:v>3.0410000000000108E-6</c:v>
                </c:pt>
                <c:pt idx="406">
                  <c:v>3.8040000000000135E-6</c:v>
                </c:pt>
                <c:pt idx="407">
                  <c:v>2.4960000000000012E-6</c:v>
                </c:pt>
                <c:pt idx="408">
                  <c:v>8.1200000000000277E-7</c:v>
                </c:pt>
                <c:pt idx="409">
                  <c:v>3.457000000000012E-6</c:v>
                </c:pt>
                <c:pt idx="410">
                  <c:v>2.7950000000000097E-6</c:v>
                </c:pt>
                <c:pt idx="411">
                  <c:v>1.9810000000000078E-6</c:v>
                </c:pt>
                <c:pt idx="412">
                  <c:v>2.744000000000013E-6</c:v>
                </c:pt>
                <c:pt idx="413">
                  <c:v>2.5130000000000084E-6</c:v>
                </c:pt>
                <c:pt idx="414">
                  <c:v>5.1410000000000182E-6</c:v>
                </c:pt>
                <c:pt idx="415">
                  <c:v>1.0310000000000031E-6</c:v>
                </c:pt>
                <c:pt idx="416">
                  <c:v>2.079000000000005E-6</c:v>
                </c:pt>
                <c:pt idx="417">
                  <c:v>3.2930000000000157E-6</c:v>
                </c:pt>
                <c:pt idx="418">
                  <c:v>2.6470000000000134E-6</c:v>
                </c:pt>
                <c:pt idx="419">
                  <c:v>3.2120000000000097E-6</c:v>
                </c:pt>
                <c:pt idx="420">
                  <c:v>3.2800000000000165E-6</c:v>
                </c:pt>
                <c:pt idx="421">
                  <c:v>1.1400000000000062E-6</c:v>
                </c:pt>
                <c:pt idx="422">
                  <c:v>1.6650000000000074E-6</c:v>
                </c:pt>
                <c:pt idx="423">
                  <c:v>3.6130000000000135E-6</c:v>
                </c:pt>
                <c:pt idx="424">
                  <c:v>3.1530000000000137E-6</c:v>
                </c:pt>
                <c:pt idx="425">
                  <c:v>1.4010000000000034E-6</c:v>
                </c:pt>
                <c:pt idx="426">
                  <c:v>2.3190000000000031E-6</c:v>
                </c:pt>
                <c:pt idx="427">
                  <c:v>2.0600000000000087E-6</c:v>
                </c:pt>
                <c:pt idx="428">
                  <c:v>2.5460000000000087E-6</c:v>
                </c:pt>
                <c:pt idx="429">
                  <c:v>4.9260000000000194E-6</c:v>
                </c:pt>
                <c:pt idx="430">
                  <c:v>2.967000000000012E-6</c:v>
                </c:pt>
                <c:pt idx="431">
                  <c:v>2.006000000000005E-6</c:v>
                </c:pt>
                <c:pt idx="432">
                  <c:v>1.7460000000000079E-6</c:v>
                </c:pt>
                <c:pt idx="433">
                  <c:v>1.1920000000000068E-6</c:v>
                </c:pt>
                <c:pt idx="434">
                  <c:v>3.85400000000001E-6</c:v>
                </c:pt>
                <c:pt idx="435">
                  <c:v>3.2820000000000141E-6</c:v>
                </c:pt>
                <c:pt idx="436">
                  <c:v>1.9970000000000086E-6</c:v>
                </c:pt>
                <c:pt idx="437">
                  <c:v>2.1370000000000085E-6</c:v>
                </c:pt>
                <c:pt idx="438">
                  <c:v>2.0570000000000072E-6</c:v>
                </c:pt>
                <c:pt idx="439">
                  <c:v>2.0830000000000104E-6</c:v>
                </c:pt>
                <c:pt idx="440">
                  <c:v>2.9410000000000096E-6</c:v>
                </c:pt>
                <c:pt idx="441">
                  <c:v>3.2030000000000166E-6</c:v>
                </c:pt>
                <c:pt idx="442">
                  <c:v>4.0610000000000124E-6</c:v>
                </c:pt>
                <c:pt idx="443">
                  <c:v>1.443000000000004E-6</c:v>
                </c:pt>
                <c:pt idx="444">
                  <c:v>1.6310000000000065E-6</c:v>
                </c:pt>
                <c:pt idx="445">
                  <c:v>3.4290000000000116E-6</c:v>
                </c:pt>
                <c:pt idx="446">
                  <c:v>1.5700000000000072E-6</c:v>
                </c:pt>
                <c:pt idx="447">
                  <c:v>4.6980000000000116E-6</c:v>
                </c:pt>
                <c:pt idx="448">
                  <c:v>3.7410000000000172E-6</c:v>
                </c:pt>
                <c:pt idx="449">
                  <c:v>2.8750000000000064E-6</c:v>
                </c:pt>
                <c:pt idx="450">
                  <c:v>1.5730000000000059E-6</c:v>
                </c:pt>
                <c:pt idx="451">
                  <c:v>1.7480000000000085E-6</c:v>
                </c:pt>
                <c:pt idx="452">
                  <c:v>2.813000000000008E-6</c:v>
                </c:pt>
                <c:pt idx="453">
                  <c:v>3.1960000000000101E-6</c:v>
                </c:pt>
                <c:pt idx="454">
                  <c:v>1.8310000000000069E-6</c:v>
                </c:pt>
                <c:pt idx="455">
                  <c:v>4.6620000000000004E-6</c:v>
                </c:pt>
                <c:pt idx="456">
                  <c:v>4.074000000000013E-6</c:v>
                </c:pt>
                <c:pt idx="457">
                  <c:v>3.0780000000000106E-6</c:v>
                </c:pt>
                <c:pt idx="458">
                  <c:v>2.2620000000000099E-6</c:v>
                </c:pt>
                <c:pt idx="459">
                  <c:v>2.6100000000000093E-6</c:v>
                </c:pt>
                <c:pt idx="460">
                  <c:v>3.0410000000000108E-6</c:v>
                </c:pt>
                <c:pt idx="461">
                  <c:v>2.3880000000000087E-6</c:v>
                </c:pt>
                <c:pt idx="462">
                  <c:v>2.1030000000000106E-6</c:v>
                </c:pt>
                <c:pt idx="463">
                  <c:v>2.4960000000000012E-6</c:v>
                </c:pt>
                <c:pt idx="464">
                  <c:v>2.8310000000000056E-6</c:v>
                </c:pt>
                <c:pt idx="465">
                  <c:v>3.824000000000012E-6</c:v>
                </c:pt>
                <c:pt idx="466">
                  <c:v>1.807000000000007E-6</c:v>
                </c:pt>
                <c:pt idx="467">
                  <c:v>2.5110000000000057E-6</c:v>
                </c:pt>
                <c:pt idx="468">
                  <c:v>1.6530000000000067E-6</c:v>
                </c:pt>
                <c:pt idx="469">
                  <c:v>5.3140000000000104E-6</c:v>
                </c:pt>
                <c:pt idx="470">
                  <c:v>3.2040000000000154E-6</c:v>
                </c:pt>
                <c:pt idx="471">
                  <c:v>1.7590000000000072E-6</c:v>
                </c:pt>
                <c:pt idx="472">
                  <c:v>1.3260000000000062E-6</c:v>
                </c:pt>
                <c:pt idx="473">
                  <c:v>2.4460000000000059E-6</c:v>
                </c:pt>
                <c:pt idx="474">
                  <c:v>3.7990000000000144E-6</c:v>
                </c:pt>
                <c:pt idx="475">
                  <c:v>1.8320000000000083E-6</c:v>
                </c:pt>
                <c:pt idx="476">
                  <c:v>2.7110000000000093E-6</c:v>
                </c:pt>
                <c:pt idx="477">
                  <c:v>2.1510000000000057E-6</c:v>
                </c:pt>
                <c:pt idx="478">
                  <c:v>4.521000000000014E-6</c:v>
                </c:pt>
                <c:pt idx="479">
                  <c:v>4.3460000000000156E-6</c:v>
                </c:pt>
                <c:pt idx="480">
                  <c:v>-7.6300000000000343E-7</c:v>
                </c:pt>
                <c:pt idx="481">
                  <c:v>3.2490000000000141E-6</c:v>
                </c:pt>
                <c:pt idx="482">
                  <c:v>1.6020000000000073E-6</c:v>
                </c:pt>
                <c:pt idx="483">
                  <c:v>4.226000000000016E-6</c:v>
                </c:pt>
                <c:pt idx="484">
                  <c:v>1.6750000000000073E-6</c:v>
                </c:pt>
                <c:pt idx="485">
                  <c:v>3.4590000000000091E-6</c:v>
                </c:pt>
                <c:pt idx="486">
                  <c:v>4.2190000000000175E-6</c:v>
                </c:pt>
                <c:pt idx="487">
                  <c:v>1.5260000000000064E-6</c:v>
                </c:pt>
                <c:pt idx="488">
                  <c:v>3.3180000000000087E-6</c:v>
                </c:pt>
                <c:pt idx="489">
                  <c:v>3.1710000000000112E-6</c:v>
                </c:pt>
                <c:pt idx="490">
                  <c:v>3.3080000000000122E-6</c:v>
                </c:pt>
                <c:pt idx="491">
                  <c:v>8.2600000000000372E-7</c:v>
                </c:pt>
                <c:pt idx="492">
                  <c:v>1.9850000000000089E-6</c:v>
                </c:pt>
                <c:pt idx="493">
                  <c:v>3.8120000000000077E-6</c:v>
                </c:pt>
                <c:pt idx="494">
                  <c:v>4.9310000000000304E-6</c:v>
                </c:pt>
                <c:pt idx="495">
                  <c:v>1.8750000000000079E-6</c:v>
                </c:pt>
                <c:pt idx="496">
                  <c:v>-1.0100000000000053E-7</c:v>
                </c:pt>
                <c:pt idx="497">
                  <c:v>2.4200000000000086E-6</c:v>
                </c:pt>
                <c:pt idx="498">
                  <c:v>2.3560000000000012E-6</c:v>
                </c:pt>
                <c:pt idx="499">
                  <c:v>3.1330000000000126E-6</c:v>
                </c:pt>
                <c:pt idx="500">
                  <c:v>3.6380000000000141E-6</c:v>
                </c:pt>
                <c:pt idx="501">
                  <c:v>4.8670000000000095E-6</c:v>
                </c:pt>
                <c:pt idx="502">
                  <c:v>1.4630000000000045E-6</c:v>
                </c:pt>
                <c:pt idx="503">
                  <c:v>2.6610000000000106E-6</c:v>
                </c:pt>
                <c:pt idx="504">
                  <c:v>2.1170000000000074E-6</c:v>
                </c:pt>
                <c:pt idx="505">
                  <c:v>2.267000000000014E-6</c:v>
                </c:pt>
                <c:pt idx="506">
                  <c:v>2.7040000000000126E-6</c:v>
                </c:pt>
                <c:pt idx="507">
                  <c:v>3.8980000000000108E-6</c:v>
                </c:pt>
                <c:pt idx="508">
                  <c:v>3.3600000000000123E-6</c:v>
                </c:pt>
                <c:pt idx="509">
                  <c:v>3.0110000000000085E-6</c:v>
                </c:pt>
                <c:pt idx="510">
                  <c:v>1.9640000000000095E-6</c:v>
                </c:pt>
                <c:pt idx="511">
                  <c:v>2.3800000000000077E-6</c:v>
                </c:pt>
                <c:pt idx="512">
                  <c:v>3.5410000000000145E-6</c:v>
                </c:pt>
                <c:pt idx="513">
                  <c:v>1.910000000000008E-6</c:v>
                </c:pt>
                <c:pt idx="514">
                  <c:v>5.0980000000000188E-6</c:v>
                </c:pt>
                <c:pt idx="515">
                  <c:v>1.9680000000000094E-6</c:v>
                </c:pt>
                <c:pt idx="516">
                  <c:v>2.2020000000000092E-6</c:v>
                </c:pt>
                <c:pt idx="517">
                  <c:v>2.2570000000000107E-6</c:v>
                </c:pt>
                <c:pt idx="518">
                  <c:v>2.7060000000000106E-6</c:v>
                </c:pt>
                <c:pt idx="519">
                  <c:v>3.2120000000000097E-6</c:v>
                </c:pt>
                <c:pt idx="520">
                  <c:v>9.3900000000000501E-7</c:v>
                </c:pt>
                <c:pt idx="521">
                  <c:v>2.055000000000004E-6</c:v>
                </c:pt>
                <c:pt idx="522">
                  <c:v>3.6770000000000171E-6</c:v>
                </c:pt>
                <c:pt idx="523">
                  <c:v>1.6200000000000074E-6</c:v>
                </c:pt>
                <c:pt idx="524">
                  <c:v>2.1090000000000085E-6</c:v>
                </c:pt>
                <c:pt idx="525">
                  <c:v>4.5220000000000102E-6</c:v>
                </c:pt>
                <c:pt idx="526">
                  <c:v>3.7200000000000165E-6</c:v>
                </c:pt>
                <c:pt idx="527">
                  <c:v>1.0130000000000028E-6</c:v>
                </c:pt>
                <c:pt idx="528">
                  <c:v>3.7960000000000137E-6</c:v>
                </c:pt>
                <c:pt idx="529">
                  <c:v>2.6150000000000076E-6</c:v>
                </c:pt>
                <c:pt idx="530">
                  <c:v>2.2030000000000126E-6</c:v>
                </c:pt>
                <c:pt idx="531">
                  <c:v>1.3250000000000051E-6</c:v>
                </c:pt>
                <c:pt idx="532">
                  <c:v>2.2450000000000098E-6</c:v>
                </c:pt>
                <c:pt idx="533">
                  <c:v>3.7430000000000207E-6</c:v>
                </c:pt>
                <c:pt idx="534">
                  <c:v>1.3190000000000049E-6</c:v>
                </c:pt>
                <c:pt idx="535">
                  <c:v>3.1760000000000091E-6</c:v>
                </c:pt>
                <c:pt idx="536">
                  <c:v>2.744000000000013E-6</c:v>
                </c:pt>
                <c:pt idx="537">
                  <c:v>1.9940000000000088E-6</c:v>
                </c:pt>
                <c:pt idx="538">
                  <c:v>3.316000000000006E-6</c:v>
                </c:pt>
                <c:pt idx="539">
                  <c:v>2.4500000000000066E-6</c:v>
                </c:pt>
                <c:pt idx="540">
                  <c:v>2.3130000000000056E-6</c:v>
                </c:pt>
                <c:pt idx="541">
                  <c:v>3.1570000000000131E-6</c:v>
                </c:pt>
                <c:pt idx="542">
                  <c:v>1.6890000000000072E-6</c:v>
                </c:pt>
                <c:pt idx="543">
                  <c:v>2.5570000000000087E-6</c:v>
                </c:pt>
                <c:pt idx="544">
                  <c:v>2.8600000000000107E-6</c:v>
                </c:pt>
                <c:pt idx="545">
                  <c:v>2.797000000000014E-6</c:v>
                </c:pt>
                <c:pt idx="546">
                  <c:v>3.0090000000000101E-6</c:v>
                </c:pt>
                <c:pt idx="547">
                  <c:v>4.2010000000000204E-6</c:v>
                </c:pt>
                <c:pt idx="548">
                  <c:v>2.3500000000000012E-6</c:v>
                </c:pt>
                <c:pt idx="549">
                  <c:v>2.6670000000000144E-6</c:v>
                </c:pt>
                <c:pt idx="550">
                  <c:v>2.6730000000000111E-6</c:v>
                </c:pt>
                <c:pt idx="551">
                  <c:v>1.4900000000000061E-6</c:v>
                </c:pt>
                <c:pt idx="552">
                  <c:v>2.5140000000000072E-6</c:v>
                </c:pt>
                <c:pt idx="553">
                  <c:v>3.6450000000000151E-6</c:v>
                </c:pt>
                <c:pt idx="554">
                  <c:v>2.5540000000000085E-6</c:v>
                </c:pt>
                <c:pt idx="555">
                  <c:v>2.2610000000000106E-6</c:v>
                </c:pt>
                <c:pt idx="556">
                  <c:v>2.9550000000000069E-6</c:v>
                </c:pt>
                <c:pt idx="557">
                  <c:v>2.7160000000000088E-6</c:v>
                </c:pt>
                <c:pt idx="558">
                  <c:v>1.6840000000000092E-6</c:v>
                </c:pt>
                <c:pt idx="559">
                  <c:v>2.7780000000000126E-6</c:v>
                </c:pt>
                <c:pt idx="560">
                  <c:v>2.7700000000000116E-6</c:v>
                </c:pt>
                <c:pt idx="561">
                  <c:v>3.0300000000000095E-6</c:v>
                </c:pt>
                <c:pt idx="562">
                  <c:v>2.6180000000000086E-6</c:v>
                </c:pt>
                <c:pt idx="563">
                  <c:v>1.6050000000000062E-6</c:v>
                </c:pt>
                <c:pt idx="564">
                  <c:v>2.4100000000000053E-6</c:v>
                </c:pt>
                <c:pt idx="565">
                  <c:v>3.469000000000012E-6</c:v>
                </c:pt>
                <c:pt idx="566">
                  <c:v>3.347000000000013E-6</c:v>
                </c:pt>
                <c:pt idx="567">
                  <c:v>1.0070000000000028E-6</c:v>
                </c:pt>
                <c:pt idx="568">
                  <c:v>1.3080000000000059E-6</c:v>
                </c:pt>
                <c:pt idx="569">
                  <c:v>2.4440000000000091E-6</c:v>
                </c:pt>
                <c:pt idx="570">
                  <c:v>4.1700000000000126E-6</c:v>
                </c:pt>
                <c:pt idx="571">
                  <c:v>3.2030000000000166E-6</c:v>
                </c:pt>
                <c:pt idx="572">
                  <c:v>2.402000000000006E-6</c:v>
                </c:pt>
                <c:pt idx="573">
                  <c:v>1.6780000000000088E-6</c:v>
                </c:pt>
                <c:pt idx="574">
                  <c:v>2.442000000000006E-6</c:v>
                </c:pt>
                <c:pt idx="575">
                  <c:v>3.4290000000000116E-6</c:v>
                </c:pt>
                <c:pt idx="576">
                  <c:v>3.3760000000000063E-6</c:v>
                </c:pt>
                <c:pt idx="577">
                  <c:v>2.3430000000000083E-6</c:v>
                </c:pt>
                <c:pt idx="578">
                  <c:v>1.7810000000000072E-6</c:v>
                </c:pt>
                <c:pt idx="579">
                  <c:v>3.7840000000000183E-6</c:v>
                </c:pt>
                <c:pt idx="580">
                  <c:v>2.9150000000000068E-6</c:v>
                </c:pt>
                <c:pt idx="581">
                  <c:v>3.2960000000000117E-6</c:v>
                </c:pt>
                <c:pt idx="582">
                  <c:v>8.9000000000000482E-7</c:v>
                </c:pt>
                <c:pt idx="583">
                  <c:v>2.8250000000000085E-6</c:v>
                </c:pt>
                <c:pt idx="584">
                  <c:v>3.7510000000000141E-6</c:v>
                </c:pt>
                <c:pt idx="585">
                  <c:v>1.7900000000000093E-6</c:v>
                </c:pt>
                <c:pt idx="586">
                  <c:v>1.7790000000000074E-6</c:v>
                </c:pt>
                <c:pt idx="587">
                  <c:v>3.5810000000000154E-6</c:v>
                </c:pt>
                <c:pt idx="588">
                  <c:v>3.8900000000000154E-7</c:v>
                </c:pt>
                <c:pt idx="589">
                  <c:v>2.267000000000014E-6</c:v>
                </c:pt>
                <c:pt idx="590">
                  <c:v>3.5740000000000131E-6</c:v>
                </c:pt>
                <c:pt idx="591">
                  <c:v>6.9900000000000381E-7</c:v>
                </c:pt>
                <c:pt idx="592">
                  <c:v>5.1140000000000073E-6</c:v>
                </c:pt>
                <c:pt idx="593">
                  <c:v>1.0500000000000062E-7</c:v>
                </c:pt>
                <c:pt idx="594">
                  <c:v>1.612000000000008E-6</c:v>
                </c:pt>
                <c:pt idx="595">
                  <c:v>3.198000000000012E-6</c:v>
                </c:pt>
                <c:pt idx="596">
                  <c:v>3.3030000000000127E-6</c:v>
                </c:pt>
                <c:pt idx="597">
                  <c:v>7.8300000000000366E-7</c:v>
                </c:pt>
                <c:pt idx="598">
                  <c:v>1.3370000000000054E-6</c:v>
                </c:pt>
                <c:pt idx="599">
                  <c:v>3.405000000000011E-6</c:v>
                </c:pt>
                <c:pt idx="600">
                  <c:v>2.8940000000000082E-6</c:v>
                </c:pt>
                <c:pt idx="601">
                  <c:v>3.2880000000000179E-6</c:v>
                </c:pt>
                <c:pt idx="602">
                  <c:v>1.7210000000000063E-6</c:v>
                </c:pt>
                <c:pt idx="603">
                  <c:v>1.3160000000000065E-6</c:v>
                </c:pt>
                <c:pt idx="604">
                  <c:v>1.9250000000000074E-6</c:v>
                </c:pt>
                <c:pt idx="605">
                  <c:v>1.2360000000000033E-6</c:v>
                </c:pt>
                <c:pt idx="606">
                  <c:v>2.0400000000000088E-6</c:v>
                </c:pt>
                <c:pt idx="607">
                  <c:v>3.2930000000000157E-6</c:v>
                </c:pt>
                <c:pt idx="608">
                  <c:v>2.0160000000000011E-6</c:v>
                </c:pt>
                <c:pt idx="609">
                  <c:v>2.6500000000000098E-6</c:v>
                </c:pt>
                <c:pt idx="610">
                  <c:v>4.8200000000000106E-6</c:v>
                </c:pt>
                <c:pt idx="611">
                  <c:v>1.2990000000000046E-6</c:v>
                </c:pt>
                <c:pt idx="612">
                  <c:v>2.333000000000005E-6</c:v>
                </c:pt>
                <c:pt idx="613">
                  <c:v>1.6900000000000097E-7</c:v>
                </c:pt>
                <c:pt idx="614">
                  <c:v>5.1110000000000159E-6</c:v>
                </c:pt>
                <c:pt idx="615">
                  <c:v>4.0480000000000136E-6</c:v>
                </c:pt>
                <c:pt idx="616">
                  <c:v>1.8410000000000072E-6</c:v>
                </c:pt>
                <c:pt idx="617">
                  <c:v>4.7780000000000235E-6</c:v>
                </c:pt>
                <c:pt idx="618">
                  <c:v>7.0700000000000346E-7</c:v>
                </c:pt>
                <c:pt idx="619">
                  <c:v>3.691000000000013E-6</c:v>
                </c:pt>
                <c:pt idx="620">
                  <c:v>3.6290000000000151E-6</c:v>
                </c:pt>
                <c:pt idx="621">
                  <c:v>1.1900000000000068E-6</c:v>
                </c:pt>
                <c:pt idx="622">
                  <c:v>2.1440000000000103E-6</c:v>
                </c:pt>
                <c:pt idx="623">
                  <c:v>1.4090000000000032E-6</c:v>
                </c:pt>
                <c:pt idx="624">
                  <c:v>5.4040000000000189E-6</c:v>
                </c:pt>
                <c:pt idx="625">
                  <c:v>2.4680000000000097E-6</c:v>
                </c:pt>
                <c:pt idx="626">
                  <c:v>1.4600000000000055E-6</c:v>
                </c:pt>
                <c:pt idx="627">
                  <c:v>5.7800000000000298E-7</c:v>
                </c:pt>
                <c:pt idx="628">
                  <c:v>2.6950000000000098E-6</c:v>
                </c:pt>
                <c:pt idx="629">
                  <c:v>4.3860000000000178E-6</c:v>
                </c:pt>
                <c:pt idx="630">
                  <c:v>2.4700000000000068E-6</c:v>
                </c:pt>
                <c:pt idx="631">
                  <c:v>2.0470000000000102E-6</c:v>
                </c:pt>
                <c:pt idx="632">
                  <c:v>-2.2600000000000139E-7</c:v>
                </c:pt>
                <c:pt idx="633">
                  <c:v>3.1520000000000098E-6</c:v>
                </c:pt>
                <c:pt idx="634">
                  <c:v>3.3770000000000106E-6</c:v>
                </c:pt>
                <c:pt idx="635">
                  <c:v>2.6580000000000087E-6</c:v>
                </c:pt>
                <c:pt idx="636">
                  <c:v>2.5490000000000098E-6</c:v>
                </c:pt>
                <c:pt idx="637">
                  <c:v>1.2210000000000034E-6</c:v>
                </c:pt>
                <c:pt idx="638">
                  <c:v>2.3920000000000031E-6</c:v>
                </c:pt>
                <c:pt idx="639">
                  <c:v>1.7170000000000064E-6</c:v>
                </c:pt>
                <c:pt idx="640">
                  <c:v>1.5930000000000066E-6</c:v>
                </c:pt>
                <c:pt idx="641">
                  <c:v>3.2000000000000155E-6</c:v>
                </c:pt>
                <c:pt idx="642">
                  <c:v>3.1600000000000151E-6</c:v>
                </c:pt>
                <c:pt idx="643">
                  <c:v>1.5710000000000058E-6</c:v>
                </c:pt>
                <c:pt idx="644">
                  <c:v>1.8470000000000073E-6</c:v>
                </c:pt>
                <c:pt idx="645">
                  <c:v>2.7150000000000092E-6</c:v>
                </c:pt>
                <c:pt idx="646">
                  <c:v>4.2090000000000202E-6</c:v>
                </c:pt>
                <c:pt idx="647">
                  <c:v>2.0950000000000062E-6</c:v>
                </c:pt>
                <c:pt idx="648">
                  <c:v>1.9010000000000071E-6</c:v>
                </c:pt>
                <c:pt idx="649">
                  <c:v>1.2419999999999999E-6</c:v>
                </c:pt>
                <c:pt idx="650">
                  <c:v>4.9240000000000125E-6</c:v>
                </c:pt>
                <c:pt idx="651">
                  <c:v>2.1000000000000111E-7</c:v>
                </c:pt>
                <c:pt idx="652">
                  <c:v>7.5400000000000381E-7</c:v>
                </c:pt>
                <c:pt idx="653">
                  <c:v>1.5380000000000063E-6</c:v>
                </c:pt>
                <c:pt idx="654">
                  <c:v>1.8310000000000069E-6</c:v>
                </c:pt>
                <c:pt idx="655">
                  <c:v>3.3640000000000126E-6</c:v>
                </c:pt>
                <c:pt idx="656">
                  <c:v>2.4820000000000077E-6</c:v>
                </c:pt>
                <c:pt idx="657">
                  <c:v>1.6800000000000087E-6</c:v>
                </c:pt>
                <c:pt idx="658">
                  <c:v>1.745000000000007E-6</c:v>
                </c:pt>
                <c:pt idx="659">
                  <c:v>2.6440000000000119E-6</c:v>
                </c:pt>
                <c:pt idx="660">
                  <c:v>3.7730000000000183E-6</c:v>
                </c:pt>
                <c:pt idx="661">
                  <c:v>5.2760000000000296E-6</c:v>
                </c:pt>
                <c:pt idx="662">
                  <c:v>2.6740000000000107E-6</c:v>
                </c:pt>
                <c:pt idx="663">
                  <c:v>-7.3400000000000369E-7</c:v>
                </c:pt>
                <c:pt idx="664">
                  <c:v>2.3270000000000084E-6</c:v>
                </c:pt>
                <c:pt idx="665">
                  <c:v>3.6840000000000176E-6</c:v>
                </c:pt>
                <c:pt idx="666">
                  <c:v>2.9060000000000078E-6</c:v>
                </c:pt>
                <c:pt idx="667">
                  <c:v>1.2830000000000043E-6</c:v>
                </c:pt>
                <c:pt idx="668">
                  <c:v>1.2580000000000054E-6</c:v>
                </c:pt>
                <c:pt idx="669">
                  <c:v>2.5720000000000052E-6</c:v>
                </c:pt>
                <c:pt idx="670">
                  <c:v>3.8400000000000124E-6</c:v>
                </c:pt>
                <c:pt idx="671">
                  <c:v>2.1680000000000113E-6</c:v>
                </c:pt>
                <c:pt idx="672">
                  <c:v>2.6000000000000115E-6</c:v>
                </c:pt>
                <c:pt idx="673">
                  <c:v>6.7580000000000241E-6</c:v>
                </c:pt>
                <c:pt idx="674">
                  <c:v>3.0500000000000106E-6</c:v>
                </c:pt>
                <c:pt idx="675">
                  <c:v>4.1800000000000139E-7</c:v>
                </c:pt>
                <c:pt idx="676">
                  <c:v>1.4560000000000035E-6</c:v>
                </c:pt>
                <c:pt idx="677">
                  <c:v>2.9460000000000087E-6</c:v>
                </c:pt>
                <c:pt idx="678">
                  <c:v>4.0770000000000137E-6</c:v>
                </c:pt>
                <c:pt idx="679">
                  <c:v>2.3980000000000052E-6</c:v>
                </c:pt>
                <c:pt idx="680">
                  <c:v>1.4390000000000037E-6</c:v>
                </c:pt>
                <c:pt idx="681">
                  <c:v>2.0030000000000095E-6</c:v>
                </c:pt>
                <c:pt idx="682">
                  <c:v>2.8340000000000075E-6</c:v>
                </c:pt>
                <c:pt idx="683">
                  <c:v>2.9490000000000102E-6</c:v>
                </c:pt>
                <c:pt idx="684">
                  <c:v>3.6230000000000168E-6</c:v>
                </c:pt>
                <c:pt idx="685">
                  <c:v>2.9990000000000085E-6</c:v>
                </c:pt>
                <c:pt idx="686">
                  <c:v>4.7330000000000214E-6</c:v>
                </c:pt>
                <c:pt idx="687">
                  <c:v>2.9730000000000108E-6</c:v>
                </c:pt>
                <c:pt idx="688">
                  <c:v>9.1700000000000388E-7</c:v>
                </c:pt>
                <c:pt idx="689">
                  <c:v>2.683000000000014E-6</c:v>
                </c:pt>
                <c:pt idx="690">
                  <c:v>3.5010000000000132E-6</c:v>
                </c:pt>
                <c:pt idx="691">
                  <c:v>3.9590000000000099E-6</c:v>
                </c:pt>
                <c:pt idx="692">
                  <c:v>2.8430000000000116E-6</c:v>
                </c:pt>
                <c:pt idx="693">
                  <c:v>2.7090000000000117E-6</c:v>
                </c:pt>
                <c:pt idx="694">
                  <c:v>1.496000000000004E-6</c:v>
                </c:pt>
                <c:pt idx="695">
                  <c:v>1.6800000000000087E-6</c:v>
                </c:pt>
                <c:pt idx="696">
                  <c:v>2.3500000000000012E-6</c:v>
                </c:pt>
                <c:pt idx="697">
                  <c:v>2.8930000000000094E-6</c:v>
                </c:pt>
                <c:pt idx="698">
                  <c:v>2.0420000000000052E-6</c:v>
                </c:pt>
                <c:pt idx="699">
                  <c:v>3.3430000000000131E-6</c:v>
                </c:pt>
                <c:pt idx="700">
                  <c:v>4.0270000000000014E-6</c:v>
                </c:pt>
                <c:pt idx="701">
                  <c:v>1.2030000000000031E-6</c:v>
                </c:pt>
                <c:pt idx="702">
                  <c:v>2.3120000000000001E-6</c:v>
                </c:pt>
                <c:pt idx="703">
                  <c:v>4.5290000000000146E-6</c:v>
                </c:pt>
                <c:pt idx="704">
                  <c:v>1.4120000000000049E-6</c:v>
                </c:pt>
                <c:pt idx="705">
                  <c:v>3.1360000000000078E-6</c:v>
                </c:pt>
                <c:pt idx="706">
                  <c:v>2.1040000000000094E-6</c:v>
                </c:pt>
                <c:pt idx="707">
                  <c:v>2.4030000000000103E-6</c:v>
                </c:pt>
                <c:pt idx="708">
                  <c:v>2.2540000000000093E-6</c:v>
                </c:pt>
                <c:pt idx="709">
                  <c:v>3.3790000000000082E-6</c:v>
                </c:pt>
                <c:pt idx="710">
                  <c:v>2.4710000000000052E-6</c:v>
                </c:pt>
                <c:pt idx="711">
                  <c:v>1.9650000000000083E-6</c:v>
                </c:pt>
                <c:pt idx="712">
                  <c:v>3.8510000000000102E-6</c:v>
                </c:pt>
                <c:pt idx="713">
                  <c:v>3.2360000000000106E-6</c:v>
                </c:pt>
                <c:pt idx="714">
                  <c:v>6.8200000000000264E-7</c:v>
                </c:pt>
                <c:pt idx="715">
                  <c:v>3.7720000000000132E-6</c:v>
                </c:pt>
                <c:pt idx="716">
                  <c:v>1.1250000000000049E-6</c:v>
                </c:pt>
                <c:pt idx="717">
                  <c:v>3.457000000000012E-6</c:v>
                </c:pt>
                <c:pt idx="718">
                  <c:v>7.7400000000000394E-7</c:v>
                </c:pt>
                <c:pt idx="719">
                  <c:v>3.3140000000000093E-6</c:v>
                </c:pt>
                <c:pt idx="720">
                  <c:v>4.7080000000000183E-6</c:v>
                </c:pt>
                <c:pt idx="721">
                  <c:v>8.7300000000000291E-7</c:v>
                </c:pt>
                <c:pt idx="722">
                  <c:v>1.406000000000005E-6</c:v>
                </c:pt>
                <c:pt idx="723">
                  <c:v>3.4510000000000098E-6</c:v>
                </c:pt>
                <c:pt idx="724">
                  <c:v>1.7710000000000075E-6</c:v>
                </c:pt>
                <c:pt idx="725">
                  <c:v>3.4110000000000098E-6</c:v>
                </c:pt>
                <c:pt idx="726">
                  <c:v>4.9510000000000234E-6</c:v>
                </c:pt>
                <c:pt idx="727">
                  <c:v>1.3260000000000062E-6</c:v>
                </c:pt>
                <c:pt idx="728">
                  <c:v>3.7590000000000139E-6</c:v>
                </c:pt>
                <c:pt idx="729">
                  <c:v>1.2870000000000039E-6</c:v>
                </c:pt>
                <c:pt idx="730">
                  <c:v>3.8490000000000109E-6</c:v>
                </c:pt>
                <c:pt idx="731">
                  <c:v>8.2100000000000302E-7</c:v>
                </c:pt>
                <c:pt idx="732">
                  <c:v>2.8850000000000096E-6</c:v>
                </c:pt>
                <c:pt idx="733">
                  <c:v>2.6200000000000118E-6</c:v>
                </c:pt>
                <c:pt idx="734">
                  <c:v>4.5050000000000145E-6</c:v>
                </c:pt>
                <c:pt idx="735">
                  <c:v>6.5300000000000332E-7</c:v>
                </c:pt>
                <c:pt idx="736">
                  <c:v>3.9610000000000151E-6</c:v>
                </c:pt>
                <c:pt idx="737">
                  <c:v>1.7630000000000075E-6</c:v>
                </c:pt>
                <c:pt idx="738">
                  <c:v>4.2830000000000198E-6</c:v>
                </c:pt>
                <c:pt idx="739">
                  <c:v>1.2680000000000053E-6</c:v>
                </c:pt>
                <c:pt idx="740">
                  <c:v>4.4940000000000132E-6</c:v>
                </c:pt>
                <c:pt idx="741">
                  <c:v>3.4060000000000102E-6</c:v>
                </c:pt>
                <c:pt idx="742">
                  <c:v>2.6670000000000144E-6</c:v>
                </c:pt>
                <c:pt idx="743">
                  <c:v>1.1930000000000053E-6</c:v>
                </c:pt>
                <c:pt idx="744">
                  <c:v>2.4000000000000104E-7</c:v>
                </c:pt>
                <c:pt idx="745">
                  <c:v>3.4090000000000117E-6</c:v>
                </c:pt>
                <c:pt idx="746">
                  <c:v>2.9920000000000071E-6</c:v>
                </c:pt>
                <c:pt idx="747">
                  <c:v>4.4380000000000226E-6</c:v>
                </c:pt>
                <c:pt idx="748">
                  <c:v>-2.5000000000000121E-7</c:v>
                </c:pt>
                <c:pt idx="749">
                  <c:v>1.0279999999999999E-6</c:v>
                </c:pt>
                <c:pt idx="750">
                  <c:v>2.6630000000000137E-6</c:v>
                </c:pt>
                <c:pt idx="751">
                  <c:v>4.4140000000000131E-6</c:v>
                </c:pt>
                <c:pt idx="752">
                  <c:v>2.7200000000000154E-7</c:v>
                </c:pt>
                <c:pt idx="753">
                  <c:v>2.8970000000000093E-6</c:v>
                </c:pt>
                <c:pt idx="754">
                  <c:v>1.5520000000000063E-6</c:v>
                </c:pt>
                <c:pt idx="755">
                  <c:v>1.2350000000000038E-6</c:v>
                </c:pt>
                <c:pt idx="756">
                  <c:v>2.9000000000000108E-6</c:v>
                </c:pt>
                <c:pt idx="757">
                  <c:v>2.7490000000000117E-6</c:v>
                </c:pt>
                <c:pt idx="758">
                  <c:v>4.1850000000000091E-6</c:v>
                </c:pt>
                <c:pt idx="759">
                  <c:v>2.6300000000000091E-6</c:v>
                </c:pt>
                <c:pt idx="760">
                  <c:v>1.2330000000000037E-6</c:v>
                </c:pt>
                <c:pt idx="761">
                  <c:v>1.6450000000000067E-6</c:v>
                </c:pt>
                <c:pt idx="762">
                  <c:v>2.5040000000000102E-6</c:v>
                </c:pt>
                <c:pt idx="763">
                  <c:v>5.0580000000000158E-6</c:v>
                </c:pt>
                <c:pt idx="764">
                  <c:v>3.3500000000000103E-6</c:v>
                </c:pt>
                <c:pt idx="765">
                  <c:v>1.1400000000000062E-6</c:v>
                </c:pt>
                <c:pt idx="766">
                  <c:v>3.1580000000000115E-6</c:v>
                </c:pt>
                <c:pt idx="767">
                  <c:v>4.2750000000000175E-6</c:v>
                </c:pt>
                <c:pt idx="768">
                  <c:v>2.4730000000000079E-6</c:v>
                </c:pt>
                <c:pt idx="769">
                  <c:v>1.3600000000000065E-6</c:v>
                </c:pt>
                <c:pt idx="770">
                  <c:v>2.8250000000000085E-6</c:v>
                </c:pt>
                <c:pt idx="771">
                  <c:v>5.1700000000000231E-7</c:v>
                </c:pt>
                <c:pt idx="772">
                  <c:v>5.3510000000000204E-6</c:v>
                </c:pt>
                <c:pt idx="773">
                  <c:v>1.184000000000007E-6</c:v>
                </c:pt>
                <c:pt idx="774">
                  <c:v>4.2300000000000205E-6</c:v>
                </c:pt>
                <c:pt idx="775">
                  <c:v>2.1660000000000077E-6</c:v>
                </c:pt>
                <c:pt idx="776">
                  <c:v>3.1750000000000103E-6</c:v>
                </c:pt>
                <c:pt idx="777">
                  <c:v>1.7240000000000073E-6</c:v>
                </c:pt>
                <c:pt idx="778">
                  <c:v>1.8250000000000065E-6</c:v>
                </c:pt>
                <c:pt idx="779">
                  <c:v>2.078000000000007E-6</c:v>
                </c:pt>
                <c:pt idx="780">
                  <c:v>2.4350000000000055E-6</c:v>
                </c:pt>
                <c:pt idx="781">
                  <c:v>3.0550000000000093E-6</c:v>
                </c:pt>
                <c:pt idx="782">
                  <c:v>4.059000000000014E-6</c:v>
                </c:pt>
                <c:pt idx="783">
                  <c:v>2.9240000000000117E-6</c:v>
                </c:pt>
                <c:pt idx="784">
                  <c:v>2.2760000000000067E-6</c:v>
                </c:pt>
                <c:pt idx="785">
                  <c:v>1.3590000000000053E-6</c:v>
                </c:pt>
                <c:pt idx="786">
                  <c:v>2.8640000000000106E-6</c:v>
                </c:pt>
                <c:pt idx="787">
                  <c:v>1.4610000000000043E-6</c:v>
                </c:pt>
                <c:pt idx="788">
                  <c:v>1.4730000000000044E-6</c:v>
                </c:pt>
                <c:pt idx="789">
                  <c:v>2.4120000000000012E-6</c:v>
                </c:pt>
                <c:pt idx="790">
                  <c:v>2.9400000000000128E-7</c:v>
                </c:pt>
                <c:pt idx="791">
                  <c:v>2.8200000000000094E-6</c:v>
                </c:pt>
                <c:pt idx="792">
                  <c:v>4.0340000000000134E-6</c:v>
                </c:pt>
                <c:pt idx="793">
                  <c:v>3.3440000000000115E-6</c:v>
                </c:pt>
                <c:pt idx="794">
                  <c:v>3.1600000000000151E-6</c:v>
                </c:pt>
                <c:pt idx="795">
                  <c:v>2.6440000000000119E-6</c:v>
                </c:pt>
                <c:pt idx="796">
                  <c:v>2.2950000000000085E-6</c:v>
                </c:pt>
                <c:pt idx="797">
                  <c:v>1.0190000000000029E-6</c:v>
                </c:pt>
                <c:pt idx="798">
                  <c:v>3.0550000000000093E-6</c:v>
                </c:pt>
                <c:pt idx="799">
                  <c:v>1.9640000000000095E-6</c:v>
                </c:pt>
                <c:pt idx="800">
                  <c:v>1.9350000000000077E-6</c:v>
                </c:pt>
                <c:pt idx="801">
                  <c:v>2.5890000000000107E-6</c:v>
                </c:pt>
                <c:pt idx="802">
                  <c:v>3.0070000000000137E-6</c:v>
                </c:pt>
                <c:pt idx="803">
                  <c:v>2.4440000000000091E-6</c:v>
                </c:pt>
                <c:pt idx="804">
                  <c:v>2.8090000000000077E-6</c:v>
                </c:pt>
                <c:pt idx="805">
                  <c:v>1.3010000000000041E-6</c:v>
                </c:pt>
                <c:pt idx="806">
                  <c:v>1.2540000000000053E-6</c:v>
                </c:pt>
                <c:pt idx="807">
                  <c:v>3.7670000000000187E-6</c:v>
                </c:pt>
                <c:pt idx="808">
                  <c:v>9.5400000000000391E-7</c:v>
                </c:pt>
                <c:pt idx="809">
                  <c:v>1.8430000000000072E-6</c:v>
                </c:pt>
                <c:pt idx="810">
                  <c:v>2.1420000000000072E-6</c:v>
                </c:pt>
                <c:pt idx="811">
                  <c:v>1.312000000000006E-6</c:v>
                </c:pt>
                <c:pt idx="812">
                  <c:v>5.2630000000000189E-6</c:v>
                </c:pt>
                <c:pt idx="813">
                  <c:v>1.8250000000000065E-6</c:v>
                </c:pt>
                <c:pt idx="814">
                  <c:v>1.4650000000000044E-6</c:v>
                </c:pt>
                <c:pt idx="815">
                  <c:v>3.719000000000013E-6</c:v>
                </c:pt>
                <c:pt idx="816">
                  <c:v>2.0350000000000051E-6</c:v>
                </c:pt>
                <c:pt idx="817">
                  <c:v>2.0860000000000064E-6</c:v>
                </c:pt>
                <c:pt idx="818">
                  <c:v>2.7860000000000115E-6</c:v>
                </c:pt>
                <c:pt idx="819">
                  <c:v>2.1500000000000074E-6</c:v>
                </c:pt>
                <c:pt idx="820">
                  <c:v>1.6960000000000084E-6</c:v>
                </c:pt>
                <c:pt idx="821">
                  <c:v>3.0550000000000093E-6</c:v>
                </c:pt>
                <c:pt idx="822">
                  <c:v>4.6320000000000134E-6</c:v>
                </c:pt>
                <c:pt idx="823">
                  <c:v>2.4050000000000083E-6</c:v>
                </c:pt>
                <c:pt idx="824">
                  <c:v>2.1400000000000092E-6</c:v>
                </c:pt>
                <c:pt idx="825">
                  <c:v>2.3200000000000102E-7</c:v>
                </c:pt>
                <c:pt idx="826">
                  <c:v>1.9260000000000087E-6</c:v>
                </c:pt>
                <c:pt idx="827">
                  <c:v>4.4700000000000233E-6</c:v>
                </c:pt>
                <c:pt idx="828">
                  <c:v>2.3880000000000087E-6</c:v>
                </c:pt>
                <c:pt idx="829">
                  <c:v>5.7200000000000263E-7</c:v>
                </c:pt>
                <c:pt idx="830">
                  <c:v>2.5520000000000058E-6</c:v>
                </c:pt>
                <c:pt idx="831">
                  <c:v>4.074000000000013E-6</c:v>
                </c:pt>
                <c:pt idx="832">
                  <c:v>2.2470000000000125E-6</c:v>
                </c:pt>
                <c:pt idx="833">
                  <c:v>2.2850000000000107E-6</c:v>
                </c:pt>
                <c:pt idx="834">
                  <c:v>1.9910000000000086E-6</c:v>
                </c:pt>
                <c:pt idx="835">
                  <c:v>3.841000000000012E-6</c:v>
                </c:pt>
                <c:pt idx="836">
                  <c:v>1.7800000000000104E-7</c:v>
                </c:pt>
                <c:pt idx="837">
                  <c:v>2.2820000000000097E-6</c:v>
                </c:pt>
                <c:pt idx="838">
                  <c:v>1.1460000000000058E-6</c:v>
                </c:pt>
                <c:pt idx="839">
                  <c:v>3.3110000000000082E-6</c:v>
                </c:pt>
                <c:pt idx="840">
                  <c:v>4.1610000000000106E-6</c:v>
                </c:pt>
                <c:pt idx="841">
                  <c:v>3.6300000000000165E-7</c:v>
                </c:pt>
                <c:pt idx="842">
                  <c:v>5.0220000000000114E-6</c:v>
                </c:pt>
                <c:pt idx="843">
                  <c:v>1.5890000000000065E-6</c:v>
                </c:pt>
                <c:pt idx="844">
                  <c:v>3.3560000000000069E-6</c:v>
                </c:pt>
                <c:pt idx="845">
                  <c:v>3.2020000000000131E-6</c:v>
                </c:pt>
                <c:pt idx="846">
                  <c:v>1.5770000000000065E-6</c:v>
                </c:pt>
                <c:pt idx="847">
                  <c:v>2.2700000000000096E-6</c:v>
                </c:pt>
                <c:pt idx="848">
                  <c:v>-2.6100000000000129E-7</c:v>
                </c:pt>
                <c:pt idx="849">
                  <c:v>4.9800000000000279E-7</c:v>
                </c:pt>
                <c:pt idx="850">
                  <c:v>2.4450000000000088E-6</c:v>
                </c:pt>
                <c:pt idx="851">
                  <c:v>3.5960000000000105E-6</c:v>
                </c:pt>
                <c:pt idx="852">
                  <c:v>3.3760000000000063E-6</c:v>
                </c:pt>
                <c:pt idx="853">
                  <c:v>2.920000000000015E-7</c:v>
                </c:pt>
                <c:pt idx="854">
                  <c:v>2.6480000000000126E-6</c:v>
                </c:pt>
                <c:pt idx="855">
                  <c:v>4.593000000000016E-6</c:v>
                </c:pt>
                <c:pt idx="856">
                  <c:v>4.3610000000000138E-6</c:v>
                </c:pt>
                <c:pt idx="857">
                  <c:v>-5.6100000000000181E-7</c:v>
                </c:pt>
                <c:pt idx="858">
                  <c:v>6.0600000000000157E-6</c:v>
                </c:pt>
                <c:pt idx="859">
                  <c:v>-2.0570000000000072E-6</c:v>
                </c:pt>
                <c:pt idx="860">
                  <c:v>6.8810000000000303E-6</c:v>
                </c:pt>
                <c:pt idx="861">
                  <c:v>2.652000000000007E-6</c:v>
                </c:pt>
                <c:pt idx="862">
                  <c:v>1.7700000000000102E-7</c:v>
                </c:pt>
                <c:pt idx="863">
                  <c:v>2.7960000000000093E-6</c:v>
                </c:pt>
                <c:pt idx="864">
                  <c:v>3.8560000000000093E-6</c:v>
                </c:pt>
                <c:pt idx="865">
                  <c:v>3.9850000000000152E-6</c:v>
                </c:pt>
                <c:pt idx="866">
                  <c:v>8.6000000000000352E-7</c:v>
                </c:pt>
                <c:pt idx="867">
                  <c:v>4.3460000000000156E-6</c:v>
                </c:pt>
                <c:pt idx="868">
                  <c:v>2.6350000000000082E-6</c:v>
                </c:pt>
                <c:pt idx="869">
                  <c:v>1.2950000000000043E-6</c:v>
                </c:pt>
                <c:pt idx="870">
                  <c:v>3.3730000000000107E-6</c:v>
                </c:pt>
                <c:pt idx="871">
                  <c:v>2.4190000000000051E-6</c:v>
                </c:pt>
                <c:pt idx="872">
                  <c:v>3.0700000000000113E-6</c:v>
                </c:pt>
                <c:pt idx="873">
                  <c:v>3.2750000000000123E-6</c:v>
                </c:pt>
                <c:pt idx="874">
                  <c:v>1.5950000000000065E-6</c:v>
                </c:pt>
                <c:pt idx="875">
                  <c:v>1.1920000000000068E-6</c:v>
                </c:pt>
                <c:pt idx="876">
                  <c:v>2.9300000000000092E-6</c:v>
                </c:pt>
                <c:pt idx="877">
                  <c:v>4.0190000000000169E-6</c:v>
                </c:pt>
                <c:pt idx="878">
                  <c:v>2.4010000000000063E-6</c:v>
                </c:pt>
                <c:pt idx="879">
                  <c:v>2.9380000000000085E-6</c:v>
                </c:pt>
                <c:pt idx="880">
                  <c:v>1.7310000000000066E-6</c:v>
                </c:pt>
                <c:pt idx="881">
                  <c:v>1.313000000000005E-6</c:v>
                </c:pt>
                <c:pt idx="882">
                  <c:v>3.6670000000000184E-6</c:v>
                </c:pt>
                <c:pt idx="883">
                  <c:v>2.4730000000000079E-6</c:v>
                </c:pt>
                <c:pt idx="884">
                  <c:v>6.9240000000000204E-6</c:v>
                </c:pt>
                <c:pt idx="885">
                  <c:v>2.6790000000000086E-6</c:v>
                </c:pt>
                <c:pt idx="886">
                  <c:v>1.0680000000000053E-6</c:v>
                </c:pt>
                <c:pt idx="887">
                  <c:v>2.6650000000000113E-6</c:v>
                </c:pt>
                <c:pt idx="888">
                  <c:v>3.9220000000000126E-6</c:v>
                </c:pt>
                <c:pt idx="889">
                  <c:v>1.5870000000000066E-6</c:v>
                </c:pt>
                <c:pt idx="890">
                  <c:v>6.4300000000000373E-7</c:v>
                </c:pt>
                <c:pt idx="891">
                  <c:v>2.8630000000000101E-6</c:v>
                </c:pt>
                <c:pt idx="892">
                  <c:v>2.932000000000006E-6</c:v>
                </c:pt>
                <c:pt idx="893">
                  <c:v>5.0760000000000248E-6</c:v>
                </c:pt>
                <c:pt idx="894">
                  <c:v>1.4650000000000044E-6</c:v>
                </c:pt>
                <c:pt idx="895">
                  <c:v>2.3120000000000001E-6</c:v>
                </c:pt>
                <c:pt idx="896">
                  <c:v>2.1140000000000072E-6</c:v>
                </c:pt>
                <c:pt idx="897">
                  <c:v>2.6610000000000106E-6</c:v>
                </c:pt>
                <c:pt idx="898">
                  <c:v>1.5940000000000071E-6</c:v>
                </c:pt>
                <c:pt idx="899">
                  <c:v>7.3900000000000332E-7</c:v>
                </c:pt>
                <c:pt idx="900">
                  <c:v>1.1270000000000046E-6</c:v>
                </c:pt>
                <c:pt idx="901">
                  <c:v>3.5120000000000093E-6</c:v>
                </c:pt>
                <c:pt idx="902">
                  <c:v>3.3050000000000107E-6</c:v>
                </c:pt>
                <c:pt idx="903">
                  <c:v>8.5000000000000372E-7</c:v>
                </c:pt>
                <c:pt idx="904">
                  <c:v>4.6040000000000105E-6</c:v>
                </c:pt>
                <c:pt idx="905">
                  <c:v>3.3000000000000129E-7</c:v>
                </c:pt>
                <c:pt idx="906">
                  <c:v>4.5780000000000195E-6</c:v>
                </c:pt>
                <c:pt idx="907">
                  <c:v>3.085000000000012E-6</c:v>
                </c:pt>
                <c:pt idx="908">
                  <c:v>3.9680000000000186E-6</c:v>
                </c:pt>
                <c:pt idx="909">
                  <c:v>2.4680000000000097E-6</c:v>
                </c:pt>
                <c:pt idx="910">
                  <c:v>3.0330000000000106E-6</c:v>
                </c:pt>
                <c:pt idx="911">
                  <c:v>1.6490000000000072E-6</c:v>
                </c:pt>
                <c:pt idx="912">
                  <c:v>3.3030000000000127E-6</c:v>
                </c:pt>
                <c:pt idx="913">
                  <c:v>3.3290000000000112E-6</c:v>
                </c:pt>
                <c:pt idx="914">
                  <c:v>1.4540000000000055E-6</c:v>
                </c:pt>
                <c:pt idx="915">
                  <c:v>2.5690000000000096E-6</c:v>
                </c:pt>
                <c:pt idx="916">
                  <c:v>2.5490000000000098E-6</c:v>
                </c:pt>
                <c:pt idx="917">
                  <c:v>4.0640000000000004E-6</c:v>
                </c:pt>
                <c:pt idx="918">
                  <c:v>3.3420000000000093E-6</c:v>
                </c:pt>
                <c:pt idx="919">
                  <c:v>1.5550000000000054E-6</c:v>
                </c:pt>
                <c:pt idx="920">
                  <c:v>1.5620000000000072E-6</c:v>
                </c:pt>
                <c:pt idx="921">
                  <c:v>3.6400000000000164E-6</c:v>
                </c:pt>
                <c:pt idx="922">
                  <c:v>3.1520000000000098E-6</c:v>
                </c:pt>
                <c:pt idx="923">
                  <c:v>2.2620000000000099E-6</c:v>
                </c:pt>
                <c:pt idx="924">
                  <c:v>1.7070000000000061E-6</c:v>
                </c:pt>
                <c:pt idx="925">
                  <c:v>2.899000000000006E-6</c:v>
                </c:pt>
                <c:pt idx="926">
                  <c:v>3.3720000000000068E-6</c:v>
                </c:pt>
                <c:pt idx="927">
                  <c:v>2.3770000000000066E-6</c:v>
                </c:pt>
                <c:pt idx="928">
                  <c:v>7.4900000000000376E-7</c:v>
                </c:pt>
                <c:pt idx="929">
                  <c:v>1.2680000000000053E-6</c:v>
                </c:pt>
                <c:pt idx="930">
                  <c:v>2.4100000000000053E-6</c:v>
                </c:pt>
                <c:pt idx="931">
                  <c:v>2.4080000000000085E-6</c:v>
                </c:pt>
                <c:pt idx="932">
                  <c:v>3.1150000000000091E-6</c:v>
                </c:pt>
                <c:pt idx="933">
                  <c:v>2.9160000000000056E-6</c:v>
                </c:pt>
                <c:pt idx="934">
                  <c:v>8.2900000000000257E-7</c:v>
                </c:pt>
                <c:pt idx="935">
                  <c:v>2.1340000000000074E-6</c:v>
                </c:pt>
                <c:pt idx="936">
                  <c:v>4.0030000000000157E-6</c:v>
                </c:pt>
                <c:pt idx="937">
                  <c:v>4.2550000000000143E-6</c:v>
                </c:pt>
                <c:pt idx="938">
                  <c:v>2.2050000000000098E-6</c:v>
                </c:pt>
                <c:pt idx="939">
                  <c:v>1.1760000000000066E-6</c:v>
                </c:pt>
                <c:pt idx="940">
                  <c:v>3.5100000000000117E-6</c:v>
                </c:pt>
                <c:pt idx="941">
                  <c:v>3.2120000000000097E-6</c:v>
                </c:pt>
                <c:pt idx="942">
                  <c:v>-1.9700000000000109E-7</c:v>
                </c:pt>
                <c:pt idx="943">
                  <c:v>2.7920000000000086E-6</c:v>
                </c:pt>
                <c:pt idx="944">
                  <c:v>2.2880000000000127E-6</c:v>
                </c:pt>
                <c:pt idx="945">
                  <c:v>3.4680000000000145E-6</c:v>
                </c:pt>
                <c:pt idx="946">
                  <c:v>4.0270000000000014E-6</c:v>
                </c:pt>
                <c:pt idx="947">
                  <c:v>2.4090000000000078E-6</c:v>
                </c:pt>
                <c:pt idx="948">
                  <c:v>1.9720000000000088E-6</c:v>
                </c:pt>
                <c:pt idx="949">
                  <c:v>4.1340000000000082E-6</c:v>
                </c:pt>
                <c:pt idx="950">
                  <c:v>3.0010000000000107E-6</c:v>
                </c:pt>
                <c:pt idx="951">
                  <c:v>1.3710000000000056E-6</c:v>
                </c:pt>
                <c:pt idx="952">
                  <c:v>8.6400000000000255E-7</c:v>
                </c:pt>
                <c:pt idx="953">
                  <c:v>3.5200000000000142E-6</c:v>
                </c:pt>
                <c:pt idx="954">
                  <c:v>3.1540000000000116E-6</c:v>
                </c:pt>
                <c:pt idx="955">
                  <c:v>2.4440000000000091E-6</c:v>
                </c:pt>
                <c:pt idx="956">
                  <c:v>2.859000000000006E-6</c:v>
                </c:pt>
                <c:pt idx="957">
                  <c:v>2.8690000000000093E-6</c:v>
                </c:pt>
                <c:pt idx="958">
                  <c:v>2.0990000000000052E-6</c:v>
                </c:pt>
                <c:pt idx="959">
                  <c:v>9.7800000000000381E-7</c:v>
                </c:pt>
                <c:pt idx="960">
                  <c:v>3.0770000000000122E-6</c:v>
                </c:pt>
                <c:pt idx="961">
                  <c:v>1.3370000000000054E-6</c:v>
                </c:pt>
                <c:pt idx="962">
                  <c:v>3.578000000000013E-6</c:v>
                </c:pt>
                <c:pt idx="963">
                  <c:v>4.0000000000000125E-6</c:v>
                </c:pt>
                <c:pt idx="964">
                  <c:v>1.3810000000000057E-6</c:v>
                </c:pt>
                <c:pt idx="965">
                  <c:v>1.9010000000000071E-6</c:v>
                </c:pt>
                <c:pt idx="966">
                  <c:v>3.1160000000000088E-6</c:v>
                </c:pt>
                <c:pt idx="967">
                  <c:v>2.7820000000000116E-6</c:v>
                </c:pt>
                <c:pt idx="968">
                  <c:v>2.9530000000000093E-6</c:v>
                </c:pt>
                <c:pt idx="969">
                  <c:v>2.6700000000000092E-6</c:v>
                </c:pt>
                <c:pt idx="970">
                  <c:v>3.4740000000000115E-6</c:v>
                </c:pt>
                <c:pt idx="971">
                  <c:v>4.6100000000000139E-7</c:v>
                </c:pt>
                <c:pt idx="972">
                  <c:v>3.5680000000000161E-6</c:v>
                </c:pt>
                <c:pt idx="973">
                  <c:v>4.476000000000028E-6</c:v>
                </c:pt>
                <c:pt idx="974">
                  <c:v>4.1200000000000004E-6</c:v>
                </c:pt>
                <c:pt idx="975">
                  <c:v>1.5940000000000071E-6</c:v>
                </c:pt>
                <c:pt idx="976">
                  <c:v>4.230000000000025E-7</c:v>
                </c:pt>
                <c:pt idx="977">
                  <c:v>2.369000000000006E-6</c:v>
                </c:pt>
                <c:pt idx="978">
                  <c:v>3.0230000000000141E-6</c:v>
                </c:pt>
                <c:pt idx="979">
                  <c:v>3.4340000000000111E-6</c:v>
                </c:pt>
                <c:pt idx="980">
                  <c:v>1.7440000000000082E-6</c:v>
                </c:pt>
                <c:pt idx="981">
                  <c:v>4.7700000000000246E-6</c:v>
                </c:pt>
                <c:pt idx="982">
                  <c:v>-4.1100000000000118E-7</c:v>
                </c:pt>
                <c:pt idx="983">
                  <c:v>4.5280000000000115E-6</c:v>
                </c:pt>
                <c:pt idx="984">
                  <c:v>3.4850000000000119E-6</c:v>
                </c:pt>
                <c:pt idx="985">
                  <c:v>1.9730000000000089E-6</c:v>
                </c:pt>
                <c:pt idx="986">
                  <c:v>1.640000000000008E-6</c:v>
                </c:pt>
                <c:pt idx="987">
                  <c:v>2.2940000000000093E-6</c:v>
                </c:pt>
                <c:pt idx="988">
                  <c:v>4.2820000000000176E-6</c:v>
                </c:pt>
                <c:pt idx="989">
                  <c:v>3.1620000000000118E-6</c:v>
                </c:pt>
                <c:pt idx="990">
                  <c:v>-8.7700000000000363E-7</c:v>
                </c:pt>
                <c:pt idx="991">
                  <c:v>4.4630000000000164E-6</c:v>
                </c:pt>
                <c:pt idx="992">
                  <c:v>3.8400000000000124E-6</c:v>
                </c:pt>
                <c:pt idx="993">
                  <c:v>-9.2700000000000389E-7</c:v>
                </c:pt>
                <c:pt idx="994">
                  <c:v>5.1710000000000205E-6</c:v>
                </c:pt>
                <c:pt idx="995">
                  <c:v>2.3840000000000089E-6</c:v>
                </c:pt>
                <c:pt idx="996">
                  <c:v>7.2800000000000355E-7</c:v>
                </c:pt>
                <c:pt idx="997">
                  <c:v>2.8480000000000098E-6</c:v>
                </c:pt>
                <c:pt idx="998">
                  <c:v>4.3310000000000183E-6</c:v>
                </c:pt>
                <c:pt idx="999">
                  <c:v>4.0670000000000095E-6</c:v>
                </c:pt>
                <c:pt idx="1000">
                  <c:v>1.8030000000000065E-6</c:v>
                </c:pt>
                <c:pt idx="1001">
                  <c:v>-4.3590000000000145E-6</c:v>
                </c:pt>
                <c:pt idx="1002">
                  <c:v>1.2603000000000043E-5</c:v>
                </c:pt>
                <c:pt idx="1003">
                  <c:v>-4.4230000000000159E-6</c:v>
                </c:pt>
                <c:pt idx="1004">
                  <c:v>7.7710000000000396E-6</c:v>
                </c:pt>
                <c:pt idx="1005">
                  <c:v>2.223000000000012E-6</c:v>
                </c:pt>
                <c:pt idx="1006">
                  <c:v>-3.0540000000000096E-6</c:v>
                </c:pt>
                <c:pt idx="1007">
                  <c:v>-6.134000000000017E-6</c:v>
                </c:pt>
                <c:pt idx="1008">
                  <c:v>2.8900000000000088E-6</c:v>
                </c:pt>
                <c:pt idx="1009">
                  <c:v>8.2000000000000305E-7</c:v>
                </c:pt>
                <c:pt idx="1010">
                  <c:v>4.5460000000000188E-6</c:v>
                </c:pt>
                <c:pt idx="1011">
                  <c:v>2.6730000000000111E-6</c:v>
                </c:pt>
                <c:pt idx="1012">
                  <c:v>3.210000000000012E-6</c:v>
                </c:pt>
                <c:pt idx="1013">
                  <c:v>-6.2000000000000357E-8</c:v>
                </c:pt>
                <c:pt idx="1014">
                  <c:v>2.2250000000000096E-6</c:v>
                </c:pt>
                <c:pt idx="1015">
                  <c:v>1.3520000000000063E-6</c:v>
                </c:pt>
                <c:pt idx="1016">
                  <c:v>2.2930000000000096E-6</c:v>
                </c:pt>
                <c:pt idx="1017">
                  <c:v>1.1750000000000053E-6</c:v>
                </c:pt>
                <c:pt idx="1018">
                  <c:v>4.8820000000000136E-6</c:v>
                </c:pt>
                <c:pt idx="1019">
                  <c:v>1.8240000000000085E-6</c:v>
                </c:pt>
                <c:pt idx="1020">
                  <c:v>3.1660000000000117E-6</c:v>
                </c:pt>
                <c:pt idx="1021">
                  <c:v>3.5200000000000167E-7</c:v>
                </c:pt>
                <c:pt idx="1022">
                  <c:v>5.3200000000000175E-7</c:v>
                </c:pt>
                <c:pt idx="1023">
                  <c:v>1.4560000000000035E-6</c:v>
                </c:pt>
                <c:pt idx="1024">
                  <c:v>2.0220000000000062E-6</c:v>
                </c:pt>
                <c:pt idx="1025">
                  <c:v>1.4820000000000063E-6</c:v>
                </c:pt>
                <c:pt idx="1026">
                  <c:v>3.3750000000000088E-6</c:v>
                </c:pt>
                <c:pt idx="1027">
                  <c:v>3.0820000000000096E-6</c:v>
                </c:pt>
                <c:pt idx="1028">
                  <c:v>-1.2100000000000062E-7</c:v>
                </c:pt>
                <c:pt idx="1029">
                  <c:v>1.821000000000007E-6</c:v>
                </c:pt>
                <c:pt idx="1030">
                  <c:v>2.1570000000000083E-6</c:v>
                </c:pt>
                <c:pt idx="1031">
                  <c:v>3.0250000000000113E-6</c:v>
                </c:pt>
                <c:pt idx="1032">
                  <c:v>1.5800000000000069E-6</c:v>
                </c:pt>
                <c:pt idx="1033">
                  <c:v>2.1750000000000063E-6</c:v>
                </c:pt>
                <c:pt idx="1034">
                  <c:v>9.0400000000000291E-7</c:v>
                </c:pt>
                <c:pt idx="1035">
                  <c:v>2.8930000000000094E-6</c:v>
                </c:pt>
                <c:pt idx="1036">
                  <c:v>1.9060000000000081E-6</c:v>
                </c:pt>
                <c:pt idx="1037">
                  <c:v>1.2410000000000041E-6</c:v>
                </c:pt>
                <c:pt idx="1038">
                  <c:v>3.7800000000000184E-6</c:v>
                </c:pt>
                <c:pt idx="1039">
                  <c:v>4.1750000000000125E-6</c:v>
                </c:pt>
                <c:pt idx="1040">
                  <c:v>4.7300000000000255E-7</c:v>
                </c:pt>
                <c:pt idx="1041">
                  <c:v>7.5000000000000407E-8</c:v>
                </c:pt>
                <c:pt idx="1042">
                  <c:v>2.3530000000000069E-6</c:v>
                </c:pt>
                <c:pt idx="1043">
                  <c:v>2.1430000000000111E-6</c:v>
                </c:pt>
                <c:pt idx="1044">
                  <c:v>1.7490000000000067E-6</c:v>
                </c:pt>
                <c:pt idx="1045">
                  <c:v>1.9490000000000075E-6</c:v>
                </c:pt>
                <c:pt idx="1046">
                  <c:v>1.1440000000000065E-6</c:v>
                </c:pt>
                <c:pt idx="1047">
                  <c:v>2.7650000000000121E-6</c:v>
                </c:pt>
                <c:pt idx="1048">
                  <c:v>3.6490000000000154E-6</c:v>
                </c:pt>
                <c:pt idx="1049">
                  <c:v>9.15000000000005E-7</c:v>
                </c:pt>
                <c:pt idx="1050">
                  <c:v>9.5900000000000386E-7</c:v>
                </c:pt>
                <c:pt idx="1051">
                  <c:v>3.4340000000000111E-6</c:v>
                </c:pt>
                <c:pt idx="1052">
                  <c:v>2.6190000000000079E-6</c:v>
                </c:pt>
                <c:pt idx="1053">
                  <c:v>1.6420000000000075E-6</c:v>
                </c:pt>
                <c:pt idx="1054">
                  <c:v>8.5200000000000387E-7</c:v>
                </c:pt>
                <c:pt idx="1055">
                  <c:v>8.2100000000000302E-7</c:v>
                </c:pt>
                <c:pt idx="1056">
                  <c:v>3.8230000000000149E-6</c:v>
                </c:pt>
                <c:pt idx="1057">
                  <c:v>1.0419999999999999E-6</c:v>
                </c:pt>
                <c:pt idx="1058">
                  <c:v>2.3460000000000052E-6</c:v>
                </c:pt>
                <c:pt idx="1059">
                  <c:v>3.4810000000000121E-6</c:v>
                </c:pt>
                <c:pt idx="1060">
                  <c:v>1.5760000000000072E-6</c:v>
                </c:pt>
                <c:pt idx="1061">
                  <c:v>1.3770000000000058E-6</c:v>
                </c:pt>
                <c:pt idx="1062">
                  <c:v>1.0470000000000037E-6</c:v>
                </c:pt>
                <c:pt idx="1063">
                  <c:v>2.9430000000000132E-6</c:v>
                </c:pt>
                <c:pt idx="1064">
                  <c:v>2.0560000000000012E-6</c:v>
                </c:pt>
                <c:pt idx="1065">
                  <c:v>1.2170000000000033E-6</c:v>
                </c:pt>
                <c:pt idx="1066">
                  <c:v>1.3210000000000046E-6</c:v>
                </c:pt>
                <c:pt idx="1067">
                  <c:v>1.6450000000000067E-6</c:v>
                </c:pt>
                <c:pt idx="1068">
                  <c:v>1.9810000000000078E-6</c:v>
                </c:pt>
                <c:pt idx="1069">
                  <c:v>4.1020000000000024E-6</c:v>
                </c:pt>
                <c:pt idx="1070">
                  <c:v>1.4450000000000042E-6</c:v>
                </c:pt>
                <c:pt idx="1071">
                  <c:v>7.6100000000000307E-7</c:v>
                </c:pt>
                <c:pt idx="1072">
                  <c:v>2.7090000000000117E-6</c:v>
                </c:pt>
                <c:pt idx="1073">
                  <c:v>2.2700000000000096E-6</c:v>
                </c:pt>
                <c:pt idx="1074">
                  <c:v>2.5800000000000133E-7</c:v>
                </c:pt>
                <c:pt idx="1075">
                  <c:v>2.8150000000000052E-6</c:v>
                </c:pt>
                <c:pt idx="1076">
                  <c:v>2.2380000000000093E-6</c:v>
                </c:pt>
                <c:pt idx="1077">
                  <c:v>2.5130000000000084E-6</c:v>
                </c:pt>
                <c:pt idx="1078">
                  <c:v>2.7420000000000108E-6</c:v>
                </c:pt>
                <c:pt idx="1079">
                  <c:v>3.5340000000000127E-6</c:v>
                </c:pt>
                <c:pt idx="1080">
                  <c:v>5.7000000000000312E-7</c:v>
                </c:pt>
                <c:pt idx="1081">
                  <c:v>8.4200000000000365E-7</c:v>
                </c:pt>
                <c:pt idx="1082">
                  <c:v>2.3970000000000069E-6</c:v>
                </c:pt>
                <c:pt idx="1083">
                  <c:v>2.0760000000000039E-6</c:v>
                </c:pt>
                <c:pt idx="1084">
                  <c:v>-9.0100000000000374E-7</c:v>
                </c:pt>
                <c:pt idx="1085">
                  <c:v>3.6200000000000166E-6</c:v>
                </c:pt>
                <c:pt idx="1086">
                  <c:v>4.6610000000000101E-6</c:v>
                </c:pt>
                <c:pt idx="1087">
                  <c:v>1.6020000000000073E-6</c:v>
                </c:pt>
                <c:pt idx="1088">
                  <c:v>3.1700000000000153E-7</c:v>
                </c:pt>
                <c:pt idx="1089">
                  <c:v>2.0380000000000053E-6</c:v>
                </c:pt>
                <c:pt idx="1090">
                  <c:v>1.9630000000000081E-6</c:v>
                </c:pt>
                <c:pt idx="1091">
                  <c:v>1.0079999999999999E-6</c:v>
                </c:pt>
                <c:pt idx="1092">
                  <c:v>4.2800000000000158E-6</c:v>
                </c:pt>
                <c:pt idx="1093">
                  <c:v>3.1730000000000135E-6</c:v>
                </c:pt>
                <c:pt idx="1094">
                  <c:v>2.0160000000000011E-6</c:v>
                </c:pt>
                <c:pt idx="1095">
                  <c:v>2.1860000000000088E-6</c:v>
                </c:pt>
                <c:pt idx="1096">
                  <c:v>3.2700000000000164E-7</c:v>
                </c:pt>
                <c:pt idx="1097">
                  <c:v>1.8450000000000069E-6</c:v>
                </c:pt>
                <c:pt idx="1098">
                  <c:v>3.2520000000000101E-6</c:v>
                </c:pt>
                <c:pt idx="1099">
                  <c:v>-2.9000000000000154E-8</c:v>
                </c:pt>
                <c:pt idx="1100">
                  <c:v>1.7980000000000089E-6</c:v>
                </c:pt>
                <c:pt idx="1101">
                  <c:v>1.6500000000000088E-6</c:v>
                </c:pt>
                <c:pt idx="1102">
                  <c:v>4.2610000000000148E-6</c:v>
                </c:pt>
                <c:pt idx="1103">
                  <c:v>1.3330000000000053E-6</c:v>
                </c:pt>
                <c:pt idx="1104">
                  <c:v>2.1400000000000092E-6</c:v>
                </c:pt>
                <c:pt idx="1105">
                  <c:v>2.4500000000000066E-6</c:v>
                </c:pt>
                <c:pt idx="1106">
                  <c:v>5.9600000000000295E-7</c:v>
                </c:pt>
                <c:pt idx="1107">
                  <c:v>2.6190000000000079E-6</c:v>
                </c:pt>
                <c:pt idx="1108">
                  <c:v>4.3600000000000136E-7</c:v>
                </c:pt>
                <c:pt idx="1109">
                  <c:v>1.2370000000000034E-6</c:v>
                </c:pt>
                <c:pt idx="1110">
                  <c:v>7.750000000000038E-7</c:v>
                </c:pt>
                <c:pt idx="1111">
                  <c:v>3.9360000000000094E-6</c:v>
                </c:pt>
                <c:pt idx="1112">
                  <c:v>3.3190000000000088E-6</c:v>
                </c:pt>
                <c:pt idx="1113">
                  <c:v>9.2700000000000389E-7</c:v>
                </c:pt>
                <c:pt idx="1114">
                  <c:v>2.5060000000000079E-6</c:v>
                </c:pt>
                <c:pt idx="1115">
                  <c:v>-9.6600000000000545E-7</c:v>
                </c:pt>
                <c:pt idx="1116">
                  <c:v>2.2860000000000087E-6</c:v>
                </c:pt>
                <c:pt idx="1117">
                  <c:v>2.988000000000011E-6</c:v>
                </c:pt>
                <c:pt idx="1118">
                  <c:v>4.0530000000000135E-6</c:v>
                </c:pt>
                <c:pt idx="1119">
                  <c:v>1.4600000000000055E-6</c:v>
                </c:pt>
                <c:pt idx="1120">
                  <c:v>-1.1050000000000042E-6</c:v>
                </c:pt>
                <c:pt idx="1121">
                  <c:v>-1.1190000000000047E-6</c:v>
                </c:pt>
                <c:pt idx="1122">
                  <c:v>4.3480000000000141E-6</c:v>
                </c:pt>
                <c:pt idx="1123">
                  <c:v>5.7500000000000195E-6</c:v>
                </c:pt>
                <c:pt idx="1124">
                  <c:v>-7.6400000000000329E-7</c:v>
                </c:pt>
                <c:pt idx="1125">
                  <c:v>3.2190000000000106E-6</c:v>
                </c:pt>
                <c:pt idx="1126">
                  <c:v>4.8600000000000147E-7</c:v>
                </c:pt>
                <c:pt idx="1127">
                  <c:v>2.4860000000000072E-6</c:v>
                </c:pt>
                <c:pt idx="1128">
                  <c:v>5.6200000000000167E-7</c:v>
                </c:pt>
                <c:pt idx="1129">
                  <c:v>1.4870000000000041E-6</c:v>
                </c:pt>
                <c:pt idx="1130">
                  <c:v>2.2150000000000063E-6</c:v>
                </c:pt>
                <c:pt idx="1131">
                  <c:v>2.7630000000000145E-6</c:v>
                </c:pt>
                <c:pt idx="1132">
                  <c:v>1.9380000000000084E-6</c:v>
                </c:pt>
                <c:pt idx="1133">
                  <c:v>2.2820000000000097E-6</c:v>
                </c:pt>
                <c:pt idx="1134">
                  <c:v>2.4440000000000091E-6</c:v>
                </c:pt>
                <c:pt idx="1135">
                  <c:v>1.9090000000000062E-6</c:v>
                </c:pt>
                <c:pt idx="1136">
                  <c:v>1.9130000000000069E-6</c:v>
                </c:pt>
                <c:pt idx="1137">
                  <c:v>2.1560000000000053E-6</c:v>
                </c:pt>
                <c:pt idx="1138">
                  <c:v>-1.0279999999999999E-6</c:v>
                </c:pt>
                <c:pt idx="1139">
                  <c:v>3.1580000000000115E-6</c:v>
                </c:pt>
                <c:pt idx="1140">
                  <c:v>4.4040000000000141E-6</c:v>
                </c:pt>
                <c:pt idx="1141">
                  <c:v>3.4400000000000141E-6</c:v>
                </c:pt>
                <c:pt idx="1142">
                  <c:v>5.5000000000000281E-8</c:v>
                </c:pt>
                <c:pt idx="1143">
                  <c:v>1.9210000000000075E-6</c:v>
                </c:pt>
                <c:pt idx="1144">
                  <c:v>7.7200000000000337E-7</c:v>
                </c:pt>
                <c:pt idx="1145">
                  <c:v>2.3870000000000095E-6</c:v>
                </c:pt>
                <c:pt idx="1146">
                  <c:v>3.1030000000000154E-6</c:v>
                </c:pt>
                <c:pt idx="1147">
                  <c:v>1.5830000000000061E-6</c:v>
                </c:pt>
                <c:pt idx="1148">
                  <c:v>2.1370000000000085E-6</c:v>
                </c:pt>
                <c:pt idx="1149">
                  <c:v>3.6110000000000117E-6</c:v>
                </c:pt>
                <c:pt idx="1150">
                  <c:v>2.0920000000000047E-6</c:v>
                </c:pt>
                <c:pt idx="1151">
                  <c:v>1.8840000000000088E-6</c:v>
                </c:pt>
                <c:pt idx="1152">
                  <c:v>9.7200000000000378E-7</c:v>
                </c:pt>
                <c:pt idx="1153">
                  <c:v>1.1500000000000066E-6</c:v>
                </c:pt>
                <c:pt idx="1154">
                  <c:v>1.7650000000000075E-6</c:v>
                </c:pt>
                <c:pt idx="1155">
                  <c:v>9.3900000000000501E-7</c:v>
                </c:pt>
                <c:pt idx="1156">
                  <c:v>1.7370000000000064E-6</c:v>
                </c:pt>
                <c:pt idx="1157">
                  <c:v>3.4280000000000132E-6</c:v>
                </c:pt>
                <c:pt idx="1158">
                  <c:v>2.8150000000000052E-6</c:v>
                </c:pt>
                <c:pt idx="1159">
                  <c:v>1.4440000000000054E-6</c:v>
                </c:pt>
                <c:pt idx="1160">
                  <c:v>-4.5000000000000231E-8</c:v>
                </c:pt>
                <c:pt idx="1161">
                  <c:v>1.3260000000000062E-6</c:v>
                </c:pt>
                <c:pt idx="1162">
                  <c:v>1.6200000000000074E-6</c:v>
                </c:pt>
                <c:pt idx="1163">
                  <c:v>3.6110000000000117E-6</c:v>
                </c:pt>
                <c:pt idx="1164">
                  <c:v>3.9690000000000149E-6</c:v>
                </c:pt>
                <c:pt idx="1165">
                  <c:v>6.2300000000000339E-7</c:v>
                </c:pt>
                <c:pt idx="1166">
                  <c:v>7.6400000000000329E-7</c:v>
                </c:pt>
                <c:pt idx="1167">
                  <c:v>2.1540000000000077E-6</c:v>
                </c:pt>
                <c:pt idx="1168">
                  <c:v>2.3510000000000047E-6</c:v>
                </c:pt>
                <c:pt idx="1169">
                  <c:v>2.4920000000000051E-6</c:v>
                </c:pt>
                <c:pt idx="1170">
                  <c:v>1.4900000000000061E-6</c:v>
                </c:pt>
                <c:pt idx="1171">
                  <c:v>1.612000000000008E-6</c:v>
                </c:pt>
                <c:pt idx="1172">
                  <c:v>1.7560000000000087E-6</c:v>
                </c:pt>
                <c:pt idx="1173">
                  <c:v>1.8840000000000088E-6</c:v>
                </c:pt>
                <c:pt idx="1174">
                  <c:v>2.1500000000000074E-6</c:v>
                </c:pt>
                <c:pt idx="1175">
                  <c:v>2.9010000000000092E-6</c:v>
                </c:pt>
                <c:pt idx="1176">
                  <c:v>3.4080000000000121E-6</c:v>
                </c:pt>
                <c:pt idx="1177">
                  <c:v>2.2000000000000115E-6</c:v>
                </c:pt>
                <c:pt idx="1178">
                  <c:v>3.0400000000000161E-7</c:v>
                </c:pt>
                <c:pt idx="1179">
                  <c:v>-4.8200000000000148E-7</c:v>
                </c:pt>
                <c:pt idx="1180">
                  <c:v>2.329000000000006E-6</c:v>
                </c:pt>
                <c:pt idx="1181">
                  <c:v>2.4530000000000077E-6</c:v>
                </c:pt>
                <c:pt idx="1182">
                  <c:v>3.1910000000000106E-6</c:v>
                </c:pt>
                <c:pt idx="1183">
                  <c:v>1.8240000000000085E-6</c:v>
                </c:pt>
                <c:pt idx="1184">
                  <c:v>1.7550000000000069E-6</c:v>
                </c:pt>
                <c:pt idx="1185">
                  <c:v>2.0430000000000103E-6</c:v>
                </c:pt>
                <c:pt idx="1186">
                  <c:v>2.2840000000000111E-6</c:v>
                </c:pt>
                <c:pt idx="1187">
                  <c:v>1.8130000000000066E-6</c:v>
                </c:pt>
                <c:pt idx="1188">
                  <c:v>7.8400000000000353E-7</c:v>
                </c:pt>
                <c:pt idx="1189">
                  <c:v>2.7920000000000086E-6</c:v>
                </c:pt>
                <c:pt idx="1190">
                  <c:v>3.4210000000000122E-6</c:v>
                </c:pt>
                <c:pt idx="1191">
                  <c:v>1.5380000000000063E-6</c:v>
                </c:pt>
                <c:pt idx="1192">
                  <c:v>7.8000000000000354E-7</c:v>
                </c:pt>
                <c:pt idx="1193">
                  <c:v>2.4880000000000107E-6</c:v>
                </c:pt>
                <c:pt idx="1194">
                  <c:v>3.5850000000000144E-6</c:v>
                </c:pt>
                <c:pt idx="1195">
                  <c:v>9.8200000000000538E-7</c:v>
                </c:pt>
                <c:pt idx="1196">
                  <c:v>7.0600000000000307E-7</c:v>
                </c:pt>
                <c:pt idx="1197">
                  <c:v>1.3390000000000051E-6</c:v>
                </c:pt>
                <c:pt idx="1198">
                  <c:v>1.0060000000000038E-6</c:v>
                </c:pt>
                <c:pt idx="1199">
                  <c:v>3.1330000000000126E-6</c:v>
                </c:pt>
                <c:pt idx="1200">
                  <c:v>2.5930000000000106E-6</c:v>
                </c:pt>
                <c:pt idx="1201">
                  <c:v>2.6130000000000095E-6</c:v>
                </c:pt>
                <c:pt idx="1202">
                  <c:v>2.5350000000000066E-6</c:v>
                </c:pt>
                <c:pt idx="1203">
                  <c:v>2.2950000000000085E-6</c:v>
                </c:pt>
                <c:pt idx="1204">
                  <c:v>7.3600000000000299E-7</c:v>
                </c:pt>
                <c:pt idx="1205">
                  <c:v>3.024000000000012E-6</c:v>
                </c:pt>
                <c:pt idx="1206">
                  <c:v>1.8220000000000081E-6</c:v>
                </c:pt>
                <c:pt idx="1207">
                  <c:v>2.0200000000000078E-6</c:v>
                </c:pt>
                <c:pt idx="1208">
                  <c:v>6.4700000000000382E-7</c:v>
                </c:pt>
                <c:pt idx="1209">
                  <c:v>1.8570000000000078E-6</c:v>
                </c:pt>
                <c:pt idx="1210">
                  <c:v>1.7660000000000075E-6</c:v>
                </c:pt>
                <c:pt idx="1211">
                  <c:v>1.8040000000000085E-6</c:v>
                </c:pt>
                <c:pt idx="1212">
                  <c:v>3.6070000000000165E-6</c:v>
                </c:pt>
                <c:pt idx="1213">
                  <c:v>2.7150000000000092E-6</c:v>
                </c:pt>
                <c:pt idx="1214">
                  <c:v>3.8000000000000208E-8</c:v>
                </c:pt>
                <c:pt idx="1215">
                  <c:v>3.3410000000000109E-6</c:v>
                </c:pt>
                <c:pt idx="1216">
                  <c:v>2.9240000000000117E-6</c:v>
                </c:pt>
                <c:pt idx="1217">
                  <c:v>2.2610000000000106E-6</c:v>
                </c:pt>
                <c:pt idx="1218">
                  <c:v>1.1250000000000049E-6</c:v>
                </c:pt>
                <c:pt idx="1219">
                  <c:v>3.3360000000000063E-6</c:v>
                </c:pt>
                <c:pt idx="1220">
                  <c:v>1.3390000000000051E-6</c:v>
                </c:pt>
                <c:pt idx="1221">
                  <c:v>1.1250000000000049E-6</c:v>
                </c:pt>
                <c:pt idx="1222">
                  <c:v>1.2290000000000036E-6</c:v>
                </c:pt>
                <c:pt idx="1223">
                  <c:v>-5.2000000000000275E-7</c:v>
                </c:pt>
                <c:pt idx="1224">
                  <c:v>3.1900000000000127E-6</c:v>
                </c:pt>
                <c:pt idx="1225">
                  <c:v>4.140000000000012E-6</c:v>
                </c:pt>
                <c:pt idx="1226">
                  <c:v>1.772000000000008E-6</c:v>
                </c:pt>
                <c:pt idx="1227">
                  <c:v>2.3600000000000079E-6</c:v>
                </c:pt>
                <c:pt idx="1228">
                  <c:v>1.2520000000000053E-6</c:v>
                </c:pt>
                <c:pt idx="1229">
                  <c:v>4.6149999999999999E-6</c:v>
                </c:pt>
                <c:pt idx="1230">
                  <c:v>6.1200000000000183E-7</c:v>
                </c:pt>
                <c:pt idx="1231">
                  <c:v>8.8000000000000502E-7</c:v>
                </c:pt>
                <c:pt idx="1232">
                  <c:v>4.1600000000000034E-6</c:v>
                </c:pt>
                <c:pt idx="1233">
                  <c:v>-6.0200000000000224E-7</c:v>
                </c:pt>
                <c:pt idx="1234">
                  <c:v>1.1350000000000046E-6</c:v>
                </c:pt>
                <c:pt idx="1235">
                  <c:v>2.8730000000000083E-6</c:v>
                </c:pt>
                <c:pt idx="1236">
                  <c:v>2.2570000000000107E-6</c:v>
                </c:pt>
                <c:pt idx="1237">
                  <c:v>1.6700000000000098E-7</c:v>
                </c:pt>
                <c:pt idx="1238">
                  <c:v>3.7200000000000165E-6</c:v>
                </c:pt>
                <c:pt idx="1239">
                  <c:v>2.301000000000006E-6</c:v>
                </c:pt>
                <c:pt idx="1240">
                  <c:v>1.8380000000000085E-6</c:v>
                </c:pt>
                <c:pt idx="1241">
                  <c:v>1.7560000000000087E-6</c:v>
                </c:pt>
                <c:pt idx="1242">
                  <c:v>1.8200000000000076E-6</c:v>
                </c:pt>
                <c:pt idx="1243">
                  <c:v>8.5200000000000387E-7</c:v>
                </c:pt>
                <c:pt idx="1244">
                  <c:v>2.4270000000000091E-6</c:v>
                </c:pt>
                <c:pt idx="1245">
                  <c:v>9.5800000000000485E-7</c:v>
                </c:pt>
                <c:pt idx="1246">
                  <c:v>5.3080000000000176E-6</c:v>
                </c:pt>
                <c:pt idx="1247">
                  <c:v>-2.1700000000000098E-7</c:v>
                </c:pt>
                <c:pt idx="1248">
                  <c:v>4.6360000000000188E-6</c:v>
                </c:pt>
                <c:pt idx="1249">
                  <c:v>1.6440000000000085E-6</c:v>
                </c:pt>
                <c:pt idx="1250">
                  <c:v>2.0600000000000087E-6</c:v>
                </c:pt>
                <c:pt idx="1251">
                  <c:v>2.268000000000012E-6</c:v>
                </c:pt>
                <c:pt idx="1252">
                  <c:v>1.6750000000000073E-6</c:v>
                </c:pt>
                <c:pt idx="1253">
                  <c:v>-3.0300000000000127E-7</c:v>
                </c:pt>
                <c:pt idx="1254">
                  <c:v>3.274000000000013E-6</c:v>
                </c:pt>
                <c:pt idx="1255">
                  <c:v>3.5410000000000145E-6</c:v>
                </c:pt>
                <c:pt idx="1256">
                  <c:v>1.4630000000000045E-6</c:v>
                </c:pt>
                <c:pt idx="1257">
                  <c:v>-6.1000000000000321E-8</c:v>
                </c:pt>
                <c:pt idx="1258">
                  <c:v>3.5130000000000141E-6</c:v>
                </c:pt>
                <c:pt idx="1259">
                  <c:v>3.5960000000000105E-6</c:v>
                </c:pt>
                <c:pt idx="1260">
                  <c:v>1.9610000000000076E-6</c:v>
                </c:pt>
                <c:pt idx="1261">
                  <c:v>3.6900000000000178E-7</c:v>
                </c:pt>
                <c:pt idx="1262">
                  <c:v>3.6000000000000155E-6</c:v>
                </c:pt>
                <c:pt idx="1263">
                  <c:v>3.7370000000000165E-6</c:v>
                </c:pt>
                <c:pt idx="1264">
                  <c:v>9.1800000000000428E-7</c:v>
                </c:pt>
                <c:pt idx="1265">
                  <c:v>2.7020000000000107E-6</c:v>
                </c:pt>
                <c:pt idx="1266">
                  <c:v>1.1710000000000056E-6</c:v>
                </c:pt>
                <c:pt idx="1267">
                  <c:v>1.5030000000000051E-6</c:v>
                </c:pt>
                <c:pt idx="1268">
                  <c:v>1.6910000000000078E-6</c:v>
                </c:pt>
                <c:pt idx="1269">
                  <c:v>8.0400000000000302E-7</c:v>
                </c:pt>
                <c:pt idx="1270">
                  <c:v>4.2940000000000109E-6</c:v>
                </c:pt>
                <c:pt idx="1271">
                  <c:v>9.4200000000000428E-7</c:v>
                </c:pt>
                <c:pt idx="1272">
                  <c:v>1.6180000000000083E-6</c:v>
                </c:pt>
                <c:pt idx="1273">
                  <c:v>3.1070000000000157E-6</c:v>
                </c:pt>
                <c:pt idx="1274">
                  <c:v>5.0900000000000203E-7</c:v>
                </c:pt>
                <c:pt idx="1275">
                  <c:v>2.1370000000000085E-6</c:v>
                </c:pt>
                <c:pt idx="1276">
                  <c:v>3.024000000000012E-6</c:v>
                </c:pt>
                <c:pt idx="1277">
                  <c:v>2.4560000000000011E-6</c:v>
                </c:pt>
                <c:pt idx="1278">
                  <c:v>1.2990000000000046E-6</c:v>
                </c:pt>
                <c:pt idx="1279">
                  <c:v>1.4200000000000053E-6</c:v>
                </c:pt>
                <c:pt idx="1280">
                  <c:v>2.8400000000000092E-6</c:v>
                </c:pt>
                <c:pt idx="1281">
                  <c:v>2.7320000000000087E-6</c:v>
                </c:pt>
                <c:pt idx="1282">
                  <c:v>2.9420000000000093E-6</c:v>
                </c:pt>
                <c:pt idx="1283">
                  <c:v>1.1070000000000044E-6</c:v>
                </c:pt>
                <c:pt idx="1284">
                  <c:v>1.3200000000000056E-6</c:v>
                </c:pt>
                <c:pt idx="1285">
                  <c:v>1.5600000000000067E-6</c:v>
                </c:pt>
                <c:pt idx="1286">
                  <c:v>3.5690000000000144E-6</c:v>
                </c:pt>
                <c:pt idx="1287">
                  <c:v>1.9960000000000093E-6</c:v>
                </c:pt>
                <c:pt idx="1288">
                  <c:v>1.4780000000000058E-6</c:v>
                </c:pt>
                <c:pt idx="1289">
                  <c:v>1.1990000000000056E-6</c:v>
                </c:pt>
                <c:pt idx="1290">
                  <c:v>3.0970000000000116E-6</c:v>
                </c:pt>
                <c:pt idx="1291">
                  <c:v>2.4010000000000063E-6</c:v>
                </c:pt>
                <c:pt idx="1292">
                  <c:v>3.7090000000000165E-6</c:v>
                </c:pt>
                <c:pt idx="1293">
                  <c:v>2.7540000000000112E-6</c:v>
                </c:pt>
                <c:pt idx="1294">
                  <c:v>-6.3700000000000318E-7</c:v>
                </c:pt>
                <c:pt idx="1295">
                  <c:v>2.4620000000000067E-6</c:v>
                </c:pt>
                <c:pt idx="1296">
                  <c:v>1.4610000000000043E-6</c:v>
                </c:pt>
                <c:pt idx="1297">
                  <c:v>2.4150000000000053E-6</c:v>
                </c:pt>
                <c:pt idx="1298">
                  <c:v>1.5110000000000051E-6</c:v>
                </c:pt>
                <c:pt idx="1299">
                  <c:v>8.7000000000000279E-7</c:v>
                </c:pt>
                <c:pt idx="1300">
                  <c:v>1.9470000000000078E-6</c:v>
                </c:pt>
                <c:pt idx="1301">
                  <c:v>2.6000000000000115E-6</c:v>
                </c:pt>
                <c:pt idx="1302">
                  <c:v>1.2490000000000041E-6</c:v>
                </c:pt>
                <c:pt idx="1303">
                  <c:v>2.078000000000007E-6</c:v>
                </c:pt>
                <c:pt idx="1304">
                  <c:v>2.4810000000000085E-6</c:v>
                </c:pt>
                <c:pt idx="1305">
                  <c:v>1.0380000000000051E-6</c:v>
                </c:pt>
                <c:pt idx="1306">
                  <c:v>2.263000000000012E-6</c:v>
                </c:pt>
                <c:pt idx="1307">
                  <c:v>2.636000000000007E-6</c:v>
                </c:pt>
                <c:pt idx="1308">
                  <c:v>2.2710000000000084E-6</c:v>
                </c:pt>
                <c:pt idx="1309">
                  <c:v>3.2830000000000188E-6</c:v>
                </c:pt>
                <c:pt idx="1310">
                  <c:v>1.7050000000000061E-6</c:v>
                </c:pt>
                <c:pt idx="1311">
                  <c:v>1.3610000000000053E-6</c:v>
                </c:pt>
                <c:pt idx="1312">
                  <c:v>1.4810000000000043E-6</c:v>
                </c:pt>
                <c:pt idx="1313">
                  <c:v>1.5630000000000058E-6</c:v>
                </c:pt>
                <c:pt idx="1314">
                  <c:v>1.6750000000000073E-6</c:v>
                </c:pt>
                <c:pt idx="1315">
                  <c:v>1.625000000000006E-6</c:v>
                </c:pt>
                <c:pt idx="1316">
                  <c:v>3.0190000000000087E-6</c:v>
                </c:pt>
                <c:pt idx="1317">
                  <c:v>3.3440000000000115E-6</c:v>
                </c:pt>
                <c:pt idx="1318">
                  <c:v>8.4700000000000466E-7</c:v>
                </c:pt>
                <c:pt idx="1319">
                  <c:v>4.8600000000000147E-7</c:v>
                </c:pt>
                <c:pt idx="1320">
                  <c:v>4.6670000000000004E-6</c:v>
                </c:pt>
                <c:pt idx="1321">
                  <c:v>1.9820000000000087E-6</c:v>
                </c:pt>
                <c:pt idx="1322">
                  <c:v>1.0240000000000043E-6</c:v>
                </c:pt>
                <c:pt idx="1323">
                  <c:v>4.6400000000000167E-7</c:v>
                </c:pt>
                <c:pt idx="1324">
                  <c:v>1.7040000000000071E-6</c:v>
                </c:pt>
                <c:pt idx="1325">
                  <c:v>3.1110000000000097E-6</c:v>
                </c:pt>
                <c:pt idx="1326">
                  <c:v>2.1140000000000072E-6</c:v>
                </c:pt>
                <c:pt idx="1327">
                  <c:v>1.564000000000007E-6</c:v>
                </c:pt>
                <c:pt idx="1328">
                  <c:v>1.4290000000000036E-6</c:v>
                </c:pt>
                <c:pt idx="1329">
                  <c:v>1.2870000000000039E-6</c:v>
                </c:pt>
                <c:pt idx="1330">
                  <c:v>3.4420000000000113E-6</c:v>
                </c:pt>
                <c:pt idx="1331">
                  <c:v>2.55000000000001E-7</c:v>
                </c:pt>
                <c:pt idx="1332">
                  <c:v>1.1360000000000057E-6</c:v>
                </c:pt>
                <c:pt idx="1333">
                  <c:v>6.3500000000000239E-7</c:v>
                </c:pt>
                <c:pt idx="1334">
                  <c:v>2.8420000000000068E-6</c:v>
                </c:pt>
                <c:pt idx="1335">
                  <c:v>1.8510000000000076E-6</c:v>
                </c:pt>
                <c:pt idx="1336">
                  <c:v>1.730000000000009E-7</c:v>
                </c:pt>
                <c:pt idx="1337">
                  <c:v>5.4000000000000298E-7</c:v>
                </c:pt>
                <c:pt idx="1338">
                  <c:v>2.6500000000000098E-6</c:v>
                </c:pt>
                <c:pt idx="1339">
                  <c:v>2.6390000000000077E-6</c:v>
                </c:pt>
                <c:pt idx="1340">
                  <c:v>4.5160000000000157E-6</c:v>
                </c:pt>
                <c:pt idx="1341">
                  <c:v>6.0700000000000283E-7</c:v>
                </c:pt>
                <c:pt idx="1342">
                  <c:v>1.8060000000000076E-6</c:v>
                </c:pt>
                <c:pt idx="1343">
                  <c:v>1.0520000000000051E-6</c:v>
                </c:pt>
                <c:pt idx="1344">
                  <c:v>2.0200000000000096E-7</c:v>
                </c:pt>
                <c:pt idx="1345">
                  <c:v>3.2500000000000134E-6</c:v>
                </c:pt>
                <c:pt idx="1346">
                  <c:v>2.1290000000000092E-6</c:v>
                </c:pt>
                <c:pt idx="1347">
                  <c:v>2.3300000000000067E-7</c:v>
                </c:pt>
                <c:pt idx="1348">
                  <c:v>2.5620000000000083E-6</c:v>
                </c:pt>
                <c:pt idx="1349">
                  <c:v>3.2790000000000117E-6</c:v>
                </c:pt>
                <c:pt idx="1350">
                  <c:v>1.9660000000000088E-6</c:v>
                </c:pt>
                <c:pt idx="1351">
                  <c:v>1.2090000000000034E-6</c:v>
                </c:pt>
                <c:pt idx="1352">
                  <c:v>7.48000000000004E-7</c:v>
                </c:pt>
                <c:pt idx="1353">
                  <c:v>2.7660000000000113E-6</c:v>
                </c:pt>
                <c:pt idx="1354">
                  <c:v>1.6770000000000074E-6</c:v>
                </c:pt>
                <c:pt idx="1355">
                  <c:v>2.1400000000000092E-6</c:v>
                </c:pt>
                <c:pt idx="1356">
                  <c:v>2.301000000000006E-6</c:v>
                </c:pt>
                <c:pt idx="1357">
                  <c:v>1.6040000000000079E-6</c:v>
                </c:pt>
                <c:pt idx="1358">
                  <c:v>1.3940000000000069E-6</c:v>
                </c:pt>
                <c:pt idx="1359">
                  <c:v>1.4000000000000046E-6</c:v>
                </c:pt>
                <c:pt idx="1360">
                  <c:v>1.5760000000000072E-6</c:v>
                </c:pt>
                <c:pt idx="1361">
                  <c:v>1.5030000000000051E-6</c:v>
                </c:pt>
                <c:pt idx="1362">
                  <c:v>1.8700000000000092E-6</c:v>
                </c:pt>
                <c:pt idx="1363">
                  <c:v>1.5960000000000073E-6</c:v>
                </c:pt>
                <c:pt idx="1364">
                  <c:v>1.3140000000000058E-6</c:v>
                </c:pt>
                <c:pt idx="1365">
                  <c:v>3.7020000000000151E-6</c:v>
                </c:pt>
                <c:pt idx="1366">
                  <c:v>-1.1100000000000059E-6</c:v>
                </c:pt>
                <c:pt idx="1367">
                  <c:v>1.0559999999999999E-6</c:v>
                </c:pt>
                <c:pt idx="1368">
                  <c:v>2.1630000000000117E-6</c:v>
                </c:pt>
                <c:pt idx="1369">
                  <c:v>1.5130000000000052E-6</c:v>
                </c:pt>
                <c:pt idx="1370">
                  <c:v>3.3940000000000106E-6</c:v>
                </c:pt>
                <c:pt idx="1371">
                  <c:v>1.9210000000000075E-6</c:v>
                </c:pt>
                <c:pt idx="1372">
                  <c:v>1.1940000000000065E-6</c:v>
                </c:pt>
                <c:pt idx="1373">
                  <c:v>4.1529999999999999E-6</c:v>
                </c:pt>
                <c:pt idx="1374">
                  <c:v>-8.1000000000000421E-8</c:v>
                </c:pt>
                <c:pt idx="1375">
                  <c:v>4.7050000000000176E-6</c:v>
                </c:pt>
                <c:pt idx="1376">
                  <c:v>2.4200000000000119E-7</c:v>
                </c:pt>
                <c:pt idx="1377">
                  <c:v>4.9800000000000279E-7</c:v>
                </c:pt>
                <c:pt idx="1378">
                  <c:v>2.1020000000000063E-6</c:v>
                </c:pt>
                <c:pt idx="1379">
                  <c:v>7.2000000000000393E-8</c:v>
                </c:pt>
                <c:pt idx="1380">
                  <c:v>3.7620000000000171E-6</c:v>
                </c:pt>
                <c:pt idx="1381">
                  <c:v>2.6460000000000091E-6</c:v>
                </c:pt>
                <c:pt idx="1382">
                  <c:v>2.8600000000000132E-7</c:v>
                </c:pt>
                <c:pt idx="1383">
                  <c:v>4.4010000000000236E-6</c:v>
                </c:pt>
                <c:pt idx="1384">
                  <c:v>3.0300000000000127E-7</c:v>
                </c:pt>
                <c:pt idx="1385">
                  <c:v>1.0970000000000043E-6</c:v>
                </c:pt>
                <c:pt idx="1386">
                  <c:v>2.6080000000000113E-6</c:v>
                </c:pt>
                <c:pt idx="1387">
                  <c:v>3.0370000000000117E-6</c:v>
                </c:pt>
                <c:pt idx="1388">
                  <c:v>-7.1000000000000305E-7</c:v>
                </c:pt>
                <c:pt idx="1389">
                  <c:v>2.8310000000000056E-6</c:v>
                </c:pt>
                <c:pt idx="1390">
                  <c:v>2.1310000000000064E-6</c:v>
                </c:pt>
                <c:pt idx="1391">
                  <c:v>4.7320000000000192E-6</c:v>
                </c:pt>
                <c:pt idx="1392">
                  <c:v>3.3960000000000074E-6</c:v>
                </c:pt>
                <c:pt idx="1393">
                  <c:v>4.1900000000000125E-7</c:v>
                </c:pt>
                <c:pt idx="1394">
                  <c:v>1.6140000000000073E-6</c:v>
                </c:pt>
                <c:pt idx="1395">
                  <c:v>2.3530000000000069E-6</c:v>
                </c:pt>
                <c:pt idx="1396">
                  <c:v>7.3800000000000325E-7</c:v>
                </c:pt>
                <c:pt idx="1397">
                  <c:v>3.125000000000012E-6</c:v>
                </c:pt>
                <c:pt idx="1398">
                  <c:v>2.6560000000000068E-6</c:v>
                </c:pt>
                <c:pt idx="1399">
                  <c:v>1.141000000000005E-6</c:v>
                </c:pt>
                <c:pt idx="1400">
                  <c:v>2.5810000000000097E-6</c:v>
                </c:pt>
                <c:pt idx="1401">
                  <c:v>9.3400000000000389E-7</c:v>
                </c:pt>
                <c:pt idx="1402">
                  <c:v>3.5380000000000117E-6</c:v>
                </c:pt>
                <c:pt idx="1403">
                  <c:v>2.4600000000000091E-6</c:v>
                </c:pt>
                <c:pt idx="1404">
                  <c:v>4.0640000000000004E-6</c:v>
                </c:pt>
                <c:pt idx="1405">
                  <c:v>2.6000000000000163E-8</c:v>
                </c:pt>
                <c:pt idx="1406">
                  <c:v>7.0000000000000325E-7</c:v>
                </c:pt>
                <c:pt idx="1407">
                  <c:v>4.5320000000000178E-6</c:v>
                </c:pt>
                <c:pt idx="1408">
                  <c:v>3.2840000000000172E-6</c:v>
                </c:pt>
                <c:pt idx="1409">
                  <c:v>2.2820000000000097E-6</c:v>
                </c:pt>
                <c:pt idx="1410">
                  <c:v>-3.4800000000000174E-7</c:v>
                </c:pt>
                <c:pt idx="1411">
                  <c:v>3.7810000000000177E-6</c:v>
                </c:pt>
                <c:pt idx="1412">
                  <c:v>4.8620000000000095E-6</c:v>
                </c:pt>
                <c:pt idx="1413">
                  <c:v>-3.6300000000000165E-7</c:v>
                </c:pt>
                <c:pt idx="1414">
                  <c:v>7.7600000000000345E-7</c:v>
                </c:pt>
                <c:pt idx="1415">
                  <c:v>1.9860000000000094E-6</c:v>
                </c:pt>
                <c:pt idx="1416">
                  <c:v>1.2419999999999999E-6</c:v>
                </c:pt>
                <c:pt idx="1417">
                  <c:v>3.9550000000000113E-6</c:v>
                </c:pt>
                <c:pt idx="1418">
                  <c:v>2.8570000000000084E-6</c:v>
                </c:pt>
                <c:pt idx="1419">
                  <c:v>1.8030000000000065E-6</c:v>
                </c:pt>
                <c:pt idx="1420">
                  <c:v>2.0980000000000068E-6</c:v>
                </c:pt>
                <c:pt idx="1421">
                  <c:v>1.141000000000005E-6</c:v>
                </c:pt>
                <c:pt idx="1422">
                  <c:v>1.4500000000000056E-6</c:v>
                </c:pt>
                <c:pt idx="1423">
                  <c:v>4.3350000000000144E-6</c:v>
                </c:pt>
                <c:pt idx="1424">
                  <c:v>2.0660000000000053E-6</c:v>
                </c:pt>
                <c:pt idx="1425">
                  <c:v>3.3600000000000153E-7</c:v>
                </c:pt>
                <c:pt idx="1426">
                  <c:v>-6.900000000000038E-8</c:v>
                </c:pt>
                <c:pt idx="1427">
                  <c:v>2.1230000000000113E-6</c:v>
                </c:pt>
                <c:pt idx="1428">
                  <c:v>3.4300000000000108E-6</c:v>
                </c:pt>
                <c:pt idx="1429">
                  <c:v>3.591000000000011E-6</c:v>
                </c:pt>
                <c:pt idx="1430">
                  <c:v>1.2750000000000041E-6</c:v>
                </c:pt>
                <c:pt idx="1431">
                  <c:v>4.3900000000000154E-7</c:v>
                </c:pt>
                <c:pt idx="1432">
                  <c:v>1.6390000000000071E-6</c:v>
                </c:pt>
                <c:pt idx="1433">
                  <c:v>2.1270000000000116E-6</c:v>
                </c:pt>
                <c:pt idx="1434">
                  <c:v>2.5880000000000106E-6</c:v>
                </c:pt>
                <c:pt idx="1435">
                  <c:v>2.740000000000014E-6</c:v>
                </c:pt>
                <c:pt idx="1436">
                  <c:v>1.0830000000000041E-6</c:v>
                </c:pt>
                <c:pt idx="1437">
                  <c:v>3.1740000000000115E-6</c:v>
                </c:pt>
                <c:pt idx="1438">
                  <c:v>3.0430000000000135E-6</c:v>
                </c:pt>
                <c:pt idx="1439">
                  <c:v>2.2970000000000108E-6</c:v>
                </c:pt>
                <c:pt idx="1440">
                  <c:v>1.5870000000000066E-6</c:v>
                </c:pt>
                <c:pt idx="1441">
                  <c:v>1.3640000000000068E-6</c:v>
                </c:pt>
                <c:pt idx="1442">
                  <c:v>2.5090000000000098E-6</c:v>
                </c:pt>
                <c:pt idx="1443">
                  <c:v>2.0640000000000094E-6</c:v>
                </c:pt>
                <c:pt idx="1444">
                  <c:v>2.7140000000000108E-6</c:v>
                </c:pt>
                <c:pt idx="1445">
                  <c:v>1.220000000000005E-6</c:v>
                </c:pt>
                <c:pt idx="1446">
                  <c:v>3.0320000000000076E-6</c:v>
                </c:pt>
                <c:pt idx="1447">
                  <c:v>3.7620000000000171E-6</c:v>
                </c:pt>
                <c:pt idx="1448">
                  <c:v>2.8650000000000086E-6</c:v>
                </c:pt>
                <c:pt idx="1449">
                  <c:v>-7.6000000000000416E-8</c:v>
                </c:pt>
                <c:pt idx="1450">
                  <c:v>-1.0160000000000043E-6</c:v>
                </c:pt>
                <c:pt idx="1451">
                  <c:v>1.5440000000000069E-6</c:v>
                </c:pt>
                <c:pt idx="1452">
                  <c:v>1.5770000000000065E-6</c:v>
                </c:pt>
                <c:pt idx="1453">
                  <c:v>2.4720000000000032E-6</c:v>
                </c:pt>
                <c:pt idx="1454">
                  <c:v>3.9770000000000155E-6</c:v>
                </c:pt>
                <c:pt idx="1455">
                  <c:v>2.2350000000000074E-6</c:v>
                </c:pt>
                <c:pt idx="1456">
                  <c:v>2.5710000000000077E-6</c:v>
                </c:pt>
                <c:pt idx="1457">
                  <c:v>2.5710000000000077E-6</c:v>
                </c:pt>
                <c:pt idx="1458">
                  <c:v>5.9600000000000295E-7</c:v>
                </c:pt>
                <c:pt idx="1459">
                  <c:v>1.4090000000000032E-6</c:v>
                </c:pt>
                <c:pt idx="1460">
                  <c:v>1.7480000000000085E-6</c:v>
                </c:pt>
                <c:pt idx="1461">
                  <c:v>1.4690000000000047E-6</c:v>
                </c:pt>
                <c:pt idx="1462">
                  <c:v>1.0100000000000043E-6</c:v>
                </c:pt>
                <c:pt idx="1463">
                  <c:v>2.2910000000000086E-6</c:v>
                </c:pt>
                <c:pt idx="1464">
                  <c:v>-7.1400000000000314E-7</c:v>
                </c:pt>
                <c:pt idx="1465">
                  <c:v>3.2940000000000141E-6</c:v>
                </c:pt>
                <c:pt idx="1466">
                  <c:v>3.2940000000000141E-6</c:v>
                </c:pt>
                <c:pt idx="1467">
                  <c:v>1.532000000000006E-6</c:v>
                </c:pt>
                <c:pt idx="1468">
                  <c:v>4.2660000000000147E-6</c:v>
                </c:pt>
                <c:pt idx="1469">
                  <c:v>1.5900000000000088E-7</c:v>
                </c:pt>
                <c:pt idx="1470">
                  <c:v>1.4460000000000053E-6</c:v>
                </c:pt>
                <c:pt idx="1471">
                  <c:v>3.4220000000000106E-6</c:v>
                </c:pt>
                <c:pt idx="1472">
                  <c:v>9.9800000000000552E-7</c:v>
                </c:pt>
                <c:pt idx="1473">
                  <c:v>1.6070000000000066E-6</c:v>
                </c:pt>
                <c:pt idx="1474">
                  <c:v>4.7790000000000283E-6</c:v>
                </c:pt>
                <c:pt idx="1475">
                  <c:v>1.2770000000000042E-6</c:v>
                </c:pt>
                <c:pt idx="1476">
                  <c:v>1.9420000000000091E-6</c:v>
                </c:pt>
                <c:pt idx="1477">
                  <c:v>-1.8400000000000096E-7</c:v>
                </c:pt>
                <c:pt idx="1478">
                  <c:v>2.9060000000000078E-6</c:v>
                </c:pt>
                <c:pt idx="1479">
                  <c:v>4.8960000000000146E-6</c:v>
                </c:pt>
                <c:pt idx="1480">
                  <c:v>1.4250000000000037E-6</c:v>
                </c:pt>
                <c:pt idx="1481">
                  <c:v>3.4890000000000127E-6</c:v>
                </c:pt>
                <c:pt idx="1482">
                  <c:v>-1.3990000000000058E-6</c:v>
                </c:pt>
                <c:pt idx="1483">
                  <c:v>1.7070000000000061E-6</c:v>
                </c:pt>
                <c:pt idx="1484">
                  <c:v>1.8540000000000088E-6</c:v>
                </c:pt>
                <c:pt idx="1485">
                  <c:v>1.0340000000000046E-6</c:v>
                </c:pt>
                <c:pt idx="1486">
                  <c:v>3.2830000000000188E-6</c:v>
                </c:pt>
                <c:pt idx="1487">
                  <c:v>1.3640000000000068E-6</c:v>
                </c:pt>
                <c:pt idx="1488">
                  <c:v>2.8370000000000077E-6</c:v>
                </c:pt>
                <c:pt idx="1489">
                  <c:v>-1.0300000000000055E-7</c:v>
                </c:pt>
                <c:pt idx="1490">
                  <c:v>1.812000000000008E-6</c:v>
                </c:pt>
                <c:pt idx="1491">
                  <c:v>9.2400000000000303E-7</c:v>
                </c:pt>
                <c:pt idx="1492">
                  <c:v>1.4920000000000058E-6</c:v>
                </c:pt>
                <c:pt idx="1493">
                  <c:v>3.048000000000013E-6</c:v>
                </c:pt>
                <c:pt idx="1494">
                  <c:v>2.9990000000000085E-6</c:v>
                </c:pt>
                <c:pt idx="1495">
                  <c:v>1.3440000000000067E-6</c:v>
                </c:pt>
                <c:pt idx="1496">
                  <c:v>2.6410000000000112E-6</c:v>
                </c:pt>
                <c:pt idx="1497">
                  <c:v>-3.7700000000000196E-7</c:v>
                </c:pt>
                <c:pt idx="1498">
                  <c:v>2.1590000000000063E-6</c:v>
                </c:pt>
                <c:pt idx="1499">
                  <c:v>3.234000000000013E-6</c:v>
                </c:pt>
                <c:pt idx="1500">
                  <c:v>3.4600000000000164E-7</c:v>
                </c:pt>
                <c:pt idx="1501">
                  <c:v>3.4930000000000126E-6</c:v>
                </c:pt>
                <c:pt idx="1502">
                  <c:v>1.1710000000000056E-6</c:v>
                </c:pt>
                <c:pt idx="1503">
                  <c:v>3.2700000000000144E-6</c:v>
                </c:pt>
                <c:pt idx="1504">
                  <c:v>2.0080000000000077E-6</c:v>
                </c:pt>
                <c:pt idx="1505">
                  <c:v>2.1630000000000117E-6</c:v>
                </c:pt>
                <c:pt idx="1506">
                  <c:v>1.5020000000000065E-6</c:v>
                </c:pt>
                <c:pt idx="1507">
                  <c:v>-1.4460000000000053E-6</c:v>
                </c:pt>
                <c:pt idx="1508">
                  <c:v>1.2500000000000054E-6</c:v>
                </c:pt>
                <c:pt idx="1509">
                  <c:v>3.5880000000000155E-6</c:v>
                </c:pt>
                <c:pt idx="1510">
                  <c:v>3.8910000000000098E-6</c:v>
                </c:pt>
                <c:pt idx="1511">
                  <c:v>1.7330000000000067E-6</c:v>
                </c:pt>
                <c:pt idx="1512">
                  <c:v>1.7050000000000061E-6</c:v>
                </c:pt>
                <c:pt idx="1513">
                  <c:v>3.4080000000000121E-6</c:v>
                </c:pt>
                <c:pt idx="1514">
                  <c:v>1.0590000000000035E-6</c:v>
                </c:pt>
                <c:pt idx="1515">
                  <c:v>-1.3190000000000049E-6</c:v>
                </c:pt>
                <c:pt idx="1516">
                  <c:v>4.2320000000000164E-6</c:v>
                </c:pt>
                <c:pt idx="1517">
                  <c:v>3.5110000000000097E-6</c:v>
                </c:pt>
                <c:pt idx="1518">
                  <c:v>3.003000000000013E-6</c:v>
                </c:pt>
                <c:pt idx="1519">
                  <c:v>-1.1200000000000058E-6</c:v>
                </c:pt>
                <c:pt idx="1520">
                  <c:v>2.7220000000000101E-6</c:v>
                </c:pt>
                <c:pt idx="1521">
                  <c:v>1.6440000000000085E-6</c:v>
                </c:pt>
                <c:pt idx="1522">
                  <c:v>1.3380000000000061E-6</c:v>
                </c:pt>
                <c:pt idx="1523">
                  <c:v>2.5110000000000057E-6</c:v>
                </c:pt>
                <c:pt idx="1524">
                  <c:v>2.6620000000000098E-6</c:v>
                </c:pt>
                <c:pt idx="1525">
                  <c:v>1.4970000000000049E-6</c:v>
                </c:pt>
                <c:pt idx="1526">
                  <c:v>4.0140000000000034E-6</c:v>
                </c:pt>
                <c:pt idx="1527">
                  <c:v>5.2400000000000295E-7</c:v>
                </c:pt>
                <c:pt idx="1528">
                  <c:v>4.5000000000000204E-7</c:v>
                </c:pt>
                <c:pt idx="1529">
                  <c:v>2.3970000000000069E-6</c:v>
                </c:pt>
                <c:pt idx="1530">
                  <c:v>1.876000000000009E-6</c:v>
                </c:pt>
                <c:pt idx="1531">
                  <c:v>3.1700000000000116E-6</c:v>
                </c:pt>
                <c:pt idx="1532">
                  <c:v>2.8050000000000079E-6</c:v>
                </c:pt>
                <c:pt idx="1533">
                  <c:v>7.000000000000037E-9</c:v>
                </c:pt>
                <c:pt idx="1534">
                  <c:v>1.0010000000000026E-6</c:v>
                </c:pt>
                <c:pt idx="1535">
                  <c:v>1.2160000000000043E-6</c:v>
                </c:pt>
                <c:pt idx="1536">
                  <c:v>4.0420000000000114E-6</c:v>
                </c:pt>
                <c:pt idx="1537">
                  <c:v>2.7830000000000155E-6</c:v>
                </c:pt>
                <c:pt idx="1538">
                  <c:v>1.1020000000000055E-6</c:v>
                </c:pt>
                <c:pt idx="1539">
                  <c:v>2.9410000000000096E-6</c:v>
                </c:pt>
                <c:pt idx="1540">
                  <c:v>2.6250000000000113E-6</c:v>
                </c:pt>
                <c:pt idx="1541">
                  <c:v>2.0580000000000068E-6</c:v>
                </c:pt>
                <c:pt idx="1542">
                  <c:v>3.5830000000000168E-6</c:v>
                </c:pt>
                <c:pt idx="1543">
                  <c:v>4.3900000000000154E-7</c:v>
                </c:pt>
                <c:pt idx="1544">
                  <c:v>8.2900000000000257E-7</c:v>
                </c:pt>
                <c:pt idx="1545">
                  <c:v>2.5060000000000079E-6</c:v>
                </c:pt>
                <c:pt idx="1546">
                  <c:v>3.7400000000000188E-6</c:v>
                </c:pt>
                <c:pt idx="1547">
                  <c:v>2.4800000000000127E-7</c:v>
                </c:pt>
                <c:pt idx="1548">
                  <c:v>2.697000000000012E-6</c:v>
                </c:pt>
                <c:pt idx="1549">
                  <c:v>3.0080000000000117E-6</c:v>
                </c:pt>
                <c:pt idx="1550">
                  <c:v>1.4100000000000072E-7</c:v>
                </c:pt>
                <c:pt idx="1551">
                  <c:v>2.8400000000000092E-6</c:v>
                </c:pt>
                <c:pt idx="1552">
                  <c:v>1.5200000000000062E-6</c:v>
                </c:pt>
                <c:pt idx="1553">
                  <c:v>-6.9500000000000351E-7</c:v>
                </c:pt>
                <c:pt idx="1554">
                  <c:v>1.174000000000006E-6</c:v>
                </c:pt>
                <c:pt idx="1555">
                  <c:v>4.6200000000000024E-6</c:v>
                </c:pt>
                <c:pt idx="1556">
                  <c:v>2.8770000000000082E-6</c:v>
                </c:pt>
                <c:pt idx="1557">
                  <c:v>9.6300000000000332E-7</c:v>
                </c:pt>
                <c:pt idx="1558">
                  <c:v>1.1010000000000039E-6</c:v>
                </c:pt>
                <c:pt idx="1559">
                  <c:v>1.532000000000006E-6</c:v>
                </c:pt>
                <c:pt idx="1560">
                  <c:v>3.9710000000000108E-6</c:v>
                </c:pt>
                <c:pt idx="1561">
                  <c:v>3.9040000000000155E-6</c:v>
                </c:pt>
                <c:pt idx="1562">
                  <c:v>1.2300000000000047E-6</c:v>
                </c:pt>
                <c:pt idx="1563">
                  <c:v>-3.7500000000000186E-7</c:v>
                </c:pt>
                <c:pt idx="1564">
                  <c:v>-2.8700000000000118E-7</c:v>
                </c:pt>
                <c:pt idx="1565">
                  <c:v>3.8390000000000102E-6</c:v>
                </c:pt>
                <c:pt idx="1566">
                  <c:v>2.6640000000000125E-6</c:v>
                </c:pt>
                <c:pt idx="1567">
                  <c:v>1.1070000000000044E-6</c:v>
                </c:pt>
                <c:pt idx="1568">
                  <c:v>1.7210000000000063E-6</c:v>
                </c:pt>
                <c:pt idx="1569">
                  <c:v>9.8800000000000583E-7</c:v>
                </c:pt>
                <c:pt idx="1570">
                  <c:v>2.1150000000000052E-6</c:v>
                </c:pt>
                <c:pt idx="1571">
                  <c:v>2.1070000000000096E-6</c:v>
                </c:pt>
                <c:pt idx="1572">
                  <c:v>1.4130000000000037E-6</c:v>
                </c:pt>
                <c:pt idx="1573">
                  <c:v>2.1290000000000092E-6</c:v>
                </c:pt>
                <c:pt idx="1574">
                  <c:v>5.056000000000019E-6</c:v>
                </c:pt>
                <c:pt idx="1575">
                  <c:v>1.6360000000000081E-6</c:v>
                </c:pt>
                <c:pt idx="1576">
                  <c:v>7.0000000000000325E-7</c:v>
                </c:pt>
                <c:pt idx="1577">
                  <c:v>1.3070000000000046E-6</c:v>
                </c:pt>
                <c:pt idx="1578">
                  <c:v>3.3400000000000143E-7</c:v>
                </c:pt>
                <c:pt idx="1579">
                  <c:v>1.7730000000000074E-6</c:v>
                </c:pt>
                <c:pt idx="1580">
                  <c:v>2.9170000000000087E-6</c:v>
                </c:pt>
                <c:pt idx="1581">
                  <c:v>2.8430000000000116E-6</c:v>
                </c:pt>
                <c:pt idx="1582">
                  <c:v>-6.8300000000000324E-7</c:v>
                </c:pt>
                <c:pt idx="1583">
                  <c:v>2.1620000000000074E-6</c:v>
                </c:pt>
                <c:pt idx="1584">
                  <c:v>7.1760000000000309E-6</c:v>
                </c:pt>
                <c:pt idx="1585">
                  <c:v>-9.6000000000000516E-8</c:v>
                </c:pt>
                <c:pt idx="1586">
                  <c:v>3.2240000000000156E-6</c:v>
                </c:pt>
                <c:pt idx="1587">
                  <c:v>3.0890000000000118E-6</c:v>
                </c:pt>
                <c:pt idx="1588">
                  <c:v>1.0419999999999999E-6</c:v>
                </c:pt>
                <c:pt idx="1589">
                  <c:v>1.0279999999999999E-6</c:v>
                </c:pt>
                <c:pt idx="1590">
                  <c:v>2.6150000000000076E-6</c:v>
                </c:pt>
                <c:pt idx="1591">
                  <c:v>1.0440000000000043E-6</c:v>
                </c:pt>
                <c:pt idx="1592">
                  <c:v>3.7420000000000152E-6</c:v>
                </c:pt>
                <c:pt idx="1593">
                  <c:v>2.2520000000000053E-6</c:v>
                </c:pt>
                <c:pt idx="1594">
                  <c:v>3.331000000000008E-6</c:v>
                </c:pt>
                <c:pt idx="1595">
                  <c:v>2.8250000000000085E-6</c:v>
                </c:pt>
                <c:pt idx="1596">
                  <c:v>5.1440000000000112E-6</c:v>
                </c:pt>
                <c:pt idx="1597">
                  <c:v>5.8000000000000281E-8</c:v>
                </c:pt>
                <c:pt idx="1598">
                  <c:v>1.5490000000000058E-6</c:v>
                </c:pt>
                <c:pt idx="1599">
                  <c:v>-4.0400000000000187E-7</c:v>
                </c:pt>
                <c:pt idx="1600">
                  <c:v>5.8810000000000255E-6</c:v>
                </c:pt>
                <c:pt idx="1601">
                  <c:v>2.5660000000000077E-6</c:v>
                </c:pt>
                <c:pt idx="1602">
                  <c:v>2.0670000000000092E-6</c:v>
                </c:pt>
                <c:pt idx="1603">
                  <c:v>9.8100000000000488E-7</c:v>
                </c:pt>
                <c:pt idx="1604">
                  <c:v>9.9100000000000542E-7</c:v>
                </c:pt>
                <c:pt idx="1605">
                  <c:v>3.6250000000000144E-6</c:v>
                </c:pt>
                <c:pt idx="1606">
                  <c:v>-2.0700000000000086E-7</c:v>
                </c:pt>
                <c:pt idx="1607">
                  <c:v>2.1730000000000087E-6</c:v>
                </c:pt>
                <c:pt idx="1608">
                  <c:v>2.8650000000000086E-6</c:v>
                </c:pt>
                <c:pt idx="1609">
                  <c:v>8.0100000000000332E-7</c:v>
                </c:pt>
                <c:pt idx="1610">
                  <c:v>2.8160000000000036E-6</c:v>
                </c:pt>
                <c:pt idx="1611">
                  <c:v>3.2150000000000116E-6</c:v>
                </c:pt>
                <c:pt idx="1612">
                  <c:v>1.0490000000000038E-6</c:v>
                </c:pt>
                <c:pt idx="1613">
                  <c:v>3.2130000000000144E-6</c:v>
                </c:pt>
                <c:pt idx="1614">
                  <c:v>-1.7580000000000084E-6</c:v>
                </c:pt>
                <c:pt idx="1615">
                  <c:v>8.0800000000000374E-7</c:v>
                </c:pt>
                <c:pt idx="1616">
                  <c:v>1.4930000000000046E-6</c:v>
                </c:pt>
                <c:pt idx="1617">
                  <c:v>3.2090000000000141E-6</c:v>
                </c:pt>
                <c:pt idx="1618">
                  <c:v>4.7250000000000124E-6</c:v>
                </c:pt>
                <c:pt idx="1619">
                  <c:v>3.7800000000000219E-7</c:v>
                </c:pt>
                <c:pt idx="1620">
                  <c:v>-2.3980000000000052E-6</c:v>
                </c:pt>
                <c:pt idx="1621">
                  <c:v>5.2430000000000233E-6</c:v>
                </c:pt>
                <c:pt idx="1622">
                  <c:v>8.2900000000000257E-7</c:v>
                </c:pt>
                <c:pt idx="1623">
                  <c:v>1.5520000000000063E-6</c:v>
                </c:pt>
                <c:pt idx="1624">
                  <c:v>4.0730000000000176E-6</c:v>
                </c:pt>
                <c:pt idx="1625">
                  <c:v>-1.4860000000000058E-6</c:v>
                </c:pt>
                <c:pt idx="1626">
                  <c:v>3.8080000000000138E-6</c:v>
                </c:pt>
                <c:pt idx="1627">
                  <c:v>1.4510000000000046E-6</c:v>
                </c:pt>
                <c:pt idx="1628">
                  <c:v>1.5990000000000062E-6</c:v>
                </c:pt>
                <c:pt idx="1629">
                  <c:v>4.6320000000000134E-6</c:v>
                </c:pt>
                <c:pt idx="1630">
                  <c:v>2.7500000000000105E-6</c:v>
                </c:pt>
                <c:pt idx="1631">
                  <c:v>1.8800000000000097E-7</c:v>
                </c:pt>
                <c:pt idx="1632">
                  <c:v>-1.1960000000000071E-6</c:v>
                </c:pt>
                <c:pt idx="1633">
                  <c:v>4.2250000000000121E-6</c:v>
                </c:pt>
                <c:pt idx="1634">
                  <c:v>-2.0300000000000077E-7</c:v>
                </c:pt>
                <c:pt idx="1635">
                  <c:v>2.1480000000000102E-6</c:v>
                </c:pt>
                <c:pt idx="1636">
                  <c:v>4.8080000000000148E-6</c:v>
                </c:pt>
                <c:pt idx="1637">
                  <c:v>3.0660000000000101E-6</c:v>
                </c:pt>
                <c:pt idx="1638">
                  <c:v>-1.4940000000000064E-6</c:v>
                </c:pt>
                <c:pt idx="1639">
                  <c:v>-6.5600000000000291E-7</c:v>
                </c:pt>
                <c:pt idx="1640">
                  <c:v>2.8350000000000059E-6</c:v>
                </c:pt>
                <c:pt idx="1641">
                  <c:v>5.1540000000000094E-6</c:v>
                </c:pt>
                <c:pt idx="1642">
                  <c:v>2.2720000000000072E-6</c:v>
                </c:pt>
                <c:pt idx="1643">
                  <c:v>1.6950000000000073E-6</c:v>
                </c:pt>
                <c:pt idx="1644">
                  <c:v>1.5200000000000062E-6</c:v>
                </c:pt>
                <c:pt idx="1645">
                  <c:v>1.370000000000007E-6</c:v>
                </c:pt>
                <c:pt idx="1646">
                  <c:v>3.3500000000000103E-6</c:v>
                </c:pt>
                <c:pt idx="1647">
                  <c:v>8.7100000000000307E-7</c:v>
                </c:pt>
                <c:pt idx="1648">
                  <c:v>3.6540000000000145E-6</c:v>
                </c:pt>
                <c:pt idx="1649">
                  <c:v>-9.9000000000000582E-8</c:v>
                </c:pt>
                <c:pt idx="1650">
                  <c:v>3.84200000000001E-6</c:v>
                </c:pt>
                <c:pt idx="1651">
                  <c:v>1.5230000000000054E-6</c:v>
                </c:pt>
                <c:pt idx="1652">
                  <c:v>2.0940000000000061E-6</c:v>
                </c:pt>
                <c:pt idx="1653">
                  <c:v>7.5600000000000322E-7</c:v>
                </c:pt>
                <c:pt idx="1654">
                  <c:v>1.6770000000000074E-6</c:v>
                </c:pt>
                <c:pt idx="1655">
                  <c:v>2.7900000000000118E-6</c:v>
                </c:pt>
                <c:pt idx="1656">
                  <c:v>2.1780000000000082E-6</c:v>
                </c:pt>
                <c:pt idx="1657">
                  <c:v>1.8520000000000085E-6</c:v>
                </c:pt>
                <c:pt idx="1658">
                  <c:v>1.0490000000000038E-6</c:v>
                </c:pt>
                <c:pt idx="1659">
                  <c:v>1.1660000000000063E-6</c:v>
                </c:pt>
                <c:pt idx="1660">
                  <c:v>3.3080000000000122E-6</c:v>
                </c:pt>
                <c:pt idx="1661">
                  <c:v>2.9330000000000103E-6</c:v>
                </c:pt>
                <c:pt idx="1662">
                  <c:v>5.2700000000000317E-7</c:v>
                </c:pt>
                <c:pt idx="1663">
                  <c:v>2.540000000000013E-7</c:v>
                </c:pt>
                <c:pt idx="1664">
                  <c:v>2.2470000000000125E-6</c:v>
                </c:pt>
                <c:pt idx="1665">
                  <c:v>3.2660000000000137E-6</c:v>
                </c:pt>
                <c:pt idx="1666">
                  <c:v>1.1270000000000046E-6</c:v>
                </c:pt>
                <c:pt idx="1667">
                  <c:v>1.7260000000000077E-6</c:v>
                </c:pt>
                <c:pt idx="1668">
                  <c:v>1.6530000000000067E-6</c:v>
                </c:pt>
                <c:pt idx="1669">
                  <c:v>2.0310000000000052E-6</c:v>
                </c:pt>
                <c:pt idx="1670">
                  <c:v>2.8890000000000087E-6</c:v>
                </c:pt>
                <c:pt idx="1671">
                  <c:v>1.4920000000000058E-6</c:v>
                </c:pt>
                <c:pt idx="1672">
                  <c:v>1.0699999999999999E-6</c:v>
                </c:pt>
                <c:pt idx="1673">
                  <c:v>5.0990000000000201E-6</c:v>
                </c:pt>
                <c:pt idx="1674">
                  <c:v>2.0510000000000012E-6</c:v>
                </c:pt>
                <c:pt idx="1675">
                  <c:v>-1.6600000000000096E-7</c:v>
                </c:pt>
                <c:pt idx="1676">
                  <c:v>2.2030000000000126E-6</c:v>
                </c:pt>
                <c:pt idx="1677">
                  <c:v>3.2540000000000141E-6</c:v>
                </c:pt>
                <c:pt idx="1678">
                  <c:v>3.2590000000000115E-6</c:v>
                </c:pt>
                <c:pt idx="1679">
                  <c:v>6.6300000000000322E-7</c:v>
                </c:pt>
                <c:pt idx="1680">
                  <c:v>3.2800000000000188E-7</c:v>
                </c:pt>
                <c:pt idx="1681">
                  <c:v>1.1250000000000049E-6</c:v>
                </c:pt>
                <c:pt idx="1682">
                  <c:v>1.9270000000000076E-6</c:v>
                </c:pt>
                <c:pt idx="1683">
                  <c:v>2.7370000000000112E-6</c:v>
                </c:pt>
                <c:pt idx="1684">
                  <c:v>2.039000000000005E-6</c:v>
                </c:pt>
                <c:pt idx="1685">
                  <c:v>1.0410000000000035E-6</c:v>
                </c:pt>
                <c:pt idx="1686">
                  <c:v>1.9380000000000084E-6</c:v>
                </c:pt>
                <c:pt idx="1687">
                  <c:v>1.5590000000000055E-6</c:v>
                </c:pt>
                <c:pt idx="1688">
                  <c:v>3.234000000000013E-6</c:v>
                </c:pt>
                <c:pt idx="1689">
                  <c:v>3.0410000000000108E-6</c:v>
                </c:pt>
                <c:pt idx="1690">
                  <c:v>1.0219999999999999E-6</c:v>
                </c:pt>
                <c:pt idx="1691">
                  <c:v>1.2820000000000055E-6</c:v>
                </c:pt>
                <c:pt idx="1692">
                  <c:v>1.1600000000000058E-6</c:v>
                </c:pt>
                <c:pt idx="1693">
                  <c:v>1.0980000000000035E-6</c:v>
                </c:pt>
                <c:pt idx="1694">
                  <c:v>3.0000000000000119E-6</c:v>
                </c:pt>
                <c:pt idx="1695">
                  <c:v>2.8140000000000069E-6</c:v>
                </c:pt>
                <c:pt idx="1696">
                  <c:v>9.7000000000000432E-8</c:v>
                </c:pt>
                <c:pt idx="1697">
                  <c:v>1.4690000000000047E-6</c:v>
                </c:pt>
                <c:pt idx="1698">
                  <c:v>3.8720000000000088E-6</c:v>
                </c:pt>
                <c:pt idx="1699">
                  <c:v>1.8480000000000082E-6</c:v>
                </c:pt>
                <c:pt idx="1700">
                  <c:v>2.3170000000000064E-6</c:v>
                </c:pt>
                <c:pt idx="1701">
                  <c:v>1.6100000000000093E-7</c:v>
                </c:pt>
                <c:pt idx="1702">
                  <c:v>1.5830000000000061E-6</c:v>
                </c:pt>
                <c:pt idx="1703">
                  <c:v>2.813000000000008E-6</c:v>
                </c:pt>
                <c:pt idx="1704">
                  <c:v>2.3920000000000031E-6</c:v>
                </c:pt>
                <c:pt idx="1705">
                  <c:v>2.1910000000000071E-6</c:v>
                </c:pt>
                <c:pt idx="1706">
                  <c:v>3.1660000000000117E-6</c:v>
                </c:pt>
                <c:pt idx="1707">
                  <c:v>1.3140000000000058E-6</c:v>
                </c:pt>
                <c:pt idx="1708">
                  <c:v>2.4460000000000059E-6</c:v>
                </c:pt>
                <c:pt idx="1709">
                  <c:v>1.7220000000000085E-6</c:v>
                </c:pt>
                <c:pt idx="1710">
                  <c:v>2.4170000000000071E-6</c:v>
                </c:pt>
                <c:pt idx="1711">
                  <c:v>1.8670000000000075E-6</c:v>
                </c:pt>
                <c:pt idx="1712">
                  <c:v>1.313000000000005E-6</c:v>
                </c:pt>
                <c:pt idx="1713">
                  <c:v>2.4780000000000066E-6</c:v>
                </c:pt>
                <c:pt idx="1714">
                  <c:v>1.6450000000000067E-6</c:v>
                </c:pt>
                <c:pt idx="1715">
                  <c:v>3.125000000000012E-6</c:v>
                </c:pt>
                <c:pt idx="1716">
                  <c:v>1.6820000000000082E-6</c:v>
                </c:pt>
                <c:pt idx="1717">
                  <c:v>1.3770000000000058E-6</c:v>
                </c:pt>
                <c:pt idx="1718">
                  <c:v>1.9260000000000087E-6</c:v>
                </c:pt>
                <c:pt idx="1719">
                  <c:v>9.8100000000000488E-7</c:v>
                </c:pt>
                <c:pt idx="1720">
                  <c:v>2.2590000000000088E-6</c:v>
                </c:pt>
                <c:pt idx="1721">
                  <c:v>4.0060000000000147E-6</c:v>
                </c:pt>
                <c:pt idx="1722">
                  <c:v>2.4500000000000066E-6</c:v>
                </c:pt>
                <c:pt idx="1723">
                  <c:v>9.9600000000000537E-7</c:v>
                </c:pt>
                <c:pt idx="1724">
                  <c:v>2.1240000000000096E-6</c:v>
                </c:pt>
                <c:pt idx="1725">
                  <c:v>1.4000000000000046E-6</c:v>
                </c:pt>
                <c:pt idx="1726">
                  <c:v>5.4100000000000295E-7</c:v>
                </c:pt>
                <c:pt idx="1727">
                  <c:v>4.0410000000000186E-6</c:v>
                </c:pt>
                <c:pt idx="1728">
                  <c:v>2.6200000000000118E-6</c:v>
                </c:pt>
                <c:pt idx="1729">
                  <c:v>8.3500000000000566E-7</c:v>
                </c:pt>
                <c:pt idx="1730">
                  <c:v>1.8420000000000082E-6</c:v>
                </c:pt>
                <c:pt idx="1731">
                  <c:v>1.4610000000000043E-6</c:v>
                </c:pt>
                <c:pt idx="1732">
                  <c:v>3.0750000000000087E-6</c:v>
                </c:pt>
                <c:pt idx="1733">
                  <c:v>3.0220000000000098E-6</c:v>
                </c:pt>
                <c:pt idx="1734">
                  <c:v>1.6310000000000065E-6</c:v>
                </c:pt>
                <c:pt idx="1735">
                  <c:v>-3.9160000000000096E-6</c:v>
                </c:pt>
                <c:pt idx="1736">
                  <c:v>4.7070000000000152E-6</c:v>
                </c:pt>
                <c:pt idx="1737">
                  <c:v>3.1990000000000116E-6</c:v>
                </c:pt>
                <c:pt idx="1738">
                  <c:v>2.0430000000000103E-6</c:v>
                </c:pt>
                <c:pt idx="1739">
                  <c:v>2.9750000000000088E-6</c:v>
                </c:pt>
                <c:pt idx="1740">
                  <c:v>-4.8500000000000171E-7</c:v>
                </c:pt>
                <c:pt idx="1741">
                  <c:v>5.1500000000000125E-6</c:v>
                </c:pt>
                <c:pt idx="1742">
                  <c:v>-3.5670000000000164E-6</c:v>
                </c:pt>
                <c:pt idx="1743">
                  <c:v>6.2680000000000194E-6</c:v>
                </c:pt>
                <c:pt idx="1744">
                  <c:v>1.0070000000000028E-6</c:v>
                </c:pt>
                <c:pt idx="1745">
                  <c:v>2.4220000000000066E-6</c:v>
                </c:pt>
                <c:pt idx="1746">
                  <c:v>7.5300000000000395E-7</c:v>
                </c:pt>
                <c:pt idx="1747">
                  <c:v>1.3970000000000059E-6</c:v>
                </c:pt>
                <c:pt idx="1748">
                  <c:v>2.899000000000006E-6</c:v>
                </c:pt>
                <c:pt idx="1749">
                  <c:v>-3.3000000000000157E-8</c:v>
                </c:pt>
                <c:pt idx="1750">
                  <c:v>2.1340000000000074E-6</c:v>
                </c:pt>
                <c:pt idx="1751">
                  <c:v>3.4060000000000102E-6</c:v>
                </c:pt>
                <c:pt idx="1752">
                  <c:v>1.0530000000000031E-6</c:v>
                </c:pt>
                <c:pt idx="1753">
                  <c:v>2.4930000000000077E-6</c:v>
                </c:pt>
                <c:pt idx="1754">
                  <c:v>-9.0100000000000374E-7</c:v>
                </c:pt>
                <c:pt idx="1755">
                  <c:v>1.9010000000000071E-6</c:v>
                </c:pt>
                <c:pt idx="1756">
                  <c:v>3.6330000000000154E-6</c:v>
                </c:pt>
                <c:pt idx="1757">
                  <c:v>5.1930000000000136E-6</c:v>
                </c:pt>
                <c:pt idx="1758">
                  <c:v>2.0300000000000077E-7</c:v>
                </c:pt>
                <c:pt idx="1759">
                  <c:v>1.1160000000000057E-6</c:v>
                </c:pt>
                <c:pt idx="1760">
                  <c:v>2.4860000000000072E-6</c:v>
                </c:pt>
                <c:pt idx="1761">
                  <c:v>1.8570000000000078E-6</c:v>
                </c:pt>
                <c:pt idx="1762">
                  <c:v>-3.9200000000000176E-7</c:v>
                </c:pt>
                <c:pt idx="1763">
                  <c:v>3.8940000000000113E-6</c:v>
                </c:pt>
                <c:pt idx="1764">
                  <c:v>3.7500000000000186E-7</c:v>
                </c:pt>
                <c:pt idx="1765">
                  <c:v>1.2660000000000053E-6</c:v>
                </c:pt>
                <c:pt idx="1766">
                  <c:v>2.4300000000000068E-6</c:v>
                </c:pt>
                <c:pt idx="1767">
                  <c:v>1.6580000000000085E-6</c:v>
                </c:pt>
                <c:pt idx="1768">
                  <c:v>4.1750000000000125E-6</c:v>
                </c:pt>
                <c:pt idx="1769">
                  <c:v>3.0730000000000115E-6</c:v>
                </c:pt>
                <c:pt idx="1770">
                  <c:v>-1.2160000000000043E-6</c:v>
                </c:pt>
                <c:pt idx="1771">
                  <c:v>5.4500000000000283E-7</c:v>
                </c:pt>
                <c:pt idx="1772">
                  <c:v>4.0090000000000187E-6</c:v>
                </c:pt>
                <c:pt idx="1773">
                  <c:v>3.1590000000000108E-6</c:v>
                </c:pt>
                <c:pt idx="1774">
                  <c:v>2.5850000000000096E-6</c:v>
                </c:pt>
                <c:pt idx="1775">
                  <c:v>2.1150000000000052E-6</c:v>
                </c:pt>
                <c:pt idx="1776">
                  <c:v>2.1330000000000082E-6</c:v>
                </c:pt>
                <c:pt idx="1777">
                  <c:v>3.7040000000000182E-6</c:v>
                </c:pt>
                <c:pt idx="1778">
                  <c:v>2.7930000000000121E-6</c:v>
                </c:pt>
                <c:pt idx="1779">
                  <c:v>4.2700000000000254E-7</c:v>
                </c:pt>
                <c:pt idx="1780">
                  <c:v>-2.7200000000000154E-7</c:v>
                </c:pt>
                <c:pt idx="1781">
                  <c:v>1.9470000000000078E-6</c:v>
                </c:pt>
                <c:pt idx="1782">
                  <c:v>2.9600000000000106E-6</c:v>
                </c:pt>
                <c:pt idx="1783">
                  <c:v>2.1090000000000085E-6</c:v>
                </c:pt>
                <c:pt idx="1784">
                  <c:v>1.8640000000000088E-6</c:v>
                </c:pt>
                <c:pt idx="1785">
                  <c:v>1.1730000000000053E-6</c:v>
                </c:pt>
                <c:pt idx="1786">
                  <c:v>2.4920000000000051E-6</c:v>
                </c:pt>
                <c:pt idx="1787">
                  <c:v>2.7830000000000155E-6</c:v>
                </c:pt>
                <c:pt idx="1788">
                  <c:v>1.7480000000000085E-6</c:v>
                </c:pt>
                <c:pt idx="1789">
                  <c:v>3.7530000000000164E-6</c:v>
                </c:pt>
                <c:pt idx="1790">
                  <c:v>1.2110000000000031E-6</c:v>
                </c:pt>
                <c:pt idx="1791">
                  <c:v>1.1640000000000066E-6</c:v>
                </c:pt>
                <c:pt idx="1792">
                  <c:v>2.697000000000012E-6</c:v>
                </c:pt>
                <c:pt idx="1793">
                  <c:v>2.1170000000000074E-6</c:v>
                </c:pt>
                <c:pt idx="1794">
                  <c:v>1.3840000000000072E-6</c:v>
                </c:pt>
                <c:pt idx="1795">
                  <c:v>1.9550000000000075E-6</c:v>
                </c:pt>
                <c:pt idx="1796">
                  <c:v>1.7990000000000075E-6</c:v>
                </c:pt>
                <c:pt idx="1797">
                  <c:v>2.1430000000000111E-6</c:v>
                </c:pt>
                <c:pt idx="1798">
                  <c:v>1.4710000000000048E-6</c:v>
                </c:pt>
                <c:pt idx="1799">
                  <c:v>3.2200000000000158E-6</c:v>
                </c:pt>
                <c:pt idx="1800">
                  <c:v>3.7800000000000219E-7</c:v>
                </c:pt>
                <c:pt idx="1801">
                  <c:v>3.2080000000000149E-6</c:v>
                </c:pt>
                <c:pt idx="1802">
                  <c:v>2.874000000000008E-6</c:v>
                </c:pt>
                <c:pt idx="1803">
                  <c:v>2.3710000000000041E-6</c:v>
                </c:pt>
                <c:pt idx="1804">
                  <c:v>6.6600000000000239E-7</c:v>
                </c:pt>
                <c:pt idx="1805">
                  <c:v>2.1350000000000062E-6</c:v>
                </c:pt>
                <c:pt idx="1806">
                  <c:v>3.1670000000000164E-6</c:v>
                </c:pt>
                <c:pt idx="1807">
                  <c:v>3.169000000000014E-6</c:v>
                </c:pt>
                <c:pt idx="1808">
                  <c:v>2.2600000000000122E-6</c:v>
                </c:pt>
                <c:pt idx="1809">
                  <c:v>1.3600000000000065E-6</c:v>
                </c:pt>
                <c:pt idx="1810">
                  <c:v>8.9100000000000426E-7</c:v>
                </c:pt>
                <c:pt idx="1811">
                  <c:v>2.8580000000000072E-6</c:v>
                </c:pt>
                <c:pt idx="1812">
                  <c:v>2.3370000000000053E-6</c:v>
                </c:pt>
                <c:pt idx="1813">
                  <c:v>1.4200000000000053E-6</c:v>
                </c:pt>
                <c:pt idx="1814">
                  <c:v>1.1140000000000056E-6</c:v>
                </c:pt>
                <c:pt idx="1815">
                  <c:v>2.0680000000000093E-6</c:v>
                </c:pt>
                <c:pt idx="1816">
                  <c:v>3.0750000000000087E-6</c:v>
                </c:pt>
                <c:pt idx="1817">
                  <c:v>1.6150000000000068E-6</c:v>
                </c:pt>
                <c:pt idx="1818">
                  <c:v>4.2600000000000172E-7</c:v>
                </c:pt>
                <c:pt idx="1819">
                  <c:v>3.1460000000000106E-6</c:v>
                </c:pt>
                <c:pt idx="1820">
                  <c:v>3.5390000000000105E-6</c:v>
                </c:pt>
                <c:pt idx="1821">
                  <c:v>8.8000000000000502E-7</c:v>
                </c:pt>
                <c:pt idx="1822">
                  <c:v>8.0000000000000367E-7</c:v>
                </c:pt>
                <c:pt idx="1823">
                  <c:v>3.0770000000000122E-6</c:v>
                </c:pt>
                <c:pt idx="1824">
                  <c:v>1.6730000000000071E-6</c:v>
                </c:pt>
                <c:pt idx="1825">
                  <c:v>2.7470000000000154E-6</c:v>
                </c:pt>
                <c:pt idx="1826">
                  <c:v>-8.1600000000000392E-7</c:v>
                </c:pt>
                <c:pt idx="1827">
                  <c:v>2.0140000000000052E-6</c:v>
                </c:pt>
                <c:pt idx="1828">
                  <c:v>3.7420000000000152E-6</c:v>
                </c:pt>
                <c:pt idx="1829">
                  <c:v>3.1430000000000155E-6</c:v>
                </c:pt>
                <c:pt idx="1830">
                  <c:v>3.2760000000000111E-6</c:v>
                </c:pt>
                <c:pt idx="1831">
                  <c:v>1.1880000000000065E-6</c:v>
                </c:pt>
                <c:pt idx="1832">
                  <c:v>1.4890000000000047E-6</c:v>
                </c:pt>
                <c:pt idx="1833">
                  <c:v>-8.200000000000039E-8</c:v>
                </c:pt>
                <c:pt idx="1834">
                  <c:v>1.0699999999999999E-6</c:v>
                </c:pt>
                <c:pt idx="1835">
                  <c:v>2.3560000000000012E-6</c:v>
                </c:pt>
                <c:pt idx="1836">
                  <c:v>3.7220000000000154E-6</c:v>
                </c:pt>
                <c:pt idx="1837">
                  <c:v>1.9900000000000093E-6</c:v>
                </c:pt>
                <c:pt idx="1838">
                  <c:v>1.2010000000000032E-6</c:v>
                </c:pt>
                <c:pt idx="1839">
                  <c:v>1.0950000000000041E-6</c:v>
                </c:pt>
                <c:pt idx="1840">
                  <c:v>3.4560000000000085E-6</c:v>
                </c:pt>
                <c:pt idx="1841">
                  <c:v>2.4530000000000077E-6</c:v>
                </c:pt>
                <c:pt idx="1842">
                  <c:v>1.6380000000000083E-6</c:v>
                </c:pt>
                <c:pt idx="1843">
                  <c:v>2.3850000000000077E-6</c:v>
                </c:pt>
                <c:pt idx="1844">
                  <c:v>1.5590000000000055E-6</c:v>
                </c:pt>
                <c:pt idx="1845">
                  <c:v>1.1360000000000057E-6</c:v>
                </c:pt>
                <c:pt idx="1846">
                  <c:v>2.4440000000000091E-6</c:v>
                </c:pt>
                <c:pt idx="1847">
                  <c:v>8.5100000000000422E-7</c:v>
                </c:pt>
                <c:pt idx="1848">
                  <c:v>3.2360000000000106E-6</c:v>
                </c:pt>
                <c:pt idx="1849">
                  <c:v>5.5690000000000207E-6</c:v>
                </c:pt>
                <c:pt idx="1850">
                  <c:v>1.5730000000000059E-6</c:v>
                </c:pt>
                <c:pt idx="1851">
                  <c:v>1.4900000000000071E-7</c:v>
                </c:pt>
                <c:pt idx="1852">
                  <c:v>3.7800000000000219E-7</c:v>
                </c:pt>
                <c:pt idx="1853">
                  <c:v>7.5300000000000395E-7</c:v>
                </c:pt>
                <c:pt idx="1854">
                  <c:v>2.7160000000000088E-6</c:v>
                </c:pt>
                <c:pt idx="1855">
                  <c:v>1.7880000000000085E-6</c:v>
                </c:pt>
                <c:pt idx="1856">
                  <c:v>1.5980000000000078E-6</c:v>
                </c:pt>
                <c:pt idx="1857">
                  <c:v>2.6210000000000106E-6</c:v>
                </c:pt>
                <c:pt idx="1858">
                  <c:v>7.6600000000000302E-7</c:v>
                </c:pt>
                <c:pt idx="1859">
                  <c:v>1.5180000000000058E-6</c:v>
                </c:pt>
                <c:pt idx="1860">
                  <c:v>8.1700000000000389E-7</c:v>
                </c:pt>
                <c:pt idx="1861">
                  <c:v>1.3590000000000053E-6</c:v>
                </c:pt>
                <c:pt idx="1862">
                  <c:v>-1.8810000000000075E-6</c:v>
                </c:pt>
                <c:pt idx="1863">
                  <c:v>5.1860000000000195E-6</c:v>
                </c:pt>
                <c:pt idx="1864">
                  <c:v>1.142000000000006E-6</c:v>
                </c:pt>
                <c:pt idx="1865">
                  <c:v>3.1040000000000134E-6</c:v>
                </c:pt>
                <c:pt idx="1866">
                  <c:v>1.0000000000000046E-6</c:v>
                </c:pt>
                <c:pt idx="1867">
                  <c:v>1.4700000000000054E-6</c:v>
                </c:pt>
                <c:pt idx="1868">
                  <c:v>2.8390000000000062E-6</c:v>
                </c:pt>
                <c:pt idx="1869">
                  <c:v>1.9510000000000077E-6</c:v>
                </c:pt>
                <c:pt idx="1870">
                  <c:v>-2.1200000000000097E-7</c:v>
                </c:pt>
                <c:pt idx="1871">
                  <c:v>5.0240000000000073E-6</c:v>
                </c:pt>
                <c:pt idx="1872">
                  <c:v>4.3010000000000178E-6</c:v>
                </c:pt>
                <c:pt idx="1873">
                  <c:v>-1.9250000000000074E-6</c:v>
                </c:pt>
                <c:pt idx="1874">
                  <c:v>4.4030000000000195E-6</c:v>
                </c:pt>
                <c:pt idx="1875">
                  <c:v>-1.0610000000000037E-6</c:v>
                </c:pt>
                <c:pt idx="1876">
                  <c:v>3.3290000000000112E-6</c:v>
                </c:pt>
                <c:pt idx="1877">
                  <c:v>2.1320000000000047E-6</c:v>
                </c:pt>
                <c:pt idx="1878">
                  <c:v>2.4810000000000085E-6</c:v>
                </c:pt>
                <c:pt idx="1879">
                  <c:v>1.6280000000000075E-6</c:v>
                </c:pt>
                <c:pt idx="1880">
                  <c:v>3.1350000000000102E-6</c:v>
                </c:pt>
                <c:pt idx="1881">
                  <c:v>2.1940000000000077E-6</c:v>
                </c:pt>
                <c:pt idx="1882">
                  <c:v>5.460000000000028E-7</c:v>
                </c:pt>
                <c:pt idx="1883">
                  <c:v>4.4220000000000129E-6</c:v>
                </c:pt>
                <c:pt idx="1884">
                  <c:v>-6.9500000000000351E-7</c:v>
                </c:pt>
                <c:pt idx="1885">
                  <c:v>1.2240000000000049E-6</c:v>
                </c:pt>
                <c:pt idx="1886">
                  <c:v>3.8850000000000119E-6</c:v>
                </c:pt>
                <c:pt idx="1887">
                  <c:v>1.8090000000000069E-6</c:v>
                </c:pt>
                <c:pt idx="1888">
                  <c:v>1.2619999999999999E-6</c:v>
                </c:pt>
                <c:pt idx="1889">
                  <c:v>2.1290000000000092E-6</c:v>
                </c:pt>
                <c:pt idx="1890">
                  <c:v>2.2530000000000092E-6</c:v>
                </c:pt>
                <c:pt idx="1891">
                  <c:v>2.2010000000000095E-6</c:v>
                </c:pt>
                <c:pt idx="1892">
                  <c:v>1.3760000000000072E-6</c:v>
                </c:pt>
                <c:pt idx="1893">
                  <c:v>1.0610000000000037E-6</c:v>
                </c:pt>
                <c:pt idx="1894">
                  <c:v>2.1700000000000072E-6</c:v>
                </c:pt>
                <c:pt idx="1895">
                  <c:v>2.0480000000000086E-6</c:v>
                </c:pt>
                <c:pt idx="1896">
                  <c:v>1.4250000000000037E-6</c:v>
                </c:pt>
                <c:pt idx="1897">
                  <c:v>4.0060000000000147E-6</c:v>
                </c:pt>
                <c:pt idx="1898">
                  <c:v>2.4090000000000078E-6</c:v>
                </c:pt>
                <c:pt idx="1899">
                  <c:v>1.916000000000008E-6</c:v>
                </c:pt>
                <c:pt idx="1900">
                  <c:v>2.1000000000000083E-6</c:v>
                </c:pt>
                <c:pt idx="1901">
                  <c:v>2.1290000000000092E-6</c:v>
                </c:pt>
                <c:pt idx="1902">
                  <c:v>1.4550000000000041E-6</c:v>
                </c:pt>
                <c:pt idx="1903">
                  <c:v>2.3000000000000092E-7</c:v>
                </c:pt>
                <c:pt idx="1904">
                  <c:v>3.0220000000000098E-6</c:v>
                </c:pt>
                <c:pt idx="1905">
                  <c:v>3.5060000000000114E-6</c:v>
                </c:pt>
                <c:pt idx="1906">
                  <c:v>6.5400000000000329E-7</c:v>
                </c:pt>
                <c:pt idx="1907">
                  <c:v>1.772000000000008E-6</c:v>
                </c:pt>
                <c:pt idx="1908">
                  <c:v>3.0900000000000111E-6</c:v>
                </c:pt>
                <c:pt idx="1909">
                  <c:v>3.9190000000000119E-6</c:v>
                </c:pt>
                <c:pt idx="1910">
                  <c:v>3.0150000000000092E-6</c:v>
                </c:pt>
                <c:pt idx="1911">
                  <c:v>4.6000000000000174E-7</c:v>
                </c:pt>
                <c:pt idx="1912">
                  <c:v>8.7400000000000245E-7</c:v>
                </c:pt>
                <c:pt idx="1913">
                  <c:v>8.7100000000000307E-7</c:v>
                </c:pt>
                <c:pt idx="1914">
                  <c:v>2.2840000000000111E-6</c:v>
                </c:pt>
                <c:pt idx="1915">
                  <c:v>6.2700000000000289E-6</c:v>
                </c:pt>
                <c:pt idx="1916">
                  <c:v>1.6860000000000087E-6</c:v>
                </c:pt>
                <c:pt idx="1917">
                  <c:v>1.2020000000000043E-6</c:v>
                </c:pt>
                <c:pt idx="1918">
                  <c:v>1.7050000000000061E-6</c:v>
                </c:pt>
                <c:pt idx="1919">
                  <c:v>3.1400000000000144E-6</c:v>
                </c:pt>
                <c:pt idx="1920">
                  <c:v>1.2180000000000049E-6</c:v>
                </c:pt>
                <c:pt idx="1921">
                  <c:v>2.1330000000000082E-6</c:v>
                </c:pt>
                <c:pt idx="1922">
                  <c:v>2.1940000000000077E-6</c:v>
                </c:pt>
                <c:pt idx="1923">
                  <c:v>4.8760000000000207E-6</c:v>
                </c:pt>
                <c:pt idx="1924">
                  <c:v>2.7060000000000106E-6</c:v>
                </c:pt>
                <c:pt idx="1925">
                  <c:v>6.5400000000000329E-7</c:v>
                </c:pt>
                <c:pt idx="1926">
                  <c:v>2.4100000000000053E-6</c:v>
                </c:pt>
                <c:pt idx="1927">
                  <c:v>2.7340000000000106E-6</c:v>
                </c:pt>
                <c:pt idx="1928">
                  <c:v>2.0510000000000012E-6</c:v>
                </c:pt>
                <c:pt idx="1929">
                  <c:v>1.9080000000000082E-6</c:v>
                </c:pt>
                <c:pt idx="1930">
                  <c:v>1.5890000000000065E-6</c:v>
                </c:pt>
                <c:pt idx="1931">
                  <c:v>2.3960000000000042E-6</c:v>
                </c:pt>
                <c:pt idx="1932">
                  <c:v>2.883000000000012E-6</c:v>
                </c:pt>
                <c:pt idx="1933">
                  <c:v>3.3450000000000107E-6</c:v>
                </c:pt>
                <c:pt idx="1934">
                  <c:v>4.7230000000000148E-6</c:v>
                </c:pt>
                <c:pt idx="1935">
                  <c:v>-2.0300000000000077E-7</c:v>
                </c:pt>
                <c:pt idx="1936">
                  <c:v>1.1760000000000066E-6</c:v>
                </c:pt>
                <c:pt idx="1937">
                  <c:v>1.6690000000000072E-6</c:v>
                </c:pt>
                <c:pt idx="1938">
                  <c:v>1.5710000000000058E-6</c:v>
                </c:pt>
                <c:pt idx="1939">
                  <c:v>3.1430000000000155E-6</c:v>
                </c:pt>
                <c:pt idx="1940">
                  <c:v>3.134000000000011E-6</c:v>
                </c:pt>
                <c:pt idx="1941">
                  <c:v>2.0730000000000079E-6</c:v>
                </c:pt>
                <c:pt idx="1942">
                  <c:v>2.0690000000000076E-6</c:v>
                </c:pt>
                <c:pt idx="1943">
                  <c:v>3.5530000000000141E-6</c:v>
                </c:pt>
                <c:pt idx="1944">
                  <c:v>1.2690000000000041E-6</c:v>
                </c:pt>
                <c:pt idx="1945">
                  <c:v>2.7800000000000145E-6</c:v>
                </c:pt>
                <c:pt idx="1946">
                  <c:v>3.2080000000000149E-6</c:v>
                </c:pt>
                <c:pt idx="1947">
                  <c:v>1.3100000000000065E-6</c:v>
                </c:pt>
                <c:pt idx="1948">
                  <c:v>9.1200000000000308E-7</c:v>
                </c:pt>
                <c:pt idx="1949">
                  <c:v>2.6130000000000095E-6</c:v>
                </c:pt>
                <c:pt idx="1950">
                  <c:v>1.8830000000000083E-6</c:v>
                </c:pt>
                <c:pt idx="1951">
                  <c:v>1.3890000000000063E-6</c:v>
                </c:pt>
                <c:pt idx="1952">
                  <c:v>1.7840000000000093E-6</c:v>
                </c:pt>
                <c:pt idx="1953">
                  <c:v>3.9930000000000124E-6</c:v>
                </c:pt>
                <c:pt idx="1954">
                  <c:v>3.0440000000000131E-6</c:v>
                </c:pt>
                <c:pt idx="1955">
                  <c:v>9.9700000000000566E-7</c:v>
                </c:pt>
                <c:pt idx="1956">
                  <c:v>3.5900000000000131E-6</c:v>
                </c:pt>
                <c:pt idx="1957">
                  <c:v>2.1560000000000053E-6</c:v>
                </c:pt>
                <c:pt idx="1958">
                  <c:v>-1.2400000000000063E-7</c:v>
                </c:pt>
                <c:pt idx="1959">
                  <c:v>8.9300000000000388E-7</c:v>
                </c:pt>
                <c:pt idx="1960">
                  <c:v>2.2120000000000052E-6</c:v>
                </c:pt>
                <c:pt idx="1961">
                  <c:v>3.3140000000000093E-6</c:v>
                </c:pt>
                <c:pt idx="1962">
                  <c:v>2.4200000000000119E-7</c:v>
                </c:pt>
                <c:pt idx="1963">
                  <c:v>1.9340000000000089E-6</c:v>
                </c:pt>
                <c:pt idx="1964">
                  <c:v>1.6280000000000075E-6</c:v>
                </c:pt>
                <c:pt idx="1965">
                  <c:v>2.2600000000000139E-7</c:v>
                </c:pt>
                <c:pt idx="1966">
                  <c:v>-1.3500000000000085E-7</c:v>
                </c:pt>
                <c:pt idx="1967">
                  <c:v>1.0660000000000051E-6</c:v>
                </c:pt>
                <c:pt idx="1968">
                  <c:v>4.4390000000000281E-6</c:v>
                </c:pt>
                <c:pt idx="1969">
                  <c:v>3.9840000000000189E-6</c:v>
                </c:pt>
                <c:pt idx="1970">
                  <c:v>1.6400000000000094E-7</c:v>
                </c:pt>
                <c:pt idx="1971">
                  <c:v>-6.5000000000000299E-7</c:v>
                </c:pt>
                <c:pt idx="1972">
                  <c:v>3.3550000000000077E-6</c:v>
                </c:pt>
                <c:pt idx="1973">
                  <c:v>2.5960000000000053E-6</c:v>
                </c:pt>
                <c:pt idx="1974">
                  <c:v>1.8890000000000077E-6</c:v>
                </c:pt>
                <c:pt idx="1975">
                  <c:v>2.0920000000000047E-6</c:v>
                </c:pt>
                <c:pt idx="1976">
                  <c:v>2.6080000000000113E-6</c:v>
                </c:pt>
                <c:pt idx="1977">
                  <c:v>4.2020000000000141E-6</c:v>
                </c:pt>
                <c:pt idx="1978">
                  <c:v>1.2040000000000049E-6</c:v>
                </c:pt>
                <c:pt idx="1979">
                  <c:v>-3.3800000000000146E-7</c:v>
                </c:pt>
                <c:pt idx="1980">
                  <c:v>4.0200000000000106E-6</c:v>
                </c:pt>
                <c:pt idx="1981">
                  <c:v>3.0900000000000111E-6</c:v>
                </c:pt>
                <c:pt idx="1982">
                  <c:v>8.2900000000000257E-7</c:v>
                </c:pt>
                <c:pt idx="1983">
                  <c:v>-1.4600000000000055E-6</c:v>
                </c:pt>
                <c:pt idx="1984">
                  <c:v>5.9150000000000204E-6</c:v>
                </c:pt>
                <c:pt idx="1985">
                  <c:v>5.2700000000000317E-7</c:v>
                </c:pt>
                <c:pt idx="1986">
                  <c:v>2.0740000000000059E-6</c:v>
                </c:pt>
                <c:pt idx="1987">
                  <c:v>-3.0000000000000174E-9</c:v>
                </c:pt>
                <c:pt idx="1988">
                  <c:v>3.0780000000000106E-6</c:v>
                </c:pt>
                <c:pt idx="1989">
                  <c:v>1.9750000000000078E-6</c:v>
                </c:pt>
                <c:pt idx="1990">
                  <c:v>4.8580000000000126E-6</c:v>
                </c:pt>
                <c:pt idx="1991">
                  <c:v>4.6249999999999998E-6</c:v>
                </c:pt>
                <c:pt idx="1992">
                  <c:v>1.3270000000000053E-6</c:v>
                </c:pt>
                <c:pt idx="1993">
                  <c:v>-2.6100000000000129E-7</c:v>
                </c:pt>
                <c:pt idx="1994">
                  <c:v>5.7800000000000298E-7</c:v>
                </c:pt>
                <c:pt idx="1995">
                  <c:v>2.4950000000000058E-6</c:v>
                </c:pt>
                <c:pt idx="1996">
                  <c:v>2.8320000000000035E-6</c:v>
                </c:pt>
                <c:pt idx="1997">
                  <c:v>1.4890000000000047E-6</c:v>
                </c:pt>
                <c:pt idx="1998">
                  <c:v>2.2050000000000098E-6</c:v>
                </c:pt>
                <c:pt idx="1999">
                  <c:v>1.1850000000000056E-6</c:v>
                </c:pt>
                <c:pt idx="2000">
                  <c:v>-6.3740000000000198E-6</c:v>
                </c:pt>
                <c:pt idx="2001">
                  <c:v>-3.9860000000000115E-6</c:v>
                </c:pt>
                <c:pt idx="2002">
                  <c:v>-4.6670000000000004E-6</c:v>
                </c:pt>
                <c:pt idx="2003">
                  <c:v>-5.7800000000000251E-6</c:v>
                </c:pt>
                <c:pt idx="2004">
                  <c:v>-5.0510000000000208E-6</c:v>
                </c:pt>
                <c:pt idx="2005">
                  <c:v>-3.9940000000000138E-6</c:v>
                </c:pt>
                <c:pt idx="2006">
                  <c:v>-5.5160000000000214E-6</c:v>
                </c:pt>
                <c:pt idx="2007">
                  <c:v>-5.1710000000000205E-6</c:v>
                </c:pt>
                <c:pt idx="2008">
                  <c:v>-6.1170000000000128E-6</c:v>
                </c:pt>
                <c:pt idx="2009">
                  <c:v>-4.1240000000000015E-6</c:v>
                </c:pt>
                <c:pt idx="2010">
                  <c:v>-4.4610000000000205E-6</c:v>
                </c:pt>
                <c:pt idx="2011">
                  <c:v>-5.0510000000000208E-6</c:v>
                </c:pt>
                <c:pt idx="2012">
                  <c:v>-4.8480000000000169E-6</c:v>
                </c:pt>
                <c:pt idx="2013">
                  <c:v>-4.3350000000000144E-6</c:v>
                </c:pt>
                <c:pt idx="2014">
                  <c:v>-5.3740000000000141E-6</c:v>
                </c:pt>
                <c:pt idx="2015">
                  <c:v>-5.7310000000000312E-6</c:v>
                </c:pt>
                <c:pt idx="2016">
                  <c:v>-4.0650000000000034E-6</c:v>
                </c:pt>
                <c:pt idx="2017">
                  <c:v>-4.136000000000016E-6</c:v>
                </c:pt>
                <c:pt idx="2018">
                  <c:v>-4.136000000000016E-6</c:v>
                </c:pt>
                <c:pt idx="2019">
                  <c:v>-4.5740000000000141E-6</c:v>
                </c:pt>
                <c:pt idx="2020">
                  <c:v>-5.2380000000000234E-6</c:v>
                </c:pt>
                <c:pt idx="2021">
                  <c:v>-4.9110000000000246E-6</c:v>
                </c:pt>
                <c:pt idx="2022">
                  <c:v>-4.4120000000000138E-6</c:v>
                </c:pt>
                <c:pt idx="2023">
                  <c:v>-5.7770000000000253E-6</c:v>
                </c:pt>
                <c:pt idx="2024">
                  <c:v>-5.2210000000000183E-6</c:v>
                </c:pt>
                <c:pt idx="2025">
                  <c:v>-3.951000000000011E-6</c:v>
                </c:pt>
                <c:pt idx="2026">
                  <c:v>-5.36400000000001E-6</c:v>
                </c:pt>
                <c:pt idx="2027">
                  <c:v>-4.2050000000000148E-6</c:v>
                </c:pt>
                <c:pt idx="2028">
                  <c:v>-4.7290000000000186E-6</c:v>
                </c:pt>
                <c:pt idx="2029">
                  <c:v>-6.1350000000000192E-6</c:v>
                </c:pt>
                <c:pt idx="2030">
                  <c:v>-5.5530000000000195E-6</c:v>
                </c:pt>
                <c:pt idx="2031">
                  <c:v>-6.6000000000000198E-6</c:v>
                </c:pt>
                <c:pt idx="2032">
                  <c:v>-4.7890000000000231E-6</c:v>
                </c:pt>
                <c:pt idx="2033">
                  <c:v>-4.0679999999999998E-6</c:v>
                </c:pt>
                <c:pt idx="2034">
                  <c:v>-4.9580000000000193E-6</c:v>
                </c:pt>
                <c:pt idx="2035">
                  <c:v>-5.0850000000000157E-6</c:v>
                </c:pt>
                <c:pt idx="2036">
                  <c:v>-4.1710000000000165E-6</c:v>
                </c:pt>
                <c:pt idx="2037">
                  <c:v>-4.3110000000000134E-6</c:v>
                </c:pt>
                <c:pt idx="2038">
                  <c:v>-4.6750000000000137E-6</c:v>
                </c:pt>
                <c:pt idx="2039">
                  <c:v>-5.5490000000000234E-6</c:v>
                </c:pt>
                <c:pt idx="2040">
                  <c:v>-4.2050000000000148E-6</c:v>
                </c:pt>
                <c:pt idx="2041">
                  <c:v>-6.8020000000000214E-6</c:v>
                </c:pt>
                <c:pt idx="2042">
                  <c:v>-6.7660000000000281E-6</c:v>
                </c:pt>
                <c:pt idx="2043">
                  <c:v>-5.1800000000000148E-6</c:v>
                </c:pt>
                <c:pt idx="2044">
                  <c:v>-4.5590000000000177E-6</c:v>
                </c:pt>
                <c:pt idx="2045">
                  <c:v>-4.9260000000000194E-6</c:v>
                </c:pt>
                <c:pt idx="2046">
                  <c:v>-3.9540000000000125E-6</c:v>
                </c:pt>
                <c:pt idx="2047">
                  <c:v>-3.6730000000000155E-6</c:v>
                </c:pt>
                <c:pt idx="2048">
                  <c:v>-4.6650000000000104E-6</c:v>
                </c:pt>
                <c:pt idx="2049">
                  <c:v>-5.0800000000000208E-6</c:v>
                </c:pt>
                <c:pt idx="2050">
                  <c:v>-4.5530000000000138E-6</c:v>
                </c:pt>
                <c:pt idx="2051">
                  <c:v>-3.8180000000000099E-6</c:v>
                </c:pt>
                <c:pt idx="2052">
                  <c:v>-5.6300000000000198E-6</c:v>
                </c:pt>
                <c:pt idx="2053">
                  <c:v>-6.4970000000000235E-6</c:v>
                </c:pt>
                <c:pt idx="2054">
                  <c:v>-4.2080000000000163E-6</c:v>
                </c:pt>
                <c:pt idx="2055">
                  <c:v>-4.5890000000000208E-6</c:v>
                </c:pt>
                <c:pt idx="2056">
                  <c:v>-5.5490000000000234E-6</c:v>
                </c:pt>
                <c:pt idx="2057">
                  <c:v>-4.9430000000000237E-6</c:v>
                </c:pt>
                <c:pt idx="2058">
                  <c:v>-4.7720000000000197E-6</c:v>
                </c:pt>
                <c:pt idx="2059">
                  <c:v>-5.7580000000000235E-6</c:v>
                </c:pt>
                <c:pt idx="2060">
                  <c:v>-3.8150000000000101E-6</c:v>
                </c:pt>
                <c:pt idx="2061">
                  <c:v>-4.055000000000012E-6</c:v>
                </c:pt>
                <c:pt idx="2062">
                  <c:v>-4.5660000000000135E-6</c:v>
                </c:pt>
                <c:pt idx="2063">
                  <c:v>-4.6880000000000134E-6</c:v>
                </c:pt>
                <c:pt idx="2064">
                  <c:v>-4.4550000000000158E-6</c:v>
                </c:pt>
                <c:pt idx="2065">
                  <c:v>-2.927000000000012E-6</c:v>
                </c:pt>
                <c:pt idx="2066">
                  <c:v>-4.5670000000000081E-6</c:v>
                </c:pt>
                <c:pt idx="2067">
                  <c:v>-4.6260000000000113E-6</c:v>
                </c:pt>
                <c:pt idx="2068">
                  <c:v>-6.8970000000000197E-6</c:v>
                </c:pt>
                <c:pt idx="2069">
                  <c:v>-3.3350000000000083E-6</c:v>
                </c:pt>
                <c:pt idx="2070">
                  <c:v>-6.1490000000000236E-6</c:v>
                </c:pt>
                <c:pt idx="2071">
                  <c:v>-5.5650000000000145E-6</c:v>
                </c:pt>
                <c:pt idx="2072">
                  <c:v>-4.058000000000011E-6</c:v>
                </c:pt>
                <c:pt idx="2073">
                  <c:v>-6.1080000000000176E-6</c:v>
                </c:pt>
                <c:pt idx="2074">
                  <c:v>-3.6030000000000166E-6</c:v>
                </c:pt>
                <c:pt idx="2075">
                  <c:v>-4.9280000000000187E-6</c:v>
                </c:pt>
                <c:pt idx="2076">
                  <c:v>-6.5340000000000208E-6</c:v>
                </c:pt>
                <c:pt idx="2077">
                  <c:v>-4.649000000000016E-6</c:v>
                </c:pt>
                <c:pt idx="2078">
                  <c:v>-1.0510000000000036E-6</c:v>
                </c:pt>
                <c:pt idx="2079">
                  <c:v>-6.9140000000000214E-6</c:v>
                </c:pt>
                <c:pt idx="2080">
                  <c:v>-5.5590000000000208E-6</c:v>
                </c:pt>
                <c:pt idx="2081">
                  <c:v>-4.6090000000000147E-6</c:v>
                </c:pt>
                <c:pt idx="2082">
                  <c:v>-3.8630000000000162E-6</c:v>
                </c:pt>
                <c:pt idx="2083">
                  <c:v>-3.9850000000000152E-6</c:v>
                </c:pt>
                <c:pt idx="2084">
                  <c:v>-5.0080000000000188E-6</c:v>
                </c:pt>
                <c:pt idx="2085">
                  <c:v>-6.9860000000000361E-6</c:v>
                </c:pt>
                <c:pt idx="2086">
                  <c:v>-4.4600000000000157E-6</c:v>
                </c:pt>
                <c:pt idx="2087">
                  <c:v>-2.5080000000000105E-6</c:v>
                </c:pt>
                <c:pt idx="2088">
                  <c:v>-7.2140000000000236E-6</c:v>
                </c:pt>
                <c:pt idx="2089">
                  <c:v>-6.1350000000000192E-6</c:v>
                </c:pt>
                <c:pt idx="2090">
                  <c:v>-3.2360000000000106E-6</c:v>
                </c:pt>
                <c:pt idx="2091">
                  <c:v>-4.3220000000000062E-6</c:v>
                </c:pt>
                <c:pt idx="2092">
                  <c:v>-5.4250000000000158E-6</c:v>
                </c:pt>
                <c:pt idx="2093">
                  <c:v>-4.5640000000000024E-6</c:v>
                </c:pt>
                <c:pt idx="2094">
                  <c:v>-3.4300000000000108E-6</c:v>
                </c:pt>
                <c:pt idx="2095">
                  <c:v>-5.0320000000000189E-6</c:v>
                </c:pt>
                <c:pt idx="2096">
                  <c:v>-3.6900000000000151E-6</c:v>
                </c:pt>
                <c:pt idx="2097">
                  <c:v>-6.5890000000000304E-6</c:v>
                </c:pt>
                <c:pt idx="2098">
                  <c:v>-4.1960000000000129E-6</c:v>
                </c:pt>
                <c:pt idx="2099">
                  <c:v>-7.5090000000000326E-6</c:v>
                </c:pt>
                <c:pt idx="2100">
                  <c:v>-3.1090000000000121E-6</c:v>
                </c:pt>
                <c:pt idx="2101">
                  <c:v>-1.6920000000000085E-6</c:v>
                </c:pt>
                <c:pt idx="2102">
                  <c:v>-3.6430000000000166E-6</c:v>
                </c:pt>
                <c:pt idx="2103">
                  <c:v>-8.5230000000000317E-6</c:v>
                </c:pt>
                <c:pt idx="2104">
                  <c:v>-4.1640000000000003E-6</c:v>
                </c:pt>
                <c:pt idx="2105">
                  <c:v>-3.048000000000013E-6</c:v>
                </c:pt>
                <c:pt idx="2106">
                  <c:v>-4.2790000000000254E-6</c:v>
                </c:pt>
                <c:pt idx="2107">
                  <c:v>-5.3910000000000183E-6</c:v>
                </c:pt>
                <c:pt idx="2108">
                  <c:v>-5.1970000000000106E-6</c:v>
                </c:pt>
                <c:pt idx="2109">
                  <c:v>-3.9470000000000157E-6</c:v>
                </c:pt>
                <c:pt idx="2110">
                  <c:v>-6.3190000000000245E-6</c:v>
                </c:pt>
                <c:pt idx="2111">
                  <c:v>-5.1390000000000214E-6</c:v>
                </c:pt>
                <c:pt idx="2112">
                  <c:v>-5.5030000000000208E-6</c:v>
                </c:pt>
                <c:pt idx="2113">
                  <c:v>-3.4640000000000142E-6</c:v>
                </c:pt>
                <c:pt idx="2114">
                  <c:v>-4.3520000000000034E-6</c:v>
                </c:pt>
                <c:pt idx="2115">
                  <c:v>-3.7100000000000145E-6</c:v>
                </c:pt>
                <c:pt idx="2116">
                  <c:v>-5.8070000000000157E-6</c:v>
                </c:pt>
                <c:pt idx="2117">
                  <c:v>-4.8060000000000189E-6</c:v>
                </c:pt>
                <c:pt idx="2118">
                  <c:v>-5.0510000000000208E-6</c:v>
                </c:pt>
                <c:pt idx="2119">
                  <c:v>-7.500000000000029E-6</c:v>
                </c:pt>
                <c:pt idx="2120">
                  <c:v>-5.5510000000000211E-6</c:v>
                </c:pt>
                <c:pt idx="2121">
                  <c:v>-6.0420000000000194E-6</c:v>
                </c:pt>
                <c:pt idx="2122">
                  <c:v>-2.1880000000000111E-6</c:v>
                </c:pt>
                <c:pt idx="2123">
                  <c:v>-4.2610000000000148E-6</c:v>
                </c:pt>
                <c:pt idx="2124">
                  <c:v>-5.7290000000000226E-6</c:v>
                </c:pt>
                <c:pt idx="2125">
                  <c:v>-7.9730000000000387E-6</c:v>
                </c:pt>
                <c:pt idx="2126">
                  <c:v>-4.0710000000000208E-6</c:v>
                </c:pt>
                <c:pt idx="2127">
                  <c:v>-5.8740000000000178E-6</c:v>
                </c:pt>
                <c:pt idx="2128">
                  <c:v>-2.8230000000000096E-6</c:v>
                </c:pt>
                <c:pt idx="2129">
                  <c:v>-4.2020000000000141E-6</c:v>
                </c:pt>
                <c:pt idx="2130">
                  <c:v>-6.0580000000000198E-6</c:v>
                </c:pt>
                <c:pt idx="2131">
                  <c:v>-4.9750000000000235E-6</c:v>
                </c:pt>
                <c:pt idx="2132">
                  <c:v>-6.2030000000000251E-6</c:v>
                </c:pt>
                <c:pt idx="2133">
                  <c:v>-4.8260000000000127E-6</c:v>
                </c:pt>
                <c:pt idx="2134">
                  <c:v>-3.6200000000000166E-6</c:v>
                </c:pt>
                <c:pt idx="2135">
                  <c:v>-4.8160000000000145E-6</c:v>
                </c:pt>
                <c:pt idx="2136">
                  <c:v>-7.3430000000000303E-6</c:v>
                </c:pt>
                <c:pt idx="2137">
                  <c:v>-4.2730000000000208E-6</c:v>
                </c:pt>
                <c:pt idx="2138">
                  <c:v>-4.0160000000000137E-6</c:v>
                </c:pt>
                <c:pt idx="2139">
                  <c:v>-3.7070000000000189E-6</c:v>
                </c:pt>
                <c:pt idx="2140">
                  <c:v>-4.965000000000016E-6</c:v>
                </c:pt>
                <c:pt idx="2141">
                  <c:v>-5.1050000000000138E-6</c:v>
                </c:pt>
                <c:pt idx="2142">
                  <c:v>-4.6550000000000105E-6</c:v>
                </c:pt>
                <c:pt idx="2143">
                  <c:v>-4.1850000000000091E-6</c:v>
                </c:pt>
                <c:pt idx="2144">
                  <c:v>-5.3100000000000152E-6</c:v>
                </c:pt>
                <c:pt idx="2145">
                  <c:v>-4.6990000000000138E-6</c:v>
                </c:pt>
                <c:pt idx="2146">
                  <c:v>-4.8480000000000169E-6</c:v>
                </c:pt>
                <c:pt idx="2147">
                  <c:v>-5.2370000000000195E-6</c:v>
                </c:pt>
                <c:pt idx="2148">
                  <c:v>-4.3540000000000095E-6</c:v>
                </c:pt>
                <c:pt idx="2149">
                  <c:v>-4.9830000000000233E-6</c:v>
                </c:pt>
                <c:pt idx="2150">
                  <c:v>-3.5140000000000116E-6</c:v>
                </c:pt>
                <c:pt idx="2151">
                  <c:v>-5.0670000000000118E-6</c:v>
                </c:pt>
                <c:pt idx="2152">
                  <c:v>-5.7760000000000299E-6</c:v>
                </c:pt>
                <c:pt idx="2153">
                  <c:v>-5.3280000000000123E-6</c:v>
                </c:pt>
                <c:pt idx="2154">
                  <c:v>-3.2140000000000132E-6</c:v>
                </c:pt>
                <c:pt idx="2155">
                  <c:v>-4.5360000000000215E-6</c:v>
                </c:pt>
                <c:pt idx="2156">
                  <c:v>-5.0860000000000204E-6</c:v>
                </c:pt>
                <c:pt idx="2157">
                  <c:v>-7.2230000000000281E-6</c:v>
                </c:pt>
                <c:pt idx="2158">
                  <c:v>-5.5170000000000151E-6</c:v>
                </c:pt>
                <c:pt idx="2159">
                  <c:v>-3.2560000000000113E-6</c:v>
                </c:pt>
                <c:pt idx="2160">
                  <c:v>-3.8670000000000182E-6</c:v>
                </c:pt>
                <c:pt idx="2161">
                  <c:v>-4.752000000000014E-6</c:v>
                </c:pt>
                <c:pt idx="2162">
                  <c:v>-7.2870000000000261E-6</c:v>
                </c:pt>
                <c:pt idx="2163">
                  <c:v>-4.0130000000000131E-6</c:v>
                </c:pt>
                <c:pt idx="2164">
                  <c:v>-4.5000000000000162E-6</c:v>
                </c:pt>
                <c:pt idx="2165">
                  <c:v>-5.0850000000000157E-6</c:v>
                </c:pt>
                <c:pt idx="2166">
                  <c:v>-5.6510000000000176E-6</c:v>
                </c:pt>
                <c:pt idx="2167">
                  <c:v>-2.6250000000000113E-6</c:v>
                </c:pt>
                <c:pt idx="2168">
                  <c:v>-6.4860000000000324E-6</c:v>
                </c:pt>
                <c:pt idx="2169">
                  <c:v>-6.2610000000000236E-6</c:v>
                </c:pt>
                <c:pt idx="2170">
                  <c:v>-4.2080000000000163E-6</c:v>
                </c:pt>
                <c:pt idx="2171">
                  <c:v>-3.2580000000000131E-6</c:v>
                </c:pt>
                <c:pt idx="2172">
                  <c:v>-5.2860000000000236E-6</c:v>
                </c:pt>
                <c:pt idx="2173">
                  <c:v>-7.0340000000000253E-6</c:v>
                </c:pt>
                <c:pt idx="2174">
                  <c:v>-4.2430000000000177E-6</c:v>
                </c:pt>
                <c:pt idx="2175">
                  <c:v>-5.4610000000000236E-6</c:v>
                </c:pt>
                <c:pt idx="2176">
                  <c:v>-4.5040000000000106E-6</c:v>
                </c:pt>
                <c:pt idx="2177">
                  <c:v>-4.5610000000000153E-6</c:v>
                </c:pt>
                <c:pt idx="2178">
                  <c:v>-2.7930000000000121E-6</c:v>
                </c:pt>
                <c:pt idx="2179">
                  <c:v>-5.4440000000000194E-6</c:v>
                </c:pt>
                <c:pt idx="2180">
                  <c:v>-8.012000000000031E-6</c:v>
                </c:pt>
                <c:pt idx="2181">
                  <c:v>-5.1070000000000106E-6</c:v>
                </c:pt>
                <c:pt idx="2182">
                  <c:v>-4.0730000000000176E-6</c:v>
                </c:pt>
                <c:pt idx="2183">
                  <c:v>-6.799000000000031E-6</c:v>
                </c:pt>
                <c:pt idx="2184">
                  <c:v>-5.8620000000000127E-6</c:v>
                </c:pt>
                <c:pt idx="2185">
                  <c:v>-4.593000000000016E-6</c:v>
                </c:pt>
                <c:pt idx="2186">
                  <c:v>-3.8910000000000098E-6</c:v>
                </c:pt>
                <c:pt idx="2187">
                  <c:v>-4.7240000000000034E-6</c:v>
                </c:pt>
                <c:pt idx="2188">
                  <c:v>-4.0130000000000131E-6</c:v>
                </c:pt>
                <c:pt idx="2189">
                  <c:v>-4.5570000000000116E-6</c:v>
                </c:pt>
                <c:pt idx="2190">
                  <c:v>-6.0870000000000198E-6</c:v>
                </c:pt>
                <c:pt idx="2191">
                  <c:v>-7.143000000000028E-6</c:v>
                </c:pt>
                <c:pt idx="2192">
                  <c:v>-5.7820000000000236E-6</c:v>
                </c:pt>
                <c:pt idx="2193">
                  <c:v>-4.893000000000014E-6</c:v>
                </c:pt>
                <c:pt idx="2194">
                  <c:v>-5.3180000000000141E-6</c:v>
                </c:pt>
                <c:pt idx="2195">
                  <c:v>-5.1279999999999999E-6</c:v>
                </c:pt>
                <c:pt idx="2196">
                  <c:v>-3.2770000000000154E-6</c:v>
                </c:pt>
                <c:pt idx="2197">
                  <c:v>-4.5590000000000177E-6</c:v>
                </c:pt>
                <c:pt idx="2198">
                  <c:v>-7.0180000000000233E-6</c:v>
                </c:pt>
                <c:pt idx="2199">
                  <c:v>-3.8510000000000102E-6</c:v>
                </c:pt>
                <c:pt idx="2200">
                  <c:v>-5.1510000000000147E-6</c:v>
                </c:pt>
                <c:pt idx="2201">
                  <c:v>-6.6240000000000106E-6</c:v>
                </c:pt>
                <c:pt idx="2202">
                  <c:v>-3.5830000000000168E-6</c:v>
                </c:pt>
                <c:pt idx="2203">
                  <c:v>-4.3060000000000169E-6</c:v>
                </c:pt>
                <c:pt idx="2204">
                  <c:v>-8.0380000000000067E-6</c:v>
                </c:pt>
                <c:pt idx="2205">
                  <c:v>-4.7230000000000148E-6</c:v>
                </c:pt>
                <c:pt idx="2206">
                  <c:v>-6.6850000000000207E-6</c:v>
                </c:pt>
                <c:pt idx="2207">
                  <c:v>-3.84200000000001E-6</c:v>
                </c:pt>
                <c:pt idx="2208">
                  <c:v>-5.1590000000000187E-6</c:v>
                </c:pt>
                <c:pt idx="2209">
                  <c:v>-5.6320000000000157E-6</c:v>
                </c:pt>
                <c:pt idx="2210">
                  <c:v>-5.6450000000000163E-6</c:v>
                </c:pt>
                <c:pt idx="2211">
                  <c:v>-7.1170000000000176E-6</c:v>
                </c:pt>
                <c:pt idx="2212">
                  <c:v>-4.4750000000000215E-6</c:v>
                </c:pt>
                <c:pt idx="2213">
                  <c:v>-4.6320000000000134E-6</c:v>
                </c:pt>
                <c:pt idx="2214">
                  <c:v>-6.7070000000000232E-6</c:v>
                </c:pt>
                <c:pt idx="2215">
                  <c:v>-4.4860000000000236E-6</c:v>
                </c:pt>
                <c:pt idx="2216">
                  <c:v>-3.2500000000000149E-7</c:v>
                </c:pt>
                <c:pt idx="2217">
                  <c:v>-6.6800000000000207E-6</c:v>
                </c:pt>
                <c:pt idx="2218">
                  <c:v>-3.8550000000000105E-6</c:v>
                </c:pt>
                <c:pt idx="2219">
                  <c:v>-7.4210000000000311E-6</c:v>
                </c:pt>
                <c:pt idx="2220">
                  <c:v>-3.2520000000000101E-6</c:v>
                </c:pt>
                <c:pt idx="2221">
                  <c:v>-6.5780000000000309E-6</c:v>
                </c:pt>
                <c:pt idx="2222">
                  <c:v>-3.6120000000000096E-6</c:v>
                </c:pt>
                <c:pt idx="2223">
                  <c:v>-3.7050000000000158E-6</c:v>
                </c:pt>
                <c:pt idx="2224">
                  <c:v>-5.3710000000000253E-6</c:v>
                </c:pt>
                <c:pt idx="2225">
                  <c:v>-5.6000000000000175E-6</c:v>
                </c:pt>
                <c:pt idx="2226">
                  <c:v>-6.0020000000000198E-6</c:v>
                </c:pt>
                <c:pt idx="2227">
                  <c:v>-4.852000000000013E-6</c:v>
                </c:pt>
                <c:pt idx="2228">
                  <c:v>-5.9030000000000289E-6</c:v>
                </c:pt>
                <c:pt idx="2229">
                  <c:v>-4.7510000000000202E-6</c:v>
                </c:pt>
                <c:pt idx="2230">
                  <c:v>-7.1700000000000315E-7</c:v>
                </c:pt>
                <c:pt idx="2231">
                  <c:v>-3.3620000000000095E-6</c:v>
                </c:pt>
                <c:pt idx="2232">
                  <c:v>-9.4330000000000349E-6</c:v>
                </c:pt>
                <c:pt idx="2233">
                  <c:v>-7.0740000000000241E-6</c:v>
                </c:pt>
                <c:pt idx="2234">
                  <c:v>-3.4080000000000121E-6</c:v>
                </c:pt>
                <c:pt idx="2235">
                  <c:v>-3.8360000000000095E-6</c:v>
                </c:pt>
                <c:pt idx="2236">
                  <c:v>-5.1770000000000141E-6</c:v>
                </c:pt>
                <c:pt idx="2237">
                  <c:v>-5.0360000000000226E-6</c:v>
                </c:pt>
                <c:pt idx="2238">
                  <c:v>-5.525000000000014E-6</c:v>
                </c:pt>
                <c:pt idx="2239">
                  <c:v>-5.8160000000000177E-6</c:v>
                </c:pt>
                <c:pt idx="2240">
                  <c:v>-2.5910000000000087E-6</c:v>
                </c:pt>
                <c:pt idx="2241">
                  <c:v>-6.1450000000000157E-6</c:v>
                </c:pt>
                <c:pt idx="2242">
                  <c:v>-4.2500000000000152E-6</c:v>
                </c:pt>
                <c:pt idx="2243">
                  <c:v>-7.0690000000000241E-6</c:v>
                </c:pt>
                <c:pt idx="2244">
                  <c:v>-3.3790000000000082E-6</c:v>
                </c:pt>
                <c:pt idx="2245">
                  <c:v>-5.9100000000000213E-6</c:v>
                </c:pt>
                <c:pt idx="2246">
                  <c:v>-4.0780000000000175E-6</c:v>
                </c:pt>
                <c:pt idx="2247">
                  <c:v>-3.6110000000000117E-6</c:v>
                </c:pt>
                <c:pt idx="2248">
                  <c:v>-3.8260000000000105E-6</c:v>
                </c:pt>
                <c:pt idx="2249">
                  <c:v>-3.6130000000000135E-6</c:v>
                </c:pt>
                <c:pt idx="2250">
                  <c:v>-6.8510000000000281E-6</c:v>
                </c:pt>
                <c:pt idx="2251">
                  <c:v>-5.9650000000000208E-6</c:v>
                </c:pt>
                <c:pt idx="2252">
                  <c:v>-8.4410000000000179E-6</c:v>
                </c:pt>
                <c:pt idx="2253">
                  <c:v>-3.9470000000000157E-6</c:v>
                </c:pt>
                <c:pt idx="2254">
                  <c:v>-6.5600000000000291E-7</c:v>
                </c:pt>
                <c:pt idx="2255">
                  <c:v>-2.6810000000000113E-6</c:v>
                </c:pt>
                <c:pt idx="2256">
                  <c:v>-5.2810000000000262E-6</c:v>
                </c:pt>
                <c:pt idx="2257">
                  <c:v>-5.8690000000000204E-6</c:v>
                </c:pt>
                <c:pt idx="2258">
                  <c:v>-4.7370000000000158E-6</c:v>
                </c:pt>
                <c:pt idx="2259">
                  <c:v>-7.592000000000024E-6</c:v>
                </c:pt>
                <c:pt idx="2260">
                  <c:v>-5.4490000000000303E-6</c:v>
                </c:pt>
                <c:pt idx="2261">
                  <c:v>-5.1140000000000073E-6</c:v>
                </c:pt>
                <c:pt idx="2262">
                  <c:v>-4.452000000000016E-6</c:v>
                </c:pt>
                <c:pt idx="2263">
                  <c:v>-5.5080000000000208E-6</c:v>
                </c:pt>
                <c:pt idx="2264">
                  <c:v>-7.3280000000000195E-6</c:v>
                </c:pt>
                <c:pt idx="2265">
                  <c:v>-4.2980000000000146E-6</c:v>
                </c:pt>
                <c:pt idx="2266">
                  <c:v>-4.5980000000000159E-6</c:v>
                </c:pt>
                <c:pt idx="2267">
                  <c:v>-4.8890000000000204E-6</c:v>
                </c:pt>
                <c:pt idx="2268">
                  <c:v>-6.2970000000000195E-6</c:v>
                </c:pt>
                <c:pt idx="2269">
                  <c:v>-6.4890000000000339E-6</c:v>
                </c:pt>
                <c:pt idx="2270">
                  <c:v>-5.0820000000000176E-6</c:v>
                </c:pt>
                <c:pt idx="2271">
                  <c:v>-4.3850000000000131E-6</c:v>
                </c:pt>
                <c:pt idx="2272">
                  <c:v>-3.8080000000000138E-6</c:v>
                </c:pt>
                <c:pt idx="2273">
                  <c:v>-4.0430000000000162E-6</c:v>
                </c:pt>
                <c:pt idx="2274">
                  <c:v>-5.525000000000014E-6</c:v>
                </c:pt>
                <c:pt idx="2275">
                  <c:v>-5.475000000000028E-6</c:v>
                </c:pt>
                <c:pt idx="2276">
                  <c:v>-4.7800000000000195E-6</c:v>
                </c:pt>
                <c:pt idx="2277">
                  <c:v>-4.86300000000001E-6</c:v>
                </c:pt>
                <c:pt idx="2278">
                  <c:v>-5.4870000000000205E-6</c:v>
                </c:pt>
                <c:pt idx="2279">
                  <c:v>-5.6390000000000226E-6</c:v>
                </c:pt>
                <c:pt idx="2280">
                  <c:v>-5.1490000000000188E-6</c:v>
                </c:pt>
                <c:pt idx="2281">
                  <c:v>-3.424000000000012E-6</c:v>
                </c:pt>
                <c:pt idx="2282">
                  <c:v>-4.7290000000000186E-6</c:v>
                </c:pt>
                <c:pt idx="2283">
                  <c:v>-4.6290000000000128E-6</c:v>
                </c:pt>
                <c:pt idx="2284">
                  <c:v>-5.2930000000000195E-6</c:v>
                </c:pt>
                <c:pt idx="2285">
                  <c:v>-4.0170000000000024E-6</c:v>
                </c:pt>
                <c:pt idx="2286">
                  <c:v>-6.7260000000000234E-6</c:v>
                </c:pt>
                <c:pt idx="2287">
                  <c:v>-7.257000000000023E-6</c:v>
                </c:pt>
                <c:pt idx="2288">
                  <c:v>-5.2010000000000261E-6</c:v>
                </c:pt>
                <c:pt idx="2289">
                  <c:v>-4.4750000000000215E-6</c:v>
                </c:pt>
                <c:pt idx="2290">
                  <c:v>-6.0020000000000198E-6</c:v>
                </c:pt>
                <c:pt idx="2291">
                  <c:v>-5.3400000000000158E-6</c:v>
                </c:pt>
                <c:pt idx="2292">
                  <c:v>-3.7370000000000165E-6</c:v>
                </c:pt>
                <c:pt idx="2293">
                  <c:v>-4.2330000000000194E-6</c:v>
                </c:pt>
                <c:pt idx="2294">
                  <c:v>-4.1760000000000147E-6</c:v>
                </c:pt>
                <c:pt idx="2295">
                  <c:v>-4.7140000000000128E-6</c:v>
                </c:pt>
                <c:pt idx="2296">
                  <c:v>-5.3560000000000178E-6</c:v>
                </c:pt>
                <c:pt idx="2297">
                  <c:v>-3.6490000000000154E-6</c:v>
                </c:pt>
                <c:pt idx="2298">
                  <c:v>-4.3570000000000033E-6</c:v>
                </c:pt>
                <c:pt idx="2299">
                  <c:v>-7.6050000000000246E-6</c:v>
                </c:pt>
                <c:pt idx="2300">
                  <c:v>-5.7190000000000261E-6</c:v>
                </c:pt>
                <c:pt idx="2301">
                  <c:v>-5.1240000000000004E-6</c:v>
                </c:pt>
                <c:pt idx="2302">
                  <c:v>-5.6830000000000183E-6</c:v>
                </c:pt>
                <c:pt idx="2303">
                  <c:v>-5.8900000000000181E-6</c:v>
                </c:pt>
                <c:pt idx="2304">
                  <c:v>-7.3110000000000288E-6</c:v>
                </c:pt>
                <c:pt idx="2305">
                  <c:v>-3.310000000000009E-6</c:v>
                </c:pt>
                <c:pt idx="2306">
                  <c:v>-2.4870000000000111E-6</c:v>
                </c:pt>
                <c:pt idx="2307">
                  <c:v>-5.9900000000000248E-6</c:v>
                </c:pt>
                <c:pt idx="2308">
                  <c:v>-4.9870000000000193E-6</c:v>
                </c:pt>
                <c:pt idx="2309">
                  <c:v>-4.2220000000000106E-6</c:v>
                </c:pt>
                <c:pt idx="2310">
                  <c:v>-4.5860000000000176E-6</c:v>
                </c:pt>
                <c:pt idx="2311">
                  <c:v>-3.0460000000000103E-6</c:v>
                </c:pt>
                <c:pt idx="2312">
                  <c:v>-4.7310000000000281E-6</c:v>
                </c:pt>
                <c:pt idx="2313">
                  <c:v>-4.9260000000000194E-6</c:v>
                </c:pt>
                <c:pt idx="2314">
                  <c:v>-5.7820000000000236E-6</c:v>
                </c:pt>
                <c:pt idx="2315">
                  <c:v>-4.5960000000000158E-6</c:v>
                </c:pt>
                <c:pt idx="2316">
                  <c:v>-3.7890000000000166E-6</c:v>
                </c:pt>
                <c:pt idx="2317">
                  <c:v>-4.7650000000000128E-6</c:v>
                </c:pt>
                <c:pt idx="2318">
                  <c:v>-4.1520000000000079E-6</c:v>
                </c:pt>
                <c:pt idx="2319">
                  <c:v>-5.5670000000000138E-6</c:v>
                </c:pt>
                <c:pt idx="2320">
                  <c:v>-5.3000000000000187E-6</c:v>
                </c:pt>
                <c:pt idx="2321">
                  <c:v>-4.4390000000000281E-6</c:v>
                </c:pt>
                <c:pt idx="2322">
                  <c:v>-8.1800000000000301E-6</c:v>
                </c:pt>
                <c:pt idx="2323">
                  <c:v>-4.1080000000000113E-6</c:v>
                </c:pt>
                <c:pt idx="2324">
                  <c:v>-3.3480000000000122E-6</c:v>
                </c:pt>
                <c:pt idx="2325">
                  <c:v>-3.469000000000012E-6</c:v>
                </c:pt>
                <c:pt idx="2326">
                  <c:v>-3.9020000000000111E-6</c:v>
                </c:pt>
                <c:pt idx="2327">
                  <c:v>-6.2630000000000203E-6</c:v>
                </c:pt>
                <c:pt idx="2328">
                  <c:v>-6.0400000000000235E-6</c:v>
                </c:pt>
                <c:pt idx="2329">
                  <c:v>-6.7640000000000177E-6</c:v>
                </c:pt>
                <c:pt idx="2330">
                  <c:v>-5.0070000000000141E-6</c:v>
                </c:pt>
                <c:pt idx="2331">
                  <c:v>-5.8840000000000177E-6</c:v>
                </c:pt>
                <c:pt idx="2332">
                  <c:v>-4.3070000000000106E-6</c:v>
                </c:pt>
                <c:pt idx="2333">
                  <c:v>-1.3100000000000065E-6</c:v>
                </c:pt>
                <c:pt idx="2334">
                  <c:v>-8.6590000000000386E-6</c:v>
                </c:pt>
                <c:pt idx="2335">
                  <c:v>-4.1320000000000106E-6</c:v>
                </c:pt>
                <c:pt idx="2336">
                  <c:v>-8.2500000000000385E-7</c:v>
                </c:pt>
                <c:pt idx="2337">
                  <c:v>-5.9310000000000352E-6</c:v>
                </c:pt>
                <c:pt idx="2338">
                  <c:v>-6.4690000000000282E-6</c:v>
                </c:pt>
                <c:pt idx="2339">
                  <c:v>-6.4650000000000237E-6</c:v>
                </c:pt>
                <c:pt idx="2340">
                  <c:v>-1.9490000000000075E-6</c:v>
                </c:pt>
                <c:pt idx="2341">
                  <c:v>-5.4520000000000208E-6</c:v>
                </c:pt>
                <c:pt idx="2342">
                  <c:v>-5.4200000000000193E-6</c:v>
                </c:pt>
                <c:pt idx="2343">
                  <c:v>-6.0660000000000195E-6</c:v>
                </c:pt>
                <c:pt idx="2344">
                  <c:v>-3.2700000000000144E-6</c:v>
                </c:pt>
                <c:pt idx="2345">
                  <c:v>-4.0380000000000188E-6</c:v>
                </c:pt>
                <c:pt idx="2346">
                  <c:v>-3.3130000000000096E-6</c:v>
                </c:pt>
                <c:pt idx="2347">
                  <c:v>-5.8550000000000159E-6</c:v>
                </c:pt>
                <c:pt idx="2348">
                  <c:v>-7.785000000000033E-6</c:v>
                </c:pt>
                <c:pt idx="2349">
                  <c:v>-4.4350000000000202E-6</c:v>
                </c:pt>
                <c:pt idx="2350">
                  <c:v>-4.5030000000000186E-6</c:v>
                </c:pt>
                <c:pt idx="2351">
                  <c:v>-3.5190000000000103E-6</c:v>
                </c:pt>
                <c:pt idx="2352">
                  <c:v>-5.3490000000000228E-6</c:v>
                </c:pt>
                <c:pt idx="2353">
                  <c:v>-3.021000000000011E-6</c:v>
                </c:pt>
                <c:pt idx="2354">
                  <c:v>-6.1630000000000162E-6</c:v>
                </c:pt>
                <c:pt idx="2355">
                  <c:v>-4.2870000000000159E-6</c:v>
                </c:pt>
                <c:pt idx="2356">
                  <c:v>-4.0350000000000147E-6</c:v>
                </c:pt>
                <c:pt idx="2357">
                  <c:v>-4.0500000000000129E-6</c:v>
                </c:pt>
                <c:pt idx="2358">
                  <c:v>-2.5100000000000069E-6</c:v>
                </c:pt>
                <c:pt idx="2359">
                  <c:v>-7.3800000000000293E-6</c:v>
                </c:pt>
                <c:pt idx="2360">
                  <c:v>-5.4210000000000215E-6</c:v>
                </c:pt>
                <c:pt idx="2361">
                  <c:v>-2.6470000000000134E-6</c:v>
                </c:pt>
                <c:pt idx="2362">
                  <c:v>-5.6940000000000119E-6</c:v>
                </c:pt>
                <c:pt idx="2363">
                  <c:v>-2.0730000000000079E-6</c:v>
                </c:pt>
                <c:pt idx="2364">
                  <c:v>-7.2940000000000237E-6</c:v>
                </c:pt>
                <c:pt idx="2365">
                  <c:v>-5.6900000000000141E-6</c:v>
                </c:pt>
                <c:pt idx="2366">
                  <c:v>-4.0790000000000214E-6</c:v>
                </c:pt>
                <c:pt idx="2367">
                  <c:v>-4.2080000000000163E-6</c:v>
                </c:pt>
                <c:pt idx="2368">
                  <c:v>-3.646000000000013E-6</c:v>
                </c:pt>
                <c:pt idx="2369">
                  <c:v>-4.7490000000000235E-6</c:v>
                </c:pt>
                <c:pt idx="2370">
                  <c:v>-4.6960000000000131E-6</c:v>
                </c:pt>
                <c:pt idx="2371">
                  <c:v>-4.9320000000000233E-6</c:v>
                </c:pt>
                <c:pt idx="2372">
                  <c:v>-7.0690000000000241E-6</c:v>
                </c:pt>
                <c:pt idx="2373">
                  <c:v>-5.5800000000000203E-6</c:v>
                </c:pt>
                <c:pt idx="2374">
                  <c:v>-4.5710000000000237E-6</c:v>
                </c:pt>
                <c:pt idx="2375">
                  <c:v>-6.4450000000000289E-6</c:v>
                </c:pt>
                <c:pt idx="2376">
                  <c:v>-5.6840000000000128E-6</c:v>
                </c:pt>
                <c:pt idx="2377">
                  <c:v>-5.2290000000000197E-6</c:v>
                </c:pt>
                <c:pt idx="2378">
                  <c:v>-7.270000000000032E-6</c:v>
                </c:pt>
                <c:pt idx="2379">
                  <c:v>-4.1870000000000024E-6</c:v>
                </c:pt>
                <c:pt idx="2380">
                  <c:v>-2.0760000000000039E-6</c:v>
                </c:pt>
                <c:pt idx="2381">
                  <c:v>-5.4270000000000177E-6</c:v>
                </c:pt>
                <c:pt idx="2382">
                  <c:v>-6.03600000000003E-6</c:v>
                </c:pt>
                <c:pt idx="2383">
                  <c:v>-5.0240000000000073E-6</c:v>
                </c:pt>
                <c:pt idx="2384">
                  <c:v>-5.9710000000000348E-6</c:v>
                </c:pt>
                <c:pt idx="2385">
                  <c:v>-3.5220000000000126E-6</c:v>
                </c:pt>
                <c:pt idx="2386">
                  <c:v>-4.3300000000000161E-6</c:v>
                </c:pt>
                <c:pt idx="2387">
                  <c:v>-4.3420000000000128E-6</c:v>
                </c:pt>
                <c:pt idx="2388">
                  <c:v>-4.21400000000001E-6</c:v>
                </c:pt>
                <c:pt idx="2389">
                  <c:v>-4.9860000000000265E-6</c:v>
                </c:pt>
                <c:pt idx="2390">
                  <c:v>-5.8350000000000195E-6</c:v>
                </c:pt>
                <c:pt idx="2391">
                  <c:v>-3.5100000000000117E-6</c:v>
                </c:pt>
                <c:pt idx="2392">
                  <c:v>-5.3690000000000175E-6</c:v>
                </c:pt>
                <c:pt idx="2393">
                  <c:v>-5.9940000000000183E-6</c:v>
                </c:pt>
                <c:pt idx="2394">
                  <c:v>-6.1680000000000136E-6</c:v>
                </c:pt>
                <c:pt idx="2395">
                  <c:v>-5.3540000000000109E-6</c:v>
                </c:pt>
                <c:pt idx="2396">
                  <c:v>-6.3470000000000182E-6</c:v>
                </c:pt>
                <c:pt idx="2397">
                  <c:v>-3.5540000000000121E-6</c:v>
                </c:pt>
                <c:pt idx="2398">
                  <c:v>-3.9920000000000111E-6</c:v>
                </c:pt>
                <c:pt idx="2399">
                  <c:v>-4.8770000000000162E-6</c:v>
                </c:pt>
                <c:pt idx="2400">
                  <c:v>-4.9910000000000264E-6</c:v>
                </c:pt>
                <c:pt idx="2401">
                  <c:v>-6.7410000000000317E-6</c:v>
                </c:pt>
                <c:pt idx="2402">
                  <c:v>-4.9960000000000247E-6</c:v>
                </c:pt>
                <c:pt idx="2403">
                  <c:v>-5.525000000000014E-6</c:v>
                </c:pt>
                <c:pt idx="2404">
                  <c:v>-4.3010000000000178E-6</c:v>
                </c:pt>
                <c:pt idx="2405">
                  <c:v>-4.8110000000000163E-6</c:v>
                </c:pt>
                <c:pt idx="2406">
                  <c:v>-4.5630000000000129E-6</c:v>
                </c:pt>
                <c:pt idx="2407">
                  <c:v>-4.9610000000000208E-6</c:v>
                </c:pt>
                <c:pt idx="2408">
                  <c:v>-6.7300000000000321E-6</c:v>
                </c:pt>
                <c:pt idx="2409">
                  <c:v>-5.7360000000000311E-6</c:v>
                </c:pt>
                <c:pt idx="2410">
                  <c:v>-4.2920000000000124E-6</c:v>
                </c:pt>
                <c:pt idx="2411">
                  <c:v>-5.2620000000000159E-6</c:v>
                </c:pt>
                <c:pt idx="2412">
                  <c:v>-3.7590000000000139E-6</c:v>
                </c:pt>
                <c:pt idx="2413">
                  <c:v>-3.2470000000000165E-6</c:v>
                </c:pt>
                <c:pt idx="2414">
                  <c:v>-4.1620000000000052E-6</c:v>
                </c:pt>
                <c:pt idx="2415">
                  <c:v>-4.0960000000000138E-6</c:v>
                </c:pt>
                <c:pt idx="2416">
                  <c:v>-5.2960000000000235E-6</c:v>
                </c:pt>
                <c:pt idx="2417">
                  <c:v>-5.7160000000000246E-6</c:v>
                </c:pt>
                <c:pt idx="2418">
                  <c:v>-6.0190000000000232E-6</c:v>
                </c:pt>
                <c:pt idx="2419">
                  <c:v>-5.6850000000000159E-6</c:v>
                </c:pt>
                <c:pt idx="2420">
                  <c:v>-6.4610000000000259E-6</c:v>
                </c:pt>
                <c:pt idx="2421">
                  <c:v>-3.923000000000019E-6</c:v>
                </c:pt>
                <c:pt idx="2422">
                  <c:v>-4.7910000000000216E-6</c:v>
                </c:pt>
                <c:pt idx="2423">
                  <c:v>-5.2640000000000126E-6</c:v>
                </c:pt>
                <c:pt idx="2424">
                  <c:v>-2.9930000000000106E-6</c:v>
                </c:pt>
                <c:pt idx="2425">
                  <c:v>-3.405000000000011E-6</c:v>
                </c:pt>
                <c:pt idx="2426">
                  <c:v>-3.6380000000000141E-6</c:v>
                </c:pt>
                <c:pt idx="2427">
                  <c:v>-4.914000000000016E-6</c:v>
                </c:pt>
                <c:pt idx="2428">
                  <c:v>-6.6240000000000106E-6</c:v>
                </c:pt>
                <c:pt idx="2429">
                  <c:v>-6.8130000000000235E-6</c:v>
                </c:pt>
                <c:pt idx="2430">
                  <c:v>-4.8020000000000135E-6</c:v>
                </c:pt>
                <c:pt idx="2431">
                  <c:v>-2.9930000000000106E-6</c:v>
                </c:pt>
                <c:pt idx="2432">
                  <c:v>-5.3890000000000233E-6</c:v>
                </c:pt>
                <c:pt idx="2433">
                  <c:v>-5.5300000000000233E-6</c:v>
                </c:pt>
                <c:pt idx="2434">
                  <c:v>-6.0440000000000187E-6</c:v>
                </c:pt>
                <c:pt idx="2435">
                  <c:v>-4.4730000000000248E-6</c:v>
                </c:pt>
                <c:pt idx="2436">
                  <c:v>-6.5200000000000197E-6</c:v>
                </c:pt>
                <c:pt idx="2437">
                  <c:v>-4.7260000000000162E-6</c:v>
                </c:pt>
                <c:pt idx="2438">
                  <c:v>-5.0400000000000195E-6</c:v>
                </c:pt>
                <c:pt idx="2439">
                  <c:v>-4.9600000000000186E-6</c:v>
                </c:pt>
                <c:pt idx="2440">
                  <c:v>-4.1350000000000129E-6</c:v>
                </c:pt>
                <c:pt idx="2441">
                  <c:v>-4.8210000000000136E-6</c:v>
                </c:pt>
                <c:pt idx="2442">
                  <c:v>-5.1580000000000131E-6</c:v>
                </c:pt>
                <c:pt idx="2443">
                  <c:v>-2.1410000000000092E-6</c:v>
                </c:pt>
                <c:pt idx="2444">
                  <c:v>-5.7640000000000129E-6</c:v>
                </c:pt>
                <c:pt idx="2445">
                  <c:v>-3.9640000000000174E-6</c:v>
                </c:pt>
                <c:pt idx="2446">
                  <c:v>-3.8310000000000104E-6</c:v>
                </c:pt>
                <c:pt idx="2447">
                  <c:v>-4.3720000000000159E-6</c:v>
                </c:pt>
                <c:pt idx="2448">
                  <c:v>-4.8950000000000124E-6</c:v>
                </c:pt>
                <c:pt idx="2449">
                  <c:v>-5.0780000000000215E-6</c:v>
                </c:pt>
                <c:pt idx="2450">
                  <c:v>-3.2530000000000144E-6</c:v>
                </c:pt>
                <c:pt idx="2451">
                  <c:v>-5.4640000000000141E-6</c:v>
                </c:pt>
                <c:pt idx="2452">
                  <c:v>-3.9520000000000098E-6</c:v>
                </c:pt>
                <c:pt idx="2453">
                  <c:v>-5.3730000000000212E-6</c:v>
                </c:pt>
                <c:pt idx="2454">
                  <c:v>-5.1240000000000004E-6</c:v>
                </c:pt>
                <c:pt idx="2455">
                  <c:v>-3.8340000000000111E-6</c:v>
                </c:pt>
                <c:pt idx="2456">
                  <c:v>-6.3650000000000161E-6</c:v>
                </c:pt>
                <c:pt idx="2457">
                  <c:v>-3.4890000000000127E-6</c:v>
                </c:pt>
                <c:pt idx="2458">
                  <c:v>-5.9660000000000264E-6</c:v>
                </c:pt>
                <c:pt idx="2459">
                  <c:v>-6.3990000000000255E-6</c:v>
                </c:pt>
                <c:pt idx="2460">
                  <c:v>-4.8350000000000164E-6</c:v>
                </c:pt>
                <c:pt idx="2461">
                  <c:v>-4.7120000000000135E-6</c:v>
                </c:pt>
                <c:pt idx="2462">
                  <c:v>-5.5790000000000299E-6</c:v>
                </c:pt>
                <c:pt idx="2463">
                  <c:v>-4.7500000000000147E-6</c:v>
                </c:pt>
                <c:pt idx="2464">
                  <c:v>-3.1550000000000096E-6</c:v>
                </c:pt>
                <c:pt idx="2465">
                  <c:v>-4.9610000000000208E-6</c:v>
                </c:pt>
                <c:pt idx="2466">
                  <c:v>-5.3100000000000152E-6</c:v>
                </c:pt>
                <c:pt idx="2467">
                  <c:v>-4.1810000000000147E-6</c:v>
                </c:pt>
                <c:pt idx="2468">
                  <c:v>-3.7380000000000149E-6</c:v>
                </c:pt>
                <c:pt idx="2469">
                  <c:v>-7.760000000000024E-6</c:v>
                </c:pt>
                <c:pt idx="2470">
                  <c:v>-4.8260000000000127E-6</c:v>
                </c:pt>
                <c:pt idx="2471">
                  <c:v>-6.3830000000000226E-6</c:v>
                </c:pt>
                <c:pt idx="2472">
                  <c:v>-7.1840000000000188E-6</c:v>
                </c:pt>
                <c:pt idx="2473">
                  <c:v>-3.7010000000000167E-6</c:v>
                </c:pt>
                <c:pt idx="2474">
                  <c:v>-2.369000000000006E-6</c:v>
                </c:pt>
                <c:pt idx="2475">
                  <c:v>-4.1540000000000004E-6</c:v>
                </c:pt>
                <c:pt idx="2476">
                  <c:v>-4.4450000000000176E-6</c:v>
                </c:pt>
                <c:pt idx="2477">
                  <c:v>-6.2450000000000241E-6</c:v>
                </c:pt>
                <c:pt idx="2478">
                  <c:v>-5.5750000000000237E-6</c:v>
                </c:pt>
                <c:pt idx="2479">
                  <c:v>-3.7590000000000139E-6</c:v>
                </c:pt>
                <c:pt idx="2480">
                  <c:v>-4.8250000000000106E-6</c:v>
                </c:pt>
                <c:pt idx="2481">
                  <c:v>-6.5860000000000289E-6</c:v>
                </c:pt>
                <c:pt idx="2482">
                  <c:v>-3.4890000000000127E-6</c:v>
                </c:pt>
                <c:pt idx="2483">
                  <c:v>-7.2880000000000317E-6</c:v>
                </c:pt>
                <c:pt idx="2484">
                  <c:v>-4.2780000000000207E-6</c:v>
                </c:pt>
                <c:pt idx="2485">
                  <c:v>-2.6390000000000077E-6</c:v>
                </c:pt>
                <c:pt idx="2486">
                  <c:v>-5.9880000000000289E-6</c:v>
                </c:pt>
                <c:pt idx="2487">
                  <c:v>-5.6540000000000106E-6</c:v>
                </c:pt>
                <c:pt idx="2488">
                  <c:v>-6.1710000000000261E-6</c:v>
                </c:pt>
                <c:pt idx="2489">
                  <c:v>-4.4020000000000148E-6</c:v>
                </c:pt>
                <c:pt idx="2490">
                  <c:v>-2.5080000000000105E-6</c:v>
                </c:pt>
                <c:pt idx="2491">
                  <c:v>-6.615000000000018E-6</c:v>
                </c:pt>
                <c:pt idx="2492">
                  <c:v>-4.8220000000000082E-6</c:v>
                </c:pt>
                <c:pt idx="2493">
                  <c:v>-4.2860000000000205E-6</c:v>
                </c:pt>
                <c:pt idx="2494">
                  <c:v>-5.6990000000000195E-6</c:v>
                </c:pt>
                <c:pt idx="2495">
                  <c:v>-5.0760000000000248E-6</c:v>
                </c:pt>
                <c:pt idx="2496">
                  <c:v>-5.0600000000000159E-6</c:v>
                </c:pt>
                <c:pt idx="2497">
                  <c:v>-5.4570000000000182E-6</c:v>
                </c:pt>
                <c:pt idx="2498">
                  <c:v>-5.0400000000000195E-6</c:v>
                </c:pt>
                <c:pt idx="2499">
                  <c:v>-4.4220000000000129E-6</c:v>
                </c:pt>
                <c:pt idx="2500">
                  <c:v>-3.7140000000000152E-6</c:v>
                </c:pt>
                <c:pt idx="2501">
                  <c:v>-6.2940000000000197E-6</c:v>
                </c:pt>
                <c:pt idx="2502">
                  <c:v>-5.6790000000000247E-6</c:v>
                </c:pt>
                <c:pt idx="2503">
                  <c:v>-4.1970000000000023E-6</c:v>
                </c:pt>
                <c:pt idx="2504">
                  <c:v>-2.7170000000000118E-6</c:v>
                </c:pt>
                <c:pt idx="2505">
                  <c:v>-7.1510000000000261E-6</c:v>
                </c:pt>
                <c:pt idx="2506">
                  <c:v>-3.9160000000000096E-6</c:v>
                </c:pt>
                <c:pt idx="2507">
                  <c:v>-4.5890000000000208E-6</c:v>
                </c:pt>
                <c:pt idx="2508">
                  <c:v>-4.1460000000000125E-6</c:v>
                </c:pt>
                <c:pt idx="2509">
                  <c:v>-4.9690000000000205E-6</c:v>
                </c:pt>
                <c:pt idx="2510">
                  <c:v>-5.3810000000000235E-6</c:v>
                </c:pt>
                <c:pt idx="2511">
                  <c:v>-6.4110000000000298E-6</c:v>
                </c:pt>
                <c:pt idx="2512">
                  <c:v>-6.5640000000000137E-6</c:v>
                </c:pt>
                <c:pt idx="2513">
                  <c:v>-4.9660000000000207E-6</c:v>
                </c:pt>
                <c:pt idx="2514">
                  <c:v>-4.1170000000000014E-6</c:v>
                </c:pt>
                <c:pt idx="2515">
                  <c:v>-5.406000000000025E-6</c:v>
                </c:pt>
                <c:pt idx="2516">
                  <c:v>-5.5130000000000182E-6</c:v>
                </c:pt>
                <c:pt idx="2517">
                  <c:v>-2.2410000000000112E-6</c:v>
                </c:pt>
                <c:pt idx="2518">
                  <c:v>-4.7580000000000178E-6</c:v>
                </c:pt>
                <c:pt idx="2519">
                  <c:v>-6.0280000000000158E-6</c:v>
                </c:pt>
                <c:pt idx="2520">
                  <c:v>-5.8700000000000226E-6</c:v>
                </c:pt>
                <c:pt idx="2521">
                  <c:v>-4.8770000000000162E-6</c:v>
                </c:pt>
                <c:pt idx="2522">
                  <c:v>-5.0410000000000225E-6</c:v>
                </c:pt>
                <c:pt idx="2523">
                  <c:v>-2.9390000000000074E-6</c:v>
                </c:pt>
                <c:pt idx="2524">
                  <c:v>-2.927000000000012E-6</c:v>
                </c:pt>
                <c:pt idx="2525">
                  <c:v>-4.2470000000000137E-6</c:v>
                </c:pt>
                <c:pt idx="2526">
                  <c:v>-5.0990000000000201E-6</c:v>
                </c:pt>
                <c:pt idx="2527">
                  <c:v>-6.1200000000000151E-6</c:v>
                </c:pt>
                <c:pt idx="2528">
                  <c:v>-7.5040000000000234E-6</c:v>
                </c:pt>
                <c:pt idx="2529">
                  <c:v>-3.7270000000000187E-6</c:v>
                </c:pt>
                <c:pt idx="2530">
                  <c:v>-4.0970000000000024E-6</c:v>
                </c:pt>
                <c:pt idx="2531">
                  <c:v>-4.3300000000000161E-6</c:v>
                </c:pt>
                <c:pt idx="2532">
                  <c:v>-4.6380000000000147E-6</c:v>
                </c:pt>
                <c:pt idx="2533">
                  <c:v>-6.9200000000000261E-6</c:v>
                </c:pt>
                <c:pt idx="2534">
                  <c:v>-6.4770000000000296E-6</c:v>
                </c:pt>
                <c:pt idx="2535">
                  <c:v>-4.5860000000000176E-6</c:v>
                </c:pt>
                <c:pt idx="2536">
                  <c:v>-5.3170000000000128E-6</c:v>
                </c:pt>
                <c:pt idx="2537">
                  <c:v>-5.4080000000000234E-6</c:v>
                </c:pt>
                <c:pt idx="2538">
                  <c:v>-4.6180000000000107E-6</c:v>
                </c:pt>
                <c:pt idx="2539">
                  <c:v>-3.3050000000000107E-6</c:v>
                </c:pt>
                <c:pt idx="2540">
                  <c:v>-4.4150000000000187E-6</c:v>
                </c:pt>
                <c:pt idx="2541">
                  <c:v>-5.7310000000000312E-6</c:v>
                </c:pt>
                <c:pt idx="2542">
                  <c:v>-6.6660000000000197E-6</c:v>
                </c:pt>
                <c:pt idx="2543">
                  <c:v>-6.2130000000000234E-6</c:v>
                </c:pt>
                <c:pt idx="2544">
                  <c:v>-4.3210000000000117E-6</c:v>
                </c:pt>
                <c:pt idx="2545">
                  <c:v>-3.8250000000000108E-6</c:v>
                </c:pt>
                <c:pt idx="2546">
                  <c:v>-4.7100000000000176E-6</c:v>
                </c:pt>
                <c:pt idx="2547">
                  <c:v>-5.5560000000000202E-6</c:v>
                </c:pt>
                <c:pt idx="2548">
                  <c:v>-6.5230000000000204E-6</c:v>
                </c:pt>
                <c:pt idx="2549">
                  <c:v>-5.7940000000000177E-6</c:v>
                </c:pt>
                <c:pt idx="2550">
                  <c:v>-5.0720000000000194E-6</c:v>
                </c:pt>
                <c:pt idx="2551">
                  <c:v>-5.1100000000000129E-6</c:v>
                </c:pt>
                <c:pt idx="2552">
                  <c:v>-5.2710000000000297E-6</c:v>
                </c:pt>
                <c:pt idx="2553">
                  <c:v>-5.6400000000000172E-6</c:v>
                </c:pt>
                <c:pt idx="2554">
                  <c:v>-6.9810000000000362E-6</c:v>
                </c:pt>
                <c:pt idx="2555">
                  <c:v>-4.4910000000000236E-6</c:v>
                </c:pt>
                <c:pt idx="2556">
                  <c:v>-5.3720000000000182E-6</c:v>
                </c:pt>
                <c:pt idx="2557">
                  <c:v>-5.5630000000000177E-6</c:v>
                </c:pt>
                <c:pt idx="2558">
                  <c:v>-5.3710000000000253E-6</c:v>
                </c:pt>
                <c:pt idx="2559">
                  <c:v>-5.2900000000000188E-6</c:v>
                </c:pt>
                <c:pt idx="2560">
                  <c:v>-2.9160000000000056E-6</c:v>
                </c:pt>
                <c:pt idx="2561">
                  <c:v>-4.649000000000016E-6</c:v>
                </c:pt>
                <c:pt idx="2562">
                  <c:v>-6.9780000000000355E-6</c:v>
                </c:pt>
                <c:pt idx="2563">
                  <c:v>-4.6290000000000128E-6</c:v>
                </c:pt>
                <c:pt idx="2564">
                  <c:v>-5.1120000000000105E-6</c:v>
                </c:pt>
                <c:pt idx="2565">
                  <c:v>-3.2860000000000135E-6</c:v>
                </c:pt>
                <c:pt idx="2566">
                  <c:v>-5.7970000000000158E-6</c:v>
                </c:pt>
                <c:pt idx="2567">
                  <c:v>-4.4650000000000132E-6</c:v>
                </c:pt>
                <c:pt idx="2568">
                  <c:v>-5.3180000000000141E-6</c:v>
                </c:pt>
                <c:pt idx="2569">
                  <c:v>-4.3140000000000014E-6</c:v>
                </c:pt>
                <c:pt idx="2570">
                  <c:v>-5.134000000000013E-6</c:v>
                </c:pt>
                <c:pt idx="2571">
                  <c:v>-6.7940000000000225E-6</c:v>
                </c:pt>
                <c:pt idx="2572">
                  <c:v>-4.8750000000000185E-6</c:v>
                </c:pt>
                <c:pt idx="2573">
                  <c:v>-4.7560000000000177E-6</c:v>
                </c:pt>
                <c:pt idx="2574">
                  <c:v>-4.4640000000000118E-6</c:v>
                </c:pt>
                <c:pt idx="2575">
                  <c:v>-7.7780000000000397E-6</c:v>
                </c:pt>
                <c:pt idx="2576">
                  <c:v>-4.5630000000000129E-6</c:v>
                </c:pt>
                <c:pt idx="2577">
                  <c:v>-2.8150000000000052E-6</c:v>
                </c:pt>
                <c:pt idx="2578">
                  <c:v>-4.6880000000000134E-6</c:v>
                </c:pt>
                <c:pt idx="2579">
                  <c:v>-6.3050000000000201E-6</c:v>
                </c:pt>
                <c:pt idx="2580">
                  <c:v>-4.9350000000000231E-6</c:v>
                </c:pt>
                <c:pt idx="2581">
                  <c:v>-3.1550000000000096E-6</c:v>
                </c:pt>
                <c:pt idx="2582">
                  <c:v>-5.8000000000000199E-6</c:v>
                </c:pt>
                <c:pt idx="2583">
                  <c:v>-5.1250000000000034E-6</c:v>
                </c:pt>
                <c:pt idx="2584">
                  <c:v>-4.9600000000000186E-6</c:v>
                </c:pt>
                <c:pt idx="2585">
                  <c:v>-4.6310000000000197E-6</c:v>
                </c:pt>
                <c:pt idx="2586">
                  <c:v>-3.3480000000000122E-6</c:v>
                </c:pt>
                <c:pt idx="2587">
                  <c:v>-5.5490000000000234E-6</c:v>
                </c:pt>
                <c:pt idx="2588">
                  <c:v>-6.9710000000000371E-6</c:v>
                </c:pt>
                <c:pt idx="2589">
                  <c:v>-4.5380000000000191E-6</c:v>
                </c:pt>
                <c:pt idx="2590">
                  <c:v>-2.8500000000000074E-6</c:v>
                </c:pt>
                <c:pt idx="2591">
                  <c:v>-5.1100000000000129E-6</c:v>
                </c:pt>
                <c:pt idx="2592">
                  <c:v>-5.831000000000026E-6</c:v>
                </c:pt>
                <c:pt idx="2593">
                  <c:v>-5.2640000000000126E-6</c:v>
                </c:pt>
                <c:pt idx="2594">
                  <c:v>-5.831000000000026E-6</c:v>
                </c:pt>
                <c:pt idx="2595">
                  <c:v>-7.4000000000000333E-6</c:v>
                </c:pt>
                <c:pt idx="2596">
                  <c:v>-3.2560000000000113E-6</c:v>
                </c:pt>
                <c:pt idx="2597">
                  <c:v>-7.4280000000000304E-6</c:v>
                </c:pt>
                <c:pt idx="2598">
                  <c:v>-2.006000000000005E-6</c:v>
                </c:pt>
                <c:pt idx="2599">
                  <c:v>-3.4350000000000095E-6</c:v>
                </c:pt>
                <c:pt idx="2600">
                  <c:v>-5.6730000000000209E-6</c:v>
                </c:pt>
                <c:pt idx="2601">
                  <c:v>-4.9460000000000235E-6</c:v>
                </c:pt>
                <c:pt idx="2602">
                  <c:v>-5.4120000000000195E-6</c:v>
                </c:pt>
                <c:pt idx="2603">
                  <c:v>-4.2000000000000157E-6</c:v>
                </c:pt>
                <c:pt idx="2604">
                  <c:v>-3.9940000000000138E-6</c:v>
                </c:pt>
                <c:pt idx="2605">
                  <c:v>-6.9280000000000241E-6</c:v>
                </c:pt>
                <c:pt idx="2606">
                  <c:v>-6.1780000000000228E-6</c:v>
                </c:pt>
                <c:pt idx="2607">
                  <c:v>-7.0870000000000255E-6</c:v>
                </c:pt>
                <c:pt idx="2608">
                  <c:v>-3.1080000000000141E-6</c:v>
                </c:pt>
                <c:pt idx="2609">
                  <c:v>-2.5350000000000066E-6</c:v>
                </c:pt>
                <c:pt idx="2610">
                  <c:v>-5.9740000000000236E-6</c:v>
                </c:pt>
                <c:pt idx="2611">
                  <c:v>-4.6670000000000004E-6</c:v>
                </c:pt>
                <c:pt idx="2612">
                  <c:v>-6.8650000000000181E-6</c:v>
                </c:pt>
                <c:pt idx="2613">
                  <c:v>-4.4390000000000281E-6</c:v>
                </c:pt>
                <c:pt idx="2614">
                  <c:v>-5.3690000000000175E-6</c:v>
                </c:pt>
                <c:pt idx="2615">
                  <c:v>-4.7590000000000208E-6</c:v>
                </c:pt>
                <c:pt idx="2616">
                  <c:v>-3.5140000000000116E-6</c:v>
                </c:pt>
                <c:pt idx="2617">
                  <c:v>-5.9100000000000213E-6</c:v>
                </c:pt>
                <c:pt idx="2618">
                  <c:v>-7.8270000000000184E-6</c:v>
                </c:pt>
                <c:pt idx="2619">
                  <c:v>-5.0910000000000195E-6</c:v>
                </c:pt>
                <c:pt idx="2620">
                  <c:v>-1.5250000000000053E-6</c:v>
                </c:pt>
                <c:pt idx="2621">
                  <c:v>-3.4740000000000115E-6</c:v>
                </c:pt>
                <c:pt idx="2622">
                  <c:v>-5.2170000000000137E-6</c:v>
                </c:pt>
                <c:pt idx="2623">
                  <c:v>-7.969000000000035E-6</c:v>
                </c:pt>
                <c:pt idx="2624">
                  <c:v>-5.3660000000000169E-6</c:v>
                </c:pt>
                <c:pt idx="2625">
                  <c:v>-6.2970000000000195E-6</c:v>
                </c:pt>
                <c:pt idx="2626">
                  <c:v>-5.2190000000000215E-6</c:v>
                </c:pt>
                <c:pt idx="2627">
                  <c:v>-3.2000000000000155E-6</c:v>
                </c:pt>
                <c:pt idx="2628">
                  <c:v>-5.1040000000000091E-6</c:v>
                </c:pt>
                <c:pt idx="2629">
                  <c:v>-5.929000000000024E-6</c:v>
                </c:pt>
                <c:pt idx="2630">
                  <c:v>-6.0800000000000214E-6</c:v>
                </c:pt>
                <c:pt idx="2631">
                  <c:v>-4.7920000000000144E-6</c:v>
                </c:pt>
                <c:pt idx="2632">
                  <c:v>-2.6430000000000135E-6</c:v>
                </c:pt>
                <c:pt idx="2633">
                  <c:v>-4.1250000000000003E-6</c:v>
                </c:pt>
                <c:pt idx="2634">
                  <c:v>-4.7820000000000188E-6</c:v>
                </c:pt>
                <c:pt idx="2635">
                  <c:v>-8.1180000000000026E-6</c:v>
                </c:pt>
                <c:pt idx="2636">
                  <c:v>-3.9600000000000154E-6</c:v>
                </c:pt>
                <c:pt idx="2637">
                  <c:v>-5.6970000000000125E-6</c:v>
                </c:pt>
                <c:pt idx="2638">
                  <c:v>-5.7290000000000226E-6</c:v>
                </c:pt>
                <c:pt idx="2639">
                  <c:v>-2.5610000000000103E-6</c:v>
                </c:pt>
                <c:pt idx="2640">
                  <c:v>-4.1390000000000158E-6</c:v>
                </c:pt>
                <c:pt idx="2641">
                  <c:v>-5.3320000000000186E-6</c:v>
                </c:pt>
                <c:pt idx="2642">
                  <c:v>-6.1250000000000117E-6</c:v>
                </c:pt>
                <c:pt idx="2643">
                  <c:v>-6.8000000000000255E-6</c:v>
                </c:pt>
                <c:pt idx="2644">
                  <c:v>-5.2530000000000198E-6</c:v>
                </c:pt>
                <c:pt idx="2645">
                  <c:v>-5.5540000000000141E-6</c:v>
                </c:pt>
                <c:pt idx="2646">
                  <c:v>-5.446000000000028E-6</c:v>
                </c:pt>
                <c:pt idx="2647">
                  <c:v>-3.0350000000000082E-6</c:v>
                </c:pt>
                <c:pt idx="2648">
                  <c:v>-3.8600000000000156E-6</c:v>
                </c:pt>
                <c:pt idx="2649">
                  <c:v>-3.9940000000000138E-6</c:v>
                </c:pt>
                <c:pt idx="2650">
                  <c:v>-4.4870000000000157E-6</c:v>
                </c:pt>
                <c:pt idx="2651">
                  <c:v>-5.7220000000000157E-6</c:v>
                </c:pt>
                <c:pt idx="2652">
                  <c:v>-4.9180000000000188E-6</c:v>
                </c:pt>
                <c:pt idx="2653">
                  <c:v>-3.8490000000000109E-6</c:v>
                </c:pt>
                <c:pt idx="2654">
                  <c:v>-4.7750000000000195E-6</c:v>
                </c:pt>
                <c:pt idx="2655">
                  <c:v>-3.85900000000001E-6</c:v>
                </c:pt>
                <c:pt idx="2656">
                  <c:v>-4.3030000000000145E-6</c:v>
                </c:pt>
                <c:pt idx="2657">
                  <c:v>-6.40800000000003E-6</c:v>
                </c:pt>
                <c:pt idx="2658">
                  <c:v>-6.4230000000000264E-6</c:v>
                </c:pt>
                <c:pt idx="2659">
                  <c:v>-4.9170000000000158E-6</c:v>
                </c:pt>
                <c:pt idx="2660">
                  <c:v>-3.2090000000000141E-6</c:v>
                </c:pt>
                <c:pt idx="2661">
                  <c:v>-7.0850000000000262E-6</c:v>
                </c:pt>
                <c:pt idx="2662">
                  <c:v>-5.1930000000000136E-6</c:v>
                </c:pt>
                <c:pt idx="2663">
                  <c:v>-4.0020000000000127E-6</c:v>
                </c:pt>
                <c:pt idx="2664">
                  <c:v>-4.0970000000000024E-6</c:v>
                </c:pt>
                <c:pt idx="2665">
                  <c:v>-5.5150000000000158E-6</c:v>
                </c:pt>
                <c:pt idx="2666">
                  <c:v>-5.3660000000000169E-6</c:v>
                </c:pt>
                <c:pt idx="2667">
                  <c:v>-6.3520000000000147E-6</c:v>
                </c:pt>
                <c:pt idx="2668">
                  <c:v>-4.0310000000000195E-6</c:v>
                </c:pt>
                <c:pt idx="2669">
                  <c:v>-3.5230000000000165E-6</c:v>
                </c:pt>
                <c:pt idx="2670">
                  <c:v>-5.0150000000000138E-6</c:v>
                </c:pt>
                <c:pt idx="2671">
                  <c:v>-6.2100000000000236E-6</c:v>
                </c:pt>
                <c:pt idx="2672">
                  <c:v>-5.055000000000016E-6</c:v>
                </c:pt>
                <c:pt idx="2673">
                  <c:v>-2.6060000000000086E-6</c:v>
                </c:pt>
                <c:pt idx="2674">
                  <c:v>-5.6630000000000125E-6</c:v>
                </c:pt>
                <c:pt idx="2675">
                  <c:v>-4.3290000000000131E-6</c:v>
                </c:pt>
                <c:pt idx="2676">
                  <c:v>-5.1500000000000125E-6</c:v>
                </c:pt>
                <c:pt idx="2677">
                  <c:v>-5.3860000000000226E-6</c:v>
                </c:pt>
                <c:pt idx="2678">
                  <c:v>-3.8380000000000114E-6</c:v>
                </c:pt>
                <c:pt idx="2679">
                  <c:v>-3.646000000000013E-6</c:v>
                </c:pt>
                <c:pt idx="2680">
                  <c:v>-5.3540000000000109E-6</c:v>
                </c:pt>
                <c:pt idx="2681">
                  <c:v>-6.4110000000000298E-6</c:v>
                </c:pt>
                <c:pt idx="2682">
                  <c:v>-4.8360000000000194E-6</c:v>
                </c:pt>
                <c:pt idx="2683">
                  <c:v>-4.0840000000000104E-6</c:v>
                </c:pt>
                <c:pt idx="2684">
                  <c:v>-3.8020000000000108E-6</c:v>
                </c:pt>
                <c:pt idx="2685">
                  <c:v>-7.0230000000000215E-6</c:v>
                </c:pt>
                <c:pt idx="2686">
                  <c:v>-6.3630000000000177E-6</c:v>
                </c:pt>
                <c:pt idx="2687">
                  <c:v>-4.6030000000000125E-6</c:v>
                </c:pt>
                <c:pt idx="2688">
                  <c:v>-4.1150000000000063E-6</c:v>
                </c:pt>
                <c:pt idx="2689">
                  <c:v>-3.4310000000000092E-6</c:v>
                </c:pt>
                <c:pt idx="2690">
                  <c:v>-4.3820000000000116E-6</c:v>
                </c:pt>
                <c:pt idx="2691">
                  <c:v>-7.425000000000028E-6</c:v>
                </c:pt>
                <c:pt idx="2692">
                  <c:v>-4.5800000000000163E-6</c:v>
                </c:pt>
                <c:pt idx="2693">
                  <c:v>-3.813000000000012E-6</c:v>
                </c:pt>
                <c:pt idx="2694">
                  <c:v>-6.8090000000000283E-6</c:v>
                </c:pt>
                <c:pt idx="2695">
                  <c:v>-5.5110000000000214E-6</c:v>
                </c:pt>
                <c:pt idx="2696">
                  <c:v>-5.2780000000000255E-6</c:v>
                </c:pt>
                <c:pt idx="2697">
                  <c:v>-5.2300000000000253E-6</c:v>
                </c:pt>
                <c:pt idx="2698">
                  <c:v>-5.525000000000014E-6</c:v>
                </c:pt>
                <c:pt idx="2699">
                  <c:v>-3.9340000000000118E-6</c:v>
                </c:pt>
                <c:pt idx="2700">
                  <c:v>-2.2530000000000092E-6</c:v>
                </c:pt>
                <c:pt idx="2701">
                  <c:v>-5.239000000000029E-6</c:v>
                </c:pt>
                <c:pt idx="2702">
                  <c:v>-5.7500000000000195E-6</c:v>
                </c:pt>
                <c:pt idx="2703">
                  <c:v>-7.5930000000000322E-6</c:v>
                </c:pt>
                <c:pt idx="2704">
                  <c:v>-7.5470000000000279E-6</c:v>
                </c:pt>
                <c:pt idx="2705">
                  <c:v>-3.9290000000000135E-6</c:v>
                </c:pt>
                <c:pt idx="2706">
                  <c:v>-2.9400000000000112E-6</c:v>
                </c:pt>
                <c:pt idx="2707">
                  <c:v>-4.5720000000000157E-6</c:v>
                </c:pt>
                <c:pt idx="2708">
                  <c:v>-4.055000000000012E-6</c:v>
                </c:pt>
                <c:pt idx="2709">
                  <c:v>-5.8860000000000229E-6</c:v>
                </c:pt>
                <c:pt idx="2710">
                  <c:v>-4.3649999999999997E-6</c:v>
                </c:pt>
                <c:pt idx="2711">
                  <c:v>-5.5820000000000187E-6</c:v>
                </c:pt>
                <c:pt idx="2712">
                  <c:v>-4.8100000000000124E-6</c:v>
                </c:pt>
                <c:pt idx="2713">
                  <c:v>-1.313000000000005E-6</c:v>
                </c:pt>
                <c:pt idx="2714">
                  <c:v>-7.5050000000000281E-6</c:v>
                </c:pt>
                <c:pt idx="2715">
                  <c:v>-4.7210000000000188E-6</c:v>
                </c:pt>
                <c:pt idx="2716">
                  <c:v>-5.7300000000000265E-6</c:v>
                </c:pt>
                <c:pt idx="2717">
                  <c:v>-3.2720000000000108E-6</c:v>
                </c:pt>
                <c:pt idx="2718">
                  <c:v>-6.8600000000000199E-6</c:v>
                </c:pt>
                <c:pt idx="2719">
                  <c:v>-7.4780000000000358E-6</c:v>
                </c:pt>
                <c:pt idx="2720">
                  <c:v>-3.2120000000000097E-6</c:v>
                </c:pt>
                <c:pt idx="2721">
                  <c:v>-2.0620000000000063E-6</c:v>
                </c:pt>
                <c:pt idx="2722">
                  <c:v>-6.4860000000000324E-6</c:v>
                </c:pt>
                <c:pt idx="2723">
                  <c:v>-3.4030000000000134E-6</c:v>
                </c:pt>
                <c:pt idx="2724">
                  <c:v>-6.6490000000000265E-6</c:v>
                </c:pt>
                <c:pt idx="2725">
                  <c:v>-5.8520000000000144E-6</c:v>
                </c:pt>
                <c:pt idx="2726">
                  <c:v>-3.2720000000000108E-6</c:v>
                </c:pt>
                <c:pt idx="2727">
                  <c:v>-4.5340000000000137E-6</c:v>
                </c:pt>
                <c:pt idx="2728">
                  <c:v>-6.0530000000000215E-6</c:v>
                </c:pt>
                <c:pt idx="2729">
                  <c:v>-5.1840000000000117E-6</c:v>
                </c:pt>
                <c:pt idx="2730">
                  <c:v>-6.1720000000000207E-6</c:v>
                </c:pt>
                <c:pt idx="2731">
                  <c:v>-4.9700000000000261E-6</c:v>
                </c:pt>
                <c:pt idx="2732">
                  <c:v>-4.2470000000000137E-6</c:v>
                </c:pt>
                <c:pt idx="2733">
                  <c:v>-3.8170000000000111E-6</c:v>
                </c:pt>
                <c:pt idx="2734">
                  <c:v>-6.891000000000026E-6</c:v>
                </c:pt>
                <c:pt idx="2735">
                  <c:v>-2.6410000000000112E-6</c:v>
                </c:pt>
                <c:pt idx="2736">
                  <c:v>-6.1070000000000137E-6</c:v>
                </c:pt>
                <c:pt idx="2737">
                  <c:v>-7.2640000000000197E-6</c:v>
                </c:pt>
                <c:pt idx="2738">
                  <c:v>-3.5950000000000117E-6</c:v>
                </c:pt>
                <c:pt idx="2739">
                  <c:v>-6.4360000000000321E-6</c:v>
                </c:pt>
                <c:pt idx="2740">
                  <c:v>-5.1330000000000176E-6</c:v>
                </c:pt>
                <c:pt idx="2741">
                  <c:v>-3.6050000000000146E-6</c:v>
                </c:pt>
                <c:pt idx="2742">
                  <c:v>-5.6110000000000188E-6</c:v>
                </c:pt>
                <c:pt idx="2743">
                  <c:v>-4.2390000000000233E-6</c:v>
                </c:pt>
                <c:pt idx="2744">
                  <c:v>-5.1300000000000178E-6</c:v>
                </c:pt>
                <c:pt idx="2745">
                  <c:v>-3.3820000000000101E-6</c:v>
                </c:pt>
                <c:pt idx="2746">
                  <c:v>-4.5310000000000232E-6</c:v>
                </c:pt>
                <c:pt idx="2747">
                  <c:v>-6.1830000000000203E-6</c:v>
                </c:pt>
                <c:pt idx="2748">
                  <c:v>-3.8860000000000107E-6</c:v>
                </c:pt>
                <c:pt idx="2749">
                  <c:v>-4.1910000000000129E-6</c:v>
                </c:pt>
                <c:pt idx="2750">
                  <c:v>-5.9330000000000311E-6</c:v>
                </c:pt>
                <c:pt idx="2751">
                  <c:v>-5.5120000000000169E-6</c:v>
                </c:pt>
                <c:pt idx="2752">
                  <c:v>-5.0100000000000147E-6</c:v>
                </c:pt>
                <c:pt idx="2753">
                  <c:v>-4.6140000000000053E-6</c:v>
                </c:pt>
                <c:pt idx="2754">
                  <c:v>-6.0350000000000235E-6</c:v>
                </c:pt>
                <c:pt idx="2755">
                  <c:v>-4.4020000000000148E-6</c:v>
                </c:pt>
                <c:pt idx="2756">
                  <c:v>-5.0040000000000134E-6</c:v>
                </c:pt>
                <c:pt idx="2757">
                  <c:v>-4.4560000000000205E-6</c:v>
                </c:pt>
                <c:pt idx="2758">
                  <c:v>-5.403000000000026E-6</c:v>
                </c:pt>
                <c:pt idx="2759">
                  <c:v>-4.3890000000000176E-6</c:v>
                </c:pt>
                <c:pt idx="2760">
                  <c:v>-4.3070000000000106E-6</c:v>
                </c:pt>
                <c:pt idx="2761">
                  <c:v>-6.7560000000000298E-6</c:v>
                </c:pt>
                <c:pt idx="2762">
                  <c:v>-3.3770000000000106E-6</c:v>
                </c:pt>
                <c:pt idx="2763">
                  <c:v>-5.9180000000000236E-6</c:v>
                </c:pt>
                <c:pt idx="2764">
                  <c:v>-3.5750000000000111E-6</c:v>
                </c:pt>
                <c:pt idx="2765">
                  <c:v>-4.5550000000000123E-6</c:v>
                </c:pt>
                <c:pt idx="2766">
                  <c:v>-5.4200000000000193E-6</c:v>
                </c:pt>
                <c:pt idx="2767">
                  <c:v>-5.7390000000000309E-6</c:v>
                </c:pt>
                <c:pt idx="2768">
                  <c:v>-5.1470000000000127E-6</c:v>
                </c:pt>
                <c:pt idx="2769">
                  <c:v>-6.4180000000000265E-6</c:v>
                </c:pt>
                <c:pt idx="2770">
                  <c:v>-4.9530000000000202E-6</c:v>
                </c:pt>
                <c:pt idx="2771">
                  <c:v>-2.9100000000000077E-6</c:v>
                </c:pt>
                <c:pt idx="2772">
                  <c:v>-5.5450000000000198E-6</c:v>
                </c:pt>
                <c:pt idx="2773">
                  <c:v>-5.6090000000000195E-6</c:v>
                </c:pt>
                <c:pt idx="2774">
                  <c:v>-6.1660000000000177E-6</c:v>
                </c:pt>
                <c:pt idx="2775">
                  <c:v>-6.7920000000000215E-6</c:v>
                </c:pt>
                <c:pt idx="2776">
                  <c:v>-4.0750000000000177E-6</c:v>
                </c:pt>
                <c:pt idx="2777">
                  <c:v>-4.5290000000000146E-6</c:v>
                </c:pt>
                <c:pt idx="2778">
                  <c:v>-5.0180000000000187E-6</c:v>
                </c:pt>
                <c:pt idx="2779">
                  <c:v>-4.1050000000000081E-6</c:v>
                </c:pt>
                <c:pt idx="2780">
                  <c:v>-4.8590000000000157E-6</c:v>
                </c:pt>
                <c:pt idx="2781">
                  <c:v>-5.7810000000000299E-6</c:v>
                </c:pt>
                <c:pt idx="2782">
                  <c:v>-5.3200000000000134E-6</c:v>
                </c:pt>
                <c:pt idx="2783">
                  <c:v>-4.5740000000000141E-6</c:v>
                </c:pt>
                <c:pt idx="2784">
                  <c:v>-4.8090000000000195E-6</c:v>
                </c:pt>
                <c:pt idx="2785">
                  <c:v>-5.1560000000000138E-6</c:v>
                </c:pt>
                <c:pt idx="2786">
                  <c:v>-5.5960000000000215E-6</c:v>
                </c:pt>
                <c:pt idx="2787">
                  <c:v>-4.6640000000000014E-6</c:v>
                </c:pt>
                <c:pt idx="2788">
                  <c:v>-4.8490000000000183E-6</c:v>
                </c:pt>
                <c:pt idx="2789">
                  <c:v>-5.2480000000000207E-6</c:v>
                </c:pt>
                <c:pt idx="2790">
                  <c:v>-6.009000000000025E-6</c:v>
                </c:pt>
                <c:pt idx="2791">
                  <c:v>-4.2000000000000157E-6</c:v>
                </c:pt>
                <c:pt idx="2792">
                  <c:v>-4.0270000000000014E-6</c:v>
                </c:pt>
                <c:pt idx="2793">
                  <c:v>-5.3270000000000034E-6</c:v>
                </c:pt>
                <c:pt idx="2794">
                  <c:v>-5.9340000000000215E-6</c:v>
                </c:pt>
                <c:pt idx="2795">
                  <c:v>-5.6510000000000176E-6</c:v>
                </c:pt>
                <c:pt idx="2796">
                  <c:v>-3.8570000000000107E-6</c:v>
                </c:pt>
                <c:pt idx="2797">
                  <c:v>-2.5840000000000116E-6</c:v>
                </c:pt>
                <c:pt idx="2798">
                  <c:v>-7.1140000000000161E-6</c:v>
                </c:pt>
                <c:pt idx="2799">
                  <c:v>-7.0330000000000307E-6</c:v>
                </c:pt>
                <c:pt idx="2800">
                  <c:v>-4.9430000000000237E-6</c:v>
                </c:pt>
                <c:pt idx="2801">
                  <c:v>-4.8250000000000106E-6</c:v>
                </c:pt>
                <c:pt idx="2802">
                  <c:v>-4.3590000000000145E-6</c:v>
                </c:pt>
                <c:pt idx="2803">
                  <c:v>-4.6370000000000125E-6</c:v>
                </c:pt>
                <c:pt idx="2804">
                  <c:v>-4.4070000000000147E-6</c:v>
                </c:pt>
                <c:pt idx="2805">
                  <c:v>-5.4360000000000298E-6</c:v>
                </c:pt>
                <c:pt idx="2806">
                  <c:v>-5.4180000000000208E-6</c:v>
                </c:pt>
                <c:pt idx="2807">
                  <c:v>-5.6540000000000106E-6</c:v>
                </c:pt>
                <c:pt idx="2808">
                  <c:v>-5.4040000000000189E-6</c:v>
                </c:pt>
                <c:pt idx="2809">
                  <c:v>-5.3730000000000212E-6</c:v>
                </c:pt>
                <c:pt idx="2810">
                  <c:v>-4.5070000000000138E-6</c:v>
                </c:pt>
                <c:pt idx="2811">
                  <c:v>-5.0540000000000129E-6</c:v>
                </c:pt>
                <c:pt idx="2812">
                  <c:v>-5.1390000000000214E-6</c:v>
                </c:pt>
                <c:pt idx="2813">
                  <c:v>-6.2060000000000283E-6</c:v>
                </c:pt>
                <c:pt idx="2814">
                  <c:v>-5.36400000000001E-6</c:v>
                </c:pt>
                <c:pt idx="2815">
                  <c:v>-3.2940000000000141E-6</c:v>
                </c:pt>
                <c:pt idx="2816">
                  <c:v>-3.6230000000000168E-6</c:v>
                </c:pt>
                <c:pt idx="2817">
                  <c:v>-4.8410000000000185E-6</c:v>
                </c:pt>
                <c:pt idx="2818">
                  <c:v>-5.0970000000000124E-6</c:v>
                </c:pt>
                <c:pt idx="2819">
                  <c:v>-4.397000000000008E-6</c:v>
                </c:pt>
                <c:pt idx="2820">
                  <c:v>-7.0760000000000361E-6</c:v>
                </c:pt>
                <c:pt idx="2821">
                  <c:v>-5.3820000000000147E-6</c:v>
                </c:pt>
                <c:pt idx="2822">
                  <c:v>-5.4720000000000249E-6</c:v>
                </c:pt>
                <c:pt idx="2823">
                  <c:v>-4.4320000000000204E-6</c:v>
                </c:pt>
                <c:pt idx="2824">
                  <c:v>-4.5440000000000127E-6</c:v>
                </c:pt>
                <c:pt idx="2825">
                  <c:v>-6.1490000000000236E-6</c:v>
                </c:pt>
                <c:pt idx="2826">
                  <c:v>-4.8950000000000124E-6</c:v>
                </c:pt>
                <c:pt idx="2827">
                  <c:v>-3.1680000000000148E-6</c:v>
                </c:pt>
                <c:pt idx="2828">
                  <c:v>-5.0380000000000202E-6</c:v>
                </c:pt>
                <c:pt idx="2829">
                  <c:v>-4.6820000000000129E-6</c:v>
                </c:pt>
                <c:pt idx="2830">
                  <c:v>-5.3410000000000205E-6</c:v>
                </c:pt>
                <c:pt idx="2831">
                  <c:v>-6.0210000000000208E-6</c:v>
                </c:pt>
                <c:pt idx="2832">
                  <c:v>-5.2580000000000198E-6</c:v>
                </c:pt>
                <c:pt idx="2833">
                  <c:v>-6.5480000000000261E-6</c:v>
                </c:pt>
                <c:pt idx="2834">
                  <c:v>-3.84200000000001E-6</c:v>
                </c:pt>
                <c:pt idx="2835">
                  <c:v>-3.2410000000000139E-6</c:v>
                </c:pt>
                <c:pt idx="2836">
                  <c:v>-5.1980000000000127E-6</c:v>
                </c:pt>
                <c:pt idx="2837">
                  <c:v>-7.5140000000000207E-6</c:v>
                </c:pt>
                <c:pt idx="2838">
                  <c:v>-4.8580000000000126E-6</c:v>
                </c:pt>
                <c:pt idx="2839">
                  <c:v>-4.4500000000000175E-6</c:v>
                </c:pt>
                <c:pt idx="2840">
                  <c:v>-4.9610000000000208E-6</c:v>
                </c:pt>
                <c:pt idx="2841">
                  <c:v>-6.1450000000000157E-6</c:v>
                </c:pt>
                <c:pt idx="2842">
                  <c:v>-2.4240000000000093E-6</c:v>
                </c:pt>
                <c:pt idx="2843">
                  <c:v>-7.5880000000000322E-6</c:v>
                </c:pt>
                <c:pt idx="2844">
                  <c:v>-5.1580000000000131E-6</c:v>
                </c:pt>
                <c:pt idx="2845">
                  <c:v>-5.3090000000000198E-6</c:v>
                </c:pt>
                <c:pt idx="2846">
                  <c:v>-4.9520000000000188E-6</c:v>
                </c:pt>
                <c:pt idx="2847">
                  <c:v>-3.9810000000000158E-6</c:v>
                </c:pt>
                <c:pt idx="2848">
                  <c:v>-6.8490000000000296E-6</c:v>
                </c:pt>
                <c:pt idx="2849">
                  <c:v>-6.0080000000000236E-6</c:v>
                </c:pt>
                <c:pt idx="2850">
                  <c:v>-4.5540000000000118E-6</c:v>
                </c:pt>
                <c:pt idx="2851">
                  <c:v>-3.9330000000000164E-6</c:v>
                </c:pt>
                <c:pt idx="2852">
                  <c:v>-5.0360000000000226E-6</c:v>
                </c:pt>
                <c:pt idx="2853">
                  <c:v>-7.7270000000000211E-6</c:v>
                </c:pt>
                <c:pt idx="2854">
                  <c:v>-3.792000000000013E-6</c:v>
                </c:pt>
                <c:pt idx="2855">
                  <c:v>-4.6430000000000138E-6</c:v>
                </c:pt>
                <c:pt idx="2856">
                  <c:v>-2.8100000000000066E-6</c:v>
                </c:pt>
                <c:pt idx="2857">
                  <c:v>-6.7120000000000215E-6</c:v>
                </c:pt>
                <c:pt idx="2858">
                  <c:v>-6.9490000000000346E-6</c:v>
                </c:pt>
                <c:pt idx="2859">
                  <c:v>-5.9840000000000235E-6</c:v>
                </c:pt>
                <c:pt idx="2860">
                  <c:v>-3.4370000000000126E-6</c:v>
                </c:pt>
                <c:pt idx="2861">
                  <c:v>-3.1970000000000145E-6</c:v>
                </c:pt>
                <c:pt idx="2862">
                  <c:v>-4.7970000000000135E-6</c:v>
                </c:pt>
                <c:pt idx="2863">
                  <c:v>-6.6390000000000299E-6</c:v>
                </c:pt>
                <c:pt idx="2864">
                  <c:v>-3.9360000000000094E-6</c:v>
                </c:pt>
                <c:pt idx="2865">
                  <c:v>-5.1130000000000136E-6</c:v>
                </c:pt>
                <c:pt idx="2866">
                  <c:v>-5.3120000000000128E-6</c:v>
                </c:pt>
                <c:pt idx="2867">
                  <c:v>-4.5510000000000188E-6</c:v>
                </c:pt>
                <c:pt idx="2868">
                  <c:v>-5.1670000000000024E-6</c:v>
                </c:pt>
                <c:pt idx="2869">
                  <c:v>-3.1450000000000131E-6</c:v>
                </c:pt>
                <c:pt idx="2870">
                  <c:v>-5.6870000000000143E-6</c:v>
                </c:pt>
                <c:pt idx="2871">
                  <c:v>-5.1940000000000082E-6</c:v>
                </c:pt>
                <c:pt idx="2872">
                  <c:v>-7.480000000000036E-6</c:v>
                </c:pt>
                <c:pt idx="2873">
                  <c:v>-4.5490000000000195E-6</c:v>
                </c:pt>
                <c:pt idx="2874">
                  <c:v>-5.5870000000000178E-6</c:v>
                </c:pt>
                <c:pt idx="2875">
                  <c:v>-4.3210000000000117E-6</c:v>
                </c:pt>
                <c:pt idx="2876">
                  <c:v>-2.3390000000000012E-6</c:v>
                </c:pt>
                <c:pt idx="2877">
                  <c:v>-5.4900000000000237E-6</c:v>
                </c:pt>
                <c:pt idx="2878">
                  <c:v>-5.5750000000000237E-6</c:v>
                </c:pt>
                <c:pt idx="2879">
                  <c:v>-4.9000000000000208E-6</c:v>
                </c:pt>
                <c:pt idx="2880">
                  <c:v>-5.9570000000000194E-6</c:v>
                </c:pt>
                <c:pt idx="2881">
                  <c:v>-4.2680000000000132E-6</c:v>
                </c:pt>
                <c:pt idx="2882">
                  <c:v>-7.0720000000000282E-6</c:v>
                </c:pt>
                <c:pt idx="2883">
                  <c:v>-5.2610000000000204E-6</c:v>
                </c:pt>
                <c:pt idx="2884">
                  <c:v>-5.1100000000000129E-6</c:v>
                </c:pt>
                <c:pt idx="2885">
                  <c:v>-3.4730000000000132E-6</c:v>
                </c:pt>
                <c:pt idx="2886">
                  <c:v>-5.0290000000000157E-6</c:v>
                </c:pt>
                <c:pt idx="2887">
                  <c:v>-5.4900000000000237E-6</c:v>
                </c:pt>
                <c:pt idx="2888">
                  <c:v>-4.7270000000000117E-6</c:v>
                </c:pt>
                <c:pt idx="2889">
                  <c:v>-3.6080000000000165E-6</c:v>
                </c:pt>
                <c:pt idx="2890">
                  <c:v>-5.0430000000000176E-6</c:v>
                </c:pt>
                <c:pt idx="2891">
                  <c:v>-4.6630000000000111E-6</c:v>
                </c:pt>
                <c:pt idx="2892">
                  <c:v>-4.6010000000000157E-6</c:v>
                </c:pt>
                <c:pt idx="2893">
                  <c:v>-5.2970000000000138E-6</c:v>
                </c:pt>
                <c:pt idx="2894">
                  <c:v>-5.7750000000000286E-6</c:v>
                </c:pt>
                <c:pt idx="2895">
                  <c:v>-3.6250000000000144E-6</c:v>
                </c:pt>
                <c:pt idx="2896">
                  <c:v>-5.5890000000000264E-6</c:v>
                </c:pt>
                <c:pt idx="2897">
                  <c:v>-4.8450000000000138E-6</c:v>
                </c:pt>
                <c:pt idx="2898">
                  <c:v>-4.9320000000000233E-6</c:v>
                </c:pt>
                <c:pt idx="2899">
                  <c:v>-5.3060000000000183E-6</c:v>
                </c:pt>
                <c:pt idx="2900">
                  <c:v>-4.3760000000000204E-6</c:v>
                </c:pt>
                <c:pt idx="2901">
                  <c:v>-5.074000000000017E-6</c:v>
                </c:pt>
                <c:pt idx="2902">
                  <c:v>-6.902000000000029E-6</c:v>
                </c:pt>
                <c:pt idx="2903">
                  <c:v>-4.5040000000000106E-6</c:v>
                </c:pt>
                <c:pt idx="2904">
                  <c:v>-4.1070000000000024E-6</c:v>
                </c:pt>
                <c:pt idx="2905">
                  <c:v>-5.5860000000000233E-6</c:v>
                </c:pt>
                <c:pt idx="2906">
                  <c:v>-4.4730000000000248E-6</c:v>
                </c:pt>
                <c:pt idx="2907">
                  <c:v>-5.7310000000000312E-6</c:v>
                </c:pt>
                <c:pt idx="2908">
                  <c:v>-5.9650000000000208E-6</c:v>
                </c:pt>
                <c:pt idx="2909">
                  <c:v>-3.999000000000012E-6</c:v>
                </c:pt>
                <c:pt idx="2910">
                  <c:v>-5.2450000000000201E-6</c:v>
                </c:pt>
                <c:pt idx="2911">
                  <c:v>-5.1210000000000133E-6</c:v>
                </c:pt>
                <c:pt idx="2912">
                  <c:v>-4.9350000000000231E-6</c:v>
                </c:pt>
                <c:pt idx="2913">
                  <c:v>-6.1700000000000214E-6</c:v>
                </c:pt>
                <c:pt idx="2914">
                  <c:v>-5.5500000000000189E-6</c:v>
                </c:pt>
                <c:pt idx="2915">
                  <c:v>-4.6060000000000157E-6</c:v>
                </c:pt>
                <c:pt idx="2916">
                  <c:v>-5.0540000000000129E-6</c:v>
                </c:pt>
                <c:pt idx="2917">
                  <c:v>-4.8400000000000138E-6</c:v>
                </c:pt>
                <c:pt idx="2918">
                  <c:v>-4.4410000000000232E-6</c:v>
                </c:pt>
                <c:pt idx="2919">
                  <c:v>-6.3070000000000186E-6</c:v>
                </c:pt>
                <c:pt idx="2920">
                  <c:v>-6.6510000000000215E-6</c:v>
                </c:pt>
                <c:pt idx="2921">
                  <c:v>-4.9270000000000131E-6</c:v>
                </c:pt>
                <c:pt idx="2922">
                  <c:v>-4.9320000000000233E-6</c:v>
                </c:pt>
                <c:pt idx="2923">
                  <c:v>-4.5890000000000208E-6</c:v>
                </c:pt>
                <c:pt idx="2924">
                  <c:v>-4.9460000000000235E-6</c:v>
                </c:pt>
                <c:pt idx="2925">
                  <c:v>-5.6840000000000128E-6</c:v>
                </c:pt>
                <c:pt idx="2926">
                  <c:v>-6.4450000000000289E-6</c:v>
                </c:pt>
                <c:pt idx="2927">
                  <c:v>-4.4610000000000205E-6</c:v>
                </c:pt>
                <c:pt idx="2928">
                  <c:v>-4.8570000000000113E-6</c:v>
                </c:pt>
                <c:pt idx="2929">
                  <c:v>-5.2900000000000188E-6</c:v>
                </c:pt>
                <c:pt idx="2930">
                  <c:v>-5.5240000000000118E-6</c:v>
                </c:pt>
                <c:pt idx="2931">
                  <c:v>-5.5400000000000198E-6</c:v>
                </c:pt>
                <c:pt idx="2932">
                  <c:v>-6.6410000000000233E-6</c:v>
                </c:pt>
                <c:pt idx="2933">
                  <c:v>-6.2820000000000247E-6</c:v>
                </c:pt>
                <c:pt idx="2934">
                  <c:v>-5.7960000000000255E-6</c:v>
                </c:pt>
                <c:pt idx="2935">
                  <c:v>-3.6040000000000171E-6</c:v>
                </c:pt>
                <c:pt idx="2936">
                  <c:v>-3.861000000000011E-6</c:v>
                </c:pt>
                <c:pt idx="2937">
                  <c:v>-4.0430000000000162E-6</c:v>
                </c:pt>
                <c:pt idx="2938">
                  <c:v>-3.8260000000000105E-6</c:v>
                </c:pt>
                <c:pt idx="2939">
                  <c:v>-6.9190000000000323E-6</c:v>
                </c:pt>
                <c:pt idx="2940">
                  <c:v>-6.1100000000000177E-6</c:v>
                </c:pt>
                <c:pt idx="2941">
                  <c:v>-5.7190000000000261E-6</c:v>
                </c:pt>
                <c:pt idx="2942">
                  <c:v>-4.3360000000000174E-6</c:v>
                </c:pt>
                <c:pt idx="2943">
                  <c:v>-3.9730000000000152E-6</c:v>
                </c:pt>
                <c:pt idx="2944">
                  <c:v>-5.074000000000017E-6</c:v>
                </c:pt>
                <c:pt idx="2945">
                  <c:v>-7.0970000000000203E-6</c:v>
                </c:pt>
                <c:pt idx="2946">
                  <c:v>-4.9670000000000136E-6</c:v>
                </c:pt>
                <c:pt idx="2947">
                  <c:v>-2.9590000000000072E-6</c:v>
                </c:pt>
                <c:pt idx="2948">
                  <c:v>-4.8500000000000137E-6</c:v>
                </c:pt>
                <c:pt idx="2949">
                  <c:v>-6.0480000000000232E-6</c:v>
                </c:pt>
                <c:pt idx="2950">
                  <c:v>-4.3220000000000062E-6</c:v>
                </c:pt>
                <c:pt idx="2951">
                  <c:v>-5.7180000000000205E-6</c:v>
                </c:pt>
                <c:pt idx="2952">
                  <c:v>-4.7920000000000144E-6</c:v>
                </c:pt>
                <c:pt idx="2953">
                  <c:v>-4.1220000000000014E-6</c:v>
                </c:pt>
                <c:pt idx="2954">
                  <c:v>-7.1050000000000209E-6</c:v>
                </c:pt>
                <c:pt idx="2955">
                  <c:v>-3.2960000000000117E-6</c:v>
                </c:pt>
                <c:pt idx="2956">
                  <c:v>-3.2220000000000121E-6</c:v>
                </c:pt>
                <c:pt idx="2957">
                  <c:v>-6.8320000000000262E-6</c:v>
                </c:pt>
                <c:pt idx="2958">
                  <c:v>-2.3070000000000077E-6</c:v>
                </c:pt>
                <c:pt idx="2959">
                  <c:v>-4.7370000000000158E-6</c:v>
                </c:pt>
                <c:pt idx="2960">
                  <c:v>-6.5830000000000283E-6</c:v>
                </c:pt>
                <c:pt idx="2961">
                  <c:v>-5.8400000000000195E-6</c:v>
                </c:pt>
                <c:pt idx="2962">
                  <c:v>-8.0260000000000262E-6</c:v>
                </c:pt>
                <c:pt idx="2963">
                  <c:v>-4.3229999999999999E-6</c:v>
                </c:pt>
                <c:pt idx="2964">
                  <c:v>-1.6390000000000071E-6</c:v>
                </c:pt>
                <c:pt idx="2965">
                  <c:v>-6.8080000000000236E-6</c:v>
                </c:pt>
                <c:pt idx="2966">
                  <c:v>-6.6750000000000208E-6</c:v>
                </c:pt>
                <c:pt idx="2967">
                  <c:v>-2.7990000000000112E-6</c:v>
                </c:pt>
                <c:pt idx="2968">
                  <c:v>-3.9170000000000135E-6</c:v>
                </c:pt>
                <c:pt idx="2969">
                  <c:v>-7.2780000000000352E-6</c:v>
                </c:pt>
                <c:pt idx="2970">
                  <c:v>-2.7560000000000088E-6</c:v>
                </c:pt>
                <c:pt idx="2971">
                  <c:v>-8.0590000000000426E-6</c:v>
                </c:pt>
                <c:pt idx="2972">
                  <c:v>-3.7970000000000176E-6</c:v>
                </c:pt>
                <c:pt idx="2973">
                  <c:v>-4.2530000000000159E-6</c:v>
                </c:pt>
                <c:pt idx="2974">
                  <c:v>-4.9020000000000193E-6</c:v>
                </c:pt>
                <c:pt idx="2975">
                  <c:v>-5.6120000000000125E-6</c:v>
                </c:pt>
                <c:pt idx="2976">
                  <c:v>-3.6640000000000165E-6</c:v>
                </c:pt>
                <c:pt idx="2977">
                  <c:v>-8.7610000000000267E-6</c:v>
                </c:pt>
                <c:pt idx="2978">
                  <c:v>-4.1640000000000003E-6</c:v>
                </c:pt>
                <c:pt idx="2979">
                  <c:v>-6.9900000000000322E-6</c:v>
                </c:pt>
                <c:pt idx="2980">
                  <c:v>-2.8940000000000082E-6</c:v>
                </c:pt>
                <c:pt idx="2981">
                  <c:v>-6.400000000000034E-7</c:v>
                </c:pt>
                <c:pt idx="2982">
                  <c:v>-6.5420000000000214E-6</c:v>
                </c:pt>
                <c:pt idx="2983">
                  <c:v>-6.8190000000000231E-6</c:v>
                </c:pt>
                <c:pt idx="2984">
                  <c:v>-5.9150000000000204E-6</c:v>
                </c:pt>
                <c:pt idx="2985">
                  <c:v>-8.9650000000000539E-6</c:v>
                </c:pt>
                <c:pt idx="2986">
                  <c:v>-2.7550000000000096E-6</c:v>
                </c:pt>
                <c:pt idx="2987">
                  <c:v>-9.0800000000000427E-7</c:v>
                </c:pt>
                <c:pt idx="2988">
                  <c:v>-4.1450000000000111E-6</c:v>
                </c:pt>
                <c:pt idx="2989">
                  <c:v>-4.5740000000000141E-6</c:v>
                </c:pt>
                <c:pt idx="2990">
                  <c:v>-4.0040000000000103E-6</c:v>
                </c:pt>
                <c:pt idx="2991">
                  <c:v>-5.8200000000000137E-6</c:v>
                </c:pt>
                <c:pt idx="2992">
                  <c:v>-7.7170000000000228E-6</c:v>
                </c:pt>
                <c:pt idx="2993">
                  <c:v>-4.2840000000000135E-6</c:v>
                </c:pt>
                <c:pt idx="2994">
                  <c:v>-3.7090000000000165E-6</c:v>
                </c:pt>
                <c:pt idx="2995">
                  <c:v>-4.0020000000000127E-6</c:v>
                </c:pt>
                <c:pt idx="2996">
                  <c:v>-4.4980000000000186E-6</c:v>
                </c:pt>
                <c:pt idx="2997">
                  <c:v>-4.7570000000000131E-6</c:v>
                </c:pt>
                <c:pt idx="2998">
                  <c:v>-4.672000000000013E-6</c:v>
                </c:pt>
                <c:pt idx="2999">
                  <c:v>-5.1440000000000112E-6</c:v>
                </c:pt>
                <c:pt idx="3000">
                  <c:v>-2.9500000000000078E-6</c:v>
                </c:pt>
                <c:pt idx="3001">
                  <c:v>-1.9470000000000078E-6</c:v>
                </c:pt>
                <c:pt idx="3002">
                  <c:v>-3.1660000000000117E-6</c:v>
                </c:pt>
                <c:pt idx="3003">
                  <c:v>-4.7320000000000192E-6</c:v>
                </c:pt>
                <c:pt idx="3004">
                  <c:v>-3.1430000000000155E-6</c:v>
                </c:pt>
                <c:pt idx="3005">
                  <c:v>-1.8550000000000074E-6</c:v>
                </c:pt>
                <c:pt idx="3006">
                  <c:v>-1.6790000000000073E-6</c:v>
                </c:pt>
                <c:pt idx="3007">
                  <c:v>-3.8140000000000113E-6</c:v>
                </c:pt>
                <c:pt idx="3008">
                  <c:v>-2.2930000000000096E-6</c:v>
                </c:pt>
                <c:pt idx="3009">
                  <c:v>-2.8330000000000079E-6</c:v>
                </c:pt>
                <c:pt idx="3010">
                  <c:v>-3.1920000000000098E-6</c:v>
                </c:pt>
                <c:pt idx="3011">
                  <c:v>-4.01200000000001E-6</c:v>
                </c:pt>
                <c:pt idx="3012">
                  <c:v>-3.6260000000000141E-6</c:v>
                </c:pt>
                <c:pt idx="3013">
                  <c:v>-2.1870000000000123E-6</c:v>
                </c:pt>
                <c:pt idx="3014">
                  <c:v>-1.5600000000000067E-6</c:v>
                </c:pt>
                <c:pt idx="3015">
                  <c:v>-3.0440000000000131E-6</c:v>
                </c:pt>
                <c:pt idx="3016">
                  <c:v>-2.948000000000011E-6</c:v>
                </c:pt>
                <c:pt idx="3017">
                  <c:v>-4.0800000000000168E-6</c:v>
                </c:pt>
                <c:pt idx="3018">
                  <c:v>-3.7670000000000187E-6</c:v>
                </c:pt>
                <c:pt idx="3019">
                  <c:v>-2.8480000000000098E-6</c:v>
                </c:pt>
                <c:pt idx="3020">
                  <c:v>-3.8330000000000114E-6</c:v>
                </c:pt>
                <c:pt idx="3021">
                  <c:v>-1.0580000000000052E-6</c:v>
                </c:pt>
                <c:pt idx="3022">
                  <c:v>-1.5690000000000061E-6</c:v>
                </c:pt>
                <c:pt idx="3023">
                  <c:v>-4.4540000000000128E-6</c:v>
                </c:pt>
                <c:pt idx="3024">
                  <c:v>-3.3260000000000093E-6</c:v>
                </c:pt>
                <c:pt idx="3025">
                  <c:v>-2.6070000000000121E-6</c:v>
                </c:pt>
                <c:pt idx="3026">
                  <c:v>-3.3890000000000111E-6</c:v>
                </c:pt>
                <c:pt idx="3027">
                  <c:v>-3.4830000000000156E-6</c:v>
                </c:pt>
                <c:pt idx="3028">
                  <c:v>-1.1350000000000046E-6</c:v>
                </c:pt>
                <c:pt idx="3029">
                  <c:v>-1.8510000000000076E-6</c:v>
                </c:pt>
                <c:pt idx="3030">
                  <c:v>-3.7860000000000155E-6</c:v>
                </c:pt>
                <c:pt idx="3031">
                  <c:v>-4.7800000000000195E-6</c:v>
                </c:pt>
                <c:pt idx="3032">
                  <c:v>-3.970000000000012E-6</c:v>
                </c:pt>
                <c:pt idx="3033">
                  <c:v>-1.7370000000000064E-6</c:v>
                </c:pt>
                <c:pt idx="3034">
                  <c:v>-2.1880000000000111E-6</c:v>
                </c:pt>
                <c:pt idx="3035">
                  <c:v>-3.7470000000000189E-6</c:v>
                </c:pt>
                <c:pt idx="3036">
                  <c:v>-2.9740000000000091E-6</c:v>
                </c:pt>
                <c:pt idx="3037">
                  <c:v>-3.365000000000011E-6</c:v>
                </c:pt>
                <c:pt idx="3038">
                  <c:v>-3.816000000000008E-6</c:v>
                </c:pt>
                <c:pt idx="3039">
                  <c:v>-9.1300000000000348E-7</c:v>
                </c:pt>
                <c:pt idx="3040">
                  <c:v>-4.2000000000000223E-7</c:v>
                </c:pt>
                <c:pt idx="3041">
                  <c:v>-2.2760000000000067E-6</c:v>
                </c:pt>
                <c:pt idx="3042">
                  <c:v>-4.6600000000000104E-6</c:v>
                </c:pt>
                <c:pt idx="3043">
                  <c:v>-4.3930000000000128E-6</c:v>
                </c:pt>
                <c:pt idx="3044">
                  <c:v>-4.5440000000000127E-6</c:v>
                </c:pt>
                <c:pt idx="3045">
                  <c:v>-5.1030000000000162E-6</c:v>
                </c:pt>
                <c:pt idx="3046">
                  <c:v>-2.1270000000000116E-6</c:v>
                </c:pt>
                <c:pt idx="3047">
                  <c:v>-1.3970000000000059E-6</c:v>
                </c:pt>
                <c:pt idx="3048">
                  <c:v>-3.497000000000012E-6</c:v>
                </c:pt>
                <c:pt idx="3049">
                  <c:v>-2.2720000000000072E-6</c:v>
                </c:pt>
                <c:pt idx="3050">
                  <c:v>-3.1430000000000155E-6</c:v>
                </c:pt>
                <c:pt idx="3051">
                  <c:v>-3.1740000000000115E-6</c:v>
                </c:pt>
                <c:pt idx="3052">
                  <c:v>-2.5320000000000051E-6</c:v>
                </c:pt>
                <c:pt idx="3053">
                  <c:v>-3.9030000000000158E-6</c:v>
                </c:pt>
                <c:pt idx="3054">
                  <c:v>-1.6530000000000067E-6</c:v>
                </c:pt>
                <c:pt idx="3055">
                  <c:v>-1.5960000000000073E-6</c:v>
                </c:pt>
                <c:pt idx="3056">
                  <c:v>-2.6160000000000068E-6</c:v>
                </c:pt>
                <c:pt idx="3057">
                  <c:v>-6.2300000000000293E-6</c:v>
                </c:pt>
                <c:pt idx="3058">
                  <c:v>-3.3420000000000093E-6</c:v>
                </c:pt>
                <c:pt idx="3059">
                  <c:v>-3.4530000000000121E-6</c:v>
                </c:pt>
                <c:pt idx="3060">
                  <c:v>-3.0560000000000077E-6</c:v>
                </c:pt>
                <c:pt idx="3061">
                  <c:v>-1.6310000000000065E-6</c:v>
                </c:pt>
                <c:pt idx="3062">
                  <c:v>-1.8740000000000091E-6</c:v>
                </c:pt>
                <c:pt idx="3063">
                  <c:v>-2.4680000000000097E-6</c:v>
                </c:pt>
                <c:pt idx="3064">
                  <c:v>-2.7820000000000116E-6</c:v>
                </c:pt>
                <c:pt idx="3065">
                  <c:v>-2.4690000000000089E-6</c:v>
                </c:pt>
                <c:pt idx="3066">
                  <c:v>-4.2370000000000147E-6</c:v>
                </c:pt>
                <c:pt idx="3067">
                  <c:v>-3.7750000000000143E-6</c:v>
                </c:pt>
                <c:pt idx="3068">
                  <c:v>-4.7900000000000177E-6</c:v>
                </c:pt>
                <c:pt idx="3069">
                  <c:v>-1.8670000000000075E-6</c:v>
                </c:pt>
                <c:pt idx="3070">
                  <c:v>-2.9870000000000131E-6</c:v>
                </c:pt>
                <c:pt idx="3071">
                  <c:v>-2.5910000000000087E-6</c:v>
                </c:pt>
                <c:pt idx="3072">
                  <c:v>-2.2530000000000092E-6</c:v>
                </c:pt>
                <c:pt idx="3073">
                  <c:v>-2.0690000000000076E-6</c:v>
                </c:pt>
                <c:pt idx="3074">
                  <c:v>-4.2970000000000115E-6</c:v>
                </c:pt>
                <c:pt idx="3075">
                  <c:v>-3.9050000000000134E-6</c:v>
                </c:pt>
                <c:pt idx="3076">
                  <c:v>-3.9530000000000137E-6</c:v>
                </c:pt>
                <c:pt idx="3077">
                  <c:v>-2.2600000000000122E-6</c:v>
                </c:pt>
                <c:pt idx="3078">
                  <c:v>-3.3890000000000111E-6</c:v>
                </c:pt>
                <c:pt idx="3079">
                  <c:v>-6.4700000000000382E-7</c:v>
                </c:pt>
                <c:pt idx="3080">
                  <c:v>-2.8630000000000101E-6</c:v>
                </c:pt>
                <c:pt idx="3081">
                  <c:v>-5.0670000000000118E-6</c:v>
                </c:pt>
                <c:pt idx="3082">
                  <c:v>-1.220000000000005E-6</c:v>
                </c:pt>
                <c:pt idx="3083">
                  <c:v>-2.9260000000000085E-6</c:v>
                </c:pt>
                <c:pt idx="3084">
                  <c:v>-3.0100000000000097E-6</c:v>
                </c:pt>
                <c:pt idx="3085">
                  <c:v>-4.4220000000000129E-6</c:v>
                </c:pt>
                <c:pt idx="3086">
                  <c:v>-2.0900000000000067E-6</c:v>
                </c:pt>
                <c:pt idx="3087">
                  <c:v>-2.6260000000000097E-6</c:v>
                </c:pt>
                <c:pt idx="3088">
                  <c:v>-1.7660000000000075E-6</c:v>
                </c:pt>
                <c:pt idx="3089">
                  <c:v>-2.1440000000000103E-6</c:v>
                </c:pt>
                <c:pt idx="3090">
                  <c:v>-5.3820000000000147E-6</c:v>
                </c:pt>
                <c:pt idx="3091">
                  <c:v>-1.9640000000000095E-6</c:v>
                </c:pt>
                <c:pt idx="3092">
                  <c:v>-2.1700000000000072E-6</c:v>
                </c:pt>
                <c:pt idx="3093">
                  <c:v>-2.579000000000007E-6</c:v>
                </c:pt>
                <c:pt idx="3094">
                  <c:v>-6.9340000000000288E-6</c:v>
                </c:pt>
                <c:pt idx="3095">
                  <c:v>-9.5300000000000352E-7</c:v>
                </c:pt>
                <c:pt idx="3096">
                  <c:v>-1.5460000000000071E-6</c:v>
                </c:pt>
                <c:pt idx="3097">
                  <c:v>-2.1040000000000094E-6</c:v>
                </c:pt>
                <c:pt idx="3098">
                  <c:v>-5.0520000000000136E-6</c:v>
                </c:pt>
                <c:pt idx="3099">
                  <c:v>-2.6660000000000101E-6</c:v>
                </c:pt>
                <c:pt idx="3100">
                  <c:v>-3.7590000000000139E-6</c:v>
                </c:pt>
                <c:pt idx="3101">
                  <c:v>-1.0270000000000028E-6</c:v>
                </c:pt>
                <c:pt idx="3102">
                  <c:v>-1.0630000000000041E-6</c:v>
                </c:pt>
                <c:pt idx="3103">
                  <c:v>-4.2750000000000175E-6</c:v>
                </c:pt>
                <c:pt idx="3104">
                  <c:v>-3.7600000000000186E-6</c:v>
                </c:pt>
                <c:pt idx="3105">
                  <c:v>-3.582000000000012E-6</c:v>
                </c:pt>
                <c:pt idx="3106">
                  <c:v>-5.1260000000000124E-6</c:v>
                </c:pt>
                <c:pt idx="3107">
                  <c:v>-2.5560000000000053E-6</c:v>
                </c:pt>
                <c:pt idx="3108">
                  <c:v>-1.1350000000000046E-6</c:v>
                </c:pt>
                <c:pt idx="3109">
                  <c:v>-7.1000000000000305E-7</c:v>
                </c:pt>
                <c:pt idx="3110">
                  <c:v>-4.9280000000000187E-6</c:v>
                </c:pt>
                <c:pt idx="3111">
                  <c:v>-3.8090000000000126E-6</c:v>
                </c:pt>
                <c:pt idx="3112">
                  <c:v>-2.7750000000000107E-6</c:v>
                </c:pt>
                <c:pt idx="3113">
                  <c:v>-2.3800000000000077E-6</c:v>
                </c:pt>
                <c:pt idx="3114">
                  <c:v>-3.6890000000000171E-6</c:v>
                </c:pt>
                <c:pt idx="3115">
                  <c:v>-3.7540000000000161E-6</c:v>
                </c:pt>
                <c:pt idx="3116">
                  <c:v>-2.530000000000009E-7</c:v>
                </c:pt>
                <c:pt idx="3117">
                  <c:v>-3.0290000000000116E-6</c:v>
                </c:pt>
                <c:pt idx="3118">
                  <c:v>-5.1030000000000162E-6</c:v>
                </c:pt>
                <c:pt idx="3119">
                  <c:v>-3.6010000000000143E-6</c:v>
                </c:pt>
                <c:pt idx="3120">
                  <c:v>-2.3510000000000047E-6</c:v>
                </c:pt>
                <c:pt idx="3121">
                  <c:v>-2.9850000000000112E-6</c:v>
                </c:pt>
                <c:pt idx="3122">
                  <c:v>-1.5080000000000064E-6</c:v>
                </c:pt>
                <c:pt idx="3123">
                  <c:v>-1.6450000000000067E-6</c:v>
                </c:pt>
                <c:pt idx="3124">
                  <c:v>-3.3390000000000078E-6</c:v>
                </c:pt>
                <c:pt idx="3125">
                  <c:v>-3.2170000000000134E-6</c:v>
                </c:pt>
                <c:pt idx="3126">
                  <c:v>-2.7330000000000126E-6</c:v>
                </c:pt>
                <c:pt idx="3127">
                  <c:v>-4.0350000000000147E-6</c:v>
                </c:pt>
                <c:pt idx="3128">
                  <c:v>-2.6150000000000076E-6</c:v>
                </c:pt>
                <c:pt idx="3129">
                  <c:v>-2.5810000000000097E-6</c:v>
                </c:pt>
                <c:pt idx="3130">
                  <c:v>-1.7310000000000066E-6</c:v>
                </c:pt>
                <c:pt idx="3131">
                  <c:v>-3.4700000000000112E-6</c:v>
                </c:pt>
                <c:pt idx="3132">
                  <c:v>-2.7650000000000121E-6</c:v>
                </c:pt>
                <c:pt idx="3133">
                  <c:v>-3.2260000000000137E-6</c:v>
                </c:pt>
                <c:pt idx="3134">
                  <c:v>-5.6630000000000125E-6</c:v>
                </c:pt>
                <c:pt idx="3135">
                  <c:v>-3.9950000000000109E-6</c:v>
                </c:pt>
                <c:pt idx="3136">
                  <c:v>-1.7290000000000067E-6</c:v>
                </c:pt>
                <c:pt idx="3137">
                  <c:v>-3.6730000000000155E-6</c:v>
                </c:pt>
                <c:pt idx="3138">
                  <c:v>-2.3920000000000031E-6</c:v>
                </c:pt>
                <c:pt idx="3139">
                  <c:v>-1.5160000000000065E-6</c:v>
                </c:pt>
                <c:pt idx="3140">
                  <c:v>-2.7930000000000121E-6</c:v>
                </c:pt>
                <c:pt idx="3141">
                  <c:v>-3.5000000000000135E-6</c:v>
                </c:pt>
                <c:pt idx="3142">
                  <c:v>-3.3910000000000087E-6</c:v>
                </c:pt>
                <c:pt idx="3143">
                  <c:v>-3.878000000000011E-6</c:v>
                </c:pt>
                <c:pt idx="3144">
                  <c:v>-1.6310000000000065E-6</c:v>
                </c:pt>
                <c:pt idx="3145">
                  <c:v>-2.3600000000000079E-6</c:v>
                </c:pt>
                <c:pt idx="3146">
                  <c:v>-2.6160000000000068E-6</c:v>
                </c:pt>
                <c:pt idx="3147">
                  <c:v>-4.2290000000000158E-6</c:v>
                </c:pt>
                <c:pt idx="3148">
                  <c:v>-2.7560000000000088E-6</c:v>
                </c:pt>
                <c:pt idx="3149">
                  <c:v>-3.1460000000000106E-6</c:v>
                </c:pt>
                <c:pt idx="3150">
                  <c:v>-3.9500000000000139E-6</c:v>
                </c:pt>
                <c:pt idx="3151">
                  <c:v>-3.134000000000011E-6</c:v>
                </c:pt>
                <c:pt idx="3152">
                  <c:v>-2.5440000000000107E-6</c:v>
                </c:pt>
                <c:pt idx="3153">
                  <c:v>-3.2970000000000156E-6</c:v>
                </c:pt>
                <c:pt idx="3154">
                  <c:v>-3.7370000000000165E-6</c:v>
                </c:pt>
                <c:pt idx="3155">
                  <c:v>-3.2880000000000179E-6</c:v>
                </c:pt>
                <c:pt idx="3156">
                  <c:v>-2.4600000000000091E-6</c:v>
                </c:pt>
                <c:pt idx="3157">
                  <c:v>-2.9560000000000061E-6</c:v>
                </c:pt>
                <c:pt idx="3158">
                  <c:v>-2.2010000000000095E-6</c:v>
                </c:pt>
                <c:pt idx="3159">
                  <c:v>-2.6510000000000077E-6</c:v>
                </c:pt>
                <c:pt idx="3160">
                  <c:v>-2.8110000000000058E-6</c:v>
                </c:pt>
                <c:pt idx="3161">
                  <c:v>-4.4720000000000226E-6</c:v>
                </c:pt>
                <c:pt idx="3162">
                  <c:v>-3.5880000000000155E-6</c:v>
                </c:pt>
                <c:pt idx="3163">
                  <c:v>-1.2810000000000043E-6</c:v>
                </c:pt>
                <c:pt idx="3164">
                  <c:v>-1.6970000000000083E-6</c:v>
                </c:pt>
                <c:pt idx="3165">
                  <c:v>-3.1910000000000106E-6</c:v>
                </c:pt>
                <c:pt idx="3166">
                  <c:v>-3.8300000000000099E-6</c:v>
                </c:pt>
                <c:pt idx="3167">
                  <c:v>-3.1600000000000151E-6</c:v>
                </c:pt>
                <c:pt idx="3168">
                  <c:v>-2.7580000000000115E-6</c:v>
                </c:pt>
                <c:pt idx="3169">
                  <c:v>-4.8900000000000159E-6</c:v>
                </c:pt>
                <c:pt idx="3170">
                  <c:v>-4.4930000000000195E-6</c:v>
                </c:pt>
                <c:pt idx="3171">
                  <c:v>-2.6730000000000111E-6</c:v>
                </c:pt>
                <c:pt idx="3172">
                  <c:v>-1.1150000000000041E-6</c:v>
                </c:pt>
                <c:pt idx="3173">
                  <c:v>6.0000000000000326E-8</c:v>
                </c:pt>
                <c:pt idx="3174">
                  <c:v>-4.2270000000000105E-6</c:v>
                </c:pt>
                <c:pt idx="3175">
                  <c:v>-4.649000000000016E-6</c:v>
                </c:pt>
                <c:pt idx="3176">
                  <c:v>-3.2280000000000155E-6</c:v>
                </c:pt>
                <c:pt idx="3177">
                  <c:v>-3.4210000000000122E-6</c:v>
                </c:pt>
                <c:pt idx="3178">
                  <c:v>-2.0860000000000064E-6</c:v>
                </c:pt>
                <c:pt idx="3179">
                  <c:v>-2.3930000000000057E-6</c:v>
                </c:pt>
                <c:pt idx="3180">
                  <c:v>-2.932000000000006E-6</c:v>
                </c:pt>
                <c:pt idx="3181">
                  <c:v>-5.1640000000000034E-6</c:v>
                </c:pt>
                <c:pt idx="3182">
                  <c:v>-4.2760000000000214E-6</c:v>
                </c:pt>
                <c:pt idx="3183">
                  <c:v>-8.0700000000000388E-7</c:v>
                </c:pt>
                <c:pt idx="3184">
                  <c:v>-3.0820000000000096E-6</c:v>
                </c:pt>
                <c:pt idx="3185">
                  <c:v>-2.9890000000000103E-6</c:v>
                </c:pt>
                <c:pt idx="3186">
                  <c:v>-4.6510000000000136E-6</c:v>
                </c:pt>
                <c:pt idx="3187">
                  <c:v>-2.7680000000000131E-6</c:v>
                </c:pt>
                <c:pt idx="3188">
                  <c:v>-2.1770000000000094E-6</c:v>
                </c:pt>
                <c:pt idx="3189">
                  <c:v>-4.1280000000000094E-6</c:v>
                </c:pt>
                <c:pt idx="3190">
                  <c:v>-3.0040000000000127E-6</c:v>
                </c:pt>
                <c:pt idx="3191">
                  <c:v>-3.6780000000000142E-6</c:v>
                </c:pt>
                <c:pt idx="3192">
                  <c:v>-2.6530000000000113E-6</c:v>
                </c:pt>
                <c:pt idx="3193">
                  <c:v>-3.9420000000000124E-6</c:v>
                </c:pt>
                <c:pt idx="3194">
                  <c:v>-3.5710000000000108E-6</c:v>
                </c:pt>
                <c:pt idx="3195">
                  <c:v>-2.8950000000000066E-6</c:v>
                </c:pt>
                <c:pt idx="3196">
                  <c:v>-2.0800000000000089E-6</c:v>
                </c:pt>
                <c:pt idx="3197">
                  <c:v>-1.2090000000000034E-6</c:v>
                </c:pt>
                <c:pt idx="3198">
                  <c:v>-4.3150000000000104E-6</c:v>
                </c:pt>
                <c:pt idx="3199">
                  <c:v>-1.1170000000000043E-6</c:v>
                </c:pt>
                <c:pt idx="3200">
                  <c:v>-4.3170000000000071E-6</c:v>
                </c:pt>
                <c:pt idx="3201">
                  <c:v>-3.1360000000000078E-6</c:v>
                </c:pt>
                <c:pt idx="3202">
                  <c:v>-3.2680000000000164E-6</c:v>
                </c:pt>
                <c:pt idx="3203">
                  <c:v>-5.1640000000000034E-6</c:v>
                </c:pt>
                <c:pt idx="3204">
                  <c:v>-9.9500000000000593E-7</c:v>
                </c:pt>
                <c:pt idx="3205">
                  <c:v>-2.2960000000000061E-6</c:v>
                </c:pt>
                <c:pt idx="3206">
                  <c:v>-1.2410000000000041E-6</c:v>
                </c:pt>
                <c:pt idx="3207">
                  <c:v>-3.3620000000000095E-6</c:v>
                </c:pt>
                <c:pt idx="3208">
                  <c:v>-5.5040000000000146E-6</c:v>
                </c:pt>
                <c:pt idx="3209">
                  <c:v>-4.4470000000000177E-6</c:v>
                </c:pt>
                <c:pt idx="3210">
                  <c:v>-2.6000000000000163E-8</c:v>
                </c:pt>
                <c:pt idx="3211">
                  <c:v>-3.1170000000000127E-6</c:v>
                </c:pt>
                <c:pt idx="3212">
                  <c:v>-3.5950000000000117E-6</c:v>
                </c:pt>
                <c:pt idx="3213">
                  <c:v>-2.3930000000000057E-6</c:v>
                </c:pt>
                <c:pt idx="3214">
                  <c:v>-5.4210000000000215E-6</c:v>
                </c:pt>
                <c:pt idx="3215">
                  <c:v>-2.2370000000000092E-6</c:v>
                </c:pt>
                <c:pt idx="3216">
                  <c:v>-2.3500000000000012E-6</c:v>
                </c:pt>
                <c:pt idx="3217">
                  <c:v>-1.5380000000000063E-6</c:v>
                </c:pt>
                <c:pt idx="3218">
                  <c:v>-1.7270000000000065E-6</c:v>
                </c:pt>
                <c:pt idx="3219">
                  <c:v>-3.2500000000000134E-6</c:v>
                </c:pt>
                <c:pt idx="3220">
                  <c:v>-6.2030000000000251E-6</c:v>
                </c:pt>
                <c:pt idx="3221">
                  <c:v>-2.6200000000000118E-6</c:v>
                </c:pt>
                <c:pt idx="3222">
                  <c:v>-3.0100000000000097E-6</c:v>
                </c:pt>
                <c:pt idx="3223">
                  <c:v>-1.6790000000000073E-6</c:v>
                </c:pt>
                <c:pt idx="3224">
                  <c:v>-5.0820000000000176E-6</c:v>
                </c:pt>
                <c:pt idx="3225">
                  <c:v>-5.060000000000018E-7</c:v>
                </c:pt>
                <c:pt idx="3226">
                  <c:v>-5.5410000000000262E-6</c:v>
                </c:pt>
                <c:pt idx="3227">
                  <c:v>-3.1420000000000116E-6</c:v>
                </c:pt>
                <c:pt idx="3228">
                  <c:v>-1.5830000000000061E-6</c:v>
                </c:pt>
                <c:pt idx="3229">
                  <c:v>-1.8490000000000074E-6</c:v>
                </c:pt>
                <c:pt idx="3230">
                  <c:v>-6.8280000000000158E-6</c:v>
                </c:pt>
                <c:pt idx="3231">
                  <c:v>-1.2500000000000054E-6</c:v>
                </c:pt>
                <c:pt idx="3232">
                  <c:v>-1.8220000000000081E-6</c:v>
                </c:pt>
                <c:pt idx="3233">
                  <c:v>-3.8430000000000189E-6</c:v>
                </c:pt>
                <c:pt idx="3234">
                  <c:v>-2.1620000000000074E-6</c:v>
                </c:pt>
                <c:pt idx="3235">
                  <c:v>-4.11900000000001E-6</c:v>
                </c:pt>
                <c:pt idx="3236">
                  <c:v>-1.6810000000000073E-6</c:v>
                </c:pt>
                <c:pt idx="3237">
                  <c:v>-1.1850000000000056E-6</c:v>
                </c:pt>
                <c:pt idx="3238">
                  <c:v>-2.2980000000000092E-6</c:v>
                </c:pt>
                <c:pt idx="3239">
                  <c:v>-5.1850000000000139E-6</c:v>
                </c:pt>
                <c:pt idx="3240">
                  <c:v>-2.1000000000000111E-7</c:v>
                </c:pt>
                <c:pt idx="3241">
                  <c:v>-1.890000000000009E-6</c:v>
                </c:pt>
                <c:pt idx="3242">
                  <c:v>-3.0280000000000123E-6</c:v>
                </c:pt>
                <c:pt idx="3243">
                  <c:v>-4.8950000000000124E-6</c:v>
                </c:pt>
                <c:pt idx="3244">
                  <c:v>-4.6200000000000024E-6</c:v>
                </c:pt>
                <c:pt idx="3245">
                  <c:v>-1.7540000000000083E-6</c:v>
                </c:pt>
                <c:pt idx="3246">
                  <c:v>-4.0160000000000137E-6</c:v>
                </c:pt>
                <c:pt idx="3247">
                  <c:v>-3.2860000000000135E-6</c:v>
                </c:pt>
                <c:pt idx="3248">
                  <c:v>1.86000000000001E-7</c:v>
                </c:pt>
                <c:pt idx="3249">
                  <c:v>-1.7980000000000089E-6</c:v>
                </c:pt>
                <c:pt idx="3250">
                  <c:v>-3.1600000000000151E-6</c:v>
                </c:pt>
                <c:pt idx="3251">
                  <c:v>-3.4990000000000096E-6</c:v>
                </c:pt>
                <c:pt idx="3252">
                  <c:v>-4.6420000000000116E-6</c:v>
                </c:pt>
                <c:pt idx="3253">
                  <c:v>-1.829000000000007E-6</c:v>
                </c:pt>
                <c:pt idx="3254">
                  <c:v>-3.5950000000000117E-6</c:v>
                </c:pt>
                <c:pt idx="3255">
                  <c:v>-4.1050000000000081E-6</c:v>
                </c:pt>
                <c:pt idx="3256">
                  <c:v>-3.5750000000000111E-6</c:v>
                </c:pt>
                <c:pt idx="3257">
                  <c:v>-2.3820000000000057E-6</c:v>
                </c:pt>
                <c:pt idx="3258">
                  <c:v>-1.5840000000000074E-6</c:v>
                </c:pt>
                <c:pt idx="3259">
                  <c:v>-3.9450000000000156E-6</c:v>
                </c:pt>
                <c:pt idx="3260">
                  <c:v>-1.3570000000000056E-6</c:v>
                </c:pt>
                <c:pt idx="3261">
                  <c:v>-3.2840000000000172E-6</c:v>
                </c:pt>
                <c:pt idx="3262">
                  <c:v>-2.8690000000000093E-6</c:v>
                </c:pt>
                <c:pt idx="3263">
                  <c:v>-4.3470000000000034E-6</c:v>
                </c:pt>
                <c:pt idx="3264">
                  <c:v>-4.1740000000000095E-6</c:v>
                </c:pt>
                <c:pt idx="3265">
                  <c:v>-2.3340000000000059E-6</c:v>
                </c:pt>
                <c:pt idx="3266">
                  <c:v>-2.3880000000000087E-6</c:v>
                </c:pt>
                <c:pt idx="3267">
                  <c:v>-3.8880000000000151E-6</c:v>
                </c:pt>
                <c:pt idx="3268">
                  <c:v>-2.9650000000000102E-6</c:v>
                </c:pt>
                <c:pt idx="3269">
                  <c:v>-1.5630000000000058E-6</c:v>
                </c:pt>
                <c:pt idx="3270">
                  <c:v>-3.2880000000000179E-6</c:v>
                </c:pt>
                <c:pt idx="3271">
                  <c:v>-2.1330000000000082E-6</c:v>
                </c:pt>
                <c:pt idx="3272">
                  <c:v>-3.3910000000000087E-6</c:v>
                </c:pt>
                <c:pt idx="3273">
                  <c:v>-2.8270000000000108E-6</c:v>
                </c:pt>
                <c:pt idx="3274">
                  <c:v>-3.2510000000000126E-6</c:v>
                </c:pt>
                <c:pt idx="3275">
                  <c:v>-3.7380000000000149E-6</c:v>
                </c:pt>
                <c:pt idx="3276">
                  <c:v>-2.4290000000000076E-6</c:v>
                </c:pt>
                <c:pt idx="3277">
                  <c:v>-2.2470000000000125E-6</c:v>
                </c:pt>
                <c:pt idx="3278">
                  <c:v>-2.070000000000006E-6</c:v>
                </c:pt>
                <c:pt idx="3279">
                  <c:v>-4.8330000000000205E-6</c:v>
                </c:pt>
                <c:pt idx="3280">
                  <c:v>-3.691000000000013E-6</c:v>
                </c:pt>
                <c:pt idx="3281">
                  <c:v>-2.3370000000000053E-6</c:v>
                </c:pt>
                <c:pt idx="3282">
                  <c:v>-2.7410000000000115E-6</c:v>
                </c:pt>
                <c:pt idx="3283">
                  <c:v>-2.0210000000000061E-6</c:v>
                </c:pt>
                <c:pt idx="3284">
                  <c:v>-1.2290000000000036E-6</c:v>
                </c:pt>
                <c:pt idx="3285">
                  <c:v>-2.6590000000000088E-6</c:v>
                </c:pt>
                <c:pt idx="3286">
                  <c:v>-1.7500000000000087E-6</c:v>
                </c:pt>
                <c:pt idx="3287">
                  <c:v>-4.6800000000000136E-6</c:v>
                </c:pt>
                <c:pt idx="3288">
                  <c:v>-2.8270000000000108E-6</c:v>
                </c:pt>
                <c:pt idx="3289">
                  <c:v>-1.3620000000000066E-6</c:v>
                </c:pt>
                <c:pt idx="3290">
                  <c:v>-2.4480000000000099E-6</c:v>
                </c:pt>
                <c:pt idx="3291">
                  <c:v>-3.6630000000000177E-6</c:v>
                </c:pt>
                <c:pt idx="3292">
                  <c:v>-3.861000000000011E-6</c:v>
                </c:pt>
                <c:pt idx="3293">
                  <c:v>-3.0700000000000113E-6</c:v>
                </c:pt>
                <c:pt idx="3294">
                  <c:v>-2.5110000000000057E-6</c:v>
                </c:pt>
                <c:pt idx="3295">
                  <c:v>-1.8560000000000092E-6</c:v>
                </c:pt>
                <c:pt idx="3296">
                  <c:v>-1.9940000000000088E-6</c:v>
                </c:pt>
                <c:pt idx="3297">
                  <c:v>-3.9160000000000096E-6</c:v>
                </c:pt>
                <c:pt idx="3298">
                  <c:v>-3.7940000000000165E-6</c:v>
                </c:pt>
                <c:pt idx="3299">
                  <c:v>-2.6210000000000106E-6</c:v>
                </c:pt>
                <c:pt idx="3300">
                  <c:v>-2.0920000000000047E-6</c:v>
                </c:pt>
                <c:pt idx="3301">
                  <c:v>-2.697000000000012E-6</c:v>
                </c:pt>
                <c:pt idx="3302">
                  <c:v>-4.1610000000000106E-6</c:v>
                </c:pt>
                <c:pt idx="3303">
                  <c:v>-3.7390000000000141E-6</c:v>
                </c:pt>
                <c:pt idx="3304">
                  <c:v>-2.5040000000000102E-6</c:v>
                </c:pt>
                <c:pt idx="3305">
                  <c:v>-2.872000000000004E-6</c:v>
                </c:pt>
                <c:pt idx="3306">
                  <c:v>-1.3950000000000059E-6</c:v>
                </c:pt>
                <c:pt idx="3307">
                  <c:v>-7.3000000000000415E-8</c:v>
                </c:pt>
                <c:pt idx="3308">
                  <c:v>-1.9170000000000076E-6</c:v>
                </c:pt>
                <c:pt idx="3309">
                  <c:v>-4.5110000000000158E-6</c:v>
                </c:pt>
                <c:pt idx="3310">
                  <c:v>-2.3130000000000056E-6</c:v>
                </c:pt>
                <c:pt idx="3311">
                  <c:v>-2.9740000000000091E-6</c:v>
                </c:pt>
                <c:pt idx="3312">
                  <c:v>-5.7240000000000133E-6</c:v>
                </c:pt>
                <c:pt idx="3313">
                  <c:v>-4.2400000000000221E-7</c:v>
                </c:pt>
                <c:pt idx="3314">
                  <c:v>-3.9330000000000164E-6</c:v>
                </c:pt>
                <c:pt idx="3315">
                  <c:v>-3.6740000000000143E-6</c:v>
                </c:pt>
                <c:pt idx="3316">
                  <c:v>-3.8900000000000154E-7</c:v>
                </c:pt>
                <c:pt idx="3317">
                  <c:v>-2.8530000000000085E-6</c:v>
                </c:pt>
                <c:pt idx="3318">
                  <c:v>-4.2760000000000214E-6</c:v>
                </c:pt>
                <c:pt idx="3319">
                  <c:v>-3.4150000000000092E-6</c:v>
                </c:pt>
                <c:pt idx="3320">
                  <c:v>-4.6920000000000103E-6</c:v>
                </c:pt>
                <c:pt idx="3321">
                  <c:v>-1.9510000000000077E-6</c:v>
                </c:pt>
                <c:pt idx="3322">
                  <c:v>-2.8390000000000062E-6</c:v>
                </c:pt>
                <c:pt idx="3323">
                  <c:v>-4.4830000000000204E-6</c:v>
                </c:pt>
                <c:pt idx="3324">
                  <c:v>-1.0000000000000046E-6</c:v>
                </c:pt>
                <c:pt idx="3325">
                  <c:v>-4.3430000000000158E-6</c:v>
                </c:pt>
                <c:pt idx="3326">
                  <c:v>-3.0920000000000083E-6</c:v>
                </c:pt>
                <c:pt idx="3327">
                  <c:v>-1.9410000000000078E-6</c:v>
                </c:pt>
                <c:pt idx="3328">
                  <c:v>-1.6670000000000073E-6</c:v>
                </c:pt>
                <c:pt idx="3329">
                  <c:v>-6.0320000000000229E-6</c:v>
                </c:pt>
                <c:pt idx="3330">
                  <c:v>-2.0650000000000078E-6</c:v>
                </c:pt>
                <c:pt idx="3331">
                  <c:v>-2.2930000000000096E-6</c:v>
                </c:pt>
                <c:pt idx="3332">
                  <c:v>-3.8890000000000139E-6</c:v>
                </c:pt>
                <c:pt idx="3333">
                  <c:v>-2.4930000000000077E-6</c:v>
                </c:pt>
                <c:pt idx="3334">
                  <c:v>-4.1870000000000024E-6</c:v>
                </c:pt>
                <c:pt idx="3335">
                  <c:v>-3.027000000000014E-6</c:v>
                </c:pt>
                <c:pt idx="3336">
                  <c:v>-1.8020000000000079E-6</c:v>
                </c:pt>
                <c:pt idx="3337">
                  <c:v>-4.4800000000000198E-6</c:v>
                </c:pt>
                <c:pt idx="3338">
                  <c:v>-3.424000000000012E-6</c:v>
                </c:pt>
                <c:pt idx="3339">
                  <c:v>-5.6830000000000183E-6</c:v>
                </c:pt>
                <c:pt idx="3340">
                  <c:v>-2.4850000000000092E-6</c:v>
                </c:pt>
                <c:pt idx="3341">
                  <c:v>-1.9510000000000077E-6</c:v>
                </c:pt>
                <c:pt idx="3342">
                  <c:v>-1.670000000000009E-6</c:v>
                </c:pt>
                <c:pt idx="3343">
                  <c:v>-1.6910000000000078E-6</c:v>
                </c:pt>
                <c:pt idx="3344">
                  <c:v>-3.5000000000000189E-7</c:v>
                </c:pt>
                <c:pt idx="3345">
                  <c:v>-3.1550000000000096E-6</c:v>
                </c:pt>
                <c:pt idx="3346">
                  <c:v>-2.6510000000000077E-6</c:v>
                </c:pt>
                <c:pt idx="3347">
                  <c:v>-6.9290000000000323E-6</c:v>
                </c:pt>
                <c:pt idx="3348">
                  <c:v>-2.1170000000000074E-6</c:v>
                </c:pt>
                <c:pt idx="3349">
                  <c:v>-1.7650000000000075E-6</c:v>
                </c:pt>
                <c:pt idx="3350">
                  <c:v>-3.061000000000011E-6</c:v>
                </c:pt>
                <c:pt idx="3351">
                  <c:v>-4.2950000000000139E-6</c:v>
                </c:pt>
                <c:pt idx="3352">
                  <c:v>-2.7100000000000096E-6</c:v>
                </c:pt>
                <c:pt idx="3353">
                  <c:v>-2.3700000000000053E-6</c:v>
                </c:pt>
                <c:pt idx="3354">
                  <c:v>-5.5740000000000198E-6</c:v>
                </c:pt>
                <c:pt idx="3355">
                  <c:v>-5.8300000000000213E-6</c:v>
                </c:pt>
                <c:pt idx="3356">
                  <c:v>-1.0930000000000044E-6</c:v>
                </c:pt>
                <c:pt idx="3357">
                  <c:v>-1.1170000000000043E-6</c:v>
                </c:pt>
                <c:pt idx="3358">
                  <c:v>-4.6060000000000157E-6</c:v>
                </c:pt>
                <c:pt idx="3359">
                  <c:v>-2.5630000000000117E-6</c:v>
                </c:pt>
                <c:pt idx="3360">
                  <c:v>-3.5100000000000149E-7</c:v>
                </c:pt>
                <c:pt idx="3361">
                  <c:v>-3.9530000000000137E-6</c:v>
                </c:pt>
                <c:pt idx="3362">
                  <c:v>-9.1900000000000372E-7</c:v>
                </c:pt>
                <c:pt idx="3363">
                  <c:v>-5.4500000000000215E-6</c:v>
                </c:pt>
                <c:pt idx="3364">
                  <c:v>-3.9650000000000137E-6</c:v>
                </c:pt>
                <c:pt idx="3365">
                  <c:v>-2.725000000000012E-6</c:v>
                </c:pt>
                <c:pt idx="3366">
                  <c:v>-2.1670000000000116E-6</c:v>
                </c:pt>
                <c:pt idx="3367">
                  <c:v>-9.200000000000044E-8</c:v>
                </c:pt>
                <c:pt idx="3368">
                  <c:v>-2.7920000000000086E-6</c:v>
                </c:pt>
                <c:pt idx="3369">
                  <c:v>-4.621000000000013E-6</c:v>
                </c:pt>
                <c:pt idx="3370">
                  <c:v>-1.9920000000000095E-6</c:v>
                </c:pt>
                <c:pt idx="3371">
                  <c:v>-3.3740000000000087E-6</c:v>
                </c:pt>
                <c:pt idx="3372">
                  <c:v>-4.7900000000000177E-6</c:v>
                </c:pt>
                <c:pt idx="3373">
                  <c:v>-4.1020000000000024E-6</c:v>
                </c:pt>
                <c:pt idx="3374">
                  <c:v>-1.3710000000000056E-6</c:v>
                </c:pt>
                <c:pt idx="3375">
                  <c:v>-1.1990000000000056E-6</c:v>
                </c:pt>
                <c:pt idx="3376">
                  <c:v>-1.9690000000000077E-6</c:v>
                </c:pt>
                <c:pt idx="3377">
                  <c:v>-5.0860000000000204E-6</c:v>
                </c:pt>
                <c:pt idx="3378">
                  <c:v>-5.2720000000000225E-6</c:v>
                </c:pt>
                <c:pt idx="3379">
                  <c:v>-1.1920000000000068E-6</c:v>
                </c:pt>
                <c:pt idx="3380">
                  <c:v>-3.5300000000000119E-6</c:v>
                </c:pt>
                <c:pt idx="3381">
                  <c:v>-1.9010000000000071E-6</c:v>
                </c:pt>
                <c:pt idx="3382">
                  <c:v>-1.1970000000000056E-6</c:v>
                </c:pt>
                <c:pt idx="3383">
                  <c:v>-3.6590000000000132E-6</c:v>
                </c:pt>
                <c:pt idx="3384">
                  <c:v>-3.1000000000000135E-6</c:v>
                </c:pt>
                <c:pt idx="3385">
                  <c:v>-2.5780000000000078E-6</c:v>
                </c:pt>
                <c:pt idx="3386">
                  <c:v>-3.4740000000000115E-6</c:v>
                </c:pt>
                <c:pt idx="3387">
                  <c:v>-3.2760000000000111E-6</c:v>
                </c:pt>
                <c:pt idx="3388">
                  <c:v>-3.8020000000000108E-6</c:v>
                </c:pt>
                <c:pt idx="3389">
                  <c:v>-3.0530000000000117E-6</c:v>
                </c:pt>
                <c:pt idx="3390">
                  <c:v>-1.7850000000000075E-6</c:v>
                </c:pt>
                <c:pt idx="3391">
                  <c:v>-7.7700000000000438E-7</c:v>
                </c:pt>
                <c:pt idx="3392">
                  <c:v>-3.365000000000011E-6</c:v>
                </c:pt>
                <c:pt idx="3393">
                  <c:v>-4.3130000000000127E-6</c:v>
                </c:pt>
                <c:pt idx="3394">
                  <c:v>-2.3800000000000077E-6</c:v>
                </c:pt>
                <c:pt idx="3395">
                  <c:v>-2.5830000000000119E-6</c:v>
                </c:pt>
                <c:pt idx="3396">
                  <c:v>-3.7220000000000154E-6</c:v>
                </c:pt>
                <c:pt idx="3397">
                  <c:v>-3.6640000000000165E-6</c:v>
                </c:pt>
                <c:pt idx="3398">
                  <c:v>-3.4380000000000101E-6</c:v>
                </c:pt>
                <c:pt idx="3399">
                  <c:v>-2.6420000000000092E-6</c:v>
                </c:pt>
                <c:pt idx="3400">
                  <c:v>-3.8840000000000157E-6</c:v>
                </c:pt>
                <c:pt idx="3401">
                  <c:v>-1.5600000000000067E-6</c:v>
                </c:pt>
                <c:pt idx="3402">
                  <c:v>-2.8500000000000074E-6</c:v>
                </c:pt>
                <c:pt idx="3403">
                  <c:v>-9.4700000000000518E-7</c:v>
                </c:pt>
                <c:pt idx="3404">
                  <c:v>-5.0010000000000204E-6</c:v>
                </c:pt>
                <c:pt idx="3405">
                  <c:v>-4.8320000000000157E-6</c:v>
                </c:pt>
                <c:pt idx="3406">
                  <c:v>-2.1010000000000088E-6</c:v>
                </c:pt>
                <c:pt idx="3407">
                  <c:v>-3.0500000000000106E-6</c:v>
                </c:pt>
                <c:pt idx="3408">
                  <c:v>-2.0310000000000052E-6</c:v>
                </c:pt>
                <c:pt idx="3409">
                  <c:v>-3.3530000000000097E-6</c:v>
                </c:pt>
                <c:pt idx="3410">
                  <c:v>-3.7410000000000172E-6</c:v>
                </c:pt>
                <c:pt idx="3411">
                  <c:v>-2.2480000000000126E-6</c:v>
                </c:pt>
                <c:pt idx="3412">
                  <c:v>-4.2080000000000163E-6</c:v>
                </c:pt>
                <c:pt idx="3413">
                  <c:v>-2.4960000000000012E-6</c:v>
                </c:pt>
                <c:pt idx="3414">
                  <c:v>-2.1780000000000082E-6</c:v>
                </c:pt>
                <c:pt idx="3415">
                  <c:v>-2.0080000000000077E-6</c:v>
                </c:pt>
                <c:pt idx="3416">
                  <c:v>-2.5870000000000127E-6</c:v>
                </c:pt>
                <c:pt idx="3417">
                  <c:v>-2.8510000000000058E-6</c:v>
                </c:pt>
                <c:pt idx="3418">
                  <c:v>-3.1800000000000144E-6</c:v>
                </c:pt>
                <c:pt idx="3419">
                  <c:v>-3.0560000000000077E-6</c:v>
                </c:pt>
                <c:pt idx="3420">
                  <c:v>-1.5390000000000053E-6</c:v>
                </c:pt>
                <c:pt idx="3421">
                  <c:v>-2.3770000000000066E-6</c:v>
                </c:pt>
                <c:pt idx="3422">
                  <c:v>-4.8330000000000205E-6</c:v>
                </c:pt>
                <c:pt idx="3423">
                  <c:v>-3.8000000000000144E-6</c:v>
                </c:pt>
                <c:pt idx="3424">
                  <c:v>-3.1430000000000155E-6</c:v>
                </c:pt>
                <c:pt idx="3425">
                  <c:v>-3.1180000000000106E-6</c:v>
                </c:pt>
                <c:pt idx="3426">
                  <c:v>-1.0070000000000028E-6</c:v>
                </c:pt>
                <c:pt idx="3427">
                  <c:v>-2.5870000000000127E-6</c:v>
                </c:pt>
                <c:pt idx="3428">
                  <c:v>-3.4620000000000111E-6</c:v>
                </c:pt>
                <c:pt idx="3429">
                  <c:v>-3.4220000000000106E-6</c:v>
                </c:pt>
                <c:pt idx="3430">
                  <c:v>-4.2310000000000235E-6</c:v>
                </c:pt>
                <c:pt idx="3431">
                  <c:v>-3.5660000000000125E-6</c:v>
                </c:pt>
                <c:pt idx="3432">
                  <c:v>-7.1200000000000235E-7</c:v>
                </c:pt>
                <c:pt idx="3433">
                  <c:v>-2.5530000000000097E-6</c:v>
                </c:pt>
                <c:pt idx="3434">
                  <c:v>-1.3010000000000041E-6</c:v>
                </c:pt>
                <c:pt idx="3435">
                  <c:v>-4.5020000000000138E-6</c:v>
                </c:pt>
                <c:pt idx="3436">
                  <c:v>-5.239000000000029E-6</c:v>
                </c:pt>
                <c:pt idx="3437">
                  <c:v>-5.2400000000000295E-7</c:v>
                </c:pt>
                <c:pt idx="3438">
                  <c:v>-1.2050000000000029E-6</c:v>
                </c:pt>
                <c:pt idx="3439">
                  <c:v>-3.9900000000000135E-6</c:v>
                </c:pt>
                <c:pt idx="3440">
                  <c:v>-2.3000000000000072E-6</c:v>
                </c:pt>
                <c:pt idx="3441">
                  <c:v>-4.1110000000000128E-6</c:v>
                </c:pt>
                <c:pt idx="3442">
                  <c:v>-5.1430000000000158E-6</c:v>
                </c:pt>
                <c:pt idx="3443">
                  <c:v>-6.9000000000000345E-7</c:v>
                </c:pt>
                <c:pt idx="3444">
                  <c:v>-2.3570000000000068E-6</c:v>
                </c:pt>
                <c:pt idx="3445">
                  <c:v>-1.7940000000000092E-6</c:v>
                </c:pt>
                <c:pt idx="3446">
                  <c:v>-1.7300000000000084E-6</c:v>
                </c:pt>
                <c:pt idx="3447">
                  <c:v>-3.7000000000000188E-6</c:v>
                </c:pt>
                <c:pt idx="3448">
                  <c:v>-5.2900000000000279E-7</c:v>
                </c:pt>
                <c:pt idx="3449">
                  <c:v>-6.3200000000000157E-6</c:v>
                </c:pt>
                <c:pt idx="3450">
                  <c:v>-1.2340000000000053E-6</c:v>
                </c:pt>
                <c:pt idx="3451">
                  <c:v>-1.916000000000008E-6</c:v>
                </c:pt>
                <c:pt idx="3452">
                  <c:v>-5.0950000000000147E-6</c:v>
                </c:pt>
                <c:pt idx="3453">
                  <c:v>-1.3810000000000057E-6</c:v>
                </c:pt>
                <c:pt idx="3454">
                  <c:v>-1.7270000000000065E-6</c:v>
                </c:pt>
                <c:pt idx="3455">
                  <c:v>-1.0620000000000052E-6</c:v>
                </c:pt>
                <c:pt idx="3456">
                  <c:v>-3.0340000000000103E-6</c:v>
                </c:pt>
                <c:pt idx="3457">
                  <c:v>-3.5280000000000156E-6</c:v>
                </c:pt>
                <c:pt idx="3458">
                  <c:v>-2.5300000000000088E-6</c:v>
                </c:pt>
                <c:pt idx="3459">
                  <c:v>-5.8440000000000147E-6</c:v>
                </c:pt>
                <c:pt idx="3460">
                  <c:v>-5.3870000000000138E-6</c:v>
                </c:pt>
                <c:pt idx="3461">
                  <c:v>3.0700000000000141E-7</c:v>
                </c:pt>
                <c:pt idx="3462">
                  <c:v>-1.3470000000000053E-6</c:v>
                </c:pt>
                <c:pt idx="3463">
                  <c:v>-4.074000000000013E-6</c:v>
                </c:pt>
                <c:pt idx="3464">
                  <c:v>-3.1750000000000103E-6</c:v>
                </c:pt>
                <c:pt idx="3465">
                  <c:v>-2.9440000000000115E-6</c:v>
                </c:pt>
                <c:pt idx="3466">
                  <c:v>-2.5030000000000106E-6</c:v>
                </c:pt>
                <c:pt idx="3467">
                  <c:v>-8.4000000000000424E-7</c:v>
                </c:pt>
                <c:pt idx="3468">
                  <c:v>-4.1130000000000104E-6</c:v>
                </c:pt>
                <c:pt idx="3469">
                  <c:v>-3.0560000000000077E-6</c:v>
                </c:pt>
                <c:pt idx="3470">
                  <c:v>-2.0740000000000059E-6</c:v>
                </c:pt>
                <c:pt idx="3471">
                  <c:v>-5.9120000000000198E-6</c:v>
                </c:pt>
                <c:pt idx="3472">
                  <c:v>-1.370000000000007E-6</c:v>
                </c:pt>
                <c:pt idx="3473">
                  <c:v>-4.6980000000000116E-6</c:v>
                </c:pt>
                <c:pt idx="3474">
                  <c:v>-2.1580000000000084E-6</c:v>
                </c:pt>
                <c:pt idx="3475">
                  <c:v>1.0600000000000058E-7</c:v>
                </c:pt>
                <c:pt idx="3476">
                  <c:v>-5.3790000000000234E-6</c:v>
                </c:pt>
                <c:pt idx="3477">
                  <c:v>-1.6960000000000084E-6</c:v>
                </c:pt>
                <c:pt idx="3478">
                  <c:v>-2.5130000000000084E-6</c:v>
                </c:pt>
                <c:pt idx="3479">
                  <c:v>-5.929000000000024E-6</c:v>
                </c:pt>
                <c:pt idx="3480">
                  <c:v>-1.4360000000000056E-6</c:v>
                </c:pt>
                <c:pt idx="3481">
                  <c:v>-3.5290000000000131E-6</c:v>
                </c:pt>
                <c:pt idx="3482">
                  <c:v>-2.5630000000000117E-6</c:v>
                </c:pt>
                <c:pt idx="3483">
                  <c:v>-4.508000000000016E-6</c:v>
                </c:pt>
                <c:pt idx="3484">
                  <c:v>-3.0340000000000103E-6</c:v>
                </c:pt>
                <c:pt idx="3485">
                  <c:v>-8.3600000000000542E-7</c:v>
                </c:pt>
                <c:pt idx="3486">
                  <c:v>-5.4730000000000304E-6</c:v>
                </c:pt>
                <c:pt idx="3487">
                  <c:v>-1.9270000000000076E-6</c:v>
                </c:pt>
                <c:pt idx="3488">
                  <c:v>-2.0080000000000077E-6</c:v>
                </c:pt>
                <c:pt idx="3489">
                  <c:v>-4.3400000000000135E-6</c:v>
                </c:pt>
                <c:pt idx="3490">
                  <c:v>-3.8600000000000156E-6</c:v>
                </c:pt>
                <c:pt idx="3491">
                  <c:v>-1.6910000000000078E-6</c:v>
                </c:pt>
                <c:pt idx="3492">
                  <c:v>-4.5820000000000147E-6</c:v>
                </c:pt>
                <c:pt idx="3493">
                  <c:v>-2.4100000000000085E-7</c:v>
                </c:pt>
                <c:pt idx="3494">
                  <c:v>-2.6900000000000102E-6</c:v>
                </c:pt>
                <c:pt idx="3495">
                  <c:v>-1.6110000000000065E-6</c:v>
                </c:pt>
                <c:pt idx="3496">
                  <c:v>-3.7180000000000151E-6</c:v>
                </c:pt>
                <c:pt idx="3497">
                  <c:v>-3.0120000000000069E-6</c:v>
                </c:pt>
                <c:pt idx="3498">
                  <c:v>-2.8170000000000079E-6</c:v>
                </c:pt>
                <c:pt idx="3499">
                  <c:v>-3.0040000000000127E-6</c:v>
                </c:pt>
                <c:pt idx="3500">
                  <c:v>-1.8140000000000075E-6</c:v>
                </c:pt>
                <c:pt idx="3501">
                  <c:v>-2.3370000000000053E-6</c:v>
                </c:pt>
                <c:pt idx="3502">
                  <c:v>-5.0380000000000202E-6</c:v>
                </c:pt>
                <c:pt idx="3503">
                  <c:v>-3.8560000000000093E-6</c:v>
                </c:pt>
                <c:pt idx="3504">
                  <c:v>-3.0570000000000116E-6</c:v>
                </c:pt>
                <c:pt idx="3505">
                  <c:v>-1.8800000000000091E-6</c:v>
                </c:pt>
                <c:pt idx="3506">
                  <c:v>-9.9900000000000539E-7</c:v>
                </c:pt>
                <c:pt idx="3507">
                  <c:v>-1.8820000000000088E-6</c:v>
                </c:pt>
                <c:pt idx="3508">
                  <c:v>-3.8640000000000142E-6</c:v>
                </c:pt>
                <c:pt idx="3509">
                  <c:v>-2.8290000000000088E-6</c:v>
                </c:pt>
                <c:pt idx="3510">
                  <c:v>-3.9490000000000159E-6</c:v>
                </c:pt>
                <c:pt idx="3511">
                  <c:v>-2.5530000000000097E-6</c:v>
                </c:pt>
                <c:pt idx="3512">
                  <c:v>-3.3370000000000101E-6</c:v>
                </c:pt>
                <c:pt idx="3513">
                  <c:v>-4.1350000000000129E-6</c:v>
                </c:pt>
                <c:pt idx="3514">
                  <c:v>-3.134000000000011E-6</c:v>
                </c:pt>
                <c:pt idx="3515">
                  <c:v>-2.6310000000000088E-6</c:v>
                </c:pt>
                <c:pt idx="3516">
                  <c:v>-1.9080000000000082E-6</c:v>
                </c:pt>
                <c:pt idx="3517">
                  <c:v>-5.3870000000000138E-6</c:v>
                </c:pt>
                <c:pt idx="3518">
                  <c:v>-3.8920000000000103E-6</c:v>
                </c:pt>
                <c:pt idx="3519">
                  <c:v>-3.5470000000000166E-6</c:v>
                </c:pt>
                <c:pt idx="3520">
                  <c:v>-1.9600000000000088E-6</c:v>
                </c:pt>
                <c:pt idx="3521">
                  <c:v>-2.9940000000000098E-6</c:v>
                </c:pt>
                <c:pt idx="3522">
                  <c:v>-2.9090000000000098E-6</c:v>
                </c:pt>
                <c:pt idx="3523">
                  <c:v>-1.1020000000000055E-6</c:v>
                </c:pt>
                <c:pt idx="3524">
                  <c:v>-3.2040000000000154E-6</c:v>
                </c:pt>
                <c:pt idx="3525">
                  <c:v>-4.2920000000000124E-6</c:v>
                </c:pt>
                <c:pt idx="3526">
                  <c:v>-2.1150000000000052E-6</c:v>
                </c:pt>
                <c:pt idx="3527">
                  <c:v>-2.4750000000000059E-6</c:v>
                </c:pt>
                <c:pt idx="3528">
                  <c:v>-3.6510000000000117E-6</c:v>
                </c:pt>
                <c:pt idx="3529">
                  <c:v>-5.8490000000000231E-6</c:v>
                </c:pt>
                <c:pt idx="3530">
                  <c:v>-3.9400000000000182E-6</c:v>
                </c:pt>
                <c:pt idx="3531">
                  <c:v>-1.3460000000000063E-6</c:v>
                </c:pt>
                <c:pt idx="3532">
                  <c:v>-2.3670000000000093E-6</c:v>
                </c:pt>
                <c:pt idx="3533">
                  <c:v>-3.5830000000000168E-6</c:v>
                </c:pt>
                <c:pt idx="3534">
                  <c:v>-3.3270000000000141E-6</c:v>
                </c:pt>
                <c:pt idx="3535">
                  <c:v>-2.7590000000000095E-6</c:v>
                </c:pt>
                <c:pt idx="3536">
                  <c:v>-3.852000000000009E-6</c:v>
                </c:pt>
                <c:pt idx="3537">
                  <c:v>-2.9570000000000096E-6</c:v>
                </c:pt>
                <c:pt idx="3538">
                  <c:v>-2.8440000000000095E-6</c:v>
                </c:pt>
                <c:pt idx="3539">
                  <c:v>-3.5730000000000135E-6</c:v>
                </c:pt>
                <c:pt idx="3540">
                  <c:v>-3.7200000000000165E-6</c:v>
                </c:pt>
                <c:pt idx="3541">
                  <c:v>-1.5770000000000065E-6</c:v>
                </c:pt>
                <c:pt idx="3542">
                  <c:v>-1.6930000000000075E-6</c:v>
                </c:pt>
                <c:pt idx="3543">
                  <c:v>-3.6010000000000143E-6</c:v>
                </c:pt>
                <c:pt idx="3544">
                  <c:v>-4.226000000000016E-6</c:v>
                </c:pt>
                <c:pt idx="3545">
                  <c:v>-3.5890000000000134E-6</c:v>
                </c:pt>
                <c:pt idx="3546">
                  <c:v>-2.5830000000000119E-6</c:v>
                </c:pt>
                <c:pt idx="3547">
                  <c:v>-2.2210000000000093E-6</c:v>
                </c:pt>
                <c:pt idx="3548">
                  <c:v>-2.9790000000000078E-6</c:v>
                </c:pt>
                <c:pt idx="3549">
                  <c:v>-4.6540000000000024E-6</c:v>
                </c:pt>
                <c:pt idx="3550">
                  <c:v>-3.0430000000000135E-6</c:v>
                </c:pt>
                <c:pt idx="3551">
                  <c:v>-4.3430000000000158E-6</c:v>
                </c:pt>
                <c:pt idx="3552">
                  <c:v>-1.940000000000009E-6</c:v>
                </c:pt>
                <c:pt idx="3553">
                  <c:v>-3.9200000000000124E-6</c:v>
                </c:pt>
                <c:pt idx="3554">
                  <c:v>-4.2310000000000235E-6</c:v>
                </c:pt>
                <c:pt idx="3555">
                  <c:v>-1.7400000000000081E-6</c:v>
                </c:pt>
                <c:pt idx="3556">
                  <c:v>-3.5970000000000144E-6</c:v>
                </c:pt>
                <c:pt idx="3557">
                  <c:v>-7.960000000000039E-7</c:v>
                </c:pt>
                <c:pt idx="3558">
                  <c:v>-4.6430000000000138E-6</c:v>
                </c:pt>
                <c:pt idx="3559">
                  <c:v>-4.4490000000000255E-6</c:v>
                </c:pt>
                <c:pt idx="3560">
                  <c:v>-2.9900000000000086E-6</c:v>
                </c:pt>
                <c:pt idx="3561">
                  <c:v>-2.7000000000000131E-6</c:v>
                </c:pt>
                <c:pt idx="3562">
                  <c:v>-3.6950000000000121E-6</c:v>
                </c:pt>
                <c:pt idx="3563">
                  <c:v>-6.080000000000029E-7</c:v>
                </c:pt>
                <c:pt idx="3564">
                  <c:v>-3.7170000000000171E-6</c:v>
                </c:pt>
                <c:pt idx="3565">
                  <c:v>-3.9730000000000152E-6</c:v>
                </c:pt>
                <c:pt idx="3566">
                  <c:v>-4.3150000000000104E-6</c:v>
                </c:pt>
                <c:pt idx="3567">
                  <c:v>-4.1810000000000147E-6</c:v>
                </c:pt>
                <c:pt idx="3568">
                  <c:v>-3.2220000000000121E-6</c:v>
                </c:pt>
                <c:pt idx="3569">
                  <c:v>-2.4940000000000074E-6</c:v>
                </c:pt>
                <c:pt idx="3570">
                  <c:v>-3.5380000000000117E-6</c:v>
                </c:pt>
                <c:pt idx="3571">
                  <c:v>-4.093000000000014E-6</c:v>
                </c:pt>
                <c:pt idx="3572">
                  <c:v>-1.7030000000000064E-6</c:v>
                </c:pt>
                <c:pt idx="3573">
                  <c:v>-8.9900000000000486E-7</c:v>
                </c:pt>
                <c:pt idx="3574">
                  <c:v>-1.1330000000000049E-6</c:v>
                </c:pt>
                <c:pt idx="3575">
                  <c:v>-7.9260000000000339E-6</c:v>
                </c:pt>
                <c:pt idx="3576">
                  <c:v>-3.4230000000000149E-6</c:v>
                </c:pt>
                <c:pt idx="3577">
                  <c:v>-3.1490000000000125E-6</c:v>
                </c:pt>
                <c:pt idx="3578">
                  <c:v>-1.4600000000000075E-7</c:v>
                </c:pt>
                <c:pt idx="3579">
                  <c:v>-2.3760000000000002E-6</c:v>
                </c:pt>
                <c:pt idx="3580">
                  <c:v>-2.3810000000000074E-6</c:v>
                </c:pt>
                <c:pt idx="3581">
                  <c:v>-4.8490000000000183E-6</c:v>
                </c:pt>
                <c:pt idx="3582">
                  <c:v>-5.5890000000000264E-6</c:v>
                </c:pt>
                <c:pt idx="3583">
                  <c:v>-2.2880000000000127E-6</c:v>
                </c:pt>
                <c:pt idx="3584">
                  <c:v>-2.2960000000000061E-6</c:v>
                </c:pt>
                <c:pt idx="3585">
                  <c:v>-2.267000000000014E-6</c:v>
                </c:pt>
                <c:pt idx="3586">
                  <c:v>-1.8580000000000085E-6</c:v>
                </c:pt>
                <c:pt idx="3587">
                  <c:v>-2.4450000000000088E-6</c:v>
                </c:pt>
                <c:pt idx="3588">
                  <c:v>-6.6180000000000195E-6</c:v>
                </c:pt>
                <c:pt idx="3589">
                  <c:v>-3.1440000000000151E-6</c:v>
                </c:pt>
                <c:pt idx="3590">
                  <c:v>-1.1400000000000062E-6</c:v>
                </c:pt>
                <c:pt idx="3591">
                  <c:v>-3.2030000000000166E-6</c:v>
                </c:pt>
                <c:pt idx="3592">
                  <c:v>-4.6740000000000106E-6</c:v>
                </c:pt>
                <c:pt idx="3593">
                  <c:v>-5.2000000000000274E-8</c:v>
                </c:pt>
                <c:pt idx="3594">
                  <c:v>-2.2350000000000074E-6</c:v>
                </c:pt>
                <c:pt idx="3595">
                  <c:v>-4.4770000000000208E-6</c:v>
                </c:pt>
                <c:pt idx="3596">
                  <c:v>-3.027000000000014E-6</c:v>
                </c:pt>
                <c:pt idx="3597">
                  <c:v>-2.7820000000000116E-6</c:v>
                </c:pt>
                <c:pt idx="3598">
                  <c:v>-3.4720000000000093E-6</c:v>
                </c:pt>
                <c:pt idx="3599">
                  <c:v>-4.3620000000000033E-6</c:v>
                </c:pt>
                <c:pt idx="3600">
                  <c:v>-1.5360000000000068E-6</c:v>
                </c:pt>
                <c:pt idx="3601">
                  <c:v>-2.1240000000000096E-6</c:v>
                </c:pt>
                <c:pt idx="3602">
                  <c:v>-3.2110000000000113E-6</c:v>
                </c:pt>
                <c:pt idx="3603">
                  <c:v>-3.6050000000000146E-6</c:v>
                </c:pt>
                <c:pt idx="3604">
                  <c:v>-5.6820000000000161E-6</c:v>
                </c:pt>
                <c:pt idx="3605">
                  <c:v>-2.4870000000000111E-6</c:v>
                </c:pt>
                <c:pt idx="3606">
                  <c:v>-1.8840000000000088E-6</c:v>
                </c:pt>
                <c:pt idx="3607">
                  <c:v>-1.5700000000000072E-6</c:v>
                </c:pt>
                <c:pt idx="3608">
                  <c:v>-1.532000000000006E-6</c:v>
                </c:pt>
                <c:pt idx="3609">
                  <c:v>-4.8330000000000205E-6</c:v>
                </c:pt>
                <c:pt idx="3610">
                  <c:v>-2.8530000000000085E-6</c:v>
                </c:pt>
                <c:pt idx="3611">
                  <c:v>-2.697000000000012E-6</c:v>
                </c:pt>
                <c:pt idx="3612">
                  <c:v>-4.2230000000000128E-6</c:v>
                </c:pt>
                <c:pt idx="3613">
                  <c:v>-2.3870000000000095E-6</c:v>
                </c:pt>
                <c:pt idx="3614">
                  <c:v>-2.4850000000000092E-6</c:v>
                </c:pt>
                <c:pt idx="3615">
                  <c:v>-3.0510000000000086E-6</c:v>
                </c:pt>
                <c:pt idx="3616">
                  <c:v>-3.1710000000000112E-6</c:v>
                </c:pt>
                <c:pt idx="3617">
                  <c:v>-2.1690000000000096E-6</c:v>
                </c:pt>
                <c:pt idx="3618">
                  <c:v>-3.2050000000000142E-6</c:v>
                </c:pt>
                <c:pt idx="3619">
                  <c:v>-2.2610000000000106E-6</c:v>
                </c:pt>
                <c:pt idx="3620">
                  <c:v>-4.4490000000000255E-6</c:v>
                </c:pt>
                <c:pt idx="3621">
                  <c:v>-4.2270000000000105E-6</c:v>
                </c:pt>
                <c:pt idx="3622">
                  <c:v>-1.0780000000000056E-6</c:v>
                </c:pt>
                <c:pt idx="3623">
                  <c:v>-1.9000000000000083E-6</c:v>
                </c:pt>
                <c:pt idx="3624">
                  <c:v>-4.2220000000000106E-6</c:v>
                </c:pt>
                <c:pt idx="3625">
                  <c:v>-4.0350000000000147E-6</c:v>
                </c:pt>
                <c:pt idx="3626">
                  <c:v>-3.5170000000000131E-6</c:v>
                </c:pt>
                <c:pt idx="3627">
                  <c:v>-8.7500000000000465E-7</c:v>
                </c:pt>
                <c:pt idx="3628">
                  <c:v>-9.1800000000000428E-7</c:v>
                </c:pt>
                <c:pt idx="3629">
                  <c:v>-3.4980000000000117E-6</c:v>
                </c:pt>
                <c:pt idx="3630">
                  <c:v>-4.0540000000000073E-6</c:v>
                </c:pt>
                <c:pt idx="3631">
                  <c:v>-4.2410000000000209E-6</c:v>
                </c:pt>
                <c:pt idx="3632">
                  <c:v>-3.0070000000000137E-6</c:v>
                </c:pt>
                <c:pt idx="3633">
                  <c:v>-4.11900000000001E-6</c:v>
                </c:pt>
                <c:pt idx="3634">
                  <c:v>-3.9180000000000114E-6</c:v>
                </c:pt>
                <c:pt idx="3635">
                  <c:v>-2.3270000000000084E-6</c:v>
                </c:pt>
                <c:pt idx="3636">
                  <c:v>-2.1320000000000047E-6</c:v>
                </c:pt>
                <c:pt idx="3637">
                  <c:v>-1.9230000000000073E-6</c:v>
                </c:pt>
                <c:pt idx="3638">
                  <c:v>-3.1040000000000134E-6</c:v>
                </c:pt>
                <c:pt idx="3639">
                  <c:v>-3.606000000000013E-6</c:v>
                </c:pt>
                <c:pt idx="3640">
                  <c:v>-3.7130000000000159E-6</c:v>
                </c:pt>
                <c:pt idx="3641">
                  <c:v>-3.7660000000000165E-6</c:v>
                </c:pt>
                <c:pt idx="3642">
                  <c:v>-3.2530000000000144E-6</c:v>
                </c:pt>
                <c:pt idx="3643">
                  <c:v>-3.3390000000000078E-6</c:v>
                </c:pt>
                <c:pt idx="3644">
                  <c:v>-1.4230000000000034E-6</c:v>
                </c:pt>
                <c:pt idx="3645">
                  <c:v>-3.7250000000000164E-6</c:v>
                </c:pt>
                <c:pt idx="3646">
                  <c:v>-2.451000000000005E-6</c:v>
                </c:pt>
                <c:pt idx="3647">
                  <c:v>-1.8240000000000085E-6</c:v>
                </c:pt>
                <c:pt idx="3648">
                  <c:v>-2.5590000000000059E-6</c:v>
                </c:pt>
                <c:pt idx="3649">
                  <c:v>-3.2020000000000131E-6</c:v>
                </c:pt>
                <c:pt idx="3650">
                  <c:v>-4.3550000000000091E-6</c:v>
                </c:pt>
                <c:pt idx="3651">
                  <c:v>-3.8180000000000099E-6</c:v>
                </c:pt>
                <c:pt idx="3652">
                  <c:v>-3.8050000000000123E-6</c:v>
                </c:pt>
                <c:pt idx="3653">
                  <c:v>-2.9930000000000106E-6</c:v>
                </c:pt>
                <c:pt idx="3654">
                  <c:v>-1.4520000000000055E-6</c:v>
                </c:pt>
                <c:pt idx="3655">
                  <c:v>-1.8970000000000085E-6</c:v>
                </c:pt>
                <c:pt idx="3656">
                  <c:v>-3.2640000000000165E-6</c:v>
                </c:pt>
                <c:pt idx="3657">
                  <c:v>-2.4560000000000011E-6</c:v>
                </c:pt>
                <c:pt idx="3658">
                  <c:v>-4.621000000000013E-6</c:v>
                </c:pt>
                <c:pt idx="3659">
                  <c:v>-4.0330000000000188E-6</c:v>
                </c:pt>
                <c:pt idx="3660">
                  <c:v>-3.6120000000000096E-6</c:v>
                </c:pt>
                <c:pt idx="3661">
                  <c:v>-3.4210000000000122E-6</c:v>
                </c:pt>
                <c:pt idx="3662">
                  <c:v>-4.0710000000000208E-6</c:v>
                </c:pt>
                <c:pt idx="3663">
                  <c:v>-3.3720000000000068E-6</c:v>
                </c:pt>
                <c:pt idx="3664">
                  <c:v>-1.2370000000000034E-6</c:v>
                </c:pt>
                <c:pt idx="3665">
                  <c:v>-3.0200000000000126E-6</c:v>
                </c:pt>
                <c:pt idx="3666">
                  <c:v>-2.7660000000000113E-6</c:v>
                </c:pt>
                <c:pt idx="3667">
                  <c:v>-1.7060000000000075E-6</c:v>
                </c:pt>
                <c:pt idx="3668">
                  <c:v>-4.0270000000000014E-6</c:v>
                </c:pt>
                <c:pt idx="3669">
                  <c:v>-3.8190000000000104E-6</c:v>
                </c:pt>
                <c:pt idx="3670">
                  <c:v>-2.1970000000000088E-6</c:v>
                </c:pt>
                <c:pt idx="3671">
                  <c:v>-1.9910000000000086E-6</c:v>
                </c:pt>
                <c:pt idx="3672">
                  <c:v>-2.8850000000000096E-6</c:v>
                </c:pt>
                <c:pt idx="3673">
                  <c:v>-5.0430000000000176E-6</c:v>
                </c:pt>
                <c:pt idx="3674">
                  <c:v>-2.7920000000000086E-6</c:v>
                </c:pt>
                <c:pt idx="3675">
                  <c:v>-4.7320000000000192E-6</c:v>
                </c:pt>
                <c:pt idx="3676">
                  <c:v>-2.7600000000000134E-6</c:v>
                </c:pt>
                <c:pt idx="3677">
                  <c:v>-1.3520000000000063E-6</c:v>
                </c:pt>
                <c:pt idx="3678">
                  <c:v>-6.7500000000000317E-7</c:v>
                </c:pt>
                <c:pt idx="3679">
                  <c:v>-3.2780000000000142E-6</c:v>
                </c:pt>
                <c:pt idx="3680">
                  <c:v>-5.6850000000000159E-6</c:v>
                </c:pt>
                <c:pt idx="3681">
                  <c:v>-2.8230000000000096E-6</c:v>
                </c:pt>
                <c:pt idx="3682">
                  <c:v>-4.2600000000000134E-6</c:v>
                </c:pt>
                <c:pt idx="3683">
                  <c:v>-2.039000000000005E-6</c:v>
                </c:pt>
                <c:pt idx="3684">
                  <c:v>2.0600000000000097E-7</c:v>
                </c:pt>
                <c:pt idx="3685">
                  <c:v>-3.5710000000000108E-6</c:v>
                </c:pt>
                <c:pt idx="3686">
                  <c:v>-4.0630000000000101E-6</c:v>
                </c:pt>
                <c:pt idx="3687">
                  <c:v>-2.0320000000000002E-6</c:v>
                </c:pt>
                <c:pt idx="3688">
                  <c:v>-2.457000000000008E-6</c:v>
                </c:pt>
                <c:pt idx="3689">
                  <c:v>-4.7100000000000176E-6</c:v>
                </c:pt>
                <c:pt idx="3690">
                  <c:v>-4.6360000000000188E-6</c:v>
                </c:pt>
                <c:pt idx="3691">
                  <c:v>-2.781000000000012E-6</c:v>
                </c:pt>
                <c:pt idx="3692">
                  <c:v>-9.3600000000000616E-7</c:v>
                </c:pt>
                <c:pt idx="3693">
                  <c:v>-2.5520000000000058E-6</c:v>
                </c:pt>
                <c:pt idx="3694">
                  <c:v>-5.1740000000000135E-6</c:v>
                </c:pt>
                <c:pt idx="3695">
                  <c:v>-3.0800000000000137E-6</c:v>
                </c:pt>
                <c:pt idx="3696">
                  <c:v>-5.6110000000000188E-6</c:v>
                </c:pt>
                <c:pt idx="3697">
                  <c:v>-1.6070000000000066E-6</c:v>
                </c:pt>
                <c:pt idx="3698">
                  <c:v>-7.3100000000000314E-7</c:v>
                </c:pt>
                <c:pt idx="3699">
                  <c:v>-3.3480000000000122E-6</c:v>
                </c:pt>
                <c:pt idx="3700">
                  <c:v>-3.8280000000000123E-6</c:v>
                </c:pt>
                <c:pt idx="3701">
                  <c:v>-2.972000000000006E-6</c:v>
                </c:pt>
                <c:pt idx="3702">
                  <c:v>-3.3040000000000106E-6</c:v>
                </c:pt>
                <c:pt idx="3703">
                  <c:v>-1.023000000000003E-6</c:v>
                </c:pt>
                <c:pt idx="3704">
                  <c:v>-4.0520000000000105E-6</c:v>
                </c:pt>
                <c:pt idx="3705">
                  <c:v>-3.0350000000000082E-6</c:v>
                </c:pt>
                <c:pt idx="3706">
                  <c:v>-5.8820000000000192E-6</c:v>
                </c:pt>
                <c:pt idx="3707">
                  <c:v>3.1600000000000177E-7</c:v>
                </c:pt>
                <c:pt idx="3708">
                  <c:v>-4.1130000000000104E-6</c:v>
                </c:pt>
                <c:pt idx="3709">
                  <c:v>-2.4370000000000078E-6</c:v>
                </c:pt>
                <c:pt idx="3710">
                  <c:v>-5.4810000000000293E-6</c:v>
                </c:pt>
                <c:pt idx="3711">
                  <c:v>-4.0600000000000111E-6</c:v>
                </c:pt>
                <c:pt idx="3712">
                  <c:v>-2.7800000000000162E-7</c:v>
                </c:pt>
                <c:pt idx="3713">
                  <c:v>-6.7270000000000188E-6</c:v>
                </c:pt>
                <c:pt idx="3714">
                  <c:v>8.200000000000039E-8</c:v>
                </c:pt>
                <c:pt idx="3715">
                  <c:v>-8.2300000000000254E-7</c:v>
                </c:pt>
                <c:pt idx="3716">
                  <c:v>-4.1870000000000024E-6</c:v>
                </c:pt>
                <c:pt idx="3717">
                  <c:v>-4.1470000000000104E-6</c:v>
                </c:pt>
                <c:pt idx="3718">
                  <c:v>-4.6200000000000136E-7</c:v>
                </c:pt>
                <c:pt idx="3719">
                  <c:v>-3.6530000000000148E-6</c:v>
                </c:pt>
                <c:pt idx="3720">
                  <c:v>-5.3570000000000116E-6</c:v>
                </c:pt>
                <c:pt idx="3721">
                  <c:v>-2.3400000000000077E-6</c:v>
                </c:pt>
                <c:pt idx="3722">
                  <c:v>-4.8890000000000204E-6</c:v>
                </c:pt>
                <c:pt idx="3723">
                  <c:v>-2.6110000000000077E-6</c:v>
                </c:pt>
                <c:pt idx="3724">
                  <c:v>-3.5120000000000093E-6</c:v>
                </c:pt>
                <c:pt idx="3725">
                  <c:v>-1.7630000000000075E-6</c:v>
                </c:pt>
                <c:pt idx="3726">
                  <c:v>-7.960000000000039E-7</c:v>
                </c:pt>
                <c:pt idx="3727">
                  <c:v>-4.3680000000000105E-6</c:v>
                </c:pt>
                <c:pt idx="3728">
                  <c:v>-2.2100000000000081E-6</c:v>
                </c:pt>
                <c:pt idx="3729">
                  <c:v>-5.7340000000000208E-6</c:v>
                </c:pt>
                <c:pt idx="3730">
                  <c:v>-1.0110000000000023E-6</c:v>
                </c:pt>
                <c:pt idx="3731">
                  <c:v>-4.1840000000000094E-6</c:v>
                </c:pt>
                <c:pt idx="3732">
                  <c:v>-1.7410000000000065E-6</c:v>
                </c:pt>
                <c:pt idx="3733">
                  <c:v>-1.2130000000000035E-6</c:v>
                </c:pt>
                <c:pt idx="3734">
                  <c:v>-1.7940000000000092E-6</c:v>
                </c:pt>
                <c:pt idx="3735">
                  <c:v>-4.4540000000000128E-6</c:v>
                </c:pt>
                <c:pt idx="3736">
                  <c:v>-5.7660000000000198E-6</c:v>
                </c:pt>
                <c:pt idx="3737">
                  <c:v>-1.6460000000000083E-6</c:v>
                </c:pt>
                <c:pt idx="3738">
                  <c:v>-3.3270000000000141E-6</c:v>
                </c:pt>
                <c:pt idx="3739">
                  <c:v>-6.6950000000000189E-6</c:v>
                </c:pt>
                <c:pt idx="3740">
                  <c:v>1.4920000000000058E-6</c:v>
                </c:pt>
                <c:pt idx="3741">
                  <c:v>-7.8300000000000366E-7</c:v>
                </c:pt>
                <c:pt idx="3742">
                  <c:v>-4.4220000000000129E-6</c:v>
                </c:pt>
                <c:pt idx="3743">
                  <c:v>-3.7090000000000165E-6</c:v>
                </c:pt>
                <c:pt idx="3744">
                  <c:v>-2.6410000000000112E-6</c:v>
                </c:pt>
                <c:pt idx="3745">
                  <c:v>-1.6130000000000066E-6</c:v>
                </c:pt>
                <c:pt idx="3746">
                  <c:v>-4.9950000000000182E-6</c:v>
                </c:pt>
                <c:pt idx="3747">
                  <c:v>-5.9070000000000215E-6</c:v>
                </c:pt>
                <c:pt idx="3748">
                  <c:v>8.7300000000000291E-7</c:v>
                </c:pt>
                <c:pt idx="3749">
                  <c:v>-3.2840000000000172E-6</c:v>
                </c:pt>
                <c:pt idx="3750">
                  <c:v>-3.0140000000000092E-6</c:v>
                </c:pt>
                <c:pt idx="3751">
                  <c:v>-2.5130000000000084E-6</c:v>
                </c:pt>
                <c:pt idx="3752">
                  <c:v>-1.7500000000000087E-6</c:v>
                </c:pt>
                <c:pt idx="3753">
                  <c:v>-2.9820000000000093E-6</c:v>
                </c:pt>
                <c:pt idx="3754">
                  <c:v>-2.6280000000000111E-6</c:v>
                </c:pt>
                <c:pt idx="3755">
                  <c:v>-3.8850000000000119E-6</c:v>
                </c:pt>
                <c:pt idx="3756">
                  <c:v>-4.3140000000000014E-6</c:v>
                </c:pt>
                <c:pt idx="3757">
                  <c:v>-3.1790000000000106E-6</c:v>
                </c:pt>
                <c:pt idx="3758">
                  <c:v>-3.8310000000000104E-6</c:v>
                </c:pt>
                <c:pt idx="3759">
                  <c:v>-4.922000000000014E-6</c:v>
                </c:pt>
                <c:pt idx="3760">
                  <c:v>-1.0180000000000047E-6</c:v>
                </c:pt>
                <c:pt idx="3761">
                  <c:v>-1.0020000000000041E-6</c:v>
                </c:pt>
                <c:pt idx="3762">
                  <c:v>-2.5300000000000088E-6</c:v>
                </c:pt>
                <c:pt idx="3763">
                  <c:v>-4.5150000000000127E-6</c:v>
                </c:pt>
                <c:pt idx="3764">
                  <c:v>-4.521000000000014E-6</c:v>
                </c:pt>
                <c:pt idx="3765">
                  <c:v>-4.0770000000000137E-6</c:v>
                </c:pt>
                <c:pt idx="3766">
                  <c:v>-1.8750000000000079E-6</c:v>
                </c:pt>
                <c:pt idx="3767">
                  <c:v>-3.384000000000012E-6</c:v>
                </c:pt>
                <c:pt idx="3768">
                  <c:v>-2.2610000000000106E-6</c:v>
                </c:pt>
                <c:pt idx="3769">
                  <c:v>-1.7170000000000064E-6</c:v>
                </c:pt>
                <c:pt idx="3770">
                  <c:v>-2.3630000000000094E-6</c:v>
                </c:pt>
                <c:pt idx="3771">
                  <c:v>-4.1240000000000015E-6</c:v>
                </c:pt>
                <c:pt idx="3772">
                  <c:v>-5.9690000000000262E-6</c:v>
                </c:pt>
                <c:pt idx="3773">
                  <c:v>-4.4680000000000138E-6</c:v>
                </c:pt>
                <c:pt idx="3774">
                  <c:v>-3.579000000000011E-6</c:v>
                </c:pt>
                <c:pt idx="3775">
                  <c:v>-8.2900000000000257E-7</c:v>
                </c:pt>
                <c:pt idx="3776">
                  <c:v>-3.3270000000000141E-6</c:v>
                </c:pt>
                <c:pt idx="3777">
                  <c:v>-4.3850000000000131E-6</c:v>
                </c:pt>
                <c:pt idx="3778">
                  <c:v>-1.5180000000000058E-6</c:v>
                </c:pt>
                <c:pt idx="3779">
                  <c:v>-1.4400000000000053E-6</c:v>
                </c:pt>
                <c:pt idx="3780">
                  <c:v>-5.2430000000000233E-6</c:v>
                </c:pt>
                <c:pt idx="3781">
                  <c:v>-4.7730000000000236E-6</c:v>
                </c:pt>
                <c:pt idx="3782">
                  <c:v>-1.8180000000000085E-6</c:v>
                </c:pt>
                <c:pt idx="3783">
                  <c:v>-3.5170000000000131E-6</c:v>
                </c:pt>
                <c:pt idx="3784">
                  <c:v>-2.451000000000005E-6</c:v>
                </c:pt>
                <c:pt idx="3785">
                  <c:v>-3.6780000000000142E-6</c:v>
                </c:pt>
                <c:pt idx="3786">
                  <c:v>-3.6210000000000154E-6</c:v>
                </c:pt>
                <c:pt idx="3787">
                  <c:v>-2.4980000000000077E-6</c:v>
                </c:pt>
                <c:pt idx="3788">
                  <c:v>-1.8300000000000085E-6</c:v>
                </c:pt>
                <c:pt idx="3789">
                  <c:v>-2.594000000000009E-6</c:v>
                </c:pt>
                <c:pt idx="3790">
                  <c:v>-3.9870000000000196E-6</c:v>
                </c:pt>
                <c:pt idx="3791">
                  <c:v>-3.4530000000000121E-6</c:v>
                </c:pt>
                <c:pt idx="3792">
                  <c:v>-2.4890000000000083E-6</c:v>
                </c:pt>
                <c:pt idx="3793">
                  <c:v>-2.3440000000000084E-6</c:v>
                </c:pt>
                <c:pt idx="3794">
                  <c:v>-3.3170000000000108E-6</c:v>
                </c:pt>
                <c:pt idx="3795">
                  <c:v>-3.7230000000000188E-6</c:v>
                </c:pt>
                <c:pt idx="3796">
                  <c:v>-1.890000000000009E-6</c:v>
                </c:pt>
                <c:pt idx="3797">
                  <c:v>-3.0490000000000118E-6</c:v>
                </c:pt>
                <c:pt idx="3798">
                  <c:v>-3.8170000000000111E-6</c:v>
                </c:pt>
                <c:pt idx="3799">
                  <c:v>-2.6370000000000097E-6</c:v>
                </c:pt>
                <c:pt idx="3800">
                  <c:v>-2.6260000000000097E-6</c:v>
                </c:pt>
                <c:pt idx="3801">
                  <c:v>-1.9590000000000083E-6</c:v>
                </c:pt>
                <c:pt idx="3802">
                  <c:v>-3.8570000000000107E-6</c:v>
                </c:pt>
                <c:pt idx="3803">
                  <c:v>-4.0190000000000169E-6</c:v>
                </c:pt>
                <c:pt idx="3804">
                  <c:v>-3.4040000000000131E-6</c:v>
                </c:pt>
                <c:pt idx="3805">
                  <c:v>-2.9860000000000092E-6</c:v>
                </c:pt>
                <c:pt idx="3806">
                  <c:v>-2.3650000000000066E-6</c:v>
                </c:pt>
                <c:pt idx="3807">
                  <c:v>-3.0100000000000097E-6</c:v>
                </c:pt>
                <c:pt idx="3808">
                  <c:v>-3.0680000000000141E-6</c:v>
                </c:pt>
                <c:pt idx="3809">
                  <c:v>-2.1000000000000112E-8</c:v>
                </c:pt>
                <c:pt idx="3810">
                  <c:v>-2.8750000000000064E-6</c:v>
                </c:pt>
                <c:pt idx="3811">
                  <c:v>-6.6290000000000207E-6</c:v>
                </c:pt>
                <c:pt idx="3812">
                  <c:v>-1.6710000000000078E-6</c:v>
                </c:pt>
                <c:pt idx="3813">
                  <c:v>-2.6130000000000095E-6</c:v>
                </c:pt>
                <c:pt idx="3814">
                  <c:v>-1.6490000000000072E-6</c:v>
                </c:pt>
                <c:pt idx="3815">
                  <c:v>-5.4010000000000293E-6</c:v>
                </c:pt>
                <c:pt idx="3816">
                  <c:v>-2.9470000000000126E-6</c:v>
                </c:pt>
                <c:pt idx="3817">
                  <c:v>-3.1940000000000117E-6</c:v>
                </c:pt>
                <c:pt idx="3818">
                  <c:v>-2.7030000000000142E-6</c:v>
                </c:pt>
                <c:pt idx="3819">
                  <c:v>-2.8150000000000052E-6</c:v>
                </c:pt>
                <c:pt idx="3820">
                  <c:v>-4.4860000000000236E-6</c:v>
                </c:pt>
                <c:pt idx="3821">
                  <c:v>-1.6530000000000067E-6</c:v>
                </c:pt>
                <c:pt idx="3822">
                  <c:v>-3.1090000000000121E-6</c:v>
                </c:pt>
                <c:pt idx="3823">
                  <c:v>-5.5500000000000242E-7</c:v>
                </c:pt>
                <c:pt idx="3824">
                  <c:v>-3.5710000000000108E-6</c:v>
                </c:pt>
                <c:pt idx="3825">
                  <c:v>-4.0910000000000164E-6</c:v>
                </c:pt>
                <c:pt idx="3826">
                  <c:v>-1.8020000000000079E-6</c:v>
                </c:pt>
                <c:pt idx="3827">
                  <c:v>-7.7600000000000345E-7</c:v>
                </c:pt>
                <c:pt idx="3828">
                  <c:v>-4.7740000000000165E-6</c:v>
                </c:pt>
                <c:pt idx="3829">
                  <c:v>-3.4580000000000108E-6</c:v>
                </c:pt>
                <c:pt idx="3830">
                  <c:v>-3.5540000000000121E-6</c:v>
                </c:pt>
                <c:pt idx="3831">
                  <c:v>-2.7680000000000131E-6</c:v>
                </c:pt>
                <c:pt idx="3832">
                  <c:v>-2.1270000000000116E-6</c:v>
                </c:pt>
                <c:pt idx="3833">
                  <c:v>-2.5660000000000077E-6</c:v>
                </c:pt>
                <c:pt idx="3834">
                  <c:v>-1.4139999999999999E-6</c:v>
                </c:pt>
                <c:pt idx="3835">
                  <c:v>-3.7080000000000177E-6</c:v>
                </c:pt>
                <c:pt idx="3836">
                  <c:v>-4.0430000000000162E-6</c:v>
                </c:pt>
                <c:pt idx="3837">
                  <c:v>-7.7600000000000345E-7</c:v>
                </c:pt>
                <c:pt idx="3838">
                  <c:v>-3.6380000000000141E-6</c:v>
                </c:pt>
                <c:pt idx="3839">
                  <c:v>-2.7090000000000117E-6</c:v>
                </c:pt>
                <c:pt idx="3840">
                  <c:v>-4.4190000000000207E-6</c:v>
                </c:pt>
                <c:pt idx="3841">
                  <c:v>1.0250000000000025E-6</c:v>
                </c:pt>
                <c:pt idx="3842">
                  <c:v>-2.515000000000006E-6</c:v>
                </c:pt>
                <c:pt idx="3843">
                  <c:v>-4.6700000000000146E-6</c:v>
                </c:pt>
                <c:pt idx="3844">
                  <c:v>-3.2120000000000097E-6</c:v>
                </c:pt>
                <c:pt idx="3845">
                  <c:v>-4.5810000000000202E-6</c:v>
                </c:pt>
                <c:pt idx="3846">
                  <c:v>-1.0920000000000056E-6</c:v>
                </c:pt>
                <c:pt idx="3847">
                  <c:v>-6.024000000000013E-6</c:v>
                </c:pt>
                <c:pt idx="3848">
                  <c:v>-6.8920000000000197E-6</c:v>
                </c:pt>
                <c:pt idx="3849">
                  <c:v>1.6980000000000088E-6</c:v>
                </c:pt>
                <c:pt idx="3850">
                  <c:v>-1.1700000000000068E-6</c:v>
                </c:pt>
                <c:pt idx="3851">
                  <c:v>-2.2860000000000087E-6</c:v>
                </c:pt>
                <c:pt idx="3852">
                  <c:v>-4.9600000000000254E-7</c:v>
                </c:pt>
                <c:pt idx="3853">
                  <c:v>-4.3170000000000071E-6</c:v>
                </c:pt>
                <c:pt idx="3854">
                  <c:v>-3.2870000000000182E-6</c:v>
                </c:pt>
                <c:pt idx="3855">
                  <c:v>-7.7040000000000231E-6</c:v>
                </c:pt>
                <c:pt idx="3856">
                  <c:v>-8.7000000000000422E-8</c:v>
                </c:pt>
                <c:pt idx="3857">
                  <c:v>-1.4139999999999999E-6</c:v>
                </c:pt>
                <c:pt idx="3858">
                  <c:v>-3.5610000000000143E-6</c:v>
                </c:pt>
                <c:pt idx="3859">
                  <c:v>-3.125000000000012E-6</c:v>
                </c:pt>
                <c:pt idx="3860">
                  <c:v>-2.2140000000000088E-6</c:v>
                </c:pt>
                <c:pt idx="3861">
                  <c:v>-2.0570000000000072E-6</c:v>
                </c:pt>
                <c:pt idx="3862">
                  <c:v>-3.3590000000000088E-6</c:v>
                </c:pt>
                <c:pt idx="3863">
                  <c:v>-2.9810000000000097E-6</c:v>
                </c:pt>
                <c:pt idx="3864">
                  <c:v>-2.7800000000000145E-6</c:v>
                </c:pt>
                <c:pt idx="3865">
                  <c:v>-5.4080000000000234E-6</c:v>
                </c:pt>
                <c:pt idx="3866">
                  <c:v>-4.3150000000000104E-6</c:v>
                </c:pt>
                <c:pt idx="3867">
                  <c:v>-3.090000000000014E-7</c:v>
                </c:pt>
                <c:pt idx="3868">
                  <c:v>-7.1700000000000315E-7</c:v>
                </c:pt>
                <c:pt idx="3869">
                  <c:v>-1.7630000000000075E-6</c:v>
                </c:pt>
                <c:pt idx="3870">
                  <c:v>-5.0320000000000189E-6</c:v>
                </c:pt>
                <c:pt idx="3871">
                  <c:v>-3.5360000000000103E-6</c:v>
                </c:pt>
                <c:pt idx="3872">
                  <c:v>-1.5300000000000067E-6</c:v>
                </c:pt>
                <c:pt idx="3873">
                  <c:v>-3.1940000000000117E-6</c:v>
                </c:pt>
                <c:pt idx="3874">
                  <c:v>-1.8110000000000063E-6</c:v>
                </c:pt>
                <c:pt idx="3875">
                  <c:v>-3.1380000000000113E-6</c:v>
                </c:pt>
                <c:pt idx="3876">
                  <c:v>-2.6530000000000113E-6</c:v>
                </c:pt>
                <c:pt idx="3877">
                  <c:v>-1.4210000000000036E-6</c:v>
                </c:pt>
                <c:pt idx="3878">
                  <c:v>-3.3900000000000107E-6</c:v>
                </c:pt>
                <c:pt idx="3879">
                  <c:v>-2.5870000000000127E-6</c:v>
                </c:pt>
                <c:pt idx="3880">
                  <c:v>-4.2530000000000159E-6</c:v>
                </c:pt>
                <c:pt idx="3881">
                  <c:v>-4.8070000000000126E-6</c:v>
                </c:pt>
                <c:pt idx="3882">
                  <c:v>-9.930000000000043E-7</c:v>
                </c:pt>
                <c:pt idx="3883">
                  <c:v>-1.7180000000000075E-6</c:v>
                </c:pt>
                <c:pt idx="3884">
                  <c:v>-3.3720000000000068E-6</c:v>
                </c:pt>
                <c:pt idx="3885">
                  <c:v>-2.5880000000000106E-6</c:v>
                </c:pt>
                <c:pt idx="3886">
                  <c:v>-4.1640000000000003E-6</c:v>
                </c:pt>
                <c:pt idx="3887">
                  <c:v>-4.4640000000000118E-6</c:v>
                </c:pt>
                <c:pt idx="3888">
                  <c:v>-2.9010000000000092E-6</c:v>
                </c:pt>
                <c:pt idx="3889">
                  <c:v>-4.2040000000000126E-6</c:v>
                </c:pt>
                <c:pt idx="3890">
                  <c:v>-2.2360000000000066E-6</c:v>
                </c:pt>
                <c:pt idx="3891">
                  <c:v>-2.2850000000000107E-6</c:v>
                </c:pt>
                <c:pt idx="3892">
                  <c:v>-3.1260000000000117E-6</c:v>
                </c:pt>
                <c:pt idx="3893">
                  <c:v>-4.0900000000000125E-6</c:v>
                </c:pt>
                <c:pt idx="3894">
                  <c:v>-3.210000000000012E-6</c:v>
                </c:pt>
                <c:pt idx="3895">
                  <c:v>-1.8680000000000084E-6</c:v>
                </c:pt>
                <c:pt idx="3896">
                  <c:v>-2.9140000000000089E-6</c:v>
                </c:pt>
                <c:pt idx="3897">
                  <c:v>-4.890000000000019E-7</c:v>
                </c:pt>
                <c:pt idx="3898">
                  <c:v>-3.5570000000000131E-6</c:v>
                </c:pt>
                <c:pt idx="3899">
                  <c:v>-3.8230000000000149E-6</c:v>
                </c:pt>
                <c:pt idx="3900">
                  <c:v>-3.4730000000000132E-6</c:v>
                </c:pt>
                <c:pt idx="3901">
                  <c:v>-4.9320000000000233E-6</c:v>
                </c:pt>
                <c:pt idx="3902">
                  <c:v>-2.0590000000000048E-6</c:v>
                </c:pt>
                <c:pt idx="3903">
                  <c:v>-1.8860000000000087E-6</c:v>
                </c:pt>
                <c:pt idx="3904">
                  <c:v>-3.6280000000000168E-6</c:v>
                </c:pt>
                <c:pt idx="3905">
                  <c:v>-3.5390000000000105E-6</c:v>
                </c:pt>
                <c:pt idx="3906">
                  <c:v>-1.9080000000000082E-6</c:v>
                </c:pt>
                <c:pt idx="3907">
                  <c:v>-3.0900000000000111E-6</c:v>
                </c:pt>
                <c:pt idx="3908">
                  <c:v>-4.226000000000016E-6</c:v>
                </c:pt>
                <c:pt idx="3909">
                  <c:v>-1.6710000000000078E-6</c:v>
                </c:pt>
                <c:pt idx="3910">
                  <c:v>-1.9690000000000077E-6</c:v>
                </c:pt>
                <c:pt idx="3911">
                  <c:v>-4.0660000000000124E-6</c:v>
                </c:pt>
                <c:pt idx="3912">
                  <c:v>-4.5320000000000178E-6</c:v>
                </c:pt>
                <c:pt idx="3913">
                  <c:v>-3.2670000000000176E-6</c:v>
                </c:pt>
                <c:pt idx="3914">
                  <c:v>-2.0670000000000092E-6</c:v>
                </c:pt>
                <c:pt idx="3915">
                  <c:v>-2.3170000000000064E-6</c:v>
                </c:pt>
                <c:pt idx="3916">
                  <c:v>-1.5800000000000069E-6</c:v>
                </c:pt>
                <c:pt idx="3917">
                  <c:v>-1.5280000000000068E-6</c:v>
                </c:pt>
                <c:pt idx="3918">
                  <c:v>-3.591000000000011E-6</c:v>
                </c:pt>
                <c:pt idx="3919">
                  <c:v>-4.508000000000016E-6</c:v>
                </c:pt>
                <c:pt idx="3920">
                  <c:v>-2.7470000000000154E-6</c:v>
                </c:pt>
                <c:pt idx="3921">
                  <c:v>-2.0620000000000063E-6</c:v>
                </c:pt>
                <c:pt idx="3922">
                  <c:v>-3.0290000000000116E-6</c:v>
                </c:pt>
                <c:pt idx="3923">
                  <c:v>-3.0920000000000083E-6</c:v>
                </c:pt>
                <c:pt idx="3924">
                  <c:v>-2.7310000000000087E-6</c:v>
                </c:pt>
                <c:pt idx="3925">
                  <c:v>-1.0790000000000042E-6</c:v>
                </c:pt>
                <c:pt idx="3926">
                  <c:v>-1.8940000000000097E-6</c:v>
                </c:pt>
                <c:pt idx="3927">
                  <c:v>-3.5460000000000127E-6</c:v>
                </c:pt>
                <c:pt idx="3928">
                  <c:v>-4.5570000000000116E-6</c:v>
                </c:pt>
                <c:pt idx="3929">
                  <c:v>-3.384000000000012E-6</c:v>
                </c:pt>
                <c:pt idx="3930">
                  <c:v>-2.9170000000000087E-6</c:v>
                </c:pt>
                <c:pt idx="3931">
                  <c:v>-2.0610000000000079E-6</c:v>
                </c:pt>
                <c:pt idx="3932">
                  <c:v>-2.9990000000000085E-6</c:v>
                </c:pt>
                <c:pt idx="3933">
                  <c:v>-3.2270000000000184E-6</c:v>
                </c:pt>
                <c:pt idx="3934">
                  <c:v>-3.0260000000000097E-6</c:v>
                </c:pt>
                <c:pt idx="3935">
                  <c:v>-3.5350000000000106E-6</c:v>
                </c:pt>
                <c:pt idx="3936">
                  <c:v>-3.1170000000000127E-6</c:v>
                </c:pt>
                <c:pt idx="3937">
                  <c:v>-2.0940000000000061E-6</c:v>
                </c:pt>
                <c:pt idx="3938">
                  <c:v>-2.4630000000000106E-6</c:v>
                </c:pt>
                <c:pt idx="3939">
                  <c:v>-2.8980000000000085E-6</c:v>
                </c:pt>
                <c:pt idx="3940">
                  <c:v>-3.8650000000000138E-6</c:v>
                </c:pt>
                <c:pt idx="3941">
                  <c:v>-2.3990000000000036E-6</c:v>
                </c:pt>
                <c:pt idx="3942">
                  <c:v>-2.680000000000012E-6</c:v>
                </c:pt>
                <c:pt idx="3943">
                  <c:v>-2.7630000000000145E-6</c:v>
                </c:pt>
                <c:pt idx="3944">
                  <c:v>-3.6480000000000166E-6</c:v>
                </c:pt>
                <c:pt idx="3945">
                  <c:v>-3.5250000000000141E-6</c:v>
                </c:pt>
                <c:pt idx="3946">
                  <c:v>-1.4700000000000054E-6</c:v>
                </c:pt>
                <c:pt idx="3947">
                  <c:v>-1.829000000000007E-6</c:v>
                </c:pt>
                <c:pt idx="3948">
                  <c:v>-1.4740000000000057E-6</c:v>
                </c:pt>
                <c:pt idx="3949">
                  <c:v>-3.4360000000000078E-6</c:v>
                </c:pt>
                <c:pt idx="3950">
                  <c:v>-2.6580000000000087E-6</c:v>
                </c:pt>
                <c:pt idx="3951">
                  <c:v>-3.5020000000000115E-6</c:v>
                </c:pt>
                <c:pt idx="3952">
                  <c:v>-4.0060000000000147E-6</c:v>
                </c:pt>
                <c:pt idx="3953">
                  <c:v>-1.4980000000000062E-6</c:v>
                </c:pt>
                <c:pt idx="3954">
                  <c:v>-4.0750000000000177E-6</c:v>
                </c:pt>
                <c:pt idx="3955">
                  <c:v>-1.4030000000000033E-6</c:v>
                </c:pt>
                <c:pt idx="3956">
                  <c:v>-3.3180000000000087E-6</c:v>
                </c:pt>
                <c:pt idx="3957">
                  <c:v>-5.1500000000000125E-6</c:v>
                </c:pt>
                <c:pt idx="3958">
                  <c:v>-4.6600000000000123E-7</c:v>
                </c:pt>
                <c:pt idx="3959">
                  <c:v>-3.840000000000018E-7</c:v>
                </c:pt>
                <c:pt idx="3960">
                  <c:v>-3.9490000000000159E-6</c:v>
                </c:pt>
                <c:pt idx="3961">
                  <c:v>-3.8260000000000105E-6</c:v>
                </c:pt>
                <c:pt idx="3962">
                  <c:v>-2.7350000000000098E-6</c:v>
                </c:pt>
                <c:pt idx="3963">
                  <c:v>-5.2710000000000297E-6</c:v>
                </c:pt>
                <c:pt idx="3964">
                  <c:v>-1.0600000000000051E-6</c:v>
                </c:pt>
                <c:pt idx="3965">
                  <c:v>-1.9680000000000094E-6</c:v>
                </c:pt>
                <c:pt idx="3966">
                  <c:v>-1.506000000000006E-6</c:v>
                </c:pt>
                <c:pt idx="3967">
                  <c:v>-6.5100000000000215E-6</c:v>
                </c:pt>
                <c:pt idx="3968">
                  <c:v>-9.0900000000000392E-7</c:v>
                </c:pt>
                <c:pt idx="3969">
                  <c:v>-3.3500000000000129E-7</c:v>
                </c:pt>
                <c:pt idx="3970">
                  <c:v>-7.3230000000000203E-6</c:v>
                </c:pt>
                <c:pt idx="3971">
                  <c:v>-3.1080000000000141E-6</c:v>
                </c:pt>
                <c:pt idx="3972">
                  <c:v>-2.9510000000000074E-6</c:v>
                </c:pt>
                <c:pt idx="3973">
                  <c:v>-1.1380000000000059E-6</c:v>
                </c:pt>
                <c:pt idx="3974">
                  <c:v>-3.1630000000000166E-6</c:v>
                </c:pt>
                <c:pt idx="3975">
                  <c:v>-3.0020000000000087E-6</c:v>
                </c:pt>
                <c:pt idx="3976">
                  <c:v>-4.1100000000000081E-6</c:v>
                </c:pt>
                <c:pt idx="3977">
                  <c:v>-8.4400000000000401E-7</c:v>
                </c:pt>
                <c:pt idx="3978">
                  <c:v>-1.0160000000000043E-6</c:v>
                </c:pt>
                <c:pt idx="3979">
                  <c:v>-2.5700000000000089E-6</c:v>
                </c:pt>
                <c:pt idx="3980">
                  <c:v>-4.7200000000000141E-6</c:v>
                </c:pt>
                <c:pt idx="3981">
                  <c:v>-1.9280000000000089E-6</c:v>
                </c:pt>
                <c:pt idx="3982">
                  <c:v>-4.8700000000000186E-6</c:v>
                </c:pt>
                <c:pt idx="3983">
                  <c:v>-3.8640000000000142E-6</c:v>
                </c:pt>
                <c:pt idx="3984">
                  <c:v>-2.6750000000000083E-6</c:v>
                </c:pt>
                <c:pt idx="3985">
                  <c:v>-3.0180000000000107E-6</c:v>
                </c:pt>
                <c:pt idx="3986">
                  <c:v>-2.1700000000000072E-6</c:v>
                </c:pt>
                <c:pt idx="3987">
                  <c:v>-2.1770000000000094E-6</c:v>
                </c:pt>
                <c:pt idx="3988">
                  <c:v>-2.5000000000000104E-6</c:v>
                </c:pt>
                <c:pt idx="3989">
                  <c:v>-1.406000000000005E-6</c:v>
                </c:pt>
                <c:pt idx="3990">
                  <c:v>-3.2960000000000117E-6</c:v>
                </c:pt>
                <c:pt idx="3991">
                  <c:v>-5.1370000000000128E-6</c:v>
                </c:pt>
                <c:pt idx="3992">
                  <c:v>-2.8360000000000047E-6</c:v>
                </c:pt>
                <c:pt idx="3993">
                  <c:v>-1.2520000000000053E-6</c:v>
                </c:pt>
                <c:pt idx="3994">
                  <c:v>-2.6430000000000135E-6</c:v>
                </c:pt>
                <c:pt idx="3995">
                  <c:v>-3.591000000000011E-6</c:v>
                </c:pt>
                <c:pt idx="3996">
                  <c:v>-2.6170000000000103E-6</c:v>
                </c:pt>
                <c:pt idx="3997">
                  <c:v>-2.5310000000000072E-6</c:v>
                </c:pt>
                <c:pt idx="3998">
                  <c:v>-2.4160000000000002E-6</c:v>
                </c:pt>
                <c:pt idx="3999">
                  <c:v>-3.4620000000000111E-6</c:v>
                </c:pt>
              </c:numCache>
            </c:numRef>
          </c:yVal>
        </c:ser>
        <c:axId val="69672320"/>
        <c:axId val="69692032"/>
      </c:scatterChart>
      <c:valAx>
        <c:axId val="696723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Current [A]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90057910422296394"/>
              <c:y val="0.56759734015668017"/>
            </c:manualLayout>
          </c:layout>
        </c:title>
        <c:numFmt formatCode="General" sourceLinked="1"/>
        <c:tickLblPos val="nextTo"/>
        <c:crossAx val="69692032"/>
        <c:crosses val="autoZero"/>
        <c:crossBetween val="midCat"/>
      </c:valAx>
      <c:valAx>
        <c:axId val="696920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Voltage [V]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50894688681386968"/>
              <c:y val="8.3976363228856377E-2"/>
            </c:manualLayout>
          </c:layout>
        </c:title>
        <c:numFmt formatCode="General" sourceLinked="1"/>
        <c:tickLblPos val="nextTo"/>
        <c:crossAx val="69672320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Eq val="1"/>
            <c:trendlineLbl>
              <c:layout>
                <c:manualLayout>
                  <c:x val="-8.7250607706532993E-2"/>
                  <c:y val="1.1913464008818941E-2"/>
                </c:manualLayout>
              </c:layout>
              <c:numFmt formatCode="General" sourceLinked="0"/>
            </c:trendlineLbl>
          </c:trendline>
          <c:xVal>
            <c:numRef>
              <c:f>MCS_A45_B1!$F$9:$F$16</c:f>
              <c:numCache>
                <c:formatCode>General</c:formatCode>
                <c:ptCount val="8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</c:numCache>
            </c:numRef>
          </c:xVal>
          <c:yVal>
            <c:numRef>
              <c:f>MCS_A45_B1!$H$9:$H$16</c:f>
              <c:numCache>
                <c:formatCode>0.00E+00</c:formatCode>
                <c:ptCount val="8"/>
                <c:pt idx="0">
                  <c:v>2.9416039673912889E-8</c:v>
                </c:pt>
                <c:pt idx="1">
                  <c:v>2.7789592424242545E-8</c:v>
                </c:pt>
                <c:pt idx="2">
                  <c:v>2.9859076470588385E-8</c:v>
                </c:pt>
                <c:pt idx="3">
                  <c:v>3.4656857692307862E-8</c:v>
                </c:pt>
                <c:pt idx="4">
                  <c:v>2.0430339285714497E-8</c:v>
                </c:pt>
                <c:pt idx="5">
                  <c:v>2.3355179435482608E-8</c:v>
                </c:pt>
                <c:pt idx="6">
                  <c:v>2.627064880952401E-8</c:v>
                </c:pt>
                <c:pt idx="7">
                  <c:v>2.3355179435482608E-8</c:v>
                </c:pt>
              </c:numCache>
            </c:numRef>
          </c:yVal>
        </c:ser>
        <c:axId val="73380224"/>
        <c:axId val="73382528"/>
      </c:scatterChart>
      <c:valAx>
        <c:axId val="73380224"/>
        <c:scaling>
          <c:orientation val="minMax"/>
          <c:min val="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Number of interconnection splices</a:t>
                </a:r>
                <a:endParaRPr lang="en-GB"/>
              </a:p>
            </c:rich>
          </c:tx>
          <c:layout/>
        </c:title>
        <c:numFmt formatCode="General" sourceLinked="1"/>
        <c:tickLblPos val="nextTo"/>
        <c:crossAx val="73382528"/>
        <c:crosses val="autoZero"/>
        <c:crossBetween val="midCat"/>
        <c:majorUnit val="1"/>
        <c:minorUnit val="1"/>
      </c:valAx>
      <c:valAx>
        <c:axId val="733825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Resistance [Ohm]</a:t>
                </a:r>
                <a:endParaRPr lang="en-GB"/>
              </a:p>
            </c:rich>
          </c:tx>
          <c:layout/>
        </c:title>
        <c:numFmt formatCode="0.00E+00" sourceLinked="1"/>
        <c:tickLblPos val="nextTo"/>
        <c:crossAx val="73380224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858000" cy="6858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20FFB-ECAE-4011-BB0B-E1A886838B73}" type="slidenum">
              <a:rPr lang="en-GB" noProof="0" smtClean="0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noProof="0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858000" cy="6858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  <a:prstGeom prst="rect">
            <a:avLst/>
          </a:prstGeom>
        </p:spPr>
        <p:txBody>
          <a:bodyPr/>
          <a:lstStyle>
            <a:lvl2pPr>
              <a:buFont typeface="Arial" pitchFamily="34" charset="0"/>
              <a:buChar char="•"/>
              <a:defRPr/>
            </a:lvl2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D7226-6502-4528-9CB5-5B6535FD0857}" type="slidenum">
              <a:rPr lang="en-GB" noProof="0" smtClean="0">
                <a:solidFill>
                  <a:srgbClr val="333399"/>
                </a:solidFill>
              </a:rPr>
              <a:pPr>
                <a:defRPr/>
              </a:pPr>
              <a:t>‹#›</a:t>
            </a:fld>
            <a:endParaRPr lang="en-GB" noProof="0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08120-736B-4FBA-B6B1-C2289282732F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1A492-09D6-47A4-B317-4789C2B3937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6984776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GB" sz="2400" noProof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noProof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GB" sz="1100" b="1" noProof="0" smtClean="0">
                <a:solidFill>
                  <a:schemeClr val="tx1"/>
                </a:solidFill>
              </a:rPr>
              <a:t>MP3  Workshop </a:t>
            </a:r>
            <a:r>
              <a:rPr lang="en-GB" sz="1100" b="0" noProof="0" smtClean="0">
                <a:solidFill>
                  <a:schemeClr val="tx1"/>
                </a:solidFill>
              </a:rPr>
              <a:t>08/03/2011</a:t>
            </a:r>
            <a:r>
              <a:rPr lang="en-GB" sz="1100" noProof="0" smtClean="0">
                <a:solidFill>
                  <a:schemeClr val="tx1"/>
                </a:solidFill>
              </a:rPr>
              <a:t>, Mateusz Bednarek, TE/MPE-EI</a:t>
            </a:r>
            <a:endParaRPr lang="en-GB" sz="1200" noProof="0">
              <a:solidFill>
                <a:schemeClr val="tx1"/>
              </a:solidFill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324600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6984776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GB" sz="2400" noProof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324600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0A36F3-9983-4B43-9F5D-FEC1FC3BDD1E}" type="slidenum">
              <a:rPr lang="en-GB" noProof="0" smtClean="0">
                <a:solidFill>
                  <a:srgbClr val="333399"/>
                </a:solidFill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noProof="0">
              <a:solidFill>
                <a:srgbClr val="333399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Electrical measurements and diagnostics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XMAS 2010/2011 shutdown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RQT13.L7B1 results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Between V-taps EE41 </a:t>
            </a:r>
          </a:p>
          <a:p>
            <a:pPr lvl="1">
              <a:buFont typeface="Wingdings" pitchFamily="2" charset="2"/>
              <a:buChar char="ü"/>
            </a:pPr>
            <a:r>
              <a:rPr lang="en-GB" b="1" dirty="0" smtClean="0"/>
              <a:t>R = 136 </a:t>
            </a:r>
            <a:r>
              <a:rPr lang="en-GB" b="1" dirty="0" err="1" smtClean="0"/>
              <a:t>n</a:t>
            </a:r>
            <a:r>
              <a:rPr lang="en-GB" b="1" dirty="0" err="1" smtClean="0">
                <a:latin typeface="Arial"/>
                <a:cs typeface="Arial"/>
              </a:rPr>
              <a:t>Ω</a:t>
            </a:r>
            <a:endParaRPr lang="en-GB" b="1" dirty="0" smtClean="0"/>
          </a:p>
          <a:p>
            <a:r>
              <a:rPr lang="en-GB" dirty="0" smtClean="0"/>
              <a:t>Between V-taps EE42 </a:t>
            </a:r>
          </a:p>
          <a:p>
            <a:pPr lvl="1">
              <a:buFont typeface="Wingdings" pitchFamily="2" charset="2"/>
              <a:buChar char="ü"/>
            </a:pPr>
            <a:r>
              <a:rPr lang="en-GB" b="1" dirty="0" smtClean="0"/>
              <a:t>R = 134 </a:t>
            </a:r>
            <a:r>
              <a:rPr lang="en-GB" b="1" dirty="0" err="1" smtClean="0"/>
              <a:t>n</a:t>
            </a:r>
            <a:r>
              <a:rPr lang="en-GB" b="1" dirty="0" err="1" smtClean="0">
                <a:latin typeface="Arial"/>
                <a:cs typeface="Arial"/>
              </a:rPr>
              <a:t>Ω</a:t>
            </a:r>
            <a:endParaRPr lang="en-GB" b="1" dirty="0" smtClean="0">
              <a:latin typeface="Arial"/>
              <a:cs typeface="Arial"/>
            </a:endParaRPr>
          </a:p>
          <a:p>
            <a:r>
              <a:rPr lang="en-GB" dirty="0" smtClean="0"/>
              <a:t>Precision estimated from the linear fit is about </a:t>
            </a:r>
            <a:r>
              <a:rPr lang="en-GB" b="1" dirty="0" smtClean="0"/>
              <a:t>0.5 </a:t>
            </a:r>
            <a:r>
              <a:rPr lang="en-GB" b="1" dirty="0" err="1" smtClean="0"/>
              <a:t>n</a:t>
            </a:r>
            <a:r>
              <a:rPr lang="en-GB" b="1" dirty="0" err="1" smtClean="0">
                <a:latin typeface="Arial"/>
                <a:cs typeface="Arial"/>
              </a:rPr>
              <a:t>Ω</a:t>
            </a:r>
            <a:endParaRPr lang="en-GB" b="1" dirty="0" smtClean="0">
              <a:latin typeface="Arial"/>
              <a:cs typeface="Arial"/>
            </a:endParaRPr>
          </a:p>
          <a:p>
            <a:r>
              <a:rPr lang="en-GB" dirty="0" smtClean="0">
                <a:cs typeface="Arial"/>
              </a:rPr>
              <a:t>Resistance per splice is </a:t>
            </a:r>
            <a:r>
              <a:rPr lang="en-GB" b="1" dirty="0" smtClean="0">
                <a:cs typeface="Arial"/>
              </a:rPr>
              <a:t>4.4 </a:t>
            </a:r>
            <a:r>
              <a:rPr lang="en-GB" b="1" dirty="0" err="1" smtClean="0"/>
              <a:t>n</a:t>
            </a:r>
            <a:r>
              <a:rPr lang="en-GB" b="1" dirty="0" err="1" smtClean="0">
                <a:cs typeface="Arial"/>
              </a:rPr>
              <a:t>Ω</a:t>
            </a:r>
            <a:endParaRPr lang="en-GB" b="1" dirty="0" smtClean="0">
              <a:cs typeface="Arial"/>
            </a:endParaRPr>
          </a:p>
          <a:p>
            <a:r>
              <a:rPr lang="en-GB" dirty="0" smtClean="0"/>
              <a:t>Voltage readout at each current plateau has a Gaussian distribution </a:t>
            </a:r>
            <a:endParaRPr lang="en-GB" b="1" dirty="0" smtClean="0">
              <a:latin typeface="Arial"/>
              <a:cs typeface="Arial"/>
            </a:endParaRPr>
          </a:p>
          <a:p>
            <a:r>
              <a:rPr lang="en-GB" dirty="0" smtClean="0"/>
              <a:t>Time spent on the measurement was certainly long enough to precisely calculate the circuit resistance</a:t>
            </a:r>
            <a:endParaRPr lang="en-GB" b="1" dirty="0" smtClean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RQT13.L7B1 -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RQT13.L7B1 – is a healthy circuit</a:t>
            </a:r>
            <a:endParaRPr lang="en-GB" dirty="0" smtClean="0"/>
          </a:p>
          <a:p>
            <a:r>
              <a:rPr lang="en-GB" dirty="0" smtClean="0"/>
              <a:t>There are 31 splices in this circuit (in the PCS application the value is 13)</a:t>
            </a:r>
          </a:p>
          <a:p>
            <a:r>
              <a:rPr lang="en-GB" dirty="0" smtClean="0"/>
              <a:t>Precision achieved with the PXI system is good</a:t>
            </a:r>
          </a:p>
          <a:p>
            <a:r>
              <a:rPr lang="en-GB" dirty="0" smtClean="0"/>
              <a:t>The circuit resistance is much lower than what was measured during the powering tests, probably because it is much below the resolution of DVMs used for this purpose (but not </a:t>
            </a:r>
            <a:r>
              <a:rPr lang="en-GB" dirty="0" smtClean="0"/>
              <a:t>me</a:t>
            </a:r>
            <a:r>
              <a:rPr lang="pl-PL" dirty="0" smtClean="0"/>
              <a:t>a</a:t>
            </a:r>
            <a:r>
              <a:rPr lang="en-GB" dirty="0" err="1" smtClean="0"/>
              <a:t>nt</a:t>
            </a:r>
            <a:r>
              <a:rPr lang="en-GB" dirty="0" smtClean="0"/>
              <a:t> </a:t>
            </a:r>
            <a:r>
              <a:rPr lang="en-GB" dirty="0" smtClean="0"/>
              <a:t>for it by design)</a:t>
            </a:r>
          </a:p>
          <a:p>
            <a:pPr lvl="1"/>
            <a:r>
              <a:rPr lang="en-GB" dirty="0" smtClean="0">
                <a:latin typeface="Trebuchet MS" pitchFamily="34" charset="0"/>
              </a:rPr>
              <a:t>Resolution of </a:t>
            </a:r>
            <a:r>
              <a:rPr lang="en-GB" dirty="0" err="1" smtClean="0">
                <a:latin typeface="Trebuchet MS" pitchFamily="34" charset="0"/>
              </a:rPr>
              <a:t>U_diff</a:t>
            </a:r>
            <a:r>
              <a:rPr lang="en-GB" dirty="0" smtClean="0">
                <a:latin typeface="Trebuchet MS" pitchFamily="34" charset="0"/>
              </a:rPr>
              <a:t>=5mV</a:t>
            </a:r>
          </a:p>
          <a:p>
            <a:pPr lvl="1"/>
            <a:r>
              <a:rPr lang="en-GB" dirty="0" smtClean="0">
                <a:latin typeface="Trebuchet MS" pitchFamily="34" charset="0"/>
              </a:rPr>
              <a:t>Low resolution is ‘hidden’ in a compensated </a:t>
            </a:r>
            <a:r>
              <a:rPr lang="en-GB" dirty="0" err="1" smtClean="0">
                <a:latin typeface="Trebuchet MS" pitchFamily="34" charset="0"/>
              </a:rPr>
              <a:t>U_res</a:t>
            </a:r>
            <a:r>
              <a:rPr lang="en-GB" dirty="0" smtClean="0">
                <a:latin typeface="Trebuchet MS" pitchFamily="34" charset="0"/>
              </a:rPr>
              <a:t> signal</a:t>
            </a:r>
          </a:p>
          <a:p>
            <a:pPr lvl="1"/>
            <a:r>
              <a:rPr lang="en-GB" dirty="0" smtClean="0">
                <a:latin typeface="Trebuchet MS" pitchFamily="34" charset="0"/>
              </a:rPr>
              <a:t>With the noise of 100-200 µV the long averaging time doesn’t help (no dither)</a:t>
            </a:r>
            <a:endParaRPr lang="en-GB" dirty="0" smtClean="0"/>
          </a:p>
          <a:p>
            <a:r>
              <a:rPr lang="en-GB" dirty="0" smtClean="0"/>
              <a:t>We can’t compare this value to the other circuits as this is the only one we have measured</a:t>
            </a:r>
          </a:p>
          <a:p>
            <a:endParaRPr lang="en-GB" dirty="0" smtClean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Total number of splices per circuit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5001" y="914390"/>
          <a:ext cx="4297699" cy="5768066"/>
        </p:xfrm>
        <a:graphic>
          <a:graphicData uri="http://schemas.openxmlformats.org/drawingml/2006/table">
            <a:tbl>
              <a:tblPr/>
              <a:tblGrid>
                <a:gridCol w="731523"/>
                <a:gridCol w="1036325"/>
                <a:gridCol w="1066805"/>
                <a:gridCol w="731523"/>
                <a:gridCol w="731523"/>
              </a:tblGrid>
              <a:tr h="1919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Sector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Circuit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Type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Splices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rowSpan="29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6762" marR="6762" marT="676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RQS.R6B2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MQS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RQT12.R6B1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RQT12.R6B2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RQT13.R6B1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RQT13.R6B2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RQTD.A67B1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RQTD.A67B2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RQTF.A67B1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RQTF.A67B2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RQTL11.R6B1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DFBAL.5R6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RQTL11.R6B2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RQS.A67B1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MQS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RQS.L7B2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MQS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RQT12.L7B1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RQT12.L7B2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RQT13.L7B1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RQT13.L7B2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RQTL10.L7B1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RQTL10.L7B2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RQTL11.L7B1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RQTL11.L7B2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RQTL7.L7B1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RQTL7.L7B2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RQTL8.L7B1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RQTL8.L7B2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RQTL9.L7B1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DFBAM.7L7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RQTL9.L7B2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MQTLI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DFBMH.7L7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RQ6.L7B1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MQTLH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4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DFBMH.7L7</a:t>
                      </a:r>
                    </a:p>
                  </a:txBody>
                  <a:tcPr marL="6762" marR="6762" marT="67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RQ6.L7B2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MQTLH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6762" marR="6762" marT="676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TO DO list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Count splices in each circuit, include types of splices: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Soft soldered joints current lead – bus-bar,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Interconnection splices (done in the tunnel)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Internal coil splices (done on the surface by the contractor)</a:t>
            </a:r>
          </a:p>
          <a:p>
            <a:r>
              <a:rPr lang="en-GB" smtClean="0"/>
              <a:t>Should we measure more circuits to get an idea about the mean value and the spread of the resistance values we have in the tunnel?</a:t>
            </a:r>
          </a:p>
          <a:p>
            <a:r>
              <a:rPr lang="en-GB" smtClean="0"/>
              <a:t>Should we measure all the circuits before the long shut-down???</a:t>
            </a:r>
            <a:endParaRPr lang="en-GB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Resistance measurements in corrector circuits</a:t>
            </a:r>
            <a:r>
              <a:rPr lang="pl-PL" b="1" dirty="0" smtClean="0"/>
              <a:t>: </a:t>
            </a:r>
            <a:r>
              <a:rPr lang="pl-PL" b="1" i="1" dirty="0" smtClean="0"/>
              <a:t>RCS.A45B1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Type test</a:t>
            </a:r>
          </a:p>
          <a:p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RCS.A45B1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GB" smtClean="0"/>
              <a:t>Details described in the EDMS document: LHC-MPP-HCP-96-0-10</a:t>
            </a:r>
          </a:p>
          <a:p>
            <a:endParaRPr lang="en-GB"/>
          </a:p>
        </p:txBody>
      </p:sp>
      <p:pic>
        <p:nvPicPr>
          <p:cNvPr id="4" name="Picture 3" descr="\\cern.ch\dfs\Users\b\bednarek\Documents\corrector splices\Corrector_splices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8229600" cy="42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5791200"/>
            <a:ext cx="8384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The usage of the other circuit as an “extension cable” helped to limit the measurement </a:t>
            </a:r>
          </a:p>
          <a:p>
            <a:r>
              <a:rPr lang="en-GB" smtClean="0"/>
              <a:t>noise and simplified the cabling used. </a:t>
            </a:r>
            <a:endParaRPr lang="en-GB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Acquisition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Keithley</a:t>
            </a:r>
            <a:r>
              <a:rPr lang="en-GB" dirty="0" smtClean="0"/>
              <a:t> 2750 was used</a:t>
            </a:r>
          </a:p>
          <a:p>
            <a:r>
              <a:rPr lang="en-GB" dirty="0" smtClean="0"/>
              <a:t>The DVM was set to a manual range 0.1 V as the signal – even when ramping the current (1.5 A/s) – never exceeded 2 mV</a:t>
            </a:r>
          </a:p>
          <a:p>
            <a:r>
              <a:rPr lang="en-GB" dirty="0" smtClean="0"/>
              <a:t>Aperture of 5 NPLC (Number of Power Line Cycles) – 100 ms –was used in order to filter out the 50 Hz (and multiples) noise</a:t>
            </a:r>
          </a:p>
          <a:p>
            <a:r>
              <a:rPr lang="en-GB" dirty="0" smtClean="0"/>
              <a:t>The DVM was set in a “burst” mode so that samples cover the full period of acquisition and there is no “dead time” in between them. Each recorded 100 s means 1000 samples acquired</a:t>
            </a:r>
          </a:p>
          <a:p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Linear fit</a:t>
            </a:r>
            <a:endParaRPr lang="en-GB"/>
          </a:p>
        </p:txBody>
      </p:sp>
      <p:graphicFrame>
        <p:nvGraphicFramePr>
          <p:cNvPr id="4" name="Chart 3"/>
          <p:cNvGraphicFramePr/>
          <p:nvPr/>
        </p:nvGraphicFramePr>
        <p:xfrm>
          <a:off x="838200" y="838200"/>
          <a:ext cx="8001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657671"/>
            <a:ext cx="8146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Linear fits were calculated and coefficient errors were estimated for each segment. </a:t>
            </a:r>
          </a:p>
          <a:p>
            <a:r>
              <a:rPr lang="en-GB" smtClean="0"/>
              <a:t>Slope typically was about 30 nΩ with an error of 0.2 -0.6 nΩ depending on a number </a:t>
            </a:r>
          </a:p>
          <a:p>
            <a:r>
              <a:rPr lang="en-GB" smtClean="0"/>
              <a:t>of points and location.</a:t>
            </a:r>
          </a:p>
          <a:p>
            <a:endParaRPr lang="en-GB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 of the measurements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1371600"/>
          <a:ext cx="7391400" cy="1930829"/>
        </p:xfrm>
        <a:graphic>
          <a:graphicData uri="http://schemas.openxmlformats.org/drawingml/2006/table">
            <a:tbl>
              <a:tblPr/>
              <a:tblGrid>
                <a:gridCol w="1070223"/>
                <a:gridCol w="782772"/>
                <a:gridCol w="823249"/>
                <a:gridCol w="845202"/>
                <a:gridCol w="758075"/>
                <a:gridCol w="875388"/>
                <a:gridCol w="680552"/>
                <a:gridCol w="880190"/>
                <a:gridCol w="675749"/>
              </a:tblGrid>
              <a:tr h="5153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Segment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Measured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points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Coil internal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splices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Inter-connection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splices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Number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of splices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Segment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resistance [Ω]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Error [Ω]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DVM/setup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offset [V]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Error [V]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A8R4-A9R4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7000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2.94E-08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2.0E-10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2.34E-06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A9R4-A10R4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6000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2.78E-08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2.0E-10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1.76E-06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2.2E-08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A10R4-A11R4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4000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2.99E-08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2.0E-10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-1.30E-06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2.2E-08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A11R4-A12R4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11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3.47E-08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2.4E-10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3.69E-06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2.5E-08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A12R4-C12R4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2.04E-08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1.7E-10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4.91E-06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1.9E-08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C12R4-B13R4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7000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2.34E-08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1.7E-10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3.15E-06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B13R4-A14R4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2.63E-08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6.4E-10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-4.39E-06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6.4E-08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A14R4-C14R4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5000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2.34E-08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1.7E-10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3.15E-06</a:t>
                      </a:r>
                      <a:endParaRPr lang="en-GB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1.7E-08</a:t>
                      </a:r>
                      <a:endParaRPr lang="en-GB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07" marR="611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3733800"/>
            <a:ext cx="792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Each bus-bar segment was measured together with one coil as there is just one V-tap per magnet. It introduced some additional noise as well as additional resistance of 7 internal splices. Three configurations were met:</a:t>
            </a:r>
          </a:p>
          <a:p>
            <a:endParaRPr lang="en-GB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  2 interconnections (2 segments),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  3 interconnections (5 segments),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  4 interconnections (1 segment).</a:t>
            </a:r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Interconnection splices resistance</a:t>
            </a:r>
            <a:endParaRPr lang="en-GB"/>
          </a:p>
        </p:txBody>
      </p:sp>
      <p:graphicFrame>
        <p:nvGraphicFramePr>
          <p:cNvPr id="4" name="Chart 3"/>
          <p:cNvGraphicFramePr/>
          <p:nvPr/>
        </p:nvGraphicFramePr>
        <p:xfrm>
          <a:off x="1066800" y="990600"/>
          <a:ext cx="72390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4864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From the collected data it could be deduced that the interconnection splice’s resistance is by average about </a:t>
            </a:r>
            <a:r>
              <a:rPr lang="en-GB" b="1" smtClean="0"/>
              <a:t>6 nΩ</a:t>
            </a:r>
            <a:r>
              <a:rPr lang="en-GB" smtClean="0"/>
              <a:t>.  In that case for the 7 internal joints remain 9 nΩ. It would mean that the average value of the internal splice is </a:t>
            </a:r>
            <a:r>
              <a:rPr lang="en-GB" b="1" smtClean="0"/>
              <a:t>1.3 nΩ</a:t>
            </a:r>
            <a:r>
              <a:rPr lang="en-GB" smtClean="0"/>
              <a:t>.</a:t>
            </a:r>
            <a:endParaRPr lang="en-GB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RQT13.L7B1 – circuit too resistive</a:t>
            </a:r>
          </a:p>
          <a:p>
            <a:pPr lvl="1"/>
            <a:r>
              <a:rPr lang="en-GB" dirty="0" smtClean="0"/>
              <a:t>PNO.a3 strange results – exceeding the thresholds</a:t>
            </a:r>
          </a:p>
          <a:p>
            <a:pPr lvl="1"/>
            <a:r>
              <a:rPr lang="en-GB" dirty="0" smtClean="0"/>
              <a:t>Circuit configuration</a:t>
            </a:r>
          </a:p>
          <a:p>
            <a:pPr lvl="1"/>
            <a:r>
              <a:rPr lang="en-GB" dirty="0" smtClean="0"/>
              <a:t>Measurement details</a:t>
            </a:r>
          </a:p>
          <a:p>
            <a:pPr lvl="1"/>
            <a:r>
              <a:rPr lang="en-GB" dirty="0" smtClean="0"/>
              <a:t>Current cycle</a:t>
            </a:r>
          </a:p>
          <a:p>
            <a:pPr lvl="1"/>
            <a:r>
              <a:rPr lang="en-GB" dirty="0" smtClean="0"/>
              <a:t>Results</a:t>
            </a:r>
          </a:p>
          <a:p>
            <a:pPr lvl="1"/>
            <a:r>
              <a:rPr lang="en-GB" dirty="0" smtClean="0"/>
              <a:t>Conclusions and ‘TO DO’ list</a:t>
            </a:r>
          </a:p>
          <a:p>
            <a:r>
              <a:rPr lang="en-GB" dirty="0" smtClean="0"/>
              <a:t>Resistance measurements in corrector circuits: type test on RCS.A45B1</a:t>
            </a:r>
          </a:p>
          <a:p>
            <a:pPr lvl="1"/>
            <a:r>
              <a:rPr lang="en-GB" dirty="0" smtClean="0"/>
              <a:t>Type test configuration</a:t>
            </a:r>
          </a:p>
          <a:p>
            <a:pPr lvl="1"/>
            <a:r>
              <a:rPr lang="en-GB" dirty="0" smtClean="0"/>
              <a:t>Acquisition system details</a:t>
            </a:r>
          </a:p>
          <a:p>
            <a:pPr lvl="1"/>
            <a:r>
              <a:rPr lang="en-GB" dirty="0" smtClean="0"/>
              <a:t>Linear fit</a:t>
            </a:r>
          </a:p>
          <a:p>
            <a:pPr lvl="1"/>
            <a:r>
              <a:rPr lang="en-GB" dirty="0" smtClean="0"/>
              <a:t>Results summary</a:t>
            </a:r>
          </a:p>
          <a:p>
            <a:pPr lvl="1"/>
            <a:r>
              <a:rPr lang="en-GB" dirty="0" smtClean="0"/>
              <a:t>Conclusions</a:t>
            </a:r>
          </a:p>
          <a:p>
            <a:r>
              <a:rPr lang="en-GB" dirty="0" smtClean="0"/>
              <a:t>Upcoming tests – Quench propagation measurement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000" dirty="0" smtClean="0"/>
              <a:t>It was confirmed that with the presented method it is possible to measure the corrector’s splice’s resistance with a good precision.</a:t>
            </a:r>
          </a:p>
          <a:p>
            <a:pPr lvl="0"/>
            <a:r>
              <a:rPr lang="en-GB" sz="2000" dirty="0" smtClean="0"/>
              <a:t>It would be interesting to measure more segments in order to understand better the resistances present in the machine. </a:t>
            </a:r>
          </a:p>
          <a:p>
            <a:pPr lvl="1"/>
            <a:r>
              <a:rPr lang="en-GB" sz="1600" dirty="0" smtClean="0"/>
              <a:t>Getting a better population of measurements should allow to precisely estimate average values of interconnection and internal joints. </a:t>
            </a:r>
          </a:p>
          <a:p>
            <a:pPr lvl="1"/>
            <a:r>
              <a:rPr lang="en-GB" sz="1600" dirty="0" smtClean="0"/>
              <a:t>Long return lines of MCO and MCD circuits that contain only the interconnection splices should be measured as well. </a:t>
            </a:r>
            <a:endParaRPr lang="en-GB" sz="1800" dirty="0" smtClean="0"/>
          </a:p>
          <a:p>
            <a:pPr lvl="0"/>
            <a:r>
              <a:rPr lang="en-GB" sz="2000" dirty="0" smtClean="0"/>
              <a:t>Similar measurement could be very interesting for the line N.</a:t>
            </a:r>
          </a:p>
          <a:p>
            <a:pPr lvl="0"/>
            <a:r>
              <a:rPr lang="en-GB" sz="2000" dirty="0" smtClean="0"/>
              <a:t>The main disadvantage of this measurement is its impact on the time schedule of the machine commissioning.</a:t>
            </a:r>
          </a:p>
          <a:p>
            <a:pPr lvl="0"/>
            <a:r>
              <a:rPr lang="en-GB" sz="2000" dirty="0" smtClean="0"/>
              <a:t>HV qualification of MB circuit after the spools measurement is required(?). Similarly in case of the Line N measurements MQD and MQF circuits HV test would be most likely needed.</a:t>
            </a:r>
          </a:p>
          <a:p>
            <a:pPr>
              <a:buNone/>
            </a:pPr>
            <a:endParaRPr lang="en-GB" sz="20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For the future…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Quench propagation measurement should spot some light on:</a:t>
            </a:r>
          </a:p>
          <a:p>
            <a:pPr lvl="1"/>
            <a:r>
              <a:rPr lang="en-GB" sz="2000" dirty="0" smtClean="0"/>
              <a:t>Time from the magnet quench to the interconnection quench – does it really happen?</a:t>
            </a:r>
          </a:p>
          <a:p>
            <a:pPr lvl="1"/>
            <a:r>
              <a:rPr lang="en-GB" sz="2000" dirty="0" smtClean="0"/>
              <a:t>Half-moon connector resistances</a:t>
            </a:r>
          </a:p>
          <a:p>
            <a:pPr lvl="1"/>
            <a:endParaRPr lang="en-GB" sz="2000" dirty="0" smtClean="0"/>
          </a:p>
        </p:txBody>
      </p:sp>
      <p:pic>
        <p:nvPicPr>
          <p:cNvPr id="27651" name="Picture 3" descr="\\cern.ch\dfs\Users\b\bednarek\Documents\Quench propagation\MBchain_5-6_measurem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9"/>
            <a:ext cx="14097000" cy="45720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MBB magnet</a:t>
            </a:r>
            <a:endParaRPr lang="en-GB" dirty="0"/>
          </a:p>
        </p:txBody>
      </p:sp>
      <p:pic>
        <p:nvPicPr>
          <p:cNvPr id="27650" name="Picture 2" descr="\\cern.ch\dfs\Users\b\bednarek\Documents\Quench propagation\MB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8686800" cy="46847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Quench propagation test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The test will be done in sector 5-6</a:t>
            </a:r>
          </a:p>
          <a:p>
            <a:r>
              <a:rPr lang="en-GB" sz="2800" dirty="0" smtClean="0"/>
              <a:t>There will be 3 magnets instrumented with high precision volt-meters</a:t>
            </a:r>
          </a:p>
          <a:p>
            <a:r>
              <a:rPr lang="en-GB" sz="2800" dirty="0" smtClean="0"/>
              <a:t>2 magnets will be quenched</a:t>
            </a:r>
          </a:p>
          <a:p>
            <a:r>
              <a:rPr lang="en-GB" sz="2800" dirty="0" smtClean="0"/>
              <a:t>Magnets will be quenched at 2 or 3 different currents: </a:t>
            </a:r>
          </a:p>
          <a:p>
            <a:pPr lvl="1"/>
            <a:r>
              <a:rPr lang="en-GB" sz="2400" dirty="0" smtClean="0"/>
              <a:t>2 kA</a:t>
            </a:r>
          </a:p>
          <a:p>
            <a:pPr lvl="1"/>
            <a:r>
              <a:rPr lang="en-GB" sz="2400" dirty="0" smtClean="0"/>
              <a:t>4 kA </a:t>
            </a:r>
          </a:p>
          <a:p>
            <a:pPr lvl="1"/>
            <a:r>
              <a:rPr lang="en-GB" sz="2400" dirty="0" smtClean="0"/>
              <a:t>6 kA</a:t>
            </a:r>
          </a:p>
          <a:p>
            <a:r>
              <a:rPr lang="en-GB" sz="2800" dirty="0" smtClean="0"/>
              <a:t>The technical specification will come soon and will contain all the details</a:t>
            </a:r>
            <a:endParaRPr lang="en-GB" sz="28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Quench propagation test	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The test is prepared together by </a:t>
            </a:r>
          </a:p>
          <a:p>
            <a:pPr>
              <a:buNone/>
            </a:pPr>
            <a:r>
              <a:rPr lang="en-GB" smtClean="0"/>
              <a:t>		Mike Koratzinos, </a:t>
            </a:r>
          </a:p>
          <a:p>
            <a:pPr>
              <a:buNone/>
            </a:pPr>
            <a:r>
              <a:rPr lang="en-GB" smtClean="0"/>
              <a:t>		Arjan Verweij, </a:t>
            </a:r>
          </a:p>
          <a:p>
            <a:pPr>
              <a:buNone/>
            </a:pPr>
            <a:r>
              <a:rPr lang="en-GB" smtClean="0"/>
              <a:t>		Mateusz Bednarek</a:t>
            </a:r>
          </a:p>
          <a:p>
            <a:endParaRPr lang="en-GB" smtClean="0"/>
          </a:p>
          <a:p>
            <a:r>
              <a:rPr lang="en-GB" smtClean="0"/>
              <a:t>There will be a similar test in SM18 with a magnet equipped with thermometers and V-taps in the interconnection and half-moons region.</a:t>
            </a:r>
            <a:endParaRPr lang="en-GB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Thank you!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smtClean="0"/>
              <a:t>Any questions?</a:t>
            </a:r>
            <a:endParaRPr lang="en-GB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Hardware commisioning tests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787079" y="972266"/>
            <a:ext cx="80444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b="1" smtClean="0"/>
              <a:t>PNO.a3 Bipolar Cycle 600A I_PNO </a:t>
            </a:r>
          </a:p>
          <a:p>
            <a:r>
              <a:rPr lang="en-GB" sz="1600" smtClean="0"/>
              <a:t>(PNO.A3: BIPOLAR CYCLE This test is to verify the correct functionality of magnet and Current Leads at nominal current level as well as the high-current integrity of the splices)</a:t>
            </a:r>
          </a:p>
        </p:txBody>
      </p:sp>
      <p:pic>
        <p:nvPicPr>
          <p:cNvPr id="5" name="Picture 4" descr="picMonitorHdsCharge-Cell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341" y="2025571"/>
            <a:ext cx="6868067" cy="430185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RQT13.L7B1 resistance checks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HCC 2008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2008-07-23 16:22:45   RPNO   </a:t>
            </a:r>
            <a:r>
              <a:rPr lang="en-GB" b="1" smtClean="0">
                <a:solidFill>
                  <a:schemeClr val="tx2">
                    <a:lumMod val="75000"/>
                  </a:schemeClr>
                </a:solidFill>
              </a:rPr>
              <a:t>0.718E-06   ohm</a:t>
            </a:r>
            <a:r>
              <a:rPr lang="en-GB" sz="2000" smtClean="0"/>
              <a:t>        </a:t>
            </a:r>
            <a:endParaRPr lang="en-GB" sz="2000" b="1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2"/>
            <a:endParaRPr lang="en-GB" smtClean="0">
              <a:latin typeface="Trebuchet MS" pitchFamily="34" charset="0"/>
            </a:endParaRPr>
          </a:p>
          <a:p>
            <a:r>
              <a:rPr lang="en-GB" smtClean="0"/>
              <a:t>HCC 2009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2009-11-06 17:58:48   RPNO   </a:t>
            </a:r>
            <a:r>
              <a:rPr lang="en-GB" b="1" smtClean="0">
                <a:solidFill>
                  <a:schemeClr val="tx2">
                    <a:lumMod val="75000"/>
                  </a:schemeClr>
                </a:solidFill>
              </a:rPr>
              <a:t>0.967E-06   ohm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2009-11-10 01:27:06   RPNO   </a:t>
            </a:r>
            <a:r>
              <a:rPr lang="en-GB" b="1" smtClean="0">
                <a:solidFill>
                  <a:schemeClr val="tx2">
                    <a:lumMod val="75000"/>
                  </a:schemeClr>
                </a:solidFill>
              </a:rPr>
              <a:t>1.139E-06   ohm</a:t>
            </a:r>
          </a:p>
          <a:p>
            <a:pPr>
              <a:buFontTx/>
              <a:buChar char="-"/>
            </a:pPr>
            <a:endParaRPr lang="en-GB" smtClean="0"/>
          </a:p>
          <a:p>
            <a:r>
              <a:rPr lang="en-GB" smtClean="0"/>
              <a:t>HCC 2011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2011-01-30 14:30:26   RPNO   </a:t>
            </a:r>
            <a:r>
              <a:rPr lang="en-GB" b="1" smtClean="0">
                <a:solidFill>
                  <a:schemeClr val="tx2">
                    <a:lumMod val="75000"/>
                  </a:schemeClr>
                </a:solidFill>
              </a:rPr>
              <a:t>0.999E-06   ohm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2011-02-16 17:43:46   RPNO   </a:t>
            </a:r>
            <a:r>
              <a:rPr lang="en-GB" b="1" smtClean="0">
                <a:solidFill>
                  <a:schemeClr val="tx2">
                    <a:lumMod val="75000"/>
                  </a:schemeClr>
                </a:solidFill>
              </a:rPr>
              <a:t>4.725E-06   ohm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2011-02-16 20:24:21   RPNO   </a:t>
            </a:r>
            <a:r>
              <a:rPr lang="en-GB" b="1" smtClean="0">
                <a:solidFill>
                  <a:schemeClr val="tx2">
                    <a:lumMod val="75000"/>
                  </a:schemeClr>
                </a:solidFill>
              </a:rPr>
              <a:t>4.398E-06   ohm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2011-02-17 02:04:09   RPNO   </a:t>
            </a:r>
            <a:r>
              <a:rPr lang="en-GB" b="1" smtClean="0">
                <a:solidFill>
                  <a:schemeClr val="tx2">
                    <a:lumMod val="75000"/>
                  </a:schemeClr>
                </a:solidFill>
              </a:rPr>
              <a:t>4.536E-06   ohm</a:t>
            </a:r>
          </a:p>
          <a:p>
            <a:pPr lvl="1">
              <a:buFont typeface="Arial" pitchFamily="34" charset="0"/>
              <a:buChar char="•"/>
            </a:pPr>
            <a:r>
              <a:rPr lang="en-GB" smtClean="0"/>
              <a:t>2011-02-18 18:31:47   RPNO   </a:t>
            </a:r>
            <a:r>
              <a:rPr lang="en-GB" b="1" smtClean="0">
                <a:solidFill>
                  <a:schemeClr val="tx2">
                    <a:lumMod val="75000"/>
                  </a:schemeClr>
                </a:solidFill>
              </a:rPr>
              <a:t>3.191E-06   ohm</a:t>
            </a:r>
          </a:p>
          <a:p>
            <a:pPr lvl="1">
              <a:buFont typeface="Arial" pitchFamily="34" charset="0"/>
              <a:buChar char="•"/>
            </a:pPr>
            <a:endParaRPr lang="en-GB" b="1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b="1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GB" b="1" smtClean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endParaRPr lang="en-GB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RQT13.L7B1 set-up</a:t>
            </a:r>
            <a:endParaRPr lang="en-GB" dirty="0"/>
          </a:p>
        </p:txBody>
      </p:sp>
      <p:pic>
        <p:nvPicPr>
          <p:cNvPr id="1026" name="Picture 2" descr="\\cern.ch\dfs\Users\b\bednarek\Documents\MQTL13_L7B1\measurem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1" y="870068"/>
            <a:ext cx="7957148" cy="545453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RQT13.L7B1 set-up</a:t>
            </a:r>
            <a:endParaRPr lang="en-GB" dirty="0"/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636609" y="1122744"/>
          <a:ext cx="4132162" cy="5173493"/>
        </p:xfrm>
        <a:graphic>
          <a:graphicData uri="http://schemas.openxmlformats.org/presentationml/2006/ole">
            <p:oleObj spid="_x0000_s2050" r:id="rId3" imgW="7077456" imgH="8850579" progId="Visio.Drawing.11">
              <p:embed/>
            </p:oleObj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2835797" y="1840375"/>
            <a:ext cx="2013995" cy="1655179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3527" y="2934671"/>
            <a:ext cx="4076700" cy="262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 details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purpose of this measurement was to use an independent voltmeter with a high resolution to get a precise value of resistance of the cold part of the circuit. </a:t>
            </a:r>
          </a:p>
          <a:p>
            <a:r>
              <a:rPr lang="en-GB" sz="2000" dirty="0" smtClean="0"/>
              <a:t>The measurement was done in parallel on both pairs of cold V-taps: 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 smtClean="0"/>
              <a:t>EE41 lead 1 – EE41 lead 2 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 smtClean="0"/>
              <a:t>EE42 lead 1 – EE42 lead 2</a:t>
            </a:r>
          </a:p>
          <a:p>
            <a:r>
              <a:rPr lang="en-GB" sz="2000" dirty="0" smtClean="0"/>
              <a:t>The aperture time of the DVM (we used a PXI device) was  set to 1 PLC (power line cycle) in order to filter 50Hz noise. </a:t>
            </a:r>
          </a:p>
          <a:p>
            <a:r>
              <a:rPr lang="en-GB" sz="2000" dirty="0" smtClean="0"/>
              <a:t>Given a fairly high noise (only when powering) we have acquired data for at least 2-3 minutes at each current </a:t>
            </a:r>
            <a:r>
              <a:rPr lang="en-GB" sz="2000" dirty="0" smtClean="0"/>
              <a:t>plateau. </a:t>
            </a:r>
            <a:endParaRPr lang="en-GB" sz="2000" dirty="0" smtClean="0"/>
          </a:p>
          <a:p>
            <a:r>
              <a:rPr lang="en-GB" sz="2000" dirty="0" smtClean="0"/>
              <a:t>We have acquired several plateaus in order to be able to apply a reasonable linear </a:t>
            </a:r>
            <a:r>
              <a:rPr lang="en-GB" sz="2000" dirty="0" smtClean="0"/>
              <a:t>fit: </a:t>
            </a:r>
            <a:r>
              <a:rPr lang="en-GB" sz="2000" dirty="0" smtClean="0"/>
              <a:t>100 A, 200 A, 300 A, 400 A, 200 A, -100 </a:t>
            </a:r>
            <a:r>
              <a:rPr lang="en-GB" sz="2000" dirty="0" smtClean="0"/>
              <a:t>A</a:t>
            </a:r>
            <a:r>
              <a:rPr lang="pl-PL" sz="2000" dirty="0" smtClean="0"/>
              <a:t>, </a:t>
            </a:r>
            <a:r>
              <a:rPr lang="en-GB" sz="2000" dirty="0" smtClean="0"/>
              <a:t>-</a:t>
            </a:r>
            <a:r>
              <a:rPr lang="en-GB" sz="2000" dirty="0" smtClean="0"/>
              <a:t>200 A, </a:t>
            </a:r>
            <a:endParaRPr lang="pl-PL" sz="2000" dirty="0" smtClean="0"/>
          </a:p>
          <a:p>
            <a:pPr>
              <a:buNone/>
            </a:pPr>
            <a:r>
              <a:rPr lang="pl-PL" sz="2000" dirty="0" smtClean="0"/>
              <a:t>	</a:t>
            </a:r>
            <a:r>
              <a:rPr lang="en-GB" sz="2000" dirty="0" smtClean="0"/>
              <a:t>-</a:t>
            </a:r>
            <a:r>
              <a:rPr lang="en-GB" sz="2000" dirty="0" smtClean="0"/>
              <a:t>300 A, -400 A, -200 A.</a:t>
            </a:r>
            <a:endParaRPr lang="en-GB" sz="2000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RQT13.L7B1</a:t>
            </a:r>
            <a:endParaRPr lang="en-GB" dirty="0"/>
          </a:p>
        </p:txBody>
      </p:sp>
      <p:pic>
        <p:nvPicPr>
          <p:cNvPr id="4" name="Picture 3" descr="i_mea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0661"/>
            <a:ext cx="9144000" cy="4616678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RQT13.L7B1 - histogram</a:t>
            </a:r>
            <a:endParaRPr lang="en-GB" dirty="0"/>
          </a:p>
        </p:txBody>
      </p:sp>
      <p:pic>
        <p:nvPicPr>
          <p:cNvPr id="3075" name="Picture 3" descr="\\cern.ch\dfs\Users\b\bednarek\Documents\MQTL13_L7B1\MQT13_L7B1_histogr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8707944" cy="5638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LQA section MB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LQA section MB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1242</Words>
  <Application>Microsoft Office PowerPoint</Application>
  <PresentationFormat>On-screen Show (4:3)</PresentationFormat>
  <Paragraphs>343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Custom Design</vt:lpstr>
      <vt:lpstr>ELQA section MB PPT Template</vt:lpstr>
      <vt:lpstr>1_ELQA section MB PPT Template</vt:lpstr>
      <vt:lpstr>Microsoft Office Visio Drawing</vt:lpstr>
      <vt:lpstr>Electrical measurements and diagnostics</vt:lpstr>
      <vt:lpstr>Outline</vt:lpstr>
      <vt:lpstr>Hardware commisioning tests</vt:lpstr>
      <vt:lpstr>RQT13.L7B1 resistance checks</vt:lpstr>
      <vt:lpstr>RQT13.L7B1 set-up</vt:lpstr>
      <vt:lpstr>RQT13.L7B1 set-up</vt:lpstr>
      <vt:lpstr>Measurement details</vt:lpstr>
      <vt:lpstr>RQT13.L7B1</vt:lpstr>
      <vt:lpstr>RQT13.L7B1 - histogram</vt:lpstr>
      <vt:lpstr>RQT13.L7B1 results</vt:lpstr>
      <vt:lpstr>RQT13.L7B1 - conclusions</vt:lpstr>
      <vt:lpstr>Total number of splices per circuit</vt:lpstr>
      <vt:lpstr>TO DO list</vt:lpstr>
      <vt:lpstr>Resistance measurements in corrector circuits: RCS.A45B1 </vt:lpstr>
      <vt:lpstr>RCS.A45B1</vt:lpstr>
      <vt:lpstr>Acquisition</vt:lpstr>
      <vt:lpstr>Linear fit</vt:lpstr>
      <vt:lpstr>Summary of the measurements</vt:lpstr>
      <vt:lpstr>Interconnection splices resistance</vt:lpstr>
      <vt:lpstr>Conclusions</vt:lpstr>
      <vt:lpstr>For the future…</vt:lpstr>
      <vt:lpstr>MBB magnet</vt:lpstr>
      <vt:lpstr>Quench propagation test</vt:lpstr>
      <vt:lpstr>Quench propagation test 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measurements and diagnostics</dc:title>
  <dc:creator>Mateusz Jakub Bednarek</dc:creator>
  <cp:lastModifiedBy>bednarek</cp:lastModifiedBy>
  <cp:revision>57</cp:revision>
  <dcterms:created xsi:type="dcterms:W3CDTF">2006-08-16T00:00:00Z</dcterms:created>
  <dcterms:modified xsi:type="dcterms:W3CDTF">2011-03-07T17:59:42Z</dcterms:modified>
</cp:coreProperties>
</file>