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5" r:id="rId3"/>
    <p:sldMasterId id="2147483690" r:id="rId4"/>
  </p:sldMasterIdLst>
  <p:notesMasterIdLst>
    <p:notesMasterId r:id="rId21"/>
  </p:notesMasterIdLst>
  <p:sldIdLst>
    <p:sldId id="281" r:id="rId5"/>
    <p:sldId id="301" r:id="rId6"/>
    <p:sldId id="282" r:id="rId7"/>
    <p:sldId id="291" r:id="rId8"/>
    <p:sldId id="283" r:id="rId9"/>
    <p:sldId id="303" r:id="rId10"/>
    <p:sldId id="292" r:id="rId11"/>
    <p:sldId id="290" r:id="rId12"/>
    <p:sldId id="289" r:id="rId13"/>
    <p:sldId id="287" r:id="rId14"/>
    <p:sldId id="296" r:id="rId15"/>
    <p:sldId id="297" r:id="rId16"/>
    <p:sldId id="295" r:id="rId17"/>
    <p:sldId id="298" r:id="rId18"/>
    <p:sldId id="300" r:id="rId19"/>
    <p:sldId id="269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7DBF"/>
    <a:srgbClr val="CF334B"/>
    <a:srgbClr val="F28F3B"/>
    <a:srgbClr val="EA5C33"/>
    <a:srgbClr val="18AF9B"/>
    <a:srgbClr val="03CF78"/>
    <a:srgbClr val="393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583911-474E-48C7-9AD1-CEEB008F7324}" v="506" dt="2023-06-19T10:03:54.868"/>
    <p1510:client id="{64D7844B-EF40-42F2-B423-C213265495EA}" v="35" dt="2023-06-19T12:37:35.6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5" autoAdjust="0"/>
    <p:restoredTop sz="95399" autoAdjust="0"/>
  </p:normalViewPr>
  <p:slideViewPr>
    <p:cSldViewPr snapToGrid="0" snapToObjects="1">
      <p:cViewPr varScale="1">
        <p:scale>
          <a:sx n="79" d="100"/>
          <a:sy n="79" d="100"/>
        </p:scale>
        <p:origin x="518" y="82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53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a Banjac" userId="+pqOsQ0N7aUz93o5yprjxLrcH4M8Nigk28ZTvKT0Xz0=" providerId="None" clId="Web-{47583911-474E-48C7-9AD1-CEEB008F7324}"/>
    <pc:docChg chg="modSld">
      <pc:chgData name="Marina Banjac" userId="+pqOsQ0N7aUz93o5yprjxLrcH4M8Nigk28ZTvKT0Xz0=" providerId="None" clId="Web-{47583911-474E-48C7-9AD1-CEEB008F7324}" dt="2023-06-19T10:03:54.868" v="278" actId="1076"/>
      <pc:docMkLst>
        <pc:docMk/>
      </pc:docMkLst>
      <pc:sldChg chg="modSp">
        <pc:chgData name="Marina Banjac" userId="+pqOsQ0N7aUz93o5yprjxLrcH4M8Nigk28ZTvKT0Xz0=" providerId="None" clId="Web-{47583911-474E-48C7-9AD1-CEEB008F7324}" dt="2023-06-19T09:32:13.007" v="79" actId="1076"/>
        <pc:sldMkLst>
          <pc:docMk/>
          <pc:sldMk cId="2480023572" sldId="298"/>
        </pc:sldMkLst>
        <pc:spChg chg="mod">
          <ac:chgData name="Marina Banjac" userId="+pqOsQ0N7aUz93o5yprjxLrcH4M8Nigk28ZTvKT0Xz0=" providerId="None" clId="Web-{47583911-474E-48C7-9AD1-CEEB008F7324}" dt="2023-06-19T09:31:36.881" v="73" actId="1076"/>
          <ac:spMkLst>
            <pc:docMk/>
            <pc:sldMk cId="2480023572" sldId="298"/>
            <ac:spMk id="25" creationId="{00000000-0000-0000-0000-000000000000}"/>
          </ac:spMkLst>
        </pc:spChg>
        <pc:spChg chg="mod">
          <ac:chgData name="Marina Banjac" userId="+pqOsQ0N7aUz93o5yprjxLrcH4M8Nigk28ZTvKT0Xz0=" providerId="None" clId="Web-{47583911-474E-48C7-9AD1-CEEB008F7324}" dt="2023-06-19T09:32:13.007" v="79" actId="1076"/>
          <ac:spMkLst>
            <pc:docMk/>
            <pc:sldMk cId="2480023572" sldId="298"/>
            <ac:spMk id="27" creationId="{00000000-0000-0000-0000-000000000000}"/>
          </ac:spMkLst>
        </pc:spChg>
        <pc:spChg chg="mod">
          <ac:chgData name="Marina Banjac" userId="+pqOsQ0N7aUz93o5yprjxLrcH4M8Nigk28ZTvKT0Xz0=" providerId="None" clId="Web-{47583911-474E-48C7-9AD1-CEEB008F7324}" dt="2023-06-19T09:31:57.991" v="77" actId="1076"/>
          <ac:spMkLst>
            <pc:docMk/>
            <pc:sldMk cId="2480023572" sldId="298"/>
            <ac:spMk id="29" creationId="{00000000-0000-0000-0000-000000000000}"/>
          </ac:spMkLst>
        </pc:spChg>
        <pc:spChg chg="mod">
          <ac:chgData name="Marina Banjac" userId="+pqOsQ0N7aUz93o5yprjxLrcH4M8Nigk28ZTvKT0Xz0=" providerId="None" clId="Web-{47583911-474E-48C7-9AD1-CEEB008F7324}" dt="2023-06-19T09:32:08.553" v="78" actId="1076"/>
          <ac:spMkLst>
            <pc:docMk/>
            <pc:sldMk cId="2480023572" sldId="298"/>
            <ac:spMk id="31" creationId="{00000000-0000-0000-0000-000000000000}"/>
          </ac:spMkLst>
        </pc:spChg>
      </pc:sldChg>
      <pc:sldChg chg="addSp delSp modSp">
        <pc:chgData name="Marina Banjac" userId="+pqOsQ0N7aUz93o5yprjxLrcH4M8Nigk28ZTvKT0Xz0=" providerId="None" clId="Web-{47583911-474E-48C7-9AD1-CEEB008F7324}" dt="2023-06-19T09:26:50.983" v="44" actId="14100"/>
        <pc:sldMkLst>
          <pc:docMk/>
          <pc:sldMk cId="858235538" sldId="300"/>
        </pc:sldMkLst>
        <pc:spChg chg="mod">
          <ac:chgData name="Marina Banjac" userId="+pqOsQ0N7aUz93o5yprjxLrcH4M8Nigk28ZTvKT0Xz0=" providerId="None" clId="Web-{47583911-474E-48C7-9AD1-CEEB008F7324}" dt="2023-06-19T09:23:08.211" v="24" actId="20577"/>
          <ac:spMkLst>
            <pc:docMk/>
            <pc:sldMk cId="858235538" sldId="300"/>
            <ac:spMk id="37" creationId="{00000000-0000-0000-0000-000000000000}"/>
          </ac:spMkLst>
        </pc:spChg>
        <pc:picChg chg="del">
          <ac:chgData name="Marina Banjac" userId="+pqOsQ0N7aUz93o5yprjxLrcH4M8Nigk28ZTvKT0Xz0=" providerId="None" clId="Web-{47583911-474E-48C7-9AD1-CEEB008F7324}" dt="2023-06-19T09:25:18.199" v="25"/>
          <ac:picMkLst>
            <pc:docMk/>
            <pc:sldMk cId="858235538" sldId="300"/>
            <ac:picMk id="3" creationId="{AF38F1F0-9BB3-EE53-8F10-CE9D5E6B5DAB}"/>
          </ac:picMkLst>
        </pc:picChg>
        <pc:picChg chg="add del mod">
          <ac:chgData name="Marina Banjac" userId="+pqOsQ0N7aUz93o5yprjxLrcH4M8Nigk28ZTvKT0Xz0=" providerId="None" clId="Web-{47583911-474E-48C7-9AD1-CEEB008F7324}" dt="2023-06-19T09:25:51.372" v="29"/>
          <ac:picMkLst>
            <pc:docMk/>
            <pc:sldMk cId="858235538" sldId="300"/>
            <ac:picMk id="6" creationId="{86109E16-AF16-3ACA-A24E-D3FD0C311723}"/>
          </ac:picMkLst>
        </pc:picChg>
        <pc:picChg chg="add mod modCrop">
          <ac:chgData name="Marina Banjac" userId="+pqOsQ0N7aUz93o5yprjxLrcH4M8Nigk28ZTvKT0Xz0=" providerId="None" clId="Web-{47583911-474E-48C7-9AD1-CEEB008F7324}" dt="2023-06-19T09:26:50.983" v="44" actId="14100"/>
          <ac:picMkLst>
            <pc:docMk/>
            <pc:sldMk cId="858235538" sldId="300"/>
            <ac:picMk id="7" creationId="{0E42D1AF-C921-6F94-9492-DA7C44E28B4E}"/>
          </ac:picMkLst>
        </pc:picChg>
      </pc:sldChg>
      <pc:sldChg chg="addSp delSp modSp">
        <pc:chgData name="Marina Banjac" userId="+pqOsQ0N7aUz93o5yprjxLrcH4M8Nigk28ZTvKT0Xz0=" providerId="None" clId="Web-{47583911-474E-48C7-9AD1-CEEB008F7324}" dt="2023-06-19T10:03:54.868" v="278" actId="1076"/>
        <pc:sldMkLst>
          <pc:docMk/>
          <pc:sldMk cId="3598879221" sldId="303"/>
        </pc:sldMkLst>
        <pc:spChg chg="mod">
          <ac:chgData name="Marina Banjac" userId="+pqOsQ0N7aUz93o5yprjxLrcH4M8Nigk28ZTvKT0Xz0=" providerId="None" clId="Web-{47583911-474E-48C7-9AD1-CEEB008F7324}" dt="2023-06-19T09:36:15.919" v="86" actId="20577"/>
          <ac:spMkLst>
            <pc:docMk/>
            <pc:sldMk cId="3598879221" sldId="303"/>
            <ac:spMk id="10" creationId="{0C189D13-C45C-4726-9E97-1E6CD1A27E85}"/>
          </ac:spMkLst>
        </pc:spChg>
        <pc:spChg chg="mod">
          <ac:chgData name="Marina Banjac" userId="+pqOsQ0N7aUz93o5yprjxLrcH4M8Nigk28ZTvKT0Xz0=" providerId="None" clId="Web-{47583911-474E-48C7-9AD1-CEEB008F7324}" dt="2023-06-19T09:40:35.660" v="271" actId="20577"/>
          <ac:spMkLst>
            <pc:docMk/>
            <pc:sldMk cId="3598879221" sldId="303"/>
            <ac:spMk id="13" creationId="{05A72218-B3F9-488C-A2D6-361A8B08E916}"/>
          </ac:spMkLst>
        </pc:spChg>
        <pc:picChg chg="add del mod">
          <ac:chgData name="Marina Banjac" userId="+pqOsQ0N7aUz93o5yprjxLrcH4M8Nigk28ZTvKT0Xz0=" providerId="None" clId="Web-{47583911-474E-48C7-9AD1-CEEB008F7324}" dt="2023-06-19T10:03:31.711" v="274"/>
          <ac:picMkLst>
            <pc:docMk/>
            <pc:sldMk cId="3598879221" sldId="303"/>
            <ac:picMk id="2" creationId="{6E89B147-9808-1B04-EB98-A3BA7406F2C0}"/>
          </ac:picMkLst>
        </pc:picChg>
        <pc:picChg chg="add mod">
          <ac:chgData name="Marina Banjac" userId="+pqOsQ0N7aUz93o5yprjxLrcH4M8Nigk28ZTvKT0Xz0=" providerId="None" clId="Web-{47583911-474E-48C7-9AD1-CEEB008F7324}" dt="2023-06-19T10:03:54.868" v="278" actId="1076"/>
          <ac:picMkLst>
            <pc:docMk/>
            <pc:sldMk cId="3598879221" sldId="303"/>
            <ac:picMk id="4" creationId="{32E6D155-0D16-75EE-BE65-263CA13E95E0}"/>
          </ac:picMkLst>
        </pc:picChg>
        <pc:picChg chg="del">
          <ac:chgData name="Marina Banjac" userId="+pqOsQ0N7aUz93o5yprjxLrcH4M8Nigk28ZTvKT0Xz0=" providerId="None" clId="Web-{47583911-474E-48C7-9AD1-CEEB008F7324}" dt="2023-06-19T10:01:25.333" v="272"/>
          <ac:picMkLst>
            <pc:docMk/>
            <pc:sldMk cId="3598879221" sldId="303"/>
            <ac:picMk id="12" creationId="{42B40422-5D82-4B1B-894F-D6FB835DCE97}"/>
          </ac:picMkLst>
        </pc:picChg>
      </pc:sldChg>
    </pc:docChg>
  </pc:docChgLst>
  <pc:docChgLst>
    <pc:chgData name="Marina Banjac" clId="Web-{64D7844B-EF40-42F2-B423-C213265495EA}"/>
    <pc:docChg chg="modSld">
      <pc:chgData name="Marina Banjac" userId="" providerId="" clId="Web-{64D7844B-EF40-42F2-B423-C213265495EA}" dt="2023-06-19T12:37:35.673" v="28" actId="1076"/>
      <pc:docMkLst>
        <pc:docMk/>
      </pc:docMkLst>
      <pc:sldChg chg="addSp delSp modSp">
        <pc:chgData name="Marina Banjac" userId="" providerId="" clId="Web-{64D7844B-EF40-42F2-B423-C213265495EA}" dt="2023-06-19T12:37:35.673" v="28" actId="1076"/>
        <pc:sldMkLst>
          <pc:docMk/>
          <pc:sldMk cId="2480023572" sldId="298"/>
        </pc:sldMkLst>
        <pc:spChg chg="mod">
          <ac:chgData name="Marina Banjac" userId="" providerId="" clId="Web-{64D7844B-EF40-42F2-B423-C213265495EA}" dt="2023-06-19T12:37:33.845" v="27" actId="20577"/>
          <ac:spMkLst>
            <pc:docMk/>
            <pc:sldMk cId="2480023572" sldId="298"/>
            <ac:spMk id="23" creationId="{00000000-0000-0000-0000-000000000000}"/>
          </ac:spMkLst>
        </pc:spChg>
        <pc:picChg chg="add mod">
          <ac:chgData name="Marina Banjac" userId="" providerId="" clId="Web-{64D7844B-EF40-42F2-B423-C213265495EA}" dt="2023-06-19T12:37:06.234" v="13" actId="14100"/>
          <ac:picMkLst>
            <pc:docMk/>
            <pc:sldMk cId="2480023572" sldId="298"/>
            <ac:picMk id="3" creationId="{3DD6FD39-FFFB-904E-850A-7086B3842CCD}"/>
          </ac:picMkLst>
        </pc:picChg>
        <pc:picChg chg="mod">
          <ac:chgData name="Marina Banjac" userId="" providerId="" clId="Web-{64D7844B-EF40-42F2-B423-C213265495EA}" dt="2023-06-19T12:37:35.673" v="28" actId="1076"/>
          <ac:picMkLst>
            <pc:docMk/>
            <pc:sldMk cId="2480023572" sldId="298"/>
            <ac:picMk id="4" creationId="{00000000-0000-0000-0000-000000000000}"/>
          </ac:picMkLst>
        </pc:picChg>
        <pc:picChg chg="add mod">
          <ac:chgData name="Marina Banjac" userId="" providerId="" clId="Web-{64D7844B-EF40-42F2-B423-C213265495EA}" dt="2023-06-19T12:36:49.936" v="7" actId="1076"/>
          <ac:picMkLst>
            <pc:docMk/>
            <pc:sldMk cId="2480023572" sldId="298"/>
            <ac:picMk id="6" creationId="{ECE9776D-4291-89CA-543D-8C84B76AB58E}"/>
          </ac:picMkLst>
        </pc:picChg>
        <pc:picChg chg="del">
          <ac:chgData name="Marina Banjac" userId="" providerId="" clId="Web-{64D7844B-EF40-42F2-B423-C213265495EA}" dt="2023-06-19T12:34:37.881" v="3"/>
          <ac:picMkLst>
            <pc:docMk/>
            <pc:sldMk cId="2480023572" sldId="298"/>
            <ac:picMk id="7" creationId="{8051C71C-2643-4A85-92C8-ADCF752CDC8A}"/>
          </ac:picMkLst>
        </pc:picChg>
      </pc:sldChg>
      <pc:sldChg chg="modSp">
        <pc:chgData name="Marina Banjac" userId="" providerId="" clId="Web-{64D7844B-EF40-42F2-B423-C213265495EA}" dt="2023-06-19T11:38:41.860" v="2" actId="20577"/>
        <pc:sldMkLst>
          <pc:docMk/>
          <pc:sldMk cId="3598879221" sldId="303"/>
        </pc:sldMkLst>
        <pc:spChg chg="mod">
          <ac:chgData name="Marina Banjac" userId="" providerId="" clId="Web-{64D7844B-EF40-42F2-B423-C213265495EA}" dt="2023-06-19T11:38:41.860" v="2" actId="20577"/>
          <ac:spMkLst>
            <pc:docMk/>
            <pc:sldMk cId="3598879221" sldId="303"/>
            <ac:spMk id="13" creationId="{05A72218-B3F9-488C-A2D6-361A8B08E916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category/16988/" TargetMode="Externa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chis.cern/" TargetMode="External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report-ticket.do?name=CERN%20bicycle%20form&amp;se=bicycle-rental" TargetMode="External"/><Relationship Id="rId1" Type="http://schemas.openxmlformats.org/officeDocument/2006/relationships/hyperlink" Target="https://sir.cern.ch/sir/f?p=106:55:109945938729431::NO::COURSE_CURRENT_ID,FIRST_TIME_IN_PAGE:543,1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indico.cern.ch/category/16988/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chis.cern/" TargetMode="External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.service-now.com/service-portal/report-ticket.do?name=CERN%20bicycle%20form&amp;se=bicycle-rental" TargetMode="External"/><Relationship Id="rId1" Type="http://schemas.openxmlformats.org/officeDocument/2006/relationships/hyperlink" Target="https://sir.cern.ch/sir/f?p=106:55:109945938729431::NO::COURSE_CURRENT_ID,FIRST_TIME_IN_PAGE:543,1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5CBF32-677C-4C2B-A4BA-AF62427D6788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6F727FF-5FF5-4C9B-8E10-DD3F18FBA33C}">
      <dgm:prSet custT="1"/>
      <dgm:spPr/>
      <dgm:t>
        <a:bodyPr/>
        <a:lstStyle/>
        <a:p>
          <a:pPr rtl="0"/>
          <a:r>
            <a:rPr lang="en-US" sz="1800" dirty="0"/>
            <a:t>CERN openlab summer student lecture and training programme can be found here:</a:t>
          </a:r>
        </a:p>
        <a:p>
          <a:pPr rtl="0"/>
          <a:r>
            <a:rPr lang="en-GB" sz="1800" dirty="0">
              <a:hlinkClick xmlns:r="http://schemas.openxmlformats.org/officeDocument/2006/relationships" r:id="rId1"/>
            </a:rPr>
            <a:t>Lecture programme · Indico (cern.ch)</a:t>
          </a:r>
          <a:endParaRPr lang="en-GB" sz="1800" dirty="0"/>
        </a:p>
      </dgm:t>
    </dgm:pt>
    <dgm:pt modelId="{54945F1A-E844-4E38-9344-A843D13C8F1A}" type="parTrans" cxnId="{199E5C90-7F40-414E-87B3-CDA9D142828B}">
      <dgm:prSet/>
      <dgm:spPr/>
      <dgm:t>
        <a:bodyPr/>
        <a:lstStyle/>
        <a:p>
          <a:endParaRPr lang="en-GB"/>
        </a:p>
      </dgm:t>
    </dgm:pt>
    <dgm:pt modelId="{DE518915-6C44-47AB-AF87-EF3B5FCDE55B}" type="sibTrans" cxnId="{199E5C90-7F40-414E-87B3-CDA9D142828B}">
      <dgm:prSet/>
      <dgm:spPr/>
      <dgm:t>
        <a:bodyPr/>
        <a:lstStyle/>
        <a:p>
          <a:endParaRPr lang="en-GB"/>
        </a:p>
      </dgm:t>
    </dgm:pt>
    <dgm:pt modelId="{712EE8BC-B0AF-4D95-A744-45EF3FC874BB}">
      <dgm:prSet custT="1"/>
      <dgm:spPr/>
      <dgm:t>
        <a:bodyPr/>
        <a:lstStyle/>
        <a:p>
          <a:pPr rtl="0"/>
          <a:r>
            <a:rPr lang="en-US" sz="1800" dirty="0"/>
            <a:t>Lectures start at 14:00 in general, but please always check the programme!</a:t>
          </a:r>
          <a:endParaRPr lang="en-GB" sz="1800" dirty="0"/>
        </a:p>
      </dgm:t>
    </dgm:pt>
    <dgm:pt modelId="{F097E981-6582-4DDF-9FFC-C0ACAD3B7F3E}" type="parTrans" cxnId="{23E9433E-E41C-4DA0-9362-A1BF2E31454B}">
      <dgm:prSet/>
      <dgm:spPr/>
      <dgm:t>
        <a:bodyPr/>
        <a:lstStyle/>
        <a:p>
          <a:endParaRPr lang="en-GB"/>
        </a:p>
      </dgm:t>
    </dgm:pt>
    <dgm:pt modelId="{D4B008B7-4858-4A54-96AA-B1EE1CA8910D}" type="sibTrans" cxnId="{23E9433E-E41C-4DA0-9362-A1BF2E31454B}">
      <dgm:prSet/>
      <dgm:spPr/>
      <dgm:t>
        <a:bodyPr/>
        <a:lstStyle/>
        <a:p>
          <a:endParaRPr lang="en-GB"/>
        </a:p>
      </dgm:t>
    </dgm:pt>
    <dgm:pt modelId="{22B71BD2-4DE1-4908-9B7A-2C9BCD16DD87}">
      <dgm:prSet custT="1"/>
      <dgm:spPr/>
      <dgm:t>
        <a:bodyPr/>
        <a:lstStyle/>
        <a:p>
          <a:pPr rtl="0"/>
          <a:r>
            <a:rPr lang="en-US" sz="1800" dirty="0"/>
            <a:t>As  CERN </a:t>
          </a:r>
          <a:r>
            <a:rPr lang="en-US" sz="1800" dirty="0" err="1"/>
            <a:t>openlab</a:t>
          </a:r>
          <a:r>
            <a:rPr lang="en-US" sz="1800" dirty="0"/>
            <a:t> summer students you are required to attend the lectures </a:t>
          </a:r>
          <a:r>
            <a:rPr lang="en-US" sz="1800" dirty="0">
              <a:sym typeface="Wingdings" panose="05000000000000000000" pitchFamily="2" charset="2"/>
            </a:rPr>
            <a:t></a:t>
          </a:r>
          <a:endParaRPr lang="en-GB" sz="1800" dirty="0"/>
        </a:p>
      </dgm:t>
    </dgm:pt>
    <dgm:pt modelId="{13C43E8A-0866-461D-967D-ECC7DEBF7828}" type="parTrans" cxnId="{8AC99758-686C-48C7-9B03-7D430B64184C}">
      <dgm:prSet/>
      <dgm:spPr/>
      <dgm:t>
        <a:bodyPr/>
        <a:lstStyle/>
        <a:p>
          <a:endParaRPr lang="en-GB"/>
        </a:p>
      </dgm:t>
    </dgm:pt>
    <dgm:pt modelId="{0FF96183-59CA-440C-9C42-BD360DA79803}" type="sibTrans" cxnId="{8AC99758-686C-48C7-9B03-7D430B64184C}">
      <dgm:prSet/>
      <dgm:spPr/>
      <dgm:t>
        <a:bodyPr/>
        <a:lstStyle/>
        <a:p>
          <a:endParaRPr lang="en-GB"/>
        </a:p>
      </dgm:t>
    </dgm:pt>
    <dgm:pt modelId="{FDE500D5-5532-40EC-9A74-F8DA981F5CED}" type="pres">
      <dgm:prSet presAssocID="{F25CBF32-677C-4C2B-A4BA-AF62427D6788}" presName="Name0" presStyleCnt="0">
        <dgm:presLayoutVars>
          <dgm:dir/>
          <dgm:resizeHandles val="exact"/>
        </dgm:presLayoutVars>
      </dgm:prSet>
      <dgm:spPr/>
    </dgm:pt>
    <dgm:pt modelId="{33E236B1-ED64-40ED-8CDA-FC1CE5F3A516}" type="pres">
      <dgm:prSet presAssocID="{26F727FF-5FF5-4C9B-8E10-DD3F18FBA33C}" presName="node" presStyleLbl="node1" presStyleIdx="0" presStyleCnt="3" custScaleX="183547" custScaleY="117615">
        <dgm:presLayoutVars>
          <dgm:bulletEnabled val="1"/>
        </dgm:presLayoutVars>
      </dgm:prSet>
      <dgm:spPr/>
    </dgm:pt>
    <dgm:pt modelId="{AF14E063-02FA-45FA-B6B1-69018B983AD2}" type="pres">
      <dgm:prSet presAssocID="{DE518915-6C44-47AB-AF87-EF3B5FCDE55B}" presName="sibTrans" presStyleLbl="sibTrans2D1" presStyleIdx="0" presStyleCnt="2"/>
      <dgm:spPr/>
    </dgm:pt>
    <dgm:pt modelId="{BCF7ED23-EA1D-442B-80DE-2A4C83955EA1}" type="pres">
      <dgm:prSet presAssocID="{DE518915-6C44-47AB-AF87-EF3B5FCDE55B}" presName="connectorText" presStyleLbl="sibTrans2D1" presStyleIdx="0" presStyleCnt="2"/>
      <dgm:spPr/>
    </dgm:pt>
    <dgm:pt modelId="{045A2B98-1CBB-4B39-B01E-F14FE1D66929}" type="pres">
      <dgm:prSet presAssocID="{712EE8BC-B0AF-4D95-A744-45EF3FC874BB}" presName="node" presStyleLbl="node1" presStyleIdx="1" presStyleCnt="3" custScaleX="183547" custScaleY="117615">
        <dgm:presLayoutVars>
          <dgm:bulletEnabled val="1"/>
        </dgm:presLayoutVars>
      </dgm:prSet>
      <dgm:spPr/>
    </dgm:pt>
    <dgm:pt modelId="{52AB77CC-21F5-4920-A7A2-03029FFB8A80}" type="pres">
      <dgm:prSet presAssocID="{D4B008B7-4858-4A54-96AA-B1EE1CA8910D}" presName="sibTrans" presStyleLbl="sibTrans2D1" presStyleIdx="1" presStyleCnt="2"/>
      <dgm:spPr/>
    </dgm:pt>
    <dgm:pt modelId="{D9D02FC7-8540-444B-A14E-E52712E25366}" type="pres">
      <dgm:prSet presAssocID="{D4B008B7-4858-4A54-96AA-B1EE1CA8910D}" presName="connectorText" presStyleLbl="sibTrans2D1" presStyleIdx="1" presStyleCnt="2"/>
      <dgm:spPr/>
    </dgm:pt>
    <dgm:pt modelId="{955ECE9C-19D9-4983-804D-8DF070D58DEA}" type="pres">
      <dgm:prSet presAssocID="{22B71BD2-4DE1-4908-9B7A-2C9BCD16DD87}" presName="node" presStyleLbl="node1" presStyleIdx="2" presStyleCnt="3" custScaleX="183547" custScaleY="117615">
        <dgm:presLayoutVars>
          <dgm:bulletEnabled val="1"/>
        </dgm:presLayoutVars>
      </dgm:prSet>
      <dgm:spPr/>
    </dgm:pt>
  </dgm:ptLst>
  <dgm:cxnLst>
    <dgm:cxn modelId="{284F7E14-A499-4259-8123-A81E6C70578F}" type="presOf" srcId="{22B71BD2-4DE1-4908-9B7A-2C9BCD16DD87}" destId="{955ECE9C-19D9-4983-804D-8DF070D58DEA}" srcOrd="0" destOrd="0" presId="urn:microsoft.com/office/officeart/2005/8/layout/process1"/>
    <dgm:cxn modelId="{23E9433E-E41C-4DA0-9362-A1BF2E31454B}" srcId="{F25CBF32-677C-4C2B-A4BA-AF62427D6788}" destId="{712EE8BC-B0AF-4D95-A744-45EF3FC874BB}" srcOrd="1" destOrd="0" parTransId="{F097E981-6582-4DDF-9FFC-C0ACAD3B7F3E}" sibTransId="{D4B008B7-4858-4A54-96AA-B1EE1CA8910D}"/>
    <dgm:cxn modelId="{9159884E-D7F0-4CA1-9B29-787BCBECB710}" type="presOf" srcId="{DE518915-6C44-47AB-AF87-EF3B5FCDE55B}" destId="{AF14E063-02FA-45FA-B6B1-69018B983AD2}" srcOrd="0" destOrd="0" presId="urn:microsoft.com/office/officeart/2005/8/layout/process1"/>
    <dgm:cxn modelId="{FC8BA276-ED9B-4978-BFE2-A8FA3AAC419E}" type="presOf" srcId="{D4B008B7-4858-4A54-96AA-B1EE1CA8910D}" destId="{D9D02FC7-8540-444B-A14E-E52712E25366}" srcOrd="1" destOrd="0" presId="urn:microsoft.com/office/officeart/2005/8/layout/process1"/>
    <dgm:cxn modelId="{8AC99758-686C-48C7-9B03-7D430B64184C}" srcId="{F25CBF32-677C-4C2B-A4BA-AF62427D6788}" destId="{22B71BD2-4DE1-4908-9B7A-2C9BCD16DD87}" srcOrd="2" destOrd="0" parTransId="{13C43E8A-0866-461D-967D-ECC7DEBF7828}" sibTransId="{0FF96183-59CA-440C-9C42-BD360DA79803}"/>
    <dgm:cxn modelId="{0B0CD959-548F-4BCF-91E8-DA97902B406F}" type="presOf" srcId="{DE518915-6C44-47AB-AF87-EF3B5FCDE55B}" destId="{BCF7ED23-EA1D-442B-80DE-2A4C83955EA1}" srcOrd="1" destOrd="0" presId="urn:microsoft.com/office/officeart/2005/8/layout/process1"/>
    <dgm:cxn modelId="{5A5EBF7B-0FF8-4E09-AE9E-8B5AB102E0D8}" type="presOf" srcId="{F25CBF32-677C-4C2B-A4BA-AF62427D6788}" destId="{FDE500D5-5532-40EC-9A74-F8DA981F5CED}" srcOrd="0" destOrd="0" presId="urn:microsoft.com/office/officeart/2005/8/layout/process1"/>
    <dgm:cxn modelId="{199E5C90-7F40-414E-87B3-CDA9D142828B}" srcId="{F25CBF32-677C-4C2B-A4BA-AF62427D6788}" destId="{26F727FF-5FF5-4C9B-8E10-DD3F18FBA33C}" srcOrd="0" destOrd="0" parTransId="{54945F1A-E844-4E38-9344-A843D13C8F1A}" sibTransId="{DE518915-6C44-47AB-AF87-EF3B5FCDE55B}"/>
    <dgm:cxn modelId="{14BD0095-3EFA-4CFD-ACAA-D592B5126C05}" type="presOf" srcId="{D4B008B7-4858-4A54-96AA-B1EE1CA8910D}" destId="{52AB77CC-21F5-4920-A7A2-03029FFB8A80}" srcOrd="0" destOrd="0" presId="urn:microsoft.com/office/officeart/2005/8/layout/process1"/>
    <dgm:cxn modelId="{5797C5A1-A5AD-4D15-9C71-9B29B5DF4485}" type="presOf" srcId="{712EE8BC-B0AF-4D95-A744-45EF3FC874BB}" destId="{045A2B98-1CBB-4B39-B01E-F14FE1D66929}" srcOrd="0" destOrd="0" presId="urn:microsoft.com/office/officeart/2005/8/layout/process1"/>
    <dgm:cxn modelId="{834F22E3-268C-4035-9E83-D09579EFA326}" type="presOf" srcId="{26F727FF-5FF5-4C9B-8E10-DD3F18FBA33C}" destId="{33E236B1-ED64-40ED-8CDA-FC1CE5F3A516}" srcOrd="0" destOrd="0" presId="urn:microsoft.com/office/officeart/2005/8/layout/process1"/>
    <dgm:cxn modelId="{4233585C-6D48-41B3-B1B1-6B61946DF942}" type="presParOf" srcId="{FDE500D5-5532-40EC-9A74-F8DA981F5CED}" destId="{33E236B1-ED64-40ED-8CDA-FC1CE5F3A516}" srcOrd="0" destOrd="0" presId="urn:microsoft.com/office/officeart/2005/8/layout/process1"/>
    <dgm:cxn modelId="{D81B9E62-F2AE-4260-984A-931D5546BEE2}" type="presParOf" srcId="{FDE500D5-5532-40EC-9A74-F8DA981F5CED}" destId="{AF14E063-02FA-45FA-B6B1-69018B983AD2}" srcOrd="1" destOrd="0" presId="urn:microsoft.com/office/officeart/2005/8/layout/process1"/>
    <dgm:cxn modelId="{01B2C093-09D6-4B12-98AA-345D08B0EA10}" type="presParOf" srcId="{AF14E063-02FA-45FA-B6B1-69018B983AD2}" destId="{BCF7ED23-EA1D-442B-80DE-2A4C83955EA1}" srcOrd="0" destOrd="0" presId="urn:microsoft.com/office/officeart/2005/8/layout/process1"/>
    <dgm:cxn modelId="{D7F2DFFA-B2E1-4341-8BBE-6EAD2202CD8D}" type="presParOf" srcId="{FDE500D5-5532-40EC-9A74-F8DA981F5CED}" destId="{045A2B98-1CBB-4B39-B01E-F14FE1D66929}" srcOrd="2" destOrd="0" presId="urn:microsoft.com/office/officeart/2005/8/layout/process1"/>
    <dgm:cxn modelId="{019E6713-64C0-491F-9A70-9FFE06575223}" type="presParOf" srcId="{FDE500D5-5532-40EC-9A74-F8DA981F5CED}" destId="{52AB77CC-21F5-4920-A7A2-03029FFB8A80}" srcOrd="3" destOrd="0" presId="urn:microsoft.com/office/officeart/2005/8/layout/process1"/>
    <dgm:cxn modelId="{865ADD04-9472-45F4-9F4D-45BEBEA55777}" type="presParOf" srcId="{52AB77CC-21F5-4920-A7A2-03029FFB8A80}" destId="{D9D02FC7-8540-444B-A14E-E52712E25366}" srcOrd="0" destOrd="0" presId="urn:microsoft.com/office/officeart/2005/8/layout/process1"/>
    <dgm:cxn modelId="{BD8F87DF-A95C-43AC-A1BB-E739A4C58B45}" type="presParOf" srcId="{FDE500D5-5532-40EC-9A74-F8DA981F5CED}" destId="{955ECE9C-19D9-4983-804D-8DF070D58DE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86B5D8-C138-4EE0-8725-E9F8646A473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F089CD-CC2E-48E2-8A75-E5DEF8073B41}">
      <dgm:prSet phldrT="[Text]" custT="1"/>
      <dgm:spPr>
        <a:solidFill>
          <a:schemeClr val="tx2"/>
        </a:solidFill>
      </dgm:spPr>
      <dgm:t>
        <a:bodyPr/>
        <a:lstStyle/>
        <a:p>
          <a:r>
            <a:rPr lang="de-DE" sz="2400" b="1" dirty="0">
              <a:latin typeface="+mn-lt"/>
            </a:rPr>
            <a:t>Associated </a:t>
          </a:r>
          <a:r>
            <a:rPr lang="de-DE" sz="2400" b="1" dirty="0" err="1">
              <a:latin typeface="+mn-lt"/>
            </a:rPr>
            <a:t>member</a:t>
          </a:r>
          <a:r>
            <a:rPr lang="de-DE" sz="2400" b="1" dirty="0">
              <a:latin typeface="+mn-lt"/>
            </a:rPr>
            <a:t> </a:t>
          </a:r>
          <a:r>
            <a:rPr lang="de-DE" sz="2400" b="1" dirty="0" err="1">
              <a:latin typeface="+mn-lt"/>
            </a:rPr>
            <a:t>of</a:t>
          </a:r>
          <a:r>
            <a:rPr lang="de-DE" sz="2400" b="1" dirty="0">
              <a:latin typeface="+mn-lt"/>
            </a:rPr>
            <a:t> </a:t>
          </a:r>
          <a:r>
            <a:rPr lang="de-DE" sz="2400" b="1" dirty="0" err="1">
              <a:latin typeface="+mn-lt"/>
            </a:rPr>
            <a:t>personnel</a:t>
          </a:r>
          <a:endParaRPr lang="de-DE" sz="2400" b="1" dirty="0">
            <a:latin typeface="+mn-lt"/>
          </a:endParaRPr>
        </a:p>
      </dgm:t>
    </dgm:pt>
    <dgm:pt modelId="{A5694967-7F37-4BDB-8148-4C55C29F00FA}" type="par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08D8A370-86DB-44E6-AE53-770444A2703D}" type="sib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C8F298C-53AA-4FD2-9F51-E28CD2E3512F}">
      <dgm:prSet phldrT="[Text]"/>
      <dgm:spPr/>
      <dgm:t>
        <a:bodyPr anchor="t"/>
        <a:lstStyle/>
        <a:p>
          <a:r>
            <a:rPr lang="de-DE" dirty="0" err="1">
              <a:latin typeface="+mn-lt"/>
            </a:rPr>
            <a:t>You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are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subject</a:t>
          </a:r>
          <a:r>
            <a:rPr lang="de-DE" dirty="0">
              <a:latin typeface="+mn-lt"/>
            </a:rPr>
            <a:t> to all relevant </a:t>
          </a:r>
          <a:r>
            <a:rPr lang="de-DE" dirty="0" err="1">
              <a:latin typeface="+mn-lt"/>
            </a:rPr>
            <a:t>legislation</a:t>
          </a:r>
          <a:r>
            <a:rPr lang="de-DE" dirty="0">
              <a:latin typeface="+mn-lt"/>
            </a:rPr>
            <a:t> of CERN:             Staff Rules and </a:t>
          </a:r>
          <a:r>
            <a:rPr lang="de-DE" dirty="0" err="1">
              <a:latin typeface="+mn-lt"/>
            </a:rPr>
            <a:t>Regulations</a:t>
          </a:r>
          <a:r>
            <a:rPr lang="de-DE" dirty="0">
              <a:latin typeface="+mn-lt"/>
            </a:rPr>
            <a:t>, Code of Conduct, Operational </a:t>
          </a:r>
          <a:r>
            <a:rPr lang="de-DE" dirty="0" err="1">
              <a:latin typeface="+mn-lt"/>
            </a:rPr>
            <a:t>Circulars</a:t>
          </a:r>
          <a:r>
            <a:rPr lang="de-DE" dirty="0">
              <a:latin typeface="+mn-lt"/>
            </a:rPr>
            <a:t>, Security </a:t>
          </a:r>
          <a:r>
            <a:rPr lang="de-DE" dirty="0" err="1">
              <a:latin typeface="+mn-lt"/>
            </a:rPr>
            <a:t>rules</a:t>
          </a:r>
          <a:r>
            <a:rPr lang="de-DE" dirty="0">
              <a:latin typeface="+mn-lt"/>
            </a:rPr>
            <a:t>…</a:t>
          </a:r>
        </a:p>
      </dgm:t>
    </dgm:pt>
    <dgm:pt modelId="{F8148D73-8563-4BB9-A0BC-11BC3362899E}" type="par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2BD915C-DEC2-44F8-8346-6BB8170AB2CB}" type="sib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A36472F9-679F-4700-A5DD-79B577ED55E4}">
      <dgm:prSet phldrT="[Text]"/>
      <dgm:spPr/>
      <dgm:t>
        <a:bodyPr anchor="t"/>
        <a:lstStyle/>
        <a:p>
          <a:r>
            <a:rPr lang="de-DE" dirty="0">
              <a:latin typeface="+mn-lt"/>
            </a:rPr>
            <a:t>Respecting the Organizations working hours (40h/week) 8.30-17.30</a:t>
          </a:r>
        </a:p>
      </dgm:t>
    </dgm:pt>
    <dgm:pt modelId="{400378E7-F620-4DA2-8B17-FA6FE35BF70B}" type="parTrans" cxnId="{D0482A35-1CB8-4542-905F-BC4AD97C0ABC}">
      <dgm:prSet/>
      <dgm:spPr/>
      <dgm:t>
        <a:bodyPr/>
        <a:lstStyle/>
        <a:p>
          <a:endParaRPr lang="de-DE"/>
        </a:p>
      </dgm:t>
    </dgm:pt>
    <dgm:pt modelId="{3437ADBD-5160-4CCB-8FC6-C96BDC7673D7}" type="sibTrans" cxnId="{D0482A35-1CB8-4542-905F-BC4AD97C0ABC}">
      <dgm:prSet/>
      <dgm:spPr/>
      <dgm:t>
        <a:bodyPr/>
        <a:lstStyle/>
        <a:p>
          <a:endParaRPr lang="de-DE"/>
        </a:p>
      </dgm:t>
    </dgm:pt>
    <dgm:pt modelId="{60988286-D223-4038-8942-01B030CF5D47}">
      <dgm:prSet phldrT="[Text]"/>
      <dgm:spPr/>
      <dgm:t>
        <a:bodyPr anchor="t"/>
        <a:lstStyle/>
        <a:p>
          <a:r>
            <a:rPr lang="de-DE" dirty="0" err="1">
              <a:latin typeface="+mn-lt"/>
            </a:rPr>
            <a:t>Behaving</a:t>
          </a:r>
          <a:r>
            <a:rPr lang="de-DE" dirty="0">
              <a:latin typeface="+mn-lt"/>
            </a:rPr>
            <a:t> in a </a:t>
          </a:r>
          <a:r>
            <a:rPr lang="de-DE" dirty="0" err="1">
              <a:latin typeface="+mn-lt"/>
            </a:rPr>
            <a:t>appropriate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manner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when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being</a:t>
          </a:r>
          <a:r>
            <a:rPr lang="de-DE" dirty="0">
              <a:latin typeface="+mn-lt"/>
            </a:rPr>
            <a:t> on </a:t>
          </a:r>
          <a:r>
            <a:rPr lang="de-DE" dirty="0" err="1">
              <a:latin typeface="+mn-lt"/>
            </a:rPr>
            <a:t>the</a:t>
          </a:r>
          <a:r>
            <a:rPr lang="de-DE" dirty="0">
              <a:latin typeface="+mn-lt"/>
            </a:rPr>
            <a:t> CERN </a:t>
          </a:r>
          <a:r>
            <a:rPr lang="de-DE" dirty="0" err="1">
              <a:latin typeface="+mn-lt"/>
            </a:rPr>
            <a:t>site</a:t>
          </a:r>
          <a:r>
            <a:rPr lang="de-DE" dirty="0">
              <a:latin typeface="+mn-lt"/>
            </a:rPr>
            <a:t>, </a:t>
          </a:r>
          <a:r>
            <a:rPr lang="de-DE" dirty="0" err="1">
              <a:latin typeface="+mn-lt"/>
            </a:rPr>
            <a:t>handling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property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of</a:t>
          </a:r>
          <a:r>
            <a:rPr lang="de-DE" dirty="0">
              <a:latin typeface="+mn-lt"/>
            </a:rPr>
            <a:t> CERN </a:t>
          </a:r>
          <a:r>
            <a:rPr lang="de-DE" dirty="0" err="1">
              <a:latin typeface="+mn-lt"/>
            </a:rPr>
            <a:t>or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when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exposing</a:t>
          </a:r>
          <a:r>
            <a:rPr lang="de-DE" dirty="0">
              <a:latin typeface="+mn-lt"/>
            </a:rPr>
            <a:t> in </a:t>
          </a:r>
          <a:r>
            <a:rPr lang="de-DE" dirty="0" err="1">
              <a:latin typeface="+mn-lt"/>
            </a:rPr>
            <a:t>public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your</a:t>
          </a:r>
          <a:r>
            <a:rPr lang="de-DE" dirty="0">
              <a:latin typeface="+mn-lt"/>
            </a:rPr>
            <a:t> link </a:t>
          </a:r>
          <a:r>
            <a:rPr lang="de-DE" dirty="0" err="1">
              <a:latin typeface="+mn-lt"/>
            </a:rPr>
            <a:t>to</a:t>
          </a:r>
          <a:r>
            <a:rPr lang="de-DE" dirty="0">
              <a:latin typeface="+mn-lt"/>
            </a:rPr>
            <a:t> CERN (e.g. via </a:t>
          </a:r>
          <a:r>
            <a:rPr lang="de-DE" dirty="0" err="1">
              <a:latin typeface="+mn-lt"/>
            </a:rPr>
            <a:t>social</a:t>
          </a:r>
          <a:r>
            <a:rPr lang="de-DE" dirty="0">
              <a:latin typeface="+mn-lt"/>
            </a:rPr>
            <a:t> </a:t>
          </a:r>
          <a:r>
            <a:rPr lang="de-DE" dirty="0" err="1">
              <a:latin typeface="+mn-lt"/>
            </a:rPr>
            <a:t>media</a:t>
          </a:r>
          <a:r>
            <a:rPr lang="de-DE" dirty="0">
              <a:latin typeface="+mn-lt"/>
            </a:rPr>
            <a:t>)</a:t>
          </a:r>
        </a:p>
      </dgm:t>
    </dgm:pt>
    <dgm:pt modelId="{2E1B3ED6-CA3D-48DF-851D-E1934D263E2F}" type="parTrans" cxnId="{FFAD745F-4B51-47B2-A1E1-B00F7BBBDDFC}">
      <dgm:prSet/>
      <dgm:spPr/>
      <dgm:t>
        <a:bodyPr/>
        <a:lstStyle/>
        <a:p>
          <a:endParaRPr lang="de-DE"/>
        </a:p>
      </dgm:t>
    </dgm:pt>
    <dgm:pt modelId="{AAA58450-539D-46E7-8866-8DC1C88BD341}" type="sibTrans" cxnId="{FFAD745F-4B51-47B2-A1E1-B00F7BBBDDFC}">
      <dgm:prSet/>
      <dgm:spPr/>
      <dgm:t>
        <a:bodyPr/>
        <a:lstStyle/>
        <a:p>
          <a:endParaRPr lang="de-DE"/>
        </a:p>
      </dgm:t>
    </dgm:pt>
    <dgm:pt modelId="{65B05B91-2B0B-4E0D-BBAB-DB63503E553F}">
      <dgm:prSet phldrT="[Text]"/>
      <dgm:spPr/>
      <dgm:t>
        <a:bodyPr anchor="t"/>
        <a:lstStyle/>
        <a:p>
          <a:endParaRPr lang="de-DE" dirty="0">
            <a:latin typeface="+mn-lt"/>
          </a:endParaRPr>
        </a:p>
      </dgm:t>
    </dgm:pt>
    <dgm:pt modelId="{FEB37433-B48A-4C05-8985-8EF468E7533C}" type="parTrans" cxnId="{B2B63D91-8F7F-4033-931E-92678967DF97}">
      <dgm:prSet/>
      <dgm:spPr/>
      <dgm:t>
        <a:bodyPr/>
        <a:lstStyle/>
        <a:p>
          <a:endParaRPr lang="de-DE"/>
        </a:p>
      </dgm:t>
    </dgm:pt>
    <dgm:pt modelId="{A28FE1C7-93FE-4E06-8CC8-E0AD2483E9B6}" type="sibTrans" cxnId="{B2B63D91-8F7F-4033-931E-92678967DF97}">
      <dgm:prSet/>
      <dgm:spPr/>
      <dgm:t>
        <a:bodyPr/>
        <a:lstStyle/>
        <a:p>
          <a:endParaRPr lang="de-DE"/>
        </a:p>
      </dgm:t>
    </dgm:pt>
    <dgm:pt modelId="{A518EB96-6984-4A95-BEAB-21643F3258A9}">
      <dgm:prSet phldrT="[Text]"/>
      <dgm:spPr/>
      <dgm:t>
        <a:bodyPr anchor="t"/>
        <a:lstStyle/>
        <a:p>
          <a:endParaRPr lang="de-DE" dirty="0">
            <a:latin typeface="+mn-lt"/>
          </a:endParaRPr>
        </a:p>
      </dgm:t>
    </dgm:pt>
    <dgm:pt modelId="{6D26AA06-9FB7-4AD8-A191-AE1C43D54F24}" type="parTrans" cxnId="{9250FAA4-9502-41D0-9455-6D6FF56560AD}">
      <dgm:prSet/>
      <dgm:spPr/>
      <dgm:t>
        <a:bodyPr/>
        <a:lstStyle/>
        <a:p>
          <a:endParaRPr lang="de-DE"/>
        </a:p>
      </dgm:t>
    </dgm:pt>
    <dgm:pt modelId="{9504A578-DD5E-498A-A943-93226BEE183B}" type="sibTrans" cxnId="{9250FAA4-9502-41D0-9455-6D6FF56560AD}">
      <dgm:prSet/>
      <dgm:spPr/>
      <dgm:t>
        <a:bodyPr/>
        <a:lstStyle/>
        <a:p>
          <a:endParaRPr lang="de-DE"/>
        </a:p>
      </dgm:t>
    </dgm:pt>
    <dgm:pt modelId="{379E0E69-98AD-47B7-9431-A2AA40101552}" type="pres">
      <dgm:prSet presAssocID="{E686B5D8-C138-4EE0-8725-E9F8646A473D}" presName="linearFlow" presStyleCnt="0">
        <dgm:presLayoutVars>
          <dgm:dir/>
          <dgm:animLvl val="lvl"/>
          <dgm:resizeHandles val="exact"/>
        </dgm:presLayoutVars>
      </dgm:prSet>
      <dgm:spPr/>
    </dgm:pt>
    <dgm:pt modelId="{BB09566A-06D7-441E-B2CC-205D218B4CAF}" type="pres">
      <dgm:prSet presAssocID="{CAF089CD-CC2E-48E2-8A75-E5DEF8073B41}" presName="composite" presStyleCnt="0"/>
      <dgm:spPr/>
    </dgm:pt>
    <dgm:pt modelId="{6C3218B1-1F9E-4FD6-BF94-B07347CAC1F7}" type="pres">
      <dgm:prSet presAssocID="{CAF089CD-CC2E-48E2-8A75-E5DEF8073B41}" presName="parentText" presStyleLbl="alignNode1" presStyleIdx="0" presStyleCnt="1" custScaleX="80334" custScaleY="93880">
        <dgm:presLayoutVars>
          <dgm:chMax val="1"/>
          <dgm:bulletEnabled val="1"/>
        </dgm:presLayoutVars>
      </dgm:prSet>
      <dgm:spPr/>
    </dgm:pt>
    <dgm:pt modelId="{CE09B0FD-309D-4437-8996-BB482B9E93D4}" type="pres">
      <dgm:prSet presAssocID="{CAF089CD-CC2E-48E2-8A75-E5DEF8073B41}" presName="descendantText" presStyleLbl="alignAcc1" presStyleIdx="0" presStyleCnt="1" custScaleX="103411" custScaleY="100620" custLinFactNeighborX="-2828" custLinFactNeighborY="4450">
        <dgm:presLayoutVars>
          <dgm:bulletEnabled val="1"/>
        </dgm:presLayoutVars>
      </dgm:prSet>
      <dgm:spPr/>
    </dgm:pt>
  </dgm:ptLst>
  <dgm:cxnLst>
    <dgm:cxn modelId="{AF396111-B170-45DA-BAAE-3FBCAC084721}" type="presOf" srcId="{65B05B91-2B0B-4E0D-BBAB-DB63503E553F}" destId="{CE09B0FD-309D-4437-8996-BB482B9E93D4}" srcOrd="0" destOrd="1" presId="urn:microsoft.com/office/officeart/2005/8/layout/chevron2"/>
    <dgm:cxn modelId="{E70DF61F-D94A-4960-B87F-7E26DBB9F53C}" type="presOf" srcId="{A36472F9-679F-4700-A5DD-79B577ED55E4}" destId="{CE09B0FD-309D-4437-8996-BB482B9E93D4}" srcOrd="0" destOrd="2" presId="urn:microsoft.com/office/officeart/2005/8/layout/chevron2"/>
    <dgm:cxn modelId="{A3A0E327-9D9E-4518-A3BD-02CB6C28EDFD}" srcId="{E686B5D8-C138-4EE0-8725-E9F8646A473D}" destId="{CAF089CD-CC2E-48E2-8A75-E5DEF8073B41}" srcOrd="0" destOrd="0" parTransId="{A5694967-7F37-4BDB-8148-4C55C29F00FA}" sibTransId="{08D8A370-86DB-44E6-AE53-770444A2703D}"/>
    <dgm:cxn modelId="{4624912E-9461-419C-B3AF-3C43BD288038}" type="presOf" srcId="{60988286-D223-4038-8942-01B030CF5D47}" destId="{CE09B0FD-309D-4437-8996-BB482B9E93D4}" srcOrd="0" destOrd="4" presId="urn:microsoft.com/office/officeart/2005/8/layout/chevron2"/>
    <dgm:cxn modelId="{D0482A35-1CB8-4542-905F-BC4AD97C0ABC}" srcId="{CAF089CD-CC2E-48E2-8A75-E5DEF8073B41}" destId="{A36472F9-679F-4700-A5DD-79B577ED55E4}" srcOrd="2" destOrd="0" parTransId="{400378E7-F620-4DA2-8B17-FA6FE35BF70B}" sibTransId="{3437ADBD-5160-4CCB-8FC6-C96BDC7673D7}"/>
    <dgm:cxn modelId="{FFAD745F-4B51-47B2-A1E1-B00F7BBBDDFC}" srcId="{CAF089CD-CC2E-48E2-8A75-E5DEF8073B41}" destId="{60988286-D223-4038-8942-01B030CF5D47}" srcOrd="4" destOrd="0" parTransId="{2E1B3ED6-CA3D-48DF-851D-E1934D263E2F}" sibTransId="{AAA58450-539D-46E7-8866-8DC1C88BD341}"/>
    <dgm:cxn modelId="{C084FC63-9F67-400F-8689-9826E792C230}" type="presOf" srcId="{E686B5D8-C138-4EE0-8725-E9F8646A473D}" destId="{379E0E69-98AD-47B7-9431-A2AA40101552}" srcOrd="0" destOrd="0" presId="urn:microsoft.com/office/officeart/2005/8/layout/chevron2"/>
    <dgm:cxn modelId="{F0C8AC4C-30DB-474C-B019-C3F53305E2B3}" srcId="{CAF089CD-CC2E-48E2-8A75-E5DEF8073B41}" destId="{EC8F298C-53AA-4FD2-9F51-E28CD2E3512F}" srcOrd="0" destOrd="0" parTransId="{F8148D73-8563-4BB9-A0BC-11BC3362899E}" sibTransId="{72BD915C-DEC2-44F8-8346-6BB8170AB2CB}"/>
    <dgm:cxn modelId="{F19C4D6F-06FF-4624-8DF4-BFD7F399D204}" type="presOf" srcId="{EC8F298C-53AA-4FD2-9F51-E28CD2E3512F}" destId="{CE09B0FD-309D-4437-8996-BB482B9E93D4}" srcOrd="0" destOrd="0" presId="urn:microsoft.com/office/officeart/2005/8/layout/chevron2"/>
    <dgm:cxn modelId="{B2B63D91-8F7F-4033-931E-92678967DF97}" srcId="{CAF089CD-CC2E-48E2-8A75-E5DEF8073B41}" destId="{65B05B91-2B0B-4E0D-BBAB-DB63503E553F}" srcOrd="1" destOrd="0" parTransId="{FEB37433-B48A-4C05-8985-8EF468E7533C}" sibTransId="{A28FE1C7-93FE-4E06-8CC8-E0AD2483E9B6}"/>
    <dgm:cxn modelId="{9250FAA4-9502-41D0-9455-6D6FF56560AD}" srcId="{CAF089CD-CC2E-48E2-8A75-E5DEF8073B41}" destId="{A518EB96-6984-4A95-BEAB-21643F3258A9}" srcOrd="3" destOrd="0" parTransId="{6D26AA06-9FB7-4AD8-A191-AE1C43D54F24}" sibTransId="{9504A578-DD5E-498A-A943-93226BEE183B}"/>
    <dgm:cxn modelId="{9749EBB6-2E35-4EF1-BBB0-52D25F4538B1}" type="presOf" srcId="{A518EB96-6984-4A95-BEAB-21643F3258A9}" destId="{CE09B0FD-309D-4437-8996-BB482B9E93D4}" srcOrd="0" destOrd="3" presId="urn:microsoft.com/office/officeart/2005/8/layout/chevron2"/>
    <dgm:cxn modelId="{30F089F2-1A66-480F-8CBB-4B737E2FC317}" type="presOf" srcId="{CAF089CD-CC2E-48E2-8A75-E5DEF8073B41}" destId="{6C3218B1-1F9E-4FD6-BF94-B07347CAC1F7}" srcOrd="0" destOrd="0" presId="urn:microsoft.com/office/officeart/2005/8/layout/chevron2"/>
    <dgm:cxn modelId="{8EE4717E-34E2-4ACA-A7A4-4BFC28410F43}" type="presParOf" srcId="{379E0E69-98AD-47B7-9431-A2AA40101552}" destId="{BB09566A-06D7-441E-B2CC-205D218B4CAF}" srcOrd="0" destOrd="0" presId="urn:microsoft.com/office/officeart/2005/8/layout/chevron2"/>
    <dgm:cxn modelId="{C38FB52A-2AE9-4CC1-AB1B-9E6419A8F51D}" type="presParOf" srcId="{BB09566A-06D7-441E-B2CC-205D218B4CAF}" destId="{6C3218B1-1F9E-4FD6-BF94-B07347CAC1F7}" srcOrd="0" destOrd="0" presId="urn:microsoft.com/office/officeart/2005/8/layout/chevron2"/>
    <dgm:cxn modelId="{41FEF90B-B029-4E14-B779-2557BCAF4984}" type="presParOf" srcId="{BB09566A-06D7-441E-B2CC-205D218B4CAF}" destId="{CE09B0FD-309D-4437-8996-BB482B9E93D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686B5D8-C138-4EE0-8725-E9F8646A473D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AF089CD-CC2E-48E2-8A75-E5DEF8073B41}">
      <dgm:prSet phldrT="[Text]"/>
      <dgm:spPr>
        <a:solidFill>
          <a:schemeClr val="tx2"/>
        </a:solidFill>
      </dgm:spPr>
      <dgm:t>
        <a:bodyPr/>
        <a:lstStyle/>
        <a:p>
          <a:r>
            <a:rPr lang="de-DE" b="1" dirty="0">
              <a:latin typeface="+mn-lt"/>
            </a:rPr>
            <a:t>Working</a:t>
          </a:r>
        </a:p>
        <a:p>
          <a:r>
            <a:rPr lang="de-DE" b="1" dirty="0" err="1">
              <a:latin typeface="+mn-lt"/>
            </a:rPr>
            <a:t>Hours</a:t>
          </a:r>
          <a:endParaRPr lang="de-DE" b="1" dirty="0">
            <a:latin typeface="+mn-lt"/>
          </a:endParaRPr>
        </a:p>
      </dgm:t>
    </dgm:pt>
    <dgm:pt modelId="{A5694967-7F37-4BDB-8148-4C55C29F00FA}" type="par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08D8A370-86DB-44E6-AE53-770444A2703D}" type="sibTrans" cxnId="{A3A0E327-9D9E-4518-A3BD-02CB6C28EDFD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C8F298C-53AA-4FD2-9F51-E28CD2E3512F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8 hours/day - ~08:30 – 17:30 -1 hour lunch break</a:t>
          </a:r>
        </a:p>
      </dgm:t>
    </dgm:pt>
    <dgm:pt modelId="{F8148D73-8563-4BB9-A0BC-11BC3362899E}" type="par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72BD915C-DEC2-44F8-8346-6BB8170AB2CB}" type="sibTrans" cxnId="{F0C8AC4C-30DB-474C-B019-C3F53305E2B3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48BB0E1-C7D7-46DA-AAF9-A52B340C715E}">
      <dgm:prSet phldrT="[Text]"/>
      <dgm:spPr>
        <a:solidFill>
          <a:schemeClr val="tx2"/>
        </a:solidFill>
      </dgm:spPr>
      <dgm:t>
        <a:bodyPr/>
        <a:lstStyle/>
        <a:p>
          <a:r>
            <a:rPr lang="de-DE" b="1" dirty="0">
              <a:latin typeface="+mn-lt"/>
            </a:rPr>
            <a:t>Subsistence</a:t>
          </a:r>
        </a:p>
      </dgm:t>
    </dgm:pt>
    <dgm:pt modelId="{A3CD9656-1269-4CCC-A6E3-D9D04E1B52F3}" type="parTrans" cxnId="{2D721A1E-D6A4-414A-8245-D139EECB1FF5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BA359720-8DF9-4995-86FA-3A41476CC627}" type="sibTrans" cxnId="{2D721A1E-D6A4-414A-8245-D139EECB1FF5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97965407-1D27-4460-8673-C220A209AADA}">
      <dgm:prSet phldrT="[Text]" custT="1"/>
      <dgm:spPr/>
      <dgm:t>
        <a:bodyPr/>
        <a:lstStyle/>
        <a:p>
          <a:r>
            <a:rPr lang="de-DE" sz="1400" strike="sngStrike" dirty="0">
              <a:latin typeface="+mn-lt"/>
            </a:rPr>
            <a:t>90</a:t>
          </a:r>
          <a:r>
            <a:rPr lang="de-DE" sz="1400" dirty="0">
              <a:latin typeface="+mn-lt"/>
            </a:rPr>
            <a:t> 92 CHF/day – tax free (every day from your 1st Monday – last Friday). </a:t>
          </a:r>
        </a:p>
      </dgm:t>
    </dgm:pt>
    <dgm:pt modelId="{21A4186A-889E-4CFB-97F9-535D00120B8C}" type="parTrans" cxnId="{DD1AEB62-AA08-429B-8A27-04625C55680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44603D82-C59B-4C7E-A4B8-96D4FA69F968}" type="sibTrans" cxnId="{DD1AEB62-AA08-429B-8A27-04625C55680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BF174F6D-80C2-4086-9344-16D50C6AEEB2}">
      <dgm:prSet phldrT="[Text]"/>
      <dgm:spPr>
        <a:solidFill>
          <a:schemeClr val="tx1"/>
        </a:solidFill>
      </dgm:spPr>
      <dgm:t>
        <a:bodyPr/>
        <a:lstStyle/>
        <a:p>
          <a:r>
            <a:rPr lang="de-DE" b="1" dirty="0" err="1">
              <a:latin typeface="+mn-lt"/>
            </a:rPr>
            <a:t>Health</a:t>
          </a:r>
          <a:r>
            <a:rPr lang="de-DE" dirty="0">
              <a:latin typeface="+mn-lt"/>
            </a:rPr>
            <a:t> </a:t>
          </a:r>
          <a:r>
            <a:rPr lang="de-DE" b="1" dirty="0" err="1">
              <a:latin typeface="+mn-lt"/>
            </a:rPr>
            <a:t>insurance</a:t>
          </a:r>
          <a:endParaRPr lang="de-DE" b="1" dirty="0">
            <a:latin typeface="+mn-lt"/>
          </a:endParaRPr>
        </a:p>
      </dgm:t>
    </dgm:pt>
    <dgm:pt modelId="{768D0D43-C99A-4692-AE64-2A39615CD079}" type="parTrans" cxnId="{424F1C41-5481-41C4-8717-2F171C79ECB1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2BDB62D6-58D2-4B63-B5EB-A2F649E365C1}" type="sibTrans" cxnId="{424F1C41-5481-41C4-8717-2F171C79ECB1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55932CD7-26EC-4D58-B0D0-01E7C50BA8F9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You are insured by UNIQA (already deducted from your subsistence)</a:t>
          </a:r>
        </a:p>
      </dgm:t>
    </dgm:pt>
    <dgm:pt modelId="{415CFA3F-0B99-41C1-919E-D4BE951683C5}" type="parTrans" cxnId="{8D5F4CE5-FC95-4B25-9F96-8F4985788B40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A6FFCE8C-4FB2-47DE-84D2-C8CBE2B1526A}" type="sibTrans" cxnId="{8D5F4CE5-FC95-4B25-9F96-8F4985788B40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5F45E464-D387-4A16-B733-2E679682DBFD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Last salary+ travel lump sum will be </a:t>
          </a:r>
          <a:r>
            <a:rPr lang="de-DE" sz="1400" dirty="0" err="1">
              <a:latin typeface="+mn-lt"/>
            </a:rPr>
            <a:t>paid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according</a:t>
          </a:r>
          <a:r>
            <a:rPr lang="de-DE" sz="1400" dirty="0">
              <a:latin typeface="+mn-lt"/>
            </a:rPr>
            <a:t> to </a:t>
          </a:r>
          <a:r>
            <a:rPr lang="de-DE" sz="1400" dirty="0" err="1">
              <a:latin typeface="+mn-lt"/>
            </a:rPr>
            <a:t>schedule</a:t>
          </a:r>
          <a:r>
            <a:rPr lang="de-DE" sz="1400" dirty="0">
              <a:latin typeface="+mn-lt"/>
            </a:rPr>
            <a:t> in the </a:t>
          </a:r>
          <a:r>
            <a:rPr lang="de-DE" sz="1400" dirty="0" err="1">
              <a:latin typeface="+mn-lt"/>
            </a:rPr>
            <a:t>letter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that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comes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with</a:t>
          </a:r>
          <a:r>
            <a:rPr lang="de-DE" sz="1400" dirty="0">
              <a:latin typeface="+mn-lt"/>
            </a:rPr>
            <a:t> the </a:t>
          </a:r>
          <a:r>
            <a:rPr lang="de-DE" sz="1400" dirty="0" err="1">
              <a:latin typeface="+mn-lt"/>
            </a:rPr>
            <a:t>pre-paid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card</a:t>
          </a:r>
          <a:endParaRPr lang="de-DE" sz="1400" dirty="0">
            <a:latin typeface="+mn-lt"/>
          </a:endParaRPr>
        </a:p>
      </dgm:t>
    </dgm:pt>
    <dgm:pt modelId="{67E24066-284B-405F-A6D8-0C9331447865}" type="sibTrans" cxnId="{EDF2F046-71F1-44C4-B31E-26D1E32BE94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F4CFD074-AFD2-48CE-A2AA-E8AE2C0E0E4E}" type="parTrans" cxnId="{EDF2F046-71F1-44C4-B31E-26D1E32BE94B}">
      <dgm:prSet/>
      <dgm:spPr/>
      <dgm:t>
        <a:bodyPr/>
        <a:lstStyle/>
        <a:p>
          <a:endParaRPr lang="de-DE">
            <a:latin typeface="+mn-lt"/>
          </a:endParaRPr>
        </a:p>
      </dgm:t>
    </dgm:pt>
    <dgm:pt modelId="{EFB5CF07-E6E9-42D4-B630-378B7605A311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40 </a:t>
          </a:r>
          <a:r>
            <a:rPr lang="de-DE" sz="1400" dirty="0" err="1">
              <a:latin typeface="+mn-lt"/>
            </a:rPr>
            <a:t>hour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week</a:t>
          </a:r>
          <a:endParaRPr lang="de-DE" sz="1400" dirty="0">
            <a:latin typeface="+mn-lt"/>
          </a:endParaRPr>
        </a:p>
      </dgm:t>
    </dgm:pt>
    <dgm:pt modelId="{F272B4D6-E241-4A6E-A607-913ACA22CA56}" type="parTrans" cxnId="{D96EE625-67EA-4FFE-B8F8-B86C3171C94A}">
      <dgm:prSet/>
      <dgm:spPr/>
      <dgm:t>
        <a:bodyPr/>
        <a:lstStyle/>
        <a:p>
          <a:endParaRPr lang="de-DE"/>
        </a:p>
      </dgm:t>
    </dgm:pt>
    <dgm:pt modelId="{087191E2-B465-4681-B8A1-D83A8A3821E6}" type="sibTrans" cxnId="{D96EE625-67EA-4FFE-B8F8-B86C3171C94A}">
      <dgm:prSet/>
      <dgm:spPr/>
      <dgm:t>
        <a:bodyPr/>
        <a:lstStyle/>
        <a:p>
          <a:endParaRPr lang="de-DE"/>
        </a:p>
      </dgm:t>
    </dgm:pt>
    <dgm:pt modelId="{1DE62CCA-DC10-4D41-AAF7-4AB74321E1C1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No paid overtime or </a:t>
          </a:r>
          <a:r>
            <a:rPr lang="de-DE" sz="1400" dirty="0" err="1">
              <a:latin typeface="+mn-lt"/>
            </a:rPr>
            <a:t>shift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work</a:t>
          </a:r>
          <a:endParaRPr lang="de-DE" sz="1400" dirty="0">
            <a:latin typeface="+mn-lt"/>
          </a:endParaRPr>
        </a:p>
      </dgm:t>
    </dgm:pt>
    <dgm:pt modelId="{817EFC03-BBDA-40AE-B127-0A1C3DFAFB66}" type="parTrans" cxnId="{F6165D85-B946-4BC7-B938-D0DA760D93DA}">
      <dgm:prSet/>
      <dgm:spPr/>
      <dgm:t>
        <a:bodyPr/>
        <a:lstStyle/>
        <a:p>
          <a:endParaRPr lang="de-DE"/>
        </a:p>
      </dgm:t>
    </dgm:pt>
    <dgm:pt modelId="{901330C0-F84E-418A-BBB1-B73D35BB0150}" type="sibTrans" cxnId="{F6165D85-B946-4BC7-B938-D0DA760D93DA}">
      <dgm:prSet/>
      <dgm:spPr/>
      <dgm:t>
        <a:bodyPr/>
        <a:lstStyle/>
        <a:p>
          <a:endParaRPr lang="de-DE"/>
        </a:p>
      </dgm:t>
    </dgm:pt>
    <dgm:pt modelId="{FE22BDFB-840D-4993-827F-F90E04373E25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See CHIS website: </a:t>
          </a:r>
          <a:r>
            <a:rPr lang="en-GB" sz="1400" dirty="0">
              <a:hlinkClick xmlns:r="http://schemas.openxmlformats.org/officeDocument/2006/relationships" r:id="rId1"/>
            </a:rPr>
            <a:t>CHIS: CERN Health Insurance Scheme</a:t>
          </a:r>
          <a:endParaRPr lang="de-DE" sz="1400" dirty="0">
            <a:latin typeface="+mn-lt"/>
          </a:endParaRPr>
        </a:p>
      </dgm:t>
    </dgm:pt>
    <dgm:pt modelId="{0A1D1B95-5958-4CDA-8D5D-F2D133ED14AF}" type="parTrans" cxnId="{25071F37-85F4-445E-B07E-BF3438DFF77F}">
      <dgm:prSet/>
      <dgm:spPr/>
      <dgm:t>
        <a:bodyPr/>
        <a:lstStyle/>
        <a:p>
          <a:endParaRPr lang="de-DE"/>
        </a:p>
      </dgm:t>
    </dgm:pt>
    <dgm:pt modelId="{1C6E8DA8-7EF1-4607-8B53-34DBE38FF757}" type="sibTrans" cxnId="{25071F37-85F4-445E-B07E-BF3438DFF77F}">
      <dgm:prSet/>
      <dgm:spPr/>
      <dgm:t>
        <a:bodyPr/>
        <a:lstStyle/>
        <a:p>
          <a:endParaRPr lang="de-DE"/>
        </a:p>
      </dgm:t>
    </dgm:pt>
    <dgm:pt modelId="{9FE69B3C-8F0B-4A42-8FA6-A3BA94FA4E37}">
      <dgm:prSet phldrT="[Text]" custT="1"/>
      <dgm:spPr/>
      <dgm:t>
        <a:bodyPr/>
        <a:lstStyle/>
        <a:p>
          <a:r>
            <a:rPr lang="de-DE" sz="1400" dirty="0" err="1">
              <a:latin typeface="+mn-lt"/>
            </a:rPr>
            <a:t>No</a:t>
          </a:r>
          <a:r>
            <a:rPr lang="de-DE" sz="1400" dirty="0">
              <a:latin typeface="+mn-lt"/>
            </a:rPr>
            <a:t> annual leave (holidays)</a:t>
          </a:r>
        </a:p>
      </dgm:t>
    </dgm:pt>
    <dgm:pt modelId="{6B8593AF-3531-4518-8AEE-FAC2611B1215}" type="parTrans" cxnId="{952FCA36-4727-4CAA-A373-6E34C120B1BC}">
      <dgm:prSet/>
      <dgm:spPr/>
      <dgm:t>
        <a:bodyPr/>
        <a:lstStyle/>
        <a:p>
          <a:endParaRPr lang="de-DE"/>
        </a:p>
      </dgm:t>
    </dgm:pt>
    <dgm:pt modelId="{08AFEB2C-ADCE-46DA-B3D5-C94DD176DA04}" type="sibTrans" cxnId="{952FCA36-4727-4CAA-A373-6E34C120B1BC}">
      <dgm:prSet/>
      <dgm:spPr/>
      <dgm:t>
        <a:bodyPr/>
        <a:lstStyle/>
        <a:p>
          <a:endParaRPr lang="de-DE"/>
        </a:p>
      </dgm:t>
    </dgm:pt>
    <dgm:pt modelId="{DD946F9F-FCA6-4DCA-9010-C7A544FA6AB4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Pre paid cards for your subsistence</a:t>
          </a:r>
        </a:p>
      </dgm:t>
    </dgm:pt>
    <dgm:pt modelId="{C51E955A-675A-465A-A61E-EFD722D52134}" type="parTrans" cxnId="{11DEA181-4463-45FD-B9BF-B3DF00D6A50E}">
      <dgm:prSet/>
      <dgm:spPr/>
      <dgm:t>
        <a:bodyPr/>
        <a:lstStyle/>
        <a:p>
          <a:endParaRPr lang="en-US"/>
        </a:p>
      </dgm:t>
    </dgm:pt>
    <dgm:pt modelId="{20E88B22-35A9-420C-8CA5-C712C8E1F6CA}" type="sibTrans" cxnId="{11DEA181-4463-45FD-B9BF-B3DF00D6A50E}">
      <dgm:prSet/>
      <dgm:spPr/>
      <dgm:t>
        <a:bodyPr/>
        <a:lstStyle/>
        <a:p>
          <a:endParaRPr lang="en-US"/>
        </a:p>
      </dgm:t>
    </dgm:pt>
    <dgm:pt modelId="{B6038BC2-A6F6-42BC-93C6-C10299A7198A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In case you have to see a doctor, try one in France first. </a:t>
          </a:r>
        </a:p>
      </dgm:t>
    </dgm:pt>
    <dgm:pt modelId="{28426D65-50E1-45D6-89F8-382BCFF8502C}" type="parTrans" cxnId="{3BA27499-06F3-4DBA-A816-4BC68A3F57FB}">
      <dgm:prSet/>
      <dgm:spPr/>
      <dgm:t>
        <a:bodyPr/>
        <a:lstStyle/>
        <a:p>
          <a:endParaRPr lang="en-US"/>
        </a:p>
      </dgm:t>
    </dgm:pt>
    <dgm:pt modelId="{817C729E-7276-4F10-8E8D-F53EAEA3F3FA}" type="sibTrans" cxnId="{3BA27499-06F3-4DBA-A816-4BC68A3F57FB}">
      <dgm:prSet/>
      <dgm:spPr/>
      <dgm:t>
        <a:bodyPr/>
        <a:lstStyle/>
        <a:p>
          <a:endParaRPr lang="en-US"/>
        </a:p>
      </dgm:t>
    </dgm:pt>
    <dgm:pt modelId="{5470CD1A-5A6F-4BB8-8EFB-788159E94255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Reimbursements are made once the bill has been paid and the form for </a:t>
          </a:r>
          <a:r>
            <a:rPr lang="de-DE" sz="1400" dirty="0" err="1">
              <a:latin typeface="+mn-lt"/>
            </a:rPr>
            <a:t>reimbursement</a:t>
          </a:r>
          <a:r>
            <a:rPr lang="de-DE" sz="1400" dirty="0">
              <a:latin typeface="+mn-lt"/>
            </a:rPr>
            <a:t> filled out and </a:t>
          </a:r>
          <a:r>
            <a:rPr lang="de-DE" sz="1400" dirty="0" err="1">
              <a:latin typeface="+mn-lt"/>
            </a:rPr>
            <a:t>sent</a:t>
          </a:r>
          <a:r>
            <a:rPr lang="de-DE" sz="1400" dirty="0">
              <a:latin typeface="+mn-lt"/>
            </a:rPr>
            <a:t> to UNIQA.</a:t>
          </a:r>
        </a:p>
      </dgm:t>
    </dgm:pt>
    <dgm:pt modelId="{BFC4018F-ACBC-42D7-88D2-BA79AEC9C879}" type="parTrans" cxnId="{798F0D6C-01C5-47CB-8627-EF11C2BC486C}">
      <dgm:prSet/>
      <dgm:spPr/>
      <dgm:t>
        <a:bodyPr/>
        <a:lstStyle/>
        <a:p>
          <a:endParaRPr lang="en-US"/>
        </a:p>
      </dgm:t>
    </dgm:pt>
    <dgm:pt modelId="{9A3CE5EF-7E3C-4EE6-AC33-1975DF901396}" type="sibTrans" cxnId="{798F0D6C-01C5-47CB-8627-EF11C2BC486C}">
      <dgm:prSet/>
      <dgm:spPr/>
      <dgm:t>
        <a:bodyPr/>
        <a:lstStyle/>
        <a:p>
          <a:endParaRPr lang="en-US"/>
        </a:p>
      </dgm:t>
    </dgm:pt>
    <dgm:pt modelId="{198CCD0A-F38A-4D75-98D1-B91096A1188C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Emerencies: Hopital de La Tour in Meyrin.</a:t>
          </a:r>
        </a:p>
      </dgm:t>
    </dgm:pt>
    <dgm:pt modelId="{6463D3E8-793A-4E1D-A500-BFD5EF0F3580}" type="parTrans" cxnId="{303A8CF2-EAC3-450A-9441-9F71822CD23B}">
      <dgm:prSet/>
      <dgm:spPr/>
      <dgm:t>
        <a:bodyPr/>
        <a:lstStyle/>
        <a:p>
          <a:endParaRPr lang="en-GB"/>
        </a:p>
      </dgm:t>
    </dgm:pt>
    <dgm:pt modelId="{FD266A31-04F6-4D33-A5B5-BF03C8591ED3}" type="sibTrans" cxnId="{303A8CF2-EAC3-450A-9441-9F71822CD23B}">
      <dgm:prSet/>
      <dgm:spPr/>
      <dgm:t>
        <a:bodyPr/>
        <a:lstStyle/>
        <a:p>
          <a:endParaRPr lang="en-GB"/>
        </a:p>
      </dgm:t>
    </dgm:pt>
    <dgm:pt modelId="{FDA18381-A51D-4750-B1A3-256AEAA8C11C}">
      <dgm:prSet phldrT="[Text]" custT="1"/>
      <dgm:spPr/>
      <dgm:t>
        <a:bodyPr/>
        <a:lstStyle/>
        <a:p>
          <a:r>
            <a:rPr lang="de-DE" sz="1400" dirty="0">
              <a:latin typeface="+mn-lt"/>
            </a:rPr>
            <a:t>SUMs </a:t>
          </a:r>
          <a:r>
            <a:rPr lang="de-DE" sz="1400" dirty="0" err="1">
              <a:latin typeface="+mn-lt"/>
            </a:rPr>
            <a:t>are</a:t>
          </a:r>
          <a:r>
            <a:rPr lang="de-DE" sz="1400" dirty="0">
              <a:latin typeface="+mn-lt"/>
            </a:rPr>
            <a:t> NOT </a:t>
          </a:r>
          <a:r>
            <a:rPr lang="de-DE" sz="1400" dirty="0" err="1">
              <a:latin typeface="+mn-lt"/>
            </a:rPr>
            <a:t>encouraged</a:t>
          </a:r>
          <a:r>
            <a:rPr lang="de-DE" sz="1400" dirty="0">
              <a:latin typeface="+mn-lt"/>
            </a:rPr>
            <a:t> to </a:t>
          </a:r>
          <a:r>
            <a:rPr lang="de-DE" sz="1400" dirty="0" err="1">
              <a:latin typeface="+mn-lt"/>
            </a:rPr>
            <a:t>telework</a:t>
          </a:r>
          <a:r>
            <a:rPr lang="de-DE" sz="1400" dirty="0">
              <a:latin typeface="+mn-lt"/>
            </a:rPr>
            <a:t> (but </a:t>
          </a:r>
          <a:r>
            <a:rPr lang="de-DE" sz="1400" dirty="0" err="1">
              <a:latin typeface="+mn-lt"/>
            </a:rPr>
            <a:t>yes</a:t>
          </a:r>
          <a:r>
            <a:rPr lang="de-DE" sz="1400" dirty="0">
              <a:latin typeface="+mn-lt"/>
            </a:rPr>
            <a:t>, </a:t>
          </a:r>
          <a:r>
            <a:rPr lang="de-DE" sz="1400" dirty="0" err="1">
              <a:latin typeface="+mn-lt"/>
            </a:rPr>
            <a:t>exceptions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are</a:t>
          </a:r>
          <a:r>
            <a:rPr lang="de-DE" sz="1400" dirty="0">
              <a:latin typeface="+mn-lt"/>
            </a:rPr>
            <a:t> </a:t>
          </a:r>
          <a:r>
            <a:rPr lang="de-DE" sz="1400" dirty="0" err="1">
              <a:latin typeface="+mn-lt"/>
            </a:rPr>
            <a:t>made</a:t>
          </a:r>
          <a:r>
            <a:rPr lang="de-DE" sz="1400" dirty="0">
              <a:latin typeface="+mn-lt"/>
            </a:rPr>
            <a:t>)</a:t>
          </a:r>
        </a:p>
      </dgm:t>
    </dgm:pt>
    <dgm:pt modelId="{3ED123CA-CD20-4610-8C78-4580765C58ED}" type="parTrans" cxnId="{89186CAC-BD9E-4570-B858-A99970FB3DA9}">
      <dgm:prSet/>
      <dgm:spPr/>
    </dgm:pt>
    <dgm:pt modelId="{9CF7B5CA-DE9F-4421-A76B-F55F99F5AB66}" type="sibTrans" cxnId="{89186CAC-BD9E-4570-B858-A99970FB3DA9}">
      <dgm:prSet/>
      <dgm:spPr/>
    </dgm:pt>
    <dgm:pt modelId="{379E0E69-98AD-47B7-9431-A2AA40101552}" type="pres">
      <dgm:prSet presAssocID="{E686B5D8-C138-4EE0-8725-E9F8646A473D}" presName="linearFlow" presStyleCnt="0">
        <dgm:presLayoutVars>
          <dgm:dir/>
          <dgm:animLvl val="lvl"/>
          <dgm:resizeHandles val="exact"/>
        </dgm:presLayoutVars>
      </dgm:prSet>
      <dgm:spPr/>
    </dgm:pt>
    <dgm:pt modelId="{BB09566A-06D7-441E-B2CC-205D218B4CAF}" type="pres">
      <dgm:prSet presAssocID="{CAF089CD-CC2E-48E2-8A75-E5DEF8073B41}" presName="composite" presStyleCnt="0"/>
      <dgm:spPr/>
    </dgm:pt>
    <dgm:pt modelId="{6C3218B1-1F9E-4FD6-BF94-B07347CAC1F7}" type="pres">
      <dgm:prSet presAssocID="{CAF089CD-CC2E-48E2-8A75-E5DEF8073B41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E09B0FD-309D-4437-8996-BB482B9E93D4}" type="pres">
      <dgm:prSet presAssocID="{CAF089CD-CC2E-48E2-8A75-E5DEF8073B41}" presName="descendantText" presStyleLbl="alignAcc1" presStyleIdx="0" presStyleCnt="3" custScaleY="116068" custLinFactNeighborX="0" custLinFactNeighborY="-1930">
        <dgm:presLayoutVars>
          <dgm:bulletEnabled val="1"/>
        </dgm:presLayoutVars>
      </dgm:prSet>
      <dgm:spPr/>
    </dgm:pt>
    <dgm:pt modelId="{3EE1CBFA-7BE6-4B59-963B-2779F5A472B5}" type="pres">
      <dgm:prSet presAssocID="{08D8A370-86DB-44E6-AE53-770444A2703D}" presName="sp" presStyleCnt="0"/>
      <dgm:spPr/>
    </dgm:pt>
    <dgm:pt modelId="{5176583F-E2E9-4361-BF04-B64C29F5BE6B}" type="pres">
      <dgm:prSet presAssocID="{E48BB0E1-C7D7-46DA-AAF9-A52B340C715E}" presName="composite" presStyleCnt="0"/>
      <dgm:spPr/>
    </dgm:pt>
    <dgm:pt modelId="{09B12F08-2D97-42C5-B5BE-8CC93C7E76A2}" type="pres">
      <dgm:prSet presAssocID="{E48BB0E1-C7D7-46DA-AAF9-A52B340C715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CFCD1E96-4203-4D33-9E0E-AFB2E60FE0B9}" type="pres">
      <dgm:prSet presAssocID="{E48BB0E1-C7D7-46DA-AAF9-A52B340C715E}" presName="descendantText" presStyleLbl="alignAcc1" presStyleIdx="1" presStyleCnt="3" custScaleY="139242" custLinFactNeighborX="0" custLinFactNeighborY="-1930">
        <dgm:presLayoutVars>
          <dgm:bulletEnabled val="1"/>
        </dgm:presLayoutVars>
      </dgm:prSet>
      <dgm:spPr/>
    </dgm:pt>
    <dgm:pt modelId="{BD6CCC85-518A-4B0B-A6F3-0D3E0A068EBC}" type="pres">
      <dgm:prSet presAssocID="{BA359720-8DF9-4995-86FA-3A41476CC627}" presName="sp" presStyleCnt="0"/>
      <dgm:spPr/>
    </dgm:pt>
    <dgm:pt modelId="{61C6DA84-223C-4A55-88B3-9CD2D49C70B0}" type="pres">
      <dgm:prSet presAssocID="{BF174F6D-80C2-4086-9344-16D50C6AEEB2}" presName="composite" presStyleCnt="0"/>
      <dgm:spPr/>
    </dgm:pt>
    <dgm:pt modelId="{ADAD2EB9-CEC3-4FB1-AAAE-E61B39BF2226}" type="pres">
      <dgm:prSet presAssocID="{BF174F6D-80C2-4086-9344-16D50C6AEEB2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CF2A5EF2-0DA7-4A65-9F14-3969C16A6C3F}" type="pres">
      <dgm:prSet presAssocID="{BF174F6D-80C2-4086-9344-16D50C6AEEB2}" presName="descendantText" presStyleLbl="alignAcc1" presStyleIdx="2" presStyleCnt="3" custScaleY="162519" custLinFactNeighborX="0" custLinFactNeighborY="-1930">
        <dgm:presLayoutVars>
          <dgm:bulletEnabled val="1"/>
        </dgm:presLayoutVars>
      </dgm:prSet>
      <dgm:spPr/>
    </dgm:pt>
  </dgm:ptLst>
  <dgm:cxnLst>
    <dgm:cxn modelId="{E5F38001-37D5-47B4-80C5-003835992872}" type="presOf" srcId="{EC8F298C-53AA-4FD2-9F51-E28CD2E3512F}" destId="{CE09B0FD-309D-4437-8996-BB482B9E93D4}" srcOrd="0" destOrd="0" presId="urn:microsoft.com/office/officeart/2005/8/layout/chevron2"/>
    <dgm:cxn modelId="{F7C5B315-8D5C-45D2-9489-5ED7F7DEBD6E}" type="presOf" srcId="{5F45E464-D387-4A16-B733-2E679682DBFD}" destId="{CFCD1E96-4203-4D33-9E0E-AFB2E60FE0B9}" srcOrd="0" destOrd="2" presId="urn:microsoft.com/office/officeart/2005/8/layout/chevron2"/>
    <dgm:cxn modelId="{2D721A1E-D6A4-414A-8245-D139EECB1FF5}" srcId="{E686B5D8-C138-4EE0-8725-E9F8646A473D}" destId="{E48BB0E1-C7D7-46DA-AAF9-A52B340C715E}" srcOrd="1" destOrd="0" parTransId="{A3CD9656-1269-4CCC-A6E3-D9D04E1B52F3}" sibTransId="{BA359720-8DF9-4995-86FA-3A41476CC627}"/>
    <dgm:cxn modelId="{59567422-2DAC-48BB-A12E-79B327174E04}" type="presOf" srcId="{DD946F9F-FCA6-4DCA-9010-C7A544FA6AB4}" destId="{CFCD1E96-4203-4D33-9E0E-AFB2E60FE0B9}" srcOrd="0" destOrd="1" presId="urn:microsoft.com/office/officeart/2005/8/layout/chevron2"/>
    <dgm:cxn modelId="{D96EE625-67EA-4FFE-B8F8-B86C3171C94A}" srcId="{CAF089CD-CC2E-48E2-8A75-E5DEF8073B41}" destId="{EFB5CF07-E6E9-42D4-B630-378B7605A311}" srcOrd="1" destOrd="0" parTransId="{F272B4D6-E241-4A6E-A607-913ACA22CA56}" sibTransId="{087191E2-B465-4681-B8A1-D83A8A3821E6}"/>
    <dgm:cxn modelId="{A3A0E327-9D9E-4518-A3BD-02CB6C28EDFD}" srcId="{E686B5D8-C138-4EE0-8725-E9F8646A473D}" destId="{CAF089CD-CC2E-48E2-8A75-E5DEF8073B41}" srcOrd="0" destOrd="0" parTransId="{A5694967-7F37-4BDB-8148-4C55C29F00FA}" sibTransId="{08D8A370-86DB-44E6-AE53-770444A2703D}"/>
    <dgm:cxn modelId="{F542DD34-6CDB-46AC-8325-B4158D06A342}" type="presOf" srcId="{97965407-1D27-4460-8673-C220A209AADA}" destId="{CFCD1E96-4203-4D33-9E0E-AFB2E60FE0B9}" srcOrd="0" destOrd="0" presId="urn:microsoft.com/office/officeart/2005/8/layout/chevron2"/>
    <dgm:cxn modelId="{952FCA36-4727-4CAA-A373-6E34C120B1BC}" srcId="{CAF089CD-CC2E-48E2-8A75-E5DEF8073B41}" destId="{9FE69B3C-8F0B-4A42-8FA6-A3BA94FA4E37}" srcOrd="3" destOrd="0" parTransId="{6B8593AF-3531-4518-8AEE-FAC2611B1215}" sibTransId="{08AFEB2C-ADCE-46DA-B3D5-C94DD176DA04}"/>
    <dgm:cxn modelId="{25071F37-85F4-445E-B07E-BF3438DFF77F}" srcId="{BF174F6D-80C2-4086-9344-16D50C6AEEB2}" destId="{FE22BDFB-840D-4993-827F-F90E04373E25}" srcOrd="4" destOrd="0" parTransId="{0A1D1B95-5958-4CDA-8D5D-F2D133ED14AF}" sibTransId="{1C6E8DA8-7EF1-4607-8B53-34DBE38FF757}"/>
    <dgm:cxn modelId="{C2F8DF5C-2717-47FD-9ACD-2D84C2620608}" type="presOf" srcId="{FDA18381-A51D-4750-B1A3-256AEAA8C11C}" destId="{CE09B0FD-309D-4437-8996-BB482B9E93D4}" srcOrd="0" destOrd="4" presId="urn:microsoft.com/office/officeart/2005/8/layout/chevron2"/>
    <dgm:cxn modelId="{252E8A5E-DDDB-485F-997C-BDA49CF9E7DD}" type="presOf" srcId="{FE22BDFB-840D-4993-827F-F90E04373E25}" destId="{CF2A5EF2-0DA7-4A65-9F14-3969C16A6C3F}" srcOrd="0" destOrd="4" presId="urn:microsoft.com/office/officeart/2005/8/layout/chevron2"/>
    <dgm:cxn modelId="{424F1C41-5481-41C4-8717-2F171C79ECB1}" srcId="{E686B5D8-C138-4EE0-8725-E9F8646A473D}" destId="{BF174F6D-80C2-4086-9344-16D50C6AEEB2}" srcOrd="2" destOrd="0" parTransId="{768D0D43-C99A-4692-AE64-2A39615CD079}" sibTransId="{2BDB62D6-58D2-4B63-B5EB-A2F649E365C1}"/>
    <dgm:cxn modelId="{DD1AEB62-AA08-429B-8A27-04625C55680B}" srcId="{E48BB0E1-C7D7-46DA-AAF9-A52B340C715E}" destId="{97965407-1D27-4460-8673-C220A209AADA}" srcOrd="0" destOrd="0" parTransId="{21A4186A-889E-4CFB-97F9-535D00120B8C}" sibTransId="{44603D82-C59B-4C7E-A4B8-96D4FA69F968}"/>
    <dgm:cxn modelId="{0B81C563-0CDC-40DB-96C0-B14A3F5B1536}" type="presOf" srcId="{9FE69B3C-8F0B-4A42-8FA6-A3BA94FA4E37}" destId="{CE09B0FD-309D-4437-8996-BB482B9E93D4}" srcOrd="0" destOrd="3" presId="urn:microsoft.com/office/officeart/2005/8/layout/chevron2"/>
    <dgm:cxn modelId="{EDF2F046-71F1-44C4-B31E-26D1E32BE94B}" srcId="{E48BB0E1-C7D7-46DA-AAF9-A52B340C715E}" destId="{5F45E464-D387-4A16-B733-2E679682DBFD}" srcOrd="2" destOrd="0" parTransId="{F4CFD074-AFD2-48CE-A2AA-E8AE2C0E0E4E}" sibTransId="{67E24066-284B-405F-A6D8-0C9331447865}"/>
    <dgm:cxn modelId="{798F0D6C-01C5-47CB-8627-EF11C2BC486C}" srcId="{BF174F6D-80C2-4086-9344-16D50C6AEEB2}" destId="{5470CD1A-5A6F-4BB8-8EFB-788159E94255}" srcOrd="3" destOrd="0" parTransId="{BFC4018F-ACBC-42D7-88D2-BA79AEC9C879}" sibTransId="{9A3CE5EF-7E3C-4EE6-AC33-1975DF901396}"/>
    <dgm:cxn modelId="{F0C8AC4C-30DB-474C-B019-C3F53305E2B3}" srcId="{CAF089CD-CC2E-48E2-8A75-E5DEF8073B41}" destId="{EC8F298C-53AA-4FD2-9F51-E28CD2E3512F}" srcOrd="0" destOrd="0" parTransId="{F8148D73-8563-4BB9-A0BC-11BC3362899E}" sibTransId="{72BD915C-DEC2-44F8-8346-6BB8170AB2CB}"/>
    <dgm:cxn modelId="{CD91B14F-6823-49C8-9C1F-B2D041D9594F}" type="presOf" srcId="{1DE62CCA-DC10-4D41-AAF7-4AB74321E1C1}" destId="{CE09B0FD-309D-4437-8996-BB482B9E93D4}" srcOrd="0" destOrd="2" presId="urn:microsoft.com/office/officeart/2005/8/layout/chevron2"/>
    <dgm:cxn modelId="{A50E5F70-98F0-4D26-8F4D-A40D4E35B221}" type="presOf" srcId="{198CCD0A-F38A-4D75-98D1-B91096A1188C}" destId="{CF2A5EF2-0DA7-4A65-9F14-3969C16A6C3F}" srcOrd="0" destOrd="2" presId="urn:microsoft.com/office/officeart/2005/8/layout/chevron2"/>
    <dgm:cxn modelId="{6837195A-AA32-4DA6-8E0B-772170B31C1B}" type="presOf" srcId="{55932CD7-26EC-4D58-B0D0-01E7C50BA8F9}" destId="{CF2A5EF2-0DA7-4A65-9F14-3969C16A6C3F}" srcOrd="0" destOrd="0" presId="urn:microsoft.com/office/officeart/2005/8/layout/chevron2"/>
    <dgm:cxn modelId="{0D8CEA7E-F310-41B7-B902-CBA6BEBA134E}" type="presOf" srcId="{BF174F6D-80C2-4086-9344-16D50C6AEEB2}" destId="{ADAD2EB9-CEC3-4FB1-AAAE-E61B39BF2226}" srcOrd="0" destOrd="0" presId="urn:microsoft.com/office/officeart/2005/8/layout/chevron2"/>
    <dgm:cxn modelId="{11DEA181-4463-45FD-B9BF-B3DF00D6A50E}" srcId="{E48BB0E1-C7D7-46DA-AAF9-A52B340C715E}" destId="{DD946F9F-FCA6-4DCA-9010-C7A544FA6AB4}" srcOrd="1" destOrd="0" parTransId="{C51E955A-675A-465A-A61E-EFD722D52134}" sibTransId="{20E88B22-35A9-420C-8CA5-C712C8E1F6CA}"/>
    <dgm:cxn modelId="{F6165D85-B946-4BC7-B938-D0DA760D93DA}" srcId="{CAF089CD-CC2E-48E2-8A75-E5DEF8073B41}" destId="{1DE62CCA-DC10-4D41-AAF7-4AB74321E1C1}" srcOrd="2" destOrd="0" parTransId="{817EFC03-BBDA-40AE-B127-0A1C3DFAFB66}" sibTransId="{901330C0-F84E-418A-BBB1-B73D35BB0150}"/>
    <dgm:cxn modelId="{9F01418D-4131-4568-8E49-5479907B3091}" type="presOf" srcId="{E48BB0E1-C7D7-46DA-AAF9-A52B340C715E}" destId="{09B12F08-2D97-42C5-B5BE-8CC93C7E76A2}" srcOrd="0" destOrd="0" presId="urn:microsoft.com/office/officeart/2005/8/layout/chevron2"/>
    <dgm:cxn modelId="{3BA27499-06F3-4DBA-A816-4BC68A3F57FB}" srcId="{BF174F6D-80C2-4086-9344-16D50C6AEEB2}" destId="{B6038BC2-A6F6-42BC-93C6-C10299A7198A}" srcOrd="1" destOrd="0" parTransId="{28426D65-50E1-45D6-89F8-382BCFF8502C}" sibTransId="{817C729E-7276-4F10-8E8D-F53EAEA3F3FA}"/>
    <dgm:cxn modelId="{5ABC78A2-1E28-4864-815E-5EFFF6971765}" type="presOf" srcId="{5470CD1A-5A6F-4BB8-8EFB-788159E94255}" destId="{CF2A5EF2-0DA7-4A65-9F14-3969C16A6C3F}" srcOrd="0" destOrd="3" presId="urn:microsoft.com/office/officeart/2005/8/layout/chevron2"/>
    <dgm:cxn modelId="{4B6C90A8-9E85-4E30-B692-6BEE1C3DB268}" type="presOf" srcId="{CAF089CD-CC2E-48E2-8A75-E5DEF8073B41}" destId="{6C3218B1-1F9E-4FD6-BF94-B07347CAC1F7}" srcOrd="0" destOrd="0" presId="urn:microsoft.com/office/officeart/2005/8/layout/chevron2"/>
    <dgm:cxn modelId="{89186CAC-BD9E-4570-B858-A99970FB3DA9}" srcId="{CAF089CD-CC2E-48E2-8A75-E5DEF8073B41}" destId="{FDA18381-A51D-4750-B1A3-256AEAA8C11C}" srcOrd="4" destOrd="0" parTransId="{3ED123CA-CD20-4610-8C78-4580765C58ED}" sibTransId="{9CF7B5CA-DE9F-4421-A76B-F55F99F5AB66}"/>
    <dgm:cxn modelId="{D27850BF-5D3E-4300-92B6-A9DDA81C1D4E}" type="presOf" srcId="{B6038BC2-A6F6-42BC-93C6-C10299A7198A}" destId="{CF2A5EF2-0DA7-4A65-9F14-3969C16A6C3F}" srcOrd="0" destOrd="1" presId="urn:microsoft.com/office/officeart/2005/8/layout/chevron2"/>
    <dgm:cxn modelId="{369F6FCE-4176-44E9-8D6C-7E79FD8F5377}" type="presOf" srcId="{EFB5CF07-E6E9-42D4-B630-378B7605A311}" destId="{CE09B0FD-309D-4437-8996-BB482B9E93D4}" srcOrd="0" destOrd="1" presId="urn:microsoft.com/office/officeart/2005/8/layout/chevron2"/>
    <dgm:cxn modelId="{BDC1ECD7-7B4B-409C-8BD4-CF839C648884}" type="presOf" srcId="{E686B5D8-C138-4EE0-8725-E9F8646A473D}" destId="{379E0E69-98AD-47B7-9431-A2AA40101552}" srcOrd="0" destOrd="0" presId="urn:microsoft.com/office/officeart/2005/8/layout/chevron2"/>
    <dgm:cxn modelId="{8D5F4CE5-FC95-4B25-9F96-8F4985788B40}" srcId="{BF174F6D-80C2-4086-9344-16D50C6AEEB2}" destId="{55932CD7-26EC-4D58-B0D0-01E7C50BA8F9}" srcOrd="0" destOrd="0" parTransId="{415CFA3F-0B99-41C1-919E-D4BE951683C5}" sibTransId="{A6FFCE8C-4FB2-47DE-84D2-C8CBE2B1526A}"/>
    <dgm:cxn modelId="{303A8CF2-EAC3-450A-9441-9F71822CD23B}" srcId="{BF174F6D-80C2-4086-9344-16D50C6AEEB2}" destId="{198CCD0A-F38A-4D75-98D1-B91096A1188C}" srcOrd="2" destOrd="0" parTransId="{6463D3E8-793A-4E1D-A500-BFD5EF0F3580}" sibTransId="{FD266A31-04F6-4D33-A5B5-BF03C8591ED3}"/>
    <dgm:cxn modelId="{82549149-0E95-4EEF-8236-B6D312A5268F}" type="presParOf" srcId="{379E0E69-98AD-47B7-9431-A2AA40101552}" destId="{BB09566A-06D7-441E-B2CC-205D218B4CAF}" srcOrd="0" destOrd="0" presId="urn:microsoft.com/office/officeart/2005/8/layout/chevron2"/>
    <dgm:cxn modelId="{23FCE6E0-697F-4688-85E8-1E94F7DDD469}" type="presParOf" srcId="{BB09566A-06D7-441E-B2CC-205D218B4CAF}" destId="{6C3218B1-1F9E-4FD6-BF94-B07347CAC1F7}" srcOrd="0" destOrd="0" presId="urn:microsoft.com/office/officeart/2005/8/layout/chevron2"/>
    <dgm:cxn modelId="{3D1082A7-1ED0-4C47-80C3-89BC32F645EB}" type="presParOf" srcId="{BB09566A-06D7-441E-B2CC-205D218B4CAF}" destId="{CE09B0FD-309D-4437-8996-BB482B9E93D4}" srcOrd="1" destOrd="0" presId="urn:microsoft.com/office/officeart/2005/8/layout/chevron2"/>
    <dgm:cxn modelId="{96FD27D4-302E-47D6-9309-C41159D1FEE1}" type="presParOf" srcId="{379E0E69-98AD-47B7-9431-A2AA40101552}" destId="{3EE1CBFA-7BE6-4B59-963B-2779F5A472B5}" srcOrd="1" destOrd="0" presId="urn:microsoft.com/office/officeart/2005/8/layout/chevron2"/>
    <dgm:cxn modelId="{9A2017B5-80D6-413B-8EAF-2E37DAE74AC9}" type="presParOf" srcId="{379E0E69-98AD-47B7-9431-A2AA40101552}" destId="{5176583F-E2E9-4361-BF04-B64C29F5BE6B}" srcOrd="2" destOrd="0" presId="urn:microsoft.com/office/officeart/2005/8/layout/chevron2"/>
    <dgm:cxn modelId="{992464EB-F20F-4020-B275-5AAD689B4B99}" type="presParOf" srcId="{5176583F-E2E9-4361-BF04-B64C29F5BE6B}" destId="{09B12F08-2D97-42C5-B5BE-8CC93C7E76A2}" srcOrd="0" destOrd="0" presId="urn:microsoft.com/office/officeart/2005/8/layout/chevron2"/>
    <dgm:cxn modelId="{32E9E262-4A40-41F5-B685-2D2B4973028D}" type="presParOf" srcId="{5176583F-E2E9-4361-BF04-B64C29F5BE6B}" destId="{CFCD1E96-4203-4D33-9E0E-AFB2E60FE0B9}" srcOrd="1" destOrd="0" presId="urn:microsoft.com/office/officeart/2005/8/layout/chevron2"/>
    <dgm:cxn modelId="{5705D669-EDE4-4A86-AF59-15F678A14D71}" type="presParOf" srcId="{379E0E69-98AD-47B7-9431-A2AA40101552}" destId="{BD6CCC85-518A-4B0B-A6F3-0D3E0A068EBC}" srcOrd="3" destOrd="0" presId="urn:microsoft.com/office/officeart/2005/8/layout/chevron2"/>
    <dgm:cxn modelId="{B548A057-8427-4EBA-9EE1-77CF56BA061C}" type="presParOf" srcId="{379E0E69-98AD-47B7-9431-A2AA40101552}" destId="{61C6DA84-223C-4A55-88B3-9CD2D49C70B0}" srcOrd="4" destOrd="0" presId="urn:microsoft.com/office/officeart/2005/8/layout/chevron2"/>
    <dgm:cxn modelId="{74920CF7-D85E-4C68-969B-80FCD4CFC69E}" type="presParOf" srcId="{61C6DA84-223C-4A55-88B3-9CD2D49C70B0}" destId="{ADAD2EB9-CEC3-4FB1-AAAE-E61B39BF2226}" srcOrd="0" destOrd="0" presId="urn:microsoft.com/office/officeart/2005/8/layout/chevron2"/>
    <dgm:cxn modelId="{5C7E5895-706F-4C76-AB14-246870FAD306}" type="presParOf" srcId="{61C6DA84-223C-4A55-88B3-9CD2D49C70B0}" destId="{CF2A5EF2-0DA7-4A65-9F14-3969C16A6C3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452A76-A284-430D-B07A-8248DD09349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13B9728-8B13-4EBF-9B29-079D3E8593DE}">
      <dgm:prSet/>
      <dgm:spPr/>
      <dgm:t>
        <a:bodyPr/>
        <a:lstStyle/>
        <a:p>
          <a:r>
            <a:rPr lang="en-US" dirty="0"/>
            <a:t>Each person … shall actively contribute to the implementation of the CERN Safety Policy through: </a:t>
          </a:r>
        </a:p>
      </dgm:t>
    </dgm:pt>
    <dgm:pt modelId="{AA197899-3AD4-4545-A49E-F5654CCD76AB}" type="parTrans" cxnId="{ED2DBEF1-579C-48B1-9A91-FB63F459F51B}">
      <dgm:prSet/>
      <dgm:spPr/>
      <dgm:t>
        <a:bodyPr/>
        <a:lstStyle/>
        <a:p>
          <a:endParaRPr lang="en-US"/>
        </a:p>
      </dgm:t>
    </dgm:pt>
    <dgm:pt modelId="{20FF30E6-EEFA-482E-9BB1-F07C2F422D4A}" type="sibTrans" cxnId="{ED2DBEF1-579C-48B1-9A91-FB63F459F51B}">
      <dgm:prSet/>
      <dgm:spPr/>
      <dgm:t>
        <a:bodyPr/>
        <a:lstStyle/>
        <a:p>
          <a:endParaRPr lang="en-US"/>
        </a:p>
      </dgm:t>
    </dgm:pt>
    <dgm:pt modelId="{59705E56-7EE9-4DF9-80A2-708D0EAFF566}">
      <dgm:prSet/>
      <dgm:spPr/>
      <dgm:t>
        <a:bodyPr/>
        <a:lstStyle/>
        <a:p>
          <a:r>
            <a:rPr lang="en-US"/>
            <a:t>Exemplary conduct</a:t>
          </a:r>
        </a:p>
      </dgm:t>
    </dgm:pt>
    <dgm:pt modelId="{C74A4F6E-AAF6-4D60-A525-EAEC4277AD90}" type="parTrans" cxnId="{F376C1FE-D3BE-4CDE-9520-AD9AD5FF29F4}">
      <dgm:prSet/>
      <dgm:spPr/>
      <dgm:t>
        <a:bodyPr/>
        <a:lstStyle/>
        <a:p>
          <a:endParaRPr lang="en-US"/>
        </a:p>
      </dgm:t>
    </dgm:pt>
    <dgm:pt modelId="{9954E9CC-08A6-4C5D-AA75-4A2DB3DF16CF}" type="sibTrans" cxnId="{F376C1FE-D3BE-4CDE-9520-AD9AD5FF29F4}">
      <dgm:prSet/>
      <dgm:spPr/>
      <dgm:t>
        <a:bodyPr/>
        <a:lstStyle/>
        <a:p>
          <a:endParaRPr lang="en-US"/>
        </a:p>
      </dgm:t>
    </dgm:pt>
    <dgm:pt modelId="{3974BF88-8729-45EA-990F-6C4DD942D5BE}">
      <dgm:prSet/>
      <dgm:spPr/>
      <dgm:t>
        <a:bodyPr/>
        <a:lstStyle/>
        <a:p>
          <a:r>
            <a:rPr lang="en-US"/>
            <a:t>Compliance with CERN Safety Rules</a:t>
          </a:r>
        </a:p>
      </dgm:t>
    </dgm:pt>
    <dgm:pt modelId="{4939BEA8-0465-4994-B139-8A9369A03F00}" type="parTrans" cxnId="{0CA7DD8F-06AA-4581-B77A-812EF61D8A81}">
      <dgm:prSet/>
      <dgm:spPr/>
      <dgm:t>
        <a:bodyPr/>
        <a:lstStyle/>
        <a:p>
          <a:endParaRPr lang="en-US"/>
        </a:p>
      </dgm:t>
    </dgm:pt>
    <dgm:pt modelId="{EE00EDFB-6A5A-490D-ADF3-5C6ADADA7C2F}" type="sibTrans" cxnId="{0CA7DD8F-06AA-4581-B77A-812EF61D8A81}">
      <dgm:prSet/>
      <dgm:spPr/>
      <dgm:t>
        <a:bodyPr/>
        <a:lstStyle/>
        <a:p>
          <a:endParaRPr lang="en-US"/>
        </a:p>
      </dgm:t>
    </dgm:pt>
    <dgm:pt modelId="{83D7CA0C-BD67-4983-B7E8-BCB51E873AB2}">
      <dgm:prSet/>
      <dgm:spPr/>
      <dgm:t>
        <a:bodyPr/>
        <a:lstStyle/>
        <a:p>
          <a:r>
            <a:rPr lang="en-US"/>
            <a:t>Actively seeking information to minimize risks</a:t>
          </a:r>
        </a:p>
      </dgm:t>
    </dgm:pt>
    <dgm:pt modelId="{ED4B7994-3730-43EF-8F96-C0F92251D20B}" type="parTrans" cxnId="{F871132A-D8B6-4BEF-BE18-7E6A30649545}">
      <dgm:prSet/>
      <dgm:spPr/>
      <dgm:t>
        <a:bodyPr/>
        <a:lstStyle/>
        <a:p>
          <a:endParaRPr lang="en-US"/>
        </a:p>
      </dgm:t>
    </dgm:pt>
    <dgm:pt modelId="{B388E746-A5BF-487D-9CC8-8799764AADA2}" type="sibTrans" cxnId="{F871132A-D8B6-4BEF-BE18-7E6A30649545}">
      <dgm:prSet/>
      <dgm:spPr/>
      <dgm:t>
        <a:bodyPr/>
        <a:lstStyle/>
        <a:p>
          <a:endParaRPr lang="en-US"/>
        </a:p>
      </dgm:t>
    </dgm:pt>
    <dgm:pt modelId="{2358B21D-91DA-453A-B30E-851756F08642}">
      <dgm:prSet/>
      <dgm:spPr/>
      <dgm:t>
        <a:bodyPr/>
        <a:lstStyle/>
        <a:p>
          <a:r>
            <a:rPr lang="en-US" dirty="0"/>
            <a:t>Avoiding dangerous situations for her/himself</a:t>
          </a:r>
        </a:p>
      </dgm:t>
    </dgm:pt>
    <dgm:pt modelId="{3F76B104-8633-473C-82B9-4454A39C860B}" type="parTrans" cxnId="{82F780A5-2A8C-4760-AFAE-40A190965150}">
      <dgm:prSet/>
      <dgm:spPr/>
      <dgm:t>
        <a:bodyPr/>
        <a:lstStyle/>
        <a:p>
          <a:endParaRPr lang="en-US"/>
        </a:p>
      </dgm:t>
    </dgm:pt>
    <dgm:pt modelId="{C9A00F69-C6BC-44E8-8C9C-A144811990E2}" type="sibTrans" cxnId="{82F780A5-2A8C-4760-AFAE-40A190965150}">
      <dgm:prSet/>
      <dgm:spPr/>
      <dgm:t>
        <a:bodyPr/>
        <a:lstStyle/>
        <a:p>
          <a:endParaRPr lang="en-US"/>
        </a:p>
      </dgm:t>
    </dgm:pt>
    <dgm:pt modelId="{63CA6209-3438-45AC-A397-C0C72A930C8A}">
      <dgm:prSet/>
      <dgm:spPr/>
      <dgm:t>
        <a:bodyPr/>
        <a:lstStyle/>
        <a:p>
          <a:r>
            <a:rPr lang="en-US" dirty="0"/>
            <a:t>Exercising the responsibilities given to her/him safely</a:t>
          </a:r>
        </a:p>
      </dgm:t>
    </dgm:pt>
    <dgm:pt modelId="{A42B3A21-8EEB-41E1-A5B8-4F63F2B9E931}" type="parTrans" cxnId="{02C4AA99-C725-4D10-9D99-77C6A438D504}">
      <dgm:prSet/>
      <dgm:spPr/>
      <dgm:t>
        <a:bodyPr/>
        <a:lstStyle/>
        <a:p>
          <a:endParaRPr lang="en-US"/>
        </a:p>
      </dgm:t>
    </dgm:pt>
    <dgm:pt modelId="{9BB6F9DF-920C-425E-8E8F-705C011E974A}" type="sibTrans" cxnId="{02C4AA99-C725-4D10-9D99-77C6A438D504}">
      <dgm:prSet/>
      <dgm:spPr/>
      <dgm:t>
        <a:bodyPr/>
        <a:lstStyle/>
        <a:p>
          <a:endParaRPr lang="en-US"/>
        </a:p>
      </dgm:t>
    </dgm:pt>
    <dgm:pt modelId="{979D38D2-E45E-4ED8-AF5B-328772942EF7}">
      <dgm:prSet/>
      <dgm:spPr/>
      <dgm:t>
        <a:bodyPr/>
        <a:lstStyle/>
        <a:p>
          <a:r>
            <a:rPr lang="en-US" dirty="0"/>
            <a:t>Presentation on CERN security on July 4</a:t>
          </a:r>
          <a:r>
            <a:rPr lang="en-US" baseline="30000" dirty="0"/>
            <a:t>th</a:t>
          </a:r>
          <a:endParaRPr lang="en-US" dirty="0"/>
        </a:p>
      </dgm:t>
    </dgm:pt>
    <dgm:pt modelId="{6068E8A2-F54A-490B-837F-A4787F65D6F2}" type="parTrans" cxnId="{69C22159-06DE-4492-B3F1-2170EA17EA49}">
      <dgm:prSet/>
      <dgm:spPr/>
      <dgm:t>
        <a:bodyPr/>
        <a:lstStyle/>
        <a:p>
          <a:endParaRPr lang="en-GB"/>
        </a:p>
      </dgm:t>
    </dgm:pt>
    <dgm:pt modelId="{C6465026-1A26-4D13-8493-D4C5AB2EFA07}" type="sibTrans" cxnId="{69C22159-06DE-4492-B3F1-2170EA17EA49}">
      <dgm:prSet/>
      <dgm:spPr/>
      <dgm:t>
        <a:bodyPr/>
        <a:lstStyle/>
        <a:p>
          <a:endParaRPr lang="en-GB"/>
        </a:p>
      </dgm:t>
    </dgm:pt>
    <dgm:pt modelId="{64E87AD7-6DF0-42D6-9613-C5D614C3450B}" type="pres">
      <dgm:prSet presAssocID="{18452A76-A284-430D-B07A-8248DD093493}" presName="linear" presStyleCnt="0">
        <dgm:presLayoutVars>
          <dgm:animLvl val="lvl"/>
          <dgm:resizeHandles val="exact"/>
        </dgm:presLayoutVars>
      </dgm:prSet>
      <dgm:spPr/>
    </dgm:pt>
    <dgm:pt modelId="{7C978816-5541-4BD0-8924-146CD4D30BEF}" type="pres">
      <dgm:prSet presAssocID="{113B9728-8B13-4EBF-9B29-079D3E8593DE}" presName="parentText" presStyleLbl="node1" presStyleIdx="0" presStyleCnt="1" custLinFactNeighborX="1094" custLinFactNeighborY="-33538">
        <dgm:presLayoutVars>
          <dgm:chMax val="0"/>
          <dgm:bulletEnabled val="1"/>
        </dgm:presLayoutVars>
      </dgm:prSet>
      <dgm:spPr/>
    </dgm:pt>
    <dgm:pt modelId="{E524FF89-AC47-4E98-B54A-500EC9142C88}" type="pres">
      <dgm:prSet presAssocID="{113B9728-8B13-4EBF-9B29-079D3E8593DE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D726C10-20A7-470D-B54B-0B7F920F8CC4}" type="presOf" srcId="{3974BF88-8729-45EA-990F-6C4DD942D5BE}" destId="{E524FF89-AC47-4E98-B54A-500EC9142C88}" srcOrd="0" destOrd="1" presId="urn:microsoft.com/office/officeart/2005/8/layout/vList2"/>
    <dgm:cxn modelId="{F871132A-D8B6-4BEF-BE18-7E6A30649545}" srcId="{113B9728-8B13-4EBF-9B29-079D3E8593DE}" destId="{83D7CA0C-BD67-4983-B7E8-BCB51E873AB2}" srcOrd="2" destOrd="0" parTransId="{ED4B7994-3730-43EF-8F96-C0F92251D20B}" sibTransId="{B388E746-A5BF-487D-9CC8-8799764AADA2}"/>
    <dgm:cxn modelId="{7C541B2E-22DD-4985-9483-5DC40E58A673}" type="presOf" srcId="{83D7CA0C-BD67-4983-B7E8-BCB51E873AB2}" destId="{E524FF89-AC47-4E98-B54A-500EC9142C88}" srcOrd="0" destOrd="2" presId="urn:microsoft.com/office/officeart/2005/8/layout/vList2"/>
    <dgm:cxn modelId="{0E7AB43C-81A9-42AA-BC5F-0F1E7C97CAE0}" type="presOf" srcId="{59705E56-7EE9-4DF9-80A2-708D0EAFF566}" destId="{E524FF89-AC47-4E98-B54A-500EC9142C88}" srcOrd="0" destOrd="0" presId="urn:microsoft.com/office/officeart/2005/8/layout/vList2"/>
    <dgm:cxn modelId="{69C22159-06DE-4492-B3F1-2170EA17EA49}" srcId="{113B9728-8B13-4EBF-9B29-079D3E8593DE}" destId="{979D38D2-E45E-4ED8-AF5B-328772942EF7}" srcOrd="5" destOrd="0" parTransId="{6068E8A2-F54A-490B-837F-A4787F65D6F2}" sibTransId="{C6465026-1A26-4D13-8493-D4C5AB2EFA07}"/>
    <dgm:cxn modelId="{0CA7DD8F-06AA-4581-B77A-812EF61D8A81}" srcId="{113B9728-8B13-4EBF-9B29-079D3E8593DE}" destId="{3974BF88-8729-45EA-990F-6C4DD942D5BE}" srcOrd="1" destOrd="0" parTransId="{4939BEA8-0465-4994-B139-8A9369A03F00}" sibTransId="{EE00EDFB-6A5A-490D-ADF3-5C6ADADA7C2F}"/>
    <dgm:cxn modelId="{02C4AA99-C725-4D10-9D99-77C6A438D504}" srcId="{113B9728-8B13-4EBF-9B29-079D3E8593DE}" destId="{63CA6209-3438-45AC-A397-C0C72A930C8A}" srcOrd="4" destOrd="0" parTransId="{A42B3A21-8EEB-41E1-A5B8-4F63F2B9E931}" sibTransId="{9BB6F9DF-920C-425E-8E8F-705C011E974A}"/>
    <dgm:cxn modelId="{C8B64A9A-5445-4BB7-BAD9-F34E024A38E2}" type="presOf" srcId="{63CA6209-3438-45AC-A397-C0C72A930C8A}" destId="{E524FF89-AC47-4E98-B54A-500EC9142C88}" srcOrd="0" destOrd="4" presId="urn:microsoft.com/office/officeart/2005/8/layout/vList2"/>
    <dgm:cxn modelId="{82F780A5-2A8C-4760-AFAE-40A190965150}" srcId="{113B9728-8B13-4EBF-9B29-079D3E8593DE}" destId="{2358B21D-91DA-453A-B30E-851756F08642}" srcOrd="3" destOrd="0" parTransId="{3F76B104-8633-473C-82B9-4454A39C860B}" sibTransId="{C9A00F69-C6BC-44E8-8C9C-A144811990E2}"/>
    <dgm:cxn modelId="{EBF69CA9-B6E2-47C1-8BC9-3C6EFC5B868B}" type="presOf" srcId="{113B9728-8B13-4EBF-9B29-079D3E8593DE}" destId="{7C978816-5541-4BD0-8924-146CD4D30BEF}" srcOrd="0" destOrd="0" presId="urn:microsoft.com/office/officeart/2005/8/layout/vList2"/>
    <dgm:cxn modelId="{078071C5-B7F5-4618-920E-B692EA591197}" type="presOf" srcId="{18452A76-A284-430D-B07A-8248DD093493}" destId="{64E87AD7-6DF0-42D6-9613-C5D614C3450B}" srcOrd="0" destOrd="0" presId="urn:microsoft.com/office/officeart/2005/8/layout/vList2"/>
    <dgm:cxn modelId="{0DCFBAD4-4063-4E72-B91B-FB32753E460F}" type="presOf" srcId="{2358B21D-91DA-453A-B30E-851756F08642}" destId="{E524FF89-AC47-4E98-B54A-500EC9142C88}" srcOrd="0" destOrd="3" presId="urn:microsoft.com/office/officeart/2005/8/layout/vList2"/>
    <dgm:cxn modelId="{BF37C3EE-F3F5-432F-81E7-4B020827F65E}" type="presOf" srcId="{979D38D2-E45E-4ED8-AF5B-328772942EF7}" destId="{E524FF89-AC47-4E98-B54A-500EC9142C88}" srcOrd="0" destOrd="5" presId="urn:microsoft.com/office/officeart/2005/8/layout/vList2"/>
    <dgm:cxn modelId="{ED2DBEF1-579C-48B1-9A91-FB63F459F51B}" srcId="{18452A76-A284-430D-B07A-8248DD093493}" destId="{113B9728-8B13-4EBF-9B29-079D3E8593DE}" srcOrd="0" destOrd="0" parTransId="{AA197899-3AD4-4545-A49E-F5654CCD76AB}" sibTransId="{20FF30E6-EEFA-482E-9BB1-F07C2F422D4A}"/>
    <dgm:cxn modelId="{F376C1FE-D3BE-4CDE-9520-AD9AD5FF29F4}" srcId="{113B9728-8B13-4EBF-9B29-079D3E8593DE}" destId="{59705E56-7EE9-4DF9-80A2-708D0EAFF566}" srcOrd="0" destOrd="0" parTransId="{C74A4F6E-AAF6-4D60-A525-EAEC4277AD90}" sibTransId="{9954E9CC-08A6-4C5D-AA75-4A2DB3DF16CF}"/>
    <dgm:cxn modelId="{54A1DD85-49AE-402A-BF41-090463297BE1}" type="presParOf" srcId="{64E87AD7-6DF0-42D6-9613-C5D614C3450B}" destId="{7C978816-5541-4BD0-8924-146CD4D30BEF}" srcOrd="0" destOrd="0" presId="urn:microsoft.com/office/officeart/2005/8/layout/vList2"/>
    <dgm:cxn modelId="{53389A3D-1DA9-4E99-BCF4-C117EA0D45CF}" type="presParOf" srcId="{64E87AD7-6DF0-42D6-9613-C5D614C3450B}" destId="{E524FF89-AC47-4E98-B54A-500EC9142C88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85E8595-8A25-4A18-8607-B88D533AF5C3}" type="doc">
      <dgm:prSet loTypeId="urn:microsoft.com/office/officeart/2005/8/layout/bProcess3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D268375C-F914-4484-AA67-E32B9F9EC65D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Online bike security training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547421-16CF-45AC-958D-D8BBF06A5DFC}" type="parTrans" cxnId="{5742BC5A-B562-4186-9682-8DD38D2B8C0E}">
      <dgm:prSet/>
      <dgm:spPr/>
      <dgm:t>
        <a:bodyPr/>
        <a:lstStyle/>
        <a:p>
          <a:endParaRPr lang="en-US"/>
        </a:p>
      </dgm:t>
    </dgm:pt>
    <dgm:pt modelId="{881B3483-A2C5-4C89-9ABB-A6FDEBFBB858}" type="sibTrans" cxnId="{5742BC5A-B562-4186-9682-8DD38D2B8C0E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2ADE1A37-C225-4C06-950B-E75E3FD42B97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/>
            </a:rPr>
            <a:t>Fill in the electronic bike form </a:t>
          </a:r>
          <a:endParaRPr lang="en-US" sz="14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39B973-9FBD-4D5A-BD21-20B7CA1B5E40}" type="parTrans" cxnId="{B9DF50DE-8026-4D84-9E3C-D57CC4A37239}">
      <dgm:prSet/>
      <dgm:spPr/>
      <dgm:t>
        <a:bodyPr/>
        <a:lstStyle/>
        <a:p>
          <a:endParaRPr lang="en-US"/>
        </a:p>
      </dgm:t>
    </dgm:pt>
    <dgm:pt modelId="{859EA527-3728-4D1E-A3F8-FABA93A3C2AD}" type="sibTrans" cxnId="{B9DF50DE-8026-4D84-9E3C-D57CC4A37239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7B500E23-91A6-4C08-9A2A-B6F3DDA6D7AF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b="1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Enjoy biking to work</a:t>
          </a:r>
        </a:p>
      </dgm:t>
    </dgm:pt>
    <dgm:pt modelId="{98552FAA-ECDC-45B7-892A-E4517EB7C018}" type="parTrans" cxnId="{08CCB05C-15D0-475F-A180-DB430EFFC2EF}">
      <dgm:prSet/>
      <dgm:spPr/>
      <dgm:t>
        <a:bodyPr/>
        <a:lstStyle/>
        <a:p>
          <a:endParaRPr lang="en-US"/>
        </a:p>
      </dgm:t>
    </dgm:pt>
    <dgm:pt modelId="{8D4FDAE4-2C81-4F49-A75A-AC601A2CB2B9}" type="sibTrans" cxnId="{08CCB05C-15D0-475F-A180-DB430EFFC2EF}">
      <dgm:prSet/>
      <dgm:spPr/>
      <dgm:t>
        <a:bodyPr/>
        <a:lstStyle/>
        <a:p>
          <a:endParaRPr lang="en-US"/>
        </a:p>
      </dgm:t>
    </dgm:pt>
    <dgm:pt modelId="{EC222F06-BFF1-4076-A334-74BFF8D25AE8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Pick up your bike, locker, helmet and fluorescent vest</a:t>
          </a:r>
        </a:p>
      </dgm:t>
    </dgm:pt>
    <dgm:pt modelId="{F05A0A04-3D51-454A-A0AC-219B2C7B8E1D}" type="parTrans" cxnId="{0BE8927E-F563-4975-B53B-B87901882576}">
      <dgm:prSet/>
      <dgm:spPr/>
      <dgm:t>
        <a:bodyPr/>
        <a:lstStyle/>
        <a:p>
          <a:endParaRPr lang="en-US"/>
        </a:p>
      </dgm:t>
    </dgm:pt>
    <dgm:pt modelId="{CBE599D4-E516-4F44-96E6-8472E3F94260}" type="sibTrans" cxnId="{0BE8927E-F563-4975-B53B-B87901882576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BC1F393E-760F-4490-AA28-CFD80AB522ED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Deposit 100CHF </a:t>
          </a:r>
          <a:b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(in cash)</a:t>
          </a:r>
        </a:p>
      </dgm:t>
    </dgm:pt>
    <dgm:pt modelId="{C78E9608-99B9-48AC-8A43-8882912B6688}" type="parTrans" cxnId="{93A37603-9C01-4761-BC0A-9A8F7A3F8276}">
      <dgm:prSet/>
      <dgm:spPr/>
      <dgm:t>
        <a:bodyPr/>
        <a:lstStyle/>
        <a:p>
          <a:endParaRPr lang="en-US"/>
        </a:p>
      </dgm:t>
    </dgm:pt>
    <dgm:pt modelId="{01F5F497-A45B-4F57-8999-2674C886B0E8}" type="sibTrans" cxnId="{93A37603-9C01-4761-BC0A-9A8F7A3F8276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034D2615-0DB9-4AF1-B22C-C33FCCE7D1D3}">
      <dgm:prSet phldrT="[Text]" custT="1"/>
      <dgm:spPr>
        <a:ln w="19050">
          <a:solidFill>
            <a:srgbClr val="F3903B"/>
          </a:solidFill>
        </a:ln>
      </dgm:spPr>
      <dgm:t>
        <a:bodyPr/>
        <a:lstStyle/>
        <a:p>
          <a:r>
            <a:rPr lang="en-US" sz="14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Wait for the email </a:t>
          </a:r>
        </a:p>
      </dgm:t>
    </dgm:pt>
    <dgm:pt modelId="{4FEB76CC-F66F-4EE7-9ECD-A8DEF09DAB78}" type="parTrans" cxnId="{7F18CFFB-91EF-425B-8EA7-7BD34D485F6B}">
      <dgm:prSet/>
      <dgm:spPr/>
      <dgm:t>
        <a:bodyPr/>
        <a:lstStyle/>
        <a:p>
          <a:endParaRPr lang="en-US"/>
        </a:p>
      </dgm:t>
    </dgm:pt>
    <dgm:pt modelId="{4300A2C3-A9EA-43AE-9758-FF218FE0DE6A}" type="sibTrans" cxnId="{7F18CFFB-91EF-425B-8EA7-7BD34D485F6B}">
      <dgm:prSet/>
      <dgm:spPr>
        <a:ln w="19050">
          <a:solidFill>
            <a:srgbClr val="F3903B"/>
          </a:solidFill>
        </a:ln>
      </dgm:spPr>
      <dgm:t>
        <a:bodyPr/>
        <a:lstStyle/>
        <a:p>
          <a:endParaRPr lang="en-US"/>
        </a:p>
      </dgm:t>
    </dgm:pt>
    <dgm:pt modelId="{1FE59762-B54B-4A3A-B109-DD30CCE36704}" type="pres">
      <dgm:prSet presAssocID="{F85E8595-8A25-4A18-8607-B88D533AF5C3}" presName="Name0" presStyleCnt="0">
        <dgm:presLayoutVars>
          <dgm:dir/>
          <dgm:resizeHandles val="exact"/>
        </dgm:presLayoutVars>
      </dgm:prSet>
      <dgm:spPr/>
    </dgm:pt>
    <dgm:pt modelId="{E53804A4-B3AD-45DE-8017-E597E4658E2B}" type="pres">
      <dgm:prSet presAssocID="{D268375C-F914-4484-AA67-E32B9F9EC65D}" presName="node" presStyleLbl="node1" presStyleIdx="0" presStyleCnt="6" custLinFactNeighborX="666" custLinFactNeighborY="-186">
        <dgm:presLayoutVars>
          <dgm:bulletEnabled val="1"/>
        </dgm:presLayoutVars>
      </dgm:prSet>
      <dgm:spPr/>
    </dgm:pt>
    <dgm:pt modelId="{2E5073CD-06D4-4FEC-9A25-30A681A54A06}" type="pres">
      <dgm:prSet presAssocID="{881B3483-A2C5-4C89-9ABB-A6FDEBFBB858}" presName="sibTrans" presStyleLbl="sibTrans1D1" presStyleIdx="0" presStyleCnt="5"/>
      <dgm:spPr/>
    </dgm:pt>
    <dgm:pt modelId="{25F8DF7D-3C02-4839-A202-3DAE37147E16}" type="pres">
      <dgm:prSet presAssocID="{881B3483-A2C5-4C89-9ABB-A6FDEBFBB858}" presName="connectorText" presStyleLbl="sibTrans1D1" presStyleIdx="0" presStyleCnt="5"/>
      <dgm:spPr/>
    </dgm:pt>
    <dgm:pt modelId="{08659401-373F-47C2-A716-32C25448530B}" type="pres">
      <dgm:prSet presAssocID="{2ADE1A37-C225-4C06-950B-E75E3FD42B97}" presName="node" presStyleLbl="node1" presStyleIdx="1" presStyleCnt="6">
        <dgm:presLayoutVars>
          <dgm:bulletEnabled val="1"/>
        </dgm:presLayoutVars>
      </dgm:prSet>
      <dgm:spPr/>
    </dgm:pt>
    <dgm:pt modelId="{AD0A2B84-A76B-41CF-8335-4479CF438076}" type="pres">
      <dgm:prSet presAssocID="{859EA527-3728-4D1E-A3F8-FABA93A3C2AD}" presName="sibTrans" presStyleLbl="sibTrans1D1" presStyleIdx="1" presStyleCnt="5"/>
      <dgm:spPr/>
    </dgm:pt>
    <dgm:pt modelId="{0B5B2F9E-3485-4E3D-8878-DF4B4176A2CA}" type="pres">
      <dgm:prSet presAssocID="{859EA527-3728-4D1E-A3F8-FABA93A3C2AD}" presName="connectorText" presStyleLbl="sibTrans1D1" presStyleIdx="1" presStyleCnt="5"/>
      <dgm:spPr/>
    </dgm:pt>
    <dgm:pt modelId="{90693AEA-EB33-4D30-B40F-A906790CDB3A}" type="pres">
      <dgm:prSet presAssocID="{034D2615-0DB9-4AF1-B22C-C33FCCE7D1D3}" presName="node" presStyleLbl="node1" presStyleIdx="2" presStyleCnt="6">
        <dgm:presLayoutVars>
          <dgm:bulletEnabled val="1"/>
        </dgm:presLayoutVars>
      </dgm:prSet>
      <dgm:spPr/>
    </dgm:pt>
    <dgm:pt modelId="{4C7E75D1-528A-4320-91F2-6725149C3FD8}" type="pres">
      <dgm:prSet presAssocID="{4300A2C3-A9EA-43AE-9758-FF218FE0DE6A}" presName="sibTrans" presStyleLbl="sibTrans1D1" presStyleIdx="2" presStyleCnt="5"/>
      <dgm:spPr/>
    </dgm:pt>
    <dgm:pt modelId="{9FCF808E-937E-4FDC-845A-FA7C0F426A7F}" type="pres">
      <dgm:prSet presAssocID="{4300A2C3-A9EA-43AE-9758-FF218FE0DE6A}" presName="connectorText" presStyleLbl="sibTrans1D1" presStyleIdx="2" presStyleCnt="5"/>
      <dgm:spPr/>
    </dgm:pt>
    <dgm:pt modelId="{F4A686A4-7ECE-4ECD-B3A1-776F59FD2FD4}" type="pres">
      <dgm:prSet presAssocID="{EC222F06-BFF1-4076-A334-74BFF8D25AE8}" presName="node" presStyleLbl="node1" presStyleIdx="3" presStyleCnt="6" custScaleX="113306" custScaleY="106304">
        <dgm:presLayoutVars>
          <dgm:bulletEnabled val="1"/>
        </dgm:presLayoutVars>
      </dgm:prSet>
      <dgm:spPr/>
    </dgm:pt>
    <dgm:pt modelId="{BCD2D44B-C7F8-4DA6-84EE-B9385E303342}" type="pres">
      <dgm:prSet presAssocID="{CBE599D4-E516-4F44-96E6-8472E3F94260}" presName="sibTrans" presStyleLbl="sibTrans1D1" presStyleIdx="3" presStyleCnt="5"/>
      <dgm:spPr/>
    </dgm:pt>
    <dgm:pt modelId="{F39C8D6D-92ED-4A3E-95E4-F696D9021614}" type="pres">
      <dgm:prSet presAssocID="{CBE599D4-E516-4F44-96E6-8472E3F94260}" presName="connectorText" presStyleLbl="sibTrans1D1" presStyleIdx="3" presStyleCnt="5"/>
      <dgm:spPr/>
    </dgm:pt>
    <dgm:pt modelId="{C927782B-1609-4499-9796-8AD9051D75F8}" type="pres">
      <dgm:prSet presAssocID="{BC1F393E-760F-4490-AA28-CFD80AB522ED}" presName="node" presStyleLbl="node1" presStyleIdx="4" presStyleCnt="6">
        <dgm:presLayoutVars>
          <dgm:bulletEnabled val="1"/>
        </dgm:presLayoutVars>
      </dgm:prSet>
      <dgm:spPr/>
    </dgm:pt>
    <dgm:pt modelId="{811170CC-FB43-4AD2-9586-54F4EC1E00D7}" type="pres">
      <dgm:prSet presAssocID="{01F5F497-A45B-4F57-8999-2674C886B0E8}" presName="sibTrans" presStyleLbl="sibTrans1D1" presStyleIdx="4" presStyleCnt="5"/>
      <dgm:spPr/>
    </dgm:pt>
    <dgm:pt modelId="{5DB601CF-57A4-4064-8B34-9E0143F94577}" type="pres">
      <dgm:prSet presAssocID="{01F5F497-A45B-4F57-8999-2674C886B0E8}" presName="connectorText" presStyleLbl="sibTrans1D1" presStyleIdx="4" presStyleCnt="5"/>
      <dgm:spPr/>
    </dgm:pt>
    <dgm:pt modelId="{61FC33DF-2009-4433-8E9F-18EA0F3D817B}" type="pres">
      <dgm:prSet presAssocID="{7B500E23-91A6-4C08-9A2A-B6F3DDA6D7AF}" presName="node" presStyleLbl="node1" presStyleIdx="5" presStyleCnt="6" custLinFactNeighborX="488" custLinFactNeighborY="710">
        <dgm:presLayoutVars>
          <dgm:bulletEnabled val="1"/>
        </dgm:presLayoutVars>
      </dgm:prSet>
      <dgm:spPr/>
    </dgm:pt>
  </dgm:ptLst>
  <dgm:cxnLst>
    <dgm:cxn modelId="{93A37603-9C01-4761-BC0A-9A8F7A3F8276}" srcId="{F85E8595-8A25-4A18-8607-B88D533AF5C3}" destId="{BC1F393E-760F-4490-AA28-CFD80AB522ED}" srcOrd="4" destOrd="0" parTransId="{C78E9608-99B9-48AC-8A43-8882912B6688}" sibTransId="{01F5F497-A45B-4F57-8999-2674C886B0E8}"/>
    <dgm:cxn modelId="{409DBD0A-A22C-456A-8B2D-CD2F3C95A52D}" type="presOf" srcId="{881B3483-A2C5-4C89-9ABB-A6FDEBFBB858}" destId="{2E5073CD-06D4-4FEC-9A25-30A681A54A06}" srcOrd="0" destOrd="0" presId="urn:microsoft.com/office/officeart/2005/8/layout/bProcess3"/>
    <dgm:cxn modelId="{19969B35-63F1-4906-9823-EC65FE3C999D}" type="presOf" srcId="{859EA527-3728-4D1E-A3F8-FABA93A3C2AD}" destId="{AD0A2B84-A76B-41CF-8335-4479CF438076}" srcOrd="0" destOrd="0" presId="urn:microsoft.com/office/officeart/2005/8/layout/bProcess3"/>
    <dgm:cxn modelId="{08CCB05C-15D0-475F-A180-DB430EFFC2EF}" srcId="{F85E8595-8A25-4A18-8607-B88D533AF5C3}" destId="{7B500E23-91A6-4C08-9A2A-B6F3DDA6D7AF}" srcOrd="5" destOrd="0" parTransId="{98552FAA-ECDC-45B7-892A-E4517EB7C018}" sibTransId="{8D4FDAE4-2C81-4F49-A75A-AC601A2CB2B9}"/>
    <dgm:cxn modelId="{DB0EBE61-F6E7-40FA-83BA-44FCDC5D8669}" type="presOf" srcId="{01F5F497-A45B-4F57-8999-2674C886B0E8}" destId="{811170CC-FB43-4AD2-9586-54F4EC1E00D7}" srcOrd="0" destOrd="0" presId="urn:microsoft.com/office/officeart/2005/8/layout/bProcess3"/>
    <dgm:cxn modelId="{2D558365-6476-4A3B-874F-AB8D6CF0516C}" type="presOf" srcId="{BC1F393E-760F-4490-AA28-CFD80AB522ED}" destId="{C927782B-1609-4499-9796-8AD9051D75F8}" srcOrd="0" destOrd="0" presId="urn:microsoft.com/office/officeart/2005/8/layout/bProcess3"/>
    <dgm:cxn modelId="{B3993972-5F70-4DCB-801D-D7AF1C9962AB}" type="presOf" srcId="{CBE599D4-E516-4F44-96E6-8472E3F94260}" destId="{BCD2D44B-C7F8-4DA6-84EE-B9385E303342}" srcOrd="0" destOrd="0" presId="urn:microsoft.com/office/officeart/2005/8/layout/bProcess3"/>
    <dgm:cxn modelId="{5742BC5A-B562-4186-9682-8DD38D2B8C0E}" srcId="{F85E8595-8A25-4A18-8607-B88D533AF5C3}" destId="{D268375C-F914-4484-AA67-E32B9F9EC65D}" srcOrd="0" destOrd="0" parTransId="{26547421-16CF-45AC-958D-D8BBF06A5DFC}" sibTransId="{881B3483-A2C5-4C89-9ABB-A6FDEBFBB858}"/>
    <dgm:cxn modelId="{488D617C-3C19-4BA2-A48F-1D3B4383C51A}" type="presOf" srcId="{CBE599D4-E516-4F44-96E6-8472E3F94260}" destId="{F39C8D6D-92ED-4A3E-95E4-F696D9021614}" srcOrd="1" destOrd="0" presId="urn:microsoft.com/office/officeart/2005/8/layout/bProcess3"/>
    <dgm:cxn modelId="{0BE8927E-F563-4975-B53B-B87901882576}" srcId="{F85E8595-8A25-4A18-8607-B88D533AF5C3}" destId="{EC222F06-BFF1-4076-A334-74BFF8D25AE8}" srcOrd="3" destOrd="0" parTransId="{F05A0A04-3D51-454A-A0AC-219B2C7B8E1D}" sibTransId="{CBE599D4-E516-4F44-96E6-8472E3F94260}"/>
    <dgm:cxn modelId="{F77F4387-44EB-4991-B6A9-A3EDBB9BE13B}" type="presOf" srcId="{859EA527-3728-4D1E-A3F8-FABA93A3C2AD}" destId="{0B5B2F9E-3485-4E3D-8878-DF4B4176A2CA}" srcOrd="1" destOrd="0" presId="urn:microsoft.com/office/officeart/2005/8/layout/bProcess3"/>
    <dgm:cxn modelId="{B170CC88-C00D-4ED6-8991-EA66DB02C5B9}" type="presOf" srcId="{4300A2C3-A9EA-43AE-9758-FF218FE0DE6A}" destId="{9FCF808E-937E-4FDC-845A-FA7C0F426A7F}" srcOrd="1" destOrd="0" presId="urn:microsoft.com/office/officeart/2005/8/layout/bProcess3"/>
    <dgm:cxn modelId="{7963668F-5DC1-45B6-B528-B39270A0A667}" type="presOf" srcId="{D268375C-F914-4484-AA67-E32B9F9EC65D}" destId="{E53804A4-B3AD-45DE-8017-E597E4658E2B}" srcOrd="0" destOrd="0" presId="urn:microsoft.com/office/officeart/2005/8/layout/bProcess3"/>
    <dgm:cxn modelId="{ED6A6291-F753-42B0-A63E-9B74F1308686}" type="presOf" srcId="{EC222F06-BFF1-4076-A334-74BFF8D25AE8}" destId="{F4A686A4-7ECE-4ECD-B3A1-776F59FD2FD4}" srcOrd="0" destOrd="0" presId="urn:microsoft.com/office/officeart/2005/8/layout/bProcess3"/>
    <dgm:cxn modelId="{70ACBF99-39EB-4859-B0D1-E9F019EBC98E}" type="presOf" srcId="{01F5F497-A45B-4F57-8999-2674C886B0E8}" destId="{5DB601CF-57A4-4064-8B34-9E0143F94577}" srcOrd="1" destOrd="0" presId="urn:microsoft.com/office/officeart/2005/8/layout/bProcess3"/>
    <dgm:cxn modelId="{4CB880A8-6A9C-4C27-A140-31229D44E1B8}" type="presOf" srcId="{F85E8595-8A25-4A18-8607-B88D533AF5C3}" destId="{1FE59762-B54B-4A3A-B109-DD30CCE36704}" srcOrd="0" destOrd="0" presId="urn:microsoft.com/office/officeart/2005/8/layout/bProcess3"/>
    <dgm:cxn modelId="{4C9042D5-BC17-40AA-965C-DE68F5D4D500}" type="presOf" srcId="{7B500E23-91A6-4C08-9A2A-B6F3DDA6D7AF}" destId="{61FC33DF-2009-4433-8E9F-18EA0F3D817B}" srcOrd="0" destOrd="0" presId="urn:microsoft.com/office/officeart/2005/8/layout/bProcess3"/>
    <dgm:cxn modelId="{B9DF50DE-8026-4D84-9E3C-D57CC4A37239}" srcId="{F85E8595-8A25-4A18-8607-B88D533AF5C3}" destId="{2ADE1A37-C225-4C06-950B-E75E3FD42B97}" srcOrd="1" destOrd="0" parTransId="{3839B973-9FBD-4D5A-BD21-20B7CA1B5E40}" sibTransId="{859EA527-3728-4D1E-A3F8-FABA93A3C2AD}"/>
    <dgm:cxn modelId="{3B05B3E1-50D5-406A-9FF0-35015C0364C8}" type="presOf" srcId="{4300A2C3-A9EA-43AE-9758-FF218FE0DE6A}" destId="{4C7E75D1-528A-4320-91F2-6725149C3FD8}" srcOrd="0" destOrd="0" presId="urn:microsoft.com/office/officeart/2005/8/layout/bProcess3"/>
    <dgm:cxn modelId="{9D8D74EB-C52A-4241-BE8C-3A5BB476AC48}" type="presOf" srcId="{2ADE1A37-C225-4C06-950B-E75E3FD42B97}" destId="{08659401-373F-47C2-A716-32C25448530B}" srcOrd="0" destOrd="0" presId="urn:microsoft.com/office/officeart/2005/8/layout/bProcess3"/>
    <dgm:cxn modelId="{0331FFF4-DAC5-4143-92E5-09567BB58EE7}" type="presOf" srcId="{881B3483-A2C5-4C89-9ABB-A6FDEBFBB858}" destId="{25F8DF7D-3C02-4839-A202-3DAE37147E16}" srcOrd="1" destOrd="0" presId="urn:microsoft.com/office/officeart/2005/8/layout/bProcess3"/>
    <dgm:cxn modelId="{7F18CFFB-91EF-425B-8EA7-7BD34D485F6B}" srcId="{F85E8595-8A25-4A18-8607-B88D533AF5C3}" destId="{034D2615-0DB9-4AF1-B22C-C33FCCE7D1D3}" srcOrd="2" destOrd="0" parTransId="{4FEB76CC-F66F-4EE7-9ECD-A8DEF09DAB78}" sibTransId="{4300A2C3-A9EA-43AE-9758-FF218FE0DE6A}"/>
    <dgm:cxn modelId="{D9A9ADFE-41A2-4FDA-8969-B3A7709180CC}" type="presOf" srcId="{034D2615-0DB9-4AF1-B22C-C33FCCE7D1D3}" destId="{90693AEA-EB33-4D30-B40F-A906790CDB3A}" srcOrd="0" destOrd="0" presId="urn:microsoft.com/office/officeart/2005/8/layout/bProcess3"/>
    <dgm:cxn modelId="{BA7E9371-DF50-4E3E-99D6-09B5B67B4F01}" type="presParOf" srcId="{1FE59762-B54B-4A3A-B109-DD30CCE36704}" destId="{E53804A4-B3AD-45DE-8017-E597E4658E2B}" srcOrd="0" destOrd="0" presId="urn:microsoft.com/office/officeart/2005/8/layout/bProcess3"/>
    <dgm:cxn modelId="{6B0A7A51-B0E2-49FE-B768-F2597BA942EB}" type="presParOf" srcId="{1FE59762-B54B-4A3A-B109-DD30CCE36704}" destId="{2E5073CD-06D4-4FEC-9A25-30A681A54A06}" srcOrd="1" destOrd="0" presId="urn:microsoft.com/office/officeart/2005/8/layout/bProcess3"/>
    <dgm:cxn modelId="{339DAD31-F70D-40EF-BE0F-E7110FF84CBE}" type="presParOf" srcId="{2E5073CD-06D4-4FEC-9A25-30A681A54A06}" destId="{25F8DF7D-3C02-4839-A202-3DAE37147E16}" srcOrd="0" destOrd="0" presId="urn:microsoft.com/office/officeart/2005/8/layout/bProcess3"/>
    <dgm:cxn modelId="{36FD9C6B-A731-4D80-B7C8-4C078893928F}" type="presParOf" srcId="{1FE59762-B54B-4A3A-B109-DD30CCE36704}" destId="{08659401-373F-47C2-A716-32C25448530B}" srcOrd="2" destOrd="0" presId="urn:microsoft.com/office/officeart/2005/8/layout/bProcess3"/>
    <dgm:cxn modelId="{E8D956DE-F207-4394-A74F-A603BD3447B1}" type="presParOf" srcId="{1FE59762-B54B-4A3A-B109-DD30CCE36704}" destId="{AD0A2B84-A76B-41CF-8335-4479CF438076}" srcOrd="3" destOrd="0" presId="urn:microsoft.com/office/officeart/2005/8/layout/bProcess3"/>
    <dgm:cxn modelId="{647BF3D4-6B96-41D3-A2DC-F53A01B778A7}" type="presParOf" srcId="{AD0A2B84-A76B-41CF-8335-4479CF438076}" destId="{0B5B2F9E-3485-4E3D-8878-DF4B4176A2CA}" srcOrd="0" destOrd="0" presId="urn:microsoft.com/office/officeart/2005/8/layout/bProcess3"/>
    <dgm:cxn modelId="{8BAC2D58-6F6A-4A5E-9093-E7E0EA45C941}" type="presParOf" srcId="{1FE59762-B54B-4A3A-B109-DD30CCE36704}" destId="{90693AEA-EB33-4D30-B40F-A906790CDB3A}" srcOrd="4" destOrd="0" presId="urn:microsoft.com/office/officeart/2005/8/layout/bProcess3"/>
    <dgm:cxn modelId="{6BBCCDDF-F94A-4AF2-AF2E-9F1134CF2C33}" type="presParOf" srcId="{1FE59762-B54B-4A3A-B109-DD30CCE36704}" destId="{4C7E75D1-528A-4320-91F2-6725149C3FD8}" srcOrd="5" destOrd="0" presId="urn:microsoft.com/office/officeart/2005/8/layout/bProcess3"/>
    <dgm:cxn modelId="{F743E5C4-80DA-49C9-9F26-723946BB1325}" type="presParOf" srcId="{4C7E75D1-528A-4320-91F2-6725149C3FD8}" destId="{9FCF808E-937E-4FDC-845A-FA7C0F426A7F}" srcOrd="0" destOrd="0" presId="urn:microsoft.com/office/officeart/2005/8/layout/bProcess3"/>
    <dgm:cxn modelId="{EEE42DD9-E63A-49DB-BB65-EF741CD7ADF3}" type="presParOf" srcId="{1FE59762-B54B-4A3A-B109-DD30CCE36704}" destId="{F4A686A4-7ECE-4ECD-B3A1-776F59FD2FD4}" srcOrd="6" destOrd="0" presId="urn:microsoft.com/office/officeart/2005/8/layout/bProcess3"/>
    <dgm:cxn modelId="{32A9F101-7A72-4831-920D-5951D01C960A}" type="presParOf" srcId="{1FE59762-B54B-4A3A-B109-DD30CCE36704}" destId="{BCD2D44B-C7F8-4DA6-84EE-B9385E303342}" srcOrd="7" destOrd="0" presId="urn:microsoft.com/office/officeart/2005/8/layout/bProcess3"/>
    <dgm:cxn modelId="{F7016827-CB36-4E4D-A0A1-BFAF1AEEBE08}" type="presParOf" srcId="{BCD2D44B-C7F8-4DA6-84EE-B9385E303342}" destId="{F39C8D6D-92ED-4A3E-95E4-F696D9021614}" srcOrd="0" destOrd="0" presId="urn:microsoft.com/office/officeart/2005/8/layout/bProcess3"/>
    <dgm:cxn modelId="{792D2200-77E2-46A6-8DE7-FAAD23009A52}" type="presParOf" srcId="{1FE59762-B54B-4A3A-B109-DD30CCE36704}" destId="{C927782B-1609-4499-9796-8AD9051D75F8}" srcOrd="8" destOrd="0" presId="urn:microsoft.com/office/officeart/2005/8/layout/bProcess3"/>
    <dgm:cxn modelId="{2AEB9FB9-0AB1-49D2-AC7A-5EF530D47B4F}" type="presParOf" srcId="{1FE59762-B54B-4A3A-B109-DD30CCE36704}" destId="{811170CC-FB43-4AD2-9586-54F4EC1E00D7}" srcOrd="9" destOrd="0" presId="urn:microsoft.com/office/officeart/2005/8/layout/bProcess3"/>
    <dgm:cxn modelId="{AF704771-0E02-441D-A821-F8E32B25B757}" type="presParOf" srcId="{811170CC-FB43-4AD2-9586-54F4EC1E00D7}" destId="{5DB601CF-57A4-4064-8B34-9E0143F94577}" srcOrd="0" destOrd="0" presId="urn:microsoft.com/office/officeart/2005/8/layout/bProcess3"/>
    <dgm:cxn modelId="{26D3A43A-7AA7-4A13-AB3A-13213CBCFBA3}" type="presParOf" srcId="{1FE59762-B54B-4A3A-B109-DD30CCE36704}" destId="{61FC33DF-2009-4433-8E9F-18EA0F3D817B}" srcOrd="10" destOrd="0" presId="urn:microsoft.com/office/officeart/2005/8/layout/bProcess3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E236B1-ED64-40ED-8CDA-FC1CE5F3A516}">
      <dsp:nvSpPr>
        <dsp:cNvPr id="0" name=""/>
        <dsp:cNvSpPr/>
      </dsp:nvSpPr>
      <dsp:spPr>
        <a:xfrm>
          <a:off x="9161" y="196826"/>
          <a:ext cx="3055214" cy="2193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CERN openlab summer student lecture and training programme can be found here:</a:t>
          </a:r>
        </a:p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hlinkClick xmlns:r="http://schemas.openxmlformats.org/officeDocument/2006/relationships" r:id="rId1"/>
            </a:rPr>
            <a:t>Lecture programme · Indico (cern.ch)</a:t>
          </a:r>
          <a:endParaRPr lang="en-GB" sz="1800" kern="1200" dirty="0"/>
        </a:p>
      </dsp:txBody>
      <dsp:txXfrm>
        <a:off x="73408" y="261073"/>
        <a:ext cx="2926720" cy="2065061"/>
      </dsp:txXfrm>
    </dsp:sp>
    <dsp:sp modelId="{AF14E063-02FA-45FA-B6B1-69018B983AD2}">
      <dsp:nvSpPr>
        <dsp:cNvPr id="0" name=""/>
        <dsp:cNvSpPr/>
      </dsp:nvSpPr>
      <dsp:spPr>
        <a:xfrm>
          <a:off x="3230830" y="1087201"/>
          <a:ext cx="352882" cy="412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3230830" y="1169762"/>
        <a:ext cx="247017" cy="247684"/>
      </dsp:txXfrm>
    </dsp:sp>
    <dsp:sp modelId="{045A2B98-1CBB-4B39-B01E-F14FE1D66929}">
      <dsp:nvSpPr>
        <dsp:cNvPr id="0" name=""/>
        <dsp:cNvSpPr/>
      </dsp:nvSpPr>
      <dsp:spPr>
        <a:xfrm>
          <a:off x="3730192" y="196826"/>
          <a:ext cx="3055214" cy="2193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Lectures start at 14:00 in general, but please always check the programme!</a:t>
          </a:r>
          <a:endParaRPr lang="en-GB" sz="1800" kern="1200" dirty="0"/>
        </a:p>
      </dsp:txBody>
      <dsp:txXfrm>
        <a:off x="3794439" y="261073"/>
        <a:ext cx="2926720" cy="2065061"/>
      </dsp:txXfrm>
    </dsp:sp>
    <dsp:sp modelId="{52AB77CC-21F5-4920-A7A2-03029FFB8A80}">
      <dsp:nvSpPr>
        <dsp:cNvPr id="0" name=""/>
        <dsp:cNvSpPr/>
      </dsp:nvSpPr>
      <dsp:spPr>
        <a:xfrm>
          <a:off x="6951861" y="1087201"/>
          <a:ext cx="352882" cy="4128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700" kern="1200"/>
        </a:p>
      </dsp:txBody>
      <dsp:txXfrm>
        <a:off x="6951861" y="1169762"/>
        <a:ext cx="247017" cy="247684"/>
      </dsp:txXfrm>
    </dsp:sp>
    <dsp:sp modelId="{955ECE9C-19D9-4983-804D-8DF070D58DEA}">
      <dsp:nvSpPr>
        <dsp:cNvPr id="0" name=""/>
        <dsp:cNvSpPr/>
      </dsp:nvSpPr>
      <dsp:spPr>
        <a:xfrm>
          <a:off x="7451223" y="196826"/>
          <a:ext cx="3055214" cy="2193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  CERN </a:t>
          </a:r>
          <a:r>
            <a:rPr lang="en-US" sz="1800" kern="1200" dirty="0" err="1"/>
            <a:t>openlab</a:t>
          </a:r>
          <a:r>
            <a:rPr lang="en-US" sz="1800" kern="1200" dirty="0"/>
            <a:t> summer students you are required to attend the lectures </a:t>
          </a:r>
          <a:r>
            <a:rPr lang="en-US" sz="1800" kern="1200" dirty="0">
              <a:sym typeface="Wingdings" panose="05000000000000000000" pitchFamily="2" charset="2"/>
            </a:rPr>
            <a:t></a:t>
          </a:r>
          <a:endParaRPr lang="en-GB" sz="1800" kern="1200" dirty="0"/>
        </a:p>
      </dsp:txBody>
      <dsp:txXfrm>
        <a:off x="7515470" y="261073"/>
        <a:ext cx="2926720" cy="20650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218B1-1F9E-4FD6-BF94-B07347CAC1F7}">
      <dsp:nvSpPr>
        <dsp:cNvPr id="0" name=""/>
        <dsp:cNvSpPr/>
      </dsp:nvSpPr>
      <dsp:spPr>
        <a:xfrm rot="5400000">
          <a:off x="-987450" y="1443170"/>
          <a:ext cx="4342592" cy="2197263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>
              <a:latin typeface="+mn-lt"/>
            </a:rPr>
            <a:t>Associated </a:t>
          </a:r>
          <a:r>
            <a:rPr lang="de-DE" sz="2400" b="1" kern="1200" dirty="0" err="1">
              <a:latin typeface="+mn-lt"/>
            </a:rPr>
            <a:t>member</a:t>
          </a:r>
          <a:r>
            <a:rPr lang="de-DE" sz="2400" b="1" kern="1200" dirty="0">
              <a:latin typeface="+mn-lt"/>
            </a:rPr>
            <a:t> </a:t>
          </a:r>
          <a:r>
            <a:rPr lang="de-DE" sz="2400" b="1" kern="1200" dirty="0" err="1">
              <a:latin typeface="+mn-lt"/>
            </a:rPr>
            <a:t>of</a:t>
          </a:r>
          <a:r>
            <a:rPr lang="de-DE" sz="2400" b="1" kern="1200" dirty="0">
              <a:latin typeface="+mn-lt"/>
            </a:rPr>
            <a:t> </a:t>
          </a:r>
          <a:r>
            <a:rPr lang="de-DE" sz="2400" b="1" kern="1200" dirty="0" err="1">
              <a:latin typeface="+mn-lt"/>
            </a:rPr>
            <a:t>personnel</a:t>
          </a:r>
          <a:endParaRPr lang="de-DE" sz="2400" b="1" kern="1200" dirty="0">
            <a:latin typeface="+mn-lt"/>
          </a:endParaRPr>
        </a:p>
      </dsp:txBody>
      <dsp:txXfrm rot="-5400000">
        <a:off x="85215" y="1469138"/>
        <a:ext cx="2197263" cy="2145329"/>
      </dsp:txXfrm>
    </dsp:sp>
    <dsp:sp modelId="{CE09B0FD-309D-4437-8996-BB482B9E93D4}">
      <dsp:nvSpPr>
        <dsp:cNvPr id="0" name=""/>
        <dsp:cNvSpPr/>
      </dsp:nvSpPr>
      <dsp:spPr>
        <a:xfrm rot="5400000">
          <a:off x="3651548" y="-999339"/>
          <a:ext cx="3249703" cy="59737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 err="1">
              <a:latin typeface="+mn-lt"/>
            </a:rPr>
            <a:t>You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are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subject</a:t>
          </a:r>
          <a:r>
            <a:rPr lang="de-DE" sz="1700" kern="1200" dirty="0">
              <a:latin typeface="+mn-lt"/>
            </a:rPr>
            <a:t> to all relevant </a:t>
          </a:r>
          <a:r>
            <a:rPr lang="de-DE" sz="1700" kern="1200" dirty="0" err="1">
              <a:latin typeface="+mn-lt"/>
            </a:rPr>
            <a:t>legislation</a:t>
          </a:r>
          <a:r>
            <a:rPr lang="de-DE" sz="1700" kern="1200" dirty="0">
              <a:latin typeface="+mn-lt"/>
            </a:rPr>
            <a:t> of CERN:             Staff Rules and </a:t>
          </a:r>
          <a:r>
            <a:rPr lang="de-DE" sz="1700" kern="1200" dirty="0" err="1">
              <a:latin typeface="+mn-lt"/>
            </a:rPr>
            <a:t>Regulations</a:t>
          </a:r>
          <a:r>
            <a:rPr lang="de-DE" sz="1700" kern="1200" dirty="0">
              <a:latin typeface="+mn-lt"/>
            </a:rPr>
            <a:t>, Code of Conduct, Operational </a:t>
          </a:r>
          <a:r>
            <a:rPr lang="de-DE" sz="1700" kern="1200" dirty="0" err="1">
              <a:latin typeface="+mn-lt"/>
            </a:rPr>
            <a:t>Circulars</a:t>
          </a:r>
          <a:r>
            <a:rPr lang="de-DE" sz="1700" kern="1200" dirty="0">
              <a:latin typeface="+mn-lt"/>
            </a:rPr>
            <a:t>, Security </a:t>
          </a:r>
          <a:r>
            <a:rPr lang="de-DE" sz="1700" kern="1200" dirty="0" err="1">
              <a:latin typeface="+mn-lt"/>
            </a:rPr>
            <a:t>rules</a:t>
          </a:r>
          <a:r>
            <a:rPr lang="de-DE" sz="1700" kern="1200" dirty="0">
              <a:latin typeface="+mn-lt"/>
            </a:rPr>
            <a:t>…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700" kern="1200" dirty="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>
              <a:latin typeface="+mn-lt"/>
            </a:rPr>
            <a:t>Respecting the Organizations working hours (40h/week) 8.30-17.30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700" kern="1200" dirty="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 err="1">
              <a:latin typeface="+mn-lt"/>
            </a:rPr>
            <a:t>Behaving</a:t>
          </a:r>
          <a:r>
            <a:rPr lang="de-DE" sz="1700" kern="1200" dirty="0">
              <a:latin typeface="+mn-lt"/>
            </a:rPr>
            <a:t> in a </a:t>
          </a:r>
          <a:r>
            <a:rPr lang="de-DE" sz="1700" kern="1200" dirty="0" err="1">
              <a:latin typeface="+mn-lt"/>
            </a:rPr>
            <a:t>appropriate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manner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when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being</a:t>
          </a:r>
          <a:r>
            <a:rPr lang="de-DE" sz="1700" kern="1200" dirty="0">
              <a:latin typeface="+mn-lt"/>
            </a:rPr>
            <a:t> on </a:t>
          </a:r>
          <a:r>
            <a:rPr lang="de-DE" sz="1700" kern="1200" dirty="0" err="1">
              <a:latin typeface="+mn-lt"/>
            </a:rPr>
            <a:t>the</a:t>
          </a:r>
          <a:r>
            <a:rPr lang="de-DE" sz="1700" kern="1200" dirty="0">
              <a:latin typeface="+mn-lt"/>
            </a:rPr>
            <a:t> CERN </a:t>
          </a:r>
          <a:r>
            <a:rPr lang="de-DE" sz="1700" kern="1200" dirty="0" err="1">
              <a:latin typeface="+mn-lt"/>
            </a:rPr>
            <a:t>site</a:t>
          </a:r>
          <a:r>
            <a:rPr lang="de-DE" sz="1700" kern="1200" dirty="0">
              <a:latin typeface="+mn-lt"/>
            </a:rPr>
            <a:t>, </a:t>
          </a:r>
          <a:r>
            <a:rPr lang="de-DE" sz="1700" kern="1200" dirty="0" err="1">
              <a:latin typeface="+mn-lt"/>
            </a:rPr>
            <a:t>handling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property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of</a:t>
          </a:r>
          <a:r>
            <a:rPr lang="de-DE" sz="1700" kern="1200" dirty="0">
              <a:latin typeface="+mn-lt"/>
            </a:rPr>
            <a:t> CERN </a:t>
          </a:r>
          <a:r>
            <a:rPr lang="de-DE" sz="1700" kern="1200" dirty="0" err="1">
              <a:latin typeface="+mn-lt"/>
            </a:rPr>
            <a:t>or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when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exposing</a:t>
          </a:r>
          <a:r>
            <a:rPr lang="de-DE" sz="1700" kern="1200" dirty="0">
              <a:latin typeface="+mn-lt"/>
            </a:rPr>
            <a:t> in </a:t>
          </a:r>
          <a:r>
            <a:rPr lang="de-DE" sz="1700" kern="1200" dirty="0" err="1">
              <a:latin typeface="+mn-lt"/>
            </a:rPr>
            <a:t>public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your</a:t>
          </a:r>
          <a:r>
            <a:rPr lang="de-DE" sz="1700" kern="1200" dirty="0">
              <a:latin typeface="+mn-lt"/>
            </a:rPr>
            <a:t> link </a:t>
          </a:r>
          <a:r>
            <a:rPr lang="de-DE" sz="1700" kern="1200" dirty="0" err="1">
              <a:latin typeface="+mn-lt"/>
            </a:rPr>
            <a:t>to</a:t>
          </a:r>
          <a:r>
            <a:rPr lang="de-DE" sz="1700" kern="1200" dirty="0">
              <a:latin typeface="+mn-lt"/>
            </a:rPr>
            <a:t> CERN (e.g. via </a:t>
          </a:r>
          <a:r>
            <a:rPr lang="de-DE" sz="1700" kern="1200" dirty="0" err="1">
              <a:latin typeface="+mn-lt"/>
            </a:rPr>
            <a:t>social</a:t>
          </a:r>
          <a:r>
            <a:rPr lang="de-DE" sz="1700" kern="1200" dirty="0">
              <a:latin typeface="+mn-lt"/>
            </a:rPr>
            <a:t> </a:t>
          </a:r>
          <a:r>
            <a:rPr lang="de-DE" sz="1700" kern="1200" dirty="0" err="1">
              <a:latin typeface="+mn-lt"/>
            </a:rPr>
            <a:t>media</a:t>
          </a:r>
          <a:r>
            <a:rPr lang="de-DE" sz="1700" kern="1200" dirty="0">
              <a:latin typeface="+mn-lt"/>
            </a:rPr>
            <a:t>)</a:t>
          </a:r>
        </a:p>
      </dsp:txBody>
      <dsp:txXfrm rot="-5400000">
        <a:off x="2289540" y="521306"/>
        <a:ext cx="5815083" cy="2932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3218B1-1F9E-4FD6-BF94-B07347CAC1F7}">
      <dsp:nvSpPr>
        <dsp:cNvPr id="0" name=""/>
        <dsp:cNvSpPr/>
      </dsp:nvSpPr>
      <dsp:spPr>
        <a:xfrm rot="5400000">
          <a:off x="-229298" y="314265"/>
          <a:ext cx="1528658" cy="1070060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latin typeface="+mn-lt"/>
            </a:rPr>
            <a:t>Working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>
              <a:latin typeface="+mn-lt"/>
            </a:rPr>
            <a:t>Hours</a:t>
          </a:r>
          <a:endParaRPr lang="de-DE" sz="1400" b="1" kern="1200" dirty="0">
            <a:latin typeface="+mn-lt"/>
          </a:endParaRPr>
        </a:p>
      </dsp:txBody>
      <dsp:txXfrm rot="-5400000">
        <a:off x="1" y="619996"/>
        <a:ext cx="1070060" cy="458598"/>
      </dsp:txXfrm>
    </dsp:sp>
    <dsp:sp modelId="{CE09B0FD-309D-4437-8996-BB482B9E93D4}">
      <dsp:nvSpPr>
        <dsp:cNvPr id="0" name=""/>
        <dsp:cNvSpPr/>
      </dsp:nvSpPr>
      <dsp:spPr>
        <a:xfrm rot="5400000">
          <a:off x="4214307" y="-3144246"/>
          <a:ext cx="1153283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8 hours/day - ~08:30 – 17:30 -1 hour lunch break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40 </a:t>
          </a:r>
          <a:r>
            <a:rPr lang="de-DE" sz="1400" kern="1200" dirty="0" err="1">
              <a:latin typeface="+mn-lt"/>
            </a:rPr>
            <a:t>hour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week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No paid overtime or </a:t>
          </a:r>
          <a:r>
            <a:rPr lang="de-DE" sz="1400" kern="1200" dirty="0" err="1">
              <a:latin typeface="+mn-lt"/>
            </a:rPr>
            <a:t>shift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work</a:t>
          </a:r>
          <a:endParaRPr lang="de-DE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 err="1">
              <a:latin typeface="+mn-lt"/>
            </a:rPr>
            <a:t>No</a:t>
          </a:r>
          <a:r>
            <a:rPr lang="de-DE" sz="1400" kern="1200" dirty="0">
              <a:latin typeface="+mn-lt"/>
            </a:rPr>
            <a:t> annual leave (holidays)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SUMs </a:t>
          </a:r>
          <a:r>
            <a:rPr lang="de-DE" sz="1400" kern="1200" dirty="0" err="1">
              <a:latin typeface="+mn-lt"/>
            </a:rPr>
            <a:t>are</a:t>
          </a:r>
          <a:r>
            <a:rPr lang="de-DE" sz="1400" kern="1200" dirty="0">
              <a:latin typeface="+mn-lt"/>
            </a:rPr>
            <a:t> NOT </a:t>
          </a:r>
          <a:r>
            <a:rPr lang="de-DE" sz="1400" kern="1200" dirty="0" err="1">
              <a:latin typeface="+mn-lt"/>
            </a:rPr>
            <a:t>encouraged</a:t>
          </a:r>
          <a:r>
            <a:rPr lang="de-DE" sz="1400" kern="1200" dirty="0">
              <a:latin typeface="+mn-lt"/>
            </a:rPr>
            <a:t> to </a:t>
          </a:r>
          <a:r>
            <a:rPr lang="de-DE" sz="1400" kern="1200" dirty="0" err="1">
              <a:latin typeface="+mn-lt"/>
            </a:rPr>
            <a:t>telework</a:t>
          </a:r>
          <a:r>
            <a:rPr lang="de-DE" sz="1400" kern="1200" dirty="0">
              <a:latin typeface="+mn-lt"/>
            </a:rPr>
            <a:t> (but </a:t>
          </a:r>
          <a:r>
            <a:rPr lang="de-DE" sz="1400" kern="1200" dirty="0" err="1">
              <a:latin typeface="+mn-lt"/>
            </a:rPr>
            <a:t>yes</a:t>
          </a:r>
          <a:r>
            <a:rPr lang="de-DE" sz="1400" kern="1200" dirty="0">
              <a:latin typeface="+mn-lt"/>
            </a:rPr>
            <a:t>, </a:t>
          </a:r>
          <a:r>
            <a:rPr lang="de-DE" sz="1400" kern="1200" dirty="0" err="1">
              <a:latin typeface="+mn-lt"/>
            </a:rPr>
            <a:t>exceptions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are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made</a:t>
          </a:r>
          <a:r>
            <a:rPr lang="de-DE" sz="1400" kern="1200" dirty="0">
              <a:latin typeface="+mn-lt"/>
            </a:rPr>
            <a:t>)</a:t>
          </a:r>
        </a:p>
      </dsp:txBody>
      <dsp:txXfrm rot="-5400000">
        <a:off x="1070061" y="56299"/>
        <a:ext cx="7385478" cy="1040685"/>
      </dsp:txXfrm>
    </dsp:sp>
    <dsp:sp modelId="{09B12F08-2D97-42C5-B5BE-8CC93C7E76A2}">
      <dsp:nvSpPr>
        <dsp:cNvPr id="0" name=""/>
        <dsp:cNvSpPr/>
      </dsp:nvSpPr>
      <dsp:spPr>
        <a:xfrm rot="5400000">
          <a:off x="-229298" y="1868817"/>
          <a:ext cx="1528658" cy="1070060"/>
        </a:xfrm>
        <a:prstGeom prst="chevron">
          <a:avLst/>
        </a:prstGeom>
        <a:solidFill>
          <a:schemeClr val="tx2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>
              <a:latin typeface="+mn-lt"/>
            </a:rPr>
            <a:t>Subsistence</a:t>
          </a:r>
        </a:p>
      </dsp:txBody>
      <dsp:txXfrm rot="-5400000">
        <a:off x="1" y="2174548"/>
        <a:ext cx="1070060" cy="458598"/>
      </dsp:txXfrm>
    </dsp:sp>
    <dsp:sp modelId="{CFCD1E96-4203-4D33-9E0E-AFB2E60FE0B9}">
      <dsp:nvSpPr>
        <dsp:cNvPr id="0" name=""/>
        <dsp:cNvSpPr/>
      </dsp:nvSpPr>
      <dsp:spPr>
        <a:xfrm rot="5400000">
          <a:off x="4099175" y="-1603732"/>
          <a:ext cx="1383547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strike="sngStrike" kern="1200" dirty="0">
              <a:latin typeface="+mn-lt"/>
            </a:rPr>
            <a:t>90</a:t>
          </a:r>
          <a:r>
            <a:rPr lang="de-DE" sz="1400" kern="1200" dirty="0">
              <a:latin typeface="+mn-lt"/>
            </a:rPr>
            <a:t> 92 CHF/day – tax free (every day from your 1st Monday – last Friday).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Pre paid cards for your subsistence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Last salary+ travel lump sum will be </a:t>
          </a:r>
          <a:r>
            <a:rPr lang="de-DE" sz="1400" kern="1200" dirty="0" err="1">
              <a:latin typeface="+mn-lt"/>
            </a:rPr>
            <a:t>paid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according</a:t>
          </a:r>
          <a:r>
            <a:rPr lang="de-DE" sz="1400" kern="1200" dirty="0">
              <a:latin typeface="+mn-lt"/>
            </a:rPr>
            <a:t> to </a:t>
          </a:r>
          <a:r>
            <a:rPr lang="de-DE" sz="1400" kern="1200" dirty="0" err="1">
              <a:latin typeface="+mn-lt"/>
            </a:rPr>
            <a:t>schedule</a:t>
          </a:r>
          <a:r>
            <a:rPr lang="de-DE" sz="1400" kern="1200" dirty="0">
              <a:latin typeface="+mn-lt"/>
            </a:rPr>
            <a:t> in the </a:t>
          </a:r>
          <a:r>
            <a:rPr lang="de-DE" sz="1400" kern="1200" dirty="0" err="1">
              <a:latin typeface="+mn-lt"/>
            </a:rPr>
            <a:t>letter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that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comes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with</a:t>
          </a:r>
          <a:r>
            <a:rPr lang="de-DE" sz="1400" kern="1200" dirty="0">
              <a:latin typeface="+mn-lt"/>
            </a:rPr>
            <a:t> the </a:t>
          </a:r>
          <a:r>
            <a:rPr lang="de-DE" sz="1400" kern="1200" dirty="0" err="1">
              <a:latin typeface="+mn-lt"/>
            </a:rPr>
            <a:t>pre-paid</a:t>
          </a:r>
          <a:r>
            <a:rPr lang="de-DE" sz="1400" kern="1200" dirty="0">
              <a:latin typeface="+mn-lt"/>
            </a:rPr>
            <a:t> </a:t>
          </a:r>
          <a:r>
            <a:rPr lang="de-DE" sz="1400" kern="1200" dirty="0" err="1">
              <a:latin typeface="+mn-lt"/>
            </a:rPr>
            <a:t>card</a:t>
          </a:r>
          <a:endParaRPr lang="de-DE" sz="1400" kern="1200" dirty="0">
            <a:latin typeface="+mn-lt"/>
          </a:endParaRPr>
        </a:p>
      </dsp:txBody>
      <dsp:txXfrm rot="-5400000">
        <a:off x="1070061" y="1492921"/>
        <a:ext cx="7374238" cy="1248469"/>
      </dsp:txXfrm>
    </dsp:sp>
    <dsp:sp modelId="{ADAD2EB9-CEC3-4FB1-AAAE-E61B39BF2226}">
      <dsp:nvSpPr>
        <dsp:cNvPr id="0" name=""/>
        <dsp:cNvSpPr/>
      </dsp:nvSpPr>
      <dsp:spPr>
        <a:xfrm rot="5400000">
          <a:off x="-229298" y="3539013"/>
          <a:ext cx="1528658" cy="1070060"/>
        </a:xfrm>
        <a:prstGeom prst="chevron">
          <a:avLst/>
        </a:prstGeom>
        <a:solidFill>
          <a:schemeClr val="tx1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 err="1">
              <a:latin typeface="+mn-lt"/>
            </a:rPr>
            <a:t>Health</a:t>
          </a:r>
          <a:r>
            <a:rPr lang="de-DE" sz="1400" kern="1200" dirty="0">
              <a:latin typeface="+mn-lt"/>
            </a:rPr>
            <a:t> </a:t>
          </a:r>
          <a:r>
            <a:rPr lang="de-DE" sz="1400" b="1" kern="1200" dirty="0" err="1">
              <a:latin typeface="+mn-lt"/>
            </a:rPr>
            <a:t>insurance</a:t>
          </a:r>
          <a:endParaRPr lang="de-DE" sz="1400" b="1" kern="1200" dirty="0">
            <a:latin typeface="+mn-lt"/>
          </a:endParaRPr>
        </a:p>
      </dsp:txBody>
      <dsp:txXfrm rot="-5400000">
        <a:off x="1" y="3844744"/>
        <a:ext cx="1070060" cy="458598"/>
      </dsp:txXfrm>
    </dsp:sp>
    <dsp:sp modelId="{CF2A5EF2-0DA7-4A65-9F14-3969C16A6C3F}">
      <dsp:nvSpPr>
        <dsp:cNvPr id="0" name=""/>
        <dsp:cNvSpPr/>
      </dsp:nvSpPr>
      <dsp:spPr>
        <a:xfrm rot="5400000">
          <a:off x="3983532" y="66463"/>
          <a:ext cx="1614833" cy="744177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You are insured by UNIQA (already deducted from your subsistence)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In case you have to see a doctor, try one in France first.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Emerencies: Hopital de La Tour in Meyrin.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Reimbursements are made once the bill has been paid and the form for </a:t>
          </a:r>
          <a:r>
            <a:rPr lang="de-DE" sz="1400" kern="1200" dirty="0" err="1">
              <a:latin typeface="+mn-lt"/>
            </a:rPr>
            <a:t>reimbursement</a:t>
          </a:r>
          <a:r>
            <a:rPr lang="de-DE" sz="1400" kern="1200" dirty="0">
              <a:latin typeface="+mn-lt"/>
            </a:rPr>
            <a:t> filled out and </a:t>
          </a:r>
          <a:r>
            <a:rPr lang="de-DE" sz="1400" kern="1200" dirty="0" err="1">
              <a:latin typeface="+mn-lt"/>
            </a:rPr>
            <a:t>sent</a:t>
          </a:r>
          <a:r>
            <a:rPr lang="de-DE" sz="1400" kern="1200" dirty="0">
              <a:latin typeface="+mn-lt"/>
            </a:rPr>
            <a:t> to UNIQA.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>
              <a:latin typeface="+mn-lt"/>
            </a:rPr>
            <a:t>See CHIS website: </a:t>
          </a:r>
          <a:r>
            <a:rPr lang="en-GB" sz="1400" kern="1200" dirty="0">
              <a:hlinkClick xmlns:r="http://schemas.openxmlformats.org/officeDocument/2006/relationships" r:id="rId1"/>
            </a:rPr>
            <a:t>CHIS: CERN Health Insurance Scheme</a:t>
          </a:r>
          <a:endParaRPr lang="de-DE" sz="1400" kern="1200" dirty="0">
            <a:latin typeface="+mn-lt"/>
          </a:endParaRPr>
        </a:p>
      </dsp:txBody>
      <dsp:txXfrm rot="-5400000">
        <a:off x="1070060" y="3058765"/>
        <a:ext cx="7362947" cy="14571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978816-5541-4BD0-8924-146CD4D30BEF}">
      <dsp:nvSpPr>
        <dsp:cNvPr id="0" name=""/>
        <dsp:cNvSpPr/>
      </dsp:nvSpPr>
      <dsp:spPr>
        <a:xfrm>
          <a:off x="0" y="0"/>
          <a:ext cx="10027920" cy="1272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Each person … shall actively contribute to the implementation of the CERN Safety Policy through: </a:t>
          </a:r>
        </a:p>
      </dsp:txBody>
      <dsp:txXfrm>
        <a:off x="62141" y="62141"/>
        <a:ext cx="9903638" cy="1148678"/>
      </dsp:txXfrm>
    </dsp:sp>
    <dsp:sp modelId="{E524FF89-AC47-4E98-B54A-500EC9142C88}">
      <dsp:nvSpPr>
        <dsp:cNvPr id="0" name=""/>
        <dsp:cNvSpPr/>
      </dsp:nvSpPr>
      <dsp:spPr>
        <a:xfrm>
          <a:off x="0" y="1293271"/>
          <a:ext cx="10027920" cy="258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8386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Exemplary conduct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Compliance with CERN Safety Rules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/>
            <a:t>Actively seeking information to minimize risks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Avoiding dangerous situations for her/himself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Exercising the responsibilities given to her/him safely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Presentation on CERN security on July 4</a:t>
          </a:r>
          <a:r>
            <a:rPr lang="en-US" sz="2500" kern="1200" baseline="30000" dirty="0"/>
            <a:t>th</a:t>
          </a:r>
          <a:endParaRPr lang="en-US" sz="2500" kern="1200" dirty="0"/>
        </a:p>
      </dsp:txBody>
      <dsp:txXfrm>
        <a:off x="0" y="1293271"/>
        <a:ext cx="10027920" cy="258336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5073CD-06D4-4FEC-9A25-30A681A54A06}">
      <dsp:nvSpPr>
        <dsp:cNvPr id="0" name=""/>
        <dsp:cNvSpPr/>
      </dsp:nvSpPr>
      <dsp:spPr>
        <a:xfrm>
          <a:off x="1522696" y="775879"/>
          <a:ext cx="3059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0098" y="45720"/>
              </a:lnTo>
              <a:lnTo>
                <a:pt x="170098" y="47401"/>
              </a:lnTo>
              <a:lnTo>
                <a:pt x="305997" y="47401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667279" y="819864"/>
        <a:ext cx="16830" cy="3469"/>
      </dsp:txXfrm>
    </dsp:sp>
    <dsp:sp modelId="{E53804A4-B3AD-45DE-8017-E597E4658E2B}">
      <dsp:nvSpPr>
        <dsp:cNvPr id="0" name=""/>
        <dsp:cNvSpPr/>
      </dsp:nvSpPr>
      <dsp:spPr>
        <a:xfrm>
          <a:off x="17388" y="369466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/>
            </a:rPr>
            <a:t>Online bike security training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7388" y="369466"/>
        <a:ext cx="1507107" cy="904264"/>
      </dsp:txXfrm>
    </dsp:sp>
    <dsp:sp modelId="{AD0A2B84-A76B-41CF-8335-4479CF438076}">
      <dsp:nvSpPr>
        <dsp:cNvPr id="0" name=""/>
        <dsp:cNvSpPr/>
      </dsp:nvSpPr>
      <dsp:spPr>
        <a:xfrm>
          <a:off x="3366400" y="777560"/>
          <a:ext cx="3160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6034" y="4572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515752" y="821546"/>
        <a:ext cx="17331" cy="3469"/>
      </dsp:txXfrm>
    </dsp:sp>
    <dsp:sp modelId="{08659401-373F-47C2-A716-32C25448530B}">
      <dsp:nvSpPr>
        <dsp:cNvPr id="0" name=""/>
        <dsp:cNvSpPr/>
      </dsp:nvSpPr>
      <dsp:spPr>
        <a:xfrm>
          <a:off x="1861093" y="371148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/>
            </a:rPr>
            <a:t>Fill in the electronic bike form </a:t>
          </a:r>
          <a:endParaRPr lang="en-US" sz="1400" kern="1200" dirty="0">
            <a:solidFill>
              <a:srgbClr val="EA5C33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861093" y="371148"/>
        <a:ext cx="1507107" cy="904264"/>
      </dsp:txXfrm>
    </dsp:sp>
    <dsp:sp modelId="{4C7E75D1-528A-4320-91F2-6725149C3FD8}">
      <dsp:nvSpPr>
        <dsp:cNvPr id="0" name=""/>
        <dsp:cNvSpPr/>
      </dsp:nvSpPr>
      <dsp:spPr>
        <a:xfrm>
          <a:off x="861172" y="1273613"/>
          <a:ext cx="3607216" cy="316034"/>
        </a:xfrm>
        <a:custGeom>
          <a:avLst/>
          <a:gdLst/>
          <a:ahLst/>
          <a:cxnLst/>
          <a:rect l="0" t="0" r="0" b="0"/>
          <a:pathLst>
            <a:path>
              <a:moveTo>
                <a:pt x="3607216" y="0"/>
              </a:moveTo>
              <a:lnTo>
                <a:pt x="3607216" y="175117"/>
              </a:lnTo>
              <a:lnTo>
                <a:pt x="0" y="175117"/>
              </a:lnTo>
              <a:lnTo>
                <a:pt x="0" y="316034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574185" y="1429895"/>
        <a:ext cx="181191" cy="3469"/>
      </dsp:txXfrm>
    </dsp:sp>
    <dsp:sp modelId="{90693AEA-EB33-4D30-B40F-A906790CDB3A}">
      <dsp:nvSpPr>
        <dsp:cNvPr id="0" name=""/>
        <dsp:cNvSpPr/>
      </dsp:nvSpPr>
      <dsp:spPr>
        <a:xfrm>
          <a:off x="3714835" y="371148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Wait for the email </a:t>
          </a:r>
        </a:p>
      </dsp:txBody>
      <dsp:txXfrm>
        <a:off x="3714835" y="371148"/>
        <a:ext cx="1507107" cy="904264"/>
      </dsp:txXfrm>
    </dsp:sp>
    <dsp:sp modelId="{BCD2D44B-C7F8-4DA6-84EE-B9385E303342}">
      <dsp:nvSpPr>
        <dsp:cNvPr id="0" name=""/>
        <dsp:cNvSpPr/>
      </dsp:nvSpPr>
      <dsp:spPr>
        <a:xfrm>
          <a:off x="1713194" y="2056962"/>
          <a:ext cx="3160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16034" y="4572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862545" y="2100947"/>
        <a:ext cx="17331" cy="3469"/>
      </dsp:txXfrm>
    </dsp:sp>
    <dsp:sp modelId="{F4A686A4-7ECE-4ECD-B3A1-776F59FD2FD4}">
      <dsp:nvSpPr>
        <dsp:cNvPr id="0" name=""/>
        <dsp:cNvSpPr/>
      </dsp:nvSpPr>
      <dsp:spPr>
        <a:xfrm>
          <a:off x="7351" y="1622047"/>
          <a:ext cx="1707643" cy="9612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Pick up your bike, locker, helmet and fluorescent vest</a:t>
          </a:r>
        </a:p>
      </dsp:txBody>
      <dsp:txXfrm>
        <a:off x="7351" y="1622047"/>
        <a:ext cx="1707643" cy="961269"/>
      </dsp:txXfrm>
    </dsp:sp>
    <dsp:sp modelId="{811170CC-FB43-4AD2-9586-54F4EC1E00D7}">
      <dsp:nvSpPr>
        <dsp:cNvPr id="0" name=""/>
        <dsp:cNvSpPr/>
      </dsp:nvSpPr>
      <dsp:spPr>
        <a:xfrm>
          <a:off x="3566936" y="2056962"/>
          <a:ext cx="3233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8792" y="45720"/>
              </a:lnTo>
              <a:lnTo>
                <a:pt x="178792" y="52140"/>
              </a:lnTo>
              <a:lnTo>
                <a:pt x="323385" y="52140"/>
              </a:lnTo>
            </a:path>
          </a:pathLst>
        </a:custGeom>
        <a:noFill/>
        <a:ln w="19050" cap="flat" cmpd="sng" algn="ctr">
          <a:solidFill>
            <a:srgbClr val="F3903B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19778" y="2100947"/>
        <a:ext cx="17702" cy="3469"/>
      </dsp:txXfrm>
    </dsp:sp>
    <dsp:sp modelId="{C927782B-1609-4499-9796-8AD9051D75F8}">
      <dsp:nvSpPr>
        <dsp:cNvPr id="0" name=""/>
        <dsp:cNvSpPr/>
      </dsp:nvSpPr>
      <dsp:spPr>
        <a:xfrm>
          <a:off x="2061629" y="1650550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Deposit 100CHF </a:t>
          </a:r>
          <a:b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en-US" sz="1400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(in cash)</a:t>
          </a:r>
        </a:p>
      </dsp:txBody>
      <dsp:txXfrm>
        <a:off x="2061629" y="1650550"/>
        <a:ext cx="1507107" cy="904264"/>
      </dsp:txXfrm>
    </dsp:sp>
    <dsp:sp modelId="{61FC33DF-2009-4433-8E9F-18EA0F3D817B}">
      <dsp:nvSpPr>
        <dsp:cNvPr id="0" name=""/>
        <dsp:cNvSpPr/>
      </dsp:nvSpPr>
      <dsp:spPr>
        <a:xfrm>
          <a:off x="3922722" y="1656970"/>
          <a:ext cx="1507107" cy="9042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F3903B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EA5C33"/>
              </a:solidFill>
              <a:latin typeface="Arial" panose="020B0604020202020204" pitchFamily="34" charset="0"/>
              <a:cs typeface="Arial" panose="020B0604020202020204" pitchFamily="34" charset="0"/>
            </a:rPr>
            <a:t>Enjoy biking to work</a:t>
          </a:r>
        </a:p>
      </dsp:txBody>
      <dsp:txXfrm>
        <a:off x="3922722" y="1656970"/>
        <a:ext cx="1507107" cy="9042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19/06/2023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80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Cleaning fee: </a:t>
            </a:r>
          </a:p>
          <a:p>
            <a:r>
              <a:rPr lang="en-US" dirty="0"/>
              <a:t>45</a:t>
            </a:r>
            <a:r>
              <a:rPr lang="en-US" baseline="0" dirty="0"/>
              <a:t> EUR </a:t>
            </a:r>
            <a:r>
              <a:rPr lang="en-US" dirty="0"/>
              <a:t>/ Apartment</a:t>
            </a:r>
            <a:r>
              <a:rPr lang="en-US" baseline="0" dirty="0"/>
              <a:t>  </a:t>
            </a:r>
          </a:p>
          <a:p>
            <a:r>
              <a:rPr lang="en-US" baseline="0" dirty="0"/>
              <a:t>36 EUR / Studio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66A666-DAFD-4346-9B29-712D4A7305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467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8700"/>
            <a:ext cx="10515600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Subtitle</a:t>
            </a:r>
          </a:p>
        </p:txBody>
      </p:sp>
      <p:pic>
        <p:nvPicPr>
          <p:cNvPr id="24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46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986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798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52107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2759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94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326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9F5AC-C9FA-4673-800B-550C53C3EA3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880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75AFE-426D-44B4-B09A-7D6E927B8323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281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93FBA-58D8-44A6-B412-DCF6EC98B03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65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076DA-AE55-4CF5-B9C5-E77D0AF55281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9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0171025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88B4C-F6A2-44B8-841A-089EEF040BE7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397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3459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AA11-056E-4B06-B842-31498B051A4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182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357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16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16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81509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65173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67214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9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734671"/>
            <a:ext cx="51816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0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325249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F0D0E-4C6F-4166-874C-B8C8F9AEE50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50699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91570-3E23-4AC4-B9B8-D23997FB8D8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070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26B71-DFC2-405F-A6DE-B1476244F92B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596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3E8EB-B0C9-4E39-B6D8-41217647A7D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121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D2093-C8F5-4D48-B290-651C55B91B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365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107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02F68-D896-4821-A37C-A0D0AB92E57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233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988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1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642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734671"/>
            <a:ext cx="3821206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pour une image  5"/>
          <p:cNvSpPr>
            <a:spLocks noGrp="1"/>
          </p:cNvSpPr>
          <p:nvPr>
            <p:ph type="pic" sz="quarter" idx="14"/>
          </p:nvPr>
        </p:nvSpPr>
        <p:spPr>
          <a:xfrm>
            <a:off x="4948238" y="1735138"/>
            <a:ext cx="6405562" cy="4420985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 dirty="0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8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19" name="Footer Placeholder 18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93474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9068610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735896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2538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3020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7E2C9-740B-4E75-93CD-824C4C576F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48459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20CBE-52C6-4073-AA74-A9CC0F668ABB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567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F68EE-6CAF-4504-B410-D290E0140055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11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00FB8-247F-4CA4-BC70-E489330FFBA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694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DCDA2-5683-4C3C-827D-30F73A857DE1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1905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758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longside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6513512" y="1654549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4" name="Espace réservé pour une image  12"/>
          <p:cNvSpPr>
            <a:spLocks noGrp="1"/>
          </p:cNvSpPr>
          <p:nvPr>
            <p:ph type="pic" sz="quarter" idx="15"/>
          </p:nvPr>
        </p:nvSpPr>
        <p:spPr>
          <a:xfrm>
            <a:off x="6513512" y="4072310"/>
            <a:ext cx="4840288" cy="2090457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8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1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2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61043933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F835E-3CD1-4A27-B33B-7286933400D1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93FA0-DF86-4C14-9065-5D8363A36B02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40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image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6612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6"/>
          </p:nvPr>
        </p:nvSpPr>
        <p:spPr>
          <a:xfrm>
            <a:off x="6249988" y="1681162"/>
            <a:ext cx="5103812" cy="18200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7" name="Espace réservé pour une image  12"/>
          <p:cNvSpPr>
            <a:spLocks noGrp="1"/>
          </p:cNvSpPr>
          <p:nvPr>
            <p:ph type="pic" sz="quarter" idx="17"/>
          </p:nvPr>
        </p:nvSpPr>
        <p:spPr>
          <a:xfrm>
            <a:off x="6249988" y="3879477"/>
            <a:ext cx="5106988" cy="2343696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20" name="Slide Number Placeholder 22"/>
          <p:cNvSpPr>
            <a:spLocks noGrp="1"/>
          </p:cNvSpPr>
          <p:nvPr>
            <p:ph type="sldNum" sz="quarter" idx="18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23" name="Imag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84" y="6334919"/>
            <a:ext cx="790231" cy="248777"/>
          </a:xfrm>
          <a:prstGeom prst="rect">
            <a:avLst/>
          </a:prstGeom>
        </p:spPr>
      </p:pic>
      <p:sp>
        <p:nvSpPr>
          <p:cNvPr id="24" name="Footer Placeholder 18"/>
          <p:cNvSpPr>
            <a:spLocks noGrp="1"/>
          </p:cNvSpPr>
          <p:nvPr>
            <p:ph type="ftr" sz="quarter" idx="19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8923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7"/>
            <a:ext cx="12192000" cy="685465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2750127"/>
            <a:ext cx="9144000" cy="1351506"/>
          </a:xfrm>
        </p:spPr>
        <p:txBody>
          <a:bodyPr anchor="b"/>
          <a:lstStyle>
            <a:lvl1pPr algn="ctr">
              <a:defRPr sz="6000"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93708"/>
            <a:ext cx="9144000" cy="558401"/>
          </a:xfrm>
        </p:spPr>
        <p:txBody>
          <a:bodyPr/>
          <a:lstStyle>
            <a:lvl1pPr marL="0" indent="0" algn="ctr"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CONFERENCE NAME / MEETING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1524000" y="6033858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05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DD / MM / YYYY</a:t>
            </a:r>
          </a:p>
        </p:txBody>
      </p:sp>
      <p:sp>
        <p:nvSpPr>
          <p:cNvPr id="16" name="Espace réservé du texte 14"/>
          <p:cNvSpPr>
            <a:spLocks noGrp="1"/>
          </p:cNvSpPr>
          <p:nvPr>
            <p:ph type="body" sz="quarter" idx="11" hasCustomPrompt="1"/>
          </p:nvPr>
        </p:nvSpPr>
        <p:spPr>
          <a:xfrm>
            <a:off x="1524000" y="5067129"/>
            <a:ext cx="9144000" cy="222624"/>
          </a:xfrm>
        </p:spPr>
        <p:txBody>
          <a:bodyPr>
            <a:noAutofit/>
          </a:bodyPr>
          <a:lstStyle>
            <a:lvl1pPr marL="0" indent="0" algn="ctr">
              <a:buFontTx/>
              <a:buNone/>
              <a:defRPr sz="1400" baseline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/>
              <a:t>First and Last Name</a:t>
            </a:r>
          </a:p>
        </p:txBody>
      </p:sp>
      <p:pic>
        <p:nvPicPr>
          <p:cNvPr id="9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57" y="758650"/>
            <a:ext cx="6054912" cy="249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7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(no formatt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980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3638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CERN </a:t>
            </a:r>
            <a:r>
              <a:rPr lang="fr-FR" dirty="0" err="1"/>
              <a:t>openlab</a:t>
            </a:r>
            <a:r>
              <a:rPr lang="fr-FR" dirty="0"/>
              <a:t> </a:t>
            </a:r>
            <a:r>
              <a:rPr lang="fr-FR" dirty="0" err="1"/>
              <a:t>presentations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Below are slides that may be useful in creating your presentation. They can be used to give a brief overview CERN </a:t>
            </a:r>
            <a:r>
              <a:rPr lang="en-GB" noProof="0" dirty="0" err="1"/>
              <a:t>openlab</a:t>
            </a:r>
            <a:r>
              <a:rPr lang="en-GB" noProof="0" dirty="0"/>
              <a:t> and its work. Feel free to include as many or as few of these slides as you see fit.</a:t>
            </a:r>
          </a:p>
          <a:p>
            <a:pPr lvl="0"/>
            <a:r>
              <a:rPr lang="en-GB" noProof="0" dirty="0"/>
              <a:t>Add new slides (of various layouts, but all with the CERN </a:t>
            </a:r>
            <a:r>
              <a:rPr lang="en-GB" noProof="0" dirty="0" err="1"/>
              <a:t>openlab</a:t>
            </a:r>
            <a:r>
              <a:rPr lang="en-GB" noProof="0" dirty="0"/>
              <a:t> formatting), by clicking the drop-down arrow alongside ‘add new slide’.</a:t>
            </a:r>
          </a:p>
          <a:p>
            <a:pPr lvl="0"/>
            <a:r>
              <a:rPr lang="en-GB" noProof="0" dirty="0"/>
              <a:t>If you are unsure about how to use these slides, or would like any guidance about presenting CERN </a:t>
            </a:r>
            <a:r>
              <a:rPr lang="en-GB" noProof="0" dirty="0" err="1"/>
              <a:t>openlab’s</a:t>
            </a:r>
            <a:r>
              <a:rPr lang="en-GB" noProof="0" dirty="0"/>
              <a:t> work, please contact Andrew Purcell.</a:t>
            </a:r>
          </a:p>
          <a:p>
            <a:pPr lvl="0"/>
            <a:r>
              <a:rPr lang="en-GB" noProof="0" dirty="0"/>
              <a:t>These slides are continuously updated by the CERN </a:t>
            </a:r>
            <a:r>
              <a:rPr lang="en-GB" noProof="0" dirty="0" err="1"/>
              <a:t>openlab</a:t>
            </a:r>
            <a:r>
              <a:rPr lang="en-GB" noProof="0" dirty="0"/>
              <a:t> communications team. The latest versions (4:3 and 16:9) are available at http://www.cern.ch/openlab/templates.</a:t>
            </a:r>
          </a:p>
          <a:p>
            <a:pPr lvl="0"/>
            <a:endParaRPr lang="fr-FR" dirty="0"/>
          </a:p>
          <a:p>
            <a:pPr lvl="0"/>
            <a:endParaRPr lang="fr-FR" dirty="0"/>
          </a:p>
        </p:txBody>
      </p:sp>
      <p:sp>
        <p:nvSpPr>
          <p:cNvPr id="10" name="Slide Number Placeholder 22"/>
          <p:cNvSpPr txBox="1">
            <a:spLocks/>
          </p:cNvSpPr>
          <p:nvPr userDrawn="1"/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2" r:id="rId3"/>
    <p:sldLayoutId id="2147483656" r:id="rId4"/>
    <p:sldLayoutId id="2147483653" r:id="rId5"/>
    <p:sldLayoutId id="2147483655" r:id="rId6"/>
    <p:sldLayoutId id="2147483657" r:id="rId7"/>
    <p:sldLayoutId id="2147483659" r:id="rId8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7C47D-4549-4F48-A99A-F30FE65C2BF6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2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F9805-8E9D-41A1-BB10-1BAB970395D3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0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42DA8-9024-46F5-B309-F43870A225C6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6/19/2023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microsoft.com/office/2007/relationships/diagramDrawing" Target="../diagrams/drawing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diagramColors" Target="../diagrams/colors4.xml"/><Relationship Id="rId5" Type="http://schemas.openxmlformats.org/officeDocument/2006/relationships/image" Target="../media/image23.png"/><Relationship Id="rId10" Type="http://schemas.openxmlformats.org/officeDocument/2006/relationships/diagramQuickStyle" Target="../diagrams/quickStyle4.xml"/><Relationship Id="rId4" Type="http://schemas.openxmlformats.org/officeDocument/2006/relationships/image" Target="../media/image22.png"/><Relationship Id="rId9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openxmlformats.org/officeDocument/2006/relationships/diagramLayout" Target="../diagrams/layout5.xml"/><Relationship Id="rId7" Type="http://schemas.openxmlformats.org/officeDocument/2006/relationships/oleObject" Target="../embeddings/oleObject1.bin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png"/><Relationship Id="rId2" Type="http://schemas.openxmlformats.org/officeDocument/2006/relationships/hyperlink" Target="https://indico.cern.ch/rooms/book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go/CbD8" TargetMode="External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6988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ummerstudent.web.cern.ch/lectures-2023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0.xml"/><Relationship Id="rId4" Type="http://schemas.openxmlformats.org/officeDocument/2006/relationships/hyperlink" Target="https://summerstudent.web.cern.ch/workshop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5602" y="4885567"/>
            <a:ext cx="8899021" cy="939689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sz="4900" dirty="0"/>
              <a:t>Summer Student induction</a:t>
            </a:r>
            <a:endParaRPr lang="en-GB" sz="49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91D34C-F8C6-4D3B-8FC3-A74224446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129" y="2949677"/>
            <a:ext cx="5191431" cy="19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Safety at CERN</a:t>
            </a:r>
            <a:endParaRPr lang="en-GB" dirty="0"/>
          </a:p>
        </p:txBody>
      </p:sp>
      <p:pic>
        <p:nvPicPr>
          <p:cNvPr id="11" name="Picture 10" descr="A red sign with black text&#10;&#10;Description automatically generated with medium confidenc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8078" y="2791779"/>
            <a:ext cx="1408298" cy="10486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4955" y="4372302"/>
            <a:ext cx="1621677" cy="2030144"/>
          </a:xfrm>
          <a:prstGeom prst="rect">
            <a:avLst/>
          </a:prstGeom>
        </p:spPr>
      </p:pic>
      <p:pic>
        <p:nvPicPr>
          <p:cNvPr id="13" name="Picture 12" descr="A green and yellow striped flag&#10;&#10;Description automatically generated with low confidenc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258" y="5111605"/>
            <a:ext cx="991612" cy="11601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5795" y="5319810"/>
            <a:ext cx="1426588" cy="74377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3727" y="4534094"/>
            <a:ext cx="1706559" cy="1706559"/>
          </a:xfrm>
          <a:prstGeom prst="rect">
            <a:avLst/>
          </a:prstGeom>
        </p:spPr>
      </p:pic>
      <p:pic>
        <p:nvPicPr>
          <p:cNvPr id="16" name="Picture 15" descr="A red and white sign&#10;&#10;Description automatically generated with low confidenc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8820" y="2405929"/>
            <a:ext cx="1563099" cy="1558658"/>
          </a:xfrm>
          <a:prstGeom prst="rect">
            <a:avLst/>
          </a:prstGeom>
        </p:spPr>
      </p:pic>
      <p:graphicFrame>
        <p:nvGraphicFramePr>
          <p:cNvPr id="20" name="TextBox 17">
            <a:extLst>
              <a:ext uri="{FF2B5EF4-FFF2-40B4-BE49-F238E27FC236}">
                <a16:creationId xmlns:a16="http://schemas.microsoft.com/office/drawing/2014/main" id="{170A7957-EEC8-3CE4-4F78-53BCDC8530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2801562"/>
              </p:ext>
            </p:extLst>
          </p:nvPr>
        </p:nvGraphicFramePr>
        <p:xfrm>
          <a:off x="794657" y="1083618"/>
          <a:ext cx="10027920" cy="3896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CE165E-F086-3EA2-8876-A8031E608BD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733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8200" y="1021903"/>
            <a:ext cx="10515600" cy="515802"/>
          </a:xfrm>
        </p:spPr>
        <p:txBody>
          <a:bodyPr>
            <a:normAutofit/>
          </a:bodyPr>
          <a:lstStyle/>
          <a:p>
            <a:r>
              <a:rPr lang="en-US" dirty="0"/>
              <a:t>You can loan a bike at CERN for free! (Mobility Center, next to Entrance A)  </a:t>
            </a:r>
          </a:p>
          <a:p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Bike to work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78605" y="1655387"/>
            <a:ext cx="521393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How? </a:t>
            </a: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44609670"/>
              </p:ext>
            </p:extLst>
          </p:nvPr>
        </p:nvGraphicFramePr>
        <p:xfrm>
          <a:off x="770655" y="2003068"/>
          <a:ext cx="5429830" cy="29544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756901"/>
              </p:ext>
            </p:extLst>
          </p:nvPr>
        </p:nvGraphicFramePr>
        <p:xfrm>
          <a:off x="6689163" y="2022861"/>
          <a:ext cx="5325036" cy="30862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7" imgW="10894025" imgH="6312984" progId="Word.Document.12">
                  <p:embed/>
                </p:oleObj>
              </mc:Choice>
              <mc:Fallback>
                <p:oleObj name="Document" r:id="rId7" imgW="10894025" imgH="6312984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89163" y="2022861"/>
                        <a:ext cx="5325036" cy="3086224"/>
                      </a:xfrm>
                      <a:prstGeom prst="rect">
                        <a:avLst/>
                      </a:prstGeom>
                      <a:noFill/>
                      <a:ln w="2857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58858" y="1655387"/>
            <a:ext cx="5214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Map Meyrin-Hotel by Bike: </a:t>
            </a:r>
            <a:endParaRPr lang="en-GB" b="1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605" y="5109084"/>
            <a:ext cx="76071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Careful: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Always wear your </a:t>
            </a:r>
            <a:r>
              <a:rPr lang="en-US" sz="1600" b="1" dirty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helmet and fluorescent vest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Pay attention: at the </a:t>
            </a:r>
            <a:r>
              <a:rPr lang="en-US" sz="1600" b="1" dirty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roundabout in Saint-</a:t>
            </a:r>
            <a:r>
              <a:rPr lang="en-US" sz="1600" b="1" dirty="0" err="1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Genis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, you do not have priority</a:t>
            </a:r>
            <a:r>
              <a:rPr lang="en-GB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! </a:t>
            </a: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97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834735" y="1008200"/>
            <a:ext cx="10515600" cy="515802"/>
          </a:xfrm>
        </p:spPr>
        <p:txBody>
          <a:bodyPr/>
          <a:lstStyle/>
          <a:p>
            <a:r>
              <a:rPr lang="en-GB" dirty="0" err="1"/>
              <a:t>Séjours</a:t>
            </a:r>
            <a:r>
              <a:rPr lang="en-GB" dirty="0"/>
              <a:t> &amp; Affaires Saint </a:t>
            </a:r>
            <a:r>
              <a:rPr lang="en-GB" dirty="0" err="1"/>
              <a:t>Genis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Hotel and cleaning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458521"/>
            <a:ext cx="534499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facilities: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Green area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Fitness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room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Balcony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in each apartment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Parking (also for </a:t>
            </a:r>
            <a:r>
              <a:rPr lang="en-US" sz="1600" b="1" dirty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bike</a:t>
            </a:r>
            <a:r>
              <a:rPr lang="en-US" sz="1600" dirty="0">
                <a:solidFill>
                  <a:srgbClr val="F3903B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)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Washing machine (5€/machine)…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99418" y="3138180"/>
            <a:ext cx="6009312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Cleaning: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For your own comfort and to avoid any conflict, </a:t>
            </a:r>
            <a:r>
              <a:rPr lang="en-US" sz="16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keep your apartment clean during your stay</a:t>
            </a:r>
          </a:p>
          <a:p>
            <a:pPr>
              <a:buClr>
                <a:srgbClr val="2A7DBF"/>
              </a:buClr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>
              <a:buClr>
                <a:srgbClr val="2A7DBF"/>
              </a:buClr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	Vacuum cleaner and other cleaning equipment 	available at the reception </a:t>
            </a:r>
          </a:p>
          <a:p>
            <a:pPr>
              <a:buClr>
                <a:srgbClr val="2A7DBF"/>
              </a:buClr>
            </a:pP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Clr>
                <a:srgbClr val="2A7DBF"/>
              </a:buClr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en-US" sz="16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Cleaning plan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usually helps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</a:t>
            </a: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buClr>
                <a:srgbClr val="2A7DBF"/>
              </a:buClr>
            </a:pP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lvl="1">
              <a:buClr>
                <a:srgbClr val="2A7DBF"/>
              </a:buClr>
            </a:pPr>
            <a:endParaRPr lang="en-US" sz="8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You will pay a </a:t>
            </a:r>
            <a:r>
              <a:rPr lang="en-US" sz="1600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cleaning fee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at the end of your stay, this will be added to your last hotel invoice. (around 10 Euros/person)</a:t>
            </a:r>
            <a:endParaRPr lang="en-US" sz="1600" dirty="0">
              <a:solidFill>
                <a:srgbClr val="F28F3B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378331" y="4668176"/>
            <a:ext cx="264920" cy="2247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018335" y="1476940"/>
            <a:ext cx="49168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2A7DBF"/>
              </a:buClr>
            </a:pPr>
            <a:r>
              <a:rPr lang="en-US" b="1" dirty="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rPr>
              <a:t>Noise: 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Remember that you aren’t alone in the hostel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Buy ear plugs!</a:t>
            </a: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buClr>
                <a:srgbClr val="2A7DBF"/>
              </a:buClr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F28F3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1378331" y="5173902"/>
            <a:ext cx="264920" cy="22472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F0B040-19E9-42DF-8E29-E8E1898EA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3478" y="2540256"/>
            <a:ext cx="2987040" cy="22402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FF05559-B8DD-0822-246E-3AF56B7F62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638" y="4643136"/>
            <a:ext cx="1875840" cy="187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914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useful information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19499" y="1324598"/>
            <a:ext cx="55462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Want to organize a BBQ? Book your space at: 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2"/>
              </a:rPr>
              <a:t>https://indico.cern.ch/rooms/book</a:t>
            </a:r>
            <a:r>
              <a:rPr lang="en-US" sz="16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endParaRPr lang="en-US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sz="1600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AutoShape 8" descr="Montreux 2022: Das Plakat ist da – Jazz thing &amp; Blue Rhythm">
            <a:extLst>
              <a:ext uri="{FF2B5EF4-FFF2-40B4-BE49-F238E27FC236}">
                <a16:creationId xmlns:a16="http://schemas.microsoft.com/office/drawing/2014/main" id="{B99F6245-BF84-442B-B493-FD24B7F9E2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246214-A1E2-691C-E1F3-1F03BC5D0F6F}"/>
              </a:ext>
            </a:extLst>
          </p:cNvPr>
          <p:cNvSpPr txBox="1"/>
          <p:nvPr/>
        </p:nvSpPr>
        <p:spPr>
          <a:xfrm>
            <a:off x="3047189" y="3244334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</p:txBody>
      </p:sp>
      <p:pic>
        <p:nvPicPr>
          <p:cNvPr id="8" name="Picture 7" descr="A picture containing text, graphic design, graphics, poster&#10;&#10;Description automatically generated">
            <a:extLst>
              <a:ext uri="{FF2B5EF4-FFF2-40B4-BE49-F238E27FC236}">
                <a16:creationId xmlns:a16="http://schemas.microsoft.com/office/drawing/2014/main" id="{7451E315-B663-759F-BDCB-144368749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3550" y="3276600"/>
            <a:ext cx="2024644" cy="2886195"/>
          </a:xfrm>
          <a:prstGeom prst="rect">
            <a:avLst/>
          </a:prstGeom>
        </p:spPr>
      </p:pic>
      <p:pic>
        <p:nvPicPr>
          <p:cNvPr id="13" name="Picture 12" descr="A picture containing graphics, screenshot, text, font&#10;&#10;Description automatically generated">
            <a:extLst>
              <a:ext uri="{FF2B5EF4-FFF2-40B4-BE49-F238E27FC236}">
                <a16:creationId xmlns:a16="http://schemas.microsoft.com/office/drawing/2014/main" id="{F2852F23-3D89-18E5-6147-4177C4264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1174" y="1680075"/>
            <a:ext cx="3409950" cy="228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CF5BE2-8A97-3FED-0C15-D43F45DC88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6256" y="679570"/>
            <a:ext cx="2724150" cy="1676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1EDF1AD-4EB9-3C10-0D52-F5E8B36036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5815" y="2581650"/>
            <a:ext cx="2864916" cy="35811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679338-E381-3756-154F-EDA1BB1840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4130" y="4240868"/>
            <a:ext cx="4504011" cy="2252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607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Communications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74917" y="1981851"/>
            <a:ext cx="463420" cy="452640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4168788" y="2023505"/>
            <a:ext cx="71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We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encourage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communicate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about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work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publically</a:t>
            </a:r>
            <a:r>
              <a:rPr lang="fr-FR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r>
              <a:rPr lang="fr-FR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874012" y="3256399"/>
            <a:ext cx="2333674" cy="911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b="0" spc="-50" dirty="0">
                <a:solidFill>
                  <a:srgbClr val="2A7DB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Andrew Purcell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400" b="0" i="1" spc="-50" dirty="0">
                <a:solidFill>
                  <a:srgbClr val="CF334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officer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>
          <a:xfrm>
            <a:off x="498089" y="5512583"/>
            <a:ext cx="2977670" cy="113280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400" b="0" spc="-50" dirty="0">
                <a:solidFill>
                  <a:srgbClr val="2A7DBF"/>
                </a:solidFill>
                <a:latin typeface="Arial"/>
                <a:cs typeface="Arial"/>
              </a:rPr>
              <a:t>Laraib Khan              Marina Banjac</a:t>
            </a:r>
            <a:endParaRPr lang="en-US" sz="1400" b="0" spc="-50" dirty="0">
              <a:solidFill>
                <a:srgbClr val="2A7DB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400" b="0" i="1" spc="-50" dirty="0">
                <a:solidFill>
                  <a:srgbClr val="CF334B"/>
                </a:solidFill>
                <a:latin typeface="Arial"/>
                <a:cs typeface="Arial"/>
              </a:rPr>
              <a:t>Junior communications officers</a:t>
            </a:r>
            <a:endParaRPr lang="en-US" sz="1400" b="0" i="1" spc="-50" dirty="0">
              <a:solidFill>
                <a:srgbClr val="CF334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Contact the communications office</a:t>
            </a:r>
            <a:endParaRPr lang="en-GB" dirty="0"/>
          </a:p>
        </p:txBody>
      </p:sp>
      <p:pic>
        <p:nvPicPr>
          <p:cNvPr id="24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96866" y="2545237"/>
            <a:ext cx="463420" cy="452640"/>
          </a:xfrm>
          <a:prstGeom prst="rect">
            <a:avLst/>
          </a:prstGeom>
        </p:spPr>
      </p:pic>
      <p:sp>
        <p:nvSpPr>
          <p:cNvPr id="25" name="ZoneTexte 17"/>
          <p:cNvSpPr txBox="1"/>
          <p:nvPr/>
        </p:nvSpPr>
        <p:spPr>
          <a:xfrm>
            <a:off x="4250894" y="3749943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It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important,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however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please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contact us first!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596866" y="3148838"/>
            <a:ext cx="463420" cy="452640"/>
          </a:xfrm>
          <a:prstGeom prst="rect">
            <a:avLst/>
          </a:prstGeom>
        </p:spPr>
      </p:pic>
      <p:sp>
        <p:nvSpPr>
          <p:cNvPr id="27" name="ZoneTexte 17"/>
          <p:cNvSpPr txBox="1"/>
          <p:nvPr/>
        </p:nvSpPr>
        <p:spPr>
          <a:xfrm>
            <a:off x="4250894" y="3190491"/>
            <a:ext cx="669242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If </a:t>
            </a:r>
            <a:r>
              <a:rPr lang="fr-FR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you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 are </a:t>
            </a:r>
            <a:r>
              <a:rPr lang="fr-FR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contacted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 by the media, </a:t>
            </a:r>
            <a:r>
              <a:rPr lang="fr-FR" b="1" dirty="0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let us know</a:t>
            </a:r>
            <a:r>
              <a:rPr lang="fr-FR" dirty="0">
                <a:solidFill>
                  <a:srgbClr val="2A7DBF"/>
                </a:solidFill>
                <a:latin typeface="Arial"/>
                <a:ea typeface="Arial" charset="0"/>
                <a:cs typeface="Arial"/>
              </a:rPr>
              <a:t>.</a:t>
            </a:r>
            <a:r>
              <a:rPr lang="fr-FR" dirty="0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 </a:t>
            </a:r>
            <a:endParaRPr lang="fr-FR" b="1" i="1">
              <a:solidFill>
                <a:srgbClr val="CF334B"/>
              </a:solidFill>
              <a:latin typeface="Arial"/>
              <a:ea typeface="Arial" charset="0"/>
              <a:cs typeface="Arial"/>
            </a:endParaRPr>
          </a:p>
        </p:txBody>
      </p:sp>
      <p:pic>
        <p:nvPicPr>
          <p:cNvPr id="28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3712224"/>
            <a:ext cx="463420" cy="452640"/>
          </a:xfrm>
          <a:prstGeom prst="rect">
            <a:avLst/>
          </a:prstGeom>
        </p:spPr>
      </p:pic>
      <p:sp>
        <p:nvSpPr>
          <p:cNvPr id="29" name="ZoneTexte 17"/>
          <p:cNvSpPr txBox="1"/>
          <p:nvPr/>
        </p:nvSpPr>
        <p:spPr>
          <a:xfrm>
            <a:off x="4212687" y="2580799"/>
            <a:ext cx="731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We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can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provide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guidance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facts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/figures, and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other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info.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0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4309328"/>
            <a:ext cx="463420" cy="452640"/>
          </a:xfrm>
          <a:prstGeom prst="rect">
            <a:avLst/>
          </a:prstGeom>
        </p:spPr>
      </p:pic>
      <p:sp>
        <p:nvSpPr>
          <p:cNvPr id="31" name="ZoneTexte 17"/>
          <p:cNvSpPr txBox="1"/>
          <p:nvPr/>
        </p:nvSpPr>
        <p:spPr>
          <a:xfrm>
            <a:off x="4292896" y="4310877"/>
            <a:ext cx="66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It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vital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respect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confidentiality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agreements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2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297" t="71047"/>
          <a:stretch/>
        </p:blipFill>
        <p:spPr>
          <a:xfrm>
            <a:off x="3618815" y="4938438"/>
            <a:ext cx="463420" cy="452640"/>
          </a:xfrm>
          <a:prstGeom prst="rect">
            <a:avLst/>
          </a:prstGeom>
        </p:spPr>
      </p:pic>
      <p:sp>
        <p:nvSpPr>
          <p:cNvPr id="33" name="ZoneTexte 17"/>
          <p:cNvSpPr txBox="1"/>
          <p:nvPr/>
        </p:nvSpPr>
        <p:spPr>
          <a:xfrm>
            <a:off x="4212686" y="4980092"/>
            <a:ext cx="7874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Be sure to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remember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the CERN Code of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Conduct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http://cern.ch/go/CbD8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402" y="1670985"/>
            <a:ext cx="2288729" cy="1527011"/>
          </a:xfrm>
          <a:prstGeom prst="rect">
            <a:avLst/>
          </a:prstGeom>
        </p:spPr>
      </p:pic>
      <p:pic>
        <p:nvPicPr>
          <p:cNvPr id="3" name="Picture 5">
            <a:extLst>
              <a:ext uri="{FF2B5EF4-FFF2-40B4-BE49-F238E27FC236}">
                <a16:creationId xmlns:a16="http://schemas.microsoft.com/office/drawing/2014/main" id="{3DD6FD39-FFFB-904E-850A-7086B3842C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7479" y="4112793"/>
            <a:ext cx="1279359" cy="1269334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ECE9776D-4291-89CA-543D-8C84B76AB5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532" y="4122821"/>
            <a:ext cx="1279358" cy="1279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023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39628"/>
            <a:ext cx="10515600" cy="549275"/>
          </a:xfrm>
        </p:spPr>
        <p:txBody>
          <a:bodyPr>
            <a:noAutofit/>
          </a:bodyPr>
          <a:lstStyle/>
          <a:p>
            <a:r>
              <a:rPr lang="fr-FR" sz="4000" dirty="0"/>
              <a:t>Communications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 you today</a:t>
            </a:r>
            <a:endParaRPr lang="en-GB" dirty="0"/>
          </a:p>
        </p:txBody>
      </p:sp>
      <p:sp>
        <p:nvSpPr>
          <p:cNvPr id="35" name="ZoneTexte 17"/>
          <p:cNvSpPr txBox="1"/>
          <p:nvPr/>
        </p:nvSpPr>
        <p:spPr>
          <a:xfrm>
            <a:off x="1667186" y="5101253"/>
            <a:ext cx="2363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Don’t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forget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pick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up </a:t>
            </a:r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t-shirt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…</a:t>
            </a:r>
            <a:endParaRPr lang="fr-FR" b="1" i="1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ZoneTexte 17"/>
          <p:cNvSpPr txBox="1"/>
          <p:nvPr/>
        </p:nvSpPr>
        <p:spPr>
          <a:xfrm>
            <a:off x="5275702" y="1809745"/>
            <a:ext cx="6042321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fr-FR" b="1" u="sng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Group photo</a:t>
            </a:r>
          </a:p>
          <a:p>
            <a:pPr algn="ctr"/>
            <a:endParaRPr lang="fr-FR" b="1" u="sng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A group photo </a:t>
            </a:r>
            <a:r>
              <a:rPr lang="fr-FR" dirty="0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will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be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 </a:t>
            </a:r>
            <a:r>
              <a:rPr lang="fr-FR" dirty="0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taken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 on </a:t>
            </a:r>
            <a:r>
              <a:rPr lang="fr-FR" dirty="0" err="1">
                <a:solidFill>
                  <a:schemeClr val="bg1">
                    <a:lumMod val="95000"/>
                  </a:schemeClr>
                </a:solidFill>
                <a:highlight>
                  <a:srgbClr val="800000"/>
                </a:highlight>
                <a:latin typeface="Arial"/>
                <a:ea typeface="Arial" charset="0"/>
                <a:cs typeface="Arial"/>
              </a:rPr>
              <a:t>Monday</a:t>
            </a:r>
            <a:r>
              <a:rPr lang="fr-FR" dirty="0">
                <a:solidFill>
                  <a:schemeClr val="bg1">
                    <a:lumMod val="95000"/>
                  </a:schemeClr>
                </a:solidFill>
                <a:highlight>
                  <a:srgbClr val="800000"/>
                </a:highlight>
                <a:latin typeface="Arial"/>
                <a:ea typeface="Arial" charset="0"/>
                <a:cs typeface="Arial"/>
              </a:rPr>
              <a:t> 17th July, 11:30</a:t>
            </a:r>
            <a:endParaRPr lang="fr-FR" i="1" dirty="0">
              <a:solidFill>
                <a:schemeClr val="bg1">
                  <a:lumMod val="95000"/>
                </a:schemeClr>
              </a:solidFill>
              <a:highlight>
                <a:srgbClr val="800000"/>
              </a:highlight>
              <a:latin typeface="Arial"/>
              <a:ea typeface="Arial" charset="0"/>
              <a:cs typeface="Arial" charset="0"/>
            </a:endParaRPr>
          </a:p>
          <a:p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Don’t </a:t>
            </a:r>
            <a:r>
              <a:rPr lang="fr-FR" dirty="0" err="1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forget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: </a:t>
            </a:r>
            <a:r>
              <a:rPr lang="fr-FR" b="1" dirty="0" err="1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add</a:t>
            </a:r>
            <a:r>
              <a:rPr lang="fr-FR" b="1" dirty="0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this</a:t>
            </a:r>
            <a:r>
              <a:rPr lang="fr-FR" b="1" dirty="0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 to </a:t>
            </a:r>
            <a:r>
              <a:rPr lang="fr-FR" b="1" dirty="0" err="1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your</a:t>
            </a:r>
            <a:r>
              <a:rPr lang="fr-FR" b="1" dirty="0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 </a:t>
            </a:r>
            <a:r>
              <a:rPr lang="fr-FR" b="1" dirty="0" err="1">
                <a:solidFill>
                  <a:srgbClr val="CF334B"/>
                </a:solidFill>
                <a:latin typeface="Arial"/>
                <a:ea typeface="Arial" charset="0"/>
                <a:cs typeface="Arial"/>
              </a:rPr>
              <a:t>calendar</a:t>
            </a:r>
            <a:r>
              <a:rPr lang="fr-FR" dirty="0">
                <a:solidFill>
                  <a:srgbClr val="2B7DC0"/>
                </a:solidFill>
                <a:latin typeface="Arial"/>
                <a:ea typeface="Arial" charset="0"/>
                <a:cs typeface="Arial"/>
              </a:rPr>
              <a:t>.</a:t>
            </a:r>
          </a:p>
          <a:p>
            <a:endParaRPr lang="fr-FR" dirty="0">
              <a:solidFill>
                <a:srgbClr val="2B7DC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err="1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Meet</a:t>
            </a:r>
            <a:r>
              <a:rPr lang="fr-FR" dirty="0">
                <a:solidFill>
                  <a:srgbClr val="2B7DC0"/>
                </a:solidFill>
                <a:latin typeface="Arial" charset="0"/>
                <a:ea typeface="Arial" charset="0"/>
                <a:cs typeface="Arial" charset="0"/>
              </a:rPr>
              <a:t> in front of the Globe</a:t>
            </a:r>
          </a:p>
          <a:p>
            <a:endParaRPr lang="fr-FR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Remember</a:t>
            </a:r>
            <a:r>
              <a:rPr lang="fr-FR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wear </a:t>
            </a:r>
            <a:r>
              <a:rPr lang="fr-FR" b="1" dirty="0" err="1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your</a:t>
            </a:r>
            <a:r>
              <a:rPr lang="fr-FR" b="1" dirty="0">
                <a:solidFill>
                  <a:srgbClr val="CF334B"/>
                </a:solidFill>
                <a:latin typeface="Arial" charset="0"/>
                <a:ea typeface="Arial" charset="0"/>
                <a:cs typeface="Arial" charset="0"/>
              </a:rPr>
              <a:t> T-shirts</a:t>
            </a:r>
            <a:r>
              <a:rPr lang="fr-FR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fr-FR" dirty="0">
              <a:solidFill>
                <a:srgbClr val="CF334B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152" y="525026"/>
            <a:ext cx="1783937" cy="56621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E27795-B52E-C6DF-D3BE-F5C7CE8B323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0E42D1AF-C921-6F94-9492-DA7C44E28B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270" t="29725" r="43528" b="30533"/>
          <a:stretch/>
        </p:blipFill>
        <p:spPr>
          <a:xfrm>
            <a:off x="794085" y="1632033"/>
            <a:ext cx="4202861" cy="328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355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331823" y="3557251"/>
            <a:ext cx="6069881" cy="812968"/>
          </a:xfrm>
        </p:spPr>
        <p:txBody>
          <a:bodyPr>
            <a:noAutofit/>
          </a:bodyPr>
          <a:lstStyle/>
          <a:p>
            <a:r>
              <a:rPr lang="fr-FR" sz="6000" dirty="0"/>
              <a:t>QUESTIONS?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047" y="1295407"/>
            <a:ext cx="1171074" cy="117107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5995DA-1C75-065F-ADBC-50E71A7FF19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925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Your CERN </a:t>
            </a:r>
            <a:r>
              <a:rPr lang="en-GB" dirty="0" err="1"/>
              <a:t>openlab</a:t>
            </a:r>
            <a:r>
              <a:rPr lang="en-GB" dirty="0"/>
              <a:t> Summer Student Experience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3485" y="1200819"/>
            <a:ext cx="10430854" cy="5027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Congratulations, you were selected from 1,880 applications!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9 weeks contract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Work on a project together with your CERN supervisor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Project report 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Initial draft after 4 weeks (table of content, main sections)</a:t>
            </a:r>
          </a:p>
          <a:p>
            <a:pPr marL="742950" lvl="1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Final draft to your supervisor a week before leaving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5-minute ‘lightning talk’ to describe your project and its outcome in August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Visits to CERN experiments and installations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A series of 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  <a:hlinkClick r:id="rId3"/>
              </a:rPr>
              <a:t>lectures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about IT, computing and data management applied to HEP and other scientific domains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Possibility to attend Workshops</a:t>
            </a:r>
          </a:p>
          <a:p>
            <a:pPr marL="285750" indent="-285750">
              <a:lnSpc>
                <a:spcPct val="150000"/>
              </a:lnSpc>
              <a:buBlip>
                <a:blip r:embed="rId2"/>
              </a:buBlip>
            </a:pP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 CERN openlab summer student </a:t>
            </a:r>
            <a:r>
              <a:rPr lang="en-GB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webfest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4035135" y="6273958"/>
            <a:ext cx="4114800" cy="365125"/>
          </a:xfrm>
        </p:spPr>
        <p:txBody>
          <a:bodyPr/>
          <a:lstStyle/>
          <a:p>
            <a:r>
              <a:rPr lang="en-GB" dirty="0"/>
              <a:t>openlab summer student team 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5F6E045-48EF-4ED1-818D-A7DE674A12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4010" y="1371600"/>
            <a:ext cx="3665758" cy="168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060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CERN </a:t>
            </a:r>
            <a:r>
              <a:rPr lang="en-US" dirty="0" err="1"/>
              <a:t>openlab</a:t>
            </a:r>
            <a:r>
              <a:rPr lang="en-US" dirty="0"/>
              <a:t> lecture </a:t>
            </a:r>
            <a:r>
              <a:rPr lang="en-US" dirty="0" err="1"/>
              <a:t>programme</a:t>
            </a:r>
            <a:endParaRPr lang="en-GB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804183338"/>
              </p:ext>
            </p:extLst>
          </p:nvPr>
        </p:nvGraphicFramePr>
        <p:xfrm>
          <a:off x="834735" y="2600087"/>
          <a:ext cx="10515600" cy="25872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3185" y="1089351"/>
            <a:ext cx="2339219" cy="1752156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10335284" y="1046978"/>
            <a:ext cx="1435693" cy="917606"/>
          </a:xfrm>
          <a:prstGeom prst="wedgeEllipseCallout">
            <a:avLst>
              <a:gd name="adj1" fmla="val -71785"/>
              <a:gd name="adj2" fmla="val 536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Bring your own coffee…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5545803"/>
            <a:ext cx="1038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The openlab lectures start on July 4</a:t>
            </a:r>
            <a:r>
              <a:rPr lang="en-US" b="1" baseline="300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!</a:t>
            </a:r>
            <a:endParaRPr lang="en-GB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7947" y="1215136"/>
            <a:ext cx="4494375" cy="1575662"/>
          </a:xfrm>
          <a:prstGeom prst="rect">
            <a:avLst/>
          </a:prstGeom>
        </p:spPr>
      </p:pic>
      <p:sp>
        <p:nvSpPr>
          <p:cNvPr id="12" name="Footer Placeholder 18">
            <a:extLst>
              <a:ext uri="{FF2B5EF4-FFF2-40B4-BE49-F238E27FC236}">
                <a16:creationId xmlns:a16="http://schemas.microsoft.com/office/drawing/2014/main" id="{DB9E98FD-7A1F-45A1-B503-A2C15B139FF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035425" y="6273800"/>
            <a:ext cx="4114800" cy="365125"/>
          </a:xfrm>
        </p:spPr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  <p:sp>
        <p:nvSpPr>
          <p:cNvPr id="13" name="Footer Placeholder 18">
            <a:extLst>
              <a:ext uri="{FF2B5EF4-FFF2-40B4-BE49-F238E27FC236}">
                <a16:creationId xmlns:a16="http://schemas.microsoft.com/office/drawing/2014/main" id="{AE5C33D2-6C52-4348-8E3A-74876FC79C13}"/>
              </a:ext>
            </a:extLst>
          </p:cNvPr>
          <p:cNvSpPr txBox="1">
            <a:spLocks/>
          </p:cNvSpPr>
          <p:nvPr/>
        </p:nvSpPr>
        <p:spPr>
          <a:xfrm>
            <a:off x="4035135" y="627395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100" kern="1200">
                <a:solidFill>
                  <a:srgbClr val="18AF9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4D610D-0A04-B3AA-ECA4-BCD815E813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287442">
            <a:off x="8295688" y="5260424"/>
            <a:ext cx="1728455" cy="127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877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 vert="horz" lIns="45720" rIns="4572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900"/>
              <a:t>Physics Lecture Programme Schedule (Main auditorium):</a:t>
            </a:r>
            <a:br>
              <a:rPr lang="en-US" sz="2900"/>
            </a:br>
            <a:endParaRPr lang="en-US" sz="2900"/>
          </a:p>
        </p:txBody>
      </p:sp>
      <p:pic>
        <p:nvPicPr>
          <p:cNvPr id="6" name="Picture 5" descr="A group of people standing outside&#10;&#10;Description automatically generated with low confidence">
            <a:extLst>
              <a:ext uri="{FF2B5EF4-FFF2-40B4-BE49-F238E27FC236}">
                <a16:creationId xmlns:a16="http://schemas.microsoft.com/office/drawing/2014/main" id="{8E5EA328-4A74-057F-5BF5-BE53CE3AA0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6" r="13287" b="-2"/>
          <a:stretch/>
        </p:blipFill>
        <p:spPr>
          <a:xfrm>
            <a:off x="536028" y="1557293"/>
            <a:ext cx="4196383" cy="374341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86D2D7A-057B-4DAF-B7EE-1F6D05130D2C}"/>
              </a:ext>
            </a:extLst>
          </p:cNvPr>
          <p:cNvSpPr txBox="1"/>
          <p:nvPr/>
        </p:nvSpPr>
        <p:spPr>
          <a:xfrm>
            <a:off x="5689600" y="1600201"/>
            <a:ext cx="4876800" cy="4350385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sv-SE" dirty="0"/>
              <a:t>The MS/NMS lecture programme ”aims at providing a pedagogical introduction to all the areas of the CERN research Mission”. </a:t>
            </a:r>
            <a:endParaRPr lang="sv-SE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endParaRPr lang="sv-SE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sv-SE" dirty="0"/>
              <a:t>The full programme can be found here: </a:t>
            </a:r>
            <a:endParaRPr lang="sv-SE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en-GB" dirty="0">
                <a:hlinkClick r:id="rId3"/>
              </a:rPr>
              <a:t>Lectures 2023 | summerstudent.web.cern.ch</a:t>
            </a:r>
            <a:endParaRPr lang="en-GB"/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endParaRPr lang="sv-SE"/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sv-SE" dirty="0"/>
              <a:t>You are welcome to attend as many lectures as you feel that you can manage. Please discuss with your supervisor.</a:t>
            </a:r>
            <a:endParaRPr lang="sv-SE"/>
          </a:p>
          <a:p>
            <a:pPr marL="285750" indent="-28575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Font typeface="Arial"/>
              <a:buChar char="•"/>
            </a:pPr>
            <a:r>
              <a:rPr lang="sv-SE" dirty="0"/>
              <a:t>The MS/NMS programme is also setting up workshops that might be of interest to you </a:t>
            </a:r>
            <a:r>
              <a:rPr lang="en-GB" dirty="0">
                <a:hlinkClick r:id="rId4"/>
              </a:rPr>
              <a:t>Workshops | summerstudent.web.cern.ch</a:t>
            </a:r>
            <a:endParaRPr lang="en-GB"/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F00AAE2C-EBB6-D9DA-BEA5-9C8480187E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936F0D0E-4C6F-4166-874C-B8C8F9AEE50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>
                <a:spcAft>
                  <a:spcPts val="600"/>
                </a:spcAft>
              </a:pPr>
              <a:t>6/19/2023</a:t>
            </a:fld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3BFE91-DE68-6E0E-35F1-446520D534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5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group of people watching a person presenting&#10;&#10;Description automatically generated with low confidenc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6" r="-2" b="23490"/>
          <a:stretch/>
        </p:blipFill>
        <p:spPr>
          <a:xfrm>
            <a:off x="4883025" y="10"/>
            <a:ext cx="7308975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</p:spPr>
      </p:pic>
      <p:pic>
        <p:nvPicPr>
          <p:cNvPr id="2" name="Picture 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FF95F62-374B-02D1-50C3-81B280AFA2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911" r="-2" b="-2"/>
          <a:stretch/>
        </p:blipFill>
        <p:spPr>
          <a:xfrm>
            <a:off x="4883025" y="3493008"/>
            <a:ext cx="7308975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</p:spPr>
      </p:pic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0" name="Freeform: Shape 19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7332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8056" y="859536"/>
            <a:ext cx="4832802" cy="1243584"/>
          </a:xfrm>
        </p:spPr>
        <p:txBody>
          <a:bodyPr vert="horz" lIns="91440" tIns="45720" rIns="91440" bIns="45720" rtlCol="0" anchor="ctr">
            <a:normAutofit/>
          </a:bodyPr>
          <a:lstStyle/>
          <a:p>
            <a:b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Events, excursions</a:t>
            </a:r>
            <a:br>
              <a:rPr lang="en-US" sz="2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6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544" y="2194560"/>
            <a:ext cx="4892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44" y="2078080"/>
            <a:ext cx="5151354" cy="41417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Welcome drink for all summer students 4</a:t>
            </a:r>
            <a:r>
              <a:rPr lang="en-US" sz="2000" b="1" baseline="300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</a:t>
            </a:r>
            <a:r>
              <a:rPr lang="en-US" sz="20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 of July at 17 h in R2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Treasure hunt in Geneva, date TBC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CERN visits to experiments and installations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 err="1">
                <a:solidFill>
                  <a:srgbClr val="2A7DBF"/>
                </a:solidFill>
                <a:latin typeface="Arial"/>
                <a:ea typeface="Arial" charset="0"/>
                <a:cs typeface="Arial"/>
              </a:rPr>
              <a:t>Webfest</a:t>
            </a:r>
            <a:r>
              <a:rPr lang="en-US" sz="2000" b="1" dirty="0">
                <a:solidFill>
                  <a:srgbClr val="2A7DBF"/>
                </a:solidFill>
                <a:latin typeface="Arial"/>
                <a:ea typeface="Arial" charset="0"/>
                <a:cs typeface="Arial"/>
              </a:rPr>
              <a:t> 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/>
                <a:cs typeface="Arial"/>
              </a:rPr>
              <a:t>Final Lightning talk session 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/>
                <a:cs typeface="Arial"/>
              </a:rPr>
              <a:t>Openlab summer student BBQ on July 24th</a:t>
            </a:r>
          </a:p>
          <a:p>
            <a:pPr marL="285750" indent="-285750">
              <a:lnSpc>
                <a:spcPct val="200000"/>
              </a:lnSpc>
              <a:buBlip>
                <a:blip r:embed="rId5"/>
              </a:buBlip>
            </a:pPr>
            <a:r>
              <a:rPr lang="en-US" sz="2000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…and anything else you can think of!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7"/>
          </p:nvPr>
        </p:nvSpPr>
        <p:spPr>
          <a:xfrm>
            <a:off x="1773936" y="6356350"/>
            <a:ext cx="299476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openlab summer student team 2023</a:t>
            </a:r>
          </a:p>
        </p:txBody>
      </p:sp>
    </p:spTree>
    <p:extLst>
      <p:ext uri="{BB962C8B-B14F-4D97-AF65-F5344CB8AC3E}">
        <p14:creationId xmlns:p14="http://schemas.microsoft.com/office/powerpoint/2010/main" val="364992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4AC73-C7C5-42BF-B39A-FD5E71245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189D13-C45C-4726-9E97-1E6CD1A27E85}"/>
              </a:ext>
            </a:extLst>
          </p:cNvPr>
          <p:cNvSpPr txBox="1"/>
          <p:nvPr/>
        </p:nvSpPr>
        <p:spPr>
          <a:xfrm>
            <a:off x="2466109" y="181295"/>
            <a:ext cx="6096000" cy="76944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kumimoji="0" lang="en-US" sz="4400" b="1" i="0" u="none" strike="noStrike" kern="1200" cap="none" spc="0" normalizeH="0" baseline="0" noProof="0" dirty="0" err="1">
                <a:ln>
                  <a:noFill/>
                </a:ln>
                <a:solidFill>
                  <a:srgbClr val="393E91"/>
                </a:solidFill>
                <a:effectLst/>
                <a:uLnTx/>
                <a:uFillTx/>
                <a:latin typeface="Arial Black"/>
              </a:rPr>
              <a:t>Webfest</a:t>
            </a: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93E91"/>
                </a:solidFill>
                <a:effectLst/>
                <a:uLnTx/>
                <a:uFillTx/>
                <a:latin typeface="Arial Black"/>
              </a:rPr>
              <a:t> </a:t>
            </a:r>
            <a:r>
              <a:rPr lang="en-US" sz="4400" b="1" dirty="0">
                <a:solidFill>
                  <a:srgbClr val="393E91"/>
                </a:solidFill>
                <a:latin typeface="Arial Black"/>
              </a:rPr>
              <a:t>2023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5A72218-B3F9-488C-A2D6-361A8B08E916}"/>
              </a:ext>
            </a:extLst>
          </p:cNvPr>
          <p:cNvSpPr txBox="1"/>
          <p:nvPr/>
        </p:nvSpPr>
        <p:spPr>
          <a:xfrm>
            <a:off x="460588" y="950736"/>
            <a:ext cx="7177885" cy="36317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Running Friday 21 July – Sunday 23 July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Held in-person, building 40</a:t>
            </a:r>
            <a:endParaRPr lang="en-GB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This year’s theme is </a:t>
            </a:r>
            <a:r>
              <a:rPr lang="en-GB" b="1" dirty="0"/>
              <a:t>education, science, research</a:t>
            </a:r>
            <a:endParaRPr lang="en-GB" b="1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cs typeface="Arial"/>
              </a:rPr>
              <a:t>CERN's cutting-edge technologies in other spheres</a:t>
            </a:r>
            <a:endParaRPr lang="en-GB" dirty="0"/>
          </a:p>
          <a:p>
            <a:endParaRPr lang="en-GB" sz="14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encourage all openlab summer students to take part in the </a:t>
            </a:r>
            <a:r>
              <a:rPr lang="en-GB" dirty="0" err="1"/>
              <a:t>Webfest</a:t>
            </a:r>
            <a:r>
              <a:rPr lang="en-GB" dirty="0"/>
              <a:t> –  to share their skills, experience and collaborate with others.</a:t>
            </a:r>
            <a:endParaRPr lang="en-GB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4" name="Picture 4" descr="Text&#10;&#10;Description automatically generated">
            <a:extLst>
              <a:ext uri="{FF2B5EF4-FFF2-40B4-BE49-F238E27FC236}">
                <a16:creationId xmlns:a16="http://schemas.microsoft.com/office/drawing/2014/main" id="{32E6D155-0D16-75EE-BE65-263CA13E95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2215" y="306249"/>
            <a:ext cx="3936331" cy="55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7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058464"/>
              </p:ext>
            </p:extLst>
          </p:nvPr>
        </p:nvGraphicFramePr>
        <p:xfrm>
          <a:off x="2026622" y="906621"/>
          <a:ext cx="8511838" cy="4932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981200" y="233493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/>
              <a:t>Your contract conditions</a:t>
            </a:r>
            <a:endParaRPr lang="en-GB" sz="36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71E9087-16B1-4A90-0466-9F506D7BB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126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Your contract conditions</a:t>
            </a:r>
            <a:endParaRPr lang="en-GB" sz="3600" dirty="0"/>
          </a:p>
        </p:txBody>
      </p:sp>
      <p:graphicFrame>
        <p:nvGraphicFramePr>
          <p:cNvPr id="6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8033883"/>
              </p:ext>
            </p:extLst>
          </p:nvPr>
        </p:nvGraphicFramePr>
        <p:xfrm>
          <a:off x="2026622" y="1064753"/>
          <a:ext cx="8511838" cy="4843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E0676A-B9CE-CDA7-88CA-A5A670689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>
                <a:solidFill>
                  <a:srgbClr val="0055A0">
                    <a:tint val="75000"/>
                  </a:srgbClr>
                </a:solidFill>
              </a:rPr>
              <a:t>openlab summer student team 2023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2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C3218B1-1F9E-4FD6-BF94-B07347CAC1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dgm id="{6C3218B1-1F9E-4FD6-BF94-B07347CAC1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09B0FD-309D-4437-8996-BB482B9E93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graphicEl>
                                              <a:dgm id="{CE09B0FD-309D-4437-8996-BB482B9E93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9B12F08-2D97-42C5-B5BE-8CC93C7E76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graphicEl>
                                              <a:dgm id="{09B12F08-2D97-42C5-B5BE-8CC93C7E76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CD1E96-4203-4D33-9E0E-AFB2E60FE0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graphicEl>
                                              <a:dgm id="{CFCD1E96-4203-4D33-9E0E-AFB2E60FE0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DAD2EB9-CEC3-4FB1-AAAE-E61B39BF22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graphicEl>
                                              <a:dgm id="{ADAD2EB9-CEC3-4FB1-AAAE-E61B39BF22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F2A5EF2-0DA7-4A65-9F14-3969C16A6C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graphicEl>
                                              <a:dgm id="{CF2A5EF2-0DA7-4A65-9F14-3969C16A6C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By Swiss bankers – distribution here today!</a:t>
            </a:r>
            <a:r>
              <a:rPr lang="en-GB" dirty="0"/>
              <a:t> </a:t>
            </a:r>
            <a:r>
              <a:rPr lang="en-GB" sz="2000" dirty="0"/>
              <a:t>Valid for six months</a:t>
            </a:r>
            <a:endParaRPr lang="sv-SE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Prepaid Card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696167"/>
            <a:ext cx="62121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Fees: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Card fee: 0 CHF, paid by CERN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No fees charged for payments (shops &amp; online)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No currency exchange fees, normal “exchange rate”</a:t>
            </a:r>
          </a:p>
          <a:p>
            <a:pPr marL="285750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Cash withdrawal fee: CHF 5.-  wherever you are</a:t>
            </a:r>
          </a:p>
          <a:p>
            <a:pPr marL="285750" indent="-285750">
              <a:buBlip>
                <a:blip r:embed="rId2"/>
              </a:buBlip>
            </a:pP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Online bank app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see transactions &amp; sold</a:t>
            </a:r>
          </a:p>
          <a:p>
            <a:pPr marL="742950" lvl="1" indent="-285750">
              <a:buBlip>
                <a:blip r:embed="rId2"/>
              </a:buBlip>
            </a:pP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To transfer money to your home bank account (if you wish to)  </a:t>
            </a:r>
          </a:p>
          <a:p>
            <a:pPr marL="742950" lvl="1" indent="-285750">
              <a:buBlip>
                <a:blip r:embed="rId2"/>
              </a:buBlip>
            </a:pPr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b="1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Questions?</a:t>
            </a:r>
          </a:p>
          <a:p>
            <a:pPr lvl="1"/>
            <a:r>
              <a:rPr lang="en-US" dirty="0" err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Summer.Students.financialinfo</a:t>
            </a:r>
            <a:r>
              <a:rPr lang="en-GB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@</a:t>
            </a:r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cern.ch</a:t>
            </a:r>
          </a:p>
          <a:p>
            <a:pPr lvl="1"/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GB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6424" y="82669"/>
            <a:ext cx="1420491" cy="1420491"/>
          </a:xfrm>
          <a:prstGeom prst="rect">
            <a:avLst/>
          </a:prstGeom>
        </p:spPr>
      </p:pic>
      <p:sp>
        <p:nvSpPr>
          <p:cNvPr id="9" name="Oval Callout 8"/>
          <p:cNvSpPr/>
          <p:nvPr/>
        </p:nvSpPr>
        <p:spPr>
          <a:xfrm>
            <a:off x="8278238" y="2130357"/>
            <a:ext cx="2606098" cy="1917268"/>
          </a:xfrm>
          <a:prstGeom prst="wedgeEllipseCallout">
            <a:avLst>
              <a:gd name="adj1" fmla="val -43085"/>
              <a:gd name="adj2" fmla="val 579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Did you know!?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841002" y="2130357"/>
            <a:ext cx="51108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7188" y="4208256"/>
            <a:ext cx="50448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There is a 10 % reduction for meals at lunch time at the Novae restaurants, applicable to students under 25 years. Reduction cards available in your secretariat.</a:t>
            </a:r>
          </a:p>
          <a:p>
            <a:endParaRPr lang="en-US" dirty="0">
              <a:solidFill>
                <a:srgbClr val="2A7DB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69A833-CBF8-651B-FF8C-4604ECE972D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openlab summer student team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6512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 smtClean="0">
            <a:solidFill>
              <a:srgbClr val="2A7DBF"/>
            </a:solidFill>
            <a:latin typeface="Arial" charset="0"/>
            <a:ea typeface="Arial" charset="0"/>
            <a:cs typeface="Arial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7616</TotalTime>
  <Words>1238</Words>
  <Application>Microsoft Office PowerPoint</Application>
  <PresentationFormat>Widescreen</PresentationFormat>
  <Paragraphs>176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Optima</vt:lpstr>
      <vt:lpstr>Wingdings</vt:lpstr>
      <vt:lpstr>Thème Office</vt:lpstr>
      <vt:lpstr>CERNCorporate4-3</vt:lpstr>
      <vt:lpstr>1_CERNCorporate4-3</vt:lpstr>
      <vt:lpstr>2_CERNCorporate4-3</vt:lpstr>
      <vt:lpstr>Document</vt:lpstr>
      <vt:lpstr>  Summer Student induction</vt:lpstr>
      <vt:lpstr>Your CERN openlab Summer Student Experience</vt:lpstr>
      <vt:lpstr>CERN openlab lecture programme</vt:lpstr>
      <vt:lpstr>Physics Lecture Programme Schedule (Main auditorium): </vt:lpstr>
      <vt:lpstr> Events, excursions </vt:lpstr>
      <vt:lpstr>PowerPoint Presentation</vt:lpstr>
      <vt:lpstr>Your contract conditions</vt:lpstr>
      <vt:lpstr>Your contract conditions</vt:lpstr>
      <vt:lpstr>Prepaid Card </vt:lpstr>
      <vt:lpstr>Safety at CERN</vt:lpstr>
      <vt:lpstr>Bike to work</vt:lpstr>
      <vt:lpstr>Hotel and cleaning</vt:lpstr>
      <vt:lpstr>Other useful information </vt:lpstr>
      <vt:lpstr>Communications</vt:lpstr>
      <vt:lpstr>Communications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Kristina Gunne</cp:lastModifiedBy>
  <cp:revision>357</cp:revision>
  <dcterms:created xsi:type="dcterms:W3CDTF">2017-05-22T08:24:09Z</dcterms:created>
  <dcterms:modified xsi:type="dcterms:W3CDTF">2023-06-19T13:00:40Z</dcterms:modified>
</cp:coreProperties>
</file>