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9" r:id="rId2"/>
    <p:sldId id="294" r:id="rId3"/>
    <p:sldId id="292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77" autoAdjust="0"/>
    <p:restoredTop sz="84371" autoAdjust="0"/>
  </p:normalViewPr>
  <p:slideViewPr>
    <p:cSldViewPr snapToGrid="0" snapToObjects="1">
      <p:cViewPr varScale="1">
        <p:scale>
          <a:sx n="96" d="100"/>
          <a:sy n="96" d="100"/>
        </p:scale>
        <p:origin x="1050" y="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6/22/2023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6/22/2023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9555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2632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5766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22 June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22 June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22 June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22 June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22 June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22 June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22 June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22 June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22 June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22 June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22 June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22 June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22 June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22 June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22 June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22 June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22 June 2023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22 June 2023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FCF6715-A2B5-A045-B72C-B503686710DB}" type="datetime3">
              <a:rPr lang="en-US" smtClean="0"/>
              <a:t>22 June 2023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.zoom.us/j/6929444357?pwd=bFk2OHdYUXA4NnhiQjcyQ2p0VGxnZz09#success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SPS status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dirty="0"/>
              <a:t>Arthur Spierer for the SPS team</a:t>
            </a:r>
          </a:p>
          <a:p>
            <a:pPr algn="l"/>
            <a:r>
              <a:rPr lang="en-US" dirty="0"/>
              <a:t>22</a:t>
            </a:r>
            <a:r>
              <a:rPr lang="en-US" sz="1800" baseline="30000" dirty="0"/>
              <a:t>th</a:t>
            </a:r>
            <a:r>
              <a:rPr lang="en-US" sz="1800" dirty="0"/>
              <a:t> of June 2022, PS-SPS users meeting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9231"/>
    </mc:Choice>
    <mc:Fallback xmlns="">
      <p:transition spd="slow" advTm="3923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9162F56-40A3-4D65-BC82-F4B6764960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3202" y="968188"/>
            <a:ext cx="11380811" cy="5094682"/>
          </a:xfrm>
        </p:spPr>
        <p:txBody>
          <a:bodyPr/>
          <a:lstStyle/>
          <a:p>
            <a:pPr lvl="1"/>
            <a:r>
              <a:rPr lang="en-GB" b="1" dirty="0"/>
              <a:t>Technical Stop this week</a:t>
            </a:r>
          </a:p>
          <a:p>
            <a:pPr lvl="2"/>
            <a:r>
              <a:rPr lang="en-GB" dirty="0"/>
              <a:t>Extractions stopped towards NA on Monday 7:00</a:t>
            </a:r>
          </a:p>
          <a:p>
            <a:pPr lvl="2"/>
            <a:r>
              <a:rPr lang="en-GB" dirty="0"/>
              <a:t>Recovery on Thursday 18:00 (Beam already taken in the SPS Thu. Morning for checks)</a:t>
            </a:r>
          </a:p>
          <a:p>
            <a:pPr lvl="2"/>
            <a:r>
              <a:rPr lang="en-GB" dirty="0"/>
              <a:t>Foil irradiation cancelled due to the delay on the PSB recovery</a:t>
            </a:r>
          </a:p>
          <a:p>
            <a:pPr lvl="1"/>
            <a:r>
              <a:rPr lang="en-GB" b="1" dirty="0"/>
              <a:t>SFTPRO</a:t>
            </a:r>
            <a:endParaRPr lang="en-GB" dirty="0"/>
          </a:p>
          <a:p>
            <a:pPr lvl="2"/>
            <a:r>
              <a:rPr lang="en-GB" dirty="0"/>
              <a:t>Requested units on T2/T4/T6 : 105/52/30</a:t>
            </a:r>
          </a:p>
          <a:p>
            <a:pPr lvl="1"/>
            <a:r>
              <a:rPr lang="en-GB" b="1" dirty="0"/>
              <a:t>Necessary SPS Scrubbing in view of LHC fills end of the week</a:t>
            </a:r>
          </a:p>
          <a:p>
            <a:pPr lvl="2"/>
            <a:r>
              <a:rPr lang="en-GB" dirty="0"/>
              <a:t>Might enter the </a:t>
            </a:r>
            <a:r>
              <a:rPr lang="en-GB" dirty="0" err="1"/>
              <a:t>supercycle</a:t>
            </a:r>
            <a:r>
              <a:rPr lang="en-GB" dirty="0"/>
              <a:t> after NA beam lines are setup</a:t>
            </a:r>
          </a:p>
          <a:p>
            <a:pPr lvl="1"/>
            <a:r>
              <a:rPr lang="en-GB" b="1" dirty="0">
                <a:effectLst/>
                <a:latin typeface="Arial" panose="020B0604020202020204" pitchFamily="34" charset="0"/>
              </a:rPr>
              <a:t>Interruption of 2x30min</a:t>
            </a:r>
            <a:r>
              <a:rPr lang="en-GB" b="1" dirty="0">
                <a:latin typeface="Arial" panose="020B0604020202020204" pitchFamily="34" charset="0"/>
              </a:rPr>
              <a:t> on Friday for EPC transformer measurement</a:t>
            </a:r>
            <a:endParaRPr lang="en-GB" b="1" dirty="0">
              <a:effectLst/>
              <a:latin typeface="Arial" panose="020B0604020202020204" pitchFamily="34" charset="0"/>
            </a:endParaRPr>
          </a:p>
          <a:p>
            <a:pPr lvl="1"/>
            <a:r>
              <a:rPr lang="en-GB" b="1" dirty="0" err="1"/>
              <a:t>HiRadMat</a:t>
            </a:r>
            <a:endParaRPr lang="en-GB" b="1" dirty="0"/>
          </a:p>
          <a:p>
            <a:pPr lvl="2"/>
            <a:r>
              <a:rPr lang="en-GB" dirty="0"/>
              <a:t>Not taking place on week 26</a:t>
            </a:r>
            <a:endParaRPr lang="en-GB" b="1" dirty="0"/>
          </a:p>
          <a:p>
            <a:pPr lvl="1"/>
            <a:r>
              <a:rPr lang="en-GB" b="1" dirty="0"/>
              <a:t>Next week</a:t>
            </a:r>
          </a:p>
          <a:p>
            <a:pPr lvl="2"/>
            <a:r>
              <a:rPr lang="en-GB" dirty="0"/>
              <a:t>Parallel MDs, replacement of </a:t>
            </a:r>
            <a:r>
              <a:rPr lang="en-GB" dirty="0" err="1"/>
              <a:t>HiRadMat</a:t>
            </a:r>
            <a:r>
              <a:rPr lang="en-GB" dirty="0"/>
              <a:t> to be defined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306B9D1-C9B4-45E4-9DCD-07A60CA6FE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4595"/>
          </a:xfrm>
        </p:spPr>
        <p:txBody>
          <a:bodyPr/>
          <a:lstStyle/>
          <a:p>
            <a:r>
              <a:rPr lang="en-GB" dirty="0"/>
              <a:t>SPS week 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0CF419-8678-4360-A1AB-E88538FBA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A. Spierer, PS-SPS users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3F9CC6-C76F-432D-92D6-0A785B094D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7A38889D-FED3-F293-4553-B152C49C45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 dirty="0"/>
              <a:t>20</a:t>
            </a:r>
            <a:r>
              <a:rPr lang="en-US" baseline="30000" dirty="0"/>
              <a:t>th</a:t>
            </a:r>
            <a:r>
              <a:rPr lang="en-US" dirty="0"/>
              <a:t> of June 2023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19337E8-A382-FB0A-5E64-93C9643250B7}"/>
              </a:ext>
            </a:extLst>
          </p:cNvPr>
          <p:cNvSpPr txBox="1"/>
          <p:nvPr/>
        </p:nvSpPr>
        <p:spPr>
          <a:xfrm>
            <a:off x="7136295" y="321857"/>
            <a:ext cx="710081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fr-CH" sz="1800" b="1" dirty="0" err="1"/>
              <a:t>Coordinator</a:t>
            </a:r>
            <a:r>
              <a:rPr lang="fr-CH" sz="1800" b="1" dirty="0"/>
              <a:t> </a:t>
            </a:r>
            <a:r>
              <a:rPr lang="fr-CH" sz="1800" b="1" dirty="0" err="1"/>
              <a:t>next</a:t>
            </a:r>
            <a:r>
              <a:rPr lang="fr-CH" sz="1800" b="1" dirty="0"/>
              <a:t> </a:t>
            </a:r>
            <a:r>
              <a:rPr lang="fr-CH" sz="1800" b="1" dirty="0" err="1"/>
              <a:t>week</a:t>
            </a:r>
            <a:r>
              <a:rPr lang="fr-CH" sz="1800" b="1" dirty="0"/>
              <a:t>: </a:t>
            </a:r>
            <a:r>
              <a:rPr lang="fr-CH" b="1" dirty="0"/>
              <a:t>Kevin Li</a:t>
            </a:r>
            <a:endParaRPr lang="fr-CH" sz="1800" b="1" dirty="0"/>
          </a:p>
          <a:p>
            <a:pPr lvl="1"/>
            <a:r>
              <a:rPr lang="fr-CH" sz="1800" b="1" dirty="0">
                <a:hlinkClick r:id="rId3"/>
              </a:rPr>
              <a:t>Coordination meeting </a:t>
            </a:r>
            <a:r>
              <a:rPr lang="fr-CH" sz="1800" b="1" dirty="0"/>
              <a:t>on </a:t>
            </a:r>
            <a:r>
              <a:rPr lang="fr-CH" sz="1800" b="1" dirty="0" err="1"/>
              <a:t>Monday</a:t>
            </a:r>
            <a:r>
              <a:rPr lang="fr-CH" sz="1800" b="1" dirty="0"/>
              <a:t> 11.30</a:t>
            </a:r>
          </a:p>
        </p:txBody>
      </p:sp>
    </p:spTree>
    <p:extLst>
      <p:ext uri="{BB962C8B-B14F-4D97-AF65-F5344CB8AC3E}">
        <p14:creationId xmlns:p14="http://schemas.microsoft.com/office/powerpoint/2010/main" val="3218347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0375"/>
    </mc:Choice>
    <mc:Fallback xmlns="">
      <p:transition spd="slow" advTm="110375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306B9D1-C9B4-45E4-9DCD-07A60CA6FE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4595"/>
          </a:xfrm>
        </p:spPr>
        <p:txBody>
          <a:bodyPr/>
          <a:lstStyle/>
          <a:p>
            <a:r>
              <a:rPr lang="en-GB" dirty="0"/>
              <a:t>SPS availability overview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0CF419-8678-4360-A1AB-E88538FBA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A. Spierer, PS-SPS users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3F9CC6-C76F-432D-92D6-0A785B094D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38792729-DF84-06A9-B931-C18D681DA9D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 dirty="0"/>
              <a:t>20</a:t>
            </a:r>
            <a:r>
              <a:rPr lang="en-US" baseline="30000" dirty="0"/>
              <a:t>th</a:t>
            </a:r>
            <a:r>
              <a:rPr lang="en-US" dirty="0"/>
              <a:t> of June 2023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42E4201-93D6-ADBE-2574-EAC0151540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2087" y="968188"/>
            <a:ext cx="9909313" cy="5308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860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0375"/>
    </mc:Choice>
    <mc:Fallback xmlns="">
      <p:transition spd="slow" advTm="110375"/>
    </mc:Fallback>
  </mc:AlternateContent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18442</TotalTime>
  <Words>159</Words>
  <Application>Microsoft Office PowerPoint</Application>
  <PresentationFormat>Widescreen</PresentationFormat>
  <Paragraphs>29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SPS status</vt:lpstr>
      <vt:lpstr>SPS week 25</vt:lpstr>
      <vt:lpstr>SPS availability overview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Arthur Spierer</dc:creator>
  <cp:lastModifiedBy>Arthur Spierer</cp:lastModifiedBy>
  <cp:revision>395</cp:revision>
  <dcterms:created xsi:type="dcterms:W3CDTF">2021-12-06T08:07:16Z</dcterms:created>
  <dcterms:modified xsi:type="dcterms:W3CDTF">2023-06-22T07:33:37Z</dcterms:modified>
</cp:coreProperties>
</file>