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70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y="5143500" cx="9144000"/>
  <p:notesSz cx="6858000" cy="9144000"/>
  <p:embeddedFontLst>
    <p:embeddedFont>
      <p:font typeface="Merriweather Light"/>
      <p:regular r:id="rId31"/>
      <p:bold r:id="rId32"/>
      <p:italic r:id="rId33"/>
      <p:boldItalic r:id="rId34"/>
    </p:embeddedFont>
    <p:embeddedFont>
      <p:font typeface="Montserrat"/>
      <p:regular r:id="rId35"/>
      <p:bold r:id="rId36"/>
      <p:italic r:id="rId37"/>
      <p:boldItalic r:id="rId38"/>
    </p:embeddedFont>
    <p:embeddedFont>
      <p:font typeface="Open Sans SemiBold"/>
      <p:regular r:id="rId39"/>
      <p:bold r:id="rId40"/>
      <p:italic r:id="rId41"/>
      <p:boldItalic r:id="rId42"/>
    </p:embeddedFont>
    <p:embeddedFont>
      <p:font typeface="Vidaloka"/>
      <p:regular r:id="rId43"/>
    </p:embeddedFont>
    <p:embeddedFont>
      <p:font typeface="Russo One"/>
      <p:regular r:id="rId44"/>
    </p:embeddedFont>
    <p:embeddedFont>
      <p:font typeface="Mako"/>
      <p:regular r:id="rId45"/>
    </p:embeddedFont>
    <p:embeddedFont>
      <p:font typeface="Crimson Text"/>
      <p:regular r:id="rId46"/>
      <p:bold r:id="rId47"/>
      <p:italic r:id="rId48"/>
      <p:boldItalic r:id="rId49"/>
    </p:embeddedFont>
    <p:embeddedFont>
      <p:font typeface="Open Sans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SemiBold-bold.fntdata"/><Relationship Id="rId42" Type="http://schemas.openxmlformats.org/officeDocument/2006/relationships/font" Target="fonts/OpenSansSemiBold-boldItalic.fntdata"/><Relationship Id="rId41" Type="http://schemas.openxmlformats.org/officeDocument/2006/relationships/font" Target="fonts/OpenSansSemiBold-italic.fntdata"/><Relationship Id="rId44" Type="http://schemas.openxmlformats.org/officeDocument/2006/relationships/font" Target="fonts/RussoOne-regular.fntdata"/><Relationship Id="rId43" Type="http://schemas.openxmlformats.org/officeDocument/2006/relationships/font" Target="fonts/Vidaloka-regular.fntdata"/><Relationship Id="rId46" Type="http://schemas.openxmlformats.org/officeDocument/2006/relationships/font" Target="fonts/CrimsonText-regular.fntdata"/><Relationship Id="rId45" Type="http://schemas.openxmlformats.org/officeDocument/2006/relationships/font" Target="fonts/Mako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CrimsonText-italic.fntdata"/><Relationship Id="rId47" Type="http://schemas.openxmlformats.org/officeDocument/2006/relationships/font" Target="fonts/CrimsonText-bold.fntdata"/><Relationship Id="rId49" Type="http://schemas.openxmlformats.org/officeDocument/2006/relationships/font" Target="fonts/CrimsonText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MerriweatherLight-regular.fntdata"/><Relationship Id="rId30" Type="http://schemas.openxmlformats.org/officeDocument/2006/relationships/slide" Target="slides/slide26.xml"/><Relationship Id="rId33" Type="http://schemas.openxmlformats.org/officeDocument/2006/relationships/font" Target="fonts/MerriweatherLight-italic.fntdata"/><Relationship Id="rId32" Type="http://schemas.openxmlformats.org/officeDocument/2006/relationships/font" Target="fonts/MerriweatherLight-bold.fntdata"/><Relationship Id="rId35" Type="http://schemas.openxmlformats.org/officeDocument/2006/relationships/font" Target="fonts/Montserrat-regular.fntdata"/><Relationship Id="rId34" Type="http://schemas.openxmlformats.org/officeDocument/2006/relationships/font" Target="fonts/MerriweatherLight-boldItalic.fntdata"/><Relationship Id="rId37" Type="http://schemas.openxmlformats.org/officeDocument/2006/relationships/font" Target="fonts/Montserrat-italic.fntdata"/><Relationship Id="rId36" Type="http://schemas.openxmlformats.org/officeDocument/2006/relationships/font" Target="fonts/Montserrat-bold.fntdata"/><Relationship Id="rId39" Type="http://schemas.openxmlformats.org/officeDocument/2006/relationships/font" Target="fonts/OpenSansSemiBold-regular.fntdata"/><Relationship Id="rId38" Type="http://schemas.openxmlformats.org/officeDocument/2006/relationships/font" Target="fonts/Montserrat-boldItalic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OpenSans-bold.fntdata"/><Relationship Id="rId50" Type="http://schemas.openxmlformats.org/officeDocument/2006/relationships/font" Target="fonts/OpenSans-regular.fntdata"/><Relationship Id="rId53" Type="http://schemas.openxmlformats.org/officeDocument/2006/relationships/font" Target="fonts/OpenSans-boldItalic.fntdata"/><Relationship Id="rId52" Type="http://schemas.openxmlformats.org/officeDocument/2006/relationships/font" Target="fonts/OpenSans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25b2c89978e_7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25b2c89978e_7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25b2c89978e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Google Shape;616;g25b2c89978e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https://www.figma.com/file/C8LXOdPibWgXpXqBoFQu9S/Scifeed-low-fidelity-prototype-(Community)?type=design&amp;node-id=0-1&amp;mode=design&amp;t=2Zgioq8oAvBuHzln-0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25b2c89978e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25b2c89978e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25b2c89978e_4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25b2c89978e_4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https://drive.google.com/file/d/1rYFG1ihUBEsFFJsmlCuDkyyG6ADkGuzq/view?usp=sharing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25b2c89978e_4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" name="Google Shape;696;g25b2c89978e_4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1e5149988bc_2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3" name="Google Shape;703;g1e5149988bc_2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25b0a853103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25b0a853103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25b2c89978e_4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6" name="Google Shape;716;g25b2c89978e_4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cc7554a049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cc7554a049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25b2c89978e_7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9" name="Google Shape;729;g25b2c89978e_7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g25b0a853103_0_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6" name="Google Shape;736;g25b0a853103_0_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and functionality - minimal and intuitive design which should only show </a:t>
            </a:r>
            <a:r>
              <a:rPr lang="en"/>
              <a:t>necessary</a:t>
            </a:r>
            <a:r>
              <a:rPr lang="en"/>
              <a:t> features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25b2c89978e_4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25b2c89978e_4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25b0a853103_0_6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Google Shape;744;g25b0a853103_0_6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25b0a853103_0_6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2" name="Google Shape;752;g25b0a853103_0_6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g25b0a853103_0_6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0" name="Google Shape;760;g25b0a853103_0_6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25b0a853103_0_6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8" name="Google Shape;768;g25b0a853103_0_6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25b2c89978e_7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6" name="Google Shape;776;g25b2c89978e_7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g25b2c89978e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3" name="Google Shape;783;g25b2c89978e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g25b2c89978e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9" name="Google Shape;789;g25b2c89978e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Google Shape;5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e5149988bc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1e5149988bc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1e5149988b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1e5149988b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1e5149988b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1e5149988b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1e5149988b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0" name="Google Shape;590;g1e5149988b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5b0a853103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25b0a853103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1e5149988bc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9" name="Google Shape;609;g1e5149988bc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039975" y="1248300"/>
            <a:ext cx="70641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040000" y="3300900"/>
            <a:ext cx="7064100" cy="44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cxnSp>
        <p:nvCxnSpPr>
          <p:cNvPr id="12" name="Google Shape;12;p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" name="Google Shape;13;p2"/>
          <p:cNvCxnSpPr/>
          <p:nvPr/>
        </p:nvCxnSpPr>
        <p:spPr>
          <a:xfrm flipH="1">
            <a:off x="-257975" y="-72550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" name="Google Shape;14;p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" name="Google Shape;15;p2"/>
          <p:cNvCxnSpPr/>
          <p:nvPr/>
        </p:nvCxnSpPr>
        <p:spPr>
          <a:xfrm flipH="1">
            <a:off x="6467450" y="3935375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hasCustomPrompt="1" type="title"/>
          </p:nvPr>
        </p:nvSpPr>
        <p:spPr>
          <a:xfrm>
            <a:off x="713225" y="1345363"/>
            <a:ext cx="7717500" cy="16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5" name="Google Shape;85;p11"/>
          <p:cNvSpPr txBox="1"/>
          <p:nvPr>
            <p:ph idx="1" type="subTitle"/>
          </p:nvPr>
        </p:nvSpPr>
        <p:spPr>
          <a:xfrm>
            <a:off x="1514325" y="3188648"/>
            <a:ext cx="6120300" cy="3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cxnSp>
        <p:nvCxnSpPr>
          <p:cNvPr id="86" name="Google Shape;86;p1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" name="Google Shape;87;p1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" name="Google Shape;88;p11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" name="Google Shape;89;p11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0" name="Google Shape;90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/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" type="subTitle"/>
          </p:nvPr>
        </p:nvSpPr>
        <p:spPr>
          <a:xfrm>
            <a:off x="5859325" y="1405390"/>
            <a:ext cx="2486100" cy="4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96" name="Google Shape;96;p13"/>
          <p:cNvSpPr txBox="1"/>
          <p:nvPr>
            <p:ph idx="2" type="subTitle"/>
          </p:nvPr>
        </p:nvSpPr>
        <p:spPr>
          <a:xfrm>
            <a:off x="5859325" y="180641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3"/>
          <p:cNvSpPr txBox="1"/>
          <p:nvPr>
            <p:ph idx="3" type="subTitle"/>
          </p:nvPr>
        </p:nvSpPr>
        <p:spPr>
          <a:xfrm>
            <a:off x="1903925" y="1405390"/>
            <a:ext cx="2486100" cy="4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98" name="Google Shape;98;p13"/>
          <p:cNvSpPr txBox="1"/>
          <p:nvPr>
            <p:ph idx="4" type="subTitle"/>
          </p:nvPr>
        </p:nvSpPr>
        <p:spPr>
          <a:xfrm>
            <a:off x="1903925" y="180641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3"/>
          <p:cNvSpPr txBox="1"/>
          <p:nvPr>
            <p:ph idx="5" type="subTitle"/>
          </p:nvPr>
        </p:nvSpPr>
        <p:spPr>
          <a:xfrm>
            <a:off x="5859325" y="3171118"/>
            <a:ext cx="2486100" cy="4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100" name="Google Shape;100;p13"/>
          <p:cNvSpPr txBox="1"/>
          <p:nvPr>
            <p:ph idx="6" type="subTitle"/>
          </p:nvPr>
        </p:nvSpPr>
        <p:spPr>
          <a:xfrm>
            <a:off x="5859325" y="356548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3"/>
          <p:cNvSpPr txBox="1"/>
          <p:nvPr>
            <p:ph idx="7" type="subTitle"/>
          </p:nvPr>
        </p:nvSpPr>
        <p:spPr>
          <a:xfrm>
            <a:off x="1903925" y="3171118"/>
            <a:ext cx="2486100" cy="4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102" name="Google Shape;102;p13"/>
          <p:cNvSpPr txBox="1"/>
          <p:nvPr>
            <p:ph idx="8" type="subTitle"/>
          </p:nvPr>
        </p:nvSpPr>
        <p:spPr>
          <a:xfrm>
            <a:off x="1903975" y="356548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3"/>
          <p:cNvSpPr txBox="1"/>
          <p:nvPr>
            <p:ph hasCustomPrompt="1" idx="9" type="title"/>
          </p:nvPr>
        </p:nvSpPr>
        <p:spPr>
          <a:xfrm>
            <a:off x="798575" y="1417915"/>
            <a:ext cx="1039200" cy="6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13"/>
          <p:cNvSpPr txBox="1"/>
          <p:nvPr>
            <p:ph hasCustomPrompt="1" idx="13" type="title"/>
          </p:nvPr>
        </p:nvSpPr>
        <p:spPr>
          <a:xfrm>
            <a:off x="4753975" y="1403976"/>
            <a:ext cx="1039200" cy="6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3"/>
          <p:cNvSpPr txBox="1"/>
          <p:nvPr>
            <p:ph hasCustomPrompt="1" idx="14" type="title"/>
          </p:nvPr>
        </p:nvSpPr>
        <p:spPr>
          <a:xfrm>
            <a:off x="798625" y="3176773"/>
            <a:ext cx="1039200" cy="6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6" name="Google Shape;106;p13"/>
          <p:cNvSpPr txBox="1"/>
          <p:nvPr>
            <p:ph hasCustomPrompt="1" idx="15" type="title"/>
          </p:nvPr>
        </p:nvSpPr>
        <p:spPr>
          <a:xfrm>
            <a:off x="4753975" y="3162833"/>
            <a:ext cx="1039200" cy="6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107" name="Google Shape;107;p1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8" name="Google Shape;108;p1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9" name="Google Shape;109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 1">
  <p:cSld name="CUSTOM_11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"/>
          <p:cNvSpPr txBox="1"/>
          <p:nvPr>
            <p:ph type="title"/>
          </p:nvPr>
        </p:nvSpPr>
        <p:spPr>
          <a:xfrm>
            <a:off x="720000" y="1677218"/>
            <a:ext cx="2336400" cy="4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2" name="Google Shape;112;p14"/>
          <p:cNvSpPr txBox="1"/>
          <p:nvPr>
            <p:ph hasCustomPrompt="1" idx="2" type="title"/>
          </p:nvPr>
        </p:nvSpPr>
        <p:spPr>
          <a:xfrm>
            <a:off x="1482600" y="1095325"/>
            <a:ext cx="811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900"/>
              <a:buNone/>
              <a:defRPr sz="38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sp>
        <p:nvSpPr>
          <p:cNvPr id="113" name="Google Shape;113;p14"/>
          <p:cNvSpPr txBox="1"/>
          <p:nvPr>
            <p:ph idx="1" type="subTitle"/>
          </p:nvPr>
        </p:nvSpPr>
        <p:spPr>
          <a:xfrm>
            <a:off x="720000" y="2081199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4"/>
          <p:cNvSpPr txBox="1"/>
          <p:nvPr>
            <p:ph idx="3" type="title"/>
          </p:nvPr>
        </p:nvSpPr>
        <p:spPr>
          <a:xfrm>
            <a:off x="3403800" y="1677218"/>
            <a:ext cx="2336400" cy="4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5" name="Google Shape;115;p14"/>
          <p:cNvSpPr txBox="1"/>
          <p:nvPr>
            <p:ph hasCustomPrompt="1" idx="4" type="title"/>
          </p:nvPr>
        </p:nvSpPr>
        <p:spPr>
          <a:xfrm>
            <a:off x="4166400" y="1095325"/>
            <a:ext cx="811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900"/>
              <a:buNone/>
              <a:defRPr sz="38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sp>
        <p:nvSpPr>
          <p:cNvPr id="116" name="Google Shape;116;p14"/>
          <p:cNvSpPr txBox="1"/>
          <p:nvPr>
            <p:ph idx="5" type="subTitle"/>
          </p:nvPr>
        </p:nvSpPr>
        <p:spPr>
          <a:xfrm>
            <a:off x="3403800" y="2081208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4"/>
          <p:cNvSpPr txBox="1"/>
          <p:nvPr>
            <p:ph idx="6" type="title"/>
          </p:nvPr>
        </p:nvSpPr>
        <p:spPr>
          <a:xfrm>
            <a:off x="6087600" y="1677218"/>
            <a:ext cx="2336400" cy="4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8" name="Google Shape;118;p14"/>
          <p:cNvSpPr txBox="1"/>
          <p:nvPr>
            <p:ph hasCustomPrompt="1" idx="7" type="title"/>
          </p:nvPr>
        </p:nvSpPr>
        <p:spPr>
          <a:xfrm>
            <a:off x="6850200" y="1095325"/>
            <a:ext cx="811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900"/>
              <a:buNone/>
              <a:defRPr sz="38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sp>
        <p:nvSpPr>
          <p:cNvPr id="119" name="Google Shape;119;p14"/>
          <p:cNvSpPr txBox="1"/>
          <p:nvPr>
            <p:ph idx="8" type="subTitle"/>
          </p:nvPr>
        </p:nvSpPr>
        <p:spPr>
          <a:xfrm>
            <a:off x="6087600" y="2081208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4"/>
          <p:cNvSpPr txBox="1"/>
          <p:nvPr>
            <p:ph idx="9" type="title"/>
          </p:nvPr>
        </p:nvSpPr>
        <p:spPr>
          <a:xfrm>
            <a:off x="720000" y="3313579"/>
            <a:ext cx="2336400" cy="4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1" name="Google Shape;121;p14"/>
          <p:cNvSpPr txBox="1"/>
          <p:nvPr>
            <p:ph hasCustomPrompt="1" idx="13" type="title"/>
          </p:nvPr>
        </p:nvSpPr>
        <p:spPr>
          <a:xfrm>
            <a:off x="1482600" y="2714087"/>
            <a:ext cx="811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900"/>
              <a:buNone/>
              <a:defRPr sz="38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sp>
        <p:nvSpPr>
          <p:cNvPr id="122" name="Google Shape;122;p14"/>
          <p:cNvSpPr txBox="1"/>
          <p:nvPr>
            <p:ph idx="14" type="subTitle"/>
          </p:nvPr>
        </p:nvSpPr>
        <p:spPr>
          <a:xfrm>
            <a:off x="720000" y="3705863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4"/>
          <p:cNvSpPr txBox="1"/>
          <p:nvPr>
            <p:ph idx="15" type="title"/>
          </p:nvPr>
        </p:nvSpPr>
        <p:spPr>
          <a:xfrm>
            <a:off x="3403800" y="3313579"/>
            <a:ext cx="2336400" cy="4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4" name="Google Shape;124;p14"/>
          <p:cNvSpPr txBox="1"/>
          <p:nvPr>
            <p:ph hasCustomPrompt="1" idx="16" type="title"/>
          </p:nvPr>
        </p:nvSpPr>
        <p:spPr>
          <a:xfrm>
            <a:off x="4166400" y="2714087"/>
            <a:ext cx="811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900"/>
              <a:buNone/>
              <a:defRPr sz="38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sp>
        <p:nvSpPr>
          <p:cNvPr id="125" name="Google Shape;125;p14"/>
          <p:cNvSpPr txBox="1"/>
          <p:nvPr>
            <p:ph idx="17" type="subTitle"/>
          </p:nvPr>
        </p:nvSpPr>
        <p:spPr>
          <a:xfrm>
            <a:off x="3403800" y="3705863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4"/>
          <p:cNvSpPr txBox="1"/>
          <p:nvPr>
            <p:ph idx="18" type="title"/>
          </p:nvPr>
        </p:nvSpPr>
        <p:spPr>
          <a:xfrm>
            <a:off x="6087600" y="3313579"/>
            <a:ext cx="2336400" cy="4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7" name="Google Shape;127;p14"/>
          <p:cNvSpPr txBox="1"/>
          <p:nvPr>
            <p:ph hasCustomPrompt="1" idx="19" type="title"/>
          </p:nvPr>
        </p:nvSpPr>
        <p:spPr>
          <a:xfrm>
            <a:off x="6850200" y="2714087"/>
            <a:ext cx="811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900"/>
              <a:buNone/>
              <a:defRPr sz="38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sp>
        <p:nvSpPr>
          <p:cNvPr id="128" name="Google Shape;128;p14"/>
          <p:cNvSpPr txBox="1"/>
          <p:nvPr>
            <p:ph idx="20" type="subTitle"/>
          </p:nvPr>
        </p:nvSpPr>
        <p:spPr>
          <a:xfrm>
            <a:off x="6087600" y="3705863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4"/>
          <p:cNvSpPr txBox="1"/>
          <p:nvPr>
            <p:ph idx="21" type="title"/>
          </p:nvPr>
        </p:nvSpPr>
        <p:spPr>
          <a:xfrm>
            <a:off x="2332400" y="445025"/>
            <a:ext cx="4479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cxnSp>
        <p:nvCxnSpPr>
          <p:cNvPr id="130" name="Google Shape;130;p1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" name="Google Shape;131;p1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" name="Google Shape;132;p14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" name="Google Shape;133;p14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4" name="Google Shape;134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2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/>
          <p:nvPr>
            <p:ph type="title"/>
          </p:nvPr>
        </p:nvSpPr>
        <p:spPr>
          <a:xfrm>
            <a:off x="2410500" y="2808253"/>
            <a:ext cx="4323000" cy="49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9pPr>
          </a:lstStyle>
          <a:p/>
        </p:txBody>
      </p:sp>
      <p:sp>
        <p:nvSpPr>
          <p:cNvPr id="137" name="Google Shape;137;p15"/>
          <p:cNvSpPr txBox="1"/>
          <p:nvPr>
            <p:ph idx="1" type="subTitle"/>
          </p:nvPr>
        </p:nvSpPr>
        <p:spPr>
          <a:xfrm>
            <a:off x="1842900" y="1661963"/>
            <a:ext cx="54582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38" name="Google Shape;138;p1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1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0" name="Google Shape;140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1">
  <p:cSld name="CUSTOM_1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6"/>
          <p:cNvSpPr txBox="1"/>
          <p:nvPr>
            <p:ph type="title"/>
          </p:nvPr>
        </p:nvSpPr>
        <p:spPr>
          <a:xfrm>
            <a:off x="699900" y="2821263"/>
            <a:ext cx="4323000" cy="49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9pPr>
          </a:lstStyle>
          <a:p/>
        </p:txBody>
      </p:sp>
      <p:sp>
        <p:nvSpPr>
          <p:cNvPr id="143" name="Google Shape;143;p16"/>
          <p:cNvSpPr txBox="1"/>
          <p:nvPr>
            <p:ph idx="1" type="subTitle"/>
          </p:nvPr>
        </p:nvSpPr>
        <p:spPr>
          <a:xfrm>
            <a:off x="699900" y="1675902"/>
            <a:ext cx="54582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44" name="Google Shape;144;p1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16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" name="Google Shape;146;p16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7" name="Google Shape;147;p16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8" name="Google Shape;148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13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7"/>
          <p:cNvSpPr txBox="1"/>
          <p:nvPr>
            <p:ph idx="1" type="subTitle"/>
          </p:nvPr>
        </p:nvSpPr>
        <p:spPr>
          <a:xfrm>
            <a:off x="2648400" y="1682000"/>
            <a:ext cx="3847200" cy="23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51" name="Google Shape;151;p17"/>
          <p:cNvSpPr txBox="1"/>
          <p:nvPr>
            <p:ph type="title"/>
          </p:nvPr>
        </p:nvSpPr>
        <p:spPr>
          <a:xfrm>
            <a:off x="1732050" y="445025"/>
            <a:ext cx="5679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cxnSp>
        <p:nvCxnSpPr>
          <p:cNvPr id="152" name="Google Shape;152;p17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3" name="Google Shape;153;p17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4" name="Google Shape;154;p17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5" name="Google Shape;155;p17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6" name="Google Shape;156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3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>
            <a:off x="1994850" y="1482825"/>
            <a:ext cx="5154300" cy="12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9pPr>
          </a:lstStyle>
          <a:p/>
        </p:txBody>
      </p:sp>
      <p:sp>
        <p:nvSpPr>
          <p:cNvPr id="159" name="Google Shape;159;p18"/>
          <p:cNvSpPr txBox="1"/>
          <p:nvPr>
            <p:ph idx="1" type="subTitle"/>
          </p:nvPr>
        </p:nvSpPr>
        <p:spPr>
          <a:xfrm>
            <a:off x="2299500" y="2972150"/>
            <a:ext cx="4545000" cy="5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cxnSp>
        <p:nvCxnSpPr>
          <p:cNvPr id="160" name="Google Shape;160;p18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1" name="Google Shape;161;p18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2" name="Google Shape;162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3" name="Google Shape;163;p18"/>
          <p:cNvPicPr preferRelativeResize="0"/>
          <p:nvPr/>
        </p:nvPicPr>
        <p:blipFill rotWithShape="1">
          <a:blip r:embed="rId2">
            <a:alphaModFix/>
          </a:blip>
          <a:srcRect b="3677" l="0" r="2534" t="3677"/>
          <a:stretch/>
        </p:blipFill>
        <p:spPr>
          <a:xfrm>
            <a:off x="1196275" y="4463700"/>
            <a:ext cx="1115539" cy="67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63700"/>
            <a:ext cx="675099" cy="67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00" y="4463700"/>
            <a:ext cx="521188" cy="67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4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"/>
          <p:cNvSpPr txBox="1"/>
          <p:nvPr>
            <p:ph type="title"/>
          </p:nvPr>
        </p:nvSpPr>
        <p:spPr>
          <a:xfrm>
            <a:off x="3742850" y="1549875"/>
            <a:ext cx="4545000" cy="12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1pPr>
            <a:lvl2pPr lvl="1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2pPr>
            <a:lvl3pPr lvl="2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3pPr>
            <a:lvl4pPr lvl="3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4pPr>
            <a:lvl5pPr lvl="4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5pPr>
            <a:lvl6pPr lvl="5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6pPr>
            <a:lvl7pPr lvl="6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7pPr>
            <a:lvl8pPr lvl="7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8pPr>
            <a:lvl9pPr lvl="8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9pPr>
          </a:lstStyle>
          <a:p/>
        </p:txBody>
      </p:sp>
      <p:sp>
        <p:nvSpPr>
          <p:cNvPr id="168" name="Google Shape;168;p19"/>
          <p:cNvSpPr txBox="1"/>
          <p:nvPr>
            <p:ph idx="1" type="subTitle"/>
          </p:nvPr>
        </p:nvSpPr>
        <p:spPr>
          <a:xfrm>
            <a:off x="3742850" y="3039213"/>
            <a:ext cx="4545000" cy="5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cxnSp>
        <p:nvCxnSpPr>
          <p:cNvPr id="169" name="Google Shape;169;p19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0" name="Google Shape;170;p19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1" name="Google Shape;171;p19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2" name="Google Shape;172;p19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3" name="Google Shape;173;p19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19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5" name="Google Shape;175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5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/>
          <p:nvPr>
            <p:ph type="title"/>
          </p:nvPr>
        </p:nvSpPr>
        <p:spPr>
          <a:xfrm>
            <a:off x="1677925" y="2511803"/>
            <a:ext cx="3714900" cy="8058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8" name="Google Shape;178;p20"/>
          <p:cNvSpPr txBox="1"/>
          <p:nvPr>
            <p:ph hasCustomPrompt="1" idx="2" type="title"/>
          </p:nvPr>
        </p:nvSpPr>
        <p:spPr>
          <a:xfrm>
            <a:off x="3741925" y="1484693"/>
            <a:ext cx="16509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>
            <a:r>
              <a:t>xx%</a:t>
            </a:r>
          </a:p>
        </p:txBody>
      </p:sp>
      <p:sp>
        <p:nvSpPr>
          <p:cNvPr id="179" name="Google Shape;179;p20"/>
          <p:cNvSpPr txBox="1"/>
          <p:nvPr>
            <p:ph idx="1" type="subTitle"/>
          </p:nvPr>
        </p:nvSpPr>
        <p:spPr>
          <a:xfrm>
            <a:off x="831625" y="3244000"/>
            <a:ext cx="4561200" cy="39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80" name="Google Shape;180;p20"/>
          <p:cNvCxnSpPr/>
          <p:nvPr/>
        </p:nvCxnSpPr>
        <p:spPr>
          <a:xfrm rot="10800000">
            <a:off x="-30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1" name="Google Shape;181;p20"/>
          <p:cNvCxnSpPr/>
          <p:nvPr/>
        </p:nvCxnSpPr>
        <p:spPr>
          <a:xfrm rot="10800000">
            <a:off x="-30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20"/>
          <p:cNvCxnSpPr/>
          <p:nvPr/>
        </p:nvCxnSpPr>
        <p:spPr>
          <a:xfrm>
            <a:off x="-112875" y="3979775"/>
            <a:ext cx="1378500" cy="1236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0"/>
          <p:cNvCxnSpPr/>
          <p:nvPr/>
        </p:nvCxnSpPr>
        <p:spPr>
          <a:xfrm>
            <a:off x="7908725" y="-88700"/>
            <a:ext cx="1418700" cy="1064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4" name="Google Shape;184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2714550" y="2366272"/>
            <a:ext cx="3714900" cy="818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hasCustomPrompt="1" idx="2" type="title"/>
          </p:nvPr>
        </p:nvSpPr>
        <p:spPr>
          <a:xfrm>
            <a:off x="3746550" y="1339163"/>
            <a:ext cx="16509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2291400" y="3076675"/>
            <a:ext cx="4561200" cy="39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0" name="Google Shape;20;p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" name="Google Shape;21;p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" name="Google Shape;22;p3"/>
          <p:cNvCxnSpPr/>
          <p:nvPr/>
        </p:nvCxnSpPr>
        <p:spPr>
          <a:xfrm flipH="1">
            <a:off x="7948925" y="3979775"/>
            <a:ext cx="1378500" cy="1236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" name="Google Shape;23;p3"/>
          <p:cNvCxnSpPr/>
          <p:nvPr/>
        </p:nvCxnSpPr>
        <p:spPr>
          <a:xfrm flipH="1">
            <a:off x="-112875" y="-88700"/>
            <a:ext cx="1418700" cy="1064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_ONLY_1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cxnSp>
        <p:nvCxnSpPr>
          <p:cNvPr id="187" name="Google Shape;187;p2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8" name="Google Shape;188;p2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9" name="Google Shape;189;p21"/>
          <p:cNvCxnSpPr/>
          <p:nvPr/>
        </p:nvCxnSpPr>
        <p:spPr>
          <a:xfrm>
            <a:off x="7207350" y="-153175"/>
            <a:ext cx="2120400" cy="12738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0" name="Google Shape;190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1" name="Google Shape;191;p21"/>
          <p:cNvPicPr preferRelativeResize="0"/>
          <p:nvPr/>
        </p:nvPicPr>
        <p:blipFill rotWithShape="1">
          <a:blip r:embed="rId2">
            <a:alphaModFix/>
          </a:blip>
          <a:srcRect b="3677" l="0" r="2534" t="3677"/>
          <a:stretch/>
        </p:blipFill>
        <p:spPr>
          <a:xfrm>
            <a:off x="1196275" y="4463700"/>
            <a:ext cx="1115539" cy="67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63700"/>
            <a:ext cx="675099" cy="67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00" y="4463700"/>
            <a:ext cx="521188" cy="67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6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5" name="Google Shape;195;p2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6" name="Google Shape;196;p2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7" name="Google Shape;197;p22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8" name="Google Shape;198;p22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9" name="Google Shape;199;p22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22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1" name="Google Shape;201;p22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2" name="Google Shape;202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3" name="Google Shape;203;p22"/>
          <p:cNvPicPr preferRelativeResize="0"/>
          <p:nvPr/>
        </p:nvPicPr>
        <p:blipFill rotWithShape="1">
          <a:blip r:embed="rId2">
            <a:alphaModFix/>
          </a:blip>
          <a:srcRect b="3677" l="0" r="2534" t="3677"/>
          <a:stretch/>
        </p:blipFill>
        <p:spPr>
          <a:xfrm>
            <a:off x="1196275" y="4463700"/>
            <a:ext cx="1115539" cy="67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63700"/>
            <a:ext cx="675099" cy="67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00" y="4463700"/>
            <a:ext cx="521188" cy="67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17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3"/>
          <p:cNvSpPr txBox="1"/>
          <p:nvPr>
            <p:ph type="title"/>
          </p:nvPr>
        </p:nvSpPr>
        <p:spPr>
          <a:xfrm>
            <a:off x="1877475" y="445025"/>
            <a:ext cx="5389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8" name="Google Shape;208;p23"/>
          <p:cNvSpPr txBox="1"/>
          <p:nvPr>
            <p:ph idx="1" type="subTitle"/>
          </p:nvPr>
        </p:nvSpPr>
        <p:spPr>
          <a:xfrm>
            <a:off x="3226708" y="1405390"/>
            <a:ext cx="2486100" cy="4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09" name="Google Shape;209;p23"/>
          <p:cNvSpPr txBox="1"/>
          <p:nvPr>
            <p:ph idx="2" type="subTitle"/>
          </p:nvPr>
        </p:nvSpPr>
        <p:spPr>
          <a:xfrm>
            <a:off x="3226708" y="180641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23"/>
          <p:cNvSpPr txBox="1"/>
          <p:nvPr>
            <p:ph idx="3" type="subTitle"/>
          </p:nvPr>
        </p:nvSpPr>
        <p:spPr>
          <a:xfrm>
            <a:off x="719108" y="1405390"/>
            <a:ext cx="2486100" cy="4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11" name="Google Shape;211;p23"/>
          <p:cNvSpPr txBox="1"/>
          <p:nvPr>
            <p:ph idx="4" type="subTitle"/>
          </p:nvPr>
        </p:nvSpPr>
        <p:spPr>
          <a:xfrm>
            <a:off x="719108" y="180641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23"/>
          <p:cNvSpPr txBox="1"/>
          <p:nvPr>
            <p:ph idx="5" type="subTitle"/>
          </p:nvPr>
        </p:nvSpPr>
        <p:spPr>
          <a:xfrm>
            <a:off x="3226708" y="3171118"/>
            <a:ext cx="2486100" cy="4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13" name="Google Shape;213;p23"/>
          <p:cNvSpPr txBox="1"/>
          <p:nvPr>
            <p:ph idx="6" type="subTitle"/>
          </p:nvPr>
        </p:nvSpPr>
        <p:spPr>
          <a:xfrm>
            <a:off x="3226708" y="356548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23"/>
          <p:cNvSpPr txBox="1"/>
          <p:nvPr>
            <p:ph idx="7" type="subTitle"/>
          </p:nvPr>
        </p:nvSpPr>
        <p:spPr>
          <a:xfrm>
            <a:off x="719108" y="3171118"/>
            <a:ext cx="2486100" cy="4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15" name="Google Shape;215;p23"/>
          <p:cNvSpPr txBox="1"/>
          <p:nvPr>
            <p:ph idx="8" type="subTitle"/>
          </p:nvPr>
        </p:nvSpPr>
        <p:spPr>
          <a:xfrm>
            <a:off x="719158" y="356548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16" name="Google Shape;216;p2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p2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8" name="Google Shape;218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8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0" name="Google Shape;220;p2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1" name="Google Shape;221;p2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2" name="Google Shape;222;p24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3" name="Google Shape;223;p24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4" name="Google Shape;224;p24"/>
          <p:cNvSpPr txBox="1"/>
          <p:nvPr>
            <p:ph idx="1" type="body"/>
          </p:nvPr>
        </p:nvSpPr>
        <p:spPr>
          <a:xfrm>
            <a:off x="5547900" y="3007750"/>
            <a:ext cx="2883000" cy="15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30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000">
                <a:latin typeface="Vidaloka"/>
                <a:ea typeface="Vidaloka"/>
                <a:cs typeface="Vidaloka"/>
                <a:sym typeface="Vidaloka"/>
              </a:defRPr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000">
                <a:latin typeface="Vidaloka"/>
                <a:ea typeface="Vidaloka"/>
                <a:cs typeface="Vidaloka"/>
                <a:sym typeface="Vidaloka"/>
              </a:defRPr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>
                <a:latin typeface="Vidaloka"/>
                <a:ea typeface="Vidaloka"/>
                <a:cs typeface="Vidaloka"/>
                <a:sym typeface="Vidaloka"/>
              </a:defRPr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000">
                <a:latin typeface="Vidaloka"/>
                <a:ea typeface="Vidaloka"/>
                <a:cs typeface="Vidaloka"/>
                <a:sym typeface="Vidaloka"/>
              </a:defRPr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000">
                <a:latin typeface="Vidaloka"/>
                <a:ea typeface="Vidaloka"/>
                <a:cs typeface="Vidaloka"/>
                <a:sym typeface="Vidaloka"/>
              </a:defRPr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>
                <a:latin typeface="Vidaloka"/>
                <a:ea typeface="Vidaloka"/>
                <a:cs typeface="Vidaloka"/>
                <a:sym typeface="Vidaloka"/>
              </a:defRPr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000">
                <a:latin typeface="Vidaloka"/>
                <a:ea typeface="Vidaloka"/>
                <a:cs typeface="Vidaloka"/>
                <a:sym typeface="Vidaloka"/>
              </a:defRPr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000"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25" name="Google Shape;225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>
              <a:buNone/>
              <a:defRPr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>
              <a:buNone/>
              <a:defRPr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>
              <a:buNone/>
              <a:defRPr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>
              <a:buNone/>
              <a:defRPr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>
              <a:buNone/>
              <a:defRPr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>
              <a:buNone/>
              <a:defRPr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>
              <a:buNone/>
              <a:defRPr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>
              <a:buNone/>
              <a:defRPr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1">
  <p:cSld name="CUSTOM_19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5"/>
          <p:cNvSpPr txBox="1"/>
          <p:nvPr>
            <p:ph hasCustomPrompt="1" type="title"/>
          </p:nvPr>
        </p:nvSpPr>
        <p:spPr>
          <a:xfrm>
            <a:off x="713225" y="1345375"/>
            <a:ext cx="6120300" cy="16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28" name="Google Shape;228;p25"/>
          <p:cNvSpPr txBox="1"/>
          <p:nvPr>
            <p:ph idx="1" type="subTitle"/>
          </p:nvPr>
        </p:nvSpPr>
        <p:spPr>
          <a:xfrm>
            <a:off x="713225" y="3188648"/>
            <a:ext cx="6120300" cy="3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cxnSp>
        <p:nvCxnSpPr>
          <p:cNvPr id="229" name="Google Shape;229;p2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0" name="Google Shape;230;p2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1" name="Google Shape;231;p25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2" name="Google Shape;232;p25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3" name="Google Shape;233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1"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6"/>
          <p:cNvSpPr txBox="1"/>
          <p:nvPr>
            <p:ph type="title"/>
          </p:nvPr>
        </p:nvSpPr>
        <p:spPr>
          <a:xfrm>
            <a:off x="4956100" y="2467375"/>
            <a:ext cx="2475300" cy="64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6" name="Google Shape;236;p26"/>
          <p:cNvSpPr txBox="1"/>
          <p:nvPr>
            <p:ph hasCustomPrompt="1" idx="2" type="title"/>
          </p:nvPr>
        </p:nvSpPr>
        <p:spPr>
          <a:xfrm>
            <a:off x="4956100" y="1402325"/>
            <a:ext cx="1650900" cy="97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>
            <a:r>
              <a:t>xx%</a:t>
            </a:r>
          </a:p>
        </p:txBody>
      </p:sp>
      <p:sp>
        <p:nvSpPr>
          <p:cNvPr id="237" name="Google Shape;237;p26"/>
          <p:cNvSpPr txBox="1"/>
          <p:nvPr>
            <p:ph idx="1" type="subTitle"/>
          </p:nvPr>
        </p:nvSpPr>
        <p:spPr>
          <a:xfrm>
            <a:off x="4956100" y="3116275"/>
            <a:ext cx="2475300" cy="6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38" name="Google Shape;238;p2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9" name="Google Shape;239;p26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0" name="Google Shape;240;p26"/>
          <p:cNvCxnSpPr/>
          <p:nvPr/>
        </p:nvCxnSpPr>
        <p:spPr>
          <a:xfrm>
            <a:off x="-209600" y="2402450"/>
            <a:ext cx="3144300" cy="27897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1" name="Google Shape;241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>
  <p:cSld name="CUSTOM_20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7"/>
          <p:cNvSpPr txBox="1"/>
          <p:nvPr>
            <p:ph type="title"/>
          </p:nvPr>
        </p:nvSpPr>
        <p:spPr>
          <a:xfrm>
            <a:off x="4373850" y="944250"/>
            <a:ext cx="2475300" cy="64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44" name="Google Shape;244;p27"/>
          <p:cNvSpPr txBox="1"/>
          <p:nvPr>
            <p:ph hasCustomPrompt="1" idx="2" type="title"/>
          </p:nvPr>
        </p:nvSpPr>
        <p:spPr>
          <a:xfrm>
            <a:off x="2294850" y="1096650"/>
            <a:ext cx="1650900" cy="97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>
            <a:r>
              <a:t>xx%</a:t>
            </a:r>
          </a:p>
        </p:txBody>
      </p:sp>
      <p:sp>
        <p:nvSpPr>
          <p:cNvPr id="245" name="Google Shape;245;p27"/>
          <p:cNvSpPr txBox="1"/>
          <p:nvPr>
            <p:ph idx="1" type="subTitle"/>
          </p:nvPr>
        </p:nvSpPr>
        <p:spPr>
          <a:xfrm>
            <a:off x="4373850" y="1593150"/>
            <a:ext cx="2475300" cy="62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46" name="Google Shape;246;p27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7" name="Google Shape;247;p27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8" name="Google Shape;248;p27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9" name="Google Shape;249;p27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0" name="Google Shape;250;p27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1" name="Google Shape;251;p27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2" name="Google Shape;252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3_1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8"/>
          <p:cNvSpPr txBox="1"/>
          <p:nvPr>
            <p:ph type="title"/>
          </p:nvPr>
        </p:nvSpPr>
        <p:spPr>
          <a:xfrm>
            <a:off x="1043725" y="922567"/>
            <a:ext cx="3123000" cy="225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5" name="Google Shape;255;p28"/>
          <p:cNvSpPr txBox="1"/>
          <p:nvPr>
            <p:ph idx="1" type="subTitle"/>
          </p:nvPr>
        </p:nvSpPr>
        <p:spPr>
          <a:xfrm>
            <a:off x="1043725" y="3360938"/>
            <a:ext cx="3013500" cy="7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256" name="Google Shape;256;p28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7" name="Google Shape;257;p28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p28"/>
          <p:cNvCxnSpPr/>
          <p:nvPr/>
        </p:nvCxnSpPr>
        <p:spPr>
          <a:xfrm>
            <a:off x="5322650" y="-80625"/>
            <a:ext cx="4005000" cy="2007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9" name="Google Shape;259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21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9"/>
          <p:cNvSpPr txBox="1"/>
          <p:nvPr>
            <p:ph type="title"/>
          </p:nvPr>
        </p:nvSpPr>
        <p:spPr>
          <a:xfrm>
            <a:off x="5310925" y="962565"/>
            <a:ext cx="3123000" cy="225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2" name="Google Shape;262;p29"/>
          <p:cNvSpPr txBox="1"/>
          <p:nvPr>
            <p:ph idx="1" type="subTitle"/>
          </p:nvPr>
        </p:nvSpPr>
        <p:spPr>
          <a:xfrm>
            <a:off x="5310925" y="3400935"/>
            <a:ext cx="3013500" cy="7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263" name="Google Shape;263;p29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4" name="Google Shape;264;p29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5" name="Google Shape;265;p29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6" name="Google Shape;266;p29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7" name="Google Shape;267;p29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8" name="Google Shape;268;p29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9" name="Google Shape;269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4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0"/>
          <p:cNvSpPr txBox="1"/>
          <p:nvPr>
            <p:ph idx="1" type="subTitle"/>
          </p:nvPr>
        </p:nvSpPr>
        <p:spPr>
          <a:xfrm>
            <a:off x="3509000" y="25320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72" name="Google Shape;272;p30"/>
          <p:cNvSpPr txBox="1"/>
          <p:nvPr>
            <p:ph idx="2" type="subTitle"/>
          </p:nvPr>
        </p:nvSpPr>
        <p:spPr>
          <a:xfrm>
            <a:off x="3509025" y="2948247"/>
            <a:ext cx="2126100" cy="8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3" name="Google Shape;273;p30"/>
          <p:cNvSpPr txBox="1"/>
          <p:nvPr>
            <p:ph idx="3" type="subTitle"/>
          </p:nvPr>
        </p:nvSpPr>
        <p:spPr>
          <a:xfrm>
            <a:off x="953025" y="25320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74" name="Google Shape;274;p30"/>
          <p:cNvSpPr txBox="1"/>
          <p:nvPr>
            <p:ph idx="4" type="subTitle"/>
          </p:nvPr>
        </p:nvSpPr>
        <p:spPr>
          <a:xfrm>
            <a:off x="953125" y="2948247"/>
            <a:ext cx="2126100" cy="8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5" name="Google Shape;275;p30"/>
          <p:cNvSpPr txBox="1"/>
          <p:nvPr>
            <p:ph idx="5" type="subTitle"/>
          </p:nvPr>
        </p:nvSpPr>
        <p:spPr>
          <a:xfrm>
            <a:off x="6064875" y="25320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76" name="Google Shape;276;p30"/>
          <p:cNvSpPr txBox="1"/>
          <p:nvPr>
            <p:ph idx="6" type="subTitle"/>
          </p:nvPr>
        </p:nvSpPr>
        <p:spPr>
          <a:xfrm>
            <a:off x="6064875" y="2948247"/>
            <a:ext cx="2126100" cy="8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7" name="Google Shape;277;p30"/>
          <p:cNvSpPr txBox="1"/>
          <p:nvPr>
            <p:ph type="title"/>
          </p:nvPr>
        </p:nvSpPr>
        <p:spPr>
          <a:xfrm>
            <a:off x="713225" y="445025"/>
            <a:ext cx="665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cxnSp>
        <p:nvCxnSpPr>
          <p:cNvPr id="278" name="Google Shape;278;p30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9" name="Google Shape;279;p30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0" name="Google Shape;280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/>
            </a:lvl9pPr>
          </a:lstStyle>
          <a:p/>
        </p:txBody>
      </p:sp>
      <p:cxnSp>
        <p:nvCxnSpPr>
          <p:cNvPr id="28" name="Google Shape;28;p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" name="Google Shape;29;p4"/>
          <p:cNvCxnSpPr/>
          <p:nvPr/>
        </p:nvCxnSpPr>
        <p:spPr>
          <a:xfrm>
            <a:off x="-72550" y="48012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Google Shape;30;p4"/>
          <p:cNvCxnSpPr/>
          <p:nvPr/>
        </p:nvCxnSpPr>
        <p:spPr>
          <a:xfrm>
            <a:off x="6884900" y="-113600"/>
            <a:ext cx="2565600" cy="1306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 b="3677" l="0" r="2534" t="3677"/>
          <a:stretch/>
        </p:blipFill>
        <p:spPr>
          <a:xfrm>
            <a:off x="1196275" y="4463700"/>
            <a:ext cx="1115539" cy="67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63700"/>
            <a:ext cx="675099" cy="67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00" y="4463700"/>
            <a:ext cx="521188" cy="67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22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1"/>
          <p:cNvSpPr txBox="1"/>
          <p:nvPr>
            <p:ph idx="1" type="subTitle"/>
          </p:nvPr>
        </p:nvSpPr>
        <p:spPr>
          <a:xfrm>
            <a:off x="3509000" y="16938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83" name="Google Shape;283;p31"/>
          <p:cNvSpPr txBox="1"/>
          <p:nvPr>
            <p:ph idx="2" type="subTitle"/>
          </p:nvPr>
        </p:nvSpPr>
        <p:spPr>
          <a:xfrm>
            <a:off x="3509025" y="2110049"/>
            <a:ext cx="212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31"/>
          <p:cNvSpPr txBox="1"/>
          <p:nvPr>
            <p:ph idx="3" type="subTitle"/>
          </p:nvPr>
        </p:nvSpPr>
        <p:spPr>
          <a:xfrm>
            <a:off x="953025" y="16938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85" name="Google Shape;285;p31"/>
          <p:cNvSpPr txBox="1"/>
          <p:nvPr>
            <p:ph idx="4" type="subTitle"/>
          </p:nvPr>
        </p:nvSpPr>
        <p:spPr>
          <a:xfrm>
            <a:off x="953125" y="2110049"/>
            <a:ext cx="212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31"/>
          <p:cNvSpPr txBox="1"/>
          <p:nvPr>
            <p:ph idx="5" type="subTitle"/>
          </p:nvPr>
        </p:nvSpPr>
        <p:spPr>
          <a:xfrm>
            <a:off x="6064875" y="16938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87" name="Google Shape;287;p31"/>
          <p:cNvSpPr txBox="1"/>
          <p:nvPr>
            <p:ph idx="6" type="subTitle"/>
          </p:nvPr>
        </p:nvSpPr>
        <p:spPr>
          <a:xfrm>
            <a:off x="6064875" y="2110049"/>
            <a:ext cx="212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31"/>
          <p:cNvSpPr txBox="1"/>
          <p:nvPr>
            <p:ph type="title"/>
          </p:nvPr>
        </p:nvSpPr>
        <p:spPr>
          <a:xfrm>
            <a:off x="1244250" y="445025"/>
            <a:ext cx="665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289" name="Google Shape;289;p31"/>
          <p:cNvSpPr txBox="1"/>
          <p:nvPr>
            <p:ph idx="7" type="subTitle"/>
          </p:nvPr>
        </p:nvSpPr>
        <p:spPr>
          <a:xfrm>
            <a:off x="3509000" y="33987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90" name="Google Shape;290;p31"/>
          <p:cNvSpPr txBox="1"/>
          <p:nvPr>
            <p:ph idx="8" type="subTitle"/>
          </p:nvPr>
        </p:nvSpPr>
        <p:spPr>
          <a:xfrm>
            <a:off x="3509025" y="3814949"/>
            <a:ext cx="212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31"/>
          <p:cNvSpPr txBox="1"/>
          <p:nvPr>
            <p:ph idx="9" type="subTitle"/>
          </p:nvPr>
        </p:nvSpPr>
        <p:spPr>
          <a:xfrm>
            <a:off x="953025" y="33987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92" name="Google Shape;292;p31"/>
          <p:cNvSpPr txBox="1"/>
          <p:nvPr>
            <p:ph idx="13" type="subTitle"/>
          </p:nvPr>
        </p:nvSpPr>
        <p:spPr>
          <a:xfrm>
            <a:off x="953125" y="3814949"/>
            <a:ext cx="212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3" name="Google Shape;293;p31"/>
          <p:cNvSpPr txBox="1"/>
          <p:nvPr>
            <p:ph idx="14" type="subTitle"/>
          </p:nvPr>
        </p:nvSpPr>
        <p:spPr>
          <a:xfrm>
            <a:off x="6064875" y="33987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294" name="Google Shape;294;p31"/>
          <p:cNvSpPr txBox="1"/>
          <p:nvPr>
            <p:ph idx="15" type="subTitle"/>
          </p:nvPr>
        </p:nvSpPr>
        <p:spPr>
          <a:xfrm>
            <a:off x="6064875" y="3814949"/>
            <a:ext cx="212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95" name="Google Shape;295;p3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6" name="Google Shape;296;p3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7" name="Google Shape;297;p31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8" name="Google Shape;298;p31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9" name="Google Shape;299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1 -">
  <p:cSld name="CUSTOM_32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2"/>
          <p:cNvSpPr txBox="1"/>
          <p:nvPr>
            <p:ph idx="1" type="subTitle"/>
          </p:nvPr>
        </p:nvSpPr>
        <p:spPr>
          <a:xfrm>
            <a:off x="3414050" y="1714429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02" name="Google Shape;302;p32"/>
          <p:cNvSpPr txBox="1"/>
          <p:nvPr>
            <p:ph idx="2" type="subTitle"/>
          </p:nvPr>
        </p:nvSpPr>
        <p:spPr>
          <a:xfrm>
            <a:off x="3564200" y="2124122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32"/>
          <p:cNvSpPr txBox="1"/>
          <p:nvPr>
            <p:ph idx="3" type="subTitle"/>
          </p:nvPr>
        </p:nvSpPr>
        <p:spPr>
          <a:xfrm>
            <a:off x="705725" y="1714429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04" name="Google Shape;304;p32"/>
          <p:cNvSpPr txBox="1"/>
          <p:nvPr>
            <p:ph idx="4" type="subTitle"/>
          </p:nvPr>
        </p:nvSpPr>
        <p:spPr>
          <a:xfrm>
            <a:off x="855875" y="2124122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p32"/>
          <p:cNvSpPr txBox="1"/>
          <p:nvPr>
            <p:ph idx="5" type="subTitle"/>
          </p:nvPr>
        </p:nvSpPr>
        <p:spPr>
          <a:xfrm>
            <a:off x="6122325" y="1714429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06" name="Google Shape;306;p32"/>
          <p:cNvSpPr txBox="1"/>
          <p:nvPr>
            <p:ph idx="6" type="subTitle"/>
          </p:nvPr>
        </p:nvSpPr>
        <p:spPr>
          <a:xfrm>
            <a:off x="6272475" y="2124122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7" name="Google Shape;307;p32"/>
          <p:cNvSpPr txBox="1"/>
          <p:nvPr>
            <p:ph idx="7" type="subTitle"/>
          </p:nvPr>
        </p:nvSpPr>
        <p:spPr>
          <a:xfrm>
            <a:off x="3414050" y="3453326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08" name="Google Shape;308;p32"/>
          <p:cNvSpPr txBox="1"/>
          <p:nvPr>
            <p:ph idx="8" type="subTitle"/>
          </p:nvPr>
        </p:nvSpPr>
        <p:spPr>
          <a:xfrm>
            <a:off x="3564200" y="3869536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9" name="Google Shape;309;p32"/>
          <p:cNvSpPr txBox="1"/>
          <p:nvPr>
            <p:ph idx="9" type="subTitle"/>
          </p:nvPr>
        </p:nvSpPr>
        <p:spPr>
          <a:xfrm>
            <a:off x="705725" y="3453326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10" name="Google Shape;310;p32"/>
          <p:cNvSpPr txBox="1"/>
          <p:nvPr>
            <p:ph idx="13" type="subTitle"/>
          </p:nvPr>
        </p:nvSpPr>
        <p:spPr>
          <a:xfrm>
            <a:off x="855875" y="3869536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1" name="Google Shape;311;p32"/>
          <p:cNvSpPr txBox="1"/>
          <p:nvPr>
            <p:ph idx="14" type="subTitle"/>
          </p:nvPr>
        </p:nvSpPr>
        <p:spPr>
          <a:xfrm>
            <a:off x="6122325" y="3453326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12" name="Google Shape;312;p32"/>
          <p:cNvSpPr txBox="1"/>
          <p:nvPr>
            <p:ph idx="15" type="subTitle"/>
          </p:nvPr>
        </p:nvSpPr>
        <p:spPr>
          <a:xfrm>
            <a:off x="6272475" y="3869536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32"/>
          <p:cNvSpPr txBox="1"/>
          <p:nvPr>
            <p:ph type="title"/>
          </p:nvPr>
        </p:nvSpPr>
        <p:spPr>
          <a:xfrm>
            <a:off x="713225" y="445025"/>
            <a:ext cx="608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cxnSp>
        <p:nvCxnSpPr>
          <p:cNvPr id="314" name="Google Shape;314;p3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5" name="Google Shape;315;p3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6" name="Google Shape;316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33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3"/>
          <p:cNvSpPr txBox="1"/>
          <p:nvPr>
            <p:ph idx="1" type="subTitle"/>
          </p:nvPr>
        </p:nvSpPr>
        <p:spPr>
          <a:xfrm>
            <a:off x="3414050" y="1714429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19" name="Google Shape;319;p33"/>
          <p:cNvSpPr txBox="1"/>
          <p:nvPr>
            <p:ph idx="2" type="subTitle"/>
          </p:nvPr>
        </p:nvSpPr>
        <p:spPr>
          <a:xfrm>
            <a:off x="3564200" y="2124122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0" name="Google Shape;320;p33"/>
          <p:cNvSpPr txBox="1"/>
          <p:nvPr>
            <p:ph idx="3" type="subTitle"/>
          </p:nvPr>
        </p:nvSpPr>
        <p:spPr>
          <a:xfrm>
            <a:off x="705725" y="1714429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21" name="Google Shape;321;p33"/>
          <p:cNvSpPr txBox="1"/>
          <p:nvPr>
            <p:ph idx="4" type="subTitle"/>
          </p:nvPr>
        </p:nvSpPr>
        <p:spPr>
          <a:xfrm>
            <a:off x="855875" y="2124122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2" name="Google Shape;322;p33"/>
          <p:cNvSpPr txBox="1"/>
          <p:nvPr>
            <p:ph idx="5" type="subTitle"/>
          </p:nvPr>
        </p:nvSpPr>
        <p:spPr>
          <a:xfrm>
            <a:off x="6122325" y="1714429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23" name="Google Shape;323;p33"/>
          <p:cNvSpPr txBox="1"/>
          <p:nvPr>
            <p:ph idx="6" type="subTitle"/>
          </p:nvPr>
        </p:nvSpPr>
        <p:spPr>
          <a:xfrm>
            <a:off x="6272475" y="2124122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4" name="Google Shape;324;p33"/>
          <p:cNvSpPr txBox="1"/>
          <p:nvPr>
            <p:ph idx="7" type="subTitle"/>
          </p:nvPr>
        </p:nvSpPr>
        <p:spPr>
          <a:xfrm>
            <a:off x="2059863" y="3148526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25" name="Google Shape;325;p33"/>
          <p:cNvSpPr txBox="1"/>
          <p:nvPr>
            <p:ph idx="8" type="subTitle"/>
          </p:nvPr>
        </p:nvSpPr>
        <p:spPr>
          <a:xfrm>
            <a:off x="2210013" y="3564736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6" name="Google Shape;326;p33"/>
          <p:cNvSpPr txBox="1"/>
          <p:nvPr>
            <p:ph idx="9" type="subTitle"/>
          </p:nvPr>
        </p:nvSpPr>
        <p:spPr>
          <a:xfrm>
            <a:off x="4768138" y="3148526"/>
            <a:ext cx="23160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27" name="Google Shape;327;p33"/>
          <p:cNvSpPr txBox="1"/>
          <p:nvPr>
            <p:ph idx="13" type="subTitle"/>
          </p:nvPr>
        </p:nvSpPr>
        <p:spPr>
          <a:xfrm>
            <a:off x="4918288" y="3564736"/>
            <a:ext cx="201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8" name="Google Shape;328;p33"/>
          <p:cNvSpPr txBox="1"/>
          <p:nvPr>
            <p:ph type="title"/>
          </p:nvPr>
        </p:nvSpPr>
        <p:spPr>
          <a:xfrm>
            <a:off x="1531650" y="445025"/>
            <a:ext cx="608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cxnSp>
        <p:nvCxnSpPr>
          <p:cNvPr id="329" name="Google Shape;329;p3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0" name="Google Shape;330;p3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1" name="Google Shape;331;p33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2" name="Google Shape;332;p33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3" name="Google Shape;333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34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4"/>
          <p:cNvSpPr txBox="1"/>
          <p:nvPr>
            <p:ph type="title"/>
          </p:nvPr>
        </p:nvSpPr>
        <p:spPr>
          <a:xfrm>
            <a:off x="716225" y="1073000"/>
            <a:ext cx="5640600" cy="285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cxnSp>
        <p:nvCxnSpPr>
          <p:cNvPr id="336" name="Google Shape;336;p3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7" name="Google Shape;337;p3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8" name="Google Shape;338;p34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9" name="Google Shape;339;p34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0" name="Google Shape;340;p34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1" name="Google Shape;341;p34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2" name="Google Shape;342;p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43" name="Google Shape;343;p34"/>
          <p:cNvPicPr preferRelativeResize="0"/>
          <p:nvPr/>
        </p:nvPicPr>
        <p:blipFill rotWithShape="1">
          <a:blip r:embed="rId2">
            <a:alphaModFix/>
          </a:blip>
          <a:srcRect b="3677" l="0" r="2534" t="3677"/>
          <a:stretch/>
        </p:blipFill>
        <p:spPr>
          <a:xfrm>
            <a:off x="1196275" y="4463700"/>
            <a:ext cx="1115539" cy="67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63700"/>
            <a:ext cx="675099" cy="67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00" y="4463700"/>
            <a:ext cx="521188" cy="67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35"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5"/>
          <p:cNvSpPr txBox="1"/>
          <p:nvPr>
            <p:ph idx="1" type="subTitle"/>
          </p:nvPr>
        </p:nvSpPr>
        <p:spPr>
          <a:xfrm>
            <a:off x="4916850" y="1894200"/>
            <a:ext cx="2316000" cy="4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48" name="Google Shape;348;p35"/>
          <p:cNvSpPr txBox="1"/>
          <p:nvPr>
            <p:ph idx="2" type="subTitle"/>
          </p:nvPr>
        </p:nvSpPr>
        <p:spPr>
          <a:xfrm>
            <a:off x="5058900" y="2296473"/>
            <a:ext cx="2031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9" name="Google Shape;349;p35"/>
          <p:cNvSpPr txBox="1"/>
          <p:nvPr>
            <p:ph idx="3" type="subTitle"/>
          </p:nvPr>
        </p:nvSpPr>
        <p:spPr>
          <a:xfrm>
            <a:off x="1911150" y="1894200"/>
            <a:ext cx="2316000" cy="4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50" name="Google Shape;350;p35"/>
          <p:cNvSpPr txBox="1"/>
          <p:nvPr>
            <p:ph idx="4" type="subTitle"/>
          </p:nvPr>
        </p:nvSpPr>
        <p:spPr>
          <a:xfrm>
            <a:off x="2053300" y="2296473"/>
            <a:ext cx="2031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1" name="Google Shape;351;p35"/>
          <p:cNvSpPr txBox="1"/>
          <p:nvPr>
            <p:ph idx="5" type="subTitle"/>
          </p:nvPr>
        </p:nvSpPr>
        <p:spPr>
          <a:xfrm>
            <a:off x="4916850" y="3528902"/>
            <a:ext cx="2316000" cy="4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52" name="Google Shape;352;p35"/>
          <p:cNvSpPr txBox="1"/>
          <p:nvPr>
            <p:ph idx="6" type="subTitle"/>
          </p:nvPr>
        </p:nvSpPr>
        <p:spPr>
          <a:xfrm>
            <a:off x="5058900" y="3923733"/>
            <a:ext cx="2031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3" name="Google Shape;353;p35"/>
          <p:cNvSpPr txBox="1"/>
          <p:nvPr>
            <p:ph idx="7" type="subTitle"/>
          </p:nvPr>
        </p:nvSpPr>
        <p:spPr>
          <a:xfrm>
            <a:off x="1911150" y="3528902"/>
            <a:ext cx="2316000" cy="4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54" name="Google Shape;354;p35"/>
          <p:cNvSpPr txBox="1"/>
          <p:nvPr>
            <p:ph idx="8" type="subTitle"/>
          </p:nvPr>
        </p:nvSpPr>
        <p:spPr>
          <a:xfrm>
            <a:off x="2053200" y="3923733"/>
            <a:ext cx="2031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5" name="Google Shape;355;p35"/>
          <p:cNvSpPr txBox="1"/>
          <p:nvPr>
            <p:ph type="title"/>
          </p:nvPr>
        </p:nvSpPr>
        <p:spPr>
          <a:xfrm>
            <a:off x="713225" y="445025"/>
            <a:ext cx="6480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cxnSp>
        <p:nvCxnSpPr>
          <p:cNvPr id="356" name="Google Shape;356;p3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7" name="Google Shape;357;p3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8" name="Google Shape;358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36"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6"/>
          <p:cNvSpPr txBox="1"/>
          <p:nvPr>
            <p:ph idx="1" type="subTitle"/>
          </p:nvPr>
        </p:nvSpPr>
        <p:spPr>
          <a:xfrm>
            <a:off x="3571925" y="2904446"/>
            <a:ext cx="2015400" cy="4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61" name="Google Shape;361;p36"/>
          <p:cNvSpPr txBox="1"/>
          <p:nvPr>
            <p:ph idx="2" type="subTitle"/>
          </p:nvPr>
        </p:nvSpPr>
        <p:spPr>
          <a:xfrm>
            <a:off x="3571925" y="3306722"/>
            <a:ext cx="20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2" name="Google Shape;362;p36"/>
          <p:cNvSpPr txBox="1"/>
          <p:nvPr>
            <p:ph idx="3" type="subTitle"/>
          </p:nvPr>
        </p:nvSpPr>
        <p:spPr>
          <a:xfrm>
            <a:off x="1088400" y="2904446"/>
            <a:ext cx="2015400" cy="4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63" name="Google Shape;363;p36"/>
          <p:cNvSpPr txBox="1"/>
          <p:nvPr>
            <p:ph idx="4" type="subTitle"/>
          </p:nvPr>
        </p:nvSpPr>
        <p:spPr>
          <a:xfrm>
            <a:off x="1088400" y="3306722"/>
            <a:ext cx="20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4" name="Google Shape;364;p36"/>
          <p:cNvSpPr txBox="1"/>
          <p:nvPr>
            <p:ph idx="5" type="subTitle"/>
          </p:nvPr>
        </p:nvSpPr>
        <p:spPr>
          <a:xfrm>
            <a:off x="6055450" y="2904446"/>
            <a:ext cx="2015400" cy="4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65" name="Google Shape;365;p36"/>
          <p:cNvSpPr txBox="1"/>
          <p:nvPr>
            <p:ph idx="6" type="subTitle"/>
          </p:nvPr>
        </p:nvSpPr>
        <p:spPr>
          <a:xfrm>
            <a:off x="6055450" y="3306722"/>
            <a:ext cx="20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6" name="Google Shape;366;p36"/>
          <p:cNvSpPr txBox="1"/>
          <p:nvPr>
            <p:ph type="title"/>
          </p:nvPr>
        </p:nvSpPr>
        <p:spPr>
          <a:xfrm>
            <a:off x="713225" y="445025"/>
            <a:ext cx="5517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cxnSp>
        <p:nvCxnSpPr>
          <p:cNvPr id="367" name="Google Shape;367;p3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p36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36"/>
          <p:cNvCxnSpPr/>
          <p:nvPr/>
        </p:nvCxnSpPr>
        <p:spPr>
          <a:xfrm>
            <a:off x="7434175" y="-125600"/>
            <a:ext cx="1993200" cy="133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0" name="Google Shape;370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">
  <p:cSld name="CUSTOM_23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2" name="Google Shape;372;p37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3" name="Google Shape;373;p37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4" name="Google Shape;374;p37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5" name="Google Shape;375;p37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6" name="Google Shape;376;p37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7" name="Google Shape;377;p37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8" name="Google Shape;378;p37"/>
          <p:cNvSpPr txBox="1"/>
          <p:nvPr>
            <p:ph type="title"/>
          </p:nvPr>
        </p:nvSpPr>
        <p:spPr>
          <a:xfrm>
            <a:off x="2780100" y="445025"/>
            <a:ext cx="358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9" name="Google Shape;379;p37"/>
          <p:cNvSpPr txBox="1"/>
          <p:nvPr>
            <p:ph idx="1" type="subTitle"/>
          </p:nvPr>
        </p:nvSpPr>
        <p:spPr>
          <a:xfrm>
            <a:off x="5306650" y="1710190"/>
            <a:ext cx="2486100" cy="4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380" name="Google Shape;380;p37"/>
          <p:cNvSpPr txBox="1"/>
          <p:nvPr>
            <p:ph idx="2" type="subTitle"/>
          </p:nvPr>
        </p:nvSpPr>
        <p:spPr>
          <a:xfrm>
            <a:off x="5306650" y="211121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1" name="Google Shape;381;p37"/>
          <p:cNvSpPr txBox="1"/>
          <p:nvPr>
            <p:ph idx="3" type="subTitle"/>
          </p:nvPr>
        </p:nvSpPr>
        <p:spPr>
          <a:xfrm>
            <a:off x="1351250" y="1710190"/>
            <a:ext cx="2486100" cy="4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382" name="Google Shape;382;p37"/>
          <p:cNvSpPr txBox="1"/>
          <p:nvPr>
            <p:ph idx="4" type="subTitle"/>
          </p:nvPr>
        </p:nvSpPr>
        <p:spPr>
          <a:xfrm>
            <a:off x="1351250" y="211121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3" name="Google Shape;383;p37"/>
          <p:cNvSpPr txBox="1"/>
          <p:nvPr>
            <p:ph idx="5" type="subTitle"/>
          </p:nvPr>
        </p:nvSpPr>
        <p:spPr>
          <a:xfrm>
            <a:off x="5306650" y="3552118"/>
            <a:ext cx="2486100" cy="4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384" name="Google Shape;384;p37"/>
          <p:cNvSpPr txBox="1"/>
          <p:nvPr>
            <p:ph idx="6" type="subTitle"/>
          </p:nvPr>
        </p:nvSpPr>
        <p:spPr>
          <a:xfrm>
            <a:off x="5306650" y="394648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5" name="Google Shape;385;p37"/>
          <p:cNvSpPr txBox="1"/>
          <p:nvPr>
            <p:ph idx="7" type="subTitle"/>
          </p:nvPr>
        </p:nvSpPr>
        <p:spPr>
          <a:xfrm>
            <a:off x="1351250" y="3552118"/>
            <a:ext cx="2486100" cy="4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386" name="Google Shape;386;p37"/>
          <p:cNvSpPr txBox="1"/>
          <p:nvPr>
            <p:ph idx="8" type="subTitle"/>
          </p:nvPr>
        </p:nvSpPr>
        <p:spPr>
          <a:xfrm>
            <a:off x="1351300" y="3946487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7" name="Google Shape;387;p37"/>
          <p:cNvSpPr txBox="1"/>
          <p:nvPr>
            <p:ph hasCustomPrompt="1" idx="9" type="title"/>
          </p:nvPr>
        </p:nvSpPr>
        <p:spPr>
          <a:xfrm>
            <a:off x="1351250" y="1131425"/>
            <a:ext cx="2486100" cy="6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88" name="Google Shape;388;p37"/>
          <p:cNvSpPr txBox="1"/>
          <p:nvPr>
            <p:ph hasCustomPrompt="1" idx="13" type="title"/>
          </p:nvPr>
        </p:nvSpPr>
        <p:spPr>
          <a:xfrm>
            <a:off x="5306650" y="1131425"/>
            <a:ext cx="2486100" cy="6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89" name="Google Shape;389;p37"/>
          <p:cNvSpPr txBox="1"/>
          <p:nvPr>
            <p:ph hasCustomPrompt="1" idx="14" type="title"/>
          </p:nvPr>
        </p:nvSpPr>
        <p:spPr>
          <a:xfrm>
            <a:off x="1351300" y="2964563"/>
            <a:ext cx="2486100" cy="6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0" name="Google Shape;390;p37"/>
          <p:cNvSpPr txBox="1"/>
          <p:nvPr>
            <p:ph hasCustomPrompt="1" idx="15" type="title"/>
          </p:nvPr>
        </p:nvSpPr>
        <p:spPr>
          <a:xfrm>
            <a:off x="5306650" y="2964563"/>
            <a:ext cx="2486100" cy="6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1" name="Google Shape;391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4_2_1"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8"/>
          <p:cNvSpPr txBox="1"/>
          <p:nvPr>
            <p:ph idx="1" type="subTitle"/>
          </p:nvPr>
        </p:nvSpPr>
        <p:spPr>
          <a:xfrm>
            <a:off x="3718325" y="3294199"/>
            <a:ext cx="16428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94" name="Google Shape;394;p38"/>
          <p:cNvSpPr txBox="1"/>
          <p:nvPr>
            <p:ph idx="2" type="subTitle"/>
          </p:nvPr>
        </p:nvSpPr>
        <p:spPr>
          <a:xfrm>
            <a:off x="3617675" y="3703897"/>
            <a:ext cx="1844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395" name="Google Shape;395;p38"/>
          <p:cNvSpPr txBox="1"/>
          <p:nvPr>
            <p:ph idx="3" type="subTitle"/>
          </p:nvPr>
        </p:nvSpPr>
        <p:spPr>
          <a:xfrm>
            <a:off x="1328025" y="3294199"/>
            <a:ext cx="16428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96" name="Google Shape;396;p38"/>
          <p:cNvSpPr txBox="1"/>
          <p:nvPr>
            <p:ph idx="4" type="subTitle"/>
          </p:nvPr>
        </p:nvSpPr>
        <p:spPr>
          <a:xfrm>
            <a:off x="1227426" y="3703897"/>
            <a:ext cx="1844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397" name="Google Shape;397;p38"/>
          <p:cNvSpPr txBox="1"/>
          <p:nvPr>
            <p:ph idx="5" type="subTitle"/>
          </p:nvPr>
        </p:nvSpPr>
        <p:spPr>
          <a:xfrm>
            <a:off x="6108550" y="3294199"/>
            <a:ext cx="16431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98" name="Google Shape;398;p38"/>
          <p:cNvSpPr txBox="1"/>
          <p:nvPr>
            <p:ph idx="6" type="subTitle"/>
          </p:nvPr>
        </p:nvSpPr>
        <p:spPr>
          <a:xfrm>
            <a:off x="6008050" y="3703897"/>
            <a:ext cx="1844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399" name="Google Shape;399;p38"/>
          <p:cNvSpPr txBox="1"/>
          <p:nvPr>
            <p:ph type="title"/>
          </p:nvPr>
        </p:nvSpPr>
        <p:spPr>
          <a:xfrm>
            <a:off x="713225" y="445025"/>
            <a:ext cx="3188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cxnSp>
        <p:nvCxnSpPr>
          <p:cNvPr id="400" name="Google Shape;400;p38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1" name="Google Shape;401;p38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2" name="Google Shape;402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3">
  <p:cSld name="CUSTOM_5"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9"/>
          <p:cNvSpPr txBox="1"/>
          <p:nvPr>
            <p:ph idx="1" type="subTitle"/>
          </p:nvPr>
        </p:nvSpPr>
        <p:spPr>
          <a:xfrm>
            <a:off x="4750175" y="1632746"/>
            <a:ext cx="20148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05" name="Google Shape;405;p39"/>
          <p:cNvSpPr txBox="1"/>
          <p:nvPr>
            <p:ph idx="2" type="subTitle"/>
          </p:nvPr>
        </p:nvSpPr>
        <p:spPr>
          <a:xfrm>
            <a:off x="4750184" y="2035022"/>
            <a:ext cx="201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6" name="Google Shape;406;p39"/>
          <p:cNvSpPr txBox="1"/>
          <p:nvPr>
            <p:ph idx="3" type="subTitle"/>
          </p:nvPr>
        </p:nvSpPr>
        <p:spPr>
          <a:xfrm>
            <a:off x="2306450" y="1632746"/>
            <a:ext cx="20148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07" name="Google Shape;407;p39"/>
          <p:cNvSpPr txBox="1"/>
          <p:nvPr>
            <p:ph idx="4" type="subTitle"/>
          </p:nvPr>
        </p:nvSpPr>
        <p:spPr>
          <a:xfrm>
            <a:off x="2306462" y="2035022"/>
            <a:ext cx="201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8" name="Google Shape;408;p39"/>
          <p:cNvSpPr txBox="1"/>
          <p:nvPr>
            <p:ph idx="5" type="subTitle"/>
          </p:nvPr>
        </p:nvSpPr>
        <p:spPr>
          <a:xfrm>
            <a:off x="4750175" y="3062273"/>
            <a:ext cx="20148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09" name="Google Shape;409;p39"/>
          <p:cNvSpPr txBox="1"/>
          <p:nvPr>
            <p:ph idx="6" type="subTitle"/>
          </p:nvPr>
        </p:nvSpPr>
        <p:spPr>
          <a:xfrm>
            <a:off x="4750184" y="3471047"/>
            <a:ext cx="201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0" name="Google Shape;410;p39"/>
          <p:cNvSpPr txBox="1"/>
          <p:nvPr>
            <p:ph idx="7" type="subTitle"/>
          </p:nvPr>
        </p:nvSpPr>
        <p:spPr>
          <a:xfrm>
            <a:off x="2306450" y="3062273"/>
            <a:ext cx="20148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11" name="Google Shape;411;p39"/>
          <p:cNvSpPr txBox="1"/>
          <p:nvPr>
            <p:ph idx="8" type="subTitle"/>
          </p:nvPr>
        </p:nvSpPr>
        <p:spPr>
          <a:xfrm>
            <a:off x="2306462" y="3471047"/>
            <a:ext cx="201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2" name="Google Shape;412;p39"/>
          <p:cNvSpPr txBox="1"/>
          <p:nvPr>
            <p:ph type="title"/>
          </p:nvPr>
        </p:nvSpPr>
        <p:spPr>
          <a:xfrm>
            <a:off x="713225" y="445025"/>
            <a:ext cx="278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cxnSp>
        <p:nvCxnSpPr>
          <p:cNvPr id="413" name="Google Shape;413;p39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4" name="Google Shape;414;p39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5" name="Google Shape;415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3">
  <p:cSld name="CUSTOM_26"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7" name="Google Shape;417;p40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8" name="Google Shape;418;p40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9" name="Google Shape;419;p40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0" name="Google Shape;420;p40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1" name="Google Shape;421;p40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2" name="Google Shape;422;p40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3" name="Google Shape;423;p40"/>
          <p:cNvSpPr txBox="1"/>
          <p:nvPr>
            <p:ph idx="1" type="subTitle"/>
          </p:nvPr>
        </p:nvSpPr>
        <p:spPr>
          <a:xfrm>
            <a:off x="728750" y="1112872"/>
            <a:ext cx="20148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24" name="Google Shape;424;p40"/>
          <p:cNvSpPr txBox="1"/>
          <p:nvPr>
            <p:ph idx="2" type="subTitle"/>
          </p:nvPr>
        </p:nvSpPr>
        <p:spPr>
          <a:xfrm>
            <a:off x="728762" y="1515149"/>
            <a:ext cx="201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5" name="Google Shape;425;p40"/>
          <p:cNvSpPr txBox="1"/>
          <p:nvPr>
            <p:ph idx="3" type="subTitle"/>
          </p:nvPr>
        </p:nvSpPr>
        <p:spPr>
          <a:xfrm>
            <a:off x="728750" y="2036386"/>
            <a:ext cx="20148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26" name="Google Shape;426;p40"/>
          <p:cNvSpPr txBox="1"/>
          <p:nvPr>
            <p:ph idx="4" type="subTitle"/>
          </p:nvPr>
        </p:nvSpPr>
        <p:spPr>
          <a:xfrm>
            <a:off x="728762" y="2445160"/>
            <a:ext cx="201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7" name="Google Shape;427;p40"/>
          <p:cNvSpPr txBox="1"/>
          <p:nvPr>
            <p:ph type="title"/>
          </p:nvPr>
        </p:nvSpPr>
        <p:spPr>
          <a:xfrm>
            <a:off x="1531650" y="445025"/>
            <a:ext cx="608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428" name="Google Shape;428;p40"/>
          <p:cNvSpPr txBox="1"/>
          <p:nvPr>
            <p:ph idx="5" type="subTitle"/>
          </p:nvPr>
        </p:nvSpPr>
        <p:spPr>
          <a:xfrm>
            <a:off x="728750" y="2997225"/>
            <a:ext cx="20148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29" name="Google Shape;429;p40"/>
          <p:cNvSpPr txBox="1"/>
          <p:nvPr>
            <p:ph idx="6" type="subTitle"/>
          </p:nvPr>
        </p:nvSpPr>
        <p:spPr>
          <a:xfrm>
            <a:off x="728762" y="3405999"/>
            <a:ext cx="201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0" name="Google Shape;430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713225" y="445025"/>
            <a:ext cx="568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subTitle"/>
          </p:nvPr>
        </p:nvSpPr>
        <p:spPr>
          <a:xfrm>
            <a:off x="5038975" y="2551449"/>
            <a:ext cx="2486100" cy="5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2" type="subTitle"/>
          </p:nvPr>
        </p:nvSpPr>
        <p:spPr>
          <a:xfrm>
            <a:off x="5038975" y="2961200"/>
            <a:ext cx="2486100" cy="9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3" type="subTitle"/>
          </p:nvPr>
        </p:nvSpPr>
        <p:spPr>
          <a:xfrm>
            <a:off x="1693175" y="2551449"/>
            <a:ext cx="2486100" cy="5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Vidaloka"/>
              <a:buNone/>
              <a:defRPr b="1" sz="2400"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0" name="Google Shape;40;p5"/>
          <p:cNvSpPr txBox="1"/>
          <p:nvPr>
            <p:ph idx="4" type="subTitle"/>
          </p:nvPr>
        </p:nvSpPr>
        <p:spPr>
          <a:xfrm>
            <a:off x="1693175" y="2961200"/>
            <a:ext cx="2486100" cy="9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1" name="Google Shape;41;p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" name="Google Shape;42;p5"/>
          <p:cNvCxnSpPr/>
          <p:nvPr/>
        </p:nvCxnSpPr>
        <p:spPr>
          <a:xfrm>
            <a:off x="-72550" y="48012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" name="Google Shape;43;p5"/>
          <p:cNvCxnSpPr/>
          <p:nvPr/>
        </p:nvCxnSpPr>
        <p:spPr>
          <a:xfrm flipH="1">
            <a:off x="6935750" y="3931325"/>
            <a:ext cx="2549400" cy="13545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2">
            <a:alphaModFix/>
          </a:blip>
          <a:srcRect b="3677" l="0" r="2534" t="3677"/>
          <a:stretch/>
        </p:blipFill>
        <p:spPr>
          <a:xfrm>
            <a:off x="1196275" y="4463700"/>
            <a:ext cx="1115539" cy="67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63700"/>
            <a:ext cx="675099" cy="67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00" y="4463700"/>
            <a:ext cx="521188" cy="67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6"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1"/>
          <p:cNvSpPr txBox="1"/>
          <p:nvPr>
            <p:ph hasCustomPrompt="1" type="title"/>
          </p:nvPr>
        </p:nvSpPr>
        <p:spPr>
          <a:xfrm>
            <a:off x="2592925" y="714600"/>
            <a:ext cx="3958200" cy="6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 sz="4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r>
              <a:t>xx%</a:t>
            </a:r>
          </a:p>
        </p:txBody>
      </p:sp>
      <p:sp>
        <p:nvSpPr>
          <p:cNvPr id="433" name="Google Shape;433;p41"/>
          <p:cNvSpPr txBox="1"/>
          <p:nvPr>
            <p:ph idx="1" type="subTitle"/>
          </p:nvPr>
        </p:nvSpPr>
        <p:spPr>
          <a:xfrm>
            <a:off x="2364984" y="1346400"/>
            <a:ext cx="4414200" cy="3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4" name="Google Shape;434;p41"/>
          <p:cNvSpPr txBox="1"/>
          <p:nvPr>
            <p:ph hasCustomPrompt="1" idx="2" type="title"/>
          </p:nvPr>
        </p:nvSpPr>
        <p:spPr>
          <a:xfrm>
            <a:off x="2592925" y="2063025"/>
            <a:ext cx="3958200" cy="6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 sz="43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r>
              <a:t>xx%</a:t>
            </a:r>
          </a:p>
        </p:txBody>
      </p:sp>
      <p:sp>
        <p:nvSpPr>
          <p:cNvPr id="435" name="Google Shape;435;p41"/>
          <p:cNvSpPr txBox="1"/>
          <p:nvPr>
            <p:ph idx="3" type="subTitle"/>
          </p:nvPr>
        </p:nvSpPr>
        <p:spPr>
          <a:xfrm>
            <a:off x="2364984" y="2694825"/>
            <a:ext cx="4414200" cy="3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6" name="Google Shape;436;p41"/>
          <p:cNvSpPr txBox="1"/>
          <p:nvPr>
            <p:ph hasCustomPrompt="1" idx="4" type="title"/>
          </p:nvPr>
        </p:nvSpPr>
        <p:spPr>
          <a:xfrm>
            <a:off x="2592925" y="3411450"/>
            <a:ext cx="3958200" cy="6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 sz="43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r>
              <a:t>xx%</a:t>
            </a:r>
          </a:p>
        </p:txBody>
      </p:sp>
      <p:sp>
        <p:nvSpPr>
          <p:cNvPr id="437" name="Google Shape;437;p41"/>
          <p:cNvSpPr txBox="1"/>
          <p:nvPr>
            <p:ph idx="5" type="subTitle"/>
          </p:nvPr>
        </p:nvSpPr>
        <p:spPr>
          <a:xfrm>
            <a:off x="2364950" y="4043250"/>
            <a:ext cx="4414200" cy="3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38" name="Google Shape;438;p4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9" name="Google Shape;439;p4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0" name="Google Shape;440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2">
  <p:cSld name="CUSTOM_28"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2"/>
          <p:cNvSpPr txBox="1"/>
          <p:nvPr>
            <p:ph idx="1" type="subTitle"/>
          </p:nvPr>
        </p:nvSpPr>
        <p:spPr>
          <a:xfrm>
            <a:off x="5700609" y="2084269"/>
            <a:ext cx="27645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43" name="Google Shape;443;p42"/>
          <p:cNvSpPr txBox="1"/>
          <p:nvPr>
            <p:ph idx="2" type="subTitle"/>
          </p:nvPr>
        </p:nvSpPr>
        <p:spPr>
          <a:xfrm>
            <a:off x="5700621" y="2486544"/>
            <a:ext cx="276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Mako"/>
                <a:ea typeface="Mako"/>
                <a:cs typeface="Mako"/>
                <a:sym typeface="Mak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4" name="Google Shape;444;p42"/>
          <p:cNvSpPr txBox="1"/>
          <p:nvPr>
            <p:ph idx="3" type="subTitle"/>
          </p:nvPr>
        </p:nvSpPr>
        <p:spPr>
          <a:xfrm>
            <a:off x="1973988" y="902134"/>
            <a:ext cx="27645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45" name="Google Shape;445;p42"/>
          <p:cNvSpPr txBox="1"/>
          <p:nvPr>
            <p:ph idx="4" type="subTitle"/>
          </p:nvPr>
        </p:nvSpPr>
        <p:spPr>
          <a:xfrm>
            <a:off x="1973988" y="1304410"/>
            <a:ext cx="276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Mako"/>
                <a:ea typeface="Mako"/>
                <a:cs typeface="Mako"/>
                <a:sym typeface="Mak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6" name="Google Shape;446;p42"/>
          <p:cNvSpPr txBox="1"/>
          <p:nvPr>
            <p:ph idx="5" type="subTitle"/>
          </p:nvPr>
        </p:nvSpPr>
        <p:spPr>
          <a:xfrm>
            <a:off x="1973988" y="3290875"/>
            <a:ext cx="2764500" cy="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47" name="Google Shape;447;p42"/>
          <p:cNvSpPr txBox="1"/>
          <p:nvPr>
            <p:ph idx="6" type="subTitle"/>
          </p:nvPr>
        </p:nvSpPr>
        <p:spPr>
          <a:xfrm>
            <a:off x="1973988" y="3699649"/>
            <a:ext cx="276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48" name="Google Shape;448;p4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9" name="Google Shape;449;p4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0" name="Google Shape;450;p42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1" name="Google Shape;451;p42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2" name="Google Shape;452;p42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3" name="Google Shape;453;p42"/>
          <p:cNvSpPr txBox="1"/>
          <p:nvPr>
            <p:ph hasCustomPrompt="1" type="title"/>
          </p:nvPr>
        </p:nvSpPr>
        <p:spPr>
          <a:xfrm>
            <a:off x="733000" y="1114450"/>
            <a:ext cx="1118100" cy="6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 sz="4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r>
              <a:t>xx%</a:t>
            </a:r>
          </a:p>
        </p:txBody>
      </p:sp>
      <p:sp>
        <p:nvSpPr>
          <p:cNvPr id="454" name="Google Shape;454;p42"/>
          <p:cNvSpPr txBox="1"/>
          <p:nvPr>
            <p:ph hasCustomPrompt="1" idx="7" type="title"/>
          </p:nvPr>
        </p:nvSpPr>
        <p:spPr>
          <a:xfrm>
            <a:off x="733000" y="3503175"/>
            <a:ext cx="1118100" cy="6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 sz="4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r>
              <a:t>xx%</a:t>
            </a:r>
          </a:p>
        </p:txBody>
      </p:sp>
      <p:sp>
        <p:nvSpPr>
          <p:cNvPr id="455" name="Google Shape;455;p42"/>
          <p:cNvSpPr txBox="1"/>
          <p:nvPr>
            <p:ph hasCustomPrompt="1" idx="8" type="title"/>
          </p:nvPr>
        </p:nvSpPr>
        <p:spPr>
          <a:xfrm>
            <a:off x="4441002" y="2276488"/>
            <a:ext cx="1118100" cy="6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 sz="4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Font typeface="Russo One"/>
              <a:buNone/>
              <a:defRPr sz="12000">
                <a:solidFill>
                  <a:schemeClr val="accent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r>
              <a:t>xx%</a:t>
            </a:r>
          </a:p>
        </p:txBody>
      </p:sp>
      <p:sp>
        <p:nvSpPr>
          <p:cNvPr id="456" name="Google Shape;456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CUSTOM_7_1"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3"/>
          <p:cNvSpPr txBox="1"/>
          <p:nvPr>
            <p:ph type="title"/>
          </p:nvPr>
        </p:nvSpPr>
        <p:spPr>
          <a:xfrm>
            <a:off x="803750" y="2040496"/>
            <a:ext cx="4087500" cy="6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9" name="Google Shape;459;p43"/>
          <p:cNvSpPr txBox="1"/>
          <p:nvPr>
            <p:ph idx="1" type="subTitle"/>
          </p:nvPr>
        </p:nvSpPr>
        <p:spPr>
          <a:xfrm>
            <a:off x="803750" y="2693525"/>
            <a:ext cx="3159300" cy="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60" name="Google Shape;460;p4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1" name="Google Shape;461;p4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2" name="Google Shape;462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6">
  <p:cSld name="CUSTOM_7_2"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4"/>
          <p:cNvSpPr txBox="1"/>
          <p:nvPr>
            <p:ph type="title"/>
          </p:nvPr>
        </p:nvSpPr>
        <p:spPr>
          <a:xfrm>
            <a:off x="4490150" y="2047725"/>
            <a:ext cx="3364200" cy="62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/>
        </p:txBody>
      </p:sp>
      <p:sp>
        <p:nvSpPr>
          <p:cNvPr id="465" name="Google Shape;465;p44"/>
          <p:cNvSpPr txBox="1"/>
          <p:nvPr>
            <p:ph idx="1" type="subTitle"/>
          </p:nvPr>
        </p:nvSpPr>
        <p:spPr>
          <a:xfrm>
            <a:off x="4855550" y="2694825"/>
            <a:ext cx="2998800" cy="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Josefin Sans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cxnSp>
        <p:nvCxnSpPr>
          <p:cNvPr id="466" name="Google Shape;466;p4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7" name="Google Shape;467;p4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8" name="Google Shape;468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7">
  <p:cSld name="CUSTOM_8"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5"/>
          <p:cNvSpPr txBox="1"/>
          <p:nvPr>
            <p:ph idx="1" type="subTitle"/>
          </p:nvPr>
        </p:nvSpPr>
        <p:spPr>
          <a:xfrm>
            <a:off x="4166800" y="1453525"/>
            <a:ext cx="3957600" cy="288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81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1" name="Google Shape;471;p45"/>
          <p:cNvSpPr txBox="1"/>
          <p:nvPr>
            <p:ph type="title"/>
          </p:nvPr>
        </p:nvSpPr>
        <p:spPr>
          <a:xfrm>
            <a:off x="713225" y="445025"/>
            <a:ext cx="4502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cxnSp>
        <p:nvCxnSpPr>
          <p:cNvPr id="472" name="Google Shape;472;p4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3" name="Google Shape;473;p4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4" name="Google Shape;474;p45"/>
          <p:cNvCxnSpPr/>
          <p:nvPr/>
        </p:nvCxnSpPr>
        <p:spPr>
          <a:xfrm flipH="1">
            <a:off x="6772150" y="3663450"/>
            <a:ext cx="2823300" cy="1633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75" name="Google Shape;475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29"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7" name="Google Shape;477;p4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8" name="Google Shape;478;p46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9" name="Google Shape;479;p46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0" name="Google Shape;480;p46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1" name="Google Shape;481;p46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2" name="Google Shape;482;p46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3" name="Google Shape;483;p46"/>
          <p:cNvSpPr txBox="1"/>
          <p:nvPr>
            <p:ph type="title"/>
          </p:nvPr>
        </p:nvSpPr>
        <p:spPr>
          <a:xfrm>
            <a:off x="1531650" y="445025"/>
            <a:ext cx="608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484" name="Google Shape;484;p46"/>
          <p:cNvSpPr txBox="1"/>
          <p:nvPr>
            <p:ph idx="1" type="subTitle"/>
          </p:nvPr>
        </p:nvSpPr>
        <p:spPr>
          <a:xfrm>
            <a:off x="4525188" y="1537663"/>
            <a:ext cx="3957600" cy="288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81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485" name="Google Shape;485;p46"/>
          <p:cNvSpPr txBox="1"/>
          <p:nvPr>
            <p:ph idx="2" type="subTitle"/>
          </p:nvPr>
        </p:nvSpPr>
        <p:spPr>
          <a:xfrm>
            <a:off x="661213" y="1537663"/>
            <a:ext cx="3957600" cy="288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81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486" name="Google Shape;486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9"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47"/>
          <p:cNvSpPr txBox="1"/>
          <p:nvPr>
            <p:ph idx="1" type="subTitle"/>
          </p:nvPr>
        </p:nvSpPr>
        <p:spPr>
          <a:xfrm>
            <a:off x="4816075" y="3616375"/>
            <a:ext cx="2942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89" name="Google Shape;489;p47"/>
          <p:cNvSpPr txBox="1"/>
          <p:nvPr>
            <p:ph idx="2" type="subTitle"/>
          </p:nvPr>
        </p:nvSpPr>
        <p:spPr>
          <a:xfrm>
            <a:off x="4816200" y="3956375"/>
            <a:ext cx="29418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0" name="Google Shape;490;p47"/>
          <p:cNvSpPr txBox="1"/>
          <p:nvPr>
            <p:ph idx="3" type="subTitle"/>
          </p:nvPr>
        </p:nvSpPr>
        <p:spPr>
          <a:xfrm>
            <a:off x="1385829" y="3616375"/>
            <a:ext cx="2942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91" name="Google Shape;491;p47"/>
          <p:cNvSpPr txBox="1"/>
          <p:nvPr>
            <p:ph idx="4" type="subTitle"/>
          </p:nvPr>
        </p:nvSpPr>
        <p:spPr>
          <a:xfrm>
            <a:off x="1386025" y="3956375"/>
            <a:ext cx="29418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2" name="Google Shape;492;p47"/>
          <p:cNvSpPr txBox="1"/>
          <p:nvPr>
            <p:ph type="title"/>
          </p:nvPr>
        </p:nvSpPr>
        <p:spPr>
          <a:xfrm>
            <a:off x="713225" y="445025"/>
            <a:ext cx="2729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cxnSp>
        <p:nvCxnSpPr>
          <p:cNvPr id="493" name="Google Shape;493;p47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94" name="Google Shape;494;p47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5" name="Google Shape;495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4">
  <p:cSld name="CUSTOM_31"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8"/>
          <p:cNvSpPr txBox="1"/>
          <p:nvPr>
            <p:ph type="title"/>
          </p:nvPr>
        </p:nvSpPr>
        <p:spPr>
          <a:xfrm>
            <a:off x="1244250" y="445025"/>
            <a:ext cx="665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498" name="Google Shape;498;p48"/>
          <p:cNvSpPr txBox="1"/>
          <p:nvPr>
            <p:ph idx="1" type="subTitle"/>
          </p:nvPr>
        </p:nvSpPr>
        <p:spPr>
          <a:xfrm>
            <a:off x="3509000" y="33987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99" name="Google Shape;499;p48"/>
          <p:cNvSpPr txBox="1"/>
          <p:nvPr>
            <p:ph idx="2" type="subTitle"/>
          </p:nvPr>
        </p:nvSpPr>
        <p:spPr>
          <a:xfrm>
            <a:off x="3509025" y="3814950"/>
            <a:ext cx="2126100" cy="88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0" name="Google Shape;500;p48"/>
          <p:cNvSpPr txBox="1"/>
          <p:nvPr>
            <p:ph idx="3" type="subTitle"/>
          </p:nvPr>
        </p:nvSpPr>
        <p:spPr>
          <a:xfrm>
            <a:off x="953025" y="33987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01" name="Google Shape;501;p48"/>
          <p:cNvSpPr txBox="1"/>
          <p:nvPr>
            <p:ph idx="4" type="subTitle"/>
          </p:nvPr>
        </p:nvSpPr>
        <p:spPr>
          <a:xfrm>
            <a:off x="953125" y="3814951"/>
            <a:ext cx="2126100" cy="88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2" name="Google Shape;502;p48"/>
          <p:cNvSpPr txBox="1"/>
          <p:nvPr>
            <p:ph idx="5" type="subTitle"/>
          </p:nvPr>
        </p:nvSpPr>
        <p:spPr>
          <a:xfrm>
            <a:off x="6064875" y="3398751"/>
            <a:ext cx="21261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03" name="Google Shape;503;p48"/>
          <p:cNvSpPr txBox="1"/>
          <p:nvPr>
            <p:ph idx="6" type="subTitle"/>
          </p:nvPr>
        </p:nvSpPr>
        <p:spPr>
          <a:xfrm>
            <a:off x="6064875" y="3814950"/>
            <a:ext cx="2126100" cy="88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504" name="Google Shape;504;p48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5" name="Google Shape;505;p48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6" name="Google Shape;506;p48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7" name="Google Shape;507;p48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8" name="Google Shape;508;p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"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49"/>
          <p:cNvSpPr txBox="1"/>
          <p:nvPr>
            <p:ph type="title"/>
          </p:nvPr>
        </p:nvSpPr>
        <p:spPr>
          <a:xfrm>
            <a:off x="2832900" y="791200"/>
            <a:ext cx="3478200" cy="92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7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11" name="Google Shape;511;p49"/>
          <p:cNvSpPr txBox="1"/>
          <p:nvPr>
            <p:ph idx="1" type="subTitle"/>
          </p:nvPr>
        </p:nvSpPr>
        <p:spPr>
          <a:xfrm>
            <a:off x="2983350" y="1749425"/>
            <a:ext cx="3177300" cy="92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2" name="Google Shape;512;p49"/>
          <p:cNvSpPr txBox="1"/>
          <p:nvPr/>
        </p:nvSpPr>
        <p:spPr>
          <a:xfrm>
            <a:off x="2900450" y="3438275"/>
            <a:ext cx="3343200" cy="7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CREDITS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: This presentation template was created by </a:t>
            </a:r>
            <a:r>
              <a:rPr b="1" lang="en" sz="1100">
                <a:solidFill>
                  <a:schemeClr val="dk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b="1" lang="en" sz="1100">
                <a:solidFill>
                  <a:schemeClr val="dk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, infographics &amp; images by </a:t>
            </a:r>
            <a:r>
              <a:rPr b="1" lang="en" sz="1100">
                <a:solidFill>
                  <a:schemeClr val="dk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13" name="Google Shape;513;p49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4" name="Google Shape;514;p49"/>
          <p:cNvCxnSpPr/>
          <p:nvPr/>
        </p:nvCxnSpPr>
        <p:spPr>
          <a:xfrm>
            <a:off x="-257975" y="3935375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5" name="Google Shape;515;p49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6" name="Google Shape;516;p49"/>
          <p:cNvCxnSpPr/>
          <p:nvPr/>
        </p:nvCxnSpPr>
        <p:spPr>
          <a:xfrm>
            <a:off x="6467450" y="-72550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7" name="Google Shape;517;p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0"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9" name="Google Shape;519;p50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0" name="Google Shape;520;p50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1" name="Google Shape;521;p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cxnSp>
        <p:nvCxnSpPr>
          <p:cNvPr id="50" name="Google Shape;50;p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" name="Google Shape;51;p6"/>
          <p:cNvCxnSpPr/>
          <p:nvPr/>
        </p:nvCxnSpPr>
        <p:spPr>
          <a:xfrm>
            <a:off x="-72550" y="48012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2">
            <a:alphaModFix/>
          </a:blip>
          <a:srcRect b="3677" l="0" r="2534" t="3677"/>
          <a:stretch/>
        </p:blipFill>
        <p:spPr>
          <a:xfrm>
            <a:off x="1196275" y="4463700"/>
            <a:ext cx="1115539" cy="67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63700"/>
            <a:ext cx="675099" cy="67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00" y="4463700"/>
            <a:ext cx="521188" cy="67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0_1"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3" name="Google Shape;523;p5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4" name="Google Shape;524;p5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5" name="Google Shape;525;p51"/>
          <p:cNvCxnSpPr/>
          <p:nvPr/>
        </p:nvCxnSpPr>
        <p:spPr>
          <a:xfrm>
            <a:off x="7434175" y="-125600"/>
            <a:ext cx="1993200" cy="133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6" name="Google Shape;526;p51"/>
          <p:cNvCxnSpPr/>
          <p:nvPr/>
        </p:nvCxnSpPr>
        <p:spPr>
          <a:xfrm>
            <a:off x="-147275" y="3943475"/>
            <a:ext cx="1993200" cy="133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7" name="Google Shape;527;p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0_1_1"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9" name="Google Shape;529;p5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0" name="Google Shape;530;p5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1" name="Google Shape;531;p52"/>
          <p:cNvCxnSpPr/>
          <p:nvPr/>
        </p:nvCxnSpPr>
        <p:spPr>
          <a:xfrm flipH="1">
            <a:off x="6772150" y="3663450"/>
            <a:ext cx="2823300" cy="1633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2" name="Google Shape;532;p5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CUSTOM_30"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4" name="Google Shape;534;p5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5" name="Google Shape;535;p5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6" name="Google Shape;536;p53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7" name="Google Shape;537;p53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8" name="Google Shape;538;p53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9" name="Google Shape;539;p53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40" name="Google Shape;540;p5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/>
          <p:nvPr>
            <p:ph idx="1" type="subTitle"/>
          </p:nvPr>
        </p:nvSpPr>
        <p:spPr>
          <a:xfrm>
            <a:off x="2247500" y="1433050"/>
            <a:ext cx="1838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b="1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b="1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b="1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b="1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b="1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b="1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b="1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b="1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8" name="Google Shape;58;p7"/>
          <p:cNvSpPr txBox="1"/>
          <p:nvPr>
            <p:ph idx="2" type="subTitle"/>
          </p:nvPr>
        </p:nvSpPr>
        <p:spPr>
          <a:xfrm>
            <a:off x="2247500" y="1790050"/>
            <a:ext cx="5160300" cy="27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50800" rtl="0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400">
                <a:solidFill>
                  <a:srgbClr val="374957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type="title"/>
          </p:nvPr>
        </p:nvSpPr>
        <p:spPr>
          <a:xfrm>
            <a:off x="713225" y="445025"/>
            <a:ext cx="4297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cxnSp>
        <p:nvCxnSpPr>
          <p:cNvPr id="60" name="Google Shape;60;p7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" name="Google Shape;61;p7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Google Shape;62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/>
          <p:nvPr>
            <p:ph type="title"/>
          </p:nvPr>
        </p:nvSpPr>
        <p:spPr>
          <a:xfrm>
            <a:off x="1122500" y="1073000"/>
            <a:ext cx="6899100" cy="285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cxnSp>
        <p:nvCxnSpPr>
          <p:cNvPr id="65" name="Google Shape;65;p8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" name="Google Shape;66;p8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" name="Google Shape;67;p8"/>
          <p:cNvCxnSpPr/>
          <p:nvPr/>
        </p:nvCxnSpPr>
        <p:spPr>
          <a:xfrm flipH="1">
            <a:off x="7093250" y="3935075"/>
            <a:ext cx="2332800" cy="1347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" name="Google Shape;68;p8"/>
          <p:cNvCxnSpPr/>
          <p:nvPr/>
        </p:nvCxnSpPr>
        <p:spPr>
          <a:xfrm flipH="1">
            <a:off x="-420450" y="-121600"/>
            <a:ext cx="2332800" cy="1347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 txBox="1"/>
          <p:nvPr>
            <p:ph idx="1" type="subTitle"/>
          </p:nvPr>
        </p:nvSpPr>
        <p:spPr>
          <a:xfrm>
            <a:off x="895950" y="1682000"/>
            <a:ext cx="3847200" cy="23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type="title"/>
          </p:nvPr>
        </p:nvSpPr>
        <p:spPr>
          <a:xfrm>
            <a:off x="713225" y="445025"/>
            <a:ext cx="5679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cxnSp>
        <p:nvCxnSpPr>
          <p:cNvPr id="73" name="Google Shape;73;p9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4" name="Google Shape;74;p9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5" name="Google Shape;75;p9"/>
          <p:cNvCxnSpPr/>
          <p:nvPr/>
        </p:nvCxnSpPr>
        <p:spPr>
          <a:xfrm flipH="1">
            <a:off x="5925450" y="2797500"/>
            <a:ext cx="3378000" cy="24669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/>
          <p:nvPr>
            <p:ph idx="1" type="body"/>
          </p:nvPr>
        </p:nvSpPr>
        <p:spPr>
          <a:xfrm>
            <a:off x="713225" y="441927"/>
            <a:ext cx="3557100" cy="9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latin typeface="Vidaloka"/>
                <a:ea typeface="Vidaloka"/>
                <a:cs typeface="Vidaloka"/>
                <a:sym typeface="Vidaloka"/>
              </a:defRPr>
            </a:lvl1pPr>
          </a:lstStyle>
          <a:p/>
        </p:txBody>
      </p:sp>
      <p:cxnSp>
        <p:nvCxnSpPr>
          <p:cNvPr id="79" name="Google Shape;79;p10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" name="Google Shape;80;p10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" name="Google Shape;81;p10"/>
          <p:cNvCxnSpPr/>
          <p:nvPr/>
        </p:nvCxnSpPr>
        <p:spPr>
          <a:xfrm flipH="1" rot="10800000">
            <a:off x="6144975" y="3103725"/>
            <a:ext cx="3118200" cy="22011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Vidaloka"/>
                <a:ea typeface="Vidaloka"/>
                <a:cs typeface="Vidaloka"/>
                <a:sym typeface="Vidaloka"/>
              </a:defRPr>
            </a:lvl1pPr>
            <a:lvl2pPr lvl="1">
              <a:buNone/>
              <a:defRPr>
                <a:latin typeface="Vidaloka"/>
                <a:ea typeface="Vidaloka"/>
                <a:cs typeface="Vidaloka"/>
                <a:sym typeface="Vidaloka"/>
              </a:defRPr>
            </a:lvl2pPr>
            <a:lvl3pPr lvl="2">
              <a:buNone/>
              <a:defRPr>
                <a:latin typeface="Vidaloka"/>
                <a:ea typeface="Vidaloka"/>
                <a:cs typeface="Vidaloka"/>
                <a:sym typeface="Vidaloka"/>
              </a:defRPr>
            </a:lvl3pPr>
            <a:lvl4pPr lvl="3">
              <a:buNone/>
              <a:defRPr>
                <a:latin typeface="Vidaloka"/>
                <a:ea typeface="Vidaloka"/>
                <a:cs typeface="Vidaloka"/>
                <a:sym typeface="Vidaloka"/>
              </a:defRPr>
            </a:lvl4pPr>
            <a:lvl5pPr lvl="4">
              <a:buNone/>
              <a:defRPr>
                <a:latin typeface="Vidaloka"/>
                <a:ea typeface="Vidaloka"/>
                <a:cs typeface="Vidaloka"/>
                <a:sym typeface="Vidaloka"/>
              </a:defRPr>
            </a:lvl5pPr>
            <a:lvl6pPr lvl="5">
              <a:buNone/>
              <a:defRPr>
                <a:latin typeface="Vidaloka"/>
                <a:ea typeface="Vidaloka"/>
                <a:cs typeface="Vidaloka"/>
                <a:sym typeface="Vidaloka"/>
              </a:defRPr>
            </a:lvl6pPr>
            <a:lvl7pPr lvl="6">
              <a:buNone/>
              <a:defRPr>
                <a:latin typeface="Vidaloka"/>
                <a:ea typeface="Vidaloka"/>
                <a:cs typeface="Vidaloka"/>
                <a:sym typeface="Vidaloka"/>
              </a:defRPr>
            </a:lvl7pPr>
            <a:lvl8pPr lvl="7">
              <a:buNone/>
              <a:defRPr>
                <a:latin typeface="Vidaloka"/>
                <a:ea typeface="Vidaloka"/>
                <a:cs typeface="Vidaloka"/>
                <a:sym typeface="Vidaloka"/>
              </a:defRPr>
            </a:lvl8pPr>
            <a:lvl9pPr lvl="8">
              <a:buNone/>
              <a:defRPr>
                <a:latin typeface="Vidaloka"/>
                <a:ea typeface="Vidaloka"/>
                <a:cs typeface="Vidaloka"/>
                <a:sym typeface="Vidalok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9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3" Type="http://schemas.openxmlformats.org/officeDocument/2006/relationships/theme" Target="../theme/theme1.xml"/><Relationship Id="rId52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  <a:defRPr sz="30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i="1"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i="1"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i="1"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i="1"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i="1"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i="1"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i="1"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i="1"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  <p:sldLayoutId id="2147483698" r:id="rId51"/>
    <p:sldLayoutId id="2147483699" r:id="rId5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indico.cern.ch/event/1299042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figma.com/community/file/1264603999168198188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drive.google.com/file/d/1rYFG1ihUBEsFFJsmlCuDkyyG6ADkGuzq/view" TargetMode="External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ww.figma.com/community/file/1264603999168198188" TargetMode="External"/><Relationship Id="rId4" Type="http://schemas.openxmlformats.org/officeDocument/2006/relationships/hyperlink" Target="https://github.com/danyk20/SciFeed/tree/main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looka.com/editor/138331027" TargetMode="External"/><Relationship Id="rId4" Type="http://schemas.openxmlformats.org/officeDocument/2006/relationships/hyperlink" Target="https://www.figma.com/file/dUVby0DgZbhAtj9MIJWaen/Spotify-UI-Design-(Search%2FArtist-Profile)-(Community)?type=design&amp;node-id=42-28&amp;mode=design&amp;t=pfNqZtcwrBhnuRm1-0" TargetMode="External"/><Relationship Id="rId9" Type="http://schemas.openxmlformats.org/officeDocument/2006/relationships/hyperlink" Target="https://pypi.org/project/PyPDF2/" TargetMode="External"/><Relationship Id="rId5" Type="http://schemas.openxmlformats.org/officeDocument/2006/relationships/hyperlink" Target="http://cds.cern.ch/record/2863895/files/ANA-EXOT-2022-07-PAPER.pdf" TargetMode="External"/><Relationship Id="rId6" Type="http://schemas.openxmlformats.org/officeDocument/2006/relationships/hyperlink" Target="https://knowledgetransfer.web.cern.ch/applications-cern-technologies-society" TargetMode="External"/><Relationship Id="rId7" Type="http://schemas.openxmlformats.org/officeDocument/2006/relationships/hyperlink" Target="https://huggingface.co/com3dian/Bart-large-paper2slides-expander" TargetMode="External"/><Relationship Id="rId8" Type="http://schemas.openxmlformats.org/officeDocument/2006/relationships/hyperlink" Target="https://pypi.org/project/transformers/2.1.0/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5" name="Google Shape;545;p54"/>
          <p:cNvGrpSpPr/>
          <p:nvPr/>
        </p:nvGrpSpPr>
        <p:grpSpPr>
          <a:xfrm>
            <a:off x="1047936" y="569242"/>
            <a:ext cx="4762138" cy="4157415"/>
            <a:chOff x="649171" y="238145"/>
            <a:chExt cx="6249525" cy="5241981"/>
          </a:xfrm>
        </p:grpSpPr>
        <p:sp>
          <p:nvSpPr>
            <p:cNvPr id="546" name="Google Shape;546;p54"/>
            <p:cNvSpPr/>
            <p:nvPr/>
          </p:nvSpPr>
          <p:spPr>
            <a:xfrm>
              <a:off x="2850275" y="4515119"/>
              <a:ext cx="1849000" cy="810050"/>
            </a:xfrm>
            <a:custGeom>
              <a:rect b="b" l="l" r="r" t="t"/>
              <a:pathLst>
                <a:path extrusionOk="0" h="32402" w="73960">
                  <a:moveTo>
                    <a:pt x="7960" y="1"/>
                  </a:moveTo>
                  <a:cubicBezTo>
                    <a:pt x="5284" y="10848"/>
                    <a:pt x="2607" y="21625"/>
                    <a:pt x="1" y="32402"/>
                  </a:cubicBezTo>
                  <a:lnTo>
                    <a:pt x="73960" y="32402"/>
                  </a:lnTo>
                  <a:lnTo>
                    <a:pt x="66071" y="1"/>
                  </a:lnTo>
                  <a:close/>
                </a:path>
              </a:pathLst>
            </a:cu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54"/>
            <p:cNvSpPr/>
            <p:nvPr/>
          </p:nvSpPr>
          <p:spPr>
            <a:xfrm>
              <a:off x="2638975" y="5325151"/>
              <a:ext cx="2269850" cy="154975"/>
            </a:xfrm>
            <a:custGeom>
              <a:rect b="b" l="l" r="r" t="t"/>
              <a:pathLst>
                <a:path extrusionOk="0" h="6199" w="90794">
                  <a:moveTo>
                    <a:pt x="3875" y="0"/>
                  </a:moveTo>
                  <a:cubicBezTo>
                    <a:pt x="1761" y="0"/>
                    <a:pt x="1" y="2043"/>
                    <a:pt x="1" y="4508"/>
                  </a:cubicBezTo>
                  <a:lnTo>
                    <a:pt x="1" y="6199"/>
                  </a:lnTo>
                  <a:lnTo>
                    <a:pt x="90794" y="6199"/>
                  </a:lnTo>
                  <a:lnTo>
                    <a:pt x="90794" y="4508"/>
                  </a:lnTo>
                  <a:cubicBezTo>
                    <a:pt x="90794" y="2043"/>
                    <a:pt x="89103" y="0"/>
                    <a:pt x="86990" y="0"/>
                  </a:cubicBezTo>
                  <a:close/>
                </a:path>
              </a:pathLst>
            </a:cu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54"/>
            <p:cNvSpPr/>
            <p:nvPr/>
          </p:nvSpPr>
          <p:spPr>
            <a:xfrm>
              <a:off x="649171" y="238145"/>
              <a:ext cx="6249525" cy="4250923"/>
            </a:xfrm>
            <a:custGeom>
              <a:rect b="b" l="l" r="r" t="t"/>
              <a:pathLst>
                <a:path extrusionOk="0" h="157427" w="249981">
                  <a:moveTo>
                    <a:pt x="6198" y="0"/>
                  </a:moveTo>
                  <a:cubicBezTo>
                    <a:pt x="2817" y="0"/>
                    <a:pt x="0" y="2817"/>
                    <a:pt x="0" y="6198"/>
                  </a:cubicBezTo>
                  <a:lnTo>
                    <a:pt x="0" y="157427"/>
                  </a:lnTo>
                  <a:lnTo>
                    <a:pt x="249980" y="157427"/>
                  </a:lnTo>
                  <a:lnTo>
                    <a:pt x="249980" y="6198"/>
                  </a:lnTo>
                  <a:cubicBezTo>
                    <a:pt x="249980" y="2817"/>
                    <a:pt x="247233" y="0"/>
                    <a:pt x="243782" y="0"/>
                  </a:cubicBezTo>
                  <a:close/>
                </a:path>
              </a:pathLst>
            </a:cu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54"/>
            <p:cNvSpPr/>
            <p:nvPr/>
          </p:nvSpPr>
          <p:spPr>
            <a:xfrm>
              <a:off x="904475" y="481125"/>
              <a:ext cx="5738850" cy="3435575"/>
            </a:xfrm>
            <a:custGeom>
              <a:rect b="b" l="l" r="r" t="t"/>
              <a:pathLst>
                <a:path extrusionOk="0" h="137423" w="229554">
                  <a:moveTo>
                    <a:pt x="0" y="0"/>
                  </a:moveTo>
                  <a:lnTo>
                    <a:pt x="0" y="137423"/>
                  </a:lnTo>
                  <a:lnTo>
                    <a:pt x="229554" y="137423"/>
                  </a:lnTo>
                  <a:lnTo>
                    <a:pt x="229554" y="0"/>
                  </a:lnTo>
                  <a:close/>
                </a:path>
              </a:pathLst>
            </a:custGeom>
            <a:solidFill>
              <a:schemeClr val="accent1"/>
            </a:solidFill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550" name="Google Shape;550;p54"/>
          <p:cNvPicPr preferRelativeResize="0"/>
          <p:nvPr/>
        </p:nvPicPr>
        <p:blipFill rotWithShape="1">
          <a:blip r:embed="rId3">
            <a:alphaModFix/>
          </a:blip>
          <a:srcRect b="3677" l="0" r="2534" t="3677"/>
          <a:stretch/>
        </p:blipFill>
        <p:spPr>
          <a:xfrm>
            <a:off x="1328750" y="874525"/>
            <a:ext cx="4200499" cy="2542050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54"/>
          <p:cNvSpPr txBox="1"/>
          <p:nvPr>
            <p:ph idx="4294967295" type="body"/>
          </p:nvPr>
        </p:nvSpPr>
        <p:spPr>
          <a:xfrm>
            <a:off x="4337100" y="4183025"/>
            <a:ext cx="3338100" cy="66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CERN Webfest 2023</a:t>
            </a:r>
            <a:endParaRPr sz="2000">
              <a:solidFill>
                <a:srgbClr val="0000FF"/>
              </a:solidFill>
            </a:endParaRPr>
          </a:p>
        </p:txBody>
      </p:sp>
      <p:sp>
        <p:nvSpPr>
          <p:cNvPr id="552" name="Google Shape;552;p54"/>
          <p:cNvSpPr txBox="1"/>
          <p:nvPr>
            <p:ph idx="4294967295" type="body"/>
          </p:nvPr>
        </p:nvSpPr>
        <p:spPr>
          <a:xfrm>
            <a:off x="6052600" y="689700"/>
            <a:ext cx="2928900" cy="313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</a:rPr>
              <a:t>Daniel Kosc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</a:rPr>
              <a:t>Kristupa Seskauskaite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</a:rPr>
              <a:t>Marta Adamina Krawczyk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</a:rPr>
              <a:t>Peter Blum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</a:rPr>
              <a:t>Shrishti Kulkarni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</a:rPr>
              <a:t>Viona Cufo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63"/>
          <p:cNvSpPr/>
          <p:nvPr/>
        </p:nvSpPr>
        <p:spPr>
          <a:xfrm>
            <a:off x="2916324" y="3755881"/>
            <a:ext cx="752400" cy="752400"/>
          </a:xfrm>
          <a:prstGeom prst="rect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63"/>
          <p:cNvSpPr/>
          <p:nvPr/>
        </p:nvSpPr>
        <p:spPr>
          <a:xfrm>
            <a:off x="2916336" y="2473794"/>
            <a:ext cx="752400" cy="752400"/>
          </a:xfrm>
          <a:prstGeom prst="rect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p63"/>
          <p:cNvSpPr/>
          <p:nvPr/>
        </p:nvSpPr>
        <p:spPr>
          <a:xfrm>
            <a:off x="2916336" y="1096706"/>
            <a:ext cx="752400" cy="752400"/>
          </a:xfrm>
          <a:prstGeom prst="rect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p63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User flow</a:t>
            </a:r>
            <a:endParaRPr/>
          </a:p>
        </p:txBody>
      </p:sp>
      <p:sp>
        <p:nvSpPr>
          <p:cNvPr id="622" name="Google Shape;622;p63"/>
          <p:cNvSpPr/>
          <p:nvPr/>
        </p:nvSpPr>
        <p:spPr>
          <a:xfrm>
            <a:off x="713750" y="2327548"/>
            <a:ext cx="1627800" cy="1044900"/>
          </a:xfrm>
          <a:prstGeom prst="roundRect">
            <a:avLst>
              <a:gd fmla="val 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63"/>
          <p:cNvSpPr txBox="1"/>
          <p:nvPr>
            <p:ph idx="4294967295" type="title"/>
          </p:nvPr>
        </p:nvSpPr>
        <p:spPr>
          <a:xfrm>
            <a:off x="3790525" y="1235600"/>
            <a:ext cx="2453100" cy="47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</a:rPr>
              <a:t>Your keywords </a:t>
            </a:r>
            <a:endParaRPr sz="2400">
              <a:solidFill>
                <a:schemeClr val="accent1"/>
              </a:solidFill>
            </a:endParaRPr>
          </a:p>
        </p:txBody>
      </p:sp>
      <p:sp>
        <p:nvSpPr>
          <p:cNvPr id="624" name="Google Shape;624;p63"/>
          <p:cNvSpPr txBox="1"/>
          <p:nvPr>
            <p:ph idx="4294967295" type="title"/>
          </p:nvPr>
        </p:nvSpPr>
        <p:spPr>
          <a:xfrm>
            <a:off x="3790525" y="3894775"/>
            <a:ext cx="2453100" cy="47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</a:rPr>
              <a:t>Moodboard quiz</a:t>
            </a:r>
            <a:endParaRPr sz="2400">
              <a:solidFill>
                <a:schemeClr val="accent1"/>
              </a:solidFill>
            </a:endParaRPr>
          </a:p>
        </p:txBody>
      </p:sp>
      <p:sp>
        <p:nvSpPr>
          <p:cNvPr id="625" name="Google Shape;625;p63"/>
          <p:cNvSpPr txBox="1"/>
          <p:nvPr>
            <p:ph idx="4294967295" type="title"/>
          </p:nvPr>
        </p:nvSpPr>
        <p:spPr>
          <a:xfrm>
            <a:off x="3789450" y="2584400"/>
            <a:ext cx="2453100" cy="47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</a:rPr>
              <a:t>Trending topics</a:t>
            </a:r>
            <a:endParaRPr sz="2400">
              <a:solidFill>
                <a:schemeClr val="accent1"/>
              </a:solidFill>
            </a:endParaRPr>
          </a:p>
        </p:txBody>
      </p:sp>
      <p:sp>
        <p:nvSpPr>
          <p:cNvPr id="626" name="Google Shape;626;p63"/>
          <p:cNvSpPr txBox="1"/>
          <p:nvPr>
            <p:ph idx="4294967295" type="title"/>
          </p:nvPr>
        </p:nvSpPr>
        <p:spPr>
          <a:xfrm>
            <a:off x="861286" y="2386131"/>
            <a:ext cx="128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Landing page</a:t>
            </a:r>
            <a:endParaRPr sz="2400"/>
          </a:p>
        </p:txBody>
      </p:sp>
      <p:cxnSp>
        <p:nvCxnSpPr>
          <p:cNvPr id="627" name="Google Shape;627;p63"/>
          <p:cNvCxnSpPr>
            <a:stCxn id="622" idx="3"/>
            <a:endCxn id="619" idx="1"/>
          </p:cNvCxnSpPr>
          <p:nvPr/>
        </p:nvCxnSpPr>
        <p:spPr>
          <a:xfrm>
            <a:off x="2341550" y="2849998"/>
            <a:ext cx="574800" cy="6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8" name="Google Shape;628;p63"/>
          <p:cNvCxnSpPr>
            <a:stCxn id="622" idx="0"/>
            <a:endCxn id="620" idx="1"/>
          </p:cNvCxnSpPr>
          <p:nvPr/>
        </p:nvCxnSpPr>
        <p:spPr>
          <a:xfrm rot="-5400000">
            <a:off x="1794650" y="1205848"/>
            <a:ext cx="854700" cy="1388700"/>
          </a:xfrm>
          <a:prstGeom prst="bentConnector2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9" name="Google Shape;629;p63"/>
          <p:cNvCxnSpPr>
            <a:stCxn id="622" idx="2"/>
            <a:endCxn id="618" idx="1"/>
          </p:cNvCxnSpPr>
          <p:nvPr/>
        </p:nvCxnSpPr>
        <p:spPr>
          <a:xfrm flipH="1" rot="-5400000">
            <a:off x="1842200" y="3057898"/>
            <a:ext cx="759600" cy="1388700"/>
          </a:xfrm>
          <a:prstGeom prst="bentConnector2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0" name="Google Shape;630;p63"/>
          <p:cNvSpPr/>
          <p:nvPr/>
        </p:nvSpPr>
        <p:spPr>
          <a:xfrm>
            <a:off x="6804112" y="2445639"/>
            <a:ext cx="1627800" cy="752400"/>
          </a:xfrm>
          <a:prstGeom prst="roundRect">
            <a:avLst>
              <a:gd fmla="val 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1" name="Google Shape;631;p63"/>
          <p:cNvSpPr txBox="1"/>
          <p:nvPr>
            <p:ph idx="4294967295" type="title"/>
          </p:nvPr>
        </p:nvSpPr>
        <p:spPr>
          <a:xfrm>
            <a:off x="6974349" y="2549150"/>
            <a:ext cx="1388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The feed</a:t>
            </a:r>
            <a:endParaRPr sz="2400"/>
          </a:p>
        </p:txBody>
      </p:sp>
      <p:cxnSp>
        <p:nvCxnSpPr>
          <p:cNvPr id="632" name="Google Shape;632;p63"/>
          <p:cNvCxnSpPr>
            <a:stCxn id="623" idx="3"/>
            <a:endCxn id="630" idx="0"/>
          </p:cNvCxnSpPr>
          <p:nvPr/>
        </p:nvCxnSpPr>
        <p:spPr>
          <a:xfrm>
            <a:off x="6243625" y="1472900"/>
            <a:ext cx="1374300" cy="972600"/>
          </a:xfrm>
          <a:prstGeom prst="bentConnector2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3" name="Google Shape;633;p63"/>
          <p:cNvCxnSpPr>
            <a:stCxn id="624" idx="3"/>
            <a:endCxn id="630" idx="2"/>
          </p:cNvCxnSpPr>
          <p:nvPr/>
        </p:nvCxnSpPr>
        <p:spPr>
          <a:xfrm flipH="1" rot="10800000">
            <a:off x="6243625" y="3198175"/>
            <a:ext cx="1374300" cy="933900"/>
          </a:xfrm>
          <a:prstGeom prst="bentConnector2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4" name="Google Shape;634;p6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35" name="Google Shape;635;p6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5675" y="494075"/>
            <a:ext cx="949200" cy="474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36" name="Google Shape;636;p63"/>
          <p:cNvCxnSpPr>
            <a:stCxn id="625" idx="3"/>
          </p:cNvCxnSpPr>
          <p:nvPr/>
        </p:nvCxnSpPr>
        <p:spPr>
          <a:xfrm>
            <a:off x="6242550" y="2821700"/>
            <a:ext cx="759900" cy="6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37" name="Google Shape;637;p63"/>
          <p:cNvGrpSpPr/>
          <p:nvPr/>
        </p:nvGrpSpPr>
        <p:grpSpPr>
          <a:xfrm>
            <a:off x="3115127" y="1303270"/>
            <a:ext cx="354778" cy="339271"/>
            <a:chOff x="5045500" y="842250"/>
            <a:chExt cx="503875" cy="481850"/>
          </a:xfrm>
        </p:grpSpPr>
        <p:sp>
          <p:nvSpPr>
            <p:cNvPr id="638" name="Google Shape;638;p63"/>
            <p:cNvSpPr/>
            <p:nvPr/>
          </p:nvSpPr>
          <p:spPr>
            <a:xfrm>
              <a:off x="5045500" y="842250"/>
              <a:ext cx="503875" cy="481850"/>
            </a:xfrm>
            <a:custGeom>
              <a:rect b="b" l="l" r="r" t="t"/>
              <a:pathLst>
                <a:path extrusionOk="0" h="19274" w="20155">
                  <a:moveTo>
                    <a:pt x="12103" y="1130"/>
                  </a:moveTo>
                  <a:cubicBezTo>
                    <a:pt x="13694" y="1130"/>
                    <a:pt x="15284" y="1735"/>
                    <a:pt x="16496" y="2945"/>
                  </a:cubicBezTo>
                  <a:cubicBezTo>
                    <a:pt x="18917" y="5366"/>
                    <a:pt x="18917" y="9305"/>
                    <a:pt x="16496" y="11729"/>
                  </a:cubicBezTo>
                  <a:cubicBezTo>
                    <a:pt x="15286" y="12940"/>
                    <a:pt x="13695" y="13545"/>
                    <a:pt x="12104" y="13545"/>
                  </a:cubicBezTo>
                  <a:cubicBezTo>
                    <a:pt x="10514" y="13545"/>
                    <a:pt x="8923" y="12940"/>
                    <a:pt x="7712" y="11729"/>
                  </a:cubicBezTo>
                  <a:cubicBezTo>
                    <a:pt x="5288" y="9305"/>
                    <a:pt x="5288" y="5369"/>
                    <a:pt x="7712" y="2945"/>
                  </a:cubicBezTo>
                  <a:cubicBezTo>
                    <a:pt x="8923" y="1735"/>
                    <a:pt x="10513" y="1130"/>
                    <a:pt x="12103" y="1130"/>
                  </a:cubicBezTo>
                  <a:close/>
                  <a:moveTo>
                    <a:pt x="4918" y="13726"/>
                  </a:moveTo>
                  <a:lnTo>
                    <a:pt x="5716" y="14524"/>
                  </a:lnTo>
                  <a:lnTo>
                    <a:pt x="4918" y="15322"/>
                  </a:lnTo>
                  <a:lnTo>
                    <a:pt x="4120" y="14524"/>
                  </a:lnTo>
                  <a:lnTo>
                    <a:pt x="4918" y="13726"/>
                  </a:lnTo>
                  <a:close/>
                  <a:moveTo>
                    <a:pt x="12106" y="1"/>
                  </a:moveTo>
                  <a:cubicBezTo>
                    <a:pt x="10226" y="1"/>
                    <a:pt x="8345" y="717"/>
                    <a:pt x="6914" y="2147"/>
                  </a:cubicBezTo>
                  <a:cubicBezTo>
                    <a:pt x="4725" y="4333"/>
                    <a:pt x="4240" y="7516"/>
                    <a:pt x="5315" y="10133"/>
                  </a:cubicBezTo>
                  <a:lnTo>
                    <a:pt x="4518" y="10931"/>
                  </a:lnTo>
                  <a:cubicBezTo>
                    <a:pt x="4009" y="11434"/>
                    <a:pt x="3876" y="12208"/>
                    <a:pt x="4192" y="12852"/>
                  </a:cubicBezTo>
                  <a:lnTo>
                    <a:pt x="663" y="16382"/>
                  </a:lnTo>
                  <a:cubicBezTo>
                    <a:pt x="1" y="17044"/>
                    <a:pt x="1" y="18116"/>
                    <a:pt x="663" y="18778"/>
                  </a:cubicBezTo>
                  <a:cubicBezTo>
                    <a:pt x="994" y="19108"/>
                    <a:pt x="1428" y="19273"/>
                    <a:pt x="1862" y="19273"/>
                  </a:cubicBezTo>
                  <a:cubicBezTo>
                    <a:pt x="2295" y="19273"/>
                    <a:pt x="2729" y="19108"/>
                    <a:pt x="3060" y="18778"/>
                  </a:cubicBezTo>
                  <a:lnTo>
                    <a:pt x="6586" y="15249"/>
                  </a:lnTo>
                  <a:cubicBezTo>
                    <a:pt x="6820" y="15363"/>
                    <a:pt x="7071" y="15418"/>
                    <a:pt x="7320" y="15418"/>
                  </a:cubicBezTo>
                  <a:cubicBezTo>
                    <a:pt x="7757" y="15418"/>
                    <a:pt x="8188" y="15247"/>
                    <a:pt x="8510" y="14921"/>
                  </a:cubicBezTo>
                  <a:lnTo>
                    <a:pt x="9308" y="14126"/>
                  </a:lnTo>
                  <a:cubicBezTo>
                    <a:pt x="10192" y="14489"/>
                    <a:pt x="11145" y="14675"/>
                    <a:pt x="12104" y="14675"/>
                  </a:cubicBezTo>
                  <a:cubicBezTo>
                    <a:pt x="13962" y="14675"/>
                    <a:pt x="15843" y="13979"/>
                    <a:pt x="17294" y="12527"/>
                  </a:cubicBezTo>
                  <a:cubicBezTo>
                    <a:pt x="20155" y="9666"/>
                    <a:pt x="20155" y="5008"/>
                    <a:pt x="17294" y="2147"/>
                  </a:cubicBezTo>
                  <a:cubicBezTo>
                    <a:pt x="15864" y="716"/>
                    <a:pt x="13985" y="1"/>
                    <a:pt x="1210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39" name="Google Shape;639;p63"/>
            <p:cNvSpPr/>
            <p:nvPr/>
          </p:nvSpPr>
          <p:spPr>
            <a:xfrm>
              <a:off x="5221050" y="898625"/>
              <a:ext cx="254100" cy="254100"/>
            </a:xfrm>
            <a:custGeom>
              <a:rect b="b" l="l" r="r" t="t"/>
              <a:pathLst>
                <a:path extrusionOk="0" h="10164" w="10164">
                  <a:moveTo>
                    <a:pt x="5081" y="1"/>
                  </a:moveTo>
                  <a:cubicBezTo>
                    <a:pt x="2274" y="1"/>
                    <a:pt x="1" y="2274"/>
                    <a:pt x="1" y="5081"/>
                  </a:cubicBezTo>
                  <a:cubicBezTo>
                    <a:pt x="1" y="7887"/>
                    <a:pt x="2274" y="10164"/>
                    <a:pt x="5081" y="10164"/>
                  </a:cubicBezTo>
                  <a:cubicBezTo>
                    <a:pt x="7887" y="10164"/>
                    <a:pt x="10164" y="7887"/>
                    <a:pt x="10164" y="5081"/>
                  </a:cubicBezTo>
                  <a:cubicBezTo>
                    <a:pt x="10164" y="2274"/>
                    <a:pt x="7887" y="1"/>
                    <a:pt x="508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40" name="Google Shape;640;p63"/>
          <p:cNvGrpSpPr/>
          <p:nvPr/>
        </p:nvGrpSpPr>
        <p:grpSpPr>
          <a:xfrm>
            <a:off x="3109330" y="2673490"/>
            <a:ext cx="355557" cy="353615"/>
            <a:chOff x="-34406325" y="3919600"/>
            <a:chExt cx="293025" cy="291425"/>
          </a:xfrm>
        </p:grpSpPr>
        <p:sp>
          <p:nvSpPr>
            <p:cNvPr id="641" name="Google Shape;641;p63"/>
            <p:cNvSpPr/>
            <p:nvPr/>
          </p:nvSpPr>
          <p:spPr>
            <a:xfrm>
              <a:off x="-34167675" y="3932000"/>
              <a:ext cx="42550" cy="40575"/>
            </a:xfrm>
            <a:custGeom>
              <a:rect b="b" l="l" r="r" t="t"/>
              <a:pathLst>
                <a:path extrusionOk="0" h="1623" w="1702">
                  <a:moveTo>
                    <a:pt x="1352" y="0"/>
                  </a:moveTo>
                  <a:cubicBezTo>
                    <a:pt x="1261" y="0"/>
                    <a:pt x="1167" y="24"/>
                    <a:pt x="1104" y="71"/>
                  </a:cubicBezTo>
                  <a:lnTo>
                    <a:pt x="127" y="1079"/>
                  </a:lnTo>
                  <a:cubicBezTo>
                    <a:pt x="1" y="1205"/>
                    <a:pt x="1" y="1426"/>
                    <a:pt x="127" y="1552"/>
                  </a:cubicBezTo>
                  <a:cubicBezTo>
                    <a:pt x="190" y="1599"/>
                    <a:pt x="284" y="1623"/>
                    <a:pt x="375" y="1623"/>
                  </a:cubicBezTo>
                  <a:cubicBezTo>
                    <a:pt x="466" y="1623"/>
                    <a:pt x="552" y="1599"/>
                    <a:pt x="599" y="1552"/>
                  </a:cubicBezTo>
                  <a:lnTo>
                    <a:pt x="1576" y="544"/>
                  </a:lnTo>
                  <a:cubicBezTo>
                    <a:pt x="1702" y="449"/>
                    <a:pt x="1702" y="260"/>
                    <a:pt x="1576" y="71"/>
                  </a:cubicBezTo>
                  <a:cubicBezTo>
                    <a:pt x="1529" y="24"/>
                    <a:pt x="1442" y="0"/>
                    <a:pt x="135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63"/>
            <p:cNvSpPr/>
            <p:nvPr/>
          </p:nvSpPr>
          <p:spPr>
            <a:xfrm>
              <a:off x="-34286600" y="3922950"/>
              <a:ext cx="171725" cy="167575"/>
            </a:xfrm>
            <a:custGeom>
              <a:rect b="b" l="l" r="r" t="t"/>
              <a:pathLst>
                <a:path extrusionOk="0" h="6703" w="6869">
                  <a:moveTo>
                    <a:pt x="772" y="0"/>
                  </a:moveTo>
                  <a:cubicBezTo>
                    <a:pt x="599" y="0"/>
                    <a:pt x="426" y="71"/>
                    <a:pt x="284" y="213"/>
                  </a:cubicBezTo>
                  <a:cubicBezTo>
                    <a:pt x="1" y="496"/>
                    <a:pt x="1" y="937"/>
                    <a:pt x="284" y="1189"/>
                  </a:cubicBezTo>
                  <a:lnTo>
                    <a:pt x="5608" y="6514"/>
                  </a:lnTo>
                  <a:cubicBezTo>
                    <a:pt x="5734" y="6640"/>
                    <a:pt x="5908" y="6703"/>
                    <a:pt x="6085" y="6703"/>
                  </a:cubicBezTo>
                  <a:cubicBezTo>
                    <a:pt x="6262" y="6703"/>
                    <a:pt x="6443" y="6640"/>
                    <a:pt x="6585" y="6514"/>
                  </a:cubicBezTo>
                  <a:cubicBezTo>
                    <a:pt x="6869" y="6230"/>
                    <a:pt x="6869" y="5821"/>
                    <a:pt x="6585" y="5537"/>
                  </a:cubicBezTo>
                  <a:lnTo>
                    <a:pt x="1261" y="213"/>
                  </a:lnTo>
                  <a:cubicBezTo>
                    <a:pt x="1119" y="71"/>
                    <a:pt x="946" y="0"/>
                    <a:pt x="7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63"/>
            <p:cNvSpPr/>
            <p:nvPr/>
          </p:nvSpPr>
          <p:spPr>
            <a:xfrm>
              <a:off x="-34406325" y="4115900"/>
              <a:ext cx="98475" cy="95125"/>
            </a:xfrm>
            <a:custGeom>
              <a:rect b="b" l="l" r="r" t="t"/>
              <a:pathLst>
                <a:path extrusionOk="0" h="3805" w="3939">
                  <a:moveTo>
                    <a:pt x="757" y="1"/>
                  </a:moveTo>
                  <a:cubicBezTo>
                    <a:pt x="576" y="1"/>
                    <a:pt x="395" y="72"/>
                    <a:pt x="253" y="213"/>
                  </a:cubicBezTo>
                  <a:cubicBezTo>
                    <a:pt x="1" y="497"/>
                    <a:pt x="1" y="938"/>
                    <a:pt x="253" y="1190"/>
                  </a:cubicBezTo>
                  <a:lnTo>
                    <a:pt x="2679" y="3616"/>
                  </a:lnTo>
                  <a:cubicBezTo>
                    <a:pt x="2805" y="3742"/>
                    <a:pt x="2978" y="3805"/>
                    <a:pt x="3155" y="3805"/>
                  </a:cubicBezTo>
                  <a:cubicBezTo>
                    <a:pt x="3332" y="3805"/>
                    <a:pt x="3514" y="3742"/>
                    <a:pt x="3655" y="3616"/>
                  </a:cubicBezTo>
                  <a:cubicBezTo>
                    <a:pt x="3939" y="3332"/>
                    <a:pt x="3939" y="2891"/>
                    <a:pt x="3655" y="2608"/>
                  </a:cubicBezTo>
                  <a:lnTo>
                    <a:pt x="1261" y="213"/>
                  </a:lnTo>
                  <a:cubicBezTo>
                    <a:pt x="1119" y="72"/>
                    <a:pt x="938" y="1"/>
                    <a:pt x="75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63"/>
            <p:cNvSpPr/>
            <p:nvPr/>
          </p:nvSpPr>
          <p:spPr>
            <a:xfrm>
              <a:off x="-34364575" y="3966850"/>
              <a:ext cx="204025" cy="204025"/>
            </a:xfrm>
            <a:custGeom>
              <a:rect b="b" l="l" r="r" t="t"/>
              <a:pathLst>
                <a:path extrusionOk="0" h="8161" w="8161">
                  <a:moveTo>
                    <a:pt x="2994" y="1"/>
                  </a:moveTo>
                  <a:lnTo>
                    <a:pt x="2489" y="1576"/>
                  </a:lnTo>
                  <a:cubicBezTo>
                    <a:pt x="1985" y="3088"/>
                    <a:pt x="1166" y="4474"/>
                    <a:pt x="1" y="5703"/>
                  </a:cubicBezTo>
                  <a:lnTo>
                    <a:pt x="2458" y="8160"/>
                  </a:lnTo>
                  <a:cubicBezTo>
                    <a:pt x="3687" y="6995"/>
                    <a:pt x="5104" y="6175"/>
                    <a:pt x="6585" y="5671"/>
                  </a:cubicBezTo>
                  <a:lnTo>
                    <a:pt x="8160" y="5136"/>
                  </a:lnTo>
                  <a:lnTo>
                    <a:pt x="299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63"/>
            <p:cNvSpPr/>
            <p:nvPr/>
          </p:nvSpPr>
          <p:spPr>
            <a:xfrm>
              <a:off x="-34200750" y="3919600"/>
              <a:ext cx="17350" cy="33875"/>
            </a:xfrm>
            <a:custGeom>
              <a:rect b="b" l="l" r="r" t="t"/>
              <a:pathLst>
                <a:path extrusionOk="0" h="1355" w="694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08"/>
                  </a:lnTo>
                  <a:cubicBezTo>
                    <a:pt x="1" y="1229"/>
                    <a:pt x="158" y="1355"/>
                    <a:pt x="347" y="1355"/>
                  </a:cubicBezTo>
                  <a:cubicBezTo>
                    <a:pt x="536" y="1355"/>
                    <a:pt x="694" y="1229"/>
                    <a:pt x="694" y="1008"/>
                  </a:cubicBez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63"/>
            <p:cNvSpPr/>
            <p:nvPr/>
          </p:nvSpPr>
          <p:spPr>
            <a:xfrm>
              <a:off x="-34147975" y="3989700"/>
              <a:ext cx="34675" cy="17350"/>
            </a:xfrm>
            <a:custGeom>
              <a:rect b="b" l="l" r="r" t="t"/>
              <a:pathLst>
                <a:path extrusionOk="0" h="694" w="1387">
                  <a:moveTo>
                    <a:pt x="379" y="0"/>
                  </a:moveTo>
                  <a:cubicBezTo>
                    <a:pt x="158" y="0"/>
                    <a:pt x="0" y="126"/>
                    <a:pt x="0" y="347"/>
                  </a:cubicBezTo>
                  <a:cubicBezTo>
                    <a:pt x="0" y="536"/>
                    <a:pt x="158" y="693"/>
                    <a:pt x="379" y="693"/>
                  </a:cubicBezTo>
                  <a:lnTo>
                    <a:pt x="1040" y="693"/>
                  </a:lnTo>
                  <a:cubicBezTo>
                    <a:pt x="1229" y="693"/>
                    <a:pt x="1387" y="536"/>
                    <a:pt x="1387" y="347"/>
                  </a:cubicBezTo>
                  <a:cubicBezTo>
                    <a:pt x="1387" y="126"/>
                    <a:pt x="1229" y="0"/>
                    <a:pt x="104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63"/>
            <p:cNvSpPr/>
            <p:nvPr/>
          </p:nvSpPr>
          <p:spPr>
            <a:xfrm>
              <a:off x="-34278725" y="4116500"/>
              <a:ext cx="116600" cy="68600"/>
            </a:xfrm>
            <a:custGeom>
              <a:rect b="b" l="l" r="r" t="t"/>
              <a:pathLst>
                <a:path extrusionOk="0" h="2744" w="4664">
                  <a:moveTo>
                    <a:pt x="4411" y="0"/>
                  </a:moveTo>
                  <a:lnTo>
                    <a:pt x="3750" y="221"/>
                  </a:lnTo>
                  <a:cubicBezTo>
                    <a:pt x="3907" y="378"/>
                    <a:pt x="3813" y="631"/>
                    <a:pt x="3624" y="694"/>
                  </a:cubicBezTo>
                  <a:lnTo>
                    <a:pt x="1072" y="2017"/>
                  </a:lnTo>
                  <a:cubicBezTo>
                    <a:pt x="1030" y="2038"/>
                    <a:pt x="984" y="2048"/>
                    <a:pt x="938" y="2048"/>
                  </a:cubicBezTo>
                  <a:cubicBezTo>
                    <a:pt x="844" y="2048"/>
                    <a:pt x="746" y="2006"/>
                    <a:pt x="662" y="1922"/>
                  </a:cubicBezTo>
                  <a:lnTo>
                    <a:pt x="568" y="1796"/>
                  </a:lnTo>
                  <a:cubicBezTo>
                    <a:pt x="347" y="1922"/>
                    <a:pt x="190" y="2080"/>
                    <a:pt x="1" y="2237"/>
                  </a:cubicBezTo>
                  <a:lnTo>
                    <a:pt x="190" y="2426"/>
                  </a:lnTo>
                  <a:cubicBezTo>
                    <a:pt x="395" y="2632"/>
                    <a:pt x="669" y="2744"/>
                    <a:pt x="947" y="2744"/>
                  </a:cubicBezTo>
                  <a:cubicBezTo>
                    <a:pt x="1095" y="2744"/>
                    <a:pt x="1245" y="2712"/>
                    <a:pt x="1387" y="2647"/>
                  </a:cubicBezTo>
                  <a:lnTo>
                    <a:pt x="3939" y="1324"/>
                  </a:lnTo>
                  <a:cubicBezTo>
                    <a:pt x="4411" y="1103"/>
                    <a:pt x="4663" y="505"/>
                    <a:pt x="441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48" name="Google Shape;648;p63"/>
          <p:cNvGrpSpPr/>
          <p:nvPr/>
        </p:nvGrpSpPr>
        <p:grpSpPr>
          <a:xfrm>
            <a:off x="3115351" y="3954899"/>
            <a:ext cx="354341" cy="354341"/>
            <a:chOff x="-49027775" y="3183175"/>
            <a:chExt cx="299325" cy="299325"/>
          </a:xfrm>
        </p:grpSpPr>
        <p:sp>
          <p:nvSpPr>
            <p:cNvPr id="649" name="Google Shape;649;p63"/>
            <p:cNvSpPr/>
            <p:nvPr/>
          </p:nvSpPr>
          <p:spPr>
            <a:xfrm>
              <a:off x="-48870250" y="3183175"/>
              <a:ext cx="141800" cy="185900"/>
            </a:xfrm>
            <a:custGeom>
              <a:rect b="b" l="l" r="r" t="t"/>
              <a:pathLst>
                <a:path extrusionOk="0" h="7436" w="5672">
                  <a:moveTo>
                    <a:pt x="1" y="0"/>
                  </a:moveTo>
                  <a:lnTo>
                    <a:pt x="1" y="1796"/>
                  </a:lnTo>
                  <a:lnTo>
                    <a:pt x="32" y="1796"/>
                  </a:lnTo>
                  <a:cubicBezTo>
                    <a:pt x="158" y="1765"/>
                    <a:pt x="284" y="1765"/>
                    <a:pt x="379" y="1765"/>
                  </a:cubicBezTo>
                  <a:cubicBezTo>
                    <a:pt x="1166" y="1765"/>
                    <a:pt x="1828" y="2395"/>
                    <a:pt x="1828" y="3182"/>
                  </a:cubicBezTo>
                  <a:cubicBezTo>
                    <a:pt x="1828" y="3970"/>
                    <a:pt x="1166" y="4600"/>
                    <a:pt x="379" y="4600"/>
                  </a:cubicBezTo>
                  <a:cubicBezTo>
                    <a:pt x="284" y="4600"/>
                    <a:pt x="158" y="4600"/>
                    <a:pt x="32" y="4568"/>
                  </a:cubicBezTo>
                  <a:lnTo>
                    <a:pt x="32" y="5671"/>
                  </a:lnTo>
                  <a:lnTo>
                    <a:pt x="1702" y="5671"/>
                  </a:lnTo>
                  <a:cubicBezTo>
                    <a:pt x="2017" y="5671"/>
                    <a:pt x="2175" y="6018"/>
                    <a:pt x="1954" y="6270"/>
                  </a:cubicBezTo>
                  <a:cubicBezTo>
                    <a:pt x="1860" y="6364"/>
                    <a:pt x="1765" y="6585"/>
                    <a:pt x="1765" y="6742"/>
                  </a:cubicBezTo>
                  <a:cubicBezTo>
                    <a:pt x="1765" y="7120"/>
                    <a:pt x="2080" y="7435"/>
                    <a:pt x="2490" y="7435"/>
                  </a:cubicBezTo>
                  <a:cubicBezTo>
                    <a:pt x="2868" y="7435"/>
                    <a:pt x="3183" y="7120"/>
                    <a:pt x="3183" y="6742"/>
                  </a:cubicBezTo>
                  <a:cubicBezTo>
                    <a:pt x="3183" y="6585"/>
                    <a:pt x="3120" y="6364"/>
                    <a:pt x="2994" y="6270"/>
                  </a:cubicBezTo>
                  <a:cubicBezTo>
                    <a:pt x="2805" y="6018"/>
                    <a:pt x="2962" y="5671"/>
                    <a:pt x="3277" y="5671"/>
                  </a:cubicBezTo>
                  <a:lnTo>
                    <a:pt x="5672" y="5671"/>
                  </a:lnTo>
                  <a:lnTo>
                    <a:pt x="5672" y="1765"/>
                  </a:lnTo>
                  <a:cubicBezTo>
                    <a:pt x="5672" y="788"/>
                    <a:pt x="4884" y="0"/>
                    <a:pt x="390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63"/>
            <p:cNvSpPr/>
            <p:nvPr/>
          </p:nvSpPr>
          <p:spPr>
            <a:xfrm>
              <a:off x="-49027775" y="3183175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1765" y="0"/>
                  </a:moveTo>
                  <a:cubicBezTo>
                    <a:pt x="788" y="0"/>
                    <a:pt x="1" y="788"/>
                    <a:pt x="1" y="1765"/>
                  </a:cubicBezTo>
                  <a:lnTo>
                    <a:pt x="1" y="5671"/>
                  </a:lnTo>
                  <a:lnTo>
                    <a:pt x="1828" y="5671"/>
                  </a:lnTo>
                  <a:lnTo>
                    <a:pt x="1828" y="5640"/>
                  </a:lnTo>
                  <a:cubicBezTo>
                    <a:pt x="1765" y="5514"/>
                    <a:pt x="1765" y="5388"/>
                    <a:pt x="1765" y="5262"/>
                  </a:cubicBezTo>
                  <a:cubicBezTo>
                    <a:pt x="1765" y="4474"/>
                    <a:pt x="2395" y="3844"/>
                    <a:pt x="3183" y="3844"/>
                  </a:cubicBezTo>
                  <a:cubicBezTo>
                    <a:pt x="3970" y="3844"/>
                    <a:pt x="4600" y="4474"/>
                    <a:pt x="4600" y="5262"/>
                  </a:cubicBezTo>
                  <a:cubicBezTo>
                    <a:pt x="4600" y="5388"/>
                    <a:pt x="4569" y="5514"/>
                    <a:pt x="4569" y="5640"/>
                  </a:cubicBezTo>
                  <a:lnTo>
                    <a:pt x="5672" y="5640"/>
                  </a:lnTo>
                  <a:lnTo>
                    <a:pt x="5672" y="3970"/>
                  </a:lnTo>
                  <a:cubicBezTo>
                    <a:pt x="5672" y="3748"/>
                    <a:pt x="5843" y="3605"/>
                    <a:pt x="6032" y="3605"/>
                  </a:cubicBezTo>
                  <a:cubicBezTo>
                    <a:pt x="6112" y="3605"/>
                    <a:pt x="6195" y="3630"/>
                    <a:pt x="6270" y="3686"/>
                  </a:cubicBezTo>
                  <a:cubicBezTo>
                    <a:pt x="6396" y="3812"/>
                    <a:pt x="6585" y="3907"/>
                    <a:pt x="6743" y="3907"/>
                  </a:cubicBezTo>
                  <a:cubicBezTo>
                    <a:pt x="7121" y="3907"/>
                    <a:pt x="7436" y="3592"/>
                    <a:pt x="7436" y="3182"/>
                  </a:cubicBezTo>
                  <a:cubicBezTo>
                    <a:pt x="7436" y="2804"/>
                    <a:pt x="7121" y="2489"/>
                    <a:pt x="6743" y="2489"/>
                  </a:cubicBezTo>
                  <a:cubicBezTo>
                    <a:pt x="6585" y="2489"/>
                    <a:pt x="6396" y="2552"/>
                    <a:pt x="6270" y="2678"/>
                  </a:cubicBezTo>
                  <a:cubicBezTo>
                    <a:pt x="6195" y="2734"/>
                    <a:pt x="6112" y="2760"/>
                    <a:pt x="6032" y="2760"/>
                  </a:cubicBezTo>
                  <a:cubicBezTo>
                    <a:pt x="5843" y="2760"/>
                    <a:pt x="5672" y="2616"/>
                    <a:pt x="5672" y="2395"/>
                  </a:cubicBezTo>
                  <a:lnTo>
                    <a:pt x="5672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63"/>
            <p:cNvSpPr/>
            <p:nvPr/>
          </p:nvSpPr>
          <p:spPr>
            <a:xfrm>
              <a:off x="-49027775" y="3295800"/>
              <a:ext cx="141800" cy="186700"/>
            </a:xfrm>
            <a:custGeom>
              <a:rect b="b" l="l" r="r" t="t"/>
              <a:pathLst>
                <a:path extrusionOk="0" h="7468" w="5672">
                  <a:moveTo>
                    <a:pt x="3183" y="0"/>
                  </a:moveTo>
                  <a:cubicBezTo>
                    <a:pt x="2805" y="0"/>
                    <a:pt x="2490" y="315"/>
                    <a:pt x="2490" y="725"/>
                  </a:cubicBezTo>
                  <a:cubicBezTo>
                    <a:pt x="2490" y="883"/>
                    <a:pt x="2553" y="1072"/>
                    <a:pt x="2679" y="1198"/>
                  </a:cubicBezTo>
                  <a:cubicBezTo>
                    <a:pt x="2868" y="1418"/>
                    <a:pt x="2710" y="1796"/>
                    <a:pt x="2395" y="1796"/>
                  </a:cubicBezTo>
                  <a:lnTo>
                    <a:pt x="1" y="1796"/>
                  </a:lnTo>
                  <a:lnTo>
                    <a:pt x="1" y="5671"/>
                  </a:lnTo>
                  <a:cubicBezTo>
                    <a:pt x="1" y="6679"/>
                    <a:pt x="788" y="7467"/>
                    <a:pt x="1765" y="7467"/>
                  </a:cubicBezTo>
                  <a:lnTo>
                    <a:pt x="5672" y="7467"/>
                  </a:lnTo>
                  <a:lnTo>
                    <a:pt x="5672" y="5640"/>
                  </a:lnTo>
                  <a:lnTo>
                    <a:pt x="5640" y="5640"/>
                  </a:lnTo>
                  <a:cubicBezTo>
                    <a:pt x="5514" y="5703"/>
                    <a:pt x="5388" y="5703"/>
                    <a:pt x="5294" y="5703"/>
                  </a:cubicBezTo>
                  <a:cubicBezTo>
                    <a:pt x="4506" y="5703"/>
                    <a:pt x="3844" y="5041"/>
                    <a:pt x="3844" y="4254"/>
                  </a:cubicBezTo>
                  <a:cubicBezTo>
                    <a:pt x="3844" y="3466"/>
                    <a:pt x="4506" y="2867"/>
                    <a:pt x="5294" y="2867"/>
                  </a:cubicBezTo>
                  <a:cubicBezTo>
                    <a:pt x="5388" y="2867"/>
                    <a:pt x="5514" y="2867"/>
                    <a:pt x="5640" y="2899"/>
                  </a:cubicBezTo>
                  <a:lnTo>
                    <a:pt x="5640" y="1796"/>
                  </a:lnTo>
                  <a:lnTo>
                    <a:pt x="3970" y="1796"/>
                  </a:lnTo>
                  <a:cubicBezTo>
                    <a:pt x="3655" y="1796"/>
                    <a:pt x="3498" y="1418"/>
                    <a:pt x="3718" y="1198"/>
                  </a:cubicBezTo>
                  <a:cubicBezTo>
                    <a:pt x="3813" y="1072"/>
                    <a:pt x="3907" y="883"/>
                    <a:pt x="3907" y="725"/>
                  </a:cubicBezTo>
                  <a:cubicBezTo>
                    <a:pt x="3907" y="315"/>
                    <a:pt x="3592" y="0"/>
                    <a:pt x="3183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63"/>
            <p:cNvSpPr/>
            <p:nvPr/>
          </p:nvSpPr>
          <p:spPr>
            <a:xfrm>
              <a:off x="-48914350" y="3340700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5608" y="0"/>
                  </a:moveTo>
                  <a:lnTo>
                    <a:pt x="5608" y="32"/>
                  </a:lnTo>
                  <a:cubicBezTo>
                    <a:pt x="5671" y="158"/>
                    <a:pt x="5671" y="284"/>
                    <a:pt x="5671" y="378"/>
                  </a:cubicBezTo>
                  <a:cubicBezTo>
                    <a:pt x="5671" y="1166"/>
                    <a:pt x="5041" y="1796"/>
                    <a:pt x="4254" y="1796"/>
                  </a:cubicBezTo>
                  <a:cubicBezTo>
                    <a:pt x="3466" y="1796"/>
                    <a:pt x="2836" y="1166"/>
                    <a:pt x="2836" y="378"/>
                  </a:cubicBezTo>
                  <a:cubicBezTo>
                    <a:pt x="2836" y="284"/>
                    <a:pt x="2867" y="158"/>
                    <a:pt x="2867" y="32"/>
                  </a:cubicBezTo>
                  <a:lnTo>
                    <a:pt x="1765" y="32"/>
                  </a:lnTo>
                  <a:lnTo>
                    <a:pt x="1765" y="1670"/>
                  </a:lnTo>
                  <a:cubicBezTo>
                    <a:pt x="1765" y="1907"/>
                    <a:pt x="1602" y="2041"/>
                    <a:pt x="1419" y="2041"/>
                  </a:cubicBezTo>
                  <a:cubicBezTo>
                    <a:pt x="1334" y="2041"/>
                    <a:pt x="1245" y="2013"/>
                    <a:pt x="1166" y="1954"/>
                  </a:cubicBezTo>
                  <a:cubicBezTo>
                    <a:pt x="1040" y="1827"/>
                    <a:pt x="851" y="1764"/>
                    <a:pt x="694" y="1764"/>
                  </a:cubicBezTo>
                  <a:cubicBezTo>
                    <a:pt x="315" y="1764"/>
                    <a:pt x="0" y="2080"/>
                    <a:pt x="0" y="2458"/>
                  </a:cubicBezTo>
                  <a:cubicBezTo>
                    <a:pt x="0" y="2867"/>
                    <a:pt x="315" y="3182"/>
                    <a:pt x="694" y="3182"/>
                  </a:cubicBezTo>
                  <a:cubicBezTo>
                    <a:pt x="851" y="3182"/>
                    <a:pt x="1040" y="3119"/>
                    <a:pt x="1166" y="2993"/>
                  </a:cubicBezTo>
                  <a:cubicBezTo>
                    <a:pt x="1247" y="2933"/>
                    <a:pt x="1337" y="2904"/>
                    <a:pt x="1423" y="2904"/>
                  </a:cubicBezTo>
                  <a:cubicBezTo>
                    <a:pt x="1605" y="2904"/>
                    <a:pt x="1765" y="3031"/>
                    <a:pt x="1765" y="3245"/>
                  </a:cubicBezTo>
                  <a:lnTo>
                    <a:pt x="1765" y="5671"/>
                  </a:lnTo>
                  <a:lnTo>
                    <a:pt x="5671" y="5671"/>
                  </a:lnTo>
                  <a:cubicBezTo>
                    <a:pt x="6648" y="5671"/>
                    <a:pt x="7436" y="4883"/>
                    <a:pt x="7436" y="3907"/>
                  </a:cubicBezTo>
                  <a:lnTo>
                    <a:pt x="743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64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the mood board works</a:t>
            </a:r>
            <a:endParaRPr/>
          </a:p>
        </p:txBody>
      </p:sp>
      <p:cxnSp>
        <p:nvCxnSpPr>
          <p:cNvPr id="658" name="Google Shape;658;p64"/>
          <p:cNvCxnSpPr/>
          <p:nvPr/>
        </p:nvCxnSpPr>
        <p:spPr>
          <a:xfrm>
            <a:off x="3346950" y="2785080"/>
            <a:ext cx="909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59" name="Google Shape;659;p64"/>
          <p:cNvSpPr txBox="1"/>
          <p:nvPr/>
        </p:nvSpPr>
        <p:spPr>
          <a:xfrm>
            <a:off x="3717942" y="1335268"/>
            <a:ext cx="1530000" cy="34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rPr>
              <a:t>Resizing</a:t>
            </a:r>
            <a:endParaRPr sz="2300">
              <a:solidFill>
                <a:schemeClr val="accent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660" name="Google Shape;660;p64"/>
          <p:cNvSpPr txBox="1"/>
          <p:nvPr/>
        </p:nvSpPr>
        <p:spPr>
          <a:xfrm>
            <a:off x="3529075" y="1694950"/>
            <a:ext cx="21087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91425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Resize the image based on importance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61" name="Google Shape;661;p64"/>
          <p:cNvCxnSpPr>
            <a:stCxn id="662" idx="0"/>
            <a:endCxn id="660" idx="2"/>
          </p:cNvCxnSpPr>
          <p:nvPr/>
        </p:nvCxnSpPr>
        <p:spPr>
          <a:xfrm rot="10800000">
            <a:off x="4583425" y="2159050"/>
            <a:ext cx="0" cy="2937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3" name="Google Shape;663;p64"/>
          <p:cNvSpPr txBox="1"/>
          <p:nvPr/>
        </p:nvSpPr>
        <p:spPr>
          <a:xfrm>
            <a:off x="2250842" y="3319700"/>
            <a:ext cx="1620900" cy="3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rPr>
              <a:t>Selection</a:t>
            </a:r>
            <a:endParaRPr sz="2400">
              <a:solidFill>
                <a:schemeClr val="accent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664" name="Google Shape;664;p64"/>
          <p:cNvSpPr txBox="1"/>
          <p:nvPr/>
        </p:nvSpPr>
        <p:spPr>
          <a:xfrm>
            <a:off x="2328242" y="3641586"/>
            <a:ext cx="1618500" cy="5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Pictures for the mood board</a:t>
            </a:r>
            <a:endParaRPr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65" name="Google Shape;665;p64"/>
          <p:cNvCxnSpPr>
            <a:stCxn id="666" idx="2"/>
            <a:endCxn id="663" idx="0"/>
          </p:cNvCxnSpPr>
          <p:nvPr/>
        </p:nvCxnSpPr>
        <p:spPr>
          <a:xfrm>
            <a:off x="3061292" y="3061700"/>
            <a:ext cx="0" cy="2580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7" name="Google Shape;667;p64"/>
          <p:cNvCxnSpPr/>
          <p:nvPr/>
        </p:nvCxnSpPr>
        <p:spPr>
          <a:xfrm>
            <a:off x="1848150" y="2775480"/>
            <a:ext cx="906000" cy="96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8" name="Google Shape;668;p64"/>
          <p:cNvCxnSpPr>
            <a:stCxn id="669" idx="2"/>
            <a:endCxn id="670" idx="0"/>
          </p:cNvCxnSpPr>
          <p:nvPr/>
        </p:nvCxnSpPr>
        <p:spPr>
          <a:xfrm>
            <a:off x="6073300" y="3061725"/>
            <a:ext cx="0" cy="2580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1" name="Google Shape;671;p64"/>
          <p:cNvCxnSpPr/>
          <p:nvPr/>
        </p:nvCxnSpPr>
        <p:spPr>
          <a:xfrm>
            <a:off x="4849162" y="2785080"/>
            <a:ext cx="9219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0" name="Google Shape;670;p64"/>
          <p:cNvSpPr txBox="1"/>
          <p:nvPr/>
        </p:nvSpPr>
        <p:spPr>
          <a:xfrm>
            <a:off x="4849150" y="3319725"/>
            <a:ext cx="2448300" cy="3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rPr>
              <a:t>Recommendations</a:t>
            </a:r>
            <a:endParaRPr sz="2400">
              <a:solidFill>
                <a:schemeClr val="accent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672" name="Google Shape;672;p64"/>
          <p:cNvSpPr txBox="1"/>
          <p:nvPr/>
        </p:nvSpPr>
        <p:spPr>
          <a:xfrm>
            <a:off x="4955700" y="3641575"/>
            <a:ext cx="2253600" cy="8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code suggests image categories &amp; </a:t>
            </a: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subcategories</a:t>
            </a: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of interest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73" name="Google Shape;673;p64"/>
          <p:cNvCxnSpPr/>
          <p:nvPr/>
        </p:nvCxnSpPr>
        <p:spPr>
          <a:xfrm>
            <a:off x="6363803" y="2785080"/>
            <a:ext cx="9339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4" name="Google Shape;674;p64"/>
          <p:cNvSpPr txBox="1"/>
          <p:nvPr/>
        </p:nvSpPr>
        <p:spPr>
          <a:xfrm>
            <a:off x="6361000" y="1398100"/>
            <a:ext cx="2556000" cy="2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rPr>
              <a:t>Further research</a:t>
            </a:r>
            <a:endParaRPr sz="2400">
              <a:solidFill>
                <a:schemeClr val="accent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675" name="Google Shape;675;p64"/>
          <p:cNvSpPr txBox="1"/>
          <p:nvPr/>
        </p:nvSpPr>
        <p:spPr>
          <a:xfrm>
            <a:off x="6669875" y="1726850"/>
            <a:ext cx="18435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Leads back to the querying page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76" name="Google Shape;676;p64"/>
          <p:cNvCxnSpPr>
            <a:stCxn id="677" idx="0"/>
            <a:endCxn id="675" idx="2"/>
          </p:cNvCxnSpPr>
          <p:nvPr/>
        </p:nvCxnSpPr>
        <p:spPr>
          <a:xfrm rot="10800000">
            <a:off x="7591625" y="2237450"/>
            <a:ext cx="0" cy="2709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8" name="Google Shape;678;p64"/>
          <p:cNvSpPr txBox="1"/>
          <p:nvPr/>
        </p:nvSpPr>
        <p:spPr>
          <a:xfrm>
            <a:off x="709025" y="1275729"/>
            <a:ext cx="16335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rPr>
              <a:t>Pictures</a:t>
            </a:r>
            <a:endParaRPr sz="2400">
              <a:solidFill>
                <a:schemeClr val="accent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679" name="Google Shape;679;p64"/>
          <p:cNvSpPr txBox="1"/>
          <p:nvPr/>
        </p:nvSpPr>
        <p:spPr>
          <a:xfrm>
            <a:off x="718475" y="1618600"/>
            <a:ext cx="17334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predetermined array to choose from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80" name="Google Shape;680;p64"/>
          <p:cNvCxnSpPr/>
          <p:nvPr/>
        </p:nvCxnSpPr>
        <p:spPr>
          <a:xfrm rot="10800000">
            <a:off x="1524275" y="2264800"/>
            <a:ext cx="0" cy="2715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81" name="Google Shape;681;p6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2" name="Google Shape;682;p64"/>
          <p:cNvSpPr/>
          <p:nvPr/>
        </p:nvSpPr>
        <p:spPr>
          <a:xfrm>
            <a:off x="1462938" y="2691475"/>
            <a:ext cx="177600" cy="1776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3" name="Google Shape;683;p64"/>
          <p:cNvSpPr/>
          <p:nvPr/>
        </p:nvSpPr>
        <p:spPr>
          <a:xfrm>
            <a:off x="2961738" y="2691463"/>
            <a:ext cx="177600" cy="1776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p64"/>
          <p:cNvSpPr/>
          <p:nvPr/>
        </p:nvSpPr>
        <p:spPr>
          <a:xfrm>
            <a:off x="4463888" y="2691475"/>
            <a:ext cx="177600" cy="1776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5" name="Google Shape;685;p64"/>
          <p:cNvSpPr/>
          <p:nvPr/>
        </p:nvSpPr>
        <p:spPr>
          <a:xfrm>
            <a:off x="5978613" y="2691463"/>
            <a:ext cx="177600" cy="1776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6" name="Google Shape;686;p64"/>
          <p:cNvSpPr/>
          <p:nvPr/>
        </p:nvSpPr>
        <p:spPr>
          <a:xfrm>
            <a:off x="7505263" y="2696263"/>
            <a:ext cx="177600" cy="1776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65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2" name="Google Shape;692;p6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93" name="Google Shape;693;p65" title="Webfest-Demo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11425" y="85725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66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features</a:t>
            </a:r>
            <a:endParaRPr/>
          </a:p>
        </p:txBody>
      </p:sp>
      <p:sp>
        <p:nvSpPr>
          <p:cNvPr id="699" name="Google Shape;699;p66"/>
          <p:cNvSpPr txBox="1"/>
          <p:nvPr>
            <p:ph idx="1" type="body"/>
          </p:nvPr>
        </p:nvSpPr>
        <p:spPr>
          <a:xfrm>
            <a:off x="653875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Listening to the Summary of the Paper (podcast style)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Top </a:t>
            </a:r>
            <a:r>
              <a:rPr lang="en" sz="2000"/>
              <a:t>researchers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More databases included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Scale research so it is not just CERN-centric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 filters to get more appropriate content (date, type, author, …)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Decrease latency</a:t>
            </a:r>
            <a:endParaRPr sz="2000"/>
          </a:p>
        </p:txBody>
      </p:sp>
      <p:sp>
        <p:nvSpPr>
          <p:cNvPr id="700" name="Google Shape;700;p6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6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6" name="Google Shape;706;p67"/>
          <p:cNvSpPr txBox="1"/>
          <p:nvPr/>
        </p:nvSpPr>
        <p:spPr>
          <a:xfrm>
            <a:off x="222325" y="1038950"/>
            <a:ext cx="80040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SciFeed envisions a future where scientific knowledge is readily accessible to all, igniting a passion for discovery and fostering a global community of inquisitive minds, driving transformative advancements and training the new generation of scientist.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68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our project</a:t>
            </a:r>
            <a:endParaRPr/>
          </a:p>
        </p:txBody>
      </p:sp>
      <p:sp>
        <p:nvSpPr>
          <p:cNvPr id="712" name="Google Shape;712;p68"/>
          <p:cNvSpPr txBox="1"/>
          <p:nvPr/>
        </p:nvSpPr>
        <p:spPr>
          <a:xfrm>
            <a:off x="583250" y="1475425"/>
            <a:ext cx="6842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Front-end: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https://www.figma.com/community/file/1264603999168198188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Back-end: </a:t>
            </a:r>
            <a:r>
              <a:rPr lang="en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https://github.com/danyk20/SciFeed/tree/main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3" name="Google Shape;713;p6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69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 used</a:t>
            </a:r>
            <a:endParaRPr/>
          </a:p>
        </p:txBody>
      </p:sp>
      <p:sp>
        <p:nvSpPr>
          <p:cNvPr id="719" name="Google Shape;719;p69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https://looka.com/editor/138331027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https://www.figma.com/file/dUVby0DgZbhAtj9MIJWaen/Spotify-UI-Design-(Search%2FArtist-Profile)-(Community)?type=design&amp;node-id=42-28&amp;mode=design&amp;t=pfNqZtcwrBhnuRm1-0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http://cds.cern.ch/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https://knowledgetransfer.web.cern.ch/applications-cern-technologies-society</a:t>
            </a:r>
            <a:endParaRPr u="sng">
              <a:solidFill>
                <a:schemeClr val="hlink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Char char="●"/>
            </a:pPr>
            <a:r>
              <a:rPr lang="en" u="sng">
                <a:solidFill>
                  <a:schemeClr val="dk1"/>
                </a:solidFill>
              </a:rPr>
              <a:t>https://openai.com/blog/chatgpt</a:t>
            </a:r>
            <a:endParaRPr u="sng">
              <a:solidFill>
                <a:schemeClr val="hlink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https://huggingface.co/com3dian/Bart-large-paper2slides-expander</a:t>
            </a:r>
            <a:endParaRPr u="sng">
              <a:solidFill>
                <a:schemeClr val="hlink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8"/>
              </a:rPr>
              <a:t>https://pypi.org/project/transformers/2.1.0/</a:t>
            </a:r>
            <a:endParaRPr u="sng">
              <a:solidFill>
                <a:schemeClr val="hlink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9"/>
              </a:rPr>
              <a:t>https://pypi.org/project/PyPDF2/</a:t>
            </a:r>
            <a:endParaRPr u="sng">
              <a:solidFill>
                <a:schemeClr val="hlink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Char char="●"/>
            </a:pPr>
            <a:r>
              <a:rPr lang="en" u="sng">
                <a:solidFill>
                  <a:schemeClr val="hlink"/>
                </a:solidFill>
              </a:rPr>
              <a:t>https://pypi.org/project/requests/</a:t>
            </a:r>
            <a:endParaRPr u="sng">
              <a:solidFill>
                <a:schemeClr val="hlink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Google Shape;720;p6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70"/>
          <p:cNvSpPr txBox="1"/>
          <p:nvPr>
            <p:ph type="title"/>
          </p:nvPr>
        </p:nvSpPr>
        <p:spPr>
          <a:xfrm>
            <a:off x="1994850" y="1482825"/>
            <a:ext cx="5154300" cy="12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Q&amp;A</a:t>
            </a:r>
            <a:endParaRPr/>
          </a:p>
        </p:txBody>
      </p:sp>
      <p:sp>
        <p:nvSpPr>
          <p:cNvPr id="726" name="Google Shape;726;p7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71"/>
          <p:cNvSpPr txBox="1"/>
          <p:nvPr>
            <p:ph type="title"/>
          </p:nvPr>
        </p:nvSpPr>
        <p:spPr>
          <a:xfrm>
            <a:off x="1994850" y="1482825"/>
            <a:ext cx="5154300" cy="12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  <p:sp>
        <p:nvSpPr>
          <p:cNvPr id="732" name="Google Shape;732;p71"/>
          <p:cNvSpPr txBox="1"/>
          <p:nvPr>
            <p:ph idx="1" type="subTitle"/>
          </p:nvPr>
        </p:nvSpPr>
        <p:spPr>
          <a:xfrm>
            <a:off x="2299500" y="2972150"/>
            <a:ext cx="4545000" cy="5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3" name="Google Shape;733;p7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72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72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40" name="Google Shape;740;p7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41" name="Google Shape;741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816" y="0"/>
            <a:ext cx="7892367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55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 of presentation</a:t>
            </a:r>
            <a:endParaRPr/>
          </a:p>
        </p:txBody>
      </p:sp>
      <p:sp>
        <p:nvSpPr>
          <p:cNvPr id="558" name="Google Shape;558;p55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000"/>
              <a:t>Problem and Motivation</a:t>
            </a:r>
            <a:endParaRPr sz="20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000"/>
              <a:t>Our Solution</a:t>
            </a:r>
            <a:endParaRPr sz="20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000">
                <a:solidFill>
                  <a:schemeClr val="dk1"/>
                </a:solidFill>
              </a:rPr>
              <a:t>Our d</a:t>
            </a:r>
            <a:r>
              <a:rPr lang="en" sz="2000">
                <a:solidFill>
                  <a:schemeClr val="dk1"/>
                </a:solidFill>
              </a:rPr>
              <a:t>esign and functionality</a:t>
            </a:r>
            <a:endParaRPr sz="20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000">
                <a:solidFill>
                  <a:schemeClr val="dk1"/>
                </a:solidFill>
              </a:rPr>
              <a:t>Website prototype presentation</a:t>
            </a:r>
            <a:endParaRPr sz="20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000"/>
              <a:t>Future features </a:t>
            </a:r>
            <a:endParaRPr sz="20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000"/>
              <a:t>Conclusion</a:t>
            </a:r>
            <a:endParaRPr sz="20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000"/>
              <a:t>Q&amp;A</a:t>
            </a:r>
            <a:endParaRPr sz="2000"/>
          </a:p>
        </p:txBody>
      </p:sp>
      <p:sp>
        <p:nvSpPr>
          <p:cNvPr id="559" name="Google Shape;559;p5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73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7" name="Google Shape;747;p73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48" name="Google Shape;748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852" y="0"/>
            <a:ext cx="819629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9" name="Google Shape;749;p7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74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5" name="Google Shape;755;p74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56" name="Google Shape;756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5600" y="0"/>
            <a:ext cx="736836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7" name="Google Shape;757;p7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75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3" name="Google Shape;763;p75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64" name="Google Shape;764;p7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65" name="Google Shape;765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4977" y="0"/>
            <a:ext cx="72140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76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1" name="Google Shape;771;p76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72" name="Google Shape;772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9650" y="0"/>
            <a:ext cx="71847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73" name="Google Shape;773;p7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7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77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Landing page - three ways to interact -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search up keywords you are interested in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select a trending topic or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click on pictures to take a moodboard quiz.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Picture quiz - simplified picture quiz to find your research topic  - click and drag the pictures to adjust their importance to you Shrishti will explain more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feed -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includes short AI description of the topic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Papers and videos with AI generated tagline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Most active researchers in the field (obtained from the documents)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Interactive chatbot - ask questions about the paper and experience research in a less intimidating manner</a:t>
            </a:r>
            <a:endParaRPr/>
          </a:p>
        </p:txBody>
      </p:sp>
      <p:sp>
        <p:nvSpPr>
          <p:cNvPr id="779" name="Google Shape;779;p77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Back up slides design</a:t>
            </a:r>
            <a:endParaRPr/>
          </a:p>
        </p:txBody>
      </p:sp>
      <p:sp>
        <p:nvSpPr>
          <p:cNvPr id="780" name="Google Shape;780;p7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7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86" name="Google Shape;786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775" y="349225"/>
            <a:ext cx="8070451" cy="4445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7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92" name="Google Shape;792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425" y="323088"/>
            <a:ext cx="8051149" cy="4497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56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565" name="Google Shape;565;p56"/>
          <p:cNvSpPr txBox="1"/>
          <p:nvPr>
            <p:ph idx="1" type="body"/>
          </p:nvPr>
        </p:nvSpPr>
        <p:spPr>
          <a:xfrm>
            <a:off x="809450" y="1017725"/>
            <a:ext cx="7717500" cy="137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Personal experience and conversation with different students we have noticed one major issue: </a:t>
            </a:r>
            <a:br>
              <a:rPr lang="en" sz="2000">
                <a:solidFill>
                  <a:schemeClr val="dk1"/>
                </a:solidFill>
              </a:rPr>
            </a:br>
            <a:br>
              <a:rPr lang="en" sz="2000">
                <a:solidFill>
                  <a:schemeClr val="dk1"/>
                </a:solidFill>
              </a:rPr>
            </a:br>
            <a:r>
              <a:rPr b="1" lang="en" sz="2100">
                <a:solidFill>
                  <a:schemeClr val="dk1"/>
                </a:solidFill>
              </a:rPr>
              <a:t>Where do I START?</a:t>
            </a:r>
            <a:br>
              <a:rPr lang="en" sz="2100">
                <a:solidFill>
                  <a:schemeClr val="dk1"/>
                </a:solidFill>
              </a:rPr>
            </a:b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Overwhelming amount of information available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/>
              <a:t>Verbosity of research papers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66" name="Google Shape;566;p5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57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Current approach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57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914400" rtl="0" algn="l">
              <a:spcBef>
                <a:spcPts val="120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</a:rPr>
              <a:t>Refining soft skills and seeking guidance from experienced individuals, such as professors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</a:rPr>
              <a:t>Effective for some, but not be suitable for everyone, especially those who lack the confidence or developed soft skills to ask for help.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73" name="Google Shape;573;p5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58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Goal</a:t>
            </a:r>
            <a:endParaRPr/>
          </a:p>
        </p:txBody>
      </p:sp>
      <p:sp>
        <p:nvSpPr>
          <p:cNvPr id="579" name="Google Shape;579;p58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Remove friction from the research process</a:t>
            </a:r>
            <a:endParaRPr sz="20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Help users explore science and find topics that </a:t>
            </a:r>
            <a:br>
              <a:rPr lang="en" sz="2000">
                <a:solidFill>
                  <a:schemeClr val="dk1"/>
                </a:solidFill>
              </a:rPr>
            </a:br>
            <a:r>
              <a:rPr lang="en" sz="2000">
                <a:solidFill>
                  <a:schemeClr val="dk1"/>
                </a:solidFill>
              </a:rPr>
              <a:t>interest them</a:t>
            </a:r>
            <a:endParaRPr sz="20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Give direction to students looking for research topics</a:t>
            </a:r>
            <a:endParaRPr sz="20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Inspire future scientists </a:t>
            </a:r>
            <a:endParaRPr sz="2000"/>
          </a:p>
        </p:txBody>
      </p:sp>
      <p:sp>
        <p:nvSpPr>
          <p:cNvPr id="580" name="Google Shape;580;p5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59"/>
          <p:cNvSpPr txBox="1"/>
          <p:nvPr>
            <p:ph type="title"/>
          </p:nvPr>
        </p:nvSpPr>
        <p:spPr>
          <a:xfrm>
            <a:off x="716225" y="1073000"/>
            <a:ext cx="5640600" cy="12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/>
              <a:t>Our Solution:</a:t>
            </a:r>
            <a:r>
              <a:rPr lang="en" sz="7900"/>
              <a:t> </a:t>
            </a:r>
            <a:endParaRPr b="1"/>
          </a:p>
        </p:txBody>
      </p:sp>
      <p:sp>
        <p:nvSpPr>
          <p:cNvPr id="586" name="Google Shape;586;p5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7" name="Google Shape;587;p59"/>
          <p:cNvSpPr txBox="1"/>
          <p:nvPr/>
        </p:nvSpPr>
        <p:spPr>
          <a:xfrm>
            <a:off x="723975" y="2211825"/>
            <a:ext cx="67920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Sci-Feed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60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Sci-Feed</a:t>
            </a:r>
            <a:endParaRPr/>
          </a:p>
        </p:txBody>
      </p:sp>
      <p:sp>
        <p:nvSpPr>
          <p:cNvPr id="593" name="Google Shape;593;p60"/>
          <p:cNvSpPr txBox="1"/>
          <p:nvPr>
            <p:ph idx="1" type="body"/>
          </p:nvPr>
        </p:nvSpPr>
        <p:spPr>
          <a:xfrm>
            <a:off x="713250" y="12729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solidFill>
                  <a:schemeClr val="dk1"/>
                </a:solidFill>
              </a:rPr>
              <a:t>User-friendly webpage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solidFill>
                  <a:schemeClr val="dk1"/>
                </a:solidFill>
              </a:rPr>
              <a:t>Designed to facilitate the research process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</a:rPr>
              <a:t>At the moment particularly for topics related to CERN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solidFill>
                  <a:schemeClr val="dk1"/>
                </a:solidFill>
              </a:rPr>
              <a:t>Interactive interfaces to promote exploration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solidFill>
                  <a:schemeClr val="dk1"/>
                </a:solidFill>
              </a:rPr>
              <a:t>Relevant resources filtered based on search prompts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94" name="Google Shape;594;p6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61"/>
          <p:cNvSpPr txBox="1"/>
          <p:nvPr>
            <p:ph type="title"/>
          </p:nvPr>
        </p:nvSpPr>
        <p:spPr>
          <a:xfrm>
            <a:off x="713225" y="445025"/>
            <a:ext cx="4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 group</a:t>
            </a:r>
            <a:endParaRPr/>
          </a:p>
        </p:txBody>
      </p:sp>
      <p:grpSp>
        <p:nvGrpSpPr>
          <p:cNvPr id="600" name="Google Shape;600;p61"/>
          <p:cNvGrpSpPr/>
          <p:nvPr/>
        </p:nvGrpSpPr>
        <p:grpSpPr>
          <a:xfrm>
            <a:off x="4999085" y="965548"/>
            <a:ext cx="3715539" cy="3712592"/>
            <a:chOff x="2961500" y="961400"/>
            <a:chExt cx="3221100" cy="3220500"/>
          </a:xfrm>
        </p:grpSpPr>
        <p:sp>
          <p:nvSpPr>
            <p:cNvPr id="601" name="Google Shape;601;p61"/>
            <p:cNvSpPr/>
            <p:nvPr/>
          </p:nvSpPr>
          <p:spPr>
            <a:xfrm>
              <a:off x="2961500" y="961400"/>
              <a:ext cx="3221100" cy="3220500"/>
            </a:xfrm>
            <a:prstGeom prst="ellipse">
              <a:avLst/>
            </a:prstGeom>
            <a:solidFill>
              <a:srgbClr val="4A86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61"/>
            <p:cNvSpPr txBox="1"/>
            <p:nvPr/>
          </p:nvSpPr>
          <p:spPr>
            <a:xfrm>
              <a:off x="3782976" y="1200950"/>
              <a:ext cx="1578000" cy="74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50">
                  <a:solidFill>
                    <a:srgbClr val="F2F2F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Anyone interested in learning more about STEM topics at CERN</a:t>
              </a:r>
              <a:endParaRPr sz="1200">
                <a:solidFill>
                  <a:srgbClr val="F2F2F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603" name="Google Shape;603;p61"/>
          <p:cNvSpPr/>
          <p:nvPr/>
        </p:nvSpPr>
        <p:spPr>
          <a:xfrm>
            <a:off x="5590487" y="2146950"/>
            <a:ext cx="2532600" cy="25311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p6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5" name="Google Shape;605;p61"/>
          <p:cNvSpPr txBox="1"/>
          <p:nvPr/>
        </p:nvSpPr>
        <p:spPr>
          <a:xfrm>
            <a:off x="5910225" y="3104700"/>
            <a:ext cx="1893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High school and </a:t>
            </a:r>
            <a:br>
              <a:rPr lang="en" sz="1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" sz="1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undergraduate students</a:t>
            </a:r>
            <a:endParaRPr sz="16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6" name="Google Shape;606;p61"/>
          <p:cNvSpPr txBox="1"/>
          <p:nvPr/>
        </p:nvSpPr>
        <p:spPr>
          <a:xfrm>
            <a:off x="490350" y="1190300"/>
            <a:ext cx="41856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1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Students and aspiring scientists who may not have extensive scientific backgrounds or research experience.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Serves as a search hub, redirecting users to relevant science papers, articles, and videos from the CERN database based on their search topics.</a:t>
            </a: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62"/>
          <p:cNvSpPr txBox="1"/>
          <p:nvPr>
            <p:ph type="title"/>
          </p:nvPr>
        </p:nvSpPr>
        <p:spPr>
          <a:xfrm>
            <a:off x="313000" y="445025"/>
            <a:ext cx="7428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Making the research process user-friendly and interactive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62"/>
          <p:cNvSpPr txBox="1"/>
          <p:nvPr>
            <p:ph idx="1" type="body"/>
          </p:nvPr>
        </p:nvSpPr>
        <p:spPr>
          <a:xfrm>
            <a:off x="713250" y="1425325"/>
            <a:ext cx="77175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solidFill>
                  <a:schemeClr val="dk1"/>
                </a:solidFill>
              </a:rPr>
              <a:t>Streamlines the search process, presenting only the most relevant information using an interactive quiz-like interface.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solidFill>
                  <a:schemeClr val="dk1"/>
                </a:solidFill>
              </a:rPr>
              <a:t>Integration of pretrained Large Language Models that allow features like: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○"/>
            </a:pPr>
            <a:r>
              <a:rPr lang="en" sz="1700">
                <a:solidFill>
                  <a:schemeClr val="dk1"/>
                </a:solidFill>
              </a:rPr>
              <a:t>Summaries of the selected resources, ensuring they match the user's level of understanding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○"/>
            </a:pPr>
            <a:r>
              <a:rPr lang="en" sz="1700">
                <a:solidFill>
                  <a:schemeClr val="dk1"/>
                </a:solidFill>
              </a:rPr>
              <a:t>Chat-bot interface that allows the users to ask questions about specific papers or topics, enhancing their learning experience.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613" name="Google Shape;613;p6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Minimalist Business Slides XL by Slidesgo">
  <a:themeElements>
    <a:clrScheme name="Simple Light">
      <a:dk1>
        <a:srgbClr val="000000"/>
      </a:dk1>
      <a:lt1>
        <a:srgbClr val="E3E7F0"/>
      </a:lt1>
      <a:dk2>
        <a:srgbClr val="000000"/>
      </a:dk2>
      <a:lt2>
        <a:srgbClr val="E3E7F0"/>
      </a:lt2>
      <a:accent1>
        <a:srgbClr val="3F3533"/>
      </a:accent1>
      <a:accent2>
        <a:srgbClr val="3F3533"/>
      </a:accent2>
      <a:accent3>
        <a:srgbClr val="3F3533"/>
      </a:accent3>
      <a:accent4>
        <a:srgbClr val="3F3533"/>
      </a:accent4>
      <a:accent5>
        <a:srgbClr val="3F3533"/>
      </a:accent5>
      <a:accent6>
        <a:srgbClr val="3F3533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