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3.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04" r:id="rId1"/>
    <p:sldMasterId id="2147484020" r:id="rId2"/>
    <p:sldMasterId id="2147484078" r:id="rId3"/>
  </p:sldMasterIdLst>
  <p:notesMasterIdLst>
    <p:notesMasterId r:id="rId49"/>
  </p:notesMasterIdLst>
  <p:handoutMasterIdLst>
    <p:handoutMasterId r:id="rId50"/>
  </p:handoutMasterIdLst>
  <p:sldIdLst>
    <p:sldId id="362" r:id="rId4"/>
    <p:sldId id="432" r:id="rId5"/>
    <p:sldId id="256" r:id="rId6"/>
    <p:sldId id="357" r:id="rId7"/>
    <p:sldId id="434" r:id="rId8"/>
    <p:sldId id="257" r:id="rId9"/>
    <p:sldId id="258" r:id="rId10"/>
    <p:sldId id="259" r:id="rId11"/>
    <p:sldId id="260" r:id="rId12"/>
    <p:sldId id="334" r:id="rId13"/>
    <p:sldId id="261" r:id="rId14"/>
    <p:sldId id="331" r:id="rId15"/>
    <p:sldId id="262" r:id="rId16"/>
    <p:sldId id="266" r:id="rId17"/>
    <p:sldId id="272" r:id="rId18"/>
    <p:sldId id="268" r:id="rId19"/>
    <p:sldId id="269" r:id="rId20"/>
    <p:sldId id="273" r:id="rId21"/>
    <p:sldId id="275" r:id="rId22"/>
    <p:sldId id="338" r:id="rId23"/>
    <p:sldId id="339" r:id="rId24"/>
    <p:sldId id="340" r:id="rId25"/>
    <p:sldId id="341" r:id="rId26"/>
    <p:sldId id="342" r:id="rId27"/>
    <p:sldId id="279" r:id="rId28"/>
    <p:sldId id="343" r:id="rId29"/>
    <p:sldId id="280" r:id="rId30"/>
    <p:sldId id="433" r:id="rId31"/>
    <p:sldId id="283" r:id="rId32"/>
    <p:sldId id="284" r:id="rId33"/>
    <p:sldId id="281" r:id="rId34"/>
    <p:sldId id="282" r:id="rId35"/>
    <p:sldId id="314" r:id="rId36"/>
    <p:sldId id="285" r:id="rId37"/>
    <p:sldId id="435" r:id="rId38"/>
    <p:sldId id="436" r:id="rId39"/>
    <p:sldId id="437" r:id="rId40"/>
    <p:sldId id="438" r:id="rId41"/>
    <p:sldId id="439" r:id="rId42"/>
    <p:sldId id="440" r:id="rId43"/>
    <p:sldId id="344" r:id="rId44"/>
    <p:sldId id="336" r:id="rId45"/>
    <p:sldId id="347" r:id="rId46"/>
    <p:sldId id="364" r:id="rId47"/>
    <p:sldId id="320" r:id="rId48"/>
  </p:sldIdLst>
  <p:sldSz cx="9144000" cy="6858000" type="screen4x3"/>
  <p:notesSz cx="6858000" cy="9144000"/>
  <p:custDataLst>
    <p:tags r:id="rId51"/>
  </p:custDataLst>
  <p:defaultTextStyle>
    <a:defPPr>
      <a:defRPr lang="en-US"/>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ＭＳ Ｐゴシック"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Times New Roman" panose="02020603050405020304" pitchFamily="18"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Times New Roman" panose="02020603050405020304" pitchFamily="18"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Times New Roman" panose="02020603050405020304" pitchFamily="18"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Times New Roman" panose="02020603050405020304" pitchFamily="18"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745"/>
  </p:normalViewPr>
  <p:slideViewPr>
    <p:cSldViewPr>
      <p:cViewPr varScale="1">
        <p:scale>
          <a:sx n="109" d="100"/>
          <a:sy n="109" d="100"/>
        </p:scale>
        <p:origin x="520" y="1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227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handoutMaster" Target="handoutMasters/handoutMaster1.xml"/><Relationship Id="rId55"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viewProps" Target="viewProps.xml"/><Relationship Id="rId5" Type="http://schemas.openxmlformats.org/officeDocument/2006/relationships/slide" Target="slides/slide2.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8" Type="http://schemas.openxmlformats.org/officeDocument/2006/relationships/slide" Target="slides/slide5.xml"/><Relationship Id="rId51" Type="http://schemas.openxmlformats.org/officeDocument/2006/relationships/tags" Target="tags/tag1.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54067FBD-DB81-B5BA-D17A-5147A7161DF8}"/>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1" sz="1200">
                <a:latin typeface="Arial" charset="0"/>
                <a:ea typeface="+mn-ea"/>
                <a:cs typeface="+mn-cs"/>
              </a:defRPr>
            </a:lvl1pPr>
          </a:lstStyle>
          <a:p>
            <a:pPr>
              <a:defRPr/>
            </a:pPr>
            <a:endParaRPr lang="en-US"/>
          </a:p>
        </p:txBody>
      </p:sp>
      <p:sp>
        <p:nvSpPr>
          <p:cNvPr id="32771" name="Rectangle 3">
            <a:extLst>
              <a:ext uri="{FF2B5EF4-FFF2-40B4-BE49-F238E27FC236}">
                <a16:creationId xmlns:a16="http://schemas.microsoft.com/office/drawing/2014/main" id="{4385ADB7-32D4-90AF-8B9E-A8D3CF5C80EA}"/>
              </a:ext>
            </a:extLst>
          </p:cNvPr>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1" sz="1200">
                <a:latin typeface="Arial" charset="0"/>
                <a:ea typeface="+mn-ea"/>
                <a:cs typeface="+mn-cs"/>
              </a:defRPr>
            </a:lvl1pPr>
          </a:lstStyle>
          <a:p>
            <a:pPr>
              <a:defRPr/>
            </a:pPr>
            <a:endParaRPr lang="en-US"/>
          </a:p>
        </p:txBody>
      </p:sp>
      <p:sp>
        <p:nvSpPr>
          <p:cNvPr id="32772" name="Rectangle 4">
            <a:extLst>
              <a:ext uri="{FF2B5EF4-FFF2-40B4-BE49-F238E27FC236}">
                <a16:creationId xmlns:a16="http://schemas.microsoft.com/office/drawing/2014/main" id="{DB963963-9F53-0B1A-23F1-E05E2326F873}"/>
              </a:ext>
            </a:extLst>
          </p:cNvPr>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1" sz="1200">
                <a:latin typeface="Arial" charset="0"/>
                <a:ea typeface="+mn-ea"/>
                <a:cs typeface="+mn-cs"/>
              </a:defRPr>
            </a:lvl1pPr>
          </a:lstStyle>
          <a:p>
            <a:pPr>
              <a:defRPr/>
            </a:pPr>
            <a:endParaRPr lang="en-US"/>
          </a:p>
        </p:txBody>
      </p:sp>
      <p:sp>
        <p:nvSpPr>
          <p:cNvPr id="32773" name="Rectangle 5">
            <a:extLst>
              <a:ext uri="{FF2B5EF4-FFF2-40B4-BE49-F238E27FC236}">
                <a16:creationId xmlns:a16="http://schemas.microsoft.com/office/drawing/2014/main" id="{78BD30F7-D632-2540-E4A8-56BDBF91C869}"/>
              </a:ext>
            </a:extLst>
          </p:cNvPr>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1" sz="1200">
                <a:latin typeface="Arial" panose="020B0604020202020204" pitchFamily="34" charset="0"/>
              </a:defRPr>
            </a:lvl1pPr>
          </a:lstStyle>
          <a:p>
            <a:pPr>
              <a:defRPr/>
            </a:pPr>
            <a:fld id="{D214F8D7-5467-904A-97CA-5A912229A415}" type="slidenum">
              <a:rPr lang="en-US" altLang="en-HR"/>
              <a:pPr>
                <a:defRPr/>
              </a:pPr>
              <a:t>‹#›</a:t>
            </a:fld>
            <a:endParaRPr lang="en-US" altLang="en-H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4B24A46A-4BB8-92E1-6E09-DC8FFA5C8BD1}"/>
              </a:ext>
            </a:extLst>
          </p:cNvPr>
          <p:cNvSpPr>
            <a:spLocks noGrp="1" noChangeArrowheads="1"/>
          </p:cNvSpPr>
          <p:nvPr>
            <p:ph type="hdr" sz="quarter"/>
          </p:nvPr>
        </p:nvSpPr>
        <p:spPr bwMode="auto">
          <a:xfrm>
            <a:off x="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US"/>
          </a:p>
        </p:txBody>
      </p:sp>
      <p:sp>
        <p:nvSpPr>
          <p:cNvPr id="38915" name="Rectangle 3">
            <a:extLst>
              <a:ext uri="{FF2B5EF4-FFF2-40B4-BE49-F238E27FC236}">
                <a16:creationId xmlns:a16="http://schemas.microsoft.com/office/drawing/2014/main" id="{D9B3E287-4B0D-6EBD-6A1F-40E22AC29602}"/>
              </a:ext>
            </a:extLst>
          </p:cNvPr>
          <p:cNvSpPr>
            <a:spLocks noChangeArrowheads="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52" name="Rectangle 4">
            <a:extLst>
              <a:ext uri="{FF2B5EF4-FFF2-40B4-BE49-F238E27FC236}">
                <a16:creationId xmlns:a16="http://schemas.microsoft.com/office/drawing/2014/main" id="{EBA55D4E-7587-1B47-B7C3-913F8397DF2C}"/>
              </a:ext>
            </a:extLst>
          </p:cNvPr>
          <p:cNvSpPr>
            <a:spLocks noGrp="1" noChangeArrowheads="1"/>
          </p:cNvSpPr>
          <p:nvPr>
            <p:ph type="body" sz="quarter" idx="3"/>
          </p:nvPr>
        </p:nvSpPr>
        <p:spPr bwMode="auto">
          <a:xfrm>
            <a:off x="914400" y="4343400"/>
            <a:ext cx="5029200" cy="41148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3" name="Rectangle 5">
            <a:extLst>
              <a:ext uri="{FF2B5EF4-FFF2-40B4-BE49-F238E27FC236}">
                <a16:creationId xmlns:a16="http://schemas.microsoft.com/office/drawing/2014/main" id="{01F2C451-81EA-D21F-9359-5CEC374AE2EE}"/>
              </a:ext>
            </a:extLst>
          </p:cNvPr>
          <p:cNvSpPr>
            <a:spLocks noGrp="1" noChangeArrowheads="1"/>
          </p:cNvSpPr>
          <p:nvPr>
            <p:ph type="dt" idx="1"/>
          </p:nvPr>
        </p:nvSpPr>
        <p:spPr bwMode="auto">
          <a:xfrm>
            <a:off x="388620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US"/>
          </a:p>
        </p:txBody>
      </p:sp>
      <p:sp>
        <p:nvSpPr>
          <p:cNvPr id="2054" name="Rectangle 6">
            <a:extLst>
              <a:ext uri="{FF2B5EF4-FFF2-40B4-BE49-F238E27FC236}">
                <a16:creationId xmlns:a16="http://schemas.microsoft.com/office/drawing/2014/main" id="{91BC21B1-5D50-95DC-B59A-8C4450798783}"/>
              </a:ext>
            </a:extLst>
          </p:cNvPr>
          <p:cNvSpPr>
            <a:spLocks noGrp="1" noChangeArrowheads="1"/>
          </p:cNvSpPr>
          <p:nvPr>
            <p:ph type="ftr" sz="quarter" idx="4"/>
          </p:nvPr>
        </p:nvSpPr>
        <p:spPr bwMode="auto">
          <a:xfrm>
            <a:off x="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US"/>
          </a:p>
        </p:txBody>
      </p:sp>
      <p:sp>
        <p:nvSpPr>
          <p:cNvPr id="2055" name="Rectangle 7">
            <a:extLst>
              <a:ext uri="{FF2B5EF4-FFF2-40B4-BE49-F238E27FC236}">
                <a16:creationId xmlns:a16="http://schemas.microsoft.com/office/drawing/2014/main" id="{290C6D68-E7F3-1599-9639-4FCE26171821}"/>
              </a:ext>
            </a:extLst>
          </p:cNvPr>
          <p:cNvSpPr>
            <a:spLocks noGrp="1" noChangeArrowheads="1"/>
          </p:cNvSpPr>
          <p:nvPr>
            <p:ph type="sldNum" sz="quarter" idx="5"/>
          </p:nvPr>
        </p:nvSpPr>
        <p:spPr bwMode="auto">
          <a:xfrm>
            <a:off x="388620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a:defRPr sz="1200">
                <a:latin typeface="Arial" panose="020B0604020202020204" pitchFamily="34" charset="0"/>
              </a:defRPr>
            </a:lvl1pPr>
          </a:lstStyle>
          <a:p>
            <a:pPr>
              <a:defRPr/>
            </a:pPr>
            <a:fld id="{92EF0FF1-5AA2-0441-9F32-EDFB21607690}" type="slidenum">
              <a:rPr lang="en-US" altLang="en-HR"/>
              <a:pPr>
                <a:defRPr/>
              </a:pPr>
              <a:t>‹#›</a:t>
            </a:fld>
            <a:endParaRPr lang="en-US" altLang="en-H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kumimoji="1"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en.wikipedia.org/wiki/Accelerator_physics" TargetMode="External"/><Relationship Id="rId2" Type="http://schemas.openxmlformats.org/officeDocument/2006/relationships/slide" Target="../slides/slide33.xml"/><Relationship Id="rId1" Type="http://schemas.openxmlformats.org/officeDocument/2006/relationships/notesMaster" Target="../notesMasters/notesMaster1.xml"/><Relationship Id="rId6" Type="http://schemas.openxmlformats.org/officeDocument/2006/relationships/hyperlink" Target="http://en.wikipedia.org/wiki/Lorenz_force" TargetMode="External"/><Relationship Id="rId5" Type="http://schemas.openxmlformats.org/officeDocument/2006/relationships/hyperlink" Target="#cite_note-0"/><Relationship Id="rId4" Type="http://schemas.openxmlformats.org/officeDocument/2006/relationships/hyperlink" Target="http://en.wikipedia.org/wiki/Gyroradius"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8" Type="http://schemas.openxmlformats.org/officeDocument/2006/relationships/hyperlink" Target="http://en.wikipedia.org/wiki/Black_hole" TargetMode="External"/><Relationship Id="rId13" Type="http://schemas.openxmlformats.org/officeDocument/2006/relationships/hyperlink" Target="http://en.wikipedia.org/wiki/Quantum_Field_Theory" TargetMode="External"/><Relationship Id="rId3" Type="http://schemas.openxmlformats.org/officeDocument/2006/relationships/hyperlink" Target="http://en.wikipedia.org/wiki/Electron" TargetMode="External"/><Relationship Id="rId7" Type="http://schemas.openxmlformats.org/officeDocument/2006/relationships/hyperlink" Target="http://en.wikipedia.org/wiki/Accretion_disc" TargetMode="External"/><Relationship Id="rId12" Type="http://schemas.openxmlformats.org/officeDocument/2006/relationships/hyperlink" Target="http://en.wikipedia.org/wiki/Scattering" TargetMode="External"/><Relationship Id="rId2" Type="http://schemas.openxmlformats.org/officeDocument/2006/relationships/slide" Target="../slides/slide11.xml"/><Relationship Id="rId1" Type="http://schemas.openxmlformats.org/officeDocument/2006/relationships/notesMaster" Target="../notesMasters/notesMaster1.xml"/><Relationship Id="rId6" Type="http://schemas.openxmlformats.org/officeDocument/2006/relationships/hyperlink" Target="http://en.wikipedia.org/wiki/X-ray_astronomy" TargetMode="External"/><Relationship Id="rId11" Type="http://schemas.openxmlformats.org/officeDocument/2006/relationships/hyperlink" Target="http://en.wikipedia.org/wiki/Positron" TargetMode="External"/><Relationship Id="rId5" Type="http://schemas.openxmlformats.org/officeDocument/2006/relationships/hyperlink" Target="http://en.wikipedia.org/wiki/Astrophysics" TargetMode="External"/><Relationship Id="rId10" Type="http://schemas.openxmlformats.org/officeDocument/2006/relationships/hyperlink" Target="http://en.wikipedia.org/wiki/Quantum_electrodynamics" TargetMode="External"/><Relationship Id="rId4" Type="http://schemas.openxmlformats.org/officeDocument/2006/relationships/hyperlink" Target="http://en.wikipedia.org/wiki/Atom" TargetMode="External"/><Relationship Id="rId9" Type="http://schemas.openxmlformats.org/officeDocument/2006/relationships/hyperlink" Target="http://en.wikipedia.org/wiki/Corona" TargetMode="External"/></Relationships>
</file>

<file path=ppt/notesSlides/_rels/notesSlide7.xml.rels><?xml version="1.0" encoding="UTF-8" standalone="yes"?>
<Relationships xmlns="http://schemas.openxmlformats.org/package/2006/relationships"><Relationship Id="rId8" Type="http://schemas.openxmlformats.org/officeDocument/2006/relationships/hyperlink" Target="http://en.wikipedia.org/wiki/Black_hole" TargetMode="External"/><Relationship Id="rId13" Type="http://schemas.openxmlformats.org/officeDocument/2006/relationships/hyperlink" Target="http://en.wikipedia.org/wiki/Quantum_Field_Theory" TargetMode="External"/><Relationship Id="rId3" Type="http://schemas.openxmlformats.org/officeDocument/2006/relationships/hyperlink" Target="http://en.wikipedia.org/wiki/Electron" TargetMode="External"/><Relationship Id="rId7" Type="http://schemas.openxmlformats.org/officeDocument/2006/relationships/hyperlink" Target="http://en.wikipedia.org/wiki/Accretion_disc" TargetMode="External"/><Relationship Id="rId12" Type="http://schemas.openxmlformats.org/officeDocument/2006/relationships/hyperlink" Target="http://en.wikipedia.org/wiki/Scattering" TargetMode="External"/><Relationship Id="rId2" Type="http://schemas.openxmlformats.org/officeDocument/2006/relationships/slide" Target="../slides/slide12.xml"/><Relationship Id="rId1" Type="http://schemas.openxmlformats.org/officeDocument/2006/relationships/notesMaster" Target="../notesMasters/notesMaster1.xml"/><Relationship Id="rId6" Type="http://schemas.openxmlformats.org/officeDocument/2006/relationships/hyperlink" Target="http://en.wikipedia.org/wiki/X-ray_astronomy" TargetMode="External"/><Relationship Id="rId11" Type="http://schemas.openxmlformats.org/officeDocument/2006/relationships/hyperlink" Target="http://en.wikipedia.org/wiki/Positron" TargetMode="External"/><Relationship Id="rId5" Type="http://schemas.openxmlformats.org/officeDocument/2006/relationships/hyperlink" Target="http://en.wikipedia.org/wiki/Astrophysics" TargetMode="External"/><Relationship Id="rId10" Type="http://schemas.openxmlformats.org/officeDocument/2006/relationships/hyperlink" Target="http://en.wikipedia.org/wiki/Quantum_electrodynamics" TargetMode="External"/><Relationship Id="rId4" Type="http://schemas.openxmlformats.org/officeDocument/2006/relationships/hyperlink" Target="http://en.wikipedia.org/wiki/Atom" TargetMode="External"/><Relationship Id="rId9" Type="http://schemas.openxmlformats.org/officeDocument/2006/relationships/hyperlink" Target="http://en.wikipedia.org/wiki/Corona"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zervirano mjesto slike slajda 1">
            <a:extLst>
              <a:ext uri="{FF2B5EF4-FFF2-40B4-BE49-F238E27FC236}">
                <a16:creationId xmlns:a16="http://schemas.microsoft.com/office/drawing/2014/main" id="{66DB7789-36E9-BCC0-1F36-44C10E0BDE80}"/>
              </a:ext>
            </a:extLst>
          </p:cNvPr>
          <p:cNvSpPr>
            <a:spLocks noGrp="1" noRot="1" noChangeAspect="1" noTextEdit="1"/>
          </p:cNvSpPr>
          <p:nvPr>
            <p:ph type="sldImg"/>
          </p:nvPr>
        </p:nvSpPr>
        <p:spPr>
          <a:ln/>
        </p:spPr>
      </p:sp>
      <p:sp>
        <p:nvSpPr>
          <p:cNvPr id="48130" name="Rezervirano mjesto bilježaka 2">
            <a:extLst>
              <a:ext uri="{FF2B5EF4-FFF2-40B4-BE49-F238E27FC236}">
                <a16:creationId xmlns:a16="http://schemas.microsoft.com/office/drawing/2014/main" id="{AA7CAAF0-8333-E9D0-6599-47895BE2F62C}"/>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pPr>
            <a:r>
              <a:rPr lang="hr-HR" altLang="en-HR" dirty="0">
                <a:latin typeface="Times New Roman" panose="02020603050405020304" pitchFamily="18" charset="0"/>
                <a:ea typeface="ＭＳ Ｐゴシック" panose="020B0600070205080204" pitchFamily="34" charset="-128"/>
              </a:rPr>
              <a:t>Čovjeka su odvajkada mučila teška pitanja, a ovdje ih je jezikom umjetnosti </a:t>
            </a:r>
            <a:r>
              <a:rPr lang="hr-HR" altLang="en-HR" dirty="0" err="1">
                <a:latin typeface="Times New Roman" panose="02020603050405020304" pitchFamily="18" charset="0"/>
                <a:ea typeface="ＭＳ Ｐゴシック" panose="020B0600070205080204" pitchFamily="34" charset="-128"/>
              </a:rPr>
              <a:t>predocio</a:t>
            </a:r>
            <a:r>
              <a:rPr lang="hr-HR" altLang="en-HR" dirty="0">
                <a:latin typeface="Times New Roman" panose="02020603050405020304" pitchFamily="18" charset="0"/>
                <a:ea typeface="ＭＳ Ｐゴシック" panose="020B0600070205080204" pitchFamily="34" charset="-128"/>
              </a:rPr>
              <a:t> francuski </a:t>
            </a:r>
            <a:r>
              <a:rPr lang="hr-HR" altLang="en-HR" dirty="0" err="1">
                <a:latin typeface="Times New Roman" panose="02020603050405020304" pitchFamily="18" charset="0"/>
                <a:ea typeface="ＭＳ Ｐゴシック" panose="020B0600070205080204" pitchFamily="34" charset="-128"/>
              </a:rPr>
              <a:t>postimpresionisticki</a:t>
            </a:r>
            <a:r>
              <a:rPr lang="hr-HR" altLang="en-HR" dirty="0">
                <a:latin typeface="Times New Roman" panose="02020603050405020304" pitchFamily="18" charset="0"/>
                <a:ea typeface="ＭＳ Ｐゴシック" panose="020B0600070205080204" pitchFamily="34" charset="-128"/>
              </a:rPr>
              <a:t> slikar Eugene Henri Paul Gauguin</a:t>
            </a:r>
          </a:p>
          <a:p>
            <a:pPr>
              <a:lnSpc>
                <a:spcPct val="90000"/>
              </a:lnSpc>
            </a:pPr>
            <a:r>
              <a:rPr lang="hr-HR" altLang="en-HR" dirty="0">
                <a:latin typeface="Times New Roman" panose="02020603050405020304" pitchFamily="18" charset="0"/>
                <a:ea typeface="ＭＳ Ｐゴシック" panose="020B0600070205080204" pitchFamily="34" charset="-128"/>
              </a:rPr>
              <a:t>Od kuda dolazimo (s desna)? Tko smo mi? Kuda idemo?</a:t>
            </a:r>
          </a:p>
          <a:p>
            <a:pPr>
              <a:lnSpc>
                <a:spcPct val="90000"/>
              </a:lnSpc>
            </a:pPr>
            <a:r>
              <a:rPr lang="en-US" altLang="en-HR" dirty="0">
                <a:latin typeface="Times New Roman" panose="02020603050405020304" pitchFamily="18" charset="0"/>
                <a:ea typeface="ＭＳ Ｐゴシック" panose="020B0600070205080204" pitchFamily="34" charset="-128"/>
              </a:rPr>
              <a:t>7 June 1848 – 8 May 1903</a:t>
            </a:r>
            <a:r>
              <a:rPr lang="hr-HR" altLang="en-HR" dirty="0">
                <a:latin typeface="Times New Roman" panose="02020603050405020304" pitchFamily="18" charset="0"/>
                <a:ea typeface="ＭＳ Ｐゴシック" panose="020B0600070205080204" pitchFamily="34" charset="-128"/>
              </a:rPr>
              <a:t> francuski postimpresionizam</a:t>
            </a:r>
          </a:p>
          <a:p>
            <a:pPr>
              <a:lnSpc>
                <a:spcPct val="90000"/>
              </a:lnSpc>
            </a:pPr>
            <a:r>
              <a:rPr lang="hr-HR" altLang="en-HR" dirty="0">
                <a:latin typeface="Times New Roman" panose="02020603050405020304" pitchFamily="18" charset="0"/>
                <a:ea typeface="ＭＳ Ｐゴシック" panose="020B0600070205080204" pitchFamily="34" charset="-128"/>
              </a:rPr>
              <a:t>U </a:t>
            </a:r>
            <a:r>
              <a:rPr lang="hr-HR" altLang="en-HR" dirty="0" err="1">
                <a:latin typeface="Times New Roman" panose="02020603050405020304" pitchFamily="18" charset="0"/>
                <a:ea typeface="ＭＳ Ｐゴシック" panose="020B0600070205080204" pitchFamily="34" charset="-128"/>
              </a:rPr>
              <a:t>kozmoloskom</a:t>
            </a:r>
            <a:r>
              <a:rPr lang="hr-HR" altLang="en-HR" dirty="0">
                <a:latin typeface="Times New Roman" panose="02020603050405020304" pitchFamily="18" charset="0"/>
                <a:ea typeface="ＭＳ Ｐゴシック" panose="020B0600070205080204" pitchFamily="34" charset="-128"/>
              </a:rPr>
              <a:t> jeziku ta pitanja su: Od kuda dolazimo…= Koje su bile rane faze Big </a:t>
            </a:r>
            <a:r>
              <a:rPr lang="hr-HR" altLang="en-HR" dirty="0" err="1">
                <a:latin typeface="Times New Roman" panose="02020603050405020304" pitchFamily="18" charset="0"/>
                <a:ea typeface="ＭＳ Ｐゴシック" panose="020B0600070205080204" pitchFamily="34" charset="-128"/>
              </a:rPr>
              <a:t>Banga</a:t>
            </a:r>
            <a:r>
              <a:rPr lang="hr-HR" altLang="en-HR" dirty="0">
                <a:latin typeface="Times New Roman" panose="02020603050405020304" pitchFamily="18" charset="0"/>
                <a:ea typeface="ＭＳ Ｐゴシック" panose="020B0600070205080204" pitchFamily="34" charset="-128"/>
              </a:rPr>
              <a:t> (Velikog praska) </a:t>
            </a:r>
            <a:r>
              <a:rPr lang="en-US" altLang="en-HR" dirty="0">
                <a:latin typeface="Times New Roman" panose="02020603050405020304" pitchFamily="18" charset="0"/>
                <a:ea typeface="ＭＳ Ｐゴシック" panose="020B0600070205080204" pitchFamily="34" charset="-128"/>
              </a:rPr>
              <a:t>"On the right (Where do we come from?), we see the baby, and three young women - those who are closest to that eternal mystery. In the center, Gauguin meditates on what we are. Here are two women, talking about destiny (or so he described them), a man looking puzzled and half-aggressive, and in the middle, a youth plucking the fruit of experience. This has nothing to do, I feel sure, with the Garden of Eden; it is humanity's innocent and natural desire to live and to search for more life. A child eats the fruit, overlooked by the remote presence of an idol - emblem of our need for the spiritual. There are women (one mysteriously curled up into a shell), and there are animals with whom we share the world: a goat, a cat, and kittens. In the final section (Where are we going?), a beautiful young woman broods</a:t>
            </a:r>
            <a:r>
              <a:rPr lang="hr-HR" altLang="en-HR" dirty="0">
                <a:latin typeface="Times New Roman" panose="02020603050405020304" pitchFamily="18" charset="0"/>
                <a:ea typeface="ＭＳ Ｐゴシック" panose="020B0600070205080204" pitchFamily="34" charset="-128"/>
              </a:rPr>
              <a:t> (to </a:t>
            </a:r>
            <a:r>
              <a:rPr lang="hr-HR" altLang="en-HR" dirty="0" err="1">
                <a:latin typeface="Times New Roman" panose="02020603050405020304" pitchFamily="18" charset="0"/>
                <a:ea typeface="ＭＳ Ｐゴシック" panose="020B0600070205080204" pitchFamily="34" charset="-128"/>
              </a:rPr>
              <a:t>be</a:t>
            </a:r>
            <a:r>
              <a:rPr lang="hr-HR" altLang="en-HR" dirty="0">
                <a:latin typeface="Times New Roman" panose="02020603050405020304" pitchFamily="18" charset="0"/>
                <a:ea typeface="ＭＳ Ｐゴシック" panose="020B0600070205080204" pitchFamily="34" charset="-128"/>
              </a:rPr>
              <a:t> </a:t>
            </a:r>
            <a:r>
              <a:rPr lang="hr-HR" altLang="en-HR" dirty="0" err="1">
                <a:latin typeface="Times New Roman" panose="02020603050405020304" pitchFamily="18" charset="0"/>
                <a:ea typeface="ＭＳ Ｐゴシック" panose="020B0600070205080204" pitchFamily="34" charset="-128"/>
              </a:rPr>
              <a:t>in</a:t>
            </a:r>
            <a:r>
              <a:rPr lang="hr-HR" altLang="en-HR" dirty="0">
                <a:latin typeface="Times New Roman" panose="02020603050405020304" pitchFamily="18" charset="0"/>
                <a:ea typeface="ＭＳ Ｐゴシック" panose="020B0600070205080204" pitchFamily="34" charset="-128"/>
              </a:rPr>
              <a:t> </a:t>
            </a:r>
            <a:r>
              <a:rPr lang="hr-HR" altLang="en-HR" dirty="0" err="1">
                <a:latin typeface="Times New Roman" panose="02020603050405020304" pitchFamily="18" charset="0"/>
                <a:ea typeface="ＭＳ Ｐゴシック" panose="020B0600070205080204" pitchFamily="34" charset="-128"/>
              </a:rPr>
              <a:t>deep</a:t>
            </a:r>
            <a:r>
              <a:rPr lang="hr-HR" altLang="en-HR" dirty="0">
                <a:latin typeface="Times New Roman" panose="02020603050405020304" pitchFamily="18" charset="0"/>
                <a:ea typeface="ＭＳ Ｐゴシック" panose="020B0600070205080204" pitchFamily="34" charset="-128"/>
              </a:rPr>
              <a:t> </a:t>
            </a:r>
            <a:r>
              <a:rPr lang="hr-HR" altLang="en-HR" dirty="0" err="1">
                <a:latin typeface="Times New Roman" panose="02020603050405020304" pitchFamily="18" charset="0"/>
                <a:ea typeface="ＭＳ Ｐゴシック" panose="020B0600070205080204" pitchFamily="34" charset="-128"/>
              </a:rPr>
              <a:t>thought;meditate</a:t>
            </a:r>
            <a:r>
              <a:rPr lang="hr-HR" altLang="en-HR" dirty="0">
                <a:latin typeface="Times New Roman" panose="02020603050405020304" pitchFamily="18" charset="0"/>
                <a:ea typeface="ＭＳ Ｐゴシック" panose="020B0600070205080204" pitchFamily="34" charset="-128"/>
              </a:rPr>
              <a:t>)</a:t>
            </a:r>
            <a:r>
              <a:rPr lang="en-US" altLang="en-HR" dirty="0">
                <a:latin typeface="Times New Roman" panose="02020603050405020304" pitchFamily="18" charset="0"/>
                <a:ea typeface="ＭＳ Ｐゴシック" panose="020B0600070205080204" pitchFamily="34" charset="-128"/>
              </a:rPr>
              <a:t>, and an old woman prepares to die. Her pallor and gray hair tell us so, but the message is underscored by the presence of a strange white bird. I once described it as "a mutated puffin," and I do not think I can do better. It is Gauguin's symbol of the afterlife, of the unknown (just as the dog, on the far right, is his symbol of himself).</a:t>
            </a:r>
          </a:p>
          <a:p>
            <a:pPr>
              <a:lnSpc>
                <a:spcPct val="90000"/>
              </a:lnSpc>
            </a:pPr>
            <a:r>
              <a:rPr lang="hr-HR" altLang="en-HR" dirty="0">
                <a:latin typeface="Times New Roman" panose="02020603050405020304" pitchFamily="18" charset="0"/>
                <a:ea typeface="ＭＳ Ｐゴシック" panose="020B0600070205080204" pitchFamily="34" charset="-128"/>
              </a:rPr>
              <a:t> </a:t>
            </a:r>
            <a:endParaRPr lang="en-US" altLang="en-HR" dirty="0">
              <a:latin typeface="Times New Roman" panose="02020603050405020304" pitchFamily="18" charset="0"/>
              <a:ea typeface="ＭＳ Ｐゴシック" panose="020B0600070205080204" pitchFamily="34" charset="-128"/>
            </a:endParaRPr>
          </a:p>
        </p:txBody>
      </p:sp>
      <p:sp>
        <p:nvSpPr>
          <p:cNvPr id="48131" name="Rezervirano mjesto broja slajda 3">
            <a:extLst>
              <a:ext uri="{FF2B5EF4-FFF2-40B4-BE49-F238E27FC236}">
                <a16:creationId xmlns:a16="http://schemas.microsoft.com/office/drawing/2014/main" id="{E0D4ED84-12B0-C3B4-9779-B1A245A8423A}"/>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baseline="-25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baseline="-25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baseline="-25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baseline="-25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baseline="-25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baseline="-25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baseline="-25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baseline="-25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baseline="-25000">
                <a:solidFill>
                  <a:schemeClr val="tx1"/>
                </a:solidFill>
                <a:latin typeface="Arial" panose="020B0604020202020204" pitchFamily="34" charset="0"/>
                <a:ea typeface="ＭＳ Ｐゴシック" panose="020B0600070205080204" pitchFamily="34" charset="-128"/>
              </a:defRPr>
            </a:lvl9pPr>
          </a:lstStyle>
          <a:p>
            <a:pPr eaLnBrk="1" hangingPunct="1"/>
            <a:fld id="{327A5BC2-9B22-974D-B93B-5D59A4CAA8B2}" type="slidenum">
              <a:rPr lang="en-US" altLang="en-HR" sz="1200" b="0" baseline="0">
                <a:latin typeface="Times New Roman" panose="02020603050405020304" pitchFamily="18" charset="0"/>
              </a:rPr>
              <a:pPr eaLnBrk="1" hangingPunct="1"/>
              <a:t>2</a:t>
            </a:fld>
            <a:endParaRPr lang="en-US" altLang="en-HR" sz="1200" b="0" baseline="0">
              <a:latin typeface="Times New Roman" panose="02020603050405020304"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zervirano mjesto slike slajda 1">
            <a:extLst>
              <a:ext uri="{FF2B5EF4-FFF2-40B4-BE49-F238E27FC236}">
                <a16:creationId xmlns:a16="http://schemas.microsoft.com/office/drawing/2014/main" id="{CFCEAB9A-7E61-936A-88CA-954D1FB78D2E}"/>
              </a:ext>
            </a:extLst>
          </p:cNvPr>
          <p:cNvSpPr>
            <a:spLocks noGrp="1" noRot="1" noChangeAspect="1" noChangeArrowheads="1" noTextEdit="1"/>
          </p:cNvSpPr>
          <p:nvPr>
            <p:ph type="sldImg"/>
          </p:nvPr>
        </p:nvSpPr>
        <p:spPr>
          <a:ln/>
        </p:spPr>
      </p:sp>
      <p:sp>
        <p:nvSpPr>
          <p:cNvPr id="64514" name="Rezervirano mjesto bilježaka 2">
            <a:extLst>
              <a:ext uri="{FF2B5EF4-FFF2-40B4-BE49-F238E27FC236}">
                <a16:creationId xmlns:a16="http://schemas.microsoft.com/office/drawing/2014/main" id="{0380545E-FE43-F0AA-A01B-3CC4FEFA72C0}"/>
              </a:ext>
            </a:extLst>
          </p:cNvPr>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p>
            <a:r>
              <a:rPr lang="en-US" altLang="en-HR">
                <a:latin typeface="Arial" panose="020B0604020202020204" pitchFamily="34" charset="0"/>
                <a:ea typeface="ＭＳ Ｐゴシック" panose="020B0600070205080204" pitchFamily="34" charset="-128"/>
              </a:rPr>
              <a:t>Velike promjene tlaka blizu brzine zvuka (aviona) cine da se vlaga kondenzira. Mora biti vlazan dan i to se radje desava pri niskim preletima (ne na velikim visinama).</a:t>
            </a:r>
          </a:p>
          <a:p>
            <a:endParaRPr lang="en-US" altLang="en-HR">
              <a:latin typeface="Arial" panose="020B0604020202020204" pitchFamily="34" charset="0"/>
              <a:ea typeface="ＭＳ Ｐゴシック" panose="020B0600070205080204" pitchFamily="34" charset="-128"/>
            </a:endParaRPr>
          </a:p>
        </p:txBody>
      </p:sp>
      <p:sp>
        <p:nvSpPr>
          <p:cNvPr id="64515" name="Rezervirano mjesto broja slajda 3">
            <a:extLst>
              <a:ext uri="{FF2B5EF4-FFF2-40B4-BE49-F238E27FC236}">
                <a16:creationId xmlns:a16="http://schemas.microsoft.com/office/drawing/2014/main" id="{6A00E6E1-C997-3992-83B7-7A805CC66734}"/>
              </a:ext>
            </a:extLst>
          </p:cNvPr>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fld id="{6973ED9A-8BCC-9A4C-838C-E1E16E5C9870}" type="slidenum">
              <a:rPr lang="en-US" altLang="en-HR" sz="1200" smtClean="0">
                <a:latin typeface="Arial" panose="020B0604020202020204" pitchFamily="34" charset="0"/>
              </a:rPr>
              <a:pPr/>
              <a:t>16</a:t>
            </a:fld>
            <a:endParaRPr lang="en-US" altLang="en-HR" sz="1200">
              <a:latin typeface="Arial" panose="020B060402020202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Slide Image Placeholder 1">
            <a:extLst>
              <a:ext uri="{FF2B5EF4-FFF2-40B4-BE49-F238E27FC236}">
                <a16:creationId xmlns:a16="http://schemas.microsoft.com/office/drawing/2014/main" id="{9635567F-FF7C-2CF8-93D0-489DF8E2BE2E}"/>
              </a:ext>
            </a:extLst>
          </p:cNvPr>
          <p:cNvSpPr>
            <a:spLocks noGrp="1" noRot="1" noChangeAspect="1" noChangeArrowheads="1" noTextEdit="1"/>
          </p:cNvSpPr>
          <p:nvPr>
            <p:ph type="sldImg"/>
          </p:nvPr>
        </p:nvSpPr>
        <p:spPr>
          <a:ln/>
        </p:spPr>
      </p:sp>
      <p:sp>
        <p:nvSpPr>
          <p:cNvPr id="75778" name="Notes Placeholder 2">
            <a:extLst>
              <a:ext uri="{FF2B5EF4-FFF2-40B4-BE49-F238E27FC236}">
                <a16:creationId xmlns:a16="http://schemas.microsoft.com/office/drawing/2014/main" id="{E019570B-1D24-620A-1924-BACE942BF45E}"/>
              </a:ext>
            </a:extLst>
          </p:cNvPr>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p>
            <a:r>
              <a:rPr lang="en-US" altLang="en-HR" b="1">
                <a:solidFill>
                  <a:srgbClr val="000000"/>
                </a:solidFill>
                <a:latin typeface="Arial" panose="020B0604020202020204" pitchFamily="34" charset="0"/>
                <a:ea typeface="ＭＳ Ｐゴシック" panose="020B0600070205080204" pitchFamily="34" charset="-128"/>
              </a:rPr>
              <a:t>The particles that have been produced may also contain high enough energy to either fracture another nucleus or further degrade itself</a:t>
            </a:r>
          </a:p>
          <a:p>
            <a:endParaRPr lang="en-US" altLang="en-HR">
              <a:latin typeface="Arial" panose="020B0604020202020204" pitchFamily="34" charset="0"/>
              <a:ea typeface="ＭＳ Ｐゴシック" panose="020B0600070205080204" pitchFamily="34" charset="-128"/>
            </a:endParaRPr>
          </a:p>
        </p:txBody>
      </p:sp>
      <p:sp>
        <p:nvSpPr>
          <p:cNvPr id="75779" name="Slide Number Placeholder 3">
            <a:extLst>
              <a:ext uri="{FF2B5EF4-FFF2-40B4-BE49-F238E27FC236}">
                <a16:creationId xmlns:a16="http://schemas.microsoft.com/office/drawing/2014/main" id="{A8A60E53-5CBC-B986-4C35-A2B6C6FD5D4C}"/>
              </a:ext>
            </a:extLst>
          </p:cNvPr>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fld id="{28979FD3-7369-CE47-A1E1-C5FD46B3BEDF}" type="slidenum">
              <a:rPr lang="en-US" altLang="en-HR" sz="1200" smtClean="0">
                <a:latin typeface="Arial" panose="020B0604020202020204" pitchFamily="34" charset="0"/>
              </a:rPr>
              <a:pPr/>
              <a:t>26</a:t>
            </a:fld>
            <a:endParaRPr lang="en-US" altLang="en-HR" sz="1200">
              <a:latin typeface="Arial" panose="020B060402020202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zervirano mjesto slike slajda 1">
            <a:extLst>
              <a:ext uri="{FF2B5EF4-FFF2-40B4-BE49-F238E27FC236}">
                <a16:creationId xmlns:a16="http://schemas.microsoft.com/office/drawing/2014/main" id="{00D90888-2DEF-6D5F-0D08-F44583925A4D}"/>
              </a:ext>
            </a:extLst>
          </p:cNvPr>
          <p:cNvSpPr>
            <a:spLocks noGrp="1" noRot="1" noChangeAspect="1" noTextEdit="1"/>
          </p:cNvSpPr>
          <p:nvPr>
            <p:ph type="sldImg"/>
          </p:nvPr>
        </p:nvSpPr>
        <p:spPr>
          <a:ln/>
        </p:spPr>
      </p:sp>
      <p:sp>
        <p:nvSpPr>
          <p:cNvPr id="78850" name="Rezervirano mjesto bilježaka 2">
            <a:extLst>
              <a:ext uri="{FF2B5EF4-FFF2-40B4-BE49-F238E27FC236}">
                <a16:creationId xmlns:a16="http://schemas.microsoft.com/office/drawing/2014/main" id="{43322C36-18A7-76B9-A69F-2CE92A62B84D}"/>
              </a:ext>
            </a:extLst>
          </p:cNvPr>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p>
            <a:r>
              <a:rPr lang="hr-HR" altLang="en-HR">
                <a:latin typeface="Arial" panose="020B0604020202020204" pitchFamily="34" charset="0"/>
                <a:ea typeface="ＭＳ Ｐゴシック" panose="020B0600070205080204" pitchFamily="34" charset="-128"/>
              </a:rPr>
              <a:t>A multiwire chamber in which spatial resolution is achieved by measuring the time electrons need to reach the anode wire, measured from the moment that the ionizing particle traversed the detector.</a:t>
            </a:r>
            <a:endParaRPr lang="en-US" altLang="en-HR">
              <a:latin typeface="Arial" panose="020B0604020202020204" pitchFamily="34" charset="0"/>
              <a:ea typeface="ＭＳ Ｐゴシック" panose="020B0600070205080204" pitchFamily="34" charset="-128"/>
            </a:endParaRPr>
          </a:p>
        </p:txBody>
      </p:sp>
      <p:sp>
        <p:nvSpPr>
          <p:cNvPr id="78851" name="Rezervirano mjesto broja slajda 3">
            <a:extLst>
              <a:ext uri="{FF2B5EF4-FFF2-40B4-BE49-F238E27FC236}">
                <a16:creationId xmlns:a16="http://schemas.microsoft.com/office/drawing/2014/main" id="{0AFE6703-78F0-E234-6DFC-B5AE70C94C84}"/>
              </a:ext>
            </a:extLst>
          </p:cNvPr>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fld id="{F1EBCA2A-1F39-BA40-B2C1-63C0E9E81916}" type="slidenum">
              <a:rPr lang="en-US" altLang="en-HR" sz="1200">
                <a:latin typeface="Arial" panose="020B0604020202020204" pitchFamily="34" charset="0"/>
              </a:rPr>
              <a:pPr/>
              <a:t>31</a:t>
            </a:fld>
            <a:endParaRPr lang="en-US" altLang="en-HR" sz="1200">
              <a:latin typeface="Arial" panose="020B0604020202020204"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Slide Image Placeholder 1">
            <a:extLst>
              <a:ext uri="{FF2B5EF4-FFF2-40B4-BE49-F238E27FC236}">
                <a16:creationId xmlns:a16="http://schemas.microsoft.com/office/drawing/2014/main" id="{1B5A8689-1FDE-55A1-BB2B-BA9E04BB18D4}"/>
              </a:ext>
            </a:extLst>
          </p:cNvPr>
          <p:cNvSpPr>
            <a:spLocks noGrp="1" noRot="1" noChangeAspect="1" noChangeArrowheads="1" noTextEdit="1"/>
          </p:cNvSpPr>
          <p:nvPr>
            <p:ph type="sldImg"/>
          </p:nvPr>
        </p:nvSpPr>
        <p:spPr>
          <a:ln/>
        </p:spPr>
      </p:sp>
      <p:sp>
        <p:nvSpPr>
          <p:cNvPr id="80898" name="Notes Placeholder 2">
            <a:extLst>
              <a:ext uri="{FF2B5EF4-FFF2-40B4-BE49-F238E27FC236}">
                <a16:creationId xmlns:a16="http://schemas.microsoft.com/office/drawing/2014/main" id="{BCC23936-52AB-3025-DD72-E7F0043BF01A}"/>
              </a:ext>
            </a:extLst>
          </p:cNvPr>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p>
            <a:r>
              <a:rPr lang="en-US" altLang="en-HR">
                <a:latin typeface="Times New Roman" panose="02020603050405020304" pitchFamily="18" charset="0"/>
                <a:ea typeface="ＭＳ Ｐゴシック" panose="020B0600070205080204" pitchFamily="34" charset="-128"/>
              </a:rPr>
              <a:t>In </a:t>
            </a:r>
            <a:r>
              <a:rPr lang="en-US" altLang="en-HR">
                <a:latin typeface="Times New Roman" panose="02020603050405020304" pitchFamily="18" charset="0"/>
                <a:ea typeface="ＭＳ Ｐゴシック" panose="020B0600070205080204" pitchFamily="34" charset="-128"/>
                <a:hlinkClick r:id="rId3" action="ppaction://hlinkfile"/>
              </a:rPr>
              <a:t>accelerator physics</a:t>
            </a:r>
            <a:r>
              <a:rPr lang="en-US" altLang="en-HR">
                <a:latin typeface="Times New Roman" panose="02020603050405020304" pitchFamily="18" charset="0"/>
                <a:ea typeface="ＭＳ Ｐゴシック" panose="020B0600070205080204" pitchFamily="34" charset="-128"/>
              </a:rPr>
              <a:t>, </a:t>
            </a:r>
            <a:r>
              <a:rPr lang="en-US" altLang="en-HR" b="1">
                <a:latin typeface="Times New Roman" panose="02020603050405020304" pitchFamily="18" charset="0"/>
                <a:ea typeface="ＭＳ Ｐゴシック" panose="020B0600070205080204" pitchFamily="34" charset="-128"/>
              </a:rPr>
              <a:t>rigidity</a:t>
            </a:r>
            <a:r>
              <a:rPr lang="en-US" altLang="en-HR">
                <a:latin typeface="Times New Roman" panose="02020603050405020304" pitchFamily="18" charset="0"/>
                <a:ea typeface="ＭＳ Ｐゴシック" panose="020B0600070205080204" pitchFamily="34" charset="-128"/>
              </a:rPr>
              <a:t> is a concept used to determine the effect of particular magnetic fields on the motion of the charged particles.</a:t>
            </a:r>
          </a:p>
          <a:p>
            <a:r>
              <a:rPr lang="en-US" altLang="en-HR">
                <a:latin typeface="Times New Roman" panose="02020603050405020304" pitchFamily="18" charset="0"/>
                <a:ea typeface="ＭＳ Ｐゴシック" panose="020B0600070205080204" pitchFamily="34" charset="-128"/>
              </a:rPr>
              <a:t>It is a measure of the momentum of the particle, and it refers to the fact that a higher momentum particle will have a higher resistance to deflection by a magnetic field. It is defined as </a:t>
            </a:r>
            <a:r>
              <a:rPr lang="en-US" altLang="en-HR" i="1">
                <a:latin typeface="Times New Roman" panose="02020603050405020304" pitchFamily="18" charset="0"/>
                <a:ea typeface="ＭＳ Ｐゴシック" panose="020B0600070205080204" pitchFamily="34" charset="-128"/>
              </a:rPr>
              <a:t>R</a:t>
            </a:r>
            <a:r>
              <a:rPr lang="en-US" altLang="en-HR">
                <a:latin typeface="Times New Roman" panose="02020603050405020304" pitchFamily="18" charset="0"/>
                <a:ea typeface="ＭＳ Ｐゴシック" panose="020B0600070205080204" pitchFamily="34" charset="-128"/>
              </a:rPr>
              <a:t> = </a:t>
            </a:r>
            <a:r>
              <a:rPr lang="en-US" altLang="en-HR" i="1">
                <a:latin typeface="Times New Roman" panose="02020603050405020304" pitchFamily="18" charset="0"/>
                <a:ea typeface="ＭＳ Ｐゴシック" panose="020B0600070205080204" pitchFamily="34" charset="-128"/>
              </a:rPr>
              <a:t>Bρ</a:t>
            </a:r>
            <a:r>
              <a:rPr lang="en-US" altLang="en-HR">
                <a:latin typeface="Times New Roman" panose="02020603050405020304" pitchFamily="18" charset="0"/>
                <a:ea typeface="ＭＳ Ｐゴシック" panose="020B0600070205080204" pitchFamily="34" charset="-128"/>
              </a:rPr>
              <a:t> = </a:t>
            </a:r>
            <a:r>
              <a:rPr lang="en-US" altLang="en-HR" i="1">
                <a:latin typeface="Times New Roman" panose="02020603050405020304" pitchFamily="18" charset="0"/>
                <a:ea typeface="ＭＳ Ｐゴシック" panose="020B0600070205080204" pitchFamily="34" charset="-128"/>
              </a:rPr>
              <a:t>p</a:t>
            </a:r>
            <a:r>
              <a:rPr lang="en-US" altLang="en-HR">
                <a:latin typeface="Times New Roman" panose="02020603050405020304" pitchFamily="18" charset="0"/>
                <a:ea typeface="ＭＳ Ｐゴシック" panose="020B0600070205080204" pitchFamily="34" charset="-128"/>
              </a:rPr>
              <a:t>/</a:t>
            </a:r>
            <a:r>
              <a:rPr lang="en-US" altLang="en-HR" i="1">
                <a:latin typeface="Times New Roman" panose="02020603050405020304" pitchFamily="18" charset="0"/>
                <a:ea typeface="ＭＳ Ｐゴシック" panose="020B0600070205080204" pitchFamily="34" charset="-128"/>
              </a:rPr>
              <a:t>q</a:t>
            </a:r>
            <a:r>
              <a:rPr lang="en-US" altLang="en-HR">
                <a:latin typeface="Times New Roman" panose="02020603050405020304" pitchFamily="18" charset="0"/>
                <a:ea typeface="ＭＳ Ｐゴシック" panose="020B0600070205080204" pitchFamily="34" charset="-128"/>
              </a:rPr>
              <a:t>, where </a:t>
            </a:r>
            <a:r>
              <a:rPr lang="en-US" altLang="en-HR" i="1">
                <a:latin typeface="Times New Roman" panose="02020603050405020304" pitchFamily="18" charset="0"/>
                <a:ea typeface="ＭＳ Ｐゴシック" panose="020B0600070205080204" pitchFamily="34" charset="-128"/>
              </a:rPr>
              <a:t>B</a:t>
            </a:r>
            <a:r>
              <a:rPr lang="en-US" altLang="en-HR">
                <a:latin typeface="Times New Roman" panose="02020603050405020304" pitchFamily="18" charset="0"/>
                <a:ea typeface="ＭＳ Ｐゴシック" panose="020B0600070205080204" pitchFamily="34" charset="-128"/>
              </a:rPr>
              <a:t> is the magnetic field, </a:t>
            </a:r>
            <a:r>
              <a:rPr lang="en-US" altLang="en-HR" i="1">
                <a:latin typeface="Times New Roman" panose="02020603050405020304" pitchFamily="18" charset="0"/>
                <a:ea typeface="ＭＳ Ｐゴシック" panose="020B0600070205080204" pitchFamily="34" charset="-128"/>
              </a:rPr>
              <a:t>ρ</a:t>
            </a:r>
            <a:r>
              <a:rPr lang="en-US" altLang="en-HR">
                <a:latin typeface="Times New Roman" panose="02020603050405020304" pitchFamily="18" charset="0"/>
                <a:ea typeface="ＭＳ Ｐゴシック" panose="020B0600070205080204" pitchFamily="34" charset="-128"/>
              </a:rPr>
              <a:t> is the </a:t>
            </a:r>
            <a:r>
              <a:rPr lang="en-US" altLang="en-HR">
                <a:latin typeface="Times New Roman" panose="02020603050405020304" pitchFamily="18" charset="0"/>
                <a:ea typeface="ＭＳ Ｐゴシック" panose="020B0600070205080204" pitchFamily="34" charset="-128"/>
                <a:hlinkClick r:id="rId4" action="ppaction://hlinkfile"/>
              </a:rPr>
              <a:t>gyroradius</a:t>
            </a:r>
            <a:r>
              <a:rPr lang="en-US" altLang="en-HR">
                <a:latin typeface="Times New Roman" panose="02020603050405020304" pitchFamily="18" charset="0"/>
                <a:ea typeface="ＭＳ Ｐゴシック" panose="020B0600070205080204" pitchFamily="34" charset="-128"/>
              </a:rPr>
              <a:t> of the particle due to this field, </a:t>
            </a:r>
            <a:r>
              <a:rPr lang="en-US" altLang="en-HR" i="1">
                <a:latin typeface="Times New Roman" panose="02020603050405020304" pitchFamily="18" charset="0"/>
                <a:ea typeface="ＭＳ Ｐゴシック" panose="020B0600070205080204" pitchFamily="34" charset="-128"/>
              </a:rPr>
              <a:t>p</a:t>
            </a:r>
            <a:r>
              <a:rPr lang="en-US" altLang="en-HR">
                <a:latin typeface="Times New Roman" panose="02020603050405020304" pitchFamily="18" charset="0"/>
                <a:ea typeface="ＭＳ Ｐゴシック" panose="020B0600070205080204" pitchFamily="34" charset="-128"/>
              </a:rPr>
              <a:t> is the particle momentum, and </a:t>
            </a:r>
            <a:r>
              <a:rPr lang="en-US" altLang="en-HR" i="1">
                <a:latin typeface="Times New Roman" panose="02020603050405020304" pitchFamily="18" charset="0"/>
                <a:ea typeface="ＭＳ Ｐゴシック" panose="020B0600070205080204" pitchFamily="34" charset="-128"/>
              </a:rPr>
              <a:t>q</a:t>
            </a:r>
            <a:r>
              <a:rPr lang="en-US" altLang="en-HR">
                <a:latin typeface="Times New Roman" panose="02020603050405020304" pitchFamily="18" charset="0"/>
                <a:ea typeface="ＭＳ Ｐゴシック" panose="020B0600070205080204" pitchFamily="34" charset="-128"/>
              </a:rPr>
              <a:t> is its charge. It is frequently referred to as simply "</a:t>
            </a:r>
            <a:r>
              <a:rPr lang="en-US" altLang="en-HR" i="1">
                <a:latin typeface="Times New Roman" panose="02020603050405020304" pitchFamily="18" charset="0"/>
                <a:ea typeface="ＭＳ Ｐゴシック" panose="020B0600070205080204" pitchFamily="34" charset="-128"/>
              </a:rPr>
              <a:t>Bρ</a:t>
            </a:r>
            <a:r>
              <a:rPr lang="en-US" altLang="en-HR">
                <a:latin typeface="Times New Roman" panose="02020603050405020304" pitchFamily="18" charset="0"/>
                <a:ea typeface="ＭＳ Ｐゴシック" panose="020B0600070205080204" pitchFamily="34" charset="-128"/>
              </a:rPr>
              <a:t>".</a:t>
            </a:r>
            <a:r>
              <a:rPr lang="en-US" altLang="en-HR" baseline="30000">
                <a:latin typeface="Times New Roman" panose="02020603050405020304" pitchFamily="18" charset="0"/>
                <a:ea typeface="ＭＳ Ｐゴシック" panose="020B0600070205080204" pitchFamily="34" charset="-128"/>
                <a:hlinkClick r:id="rId5" action="ppaction://hlinkfile"/>
              </a:rPr>
              <a:t>[1]</a:t>
            </a:r>
            <a:endParaRPr lang="en-US" altLang="en-HR">
              <a:latin typeface="Times New Roman" panose="02020603050405020304" pitchFamily="18" charset="0"/>
              <a:ea typeface="ＭＳ Ｐゴシック" panose="020B0600070205080204" pitchFamily="34" charset="-128"/>
            </a:endParaRPr>
          </a:p>
          <a:p>
            <a:r>
              <a:rPr lang="en-US" altLang="en-HR">
                <a:latin typeface="Times New Roman" panose="02020603050405020304" pitchFamily="18" charset="0"/>
                <a:ea typeface="ＭＳ Ｐゴシック" panose="020B0600070205080204" pitchFamily="34" charset="-128"/>
              </a:rPr>
              <a:t>It is important to note that the rigidity is defined by the action of a static, dipole, field, whose field lines are perpendicular to the velocity vector of the particle. This will cause a force perpendicular both to the velocity vector, and to the field lines, defining a plane through which the particle moves. The definition of the </a:t>
            </a:r>
            <a:r>
              <a:rPr lang="en-US" altLang="en-HR">
                <a:latin typeface="Times New Roman" panose="02020603050405020304" pitchFamily="18" charset="0"/>
                <a:ea typeface="ＭＳ Ｐゴシック" panose="020B0600070205080204" pitchFamily="34" charset="-128"/>
                <a:hlinkClick r:id="rId6" action="ppaction://hlinkfile" tooltip="Lorenz force"/>
              </a:rPr>
              <a:t>Lorenz force</a:t>
            </a:r>
            <a:r>
              <a:rPr lang="en-US" altLang="en-HR">
                <a:latin typeface="Times New Roman" panose="02020603050405020304" pitchFamily="18" charset="0"/>
                <a:ea typeface="ＭＳ Ｐゴシック" panose="020B0600070205080204" pitchFamily="34" charset="-128"/>
              </a:rPr>
              <a:t> implies that the particle's motion will be circular, thus giving a constant radius of curvature.</a:t>
            </a:r>
          </a:p>
          <a:p>
            <a:endParaRPr lang="en-US" altLang="en-HR">
              <a:latin typeface="Times New Roman" panose="02020603050405020304" pitchFamily="18" charset="0"/>
              <a:ea typeface="ＭＳ Ｐゴシック" panose="020B0600070205080204" pitchFamily="34" charset="-128"/>
            </a:endParaRPr>
          </a:p>
        </p:txBody>
      </p:sp>
      <p:sp>
        <p:nvSpPr>
          <p:cNvPr id="80899" name="Slide Number Placeholder 3">
            <a:extLst>
              <a:ext uri="{FF2B5EF4-FFF2-40B4-BE49-F238E27FC236}">
                <a16:creationId xmlns:a16="http://schemas.microsoft.com/office/drawing/2014/main" id="{68CF9407-C7D9-7B07-006D-423EB806D4D4}"/>
              </a:ext>
            </a:extLst>
          </p:cNvPr>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fld id="{C085803E-C402-FF41-83EB-6EA7860122D0}" type="slidenum">
              <a:rPr lang="en-US" altLang="en-HR" sz="1200" smtClean="0"/>
              <a:pPr/>
              <a:t>33</a:t>
            </a:fld>
            <a:endParaRPr lang="en-US" altLang="en-HR" sz="12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Buttons. Click</a:t>
            </a:r>
            <a:r>
              <a:rPr lang="en-US" baseline="0" dirty="0"/>
              <a:t> on any particle type to display the relevant slide with animations. Clicking again will return to this slide. </a:t>
            </a:r>
          </a:p>
          <a:p>
            <a:r>
              <a:rPr lang="en-US" baseline="0" dirty="0"/>
              <a:t>Recommend putting this slide in the middle of your presentation and putting the other 5 slides at the end. </a:t>
            </a:r>
          </a:p>
          <a:p>
            <a:r>
              <a:rPr lang="en-US" baseline="0" dirty="0"/>
              <a:t>If you have any difficulties, contact </a:t>
            </a:r>
            <a:r>
              <a:rPr lang="en-US" baseline="0" dirty="0" err="1"/>
              <a:t>David.Barney</a:t>
            </a:r>
            <a:r>
              <a:rPr lang="en-US" baseline="0" err="1"/>
              <a:t>@</a:t>
            </a:r>
            <a:r>
              <a:rPr lang="en-US" baseline="0"/>
              <a:t>cern.ch</a:t>
            </a:r>
            <a:endParaRPr lang="en-US" dirty="0"/>
          </a:p>
        </p:txBody>
      </p:sp>
      <p:sp>
        <p:nvSpPr>
          <p:cNvPr id="4" name="Slide Number Placeholder 3"/>
          <p:cNvSpPr>
            <a:spLocks noGrp="1"/>
          </p:cNvSpPr>
          <p:nvPr>
            <p:ph type="sldNum" sz="quarter" idx="10"/>
          </p:nvPr>
        </p:nvSpPr>
        <p:spPr/>
        <p:txBody>
          <a:bodyPr/>
          <a:lstStyle/>
          <a:p>
            <a:fld id="{4BD9B1CB-B517-8247-A800-B09F55A4D130}" type="slidenum">
              <a:rPr lang="en-US" smtClean="0"/>
              <a:t>35</a:t>
            </a:fld>
            <a:endParaRPr lang="en-US"/>
          </a:p>
        </p:txBody>
      </p:sp>
    </p:spTree>
    <p:extLst>
      <p:ext uri="{BB962C8B-B14F-4D97-AF65-F5344CB8AC3E}">
        <p14:creationId xmlns:p14="http://schemas.microsoft.com/office/powerpoint/2010/main" val="10767773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Muon</a:t>
            </a:r>
            <a:r>
              <a:rPr lang="en-US" dirty="0"/>
              <a:t>: passing</a:t>
            </a:r>
            <a:r>
              <a:rPr lang="en-US" baseline="0" dirty="0"/>
              <a:t> through CMS, bending in the field (both ways, depending on when it is inside or outside of the solenoid) leaving hits in the Tracker layers and the </a:t>
            </a:r>
            <a:r>
              <a:rPr lang="en-US" baseline="0" dirty="0" err="1"/>
              <a:t>muon</a:t>
            </a:r>
            <a:r>
              <a:rPr lang="en-US" baseline="0" dirty="0"/>
              <a:t> chambers before escaping completely</a:t>
            </a:r>
            <a:endParaRPr lang="en-US" dirty="0"/>
          </a:p>
        </p:txBody>
      </p:sp>
      <p:sp>
        <p:nvSpPr>
          <p:cNvPr id="4" name="Slide Number Placeholder 3"/>
          <p:cNvSpPr>
            <a:spLocks noGrp="1"/>
          </p:cNvSpPr>
          <p:nvPr>
            <p:ph type="sldNum" sz="quarter" idx="10"/>
          </p:nvPr>
        </p:nvSpPr>
        <p:spPr/>
        <p:txBody>
          <a:bodyPr/>
          <a:lstStyle/>
          <a:p>
            <a:fld id="{4BD9B1CB-B517-8247-A800-B09F55A4D130}" type="slidenum">
              <a:rPr lang="en-US" smtClean="0"/>
              <a:t>36</a:t>
            </a:fld>
            <a:endParaRPr lang="en-US"/>
          </a:p>
        </p:txBody>
      </p:sp>
    </p:spTree>
    <p:extLst>
      <p:ext uri="{BB962C8B-B14F-4D97-AF65-F5344CB8AC3E}">
        <p14:creationId xmlns:p14="http://schemas.microsoft.com/office/powerpoint/2010/main" val="15957527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Electron: Bending in the magnetic field, leaving hits in the tracker layers</a:t>
            </a:r>
            <a:r>
              <a:rPr lang="en-US" baseline="0" dirty="0"/>
              <a:t> and being “stopped” by the electromagnetic calorimeter</a:t>
            </a:r>
            <a:endParaRPr lang="en-US" dirty="0"/>
          </a:p>
        </p:txBody>
      </p:sp>
      <p:sp>
        <p:nvSpPr>
          <p:cNvPr id="4" name="Slide Number Placeholder 3"/>
          <p:cNvSpPr>
            <a:spLocks noGrp="1"/>
          </p:cNvSpPr>
          <p:nvPr>
            <p:ph type="sldNum" sz="quarter" idx="10"/>
          </p:nvPr>
        </p:nvSpPr>
        <p:spPr/>
        <p:txBody>
          <a:bodyPr/>
          <a:lstStyle/>
          <a:p>
            <a:fld id="{4BD9B1CB-B517-8247-A800-B09F55A4D130}" type="slidenum">
              <a:rPr lang="en-US" smtClean="0"/>
              <a:t>37</a:t>
            </a:fld>
            <a:endParaRPr lang="en-US"/>
          </a:p>
        </p:txBody>
      </p:sp>
    </p:spTree>
    <p:extLst>
      <p:ext uri="{BB962C8B-B14F-4D97-AF65-F5344CB8AC3E}">
        <p14:creationId xmlns:p14="http://schemas.microsoft.com/office/powerpoint/2010/main" val="15536484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Charged hadron: Bends in the magnetic field and leaves signals in the tracker layers; passes through the electromagnetic</a:t>
            </a:r>
            <a:r>
              <a:rPr lang="en-US" baseline="0" dirty="0"/>
              <a:t> calorimeter leaving essentially no signal, and is “stopped” by the hadron calorimeter</a:t>
            </a:r>
            <a:endParaRPr lang="en-US" dirty="0"/>
          </a:p>
        </p:txBody>
      </p:sp>
      <p:sp>
        <p:nvSpPr>
          <p:cNvPr id="4" name="Slide Number Placeholder 3"/>
          <p:cNvSpPr>
            <a:spLocks noGrp="1"/>
          </p:cNvSpPr>
          <p:nvPr>
            <p:ph type="sldNum" sz="quarter" idx="10"/>
          </p:nvPr>
        </p:nvSpPr>
        <p:spPr/>
        <p:txBody>
          <a:bodyPr/>
          <a:lstStyle/>
          <a:p>
            <a:fld id="{4BD9B1CB-B517-8247-A800-B09F55A4D130}" type="slidenum">
              <a:rPr lang="en-US" smtClean="0"/>
              <a:t>38</a:t>
            </a:fld>
            <a:endParaRPr lang="en-US"/>
          </a:p>
        </p:txBody>
      </p:sp>
    </p:spTree>
    <p:extLst>
      <p:ext uri="{BB962C8B-B14F-4D97-AF65-F5344CB8AC3E}">
        <p14:creationId xmlns:p14="http://schemas.microsoft.com/office/powerpoint/2010/main" val="33755800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Neutral hadron: Does not bend in the magnetic field and does not leave any signal in the tracker layers; passes through the electromagnetic</a:t>
            </a:r>
            <a:r>
              <a:rPr lang="en-US" baseline="0" dirty="0"/>
              <a:t> calorimeter leaving essentially no signal, and is “stopped” by the hadron calorimeter</a:t>
            </a:r>
            <a:endParaRPr lang="en-US" dirty="0"/>
          </a:p>
          <a:p>
            <a:endParaRPr lang="en-US" dirty="0"/>
          </a:p>
        </p:txBody>
      </p:sp>
      <p:sp>
        <p:nvSpPr>
          <p:cNvPr id="4" name="Slide Number Placeholder 3"/>
          <p:cNvSpPr>
            <a:spLocks noGrp="1"/>
          </p:cNvSpPr>
          <p:nvPr>
            <p:ph type="sldNum" sz="quarter" idx="10"/>
          </p:nvPr>
        </p:nvSpPr>
        <p:spPr/>
        <p:txBody>
          <a:bodyPr/>
          <a:lstStyle/>
          <a:p>
            <a:fld id="{4BD9B1CB-B517-8247-A800-B09F55A4D130}" type="slidenum">
              <a:rPr lang="en-US" smtClean="0"/>
              <a:t>39</a:t>
            </a:fld>
            <a:endParaRPr lang="en-US"/>
          </a:p>
        </p:txBody>
      </p:sp>
    </p:spTree>
    <p:extLst>
      <p:ext uri="{BB962C8B-B14F-4D97-AF65-F5344CB8AC3E}">
        <p14:creationId xmlns:p14="http://schemas.microsoft.com/office/powerpoint/2010/main" val="5985673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Photon: passes through</a:t>
            </a:r>
            <a:r>
              <a:rPr lang="en-US" baseline="0" dirty="0"/>
              <a:t> the tracker without bending in the magnetic field or leaving hits, is “stopped” by the electromagnetic calorimeter</a:t>
            </a:r>
            <a:endParaRPr lang="en-US" dirty="0"/>
          </a:p>
        </p:txBody>
      </p:sp>
      <p:sp>
        <p:nvSpPr>
          <p:cNvPr id="4" name="Slide Number Placeholder 3"/>
          <p:cNvSpPr>
            <a:spLocks noGrp="1"/>
          </p:cNvSpPr>
          <p:nvPr>
            <p:ph type="sldNum" sz="quarter" idx="10"/>
          </p:nvPr>
        </p:nvSpPr>
        <p:spPr/>
        <p:txBody>
          <a:bodyPr/>
          <a:lstStyle/>
          <a:p>
            <a:fld id="{4BD9B1CB-B517-8247-A800-B09F55A4D130}" type="slidenum">
              <a:rPr lang="en-US" smtClean="0"/>
              <a:t>40</a:t>
            </a:fld>
            <a:endParaRPr lang="en-US"/>
          </a:p>
        </p:txBody>
      </p:sp>
    </p:spTree>
    <p:extLst>
      <p:ext uri="{BB962C8B-B14F-4D97-AF65-F5344CB8AC3E}">
        <p14:creationId xmlns:p14="http://schemas.microsoft.com/office/powerpoint/2010/main" val="9016261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zervirano mjesto slike slajda 1">
            <a:extLst>
              <a:ext uri="{FF2B5EF4-FFF2-40B4-BE49-F238E27FC236}">
                <a16:creationId xmlns:a16="http://schemas.microsoft.com/office/drawing/2014/main" id="{18988360-3DE8-7B35-2F46-1957F9EDBEC9}"/>
              </a:ext>
            </a:extLst>
          </p:cNvPr>
          <p:cNvSpPr>
            <a:spLocks noGrp="1" noRot="1" noChangeAspect="1" noChangeArrowheads="1" noTextEdit="1"/>
          </p:cNvSpPr>
          <p:nvPr>
            <p:ph type="sldImg"/>
          </p:nvPr>
        </p:nvSpPr>
        <p:spPr>
          <a:ln/>
        </p:spPr>
      </p:sp>
      <p:sp>
        <p:nvSpPr>
          <p:cNvPr id="43010" name="Rezervirano mjesto bilježaka 2">
            <a:extLst>
              <a:ext uri="{FF2B5EF4-FFF2-40B4-BE49-F238E27FC236}">
                <a16:creationId xmlns:a16="http://schemas.microsoft.com/office/drawing/2014/main" id="{61A1A501-31F4-AA98-19BE-632495D0F0D0}"/>
              </a:ext>
            </a:extLst>
          </p:cNvPr>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p>
            <a:r>
              <a:rPr lang="hr-HR" altLang="en-HR">
                <a:latin typeface="Arial" panose="020B0604020202020204" pitchFamily="34" charset="0"/>
                <a:ea typeface="ＭＳ Ｐゴシック" panose="020B0600070205080204" pitchFamily="34" charset="-128"/>
              </a:rPr>
              <a:t>Ispricati Feynmanovu pricu o SUTONCIMA</a:t>
            </a:r>
            <a:endParaRPr lang="en-US" altLang="en-HR">
              <a:latin typeface="Arial" panose="020B0604020202020204" pitchFamily="34" charset="0"/>
              <a:ea typeface="ＭＳ Ｐゴシック" panose="020B0600070205080204" pitchFamily="34" charset="-128"/>
            </a:endParaRPr>
          </a:p>
        </p:txBody>
      </p:sp>
      <p:sp>
        <p:nvSpPr>
          <p:cNvPr id="43011" name="Rezervirano mjesto broja slajda 3">
            <a:extLst>
              <a:ext uri="{FF2B5EF4-FFF2-40B4-BE49-F238E27FC236}">
                <a16:creationId xmlns:a16="http://schemas.microsoft.com/office/drawing/2014/main" id="{7C599172-6469-A571-BF2E-7D6FEF6654CE}"/>
              </a:ext>
            </a:extLst>
          </p:cNvPr>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fld id="{7EF1CBBF-9BEE-BD45-85AC-8AA1AE47CEE6}" type="slidenum">
              <a:rPr lang="en-US" altLang="en-HR" sz="1200" smtClean="0">
                <a:latin typeface="Arial" panose="020B0604020202020204" pitchFamily="34" charset="0"/>
              </a:rPr>
              <a:pPr/>
              <a:t>3</a:t>
            </a:fld>
            <a:endParaRPr lang="en-US" altLang="en-HR" sz="1200">
              <a:latin typeface="Arial" panose="020B0604020202020204"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7">
            <a:extLst>
              <a:ext uri="{FF2B5EF4-FFF2-40B4-BE49-F238E27FC236}">
                <a16:creationId xmlns:a16="http://schemas.microsoft.com/office/drawing/2014/main" id="{C45D7488-D040-D251-F7EA-E3E362A753B2}"/>
              </a:ext>
            </a:extLst>
          </p:cNvPr>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fld id="{FAE3CFEF-9A95-4545-A8B0-1DDFC94C16F8}" type="slidenum">
              <a:rPr lang="hr-HR" altLang="en-HR" sz="1200" smtClean="0">
                <a:latin typeface="Arial" panose="020B0604020202020204" pitchFamily="34" charset="0"/>
              </a:rPr>
              <a:pPr/>
              <a:t>45</a:t>
            </a:fld>
            <a:endParaRPr lang="hr-HR" altLang="en-HR" sz="1200">
              <a:latin typeface="Arial" panose="020B0604020202020204" pitchFamily="34" charset="0"/>
            </a:endParaRPr>
          </a:p>
        </p:txBody>
      </p:sp>
      <p:sp>
        <p:nvSpPr>
          <p:cNvPr id="88066" name="Rectangle 2">
            <a:extLst>
              <a:ext uri="{FF2B5EF4-FFF2-40B4-BE49-F238E27FC236}">
                <a16:creationId xmlns:a16="http://schemas.microsoft.com/office/drawing/2014/main" id="{E62FA494-DB78-DD7C-8B8A-EDE46AE3A27E}"/>
              </a:ext>
            </a:extLst>
          </p:cNvPr>
          <p:cNvSpPr>
            <a:spLocks noRot="1" noChangeArrowheads="1" noTextEdit="1"/>
          </p:cNvSpPr>
          <p:nvPr>
            <p:ph type="sldImg"/>
          </p:nvPr>
        </p:nvSpPr>
        <p:spPr>
          <a:ln/>
        </p:spPr>
      </p:sp>
      <p:sp>
        <p:nvSpPr>
          <p:cNvPr id="88067" name="Rectangle 3">
            <a:extLst>
              <a:ext uri="{FF2B5EF4-FFF2-40B4-BE49-F238E27FC236}">
                <a16:creationId xmlns:a16="http://schemas.microsoft.com/office/drawing/2014/main" id="{FB364DDA-4128-9741-F1DE-A27482DDE5F7}"/>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sq">
                <a:solidFill>
                  <a:srgbClr val="000000"/>
                </a:solidFill>
                <a:miter lim="800000"/>
                <a:headEnd type="none" w="sm" len="sm"/>
                <a:tailEnd type="none" w="sm" len="sm"/>
              </a14:hiddenLine>
            </a:ext>
          </a:extLst>
        </p:spPr>
        <p:txBody>
          <a:bodyPr/>
          <a:lstStyle/>
          <a:p>
            <a:endParaRPr lang="sr-Latn-CS" altLang="en-HR">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a:extLst>
              <a:ext uri="{FF2B5EF4-FFF2-40B4-BE49-F238E27FC236}">
                <a16:creationId xmlns:a16="http://schemas.microsoft.com/office/drawing/2014/main" id="{82A850DD-2569-60A5-8ADE-A861321610CF}"/>
              </a:ext>
            </a:extLst>
          </p:cNvPr>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fld id="{05925832-50F8-D540-80C7-4404832F0CDE}" type="slidenum">
              <a:rPr lang="en-US" altLang="en-HR" sz="1200" smtClean="0">
                <a:latin typeface="Arial" panose="020B0604020202020204" pitchFamily="34" charset="0"/>
              </a:rPr>
              <a:pPr/>
              <a:t>8</a:t>
            </a:fld>
            <a:endParaRPr lang="en-US" altLang="en-HR" sz="1200">
              <a:latin typeface="Arial" panose="020B0604020202020204" pitchFamily="34" charset="0"/>
            </a:endParaRPr>
          </a:p>
        </p:txBody>
      </p:sp>
      <p:sp>
        <p:nvSpPr>
          <p:cNvPr id="49154" name="Rectangle 2">
            <a:extLst>
              <a:ext uri="{FF2B5EF4-FFF2-40B4-BE49-F238E27FC236}">
                <a16:creationId xmlns:a16="http://schemas.microsoft.com/office/drawing/2014/main" id="{60339023-8EAB-DD48-7DDF-1A49D9E6C940}"/>
              </a:ext>
            </a:extLst>
          </p:cNvPr>
          <p:cNvSpPr>
            <a:spLocks noChangeArrowheads="1" noTextEdit="1"/>
          </p:cNvSpPr>
          <p:nvPr>
            <p:ph type="sldImg"/>
          </p:nvPr>
        </p:nvSpPr>
        <p:spPr>
          <a:ln/>
        </p:spPr>
      </p:sp>
      <p:sp>
        <p:nvSpPr>
          <p:cNvPr id="49155" name="Rectangle 3">
            <a:extLst>
              <a:ext uri="{FF2B5EF4-FFF2-40B4-BE49-F238E27FC236}">
                <a16:creationId xmlns:a16="http://schemas.microsoft.com/office/drawing/2014/main" id="{3AB85135-3582-67FC-7F3E-8E77306E565C}"/>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sq">
                <a:solidFill>
                  <a:srgbClr val="000000"/>
                </a:solidFill>
                <a:miter lim="800000"/>
                <a:headEnd type="none" w="sm" len="sm"/>
                <a:tailEnd type="none" w="sm" len="sm"/>
              </a14:hiddenLine>
            </a:ext>
          </a:extLst>
        </p:spPr>
        <p:txBody>
          <a:bodyPr/>
          <a:lstStyle/>
          <a:p>
            <a:endParaRPr lang="hr-HR" altLang="en-HR">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7">
            <a:extLst>
              <a:ext uri="{FF2B5EF4-FFF2-40B4-BE49-F238E27FC236}">
                <a16:creationId xmlns:a16="http://schemas.microsoft.com/office/drawing/2014/main" id="{86D17F5D-CB89-BF50-0681-7DA9944C7CA9}"/>
              </a:ext>
            </a:extLst>
          </p:cNvPr>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fld id="{54B036D9-C4B0-7F4A-9BCE-79C1F38B8DE6}" type="slidenum">
              <a:rPr lang="en-US" altLang="en-HR" sz="1200" smtClean="0">
                <a:latin typeface="Arial" panose="020B0604020202020204" pitchFamily="34" charset="0"/>
              </a:rPr>
              <a:pPr/>
              <a:t>9</a:t>
            </a:fld>
            <a:endParaRPr lang="en-US" altLang="en-HR" sz="1200">
              <a:latin typeface="Arial" panose="020B0604020202020204" pitchFamily="34" charset="0"/>
            </a:endParaRPr>
          </a:p>
        </p:txBody>
      </p:sp>
      <p:sp>
        <p:nvSpPr>
          <p:cNvPr id="51202" name="Rectangle 2">
            <a:extLst>
              <a:ext uri="{FF2B5EF4-FFF2-40B4-BE49-F238E27FC236}">
                <a16:creationId xmlns:a16="http://schemas.microsoft.com/office/drawing/2014/main" id="{C005AFFD-08FE-1A9B-1A33-75B0488D0378}"/>
              </a:ext>
            </a:extLst>
          </p:cNvPr>
          <p:cNvSpPr>
            <a:spLocks noChangeArrowheads="1" noTextEdit="1"/>
          </p:cNvSpPr>
          <p:nvPr>
            <p:ph type="sldImg"/>
          </p:nvPr>
        </p:nvSpPr>
        <p:spPr>
          <a:ln/>
        </p:spPr>
      </p:sp>
      <p:sp>
        <p:nvSpPr>
          <p:cNvPr id="51203" name="Rectangle 3">
            <a:extLst>
              <a:ext uri="{FF2B5EF4-FFF2-40B4-BE49-F238E27FC236}">
                <a16:creationId xmlns:a16="http://schemas.microsoft.com/office/drawing/2014/main" id="{5BCBC784-C0C5-DEA6-4108-A8F74E911606}"/>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sq">
                <a:solidFill>
                  <a:srgbClr val="000000"/>
                </a:solidFill>
                <a:miter lim="800000"/>
                <a:headEnd type="none" w="sm" len="sm"/>
                <a:tailEnd type="none" w="sm" len="sm"/>
              </a14:hiddenLine>
            </a:ext>
          </a:extLst>
        </p:spPr>
        <p:txBody>
          <a:bodyPr/>
          <a:lstStyle/>
          <a:p>
            <a:endParaRPr lang="hr-HR" altLang="en-HR">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a:extLst>
              <a:ext uri="{FF2B5EF4-FFF2-40B4-BE49-F238E27FC236}">
                <a16:creationId xmlns:a16="http://schemas.microsoft.com/office/drawing/2014/main" id="{2CD6B575-9E32-D5A5-AD6D-80E6A7031758}"/>
              </a:ext>
            </a:extLst>
          </p:cNvPr>
          <p:cNvSpPr>
            <a:spLocks noGrp="1" noRot="1" noChangeAspect="1" noChangeArrowheads="1" noTextEdit="1"/>
          </p:cNvSpPr>
          <p:nvPr>
            <p:ph type="sldImg"/>
          </p:nvPr>
        </p:nvSpPr>
        <p:spPr>
          <a:ln/>
        </p:spPr>
      </p:sp>
      <p:sp>
        <p:nvSpPr>
          <p:cNvPr id="53250" name="Notes Placeholder 2">
            <a:extLst>
              <a:ext uri="{FF2B5EF4-FFF2-40B4-BE49-F238E27FC236}">
                <a16:creationId xmlns:a16="http://schemas.microsoft.com/office/drawing/2014/main" id="{E9781824-A55A-2F4F-4F1D-3431A60FB995}"/>
              </a:ext>
            </a:extLst>
          </p:cNvPr>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p>
            <a:pPr marL="222250" indent="-222250" algn="ctr">
              <a:spcBef>
                <a:spcPct val="0"/>
              </a:spcBef>
              <a:buClr>
                <a:srgbClr val="FF0000"/>
              </a:buClr>
              <a:buSzPct val="75000"/>
              <a:buFontTx/>
              <a:buChar char="•"/>
            </a:pPr>
            <a:r>
              <a:rPr kumimoji="0" lang="hr-HR" altLang="en-HR" sz="1600">
                <a:solidFill>
                  <a:srgbClr val="33CC33"/>
                </a:solidFill>
                <a:latin typeface="Comic Sans MS" panose="030F0902030302020204" pitchFamily="66" charset="0"/>
                <a:ea typeface="ＭＳ Ｐゴシック" panose="020B0600070205080204" pitchFamily="34" charset="-128"/>
              </a:rPr>
              <a:t>Fotoni  prodiru dublje u materiju nego nabijene čestice</a:t>
            </a:r>
          </a:p>
          <a:p>
            <a:pPr marL="222250" indent="-222250" algn="ctr">
              <a:spcBef>
                <a:spcPct val="0"/>
              </a:spcBef>
              <a:buClr>
                <a:srgbClr val="FF0000"/>
              </a:buClr>
              <a:buSzPct val="75000"/>
              <a:buFontTx/>
              <a:buChar char="•"/>
            </a:pPr>
            <a:r>
              <a:rPr kumimoji="0" lang="hr-HR" altLang="en-HR" sz="1600">
                <a:solidFill>
                  <a:srgbClr val="33CC33"/>
                </a:solidFill>
                <a:latin typeface="Comic Sans MS" panose="030F0902030302020204" pitchFamily="66" charset="0"/>
                <a:ea typeface="ＭＳ Ｐゴシック" panose="020B0600070205080204" pitchFamily="34" charset="-128"/>
              </a:rPr>
              <a:t>Snop fotona ne gubi energiju prolaskom kroz materiju nego intenzitet</a:t>
            </a:r>
            <a:endParaRPr kumimoji="0" lang="en-US" altLang="en-HR" sz="1600">
              <a:solidFill>
                <a:srgbClr val="33CC33"/>
              </a:solidFill>
              <a:latin typeface="Comic Sans MS" panose="030F0902030302020204" pitchFamily="66" charset="0"/>
              <a:ea typeface="ＭＳ Ｐゴシック" panose="020B0600070205080204" pitchFamily="34" charset="-128"/>
            </a:endParaRPr>
          </a:p>
          <a:p>
            <a:pPr marL="222250" indent="-222250"/>
            <a:endParaRPr lang="en-US" altLang="en-HR">
              <a:latin typeface="Arial" panose="020B0604020202020204" pitchFamily="34" charset="0"/>
              <a:ea typeface="ＭＳ Ｐゴシック" panose="020B0600070205080204" pitchFamily="34" charset="-128"/>
            </a:endParaRPr>
          </a:p>
        </p:txBody>
      </p:sp>
      <p:sp>
        <p:nvSpPr>
          <p:cNvPr id="53251" name="Slide Number Placeholder 3">
            <a:extLst>
              <a:ext uri="{FF2B5EF4-FFF2-40B4-BE49-F238E27FC236}">
                <a16:creationId xmlns:a16="http://schemas.microsoft.com/office/drawing/2014/main" id="{677F9498-7476-B3C3-6CB9-0A182C97DA95}"/>
              </a:ext>
            </a:extLst>
          </p:cNvPr>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fld id="{C182E9EA-0F9A-CC47-85C9-8465422C30E0}" type="slidenum">
              <a:rPr lang="en-US" altLang="en-HR" sz="1200" smtClean="0">
                <a:latin typeface="Arial" panose="020B0604020202020204" pitchFamily="34" charset="0"/>
              </a:rPr>
              <a:pPr/>
              <a:t>10</a:t>
            </a:fld>
            <a:endParaRPr lang="en-US" altLang="en-HR" sz="1200">
              <a:latin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7">
            <a:extLst>
              <a:ext uri="{FF2B5EF4-FFF2-40B4-BE49-F238E27FC236}">
                <a16:creationId xmlns:a16="http://schemas.microsoft.com/office/drawing/2014/main" id="{9E91D0E1-87D1-C82C-9923-69806F45D189}"/>
              </a:ext>
            </a:extLst>
          </p:cNvPr>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fld id="{B5F4C306-831C-D148-AAC1-75A71C6058D1}" type="slidenum">
              <a:rPr lang="en-US" altLang="en-HR" sz="1200" smtClean="0">
                <a:latin typeface="Arial" panose="020B0604020202020204" pitchFamily="34" charset="0"/>
              </a:rPr>
              <a:pPr/>
              <a:t>11</a:t>
            </a:fld>
            <a:endParaRPr lang="en-US" altLang="en-HR" sz="1200">
              <a:latin typeface="Arial" panose="020B0604020202020204" pitchFamily="34" charset="0"/>
            </a:endParaRPr>
          </a:p>
        </p:txBody>
      </p:sp>
      <p:sp>
        <p:nvSpPr>
          <p:cNvPr id="55298" name="Rectangle 2">
            <a:extLst>
              <a:ext uri="{FF2B5EF4-FFF2-40B4-BE49-F238E27FC236}">
                <a16:creationId xmlns:a16="http://schemas.microsoft.com/office/drawing/2014/main" id="{A9E57953-3682-7B1F-B54F-28329B304AA5}"/>
              </a:ext>
            </a:extLst>
          </p:cNvPr>
          <p:cNvSpPr>
            <a:spLocks noChangeArrowheads="1" noTextEdit="1"/>
          </p:cNvSpPr>
          <p:nvPr>
            <p:ph type="sldImg"/>
          </p:nvPr>
        </p:nvSpPr>
        <p:spPr>
          <a:ln/>
        </p:spPr>
      </p:sp>
      <p:sp>
        <p:nvSpPr>
          <p:cNvPr id="55299" name="Rectangle 3">
            <a:extLst>
              <a:ext uri="{FF2B5EF4-FFF2-40B4-BE49-F238E27FC236}">
                <a16:creationId xmlns:a16="http://schemas.microsoft.com/office/drawing/2014/main" id="{402F43CC-3567-EA13-90CD-F7823850BB4F}"/>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sq">
                <a:solidFill>
                  <a:srgbClr val="000000"/>
                </a:solidFill>
                <a:miter lim="800000"/>
                <a:headEnd type="none" w="sm" len="sm"/>
                <a:tailEnd type="none" w="sm" len="sm"/>
              </a14:hiddenLine>
            </a:ext>
          </a:extLst>
        </p:spPr>
        <p:txBody>
          <a:bodyPr/>
          <a:lstStyle/>
          <a:p>
            <a:r>
              <a:rPr lang="hr-HR" altLang="en-HR" b="1" i="1">
                <a:latin typeface="Times New Roman" panose="02020603050405020304" pitchFamily="18" charset="0"/>
                <a:ea typeface="ＭＳ Ｐゴシック" panose="020B0600070205080204" pitchFamily="34" charset="-128"/>
              </a:rPr>
              <a:t>Low energy phenomena :photoelectric effect</a:t>
            </a:r>
          </a:p>
          <a:p>
            <a:r>
              <a:rPr lang="hr-HR" altLang="en-HR" b="1" i="1">
                <a:latin typeface="Times New Roman" panose="02020603050405020304" pitchFamily="18" charset="0"/>
                <a:ea typeface="ＭＳ Ｐゴシック" panose="020B0600070205080204" pitchFamily="34" charset="-128"/>
              </a:rPr>
              <a:t>mid-energy phenomena:compton scattering</a:t>
            </a:r>
          </a:p>
          <a:p>
            <a:r>
              <a:rPr lang="en-US" altLang="en-HR">
                <a:latin typeface="Arial" panose="020B0604020202020204" pitchFamily="34" charset="0"/>
                <a:ea typeface="ＭＳ Ｐゴシック" panose="020B0600070205080204" pitchFamily="34" charset="-128"/>
              </a:rPr>
              <a:t>Compton scattering usually refers to the interaction involving only the </a:t>
            </a:r>
            <a:r>
              <a:rPr lang="en-US" altLang="en-HR">
                <a:latin typeface="Arial" panose="020B0604020202020204" pitchFamily="34" charset="0"/>
                <a:ea typeface="ＭＳ Ｐゴシック" panose="020B0600070205080204" pitchFamily="34" charset="-128"/>
                <a:hlinkClick r:id="rId3" action="ppaction://hlinkfile" tooltip="Electron"/>
              </a:rPr>
              <a:t>electrons</a:t>
            </a:r>
            <a:r>
              <a:rPr lang="en-US" altLang="en-HR">
                <a:latin typeface="Arial" panose="020B0604020202020204" pitchFamily="34" charset="0"/>
                <a:ea typeface="ＭＳ Ｐゴシック" panose="020B0600070205080204" pitchFamily="34" charset="-128"/>
              </a:rPr>
              <a:t> of an </a:t>
            </a:r>
            <a:r>
              <a:rPr lang="en-US" altLang="en-HR">
                <a:latin typeface="Arial" panose="020B0604020202020204" pitchFamily="34" charset="0"/>
                <a:ea typeface="ＭＳ Ｐゴシック" panose="020B0600070205080204" pitchFamily="34" charset="-128"/>
                <a:hlinkClick r:id="rId4" action="ppaction://hlinkfile" tooltip="Atom"/>
              </a:rPr>
              <a:t>atom</a:t>
            </a:r>
            <a:endParaRPr lang="hr-HR" altLang="en-HR">
              <a:latin typeface="Arial" panose="020B0604020202020204" pitchFamily="34" charset="0"/>
              <a:ea typeface="ＭＳ Ｐゴシック" panose="020B0600070205080204" pitchFamily="34" charset="-128"/>
            </a:endParaRPr>
          </a:p>
          <a:p>
            <a:r>
              <a:rPr lang="en-US" altLang="en-HR" b="1">
                <a:latin typeface="Arial" panose="020B0604020202020204" pitchFamily="34" charset="0"/>
                <a:ea typeface="ＭＳ Ｐゴシック" panose="020B0600070205080204" pitchFamily="34" charset="-128"/>
              </a:rPr>
              <a:t>Inverse Compton scattering</a:t>
            </a:r>
          </a:p>
          <a:p>
            <a:r>
              <a:rPr lang="en-US" altLang="en-HR">
                <a:latin typeface="Arial" panose="020B0604020202020204" pitchFamily="34" charset="0"/>
                <a:ea typeface="ＭＳ Ｐゴシック" panose="020B0600070205080204" pitchFamily="34" charset="-128"/>
              </a:rPr>
              <a:t>Inverse Compton scattering is important in </a:t>
            </a:r>
            <a:r>
              <a:rPr lang="en-US" altLang="en-HR">
                <a:latin typeface="Arial" panose="020B0604020202020204" pitchFamily="34" charset="0"/>
                <a:ea typeface="ＭＳ Ｐゴシック" panose="020B0600070205080204" pitchFamily="34" charset="-128"/>
                <a:hlinkClick r:id="rId5" action="ppaction://hlinkfile" tooltip="Astrophysics"/>
              </a:rPr>
              <a:t>astrophysics</a:t>
            </a:r>
            <a:r>
              <a:rPr lang="en-US" altLang="en-HR">
                <a:latin typeface="Arial" panose="020B0604020202020204" pitchFamily="34" charset="0"/>
                <a:ea typeface="ＭＳ Ｐゴシック" panose="020B0600070205080204" pitchFamily="34" charset="-128"/>
              </a:rPr>
              <a:t>. In </a:t>
            </a:r>
            <a:r>
              <a:rPr lang="en-US" altLang="en-HR">
                <a:latin typeface="Arial" panose="020B0604020202020204" pitchFamily="34" charset="0"/>
                <a:ea typeface="ＭＳ Ｐゴシック" panose="020B0600070205080204" pitchFamily="34" charset="-128"/>
                <a:hlinkClick r:id="rId6" action="ppaction://hlinkfile" tooltip="X-ray astronomy"/>
              </a:rPr>
              <a:t>X-ray astronomy</a:t>
            </a:r>
            <a:r>
              <a:rPr lang="en-US" altLang="en-HR">
                <a:latin typeface="Arial" panose="020B0604020202020204" pitchFamily="34" charset="0"/>
                <a:ea typeface="ＭＳ Ｐゴシック" panose="020B0600070205080204" pitchFamily="34" charset="-128"/>
              </a:rPr>
              <a:t>, the </a:t>
            </a:r>
            <a:r>
              <a:rPr lang="en-US" altLang="en-HR">
                <a:latin typeface="Arial" panose="020B0604020202020204" pitchFamily="34" charset="0"/>
                <a:ea typeface="ＭＳ Ｐゴシック" panose="020B0600070205080204" pitchFamily="34" charset="-128"/>
                <a:hlinkClick r:id="rId7" action="ppaction://hlinkfile" tooltip="Accretion disc"/>
              </a:rPr>
              <a:t>accretion disc</a:t>
            </a:r>
            <a:r>
              <a:rPr lang="en-US" altLang="en-HR">
                <a:latin typeface="Arial" panose="020B0604020202020204" pitchFamily="34" charset="0"/>
                <a:ea typeface="ＭＳ Ｐゴシック" panose="020B0600070205080204" pitchFamily="34" charset="-128"/>
              </a:rPr>
              <a:t> surrounding a </a:t>
            </a:r>
            <a:r>
              <a:rPr lang="en-US" altLang="en-HR">
                <a:latin typeface="Arial" panose="020B0604020202020204" pitchFamily="34" charset="0"/>
                <a:ea typeface="ＭＳ Ｐゴシック" panose="020B0600070205080204" pitchFamily="34" charset="-128"/>
                <a:hlinkClick r:id="rId8" action="ppaction://hlinkfile" tooltip="Black hole"/>
              </a:rPr>
              <a:t>black hole</a:t>
            </a:r>
            <a:r>
              <a:rPr lang="en-US" altLang="en-HR">
                <a:latin typeface="Arial" panose="020B0604020202020204" pitchFamily="34" charset="0"/>
                <a:ea typeface="ＭＳ Ｐゴシック" panose="020B0600070205080204" pitchFamily="34" charset="-128"/>
              </a:rPr>
              <a:t> is believed to produce a thermal spectrum. The lower energy photons produced from this spectrum are scattered to higher energies by relativistic electrons in the surrounding </a:t>
            </a:r>
            <a:r>
              <a:rPr lang="en-US" altLang="en-HR">
                <a:latin typeface="Arial" panose="020B0604020202020204" pitchFamily="34" charset="0"/>
                <a:ea typeface="ＭＳ Ｐゴシック" panose="020B0600070205080204" pitchFamily="34" charset="-128"/>
                <a:hlinkClick r:id="rId9" action="ppaction://hlinkfile" tooltip="Corona"/>
              </a:rPr>
              <a:t>corona</a:t>
            </a:r>
            <a:r>
              <a:rPr lang="en-US" altLang="en-HR">
                <a:latin typeface="Arial" panose="020B0604020202020204" pitchFamily="34" charset="0"/>
                <a:ea typeface="ＭＳ Ｐゴシック" panose="020B0600070205080204" pitchFamily="34" charset="-128"/>
              </a:rPr>
              <a:t>. This is believed to cause the power law component in the X-ray spectra (0.2-10 keV) of accreting black holes.</a:t>
            </a:r>
          </a:p>
          <a:p>
            <a:endParaRPr lang="hr-HR" altLang="en-HR" b="1" i="1">
              <a:latin typeface="Times New Roman" panose="02020603050405020304" pitchFamily="18" charset="0"/>
              <a:ea typeface="ＭＳ Ｐゴシック" panose="020B0600070205080204" pitchFamily="34" charset="-128"/>
            </a:endParaRPr>
          </a:p>
          <a:p>
            <a:r>
              <a:rPr lang="hr-HR" altLang="en-HR" b="1" i="1">
                <a:latin typeface="Times New Roman" panose="02020603050405020304" pitchFamily="18" charset="0"/>
                <a:ea typeface="ＭＳ Ｐゴシック" panose="020B0600070205080204" pitchFamily="34" charset="-128"/>
              </a:rPr>
              <a:t>high-energy phenomena:pair production</a:t>
            </a:r>
          </a:p>
          <a:p>
            <a:r>
              <a:rPr lang="en-US" altLang="en-HR" b="1" i="1">
                <a:latin typeface="Times New Roman" panose="02020603050405020304" pitchFamily="18" charset="0"/>
                <a:ea typeface="ＭＳ Ｐゴシック" panose="020B0600070205080204" pitchFamily="34" charset="-128"/>
              </a:rPr>
              <a:t>Cerenkov Radiation </a:t>
            </a:r>
          </a:p>
          <a:p>
            <a:r>
              <a:rPr lang="en-US" altLang="en-HR">
                <a:latin typeface="Times New Roman" panose="02020603050405020304" pitchFamily="18" charset="0"/>
                <a:ea typeface="ＭＳ Ｐゴシック" panose="020B0600070205080204" pitchFamily="34" charset="-128"/>
              </a:rPr>
              <a:t>Electromagnetic radiation is emitted when a charged particle passes through a medium under the condition </a:t>
            </a:r>
          </a:p>
          <a:p>
            <a:r>
              <a:rPr lang="pt-BR" altLang="en-HR" i="1">
                <a:latin typeface="Times New Roman" panose="02020603050405020304" pitchFamily="18" charset="0"/>
                <a:ea typeface="ＭＳ Ｐゴシック" panose="020B0600070205080204" pitchFamily="34" charset="-128"/>
              </a:rPr>
              <a:t>v ≡βc &gt;v</a:t>
            </a:r>
            <a:r>
              <a:rPr lang="pt-BR" altLang="en-HR" i="1" baseline="30000">
                <a:latin typeface="Times New Roman" panose="02020603050405020304" pitchFamily="18" charset="0"/>
                <a:ea typeface="ＭＳ Ｐゴシック" panose="020B0600070205080204" pitchFamily="34" charset="-128"/>
              </a:rPr>
              <a:t>phase </a:t>
            </a:r>
            <a:r>
              <a:rPr lang="pt-BR" altLang="en-HR" i="1">
                <a:latin typeface="Times New Roman" panose="02020603050405020304" pitchFamily="18" charset="0"/>
                <a:ea typeface="ＭＳ Ｐゴシック" panose="020B0600070205080204" pitchFamily="34" charset="-128"/>
              </a:rPr>
              <a:t>≡c / n (14.15)</a:t>
            </a:r>
          </a:p>
          <a:p>
            <a:r>
              <a:rPr lang="en-US" altLang="en-HR" i="1">
                <a:latin typeface="Times New Roman" panose="02020603050405020304" pitchFamily="18" charset="0"/>
                <a:ea typeface="ＭＳ Ｐゴシック" panose="020B0600070205080204" pitchFamily="34" charset="-128"/>
              </a:rPr>
              <a:t>group </a:t>
            </a:r>
          </a:p>
          <a:p>
            <a:r>
              <a:rPr lang="en-US" altLang="en-HR">
                <a:latin typeface="Times New Roman" panose="02020603050405020304" pitchFamily="18" charset="0"/>
                <a:ea typeface="ＭＳ Ｐゴシック" panose="020B0600070205080204" pitchFamily="34" charset="-128"/>
              </a:rPr>
              <a:t>where n is the index of refraction of the medium. When β</a:t>
            </a:r>
            <a:r>
              <a:rPr lang="en-US" altLang="en-HR" i="1">
                <a:latin typeface="Times New Roman" panose="02020603050405020304" pitchFamily="18" charset="0"/>
                <a:ea typeface="ＭＳ Ｐゴシック" panose="020B0600070205080204" pitchFamily="34" charset="-128"/>
              </a:rPr>
              <a:t>n &gt;1, there is an angle (a direction) where constructive interference occurs. This radiation is a particular form of energy loss, due to soft collisions, and is not an additional amount of energy loss. Soft collisions involve small energy transfers from charged particles to distant atoms which become excited and subsequently emit coherent radiation (see Evans, p. 589). </a:t>
            </a:r>
            <a:endParaRPr lang="hr-HR" altLang="en-HR" i="1">
              <a:latin typeface="Times New Roman" panose="02020603050405020304" pitchFamily="18" charset="0"/>
              <a:ea typeface="ＭＳ Ｐゴシック" panose="020B0600070205080204" pitchFamily="34" charset="-128"/>
            </a:endParaRPr>
          </a:p>
          <a:p>
            <a:r>
              <a:rPr lang="en-US" altLang="en-HR">
                <a:latin typeface="Arial" panose="020B0604020202020204" pitchFamily="34" charset="0"/>
                <a:ea typeface="ＭＳ Ｐゴシック" panose="020B0600070205080204" pitchFamily="34" charset="-128"/>
              </a:rPr>
              <a:t>In </a:t>
            </a:r>
            <a:r>
              <a:rPr lang="en-US" altLang="en-HR">
                <a:latin typeface="Arial" panose="020B0604020202020204" pitchFamily="34" charset="0"/>
                <a:ea typeface="ＭＳ Ｐゴシック" panose="020B0600070205080204" pitchFamily="34" charset="-128"/>
                <a:hlinkClick r:id="rId10" action="ppaction://hlinkfile" tooltip="Quantum electrodynamics"/>
              </a:rPr>
              <a:t>quantum electrodynamics</a:t>
            </a:r>
            <a:r>
              <a:rPr lang="en-US" altLang="en-HR">
                <a:latin typeface="Arial" panose="020B0604020202020204" pitchFamily="34" charset="0"/>
                <a:ea typeface="ＭＳ Ｐゴシック" panose="020B0600070205080204" pitchFamily="34" charset="-128"/>
              </a:rPr>
              <a:t>, </a:t>
            </a:r>
            <a:r>
              <a:rPr lang="en-US" altLang="en-HR" b="1">
                <a:latin typeface="Arial" panose="020B0604020202020204" pitchFamily="34" charset="0"/>
                <a:ea typeface="ＭＳ Ｐゴシック" panose="020B0600070205080204" pitchFamily="34" charset="-128"/>
              </a:rPr>
              <a:t>Bhabha scattering</a:t>
            </a:r>
            <a:r>
              <a:rPr lang="en-US" altLang="en-HR">
                <a:latin typeface="Arial" panose="020B0604020202020204" pitchFamily="34" charset="0"/>
                <a:ea typeface="ＭＳ Ｐゴシック" panose="020B0600070205080204" pitchFamily="34" charset="-128"/>
              </a:rPr>
              <a:t> is the </a:t>
            </a:r>
            <a:r>
              <a:rPr lang="en-US" altLang="en-HR">
                <a:latin typeface="Arial" panose="020B0604020202020204" pitchFamily="34" charset="0"/>
                <a:ea typeface="ＭＳ Ｐゴシック" panose="020B0600070205080204" pitchFamily="34" charset="-128"/>
                <a:hlinkClick r:id="rId3" action="ppaction://hlinkfile" tooltip="Electron"/>
              </a:rPr>
              <a:t>electron</a:t>
            </a:r>
            <a:r>
              <a:rPr lang="en-US" altLang="en-HR">
                <a:latin typeface="Arial" panose="020B0604020202020204" pitchFamily="34" charset="0"/>
                <a:ea typeface="ＭＳ Ｐゴシック" panose="020B0600070205080204" pitchFamily="34" charset="-128"/>
              </a:rPr>
              <a:t>-</a:t>
            </a:r>
            <a:r>
              <a:rPr lang="en-US" altLang="en-HR">
                <a:latin typeface="Arial" panose="020B0604020202020204" pitchFamily="34" charset="0"/>
                <a:ea typeface="ＭＳ Ｐゴシック" panose="020B0600070205080204" pitchFamily="34" charset="-128"/>
                <a:hlinkClick r:id="rId11" action="ppaction://hlinkfile" tooltip="Positron"/>
              </a:rPr>
              <a:t>positron</a:t>
            </a:r>
            <a:r>
              <a:rPr lang="en-US" altLang="en-HR">
                <a:latin typeface="Arial" panose="020B0604020202020204" pitchFamily="34" charset="0"/>
                <a:ea typeface="ＭＳ Ｐゴシック" panose="020B0600070205080204" pitchFamily="34" charset="-128"/>
              </a:rPr>
              <a:t> </a:t>
            </a:r>
            <a:r>
              <a:rPr lang="en-US" altLang="en-HR">
                <a:latin typeface="Arial" panose="020B0604020202020204" pitchFamily="34" charset="0"/>
                <a:ea typeface="ＭＳ Ｐゴシック" panose="020B0600070205080204" pitchFamily="34" charset="-128"/>
                <a:hlinkClick r:id="rId12" action="ppaction://hlinkfile" tooltip="Scattering"/>
              </a:rPr>
              <a:t>scattering</a:t>
            </a:r>
            <a:r>
              <a:rPr lang="en-US" altLang="en-HR">
                <a:latin typeface="Arial" panose="020B0604020202020204" pitchFamily="34" charset="0"/>
                <a:ea typeface="ＭＳ Ｐゴシック" panose="020B0600070205080204" pitchFamily="34" charset="-128"/>
              </a:rPr>
              <a:t> process:</a:t>
            </a:r>
            <a:endParaRPr lang="hr-HR" altLang="en-HR" i="1">
              <a:latin typeface="Times New Roman" panose="02020603050405020304" pitchFamily="18" charset="0"/>
              <a:ea typeface="ＭＳ Ｐゴシック" panose="020B0600070205080204" pitchFamily="34" charset="-128"/>
            </a:endParaRPr>
          </a:p>
          <a:p>
            <a:r>
              <a:rPr lang="en-US" altLang="en-HR" b="1">
                <a:latin typeface="Arial" panose="020B0604020202020204" pitchFamily="34" charset="0"/>
                <a:ea typeface="ＭＳ Ｐゴシック" panose="020B0600070205080204" pitchFamily="34" charset="-128"/>
              </a:rPr>
              <a:t>Møller scattering</a:t>
            </a:r>
            <a:r>
              <a:rPr lang="en-US" altLang="en-HR">
                <a:latin typeface="Arial" panose="020B0604020202020204" pitchFamily="34" charset="0"/>
                <a:ea typeface="ＭＳ Ｐゴシック" panose="020B0600070205080204" pitchFamily="34" charset="-128"/>
              </a:rPr>
              <a:t> is the name given to </a:t>
            </a:r>
            <a:r>
              <a:rPr lang="en-US" altLang="en-HR">
                <a:latin typeface="Arial" panose="020B0604020202020204" pitchFamily="34" charset="0"/>
                <a:ea typeface="ＭＳ Ｐゴシック" panose="020B0600070205080204" pitchFamily="34" charset="-128"/>
                <a:hlinkClick r:id="rId3" action="ppaction://hlinkfile" tooltip="Electron"/>
              </a:rPr>
              <a:t>electron</a:t>
            </a:r>
            <a:r>
              <a:rPr lang="en-US" altLang="en-HR">
                <a:latin typeface="Arial" panose="020B0604020202020204" pitchFamily="34" charset="0"/>
                <a:ea typeface="ＭＳ Ｐゴシック" panose="020B0600070205080204" pitchFamily="34" charset="-128"/>
              </a:rPr>
              <a:t>-electron scattering in </a:t>
            </a:r>
            <a:r>
              <a:rPr lang="en-US" altLang="en-HR">
                <a:latin typeface="Arial" panose="020B0604020202020204" pitchFamily="34" charset="0"/>
                <a:ea typeface="ＭＳ Ｐゴシック" panose="020B0600070205080204" pitchFamily="34" charset="-128"/>
                <a:hlinkClick r:id="rId13" action="ppaction://hlinkfile" tooltip="Quantum Field Theory"/>
              </a:rPr>
              <a:t>Quantum Field Theory</a:t>
            </a:r>
            <a:endParaRPr lang="hr-HR" altLang="en-HR">
              <a:latin typeface="Arial" panose="020B0604020202020204" pitchFamily="34" charset="0"/>
              <a:ea typeface="ＭＳ Ｐゴシック" panose="020B0600070205080204" pitchFamily="34" charset="-128"/>
            </a:endParaRPr>
          </a:p>
          <a:p>
            <a:endParaRPr lang="hr-HR" altLang="en-HR">
              <a:latin typeface="Arial" panose="020B0604020202020204" pitchFamily="34" charset="0"/>
              <a:ea typeface="ＭＳ Ｐゴシック" panose="020B0600070205080204" pitchFamily="34" charset="-128"/>
            </a:endParaRPr>
          </a:p>
          <a:p>
            <a:r>
              <a:rPr lang="hr-HR" altLang="en-HR">
                <a:latin typeface="Arial" panose="020B0604020202020204" pitchFamily="34" charset="0"/>
                <a:ea typeface="ＭＳ Ｐゴシック" panose="020B0600070205080204" pitchFamily="34" charset="-128"/>
              </a:rPr>
              <a:t>Zakocno zracenje:</a:t>
            </a:r>
          </a:p>
          <a:p>
            <a:r>
              <a:rPr lang="en-US" altLang="en-HR">
                <a:latin typeface="Times New Roman" panose="02020603050405020304" pitchFamily="18" charset="0"/>
                <a:ea typeface="ＭＳ Ｐゴシック" panose="020B0600070205080204" pitchFamily="34" charset="-128"/>
              </a:rPr>
              <a:t>Notice the (Z/M)</a:t>
            </a:r>
            <a:r>
              <a:rPr lang="en-US" altLang="en-HR" baseline="30000">
                <a:latin typeface="Times New Roman" panose="02020603050405020304" pitchFamily="18" charset="0"/>
                <a:ea typeface="ＭＳ Ｐゴシック" panose="020B0600070205080204" pitchFamily="34" charset="-128"/>
              </a:rPr>
              <a:t>2 </a:t>
            </a:r>
            <a:r>
              <a:rPr lang="en-US" altLang="en-HR">
                <a:latin typeface="Times New Roman" panose="02020603050405020304" pitchFamily="18" charset="0"/>
                <a:ea typeface="ＭＳ Ｐゴシック" panose="020B0600070205080204" pitchFamily="34" charset="-128"/>
              </a:rPr>
              <a:t>dependence; this shows that bremsstrahlung is more important in a high-Z medium and is more important for electrons and positrons than for protons and α-particles. </a:t>
            </a:r>
            <a:endParaRPr lang="hr-HR" altLang="en-HR">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7">
            <a:extLst>
              <a:ext uri="{FF2B5EF4-FFF2-40B4-BE49-F238E27FC236}">
                <a16:creationId xmlns:a16="http://schemas.microsoft.com/office/drawing/2014/main" id="{FB0756B8-CF88-7597-902F-C99CECEDE384}"/>
              </a:ext>
            </a:extLst>
          </p:cNvPr>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fld id="{D64FF020-BCD9-E942-AE2B-E35FD9752148}" type="slidenum">
              <a:rPr lang="en-US" altLang="en-HR" sz="1200" smtClean="0">
                <a:latin typeface="Arial" panose="020B0604020202020204" pitchFamily="34" charset="0"/>
              </a:rPr>
              <a:pPr/>
              <a:t>12</a:t>
            </a:fld>
            <a:endParaRPr lang="en-US" altLang="en-HR" sz="1200">
              <a:latin typeface="Arial" panose="020B0604020202020204" pitchFamily="34" charset="0"/>
            </a:endParaRPr>
          </a:p>
        </p:txBody>
      </p:sp>
      <p:sp>
        <p:nvSpPr>
          <p:cNvPr id="57346" name="Rectangle 2">
            <a:extLst>
              <a:ext uri="{FF2B5EF4-FFF2-40B4-BE49-F238E27FC236}">
                <a16:creationId xmlns:a16="http://schemas.microsoft.com/office/drawing/2014/main" id="{092EF6D9-43AB-EF71-7078-32423A03D0A2}"/>
              </a:ext>
            </a:extLst>
          </p:cNvPr>
          <p:cNvSpPr>
            <a:spLocks noChangeArrowheads="1" noTextEdit="1"/>
          </p:cNvSpPr>
          <p:nvPr>
            <p:ph type="sldImg"/>
          </p:nvPr>
        </p:nvSpPr>
        <p:spPr>
          <a:ln/>
        </p:spPr>
      </p:sp>
      <p:sp>
        <p:nvSpPr>
          <p:cNvPr id="57347" name="Rectangle 3">
            <a:extLst>
              <a:ext uri="{FF2B5EF4-FFF2-40B4-BE49-F238E27FC236}">
                <a16:creationId xmlns:a16="http://schemas.microsoft.com/office/drawing/2014/main" id="{F2A9F247-0260-BE41-724C-45AC5394AE93}"/>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sq">
                <a:solidFill>
                  <a:srgbClr val="000000"/>
                </a:solidFill>
                <a:miter lim="800000"/>
                <a:headEnd type="none" w="sm" len="sm"/>
                <a:tailEnd type="none" w="sm" len="sm"/>
              </a14:hiddenLine>
            </a:ext>
          </a:extLst>
        </p:spPr>
        <p:txBody>
          <a:bodyPr/>
          <a:lstStyle/>
          <a:p>
            <a:r>
              <a:rPr lang="hr-HR" altLang="en-HR" b="1" i="1">
                <a:latin typeface="Times New Roman" panose="02020603050405020304" pitchFamily="18" charset="0"/>
                <a:ea typeface="ＭＳ Ｐゴシック" panose="020B0600070205080204" pitchFamily="34" charset="-128"/>
              </a:rPr>
              <a:t>Low energy phenomena :photoelectric effect</a:t>
            </a:r>
          </a:p>
          <a:p>
            <a:r>
              <a:rPr lang="hr-HR" altLang="en-HR" b="1" i="1">
                <a:latin typeface="Times New Roman" panose="02020603050405020304" pitchFamily="18" charset="0"/>
                <a:ea typeface="ＭＳ Ｐゴシック" panose="020B0600070205080204" pitchFamily="34" charset="-128"/>
              </a:rPr>
              <a:t>mid-energy phenomena:compton scattering</a:t>
            </a:r>
          </a:p>
          <a:p>
            <a:r>
              <a:rPr lang="en-US" altLang="en-HR">
                <a:latin typeface="Arial" panose="020B0604020202020204" pitchFamily="34" charset="0"/>
                <a:ea typeface="ＭＳ Ｐゴシック" panose="020B0600070205080204" pitchFamily="34" charset="-128"/>
              </a:rPr>
              <a:t>Compton scattering usually refers to the interaction involving only the </a:t>
            </a:r>
            <a:r>
              <a:rPr lang="en-US" altLang="en-HR">
                <a:latin typeface="Arial" panose="020B0604020202020204" pitchFamily="34" charset="0"/>
                <a:ea typeface="ＭＳ Ｐゴシック" panose="020B0600070205080204" pitchFamily="34" charset="-128"/>
                <a:hlinkClick r:id="rId3" action="ppaction://hlinkfile" tooltip="Electron"/>
              </a:rPr>
              <a:t>electrons</a:t>
            </a:r>
            <a:r>
              <a:rPr lang="en-US" altLang="en-HR">
                <a:latin typeface="Arial" panose="020B0604020202020204" pitchFamily="34" charset="0"/>
                <a:ea typeface="ＭＳ Ｐゴシック" panose="020B0600070205080204" pitchFamily="34" charset="-128"/>
              </a:rPr>
              <a:t> of an </a:t>
            </a:r>
            <a:r>
              <a:rPr lang="en-US" altLang="en-HR">
                <a:latin typeface="Arial" panose="020B0604020202020204" pitchFamily="34" charset="0"/>
                <a:ea typeface="ＭＳ Ｐゴシック" panose="020B0600070205080204" pitchFamily="34" charset="-128"/>
                <a:hlinkClick r:id="rId4" action="ppaction://hlinkfile" tooltip="Atom"/>
              </a:rPr>
              <a:t>atom</a:t>
            </a:r>
            <a:endParaRPr lang="hr-HR" altLang="en-HR">
              <a:latin typeface="Arial" panose="020B0604020202020204" pitchFamily="34" charset="0"/>
              <a:ea typeface="ＭＳ Ｐゴシック" panose="020B0600070205080204" pitchFamily="34" charset="-128"/>
            </a:endParaRPr>
          </a:p>
          <a:p>
            <a:r>
              <a:rPr lang="en-US" altLang="en-HR" b="1">
                <a:latin typeface="Arial" panose="020B0604020202020204" pitchFamily="34" charset="0"/>
                <a:ea typeface="ＭＳ Ｐゴシック" panose="020B0600070205080204" pitchFamily="34" charset="-128"/>
              </a:rPr>
              <a:t>Inverse Compton scattering</a:t>
            </a:r>
          </a:p>
          <a:p>
            <a:r>
              <a:rPr lang="en-US" altLang="en-HR">
                <a:latin typeface="Arial" panose="020B0604020202020204" pitchFamily="34" charset="0"/>
                <a:ea typeface="ＭＳ Ｐゴシック" panose="020B0600070205080204" pitchFamily="34" charset="-128"/>
              </a:rPr>
              <a:t>Inverse Compton scattering is important in </a:t>
            </a:r>
            <a:r>
              <a:rPr lang="en-US" altLang="en-HR">
                <a:latin typeface="Arial" panose="020B0604020202020204" pitchFamily="34" charset="0"/>
                <a:ea typeface="ＭＳ Ｐゴシック" panose="020B0600070205080204" pitchFamily="34" charset="-128"/>
                <a:hlinkClick r:id="rId5" action="ppaction://hlinkfile" tooltip="Astrophysics"/>
              </a:rPr>
              <a:t>astrophysics</a:t>
            </a:r>
            <a:r>
              <a:rPr lang="en-US" altLang="en-HR">
                <a:latin typeface="Arial" panose="020B0604020202020204" pitchFamily="34" charset="0"/>
                <a:ea typeface="ＭＳ Ｐゴシック" panose="020B0600070205080204" pitchFamily="34" charset="-128"/>
              </a:rPr>
              <a:t>. In </a:t>
            </a:r>
            <a:r>
              <a:rPr lang="en-US" altLang="en-HR">
                <a:latin typeface="Arial" panose="020B0604020202020204" pitchFamily="34" charset="0"/>
                <a:ea typeface="ＭＳ Ｐゴシック" panose="020B0600070205080204" pitchFamily="34" charset="-128"/>
                <a:hlinkClick r:id="rId6" action="ppaction://hlinkfile" tooltip="X-ray astronomy"/>
              </a:rPr>
              <a:t>X-ray astronomy</a:t>
            </a:r>
            <a:r>
              <a:rPr lang="en-US" altLang="en-HR">
                <a:latin typeface="Arial" panose="020B0604020202020204" pitchFamily="34" charset="0"/>
                <a:ea typeface="ＭＳ Ｐゴシック" panose="020B0600070205080204" pitchFamily="34" charset="-128"/>
              </a:rPr>
              <a:t>, the </a:t>
            </a:r>
            <a:r>
              <a:rPr lang="en-US" altLang="en-HR">
                <a:latin typeface="Arial" panose="020B0604020202020204" pitchFamily="34" charset="0"/>
                <a:ea typeface="ＭＳ Ｐゴシック" panose="020B0600070205080204" pitchFamily="34" charset="-128"/>
                <a:hlinkClick r:id="rId7" action="ppaction://hlinkfile" tooltip="Accretion disc"/>
              </a:rPr>
              <a:t>accretion disc</a:t>
            </a:r>
            <a:r>
              <a:rPr lang="en-US" altLang="en-HR">
                <a:latin typeface="Arial" panose="020B0604020202020204" pitchFamily="34" charset="0"/>
                <a:ea typeface="ＭＳ Ｐゴシック" panose="020B0600070205080204" pitchFamily="34" charset="-128"/>
              </a:rPr>
              <a:t> surrounding a </a:t>
            </a:r>
            <a:r>
              <a:rPr lang="en-US" altLang="en-HR">
                <a:latin typeface="Arial" panose="020B0604020202020204" pitchFamily="34" charset="0"/>
                <a:ea typeface="ＭＳ Ｐゴシック" panose="020B0600070205080204" pitchFamily="34" charset="-128"/>
                <a:hlinkClick r:id="rId8" action="ppaction://hlinkfile" tooltip="Black hole"/>
              </a:rPr>
              <a:t>black hole</a:t>
            </a:r>
            <a:r>
              <a:rPr lang="en-US" altLang="en-HR">
                <a:latin typeface="Arial" panose="020B0604020202020204" pitchFamily="34" charset="0"/>
                <a:ea typeface="ＭＳ Ｐゴシック" panose="020B0600070205080204" pitchFamily="34" charset="-128"/>
              </a:rPr>
              <a:t> is believed to produce a thermal spectrum. The lower energy photons produced from this spectrum are scattered to higher energies by relativistic electrons in the surrounding </a:t>
            </a:r>
            <a:r>
              <a:rPr lang="en-US" altLang="en-HR">
                <a:latin typeface="Arial" panose="020B0604020202020204" pitchFamily="34" charset="0"/>
                <a:ea typeface="ＭＳ Ｐゴシック" panose="020B0600070205080204" pitchFamily="34" charset="-128"/>
                <a:hlinkClick r:id="rId9" action="ppaction://hlinkfile" tooltip="Corona"/>
              </a:rPr>
              <a:t>corona</a:t>
            </a:r>
            <a:r>
              <a:rPr lang="en-US" altLang="en-HR">
                <a:latin typeface="Arial" panose="020B0604020202020204" pitchFamily="34" charset="0"/>
                <a:ea typeface="ＭＳ Ｐゴシック" panose="020B0600070205080204" pitchFamily="34" charset="-128"/>
              </a:rPr>
              <a:t>. This is believed to cause the power law component in the X-ray spectra (0.2-10 keV) of accreting black holes.</a:t>
            </a:r>
          </a:p>
          <a:p>
            <a:endParaRPr lang="hr-HR" altLang="en-HR" b="1" i="1">
              <a:latin typeface="Times New Roman" panose="02020603050405020304" pitchFamily="18" charset="0"/>
              <a:ea typeface="ＭＳ Ｐゴシック" panose="020B0600070205080204" pitchFamily="34" charset="-128"/>
            </a:endParaRPr>
          </a:p>
          <a:p>
            <a:r>
              <a:rPr lang="hr-HR" altLang="en-HR" b="1" i="1">
                <a:latin typeface="Times New Roman" panose="02020603050405020304" pitchFamily="18" charset="0"/>
                <a:ea typeface="ＭＳ Ｐゴシック" panose="020B0600070205080204" pitchFamily="34" charset="-128"/>
              </a:rPr>
              <a:t>high-energy phenomena:pair production</a:t>
            </a:r>
          </a:p>
          <a:p>
            <a:r>
              <a:rPr lang="en-US" altLang="en-HR" b="1" i="1">
                <a:latin typeface="Times New Roman" panose="02020603050405020304" pitchFamily="18" charset="0"/>
                <a:ea typeface="ＭＳ Ｐゴシック" panose="020B0600070205080204" pitchFamily="34" charset="-128"/>
              </a:rPr>
              <a:t>Cerenkov Radiation </a:t>
            </a:r>
          </a:p>
          <a:p>
            <a:r>
              <a:rPr lang="en-US" altLang="en-HR">
                <a:latin typeface="Times New Roman" panose="02020603050405020304" pitchFamily="18" charset="0"/>
                <a:ea typeface="ＭＳ Ｐゴシック" panose="020B0600070205080204" pitchFamily="34" charset="-128"/>
              </a:rPr>
              <a:t>Electromagnetic radiation is emitted when a charged particle passes through a medium under the condition </a:t>
            </a:r>
          </a:p>
          <a:p>
            <a:r>
              <a:rPr lang="pt-BR" altLang="en-HR" i="1">
                <a:latin typeface="Times New Roman" panose="02020603050405020304" pitchFamily="18" charset="0"/>
                <a:ea typeface="ＭＳ Ｐゴシック" panose="020B0600070205080204" pitchFamily="34" charset="-128"/>
              </a:rPr>
              <a:t>v ≡βc &gt;v</a:t>
            </a:r>
            <a:r>
              <a:rPr lang="pt-BR" altLang="en-HR" i="1" baseline="30000">
                <a:latin typeface="Times New Roman" panose="02020603050405020304" pitchFamily="18" charset="0"/>
                <a:ea typeface="ＭＳ Ｐゴシック" panose="020B0600070205080204" pitchFamily="34" charset="-128"/>
              </a:rPr>
              <a:t>phase </a:t>
            </a:r>
            <a:r>
              <a:rPr lang="pt-BR" altLang="en-HR" i="1">
                <a:latin typeface="Times New Roman" panose="02020603050405020304" pitchFamily="18" charset="0"/>
                <a:ea typeface="ＭＳ Ｐゴシック" panose="020B0600070205080204" pitchFamily="34" charset="-128"/>
              </a:rPr>
              <a:t>≡c / n (14.15)</a:t>
            </a:r>
          </a:p>
          <a:p>
            <a:r>
              <a:rPr lang="en-US" altLang="en-HR" i="1">
                <a:latin typeface="Times New Roman" panose="02020603050405020304" pitchFamily="18" charset="0"/>
                <a:ea typeface="ＭＳ Ｐゴシック" panose="020B0600070205080204" pitchFamily="34" charset="-128"/>
              </a:rPr>
              <a:t>group </a:t>
            </a:r>
          </a:p>
          <a:p>
            <a:r>
              <a:rPr lang="en-US" altLang="en-HR">
                <a:latin typeface="Times New Roman" panose="02020603050405020304" pitchFamily="18" charset="0"/>
                <a:ea typeface="ＭＳ Ｐゴシック" panose="020B0600070205080204" pitchFamily="34" charset="-128"/>
              </a:rPr>
              <a:t>where n is the index of refraction of the medium. When β</a:t>
            </a:r>
            <a:r>
              <a:rPr lang="en-US" altLang="en-HR" i="1">
                <a:latin typeface="Times New Roman" panose="02020603050405020304" pitchFamily="18" charset="0"/>
                <a:ea typeface="ＭＳ Ｐゴシック" panose="020B0600070205080204" pitchFamily="34" charset="-128"/>
              </a:rPr>
              <a:t>n &gt;1, there is an angle (a direction) where constructive interference occurs. This radiation is a particular form of energy loss, due to soft collisions, and is not an additional amount of energy loss. Soft collisions involve small energy transfers from charged particles to distant atoms which become excited and subsequently emit coherent radiation (see Evans, p. 589). </a:t>
            </a:r>
            <a:endParaRPr lang="hr-HR" altLang="en-HR" i="1">
              <a:latin typeface="Times New Roman" panose="02020603050405020304" pitchFamily="18" charset="0"/>
              <a:ea typeface="ＭＳ Ｐゴシック" panose="020B0600070205080204" pitchFamily="34" charset="-128"/>
            </a:endParaRPr>
          </a:p>
          <a:p>
            <a:r>
              <a:rPr lang="en-US" altLang="en-HR">
                <a:latin typeface="Arial" panose="020B0604020202020204" pitchFamily="34" charset="0"/>
                <a:ea typeface="ＭＳ Ｐゴシック" panose="020B0600070205080204" pitchFamily="34" charset="-128"/>
              </a:rPr>
              <a:t>In </a:t>
            </a:r>
            <a:r>
              <a:rPr lang="en-US" altLang="en-HR">
                <a:latin typeface="Arial" panose="020B0604020202020204" pitchFamily="34" charset="0"/>
                <a:ea typeface="ＭＳ Ｐゴシック" panose="020B0600070205080204" pitchFamily="34" charset="-128"/>
                <a:hlinkClick r:id="rId10" action="ppaction://hlinkfile" tooltip="Quantum electrodynamics"/>
              </a:rPr>
              <a:t>quantum electrodynamics</a:t>
            </a:r>
            <a:r>
              <a:rPr lang="en-US" altLang="en-HR">
                <a:latin typeface="Arial" panose="020B0604020202020204" pitchFamily="34" charset="0"/>
                <a:ea typeface="ＭＳ Ｐゴシック" panose="020B0600070205080204" pitchFamily="34" charset="-128"/>
              </a:rPr>
              <a:t>, </a:t>
            </a:r>
            <a:r>
              <a:rPr lang="en-US" altLang="en-HR" b="1">
                <a:latin typeface="Arial" panose="020B0604020202020204" pitchFamily="34" charset="0"/>
                <a:ea typeface="ＭＳ Ｐゴシック" panose="020B0600070205080204" pitchFamily="34" charset="-128"/>
              </a:rPr>
              <a:t>Bhabha scattering</a:t>
            </a:r>
            <a:r>
              <a:rPr lang="en-US" altLang="en-HR">
                <a:latin typeface="Arial" panose="020B0604020202020204" pitchFamily="34" charset="0"/>
                <a:ea typeface="ＭＳ Ｐゴシック" panose="020B0600070205080204" pitchFamily="34" charset="-128"/>
              </a:rPr>
              <a:t> is the </a:t>
            </a:r>
            <a:r>
              <a:rPr lang="en-US" altLang="en-HR">
                <a:latin typeface="Arial" panose="020B0604020202020204" pitchFamily="34" charset="0"/>
                <a:ea typeface="ＭＳ Ｐゴシック" panose="020B0600070205080204" pitchFamily="34" charset="-128"/>
                <a:hlinkClick r:id="rId3" action="ppaction://hlinkfile" tooltip="Electron"/>
              </a:rPr>
              <a:t>electron</a:t>
            </a:r>
            <a:r>
              <a:rPr lang="en-US" altLang="en-HR">
                <a:latin typeface="Arial" panose="020B0604020202020204" pitchFamily="34" charset="0"/>
                <a:ea typeface="ＭＳ Ｐゴシック" panose="020B0600070205080204" pitchFamily="34" charset="-128"/>
              </a:rPr>
              <a:t>-</a:t>
            </a:r>
            <a:r>
              <a:rPr lang="en-US" altLang="en-HR">
                <a:latin typeface="Arial" panose="020B0604020202020204" pitchFamily="34" charset="0"/>
                <a:ea typeface="ＭＳ Ｐゴシック" panose="020B0600070205080204" pitchFamily="34" charset="-128"/>
                <a:hlinkClick r:id="rId11" action="ppaction://hlinkfile" tooltip="Positron"/>
              </a:rPr>
              <a:t>positron</a:t>
            </a:r>
            <a:r>
              <a:rPr lang="en-US" altLang="en-HR">
                <a:latin typeface="Arial" panose="020B0604020202020204" pitchFamily="34" charset="0"/>
                <a:ea typeface="ＭＳ Ｐゴシック" panose="020B0600070205080204" pitchFamily="34" charset="-128"/>
              </a:rPr>
              <a:t> </a:t>
            </a:r>
            <a:r>
              <a:rPr lang="en-US" altLang="en-HR">
                <a:latin typeface="Arial" panose="020B0604020202020204" pitchFamily="34" charset="0"/>
                <a:ea typeface="ＭＳ Ｐゴシック" panose="020B0600070205080204" pitchFamily="34" charset="-128"/>
                <a:hlinkClick r:id="rId12" action="ppaction://hlinkfile" tooltip="Scattering"/>
              </a:rPr>
              <a:t>scattering</a:t>
            </a:r>
            <a:r>
              <a:rPr lang="en-US" altLang="en-HR">
                <a:latin typeface="Arial" panose="020B0604020202020204" pitchFamily="34" charset="0"/>
                <a:ea typeface="ＭＳ Ｐゴシック" panose="020B0600070205080204" pitchFamily="34" charset="-128"/>
              </a:rPr>
              <a:t> process:</a:t>
            </a:r>
            <a:endParaRPr lang="hr-HR" altLang="en-HR" i="1">
              <a:latin typeface="Times New Roman" panose="02020603050405020304" pitchFamily="18" charset="0"/>
              <a:ea typeface="ＭＳ Ｐゴシック" panose="020B0600070205080204" pitchFamily="34" charset="-128"/>
            </a:endParaRPr>
          </a:p>
          <a:p>
            <a:r>
              <a:rPr lang="en-US" altLang="en-HR" b="1">
                <a:latin typeface="Arial" panose="020B0604020202020204" pitchFamily="34" charset="0"/>
                <a:ea typeface="ＭＳ Ｐゴシック" panose="020B0600070205080204" pitchFamily="34" charset="-128"/>
              </a:rPr>
              <a:t>Møller scattering</a:t>
            </a:r>
            <a:r>
              <a:rPr lang="en-US" altLang="en-HR">
                <a:latin typeface="Arial" panose="020B0604020202020204" pitchFamily="34" charset="0"/>
                <a:ea typeface="ＭＳ Ｐゴシック" panose="020B0600070205080204" pitchFamily="34" charset="-128"/>
              </a:rPr>
              <a:t> is the name given to </a:t>
            </a:r>
            <a:r>
              <a:rPr lang="en-US" altLang="en-HR">
                <a:latin typeface="Arial" panose="020B0604020202020204" pitchFamily="34" charset="0"/>
                <a:ea typeface="ＭＳ Ｐゴシック" panose="020B0600070205080204" pitchFamily="34" charset="-128"/>
                <a:hlinkClick r:id="rId3" action="ppaction://hlinkfile" tooltip="Electron"/>
              </a:rPr>
              <a:t>electron</a:t>
            </a:r>
            <a:r>
              <a:rPr lang="en-US" altLang="en-HR">
                <a:latin typeface="Arial" panose="020B0604020202020204" pitchFamily="34" charset="0"/>
                <a:ea typeface="ＭＳ Ｐゴシック" panose="020B0600070205080204" pitchFamily="34" charset="-128"/>
              </a:rPr>
              <a:t>-electron scattering in </a:t>
            </a:r>
            <a:r>
              <a:rPr lang="en-US" altLang="en-HR">
                <a:latin typeface="Arial" panose="020B0604020202020204" pitchFamily="34" charset="0"/>
                <a:ea typeface="ＭＳ Ｐゴシック" panose="020B0600070205080204" pitchFamily="34" charset="-128"/>
                <a:hlinkClick r:id="rId13" action="ppaction://hlinkfile" tooltip="Quantum Field Theory"/>
              </a:rPr>
              <a:t>Quantum Field Theory</a:t>
            </a:r>
            <a:endParaRPr lang="hr-HR" altLang="en-HR">
              <a:latin typeface="Arial" panose="020B0604020202020204" pitchFamily="34" charset="0"/>
              <a:ea typeface="ＭＳ Ｐゴシック" panose="020B0600070205080204" pitchFamily="34" charset="-128"/>
            </a:endParaRPr>
          </a:p>
          <a:p>
            <a:endParaRPr lang="hr-HR" altLang="en-HR">
              <a:latin typeface="Arial" panose="020B0604020202020204" pitchFamily="34" charset="0"/>
              <a:ea typeface="ＭＳ Ｐゴシック" panose="020B0600070205080204" pitchFamily="34" charset="-128"/>
            </a:endParaRPr>
          </a:p>
          <a:p>
            <a:r>
              <a:rPr lang="hr-HR" altLang="en-HR">
                <a:latin typeface="Arial" panose="020B0604020202020204" pitchFamily="34" charset="0"/>
                <a:ea typeface="ＭＳ Ｐゴシック" panose="020B0600070205080204" pitchFamily="34" charset="-128"/>
              </a:rPr>
              <a:t>Zakocno zracenje:</a:t>
            </a:r>
          </a:p>
          <a:p>
            <a:r>
              <a:rPr lang="en-US" altLang="en-HR">
                <a:latin typeface="Times New Roman" panose="02020603050405020304" pitchFamily="18" charset="0"/>
                <a:ea typeface="ＭＳ Ｐゴシック" panose="020B0600070205080204" pitchFamily="34" charset="-128"/>
              </a:rPr>
              <a:t>Notice the (Z/M)</a:t>
            </a:r>
            <a:r>
              <a:rPr lang="en-US" altLang="en-HR" baseline="30000">
                <a:latin typeface="Times New Roman" panose="02020603050405020304" pitchFamily="18" charset="0"/>
                <a:ea typeface="ＭＳ Ｐゴシック" panose="020B0600070205080204" pitchFamily="34" charset="-128"/>
              </a:rPr>
              <a:t>2 </a:t>
            </a:r>
            <a:r>
              <a:rPr lang="en-US" altLang="en-HR">
                <a:latin typeface="Times New Roman" panose="02020603050405020304" pitchFamily="18" charset="0"/>
                <a:ea typeface="ＭＳ Ｐゴシック" panose="020B0600070205080204" pitchFamily="34" charset="-128"/>
              </a:rPr>
              <a:t>dependence; this shows that bremsstrahlung is more important in a high-Z medium and is more important for electrons and positrons than for protons and α-particles. </a:t>
            </a:r>
            <a:endParaRPr lang="hr-HR" altLang="en-HR">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a:extLst>
              <a:ext uri="{FF2B5EF4-FFF2-40B4-BE49-F238E27FC236}">
                <a16:creationId xmlns:a16="http://schemas.microsoft.com/office/drawing/2014/main" id="{3D5272A2-2D2E-FA3F-1FB8-27CD011D30D2}"/>
              </a:ext>
            </a:extLst>
          </p:cNvPr>
          <p:cNvSpPr>
            <a:spLocks noGrp="1" noRot="1" noChangeAspect="1" noChangeArrowheads="1" noTextEdit="1"/>
          </p:cNvSpPr>
          <p:nvPr>
            <p:ph type="sldImg"/>
          </p:nvPr>
        </p:nvSpPr>
        <p:spPr>
          <a:ln/>
        </p:spPr>
      </p:sp>
      <p:sp>
        <p:nvSpPr>
          <p:cNvPr id="59394" name="Notes Placeholder 2">
            <a:extLst>
              <a:ext uri="{FF2B5EF4-FFF2-40B4-BE49-F238E27FC236}">
                <a16:creationId xmlns:a16="http://schemas.microsoft.com/office/drawing/2014/main" id="{5875645A-CABC-C327-738A-E1D3E0DC7A2C}"/>
              </a:ext>
            </a:extLst>
          </p:cNvPr>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p>
            <a:pPr marL="222250" indent="-222250" algn="ctr">
              <a:spcBef>
                <a:spcPct val="0"/>
              </a:spcBef>
              <a:buClr>
                <a:srgbClr val="FF0000"/>
              </a:buClr>
              <a:buSzPct val="75000"/>
              <a:buFontTx/>
              <a:buChar char="•"/>
            </a:pPr>
            <a:r>
              <a:rPr kumimoji="0" lang="hr-HR" altLang="en-HR" sz="1600" dirty="0">
                <a:solidFill>
                  <a:srgbClr val="33CC33"/>
                </a:solidFill>
                <a:latin typeface="Comic Sans MS" panose="030F0902030302020204" pitchFamily="66" charset="0"/>
                <a:ea typeface="ＭＳ Ｐゴシック" panose="020B0600070205080204" pitchFamily="34" charset="-128"/>
              </a:rPr>
              <a:t>Fotoni  prodiru dublje u materiju nego nabijene čestice</a:t>
            </a:r>
          </a:p>
          <a:p>
            <a:pPr marL="222250" indent="-222250" algn="ctr">
              <a:spcBef>
                <a:spcPct val="0"/>
              </a:spcBef>
              <a:buClr>
                <a:srgbClr val="FF0000"/>
              </a:buClr>
              <a:buSzPct val="75000"/>
              <a:buFontTx/>
              <a:buChar char="•"/>
            </a:pPr>
            <a:r>
              <a:rPr kumimoji="0" lang="hr-HR" altLang="en-HR" sz="1600" dirty="0">
                <a:solidFill>
                  <a:srgbClr val="33CC33"/>
                </a:solidFill>
                <a:latin typeface="Comic Sans MS" panose="030F0902030302020204" pitchFamily="66" charset="0"/>
                <a:ea typeface="ＭＳ Ｐゴシック" panose="020B0600070205080204" pitchFamily="34" charset="-128"/>
              </a:rPr>
              <a:t>Snop fotona ne gubi energiju prolaskom kroz materiju nego intenzitet</a:t>
            </a:r>
            <a:endParaRPr kumimoji="0" lang="en-US" altLang="en-HR" sz="1600" dirty="0">
              <a:solidFill>
                <a:srgbClr val="33CC33"/>
              </a:solidFill>
              <a:latin typeface="Comic Sans MS" panose="030F0902030302020204" pitchFamily="66" charset="0"/>
              <a:ea typeface="ＭＳ Ｐゴシック" panose="020B0600070205080204" pitchFamily="34" charset="-128"/>
            </a:endParaRPr>
          </a:p>
          <a:p>
            <a:pPr marL="222250" indent="-222250"/>
            <a:endParaRPr lang="en-US" altLang="en-HR" dirty="0">
              <a:latin typeface="Arial" panose="020B0604020202020204" pitchFamily="34" charset="0"/>
              <a:ea typeface="ＭＳ Ｐゴシック" panose="020B0600070205080204" pitchFamily="34" charset="-128"/>
            </a:endParaRPr>
          </a:p>
        </p:txBody>
      </p:sp>
      <p:sp>
        <p:nvSpPr>
          <p:cNvPr id="59395" name="Slide Number Placeholder 3">
            <a:extLst>
              <a:ext uri="{FF2B5EF4-FFF2-40B4-BE49-F238E27FC236}">
                <a16:creationId xmlns:a16="http://schemas.microsoft.com/office/drawing/2014/main" id="{602B573B-5FAA-7498-158C-11E00676C6EB}"/>
              </a:ext>
            </a:extLst>
          </p:cNvPr>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fld id="{DDF2B4B8-3E5A-0F46-B845-EE882BBCAA4E}" type="slidenum">
              <a:rPr lang="en-US" altLang="en-HR" sz="1200" smtClean="0">
                <a:latin typeface="Arial" panose="020B0604020202020204" pitchFamily="34" charset="0"/>
              </a:rPr>
              <a:pPr/>
              <a:t>13</a:t>
            </a:fld>
            <a:endParaRPr lang="en-US" altLang="en-HR" sz="1200">
              <a:latin typeface="Arial" panose="020B060402020202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7">
            <a:extLst>
              <a:ext uri="{FF2B5EF4-FFF2-40B4-BE49-F238E27FC236}">
                <a16:creationId xmlns:a16="http://schemas.microsoft.com/office/drawing/2014/main" id="{75FAC520-BE52-3F11-4F8C-7E65B505E1B5}"/>
              </a:ext>
            </a:extLst>
          </p:cNvPr>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fld id="{AA13220A-D465-5A4F-B825-BEE1922CA30A}" type="slidenum">
              <a:rPr lang="en-US" altLang="en-HR" sz="1200" smtClean="0">
                <a:latin typeface="Arial" panose="020B0604020202020204" pitchFamily="34" charset="0"/>
              </a:rPr>
              <a:pPr/>
              <a:t>15</a:t>
            </a:fld>
            <a:endParaRPr lang="en-US" altLang="en-HR" sz="1200">
              <a:latin typeface="Arial" panose="020B0604020202020204" pitchFamily="34" charset="0"/>
            </a:endParaRPr>
          </a:p>
        </p:txBody>
      </p:sp>
      <p:sp>
        <p:nvSpPr>
          <p:cNvPr id="62466" name="Rectangle 2">
            <a:extLst>
              <a:ext uri="{FF2B5EF4-FFF2-40B4-BE49-F238E27FC236}">
                <a16:creationId xmlns:a16="http://schemas.microsoft.com/office/drawing/2014/main" id="{17621DB6-440F-E45D-D1F7-16FFE3AD2E92}"/>
              </a:ext>
            </a:extLst>
          </p:cNvPr>
          <p:cNvSpPr>
            <a:spLocks noChangeArrowheads="1" noTextEdit="1"/>
          </p:cNvSpPr>
          <p:nvPr>
            <p:ph type="sldImg"/>
          </p:nvPr>
        </p:nvSpPr>
        <p:spPr>
          <a:ln/>
        </p:spPr>
      </p:sp>
      <p:sp>
        <p:nvSpPr>
          <p:cNvPr id="62467" name="Rectangle 3">
            <a:extLst>
              <a:ext uri="{FF2B5EF4-FFF2-40B4-BE49-F238E27FC236}">
                <a16:creationId xmlns:a16="http://schemas.microsoft.com/office/drawing/2014/main" id="{96EAC5C2-D6B3-1573-2153-598E2CA71CEB}"/>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sq">
                <a:solidFill>
                  <a:srgbClr val="000000"/>
                </a:solidFill>
                <a:miter lim="800000"/>
                <a:headEnd type="none" w="sm" len="sm"/>
                <a:tailEnd type="none" w="sm" len="sm"/>
              </a14:hiddenLine>
            </a:ext>
          </a:extLst>
        </p:spPr>
        <p:txBody>
          <a:bodyPr/>
          <a:lstStyle/>
          <a:p>
            <a:endParaRPr lang="hr-HR" altLang="en-HR">
              <a:latin typeface="Arial" panose="020B0604020202020204" pitchFamily="34" charset="0"/>
              <a:ea typeface="ＭＳ Ｐゴシック" panose="020B0600070205080204"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Naslovni slajd">
    <p:spTree>
      <p:nvGrpSpPr>
        <p:cNvPr id="1" name=""/>
        <p:cNvGrpSpPr/>
        <p:nvPr/>
      </p:nvGrpSpPr>
      <p:grpSpPr>
        <a:xfrm>
          <a:off x="0" y="0"/>
          <a:ext cx="0" cy="0"/>
          <a:chOff x="0" y="0"/>
          <a:chExt cx="0" cy="0"/>
        </a:xfrm>
      </p:grpSpPr>
      <p:sp>
        <p:nvSpPr>
          <p:cNvPr id="2" name="Text Box 16">
            <a:extLst>
              <a:ext uri="{FF2B5EF4-FFF2-40B4-BE49-F238E27FC236}">
                <a16:creationId xmlns:a16="http://schemas.microsoft.com/office/drawing/2014/main" id="{BEAD7CBA-3726-E503-8DA4-A50F5897416F}"/>
              </a:ext>
            </a:extLst>
          </p:cNvPr>
          <p:cNvSpPr txBox="1">
            <a:spLocks noChangeArrowheads="1"/>
          </p:cNvSpPr>
          <p:nvPr/>
        </p:nvSpPr>
        <p:spPr bwMode="auto">
          <a:xfrm>
            <a:off x="2489200" y="3159125"/>
            <a:ext cx="4164013" cy="1482725"/>
          </a:xfrm>
          <a:prstGeom prst="rect">
            <a:avLst/>
          </a:prstGeom>
          <a:noFill/>
          <a:ln>
            <a:noFill/>
          </a:ln>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lgn="ctr">
              <a:spcBef>
                <a:spcPct val="10000"/>
              </a:spcBef>
              <a:defRPr/>
            </a:pPr>
            <a:r>
              <a:rPr lang="hr-HR" altLang="en-HR" sz="2000">
                <a:solidFill>
                  <a:srgbClr val="002060"/>
                </a:solidFill>
                <a:latin typeface="Comic Sans MS" panose="030F0902030302020204" pitchFamily="66" charset="0"/>
              </a:rPr>
              <a:t>Mirko Planinić</a:t>
            </a:r>
          </a:p>
          <a:p>
            <a:pPr algn="ctr">
              <a:spcBef>
                <a:spcPct val="10000"/>
              </a:spcBef>
              <a:defRPr/>
            </a:pPr>
            <a:r>
              <a:rPr lang="hr-HR" altLang="en-HR" sz="2000">
                <a:solidFill>
                  <a:srgbClr val="002060"/>
                </a:solidFill>
                <a:latin typeface="Comic Sans MS" panose="030F0902030302020204" pitchFamily="66" charset="0"/>
              </a:rPr>
              <a:t>PMF</a:t>
            </a:r>
            <a:endParaRPr lang="en-US" altLang="en-HR" sz="2000">
              <a:solidFill>
                <a:srgbClr val="002060"/>
              </a:solidFill>
              <a:latin typeface="Comic Sans MS" panose="030F0902030302020204" pitchFamily="66" charset="0"/>
            </a:endParaRPr>
          </a:p>
          <a:p>
            <a:pPr algn="ctr">
              <a:spcBef>
                <a:spcPct val="10000"/>
              </a:spcBef>
              <a:defRPr/>
            </a:pPr>
            <a:endParaRPr lang="en-US" altLang="en-HR" sz="2000">
              <a:latin typeface="Comic Sans MS" panose="030F0902030302020204" pitchFamily="66" charset="0"/>
            </a:endParaRPr>
          </a:p>
          <a:p>
            <a:pPr algn="ctr">
              <a:spcBef>
                <a:spcPct val="10000"/>
              </a:spcBef>
              <a:defRPr/>
            </a:pPr>
            <a:endParaRPr lang="en-US" altLang="en-HR"/>
          </a:p>
        </p:txBody>
      </p:sp>
      <p:sp>
        <p:nvSpPr>
          <p:cNvPr id="3" name="Rectangle 49">
            <a:extLst>
              <a:ext uri="{FF2B5EF4-FFF2-40B4-BE49-F238E27FC236}">
                <a16:creationId xmlns:a16="http://schemas.microsoft.com/office/drawing/2014/main" id="{6E7CA32C-BB70-97A6-89DB-4A283C191D6A}"/>
              </a:ext>
            </a:extLst>
          </p:cNvPr>
          <p:cNvSpPr>
            <a:spLocks noChangeArrowheads="1"/>
          </p:cNvSpPr>
          <p:nvPr/>
        </p:nvSpPr>
        <p:spPr bwMode="auto">
          <a:xfrm>
            <a:off x="104775" y="6477000"/>
            <a:ext cx="3862388" cy="381000"/>
          </a:xfrm>
          <a:prstGeom prst="rect">
            <a:avLst/>
          </a:prstGeom>
          <a:noFill/>
          <a:ln>
            <a:noFill/>
          </a:ln>
        </p:spPr>
        <p:txBody>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
              </a:spcBef>
              <a:defRPr/>
            </a:pPr>
            <a:r>
              <a:rPr lang="ta-IN" altLang="en-HR" sz="1000" dirty="0" err="1">
                <a:solidFill>
                  <a:schemeClr val="bg2"/>
                </a:solidFill>
                <a:latin typeface="Helvetica" pitchFamily="2" charset="0"/>
              </a:rPr>
              <a:t>Croatian</a:t>
            </a:r>
            <a:r>
              <a:rPr lang="ta-IN" altLang="en-HR" sz="1000" dirty="0">
                <a:solidFill>
                  <a:schemeClr val="bg2"/>
                </a:solidFill>
                <a:latin typeface="Helvetica" pitchFamily="2" charset="0"/>
              </a:rPr>
              <a:t> </a:t>
            </a:r>
            <a:r>
              <a:rPr lang="ta-IN" altLang="en-HR" sz="1000" dirty="0" err="1">
                <a:solidFill>
                  <a:schemeClr val="bg2"/>
                </a:solidFill>
                <a:latin typeface="Helvetica" pitchFamily="2" charset="0"/>
              </a:rPr>
              <a:t>Teachers</a:t>
            </a:r>
            <a:r>
              <a:rPr lang="ta-IN" altLang="en-HR" sz="1000" dirty="0">
                <a:solidFill>
                  <a:schemeClr val="bg2"/>
                </a:solidFill>
                <a:latin typeface="Helvetica" pitchFamily="2" charset="0"/>
              </a:rPr>
              <a:t> </a:t>
            </a:r>
            <a:r>
              <a:rPr lang="ta-IN" altLang="en-HR" sz="1000" dirty="0" err="1">
                <a:solidFill>
                  <a:schemeClr val="bg2"/>
                </a:solidFill>
                <a:latin typeface="Helvetica" pitchFamily="2" charset="0"/>
              </a:rPr>
              <a:t>Programme</a:t>
            </a:r>
            <a:r>
              <a:rPr lang="ta-IN" altLang="en-HR" sz="1000" dirty="0">
                <a:solidFill>
                  <a:schemeClr val="bg2"/>
                </a:solidFill>
                <a:latin typeface="Helvetica" pitchFamily="2" charset="0"/>
              </a:rPr>
              <a:t> 20</a:t>
            </a:r>
            <a:r>
              <a:rPr lang="hr-HR" altLang="en-HR" sz="1000" dirty="0">
                <a:solidFill>
                  <a:schemeClr val="bg2"/>
                </a:solidFill>
                <a:latin typeface="Helvetica" pitchFamily="2" charset="0"/>
              </a:rPr>
              <a:t>24</a:t>
            </a:r>
            <a:endParaRPr lang="en-US" altLang="en-HR" sz="1000" dirty="0">
              <a:solidFill>
                <a:schemeClr val="bg2"/>
              </a:solidFill>
              <a:latin typeface="Helvetica" pitchFamily="2" charset="0"/>
            </a:endParaRPr>
          </a:p>
        </p:txBody>
      </p:sp>
      <p:sp>
        <p:nvSpPr>
          <p:cNvPr id="20483" name="Rectangle 3"/>
          <p:cNvSpPr>
            <a:spLocks noGrp="1" noChangeArrowheads="1"/>
          </p:cNvSpPr>
          <p:nvPr>
            <p:ph type="ctrTitle"/>
          </p:nvPr>
        </p:nvSpPr>
        <p:spPr>
          <a:xfrm>
            <a:off x="1171218" y="457200"/>
            <a:ext cx="6805962" cy="2197100"/>
          </a:xfrm>
          <a:gradFill>
            <a:lin ang="5400000"/>
          </a:gradFill>
          <a:ln w="25400">
            <a:solidFill>
              <a:srgbClr val="003300"/>
            </a:solidFill>
          </a:ln>
        </p:spPr>
        <p:txBody>
          <a:bodyPr/>
          <a:lstStyle>
            <a:lvl1pPr>
              <a:defRPr sz="3200" b="1"/>
            </a:lvl1pPr>
          </a:lstStyle>
          <a:p>
            <a:r>
              <a:rPr lang="hr-HR"/>
              <a:t>Kliknite da biste uredili stil naslova matrice</a:t>
            </a:r>
            <a:endParaRPr lang="en-US"/>
          </a:p>
        </p:txBody>
      </p:sp>
    </p:spTree>
    <p:extLst>
      <p:ext uri="{BB962C8B-B14F-4D97-AF65-F5344CB8AC3E}">
        <p14:creationId xmlns:p14="http://schemas.microsoft.com/office/powerpoint/2010/main" val="141931532"/>
      </p:ext>
    </p:extLst>
  </p:cSld>
  <p:clrMapOvr>
    <a:masterClrMapping/>
  </p:clrMapOvr>
  <p:transition spd="med">
    <p:zo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slov i okomiti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a:t>Kliknite da biste uredili stil naslova matrice</a:t>
            </a:r>
            <a:endParaRPr lang="en-US"/>
          </a:p>
        </p:txBody>
      </p:sp>
      <p:sp>
        <p:nvSpPr>
          <p:cNvPr id="3" name="Vertical Text Placeholder 2"/>
          <p:cNvSpPr>
            <a:spLocks noGrp="1"/>
          </p:cNvSpPr>
          <p:nvPr>
            <p:ph type="body" orient="vert" idx="1"/>
          </p:nvPr>
        </p:nvSpPr>
        <p:spPr/>
        <p:txBody>
          <a:bodyPr vert="eaVert"/>
          <a:lstStyle/>
          <a:p>
            <a:pPr lvl="0"/>
            <a:r>
              <a:rPr lang="hr-HR"/>
              <a:t>Kliknite da biste uredili stilove teksta matrice</a:t>
            </a:r>
          </a:p>
          <a:p>
            <a:pPr lvl="1"/>
            <a:r>
              <a:rPr lang="hr-HR"/>
              <a:t>Druga razina</a:t>
            </a:r>
          </a:p>
          <a:p>
            <a:pPr lvl="2"/>
            <a:r>
              <a:rPr lang="hr-HR"/>
              <a:t>Treća razina</a:t>
            </a:r>
          </a:p>
          <a:p>
            <a:pPr lvl="3"/>
            <a:r>
              <a:rPr lang="hr-HR"/>
              <a:t>Četvrta razina</a:t>
            </a:r>
          </a:p>
          <a:p>
            <a:pPr lvl="4"/>
            <a:r>
              <a:rPr lang="hr-HR"/>
              <a:t>Peta razina</a:t>
            </a:r>
            <a:endParaRPr lang="en-US"/>
          </a:p>
        </p:txBody>
      </p:sp>
      <p:sp>
        <p:nvSpPr>
          <p:cNvPr id="4" name="Slide Number Placeholder 3">
            <a:extLst>
              <a:ext uri="{FF2B5EF4-FFF2-40B4-BE49-F238E27FC236}">
                <a16:creationId xmlns:a16="http://schemas.microsoft.com/office/drawing/2014/main" id="{1DEEE21D-3ED2-A3D1-F5EE-25E06B93BEF5}"/>
              </a:ext>
            </a:extLst>
          </p:cNvPr>
          <p:cNvSpPr>
            <a:spLocks noGrp="1"/>
          </p:cNvSpPr>
          <p:nvPr>
            <p:ph type="sldNum" sz="quarter" idx="10"/>
          </p:nvPr>
        </p:nvSpPr>
        <p:spPr/>
        <p:txBody>
          <a:bodyPr/>
          <a:lstStyle>
            <a:lvl1pPr>
              <a:defRPr/>
            </a:lvl1pPr>
          </a:lstStyle>
          <a:p>
            <a:pPr>
              <a:defRPr/>
            </a:pPr>
            <a:endParaRPr lang="en-GB"/>
          </a:p>
        </p:txBody>
      </p:sp>
      <p:sp>
        <p:nvSpPr>
          <p:cNvPr id="5" name="Footer Placeholder 4">
            <a:extLst>
              <a:ext uri="{FF2B5EF4-FFF2-40B4-BE49-F238E27FC236}">
                <a16:creationId xmlns:a16="http://schemas.microsoft.com/office/drawing/2014/main" id="{887CB92F-FB43-7E89-D45F-67F80810546F}"/>
              </a:ext>
            </a:extLst>
          </p:cNvPr>
          <p:cNvSpPr>
            <a:spLocks noGrp="1"/>
          </p:cNvSpPr>
          <p:nvPr>
            <p:ph type="ftr" sz="quarter" idx="11"/>
          </p:nvPr>
        </p:nvSpPr>
        <p:spPr>
          <a:xfrm>
            <a:off x="7196138" y="6477000"/>
            <a:ext cx="1828800" cy="381000"/>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r>
              <a:rPr lang="hr-HR" altLang="en-HR"/>
              <a:t>Mirko Planinić</a:t>
            </a:r>
            <a:endParaRPr lang="en-US" altLang="en-HR" sz="1400"/>
          </a:p>
        </p:txBody>
      </p:sp>
      <p:sp>
        <p:nvSpPr>
          <p:cNvPr id="6" name="Date Placeholder 5">
            <a:extLst>
              <a:ext uri="{FF2B5EF4-FFF2-40B4-BE49-F238E27FC236}">
                <a16:creationId xmlns:a16="http://schemas.microsoft.com/office/drawing/2014/main" id="{0FCF5924-EEF8-951C-A7AA-ACC0EBAAD577}"/>
              </a:ext>
            </a:extLst>
          </p:cNvPr>
          <p:cNvSpPr>
            <a:spLocks noGrp="1"/>
          </p:cNvSpPr>
          <p:nvPr>
            <p:ph type="dt" sz="half" idx="12"/>
          </p:nvPr>
        </p:nvSpPr>
        <p:spPr/>
        <p:txBody>
          <a:bodyPr/>
          <a:lstStyle>
            <a:lvl1pPr>
              <a:defRPr>
                <a:latin typeface="Helvetica" pitchFamily="2" charset="0"/>
                <a:ea typeface="ＭＳ Ｐゴシック" panose="020B0600070205080204" pitchFamily="34" charset="-128"/>
              </a:defRPr>
            </a:lvl1pPr>
          </a:lstStyle>
          <a:p>
            <a:pPr>
              <a:defRPr/>
            </a:pPr>
            <a:r>
              <a:rPr lang="hr-HR" altLang="en-HR"/>
              <a:t>Fizika elementarnih čestica</a:t>
            </a:r>
            <a:endParaRPr lang="en-US" altLang="en-HR"/>
          </a:p>
          <a:p>
            <a:pPr>
              <a:defRPr/>
            </a:pPr>
            <a:r>
              <a:rPr lang="hr-HR" altLang="en-HR"/>
              <a:t>prosinac </a:t>
            </a:r>
            <a:r>
              <a:rPr lang="en-US" altLang="en-HR"/>
              <a:t> 200</a:t>
            </a:r>
            <a:r>
              <a:rPr lang="hr-HR" altLang="en-HR"/>
              <a:t>7</a:t>
            </a:r>
            <a:endParaRPr lang="en-US" altLang="en-HR" sz="120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3061043243"/>
      </p:ext>
    </p:extLst>
  </p:cSld>
  <p:clrMapOvr>
    <a:masterClrMapping/>
  </p:clrMapOvr>
  <p:transition spd="med">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Okomiti naslov i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78433" y="84138"/>
            <a:ext cx="2184123" cy="6197600"/>
          </a:xfrm>
        </p:spPr>
        <p:txBody>
          <a:bodyPr vert="eaVert"/>
          <a:lstStyle/>
          <a:p>
            <a:r>
              <a:rPr lang="hr-HR"/>
              <a:t>Kliknite da biste uredili stil naslova matrice</a:t>
            </a:r>
            <a:endParaRPr lang="en-US"/>
          </a:p>
        </p:txBody>
      </p:sp>
      <p:sp>
        <p:nvSpPr>
          <p:cNvPr id="3" name="Vertical Text Placeholder 2"/>
          <p:cNvSpPr>
            <a:spLocks noGrp="1"/>
          </p:cNvSpPr>
          <p:nvPr>
            <p:ph type="body" orient="vert" idx="1"/>
          </p:nvPr>
        </p:nvSpPr>
        <p:spPr>
          <a:xfrm>
            <a:off x="126064" y="84138"/>
            <a:ext cx="6411647" cy="6197600"/>
          </a:xfrm>
        </p:spPr>
        <p:txBody>
          <a:bodyPr vert="eaVert"/>
          <a:lstStyle/>
          <a:p>
            <a:pPr lvl="0"/>
            <a:r>
              <a:rPr lang="hr-HR"/>
              <a:t>Kliknite da biste uredili stilove teksta matrice</a:t>
            </a:r>
          </a:p>
          <a:p>
            <a:pPr lvl="1"/>
            <a:r>
              <a:rPr lang="hr-HR"/>
              <a:t>Druga razina</a:t>
            </a:r>
          </a:p>
          <a:p>
            <a:pPr lvl="2"/>
            <a:r>
              <a:rPr lang="hr-HR"/>
              <a:t>Treća razina</a:t>
            </a:r>
          </a:p>
          <a:p>
            <a:pPr lvl="3"/>
            <a:r>
              <a:rPr lang="hr-HR"/>
              <a:t>Četvrta razina</a:t>
            </a:r>
          </a:p>
          <a:p>
            <a:pPr lvl="4"/>
            <a:r>
              <a:rPr lang="hr-HR"/>
              <a:t>Peta razina</a:t>
            </a:r>
            <a:endParaRPr lang="en-US"/>
          </a:p>
        </p:txBody>
      </p:sp>
      <p:sp>
        <p:nvSpPr>
          <p:cNvPr id="4" name="Slide Number Placeholder 3">
            <a:extLst>
              <a:ext uri="{FF2B5EF4-FFF2-40B4-BE49-F238E27FC236}">
                <a16:creationId xmlns:a16="http://schemas.microsoft.com/office/drawing/2014/main" id="{1CE51FDB-0B84-5A9E-98B6-E3B1D0CFA015}"/>
              </a:ext>
            </a:extLst>
          </p:cNvPr>
          <p:cNvSpPr>
            <a:spLocks noGrp="1"/>
          </p:cNvSpPr>
          <p:nvPr>
            <p:ph type="sldNum" sz="quarter" idx="10"/>
          </p:nvPr>
        </p:nvSpPr>
        <p:spPr/>
        <p:txBody>
          <a:bodyPr/>
          <a:lstStyle>
            <a:lvl1pPr>
              <a:defRPr/>
            </a:lvl1pPr>
          </a:lstStyle>
          <a:p>
            <a:pPr>
              <a:defRPr/>
            </a:pPr>
            <a:endParaRPr lang="en-GB"/>
          </a:p>
        </p:txBody>
      </p:sp>
      <p:sp>
        <p:nvSpPr>
          <p:cNvPr id="5" name="Footer Placeholder 4">
            <a:extLst>
              <a:ext uri="{FF2B5EF4-FFF2-40B4-BE49-F238E27FC236}">
                <a16:creationId xmlns:a16="http://schemas.microsoft.com/office/drawing/2014/main" id="{72A90A41-169B-1698-B0B0-41E1EBE5831B}"/>
              </a:ext>
            </a:extLst>
          </p:cNvPr>
          <p:cNvSpPr>
            <a:spLocks noGrp="1"/>
          </p:cNvSpPr>
          <p:nvPr>
            <p:ph type="ftr" sz="quarter" idx="11"/>
          </p:nvPr>
        </p:nvSpPr>
        <p:spPr>
          <a:xfrm>
            <a:off x="7196138" y="6477000"/>
            <a:ext cx="1828800" cy="381000"/>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r>
              <a:rPr lang="hr-HR" altLang="en-HR"/>
              <a:t>Mirko Planinić</a:t>
            </a:r>
            <a:endParaRPr lang="en-US" altLang="en-HR" sz="1400"/>
          </a:p>
        </p:txBody>
      </p:sp>
      <p:sp>
        <p:nvSpPr>
          <p:cNvPr id="6" name="Date Placeholder 5">
            <a:extLst>
              <a:ext uri="{FF2B5EF4-FFF2-40B4-BE49-F238E27FC236}">
                <a16:creationId xmlns:a16="http://schemas.microsoft.com/office/drawing/2014/main" id="{F5B77321-5956-0DCE-D8B2-A234497A4A16}"/>
              </a:ext>
            </a:extLst>
          </p:cNvPr>
          <p:cNvSpPr>
            <a:spLocks noGrp="1"/>
          </p:cNvSpPr>
          <p:nvPr>
            <p:ph type="dt" sz="half" idx="12"/>
          </p:nvPr>
        </p:nvSpPr>
        <p:spPr/>
        <p:txBody>
          <a:bodyPr/>
          <a:lstStyle>
            <a:lvl1pPr>
              <a:defRPr>
                <a:latin typeface="Helvetica" pitchFamily="2" charset="0"/>
                <a:ea typeface="ＭＳ Ｐゴシック" panose="020B0600070205080204" pitchFamily="34" charset="-128"/>
              </a:defRPr>
            </a:lvl1pPr>
          </a:lstStyle>
          <a:p>
            <a:pPr>
              <a:defRPr/>
            </a:pPr>
            <a:r>
              <a:rPr lang="hr-HR" altLang="en-HR"/>
              <a:t>Fizika elementarnih čestica</a:t>
            </a:r>
            <a:endParaRPr lang="en-US" altLang="en-HR"/>
          </a:p>
          <a:p>
            <a:pPr>
              <a:defRPr/>
            </a:pPr>
            <a:r>
              <a:rPr lang="hr-HR" altLang="en-HR"/>
              <a:t>prosinac </a:t>
            </a:r>
            <a:r>
              <a:rPr lang="en-US" altLang="en-HR"/>
              <a:t> 200</a:t>
            </a:r>
            <a:r>
              <a:rPr lang="hr-HR" altLang="en-HR"/>
              <a:t>7</a:t>
            </a:r>
            <a:endParaRPr lang="en-US" altLang="en-HR" sz="120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1930302364"/>
      </p:ext>
    </p:extLst>
  </p:cSld>
  <p:clrMapOvr>
    <a:masterClrMapping/>
  </p:clrMapOvr>
  <p:transition spd="med">
    <p:zo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Naslov, tekst i sadržaj">
    <p:spTree>
      <p:nvGrpSpPr>
        <p:cNvPr id="1" name=""/>
        <p:cNvGrpSpPr/>
        <p:nvPr/>
      </p:nvGrpSpPr>
      <p:grpSpPr>
        <a:xfrm>
          <a:off x="0" y="0"/>
          <a:ext cx="0" cy="0"/>
          <a:chOff x="0" y="0"/>
          <a:chExt cx="0" cy="0"/>
        </a:xfrm>
      </p:grpSpPr>
      <p:sp>
        <p:nvSpPr>
          <p:cNvPr id="2" name="Title 1"/>
          <p:cNvSpPr>
            <a:spLocks noGrp="1"/>
          </p:cNvSpPr>
          <p:nvPr>
            <p:ph type="title"/>
          </p:nvPr>
        </p:nvSpPr>
        <p:spPr>
          <a:xfrm>
            <a:off x="1829387" y="84138"/>
            <a:ext cx="5485227" cy="550862"/>
          </a:xfrm>
        </p:spPr>
        <p:txBody>
          <a:bodyPr/>
          <a:lstStyle/>
          <a:p>
            <a:r>
              <a:rPr lang="hr-HR"/>
              <a:t>Kliknite da biste uredili stil naslova matrice</a:t>
            </a:r>
            <a:endParaRPr lang="en-US"/>
          </a:p>
        </p:txBody>
      </p:sp>
      <p:sp>
        <p:nvSpPr>
          <p:cNvPr id="3" name="Text Placeholder 2"/>
          <p:cNvSpPr>
            <a:spLocks noGrp="1"/>
          </p:cNvSpPr>
          <p:nvPr>
            <p:ph type="body" sz="half" idx="1"/>
          </p:nvPr>
        </p:nvSpPr>
        <p:spPr>
          <a:xfrm>
            <a:off x="126064" y="742950"/>
            <a:ext cx="4297885" cy="5538788"/>
          </a:xfrm>
        </p:spPr>
        <p:txBody>
          <a:bodyPr/>
          <a:lstStyle/>
          <a:p>
            <a:pPr lvl="0"/>
            <a:r>
              <a:rPr lang="hr-HR"/>
              <a:t>Kliknite da biste uredili stilove teksta matrice</a:t>
            </a:r>
          </a:p>
          <a:p>
            <a:pPr lvl="1"/>
            <a:r>
              <a:rPr lang="hr-HR"/>
              <a:t>Druga razina</a:t>
            </a:r>
          </a:p>
          <a:p>
            <a:pPr lvl="2"/>
            <a:r>
              <a:rPr lang="hr-HR"/>
              <a:t>Treća razina</a:t>
            </a:r>
          </a:p>
          <a:p>
            <a:pPr lvl="3"/>
            <a:r>
              <a:rPr lang="hr-HR"/>
              <a:t>Četvrta razina</a:t>
            </a:r>
          </a:p>
          <a:p>
            <a:pPr lvl="4"/>
            <a:r>
              <a:rPr lang="hr-HR"/>
              <a:t>Peta razina</a:t>
            </a:r>
            <a:endParaRPr lang="en-US"/>
          </a:p>
        </p:txBody>
      </p:sp>
      <p:sp>
        <p:nvSpPr>
          <p:cNvPr id="4" name="Content Placeholder 3"/>
          <p:cNvSpPr>
            <a:spLocks noGrp="1"/>
          </p:cNvSpPr>
          <p:nvPr>
            <p:ph sz="half" idx="2"/>
          </p:nvPr>
        </p:nvSpPr>
        <p:spPr>
          <a:xfrm>
            <a:off x="4564671" y="742950"/>
            <a:ext cx="4297885" cy="5538788"/>
          </a:xfrm>
        </p:spPr>
        <p:txBody>
          <a:bodyPr/>
          <a:lstStyle/>
          <a:p>
            <a:pPr lvl="0"/>
            <a:r>
              <a:rPr lang="hr-HR"/>
              <a:t>Kliknite da biste uredili stilove teksta matrice</a:t>
            </a:r>
          </a:p>
          <a:p>
            <a:pPr lvl="1"/>
            <a:r>
              <a:rPr lang="hr-HR"/>
              <a:t>Druga razina</a:t>
            </a:r>
          </a:p>
          <a:p>
            <a:pPr lvl="2"/>
            <a:r>
              <a:rPr lang="hr-HR"/>
              <a:t>Treća razina</a:t>
            </a:r>
          </a:p>
          <a:p>
            <a:pPr lvl="3"/>
            <a:r>
              <a:rPr lang="hr-HR"/>
              <a:t>Četvrta razina</a:t>
            </a:r>
          </a:p>
          <a:p>
            <a:pPr lvl="4"/>
            <a:r>
              <a:rPr lang="hr-HR"/>
              <a:t>Peta razina</a:t>
            </a:r>
            <a:endParaRPr lang="en-US"/>
          </a:p>
        </p:txBody>
      </p:sp>
      <p:sp>
        <p:nvSpPr>
          <p:cNvPr id="5" name="Slide Number Placeholder 4">
            <a:extLst>
              <a:ext uri="{FF2B5EF4-FFF2-40B4-BE49-F238E27FC236}">
                <a16:creationId xmlns:a16="http://schemas.microsoft.com/office/drawing/2014/main" id="{A30A8F73-4A1D-D117-7C51-51F743F1CB48}"/>
              </a:ext>
            </a:extLst>
          </p:cNvPr>
          <p:cNvSpPr>
            <a:spLocks noGrp="1"/>
          </p:cNvSpPr>
          <p:nvPr>
            <p:ph type="sldNum" sz="quarter" idx="10"/>
          </p:nvPr>
        </p:nvSpPr>
        <p:spPr/>
        <p:txBody>
          <a:bodyPr/>
          <a:lstStyle>
            <a:lvl1pPr>
              <a:defRPr/>
            </a:lvl1pPr>
          </a:lstStyle>
          <a:p>
            <a:pPr>
              <a:defRPr/>
            </a:pPr>
            <a:endParaRPr lang="en-GB"/>
          </a:p>
        </p:txBody>
      </p:sp>
      <p:sp>
        <p:nvSpPr>
          <p:cNvPr id="6" name="Footer Placeholder 5">
            <a:extLst>
              <a:ext uri="{FF2B5EF4-FFF2-40B4-BE49-F238E27FC236}">
                <a16:creationId xmlns:a16="http://schemas.microsoft.com/office/drawing/2014/main" id="{7E4A7B9A-5223-E656-E629-079211506C5E}"/>
              </a:ext>
            </a:extLst>
          </p:cNvPr>
          <p:cNvSpPr>
            <a:spLocks noGrp="1"/>
          </p:cNvSpPr>
          <p:nvPr>
            <p:ph type="ftr" sz="quarter" idx="11"/>
          </p:nvPr>
        </p:nvSpPr>
        <p:spPr>
          <a:xfrm>
            <a:off x="7196138" y="6477000"/>
            <a:ext cx="1828800" cy="381000"/>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r>
              <a:rPr lang="hr-HR" altLang="en-HR"/>
              <a:t>Mirko Planinić</a:t>
            </a:r>
            <a:endParaRPr lang="en-US" altLang="en-HR" sz="1400"/>
          </a:p>
        </p:txBody>
      </p:sp>
      <p:sp>
        <p:nvSpPr>
          <p:cNvPr id="7" name="Date Placeholder 6">
            <a:extLst>
              <a:ext uri="{FF2B5EF4-FFF2-40B4-BE49-F238E27FC236}">
                <a16:creationId xmlns:a16="http://schemas.microsoft.com/office/drawing/2014/main" id="{78055389-F3EE-BFAF-1A65-3BBF52C8641C}"/>
              </a:ext>
            </a:extLst>
          </p:cNvPr>
          <p:cNvSpPr>
            <a:spLocks noGrp="1"/>
          </p:cNvSpPr>
          <p:nvPr>
            <p:ph type="dt" sz="half" idx="12"/>
          </p:nvPr>
        </p:nvSpPr>
        <p:spPr/>
        <p:txBody>
          <a:bodyPr/>
          <a:lstStyle>
            <a:lvl1pPr>
              <a:defRPr>
                <a:latin typeface="Helvetica" pitchFamily="2" charset="0"/>
                <a:ea typeface="ＭＳ Ｐゴシック" panose="020B0600070205080204" pitchFamily="34" charset="-128"/>
              </a:defRPr>
            </a:lvl1pPr>
          </a:lstStyle>
          <a:p>
            <a:pPr>
              <a:defRPr/>
            </a:pPr>
            <a:r>
              <a:rPr lang="hr-HR" altLang="en-HR"/>
              <a:t>Fizika elementarnih čestica</a:t>
            </a:r>
            <a:endParaRPr lang="en-US" altLang="en-HR"/>
          </a:p>
          <a:p>
            <a:pPr>
              <a:defRPr/>
            </a:pPr>
            <a:r>
              <a:rPr lang="hr-HR" altLang="en-HR"/>
              <a:t>prosinac </a:t>
            </a:r>
            <a:r>
              <a:rPr lang="en-US" altLang="en-HR"/>
              <a:t> 200</a:t>
            </a:r>
            <a:r>
              <a:rPr lang="hr-HR" altLang="en-HR"/>
              <a:t>7</a:t>
            </a:r>
            <a:endParaRPr lang="en-US" altLang="en-HR" sz="120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2423655990"/>
      </p:ext>
    </p:extLst>
  </p:cSld>
  <p:clrMapOvr>
    <a:masterClrMapping/>
  </p:clrMapOvr>
  <p:transition spd="med">
    <p:zo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2" name="Picture 1046">
            <a:extLst>
              <a:ext uri="{FF2B5EF4-FFF2-40B4-BE49-F238E27FC236}">
                <a16:creationId xmlns:a16="http://schemas.microsoft.com/office/drawing/2014/main" id="{11C55DA8-0EA5-3B2A-24F8-EC27C5CE9805}"/>
              </a:ext>
            </a:extLst>
          </p:cNvPr>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362200"/>
            <a:ext cx="1066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1" name="Rectangle 1029"/>
          <p:cNvSpPr>
            <a:spLocks noGrp="1" noChangeArrowheads="1"/>
          </p:cNvSpPr>
          <p:nvPr>
            <p:ph type="ctrTitle"/>
          </p:nvPr>
        </p:nvSpPr>
        <p:spPr>
          <a:xfrm>
            <a:off x="1676400" y="2286000"/>
            <a:ext cx="7162800" cy="1143000"/>
          </a:xfrm>
        </p:spPr>
        <p:txBody>
          <a:bodyPr/>
          <a:lstStyle>
            <a:lvl1pPr>
              <a:defRPr/>
            </a:lvl1pPr>
          </a:lstStyle>
          <a:p>
            <a:pPr lvl="0"/>
            <a:r>
              <a:rPr lang="en-US" noProof="0"/>
              <a:t>Click to edit Master title style</a:t>
            </a:r>
          </a:p>
        </p:txBody>
      </p:sp>
      <p:sp>
        <p:nvSpPr>
          <p:cNvPr id="4102" name="Rectangle 1030"/>
          <p:cNvSpPr>
            <a:spLocks noGrp="1" noChangeArrowheads="1"/>
          </p:cNvSpPr>
          <p:nvPr>
            <p:ph type="subTitle" idx="1"/>
          </p:nvPr>
        </p:nvSpPr>
        <p:spPr>
          <a:xfrm>
            <a:off x="2057400" y="3886200"/>
            <a:ext cx="6400800" cy="1752600"/>
          </a:xfrm>
        </p:spPr>
        <p:txBody>
          <a:bodyPr/>
          <a:lstStyle>
            <a:lvl1pPr marL="0" indent="0" algn="ctr">
              <a:buFont typeface="Wingdings" charset="0"/>
              <a:buNone/>
              <a:defRPr/>
            </a:lvl1pPr>
          </a:lstStyle>
          <a:p>
            <a:pPr lvl="0"/>
            <a:r>
              <a:rPr lang="en-US" noProof="0"/>
              <a:t>Click to edit Master subtitle style</a:t>
            </a:r>
          </a:p>
        </p:txBody>
      </p:sp>
      <p:sp>
        <p:nvSpPr>
          <p:cNvPr id="3" name="Rectangle 1026">
            <a:extLst>
              <a:ext uri="{FF2B5EF4-FFF2-40B4-BE49-F238E27FC236}">
                <a16:creationId xmlns:a16="http://schemas.microsoft.com/office/drawing/2014/main" id="{685EBB69-30F5-EE63-3668-EA9543FA93B9}"/>
              </a:ext>
            </a:extLst>
          </p:cNvPr>
          <p:cNvSpPr>
            <a:spLocks noGrp="1" noChangeArrowheads="1"/>
          </p:cNvSpPr>
          <p:nvPr>
            <p:ph type="dt" sz="half" idx="10"/>
          </p:nvPr>
        </p:nvSpPr>
        <p:spPr/>
        <p:txBody>
          <a:bodyPr/>
          <a:lstStyle>
            <a:lvl1pPr>
              <a:defRPr>
                <a:cs typeface="ＭＳ Ｐゴシック" charset="0"/>
              </a:defRPr>
            </a:lvl1pPr>
          </a:lstStyle>
          <a:p>
            <a:pPr>
              <a:defRPr/>
            </a:pPr>
            <a:endParaRPr lang="en-US"/>
          </a:p>
        </p:txBody>
      </p:sp>
      <p:sp>
        <p:nvSpPr>
          <p:cNvPr id="4" name="Rectangle 1027">
            <a:extLst>
              <a:ext uri="{FF2B5EF4-FFF2-40B4-BE49-F238E27FC236}">
                <a16:creationId xmlns:a16="http://schemas.microsoft.com/office/drawing/2014/main" id="{4F021447-01FA-085A-EEC7-CFC4CB1E1CF4}"/>
              </a:ext>
            </a:extLst>
          </p:cNvPr>
          <p:cNvSpPr>
            <a:spLocks noGrp="1" noChangeArrowheads="1"/>
          </p:cNvSpPr>
          <p:nvPr>
            <p:ph type="ftr" sz="quarter" idx="11"/>
          </p:nvPr>
        </p:nvSpPr>
        <p:spPr>
          <a:xfrm>
            <a:off x="3124200" y="6248400"/>
            <a:ext cx="2895600" cy="457200"/>
          </a:xfrm>
        </p:spPr>
        <p:txBody>
          <a:bodyPr/>
          <a:lstStyle>
            <a:lvl1pPr>
              <a:defRPr>
                <a:cs typeface="ＭＳ Ｐゴシック" charset="0"/>
              </a:defRPr>
            </a:lvl1pPr>
          </a:lstStyle>
          <a:p>
            <a:pPr>
              <a:defRPr/>
            </a:pPr>
            <a:r>
              <a:rPr lang="en-US"/>
              <a:t>HST2000</a:t>
            </a:r>
          </a:p>
        </p:txBody>
      </p:sp>
      <p:sp>
        <p:nvSpPr>
          <p:cNvPr id="5" name="Rectangle 1028">
            <a:extLst>
              <a:ext uri="{FF2B5EF4-FFF2-40B4-BE49-F238E27FC236}">
                <a16:creationId xmlns:a16="http://schemas.microsoft.com/office/drawing/2014/main" id="{54C1ED99-EF48-59FF-521B-2DEFE40564D9}"/>
              </a:ext>
            </a:extLst>
          </p:cNvPr>
          <p:cNvSpPr>
            <a:spLocks noGrp="1" noChangeArrowheads="1"/>
          </p:cNvSpPr>
          <p:nvPr>
            <p:ph type="sldNum" sz="quarter" idx="12"/>
          </p:nvPr>
        </p:nvSpPr>
        <p:spPr/>
        <p:txBody>
          <a:bodyPr/>
          <a:lstStyle>
            <a:lvl1pPr>
              <a:defRPr/>
            </a:lvl1pPr>
          </a:lstStyle>
          <a:p>
            <a:pPr>
              <a:defRPr/>
            </a:pPr>
            <a:fld id="{5EF8B202-0051-D641-A2BE-CCCFE7199442}" type="slidenum">
              <a:rPr lang="en-US" altLang="en-HR"/>
              <a:pPr>
                <a:defRPr/>
              </a:pPr>
              <a:t>‹#›</a:t>
            </a:fld>
            <a:endParaRPr lang="en-US" altLang="en-HR"/>
          </a:p>
        </p:txBody>
      </p:sp>
    </p:spTree>
    <p:extLst>
      <p:ext uri="{BB962C8B-B14F-4D97-AF65-F5344CB8AC3E}">
        <p14:creationId xmlns:p14="http://schemas.microsoft.com/office/powerpoint/2010/main" val="31830465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a-IN"/>
              <a:t>Click to edit Master title style</a:t>
            </a:r>
            <a:endParaRPr lang="en-US"/>
          </a:p>
        </p:txBody>
      </p:sp>
      <p:sp>
        <p:nvSpPr>
          <p:cNvPr id="3" name="Content Placeholder 2"/>
          <p:cNvSpPr>
            <a:spLocks noGrp="1"/>
          </p:cNvSpPr>
          <p:nvPr>
            <p:ph idx="1"/>
          </p:nvPr>
        </p:nvSpPr>
        <p:spPr/>
        <p:txBody>
          <a:bodyPr/>
          <a:lstStyle/>
          <a:p>
            <a:pPr lvl="0"/>
            <a:r>
              <a:rPr lang="ta-IN"/>
              <a:t>Click to edit Master text styles</a:t>
            </a:r>
          </a:p>
          <a:p>
            <a:pPr lvl="1"/>
            <a:r>
              <a:rPr lang="ta-IN"/>
              <a:t>Second level</a:t>
            </a:r>
          </a:p>
          <a:p>
            <a:pPr lvl="2"/>
            <a:r>
              <a:rPr lang="ta-IN"/>
              <a:t>Third level</a:t>
            </a:r>
          </a:p>
          <a:p>
            <a:pPr lvl="3"/>
            <a:r>
              <a:rPr lang="ta-IN"/>
              <a:t>Fourth level</a:t>
            </a:r>
          </a:p>
          <a:p>
            <a:pPr lvl="4"/>
            <a:r>
              <a:rPr lang="ta-IN"/>
              <a:t>Fifth level</a:t>
            </a:r>
            <a:endParaRPr lang="en-US"/>
          </a:p>
        </p:txBody>
      </p:sp>
      <p:sp>
        <p:nvSpPr>
          <p:cNvPr id="4" name="Date Placeholder 3">
            <a:extLst>
              <a:ext uri="{FF2B5EF4-FFF2-40B4-BE49-F238E27FC236}">
                <a16:creationId xmlns:a16="http://schemas.microsoft.com/office/drawing/2014/main" id="{D2E70C85-3B2E-BCEA-6C3F-599C8E6C1B7F}"/>
              </a:ext>
            </a:extLst>
          </p:cNvPr>
          <p:cNvSpPr>
            <a:spLocks noGrp="1"/>
          </p:cNvSpPr>
          <p:nvPr>
            <p:ph type="dt" sz="half" idx="10"/>
          </p:nvPr>
        </p:nvSpPr>
        <p:spPr/>
        <p:txBody>
          <a:bodyPr/>
          <a:lstStyle>
            <a:lvl1pPr>
              <a:defRPr>
                <a:cs typeface="ＭＳ Ｐゴシック" charset="0"/>
              </a:defRPr>
            </a:lvl1pPr>
          </a:lstStyle>
          <a:p>
            <a:pPr>
              <a:defRPr/>
            </a:pPr>
            <a:endParaRPr lang="en-US"/>
          </a:p>
        </p:txBody>
      </p:sp>
      <p:sp>
        <p:nvSpPr>
          <p:cNvPr id="5" name="Footer Placeholder 4">
            <a:extLst>
              <a:ext uri="{FF2B5EF4-FFF2-40B4-BE49-F238E27FC236}">
                <a16:creationId xmlns:a16="http://schemas.microsoft.com/office/drawing/2014/main" id="{5690289A-CEE1-3A85-3567-D76C557CCBED}"/>
              </a:ext>
            </a:extLst>
          </p:cNvPr>
          <p:cNvSpPr>
            <a:spLocks noGrp="1"/>
          </p:cNvSpPr>
          <p:nvPr>
            <p:ph type="ftr" sz="quarter" idx="11"/>
          </p:nvPr>
        </p:nvSpPr>
        <p:spPr/>
        <p:txBody>
          <a:bodyPr/>
          <a:lstStyle>
            <a:lvl1pPr>
              <a:defRPr>
                <a:cs typeface="ＭＳ Ｐゴシック" charset="0"/>
              </a:defRPr>
            </a:lvl1pPr>
          </a:lstStyle>
          <a:p>
            <a:pPr>
              <a:defRPr/>
            </a:pPr>
            <a:r>
              <a:rPr lang="en-US"/>
              <a:t>HST2000</a:t>
            </a:r>
          </a:p>
        </p:txBody>
      </p:sp>
      <p:sp>
        <p:nvSpPr>
          <p:cNvPr id="6" name="Slide Number Placeholder 5">
            <a:extLst>
              <a:ext uri="{FF2B5EF4-FFF2-40B4-BE49-F238E27FC236}">
                <a16:creationId xmlns:a16="http://schemas.microsoft.com/office/drawing/2014/main" id="{0FEAE8D9-2B73-B5BD-28BC-862E4D78630C}"/>
              </a:ext>
            </a:extLst>
          </p:cNvPr>
          <p:cNvSpPr>
            <a:spLocks noGrp="1"/>
          </p:cNvSpPr>
          <p:nvPr>
            <p:ph type="sldNum" sz="quarter" idx="12"/>
          </p:nvPr>
        </p:nvSpPr>
        <p:spPr/>
        <p:txBody>
          <a:bodyPr/>
          <a:lstStyle>
            <a:lvl1pPr>
              <a:defRPr/>
            </a:lvl1pPr>
          </a:lstStyle>
          <a:p>
            <a:pPr>
              <a:defRPr/>
            </a:pPr>
            <a:fld id="{02792B6A-D671-9040-A114-82A7802D68AC}" type="slidenum">
              <a:rPr lang="en-US" altLang="en-HR"/>
              <a:pPr>
                <a:defRPr/>
              </a:pPr>
              <a:t>‹#›</a:t>
            </a:fld>
            <a:endParaRPr lang="en-US" altLang="en-HR"/>
          </a:p>
        </p:txBody>
      </p:sp>
    </p:spTree>
    <p:extLst>
      <p:ext uri="{BB962C8B-B14F-4D97-AF65-F5344CB8AC3E}">
        <p14:creationId xmlns:p14="http://schemas.microsoft.com/office/powerpoint/2010/main" val="30905055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ta-IN"/>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ta-IN"/>
              <a:t>Click to edit Master text styles</a:t>
            </a:r>
          </a:p>
        </p:txBody>
      </p:sp>
      <p:sp>
        <p:nvSpPr>
          <p:cNvPr id="4" name="Date Placeholder 3">
            <a:extLst>
              <a:ext uri="{FF2B5EF4-FFF2-40B4-BE49-F238E27FC236}">
                <a16:creationId xmlns:a16="http://schemas.microsoft.com/office/drawing/2014/main" id="{3D80145A-03EA-E5F4-4739-4D96692EE70D}"/>
              </a:ext>
            </a:extLst>
          </p:cNvPr>
          <p:cNvSpPr>
            <a:spLocks noGrp="1"/>
          </p:cNvSpPr>
          <p:nvPr>
            <p:ph type="dt" sz="half" idx="10"/>
          </p:nvPr>
        </p:nvSpPr>
        <p:spPr/>
        <p:txBody>
          <a:bodyPr/>
          <a:lstStyle>
            <a:lvl1pPr>
              <a:defRPr>
                <a:cs typeface="ＭＳ Ｐゴシック" charset="0"/>
              </a:defRPr>
            </a:lvl1pPr>
          </a:lstStyle>
          <a:p>
            <a:pPr>
              <a:defRPr/>
            </a:pPr>
            <a:endParaRPr lang="en-US"/>
          </a:p>
        </p:txBody>
      </p:sp>
      <p:sp>
        <p:nvSpPr>
          <p:cNvPr id="5" name="Footer Placeholder 4">
            <a:extLst>
              <a:ext uri="{FF2B5EF4-FFF2-40B4-BE49-F238E27FC236}">
                <a16:creationId xmlns:a16="http://schemas.microsoft.com/office/drawing/2014/main" id="{2FB194B9-FBD4-58F2-6789-5685C31E19DE}"/>
              </a:ext>
            </a:extLst>
          </p:cNvPr>
          <p:cNvSpPr>
            <a:spLocks noGrp="1"/>
          </p:cNvSpPr>
          <p:nvPr>
            <p:ph type="ftr" sz="quarter" idx="11"/>
          </p:nvPr>
        </p:nvSpPr>
        <p:spPr/>
        <p:txBody>
          <a:bodyPr/>
          <a:lstStyle>
            <a:lvl1pPr>
              <a:defRPr>
                <a:cs typeface="ＭＳ Ｐゴシック" charset="0"/>
              </a:defRPr>
            </a:lvl1pPr>
          </a:lstStyle>
          <a:p>
            <a:pPr>
              <a:defRPr/>
            </a:pPr>
            <a:r>
              <a:rPr lang="en-US"/>
              <a:t>HST2000</a:t>
            </a:r>
          </a:p>
        </p:txBody>
      </p:sp>
      <p:sp>
        <p:nvSpPr>
          <p:cNvPr id="6" name="Slide Number Placeholder 5">
            <a:extLst>
              <a:ext uri="{FF2B5EF4-FFF2-40B4-BE49-F238E27FC236}">
                <a16:creationId xmlns:a16="http://schemas.microsoft.com/office/drawing/2014/main" id="{7E617542-60F1-027F-5B5C-CEF53FF01ABA}"/>
              </a:ext>
            </a:extLst>
          </p:cNvPr>
          <p:cNvSpPr>
            <a:spLocks noGrp="1"/>
          </p:cNvSpPr>
          <p:nvPr>
            <p:ph type="sldNum" sz="quarter" idx="12"/>
          </p:nvPr>
        </p:nvSpPr>
        <p:spPr/>
        <p:txBody>
          <a:bodyPr/>
          <a:lstStyle>
            <a:lvl1pPr>
              <a:defRPr/>
            </a:lvl1pPr>
          </a:lstStyle>
          <a:p>
            <a:pPr>
              <a:defRPr/>
            </a:pPr>
            <a:fld id="{8DF6B237-0D2D-704C-B1BC-67F9522A70A1}" type="slidenum">
              <a:rPr lang="en-US" altLang="en-HR"/>
              <a:pPr>
                <a:defRPr/>
              </a:pPr>
              <a:t>‹#›</a:t>
            </a:fld>
            <a:endParaRPr lang="en-US" altLang="en-HR"/>
          </a:p>
        </p:txBody>
      </p:sp>
    </p:spTree>
    <p:extLst>
      <p:ext uri="{BB962C8B-B14F-4D97-AF65-F5344CB8AC3E}">
        <p14:creationId xmlns:p14="http://schemas.microsoft.com/office/powerpoint/2010/main" val="11368103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a-IN"/>
              <a:t>Click to edit Master title style</a:t>
            </a:r>
            <a:endParaRPr lang="en-US"/>
          </a:p>
        </p:txBody>
      </p:sp>
      <p:sp>
        <p:nvSpPr>
          <p:cNvPr id="3" name="Content Placeholder 2"/>
          <p:cNvSpPr>
            <a:spLocks noGrp="1"/>
          </p:cNvSpPr>
          <p:nvPr>
            <p:ph sz="half" idx="1"/>
          </p:nvPr>
        </p:nvSpPr>
        <p:spPr>
          <a:xfrm>
            <a:off x="990600" y="1981200"/>
            <a:ext cx="35052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a-IN"/>
              <a:t>Click to edit Master text styles</a:t>
            </a:r>
          </a:p>
          <a:p>
            <a:pPr lvl="1"/>
            <a:r>
              <a:rPr lang="ta-IN"/>
              <a:t>Second level</a:t>
            </a:r>
          </a:p>
          <a:p>
            <a:pPr lvl="2"/>
            <a:r>
              <a:rPr lang="ta-IN"/>
              <a:t>Third level</a:t>
            </a:r>
          </a:p>
          <a:p>
            <a:pPr lvl="3"/>
            <a:r>
              <a:rPr lang="ta-IN"/>
              <a:t>Fourth level</a:t>
            </a:r>
          </a:p>
          <a:p>
            <a:pPr lvl="4"/>
            <a:r>
              <a:rPr lang="ta-IN"/>
              <a:t>Fifth level</a:t>
            </a:r>
            <a:endParaRPr lang="en-US"/>
          </a:p>
        </p:txBody>
      </p:sp>
      <p:sp>
        <p:nvSpPr>
          <p:cNvPr id="4" name="Content Placeholder 3"/>
          <p:cNvSpPr>
            <a:spLocks noGrp="1"/>
          </p:cNvSpPr>
          <p:nvPr>
            <p:ph sz="half" idx="2"/>
          </p:nvPr>
        </p:nvSpPr>
        <p:spPr>
          <a:xfrm>
            <a:off x="4648200" y="1981200"/>
            <a:ext cx="35052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a-IN"/>
              <a:t>Click to edit Master text styles</a:t>
            </a:r>
          </a:p>
          <a:p>
            <a:pPr lvl="1"/>
            <a:r>
              <a:rPr lang="ta-IN"/>
              <a:t>Second level</a:t>
            </a:r>
          </a:p>
          <a:p>
            <a:pPr lvl="2"/>
            <a:r>
              <a:rPr lang="ta-IN"/>
              <a:t>Third level</a:t>
            </a:r>
          </a:p>
          <a:p>
            <a:pPr lvl="3"/>
            <a:r>
              <a:rPr lang="ta-IN"/>
              <a:t>Fourth level</a:t>
            </a:r>
          </a:p>
          <a:p>
            <a:pPr lvl="4"/>
            <a:r>
              <a:rPr lang="ta-IN"/>
              <a:t>Fifth level</a:t>
            </a:r>
            <a:endParaRPr lang="en-US"/>
          </a:p>
        </p:txBody>
      </p:sp>
      <p:sp>
        <p:nvSpPr>
          <p:cNvPr id="5" name="Date Placeholder 4">
            <a:extLst>
              <a:ext uri="{FF2B5EF4-FFF2-40B4-BE49-F238E27FC236}">
                <a16:creationId xmlns:a16="http://schemas.microsoft.com/office/drawing/2014/main" id="{51493478-202E-3587-1032-1D058D1AEBE8}"/>
              </a:ext>
            </a:extLst>
          </p:cNvPr>
          <p:cNvSpPr>
            <a:spLocks noGrp="1"/>
          </p:cNvSpPr>
          <p:nvPr>
            <p:ph type="dt" sz="half" idx="10"/>
          </p:nvPr>
        </p:nvSpPr>
        <p:spPr/>
        <p:txBody>
          <a:bodyPr/>
          <a:lstStyle>
            <a:lvl1pPr>
              <a:defRPr>
                <a:cs typeface="ＭＳ Ｐゴシック" charset="0"/>
              </a:defRPr>
            </a:lvl1pPr>
          </a:lstStyle>
          <a:p>
            <a:pPr>
              <a:defRPr/>
            </a:pPr>
            <a:endParaRPr lang="en-US"/>
          </a:p>
        </p:txBody>
      </p:sp>
      <p:sp>
        <p:nvSpPr>
          <p:cNvPr id="6" name="Footer Placeholder 5">
            <a:extLst>
              <a:ext uri="{FF2B5EF4-FFF2-40B4-BE49-F238E27FC236}">
                <a16:creationId xmlns:a16="http://schemas.microsoft.com/office/drawing/2014/main" id="{40FEB7EC-2A2B-7CC2-C577-45818D476002}"/>
              </a:ext>
            </a:extLst>
          </p:cNvPr>
          <p:cNvSpPr>
            <a:spLocks noGrp="1"/>
          </p:cNvSpPr>
          <p:nvPr>
            <p:ph type="ftr" sz="quarter" idx="11"/>
          </p:nvPr>
        </p:nvSpPr>
        <p:spPr/>
        <p:txBody>
          <a:bodyPr/>
          <a:lstStyle>
            <a:lvl1pPr>
              <a:defRPr>
                <a:cs typeface="ＭＳ Ｐゴシック" charset="0"/>
              </a:defRPr>
            </a:lvl1pPr>
          </a:lstStyle>
          <a:p>
            <a:pPr>
              <a:defRPr/>
            </a:pPr>
            <a:r>
              <a:rPr lang="en-US"/>
              <a:t>HST2000</a:t>
            </a:r>
          </a:p>
        </p:txBody>
      </p:sp>
      <p:sp>
        <p:nvSpPr>
          <p:cNvPr id="7" name="Slide Number Placeholder 6">
            <a:extLst>
              <a:ext uri="{FF2B5EF4-FFF2-40B4-BE49-F238E27FC236}">
                <a16:creationId xmlns:a16="http://schemas.microsoft.com/office/drawing/2014/main" id="{9901A456-1BF5-A48D-1B7E-A30024FEA555}"/>
              </a:ext>
            </a:extLst>
          </p:cNvPr>
          <p:cNvSpPr>
            <a:spLocks noGrp="1"/>
          </p:cNvSpPr>
          <p:nvPr>
            <p:ph type="sldNum" sz="quarter" idx="12"/>
          </p:nvPr>
        </p:nvSpPr>
        <p:spPr/>
        <p:txBody>
          <a:bodyPr/>
          <a:lstStyle>
            <a:lvl1pPr>
              <a:defRPr/>
            </a:lvl1pPr>
          </a:lstStyle>
          <a:p>
            <a:pPr>
              <a:defRPr/>
            </a:pPr>
            <a:fld id="{3B3E7BB6-055F-2346-881A-EC29A2194815}" type="slidenum">
              <a:rPr lang="en-US" altLang="en-HR"/>
              <a:pPr>
                <a:defRPr/>
              </a:pPr>
              <a:t>‹#›</a:t>
            </a:fld>
            <a:endParaRPr lang="en-US" altLang="en-HR"/>
          </a:p>
        </p:txBody>
      </p:sp>
    </p:spTree>
    <p:extLst>
      <p:ext uri="{BB962C8B-B14F-4D97-AF65-F5344CB8AC3E}">
        <p14:creationId xmlns:p14="http://schemas.microsoft.com/office/powerpoint/2010/main" val="20765498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ta-IN"/>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a-IN"/>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a-IN"/>
              <a:t>Click to edit Master text styles</a:t>
            </a:r>
          </a:p>
          <a:p>
            <a:pPr lvl="1"/>
            <a:r>
              <a:rPr lang="ta-IN"/>
              <a:t>Second level</a:t>
            </a:r>
          </a:p>
          <a:p>
            <a:pPr lvl="2"/>
            <a:r>
              <a:rPr lang="ta-IN"/>
              <a:t>Third level</a:t>
            </a:r>
          </a:p>
          <a:p>
            <a:pPr lvl="3"/>
            <a:r>
              <a:rPr lang="ta-IN"/>
              <a:t>Fourth level</a:t>
            </a:r>
          </a:p>
          <a:p>
            <a:pPr lvl="4"/>
            <a:r>
              <a:rPr lang="ta-IN"/>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a-IN"/>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a-IN"/>
              <a:t>Click to edit Master text styles</a:t>
            </a:r>
          </a:p>
          <a:p>
            <a:pPr lvl="1"/>
            <a:r>
              <a:rPr lang="ta-IN"/>
              <a:t>Second level</a:t>
            </a:r>
          </a:p>
          <a:p>
            <a:pPr lvl="2"/>
            <a:r>
              <a:rPr lang="ta-IN"/>
              <a:t>Third level</a:t>
            </a:r>
          </a:p>
          <a:p>
            <a:pPr lvl="3"/>
            <a:r>
              <a:rPr lang="ta-IN"/>
              <a:t>Fourth level</a:t>
            </a:r>
          </a:p>
          <a:p>
            <a:pPr lvl="4"/>
            <a:r>
              <a:rPr lang="ta-IN"/>
              <a:t>Fifth level</a:t>
            </a:r>
            <a:endParaRPr lang="en-US"/>
          </a:p>
        </p:txBody>
      </p:sp>
      <p:sp>
        <p:nvSpPr>
          <p:cNvPr id="7" name="Date Placeholder 6">
            <a:extLst>
              <a:ext uri="{FF2B5EF4-FFF2-40B4-BE49-F238E27FC236}">
                <a16:creationId xmlns:a16="http://schemas.microsoft.com/office/drawing/2014/main" id="{F5432014-535D-EE70-BA1B-7249A3A00994}"/>
              </a:ext>
            </a:extLst>
          </p:cNvPr>
          <p:cNvSpPr>
            <a:spLocks noGrp="1"/>
          </p:cNvSpPr>
          <p:nvPr>
            <p:ph type="dt" sz="half" idx="10"/>
          </p:nvPr>
        </p:nvSpPr>
        <p:spPr/>
        <p:txBody>
          <a:bodyPr/>
          <a:lstStyle>
            <a:lvl1pPr>
              <a:defRPr>
                <a:cs typeface="ＭＳ Ｐゴシック" charset="0"/>
              </a:defRPr>
            </a:lvl1pPr>
          </a:lstStyle>
          <a:p>
            <a:pPr>
              <a:defRPr/>
            </a:pPr>
            <a:endParaRPr lang="en-US"/>
          </a:p>
        </p:txBody>
      </p:sp>
      <p:sp>
        <p:nvSpPr>
          <p:cNvPr id="8" name="Footer Placeholder 7">
            <a:extLst>
              <a:ext uri="{FF2B5EF4-FFF2-40B4-BE49-F238E27FC236}">
                <a16:creationId xmlns:a16="http://schemas.microsoft.com/office/drawing/2014/main" id="{4AD27CFE-B230-AFF1-A386-A8D934A6F592}"/>
              </a:ext>
            </a:extLst>
          </p:cNvPr>
          <p:cNvSpPr>
            <a:spLocks noGrp="1"/>
          </p:cNvSpPr>
          <p:nvPr>
            <p:ph type="ftr" sz="quarter" idx="11"/>
          </p:nvPr>
        </p:nvSpPr>
        <p:spPr/>
        <p:txBody>
          <a:bodyPr/>
          <a:lstStyle>
            <a:lvl1pPr>
              <a:defRPr>
                <a:cs typeface="ＭＳ Ｐゴシック" charset="0"/>
              </a:defRPr>
            </a:lvl1pPr>
          </a:lstStyle>
          <a:p>
            <a:pPr>
              <a:defRPr/>
            </a:pPr>
            <a:r>
              <a:rPr lang="en-US"/>
              <a:t>HST2000</a:t>
            </a:r>
          </a:p>
        </p:txBody>
      </p:sp>
      <p:sp>
        <p:nvSpPr>
          <p:cNvPr id="9" name="Slide Number Placeholder 8">
            <a:extLst>
              <a:ext uri="{FF2B5EF4-FFF2-40B4-BE49-F238E27FC236}">
                <a16:creationId xmlns:a16="http://schemas.microsoft.com/office/drawing/2014/main" id="{657ECF65-E525-0633-159D-69A5F61771E7}"/>
              </a:ext>
            </a:extLst>
          </p:cNvPr>
          <p:cNvSpPr>
            <a:spLocks noGrp="1"/>
          </p:cNvSpPr>
          <p:nvPr>
            <p:ph type="sldNum" sz="quarter" idx="12"/>
          </p:nvPr>
        </p:nvSpPr>
        <p:spPr/>
        <p:txBody>
          <a:bodyPr/>
          <a:lstStyle>
            <a:lvl1pPr>
              <a:defRPr/>
            </a:lvl1pPr>
          </a:lstStyle>
          <a:p>
            <a:pPr>
              <a:defRPr/>
            </a:pPr>
            <a:fld id="{48737939-00DF-FB44-AE0D-D9B0E6290BA8}" type="slidenum">
              <a:rPr lang="en-US" altLang="en-HR"/>
              <a:pPr>
                <a:defRPr/>
              </a:pPr>
              <a:t>‹#›</a:t>
            </a:fld>
            <a:endParaRPr lang="en-US" altLang="en-HR"/>
          </a:p>
        </p:txBody>
      </p:sp>
    </p:spTree>
    <p:extLst>
      <p:ext uri="{BB962C8B-B14F-4D97-AF65-F5344CB8AC3E}">
        <p14:creationId xmlns:p14="http://schemas.microsoft.com/office/powerpoint/2010/main" val="40029289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a-IN"/>
              <a:t>Click to edit Master title style</a:t>
            </a:r>
            <a:endParaRPr lang="en-US"/>
          </a:p>
        </p:txBody>
      </p:sp>
      <p:sp>
        <p:nvSpPr>
          <p:cNvPr id="3" name="Date Placeholder 2">
            <a:extLst>
              <a:ext uri="{FF2B5EF4-FFF2-40B4-BE49-F238E27FC236}">
                <a16:creationId xmlns:a16="http://schemas.microsoft.com/office/drawing/2014/main" id="{87FABDAA-F0D9-C9AF-8917-02CAE98B3806}"/>
              </a:ext>
            </a:extLst>
          </p:cNvPr>
          <p:cNvSpPr>
            <a:spLocks noGrp="1"/>
          </p:cNvSpPr>
          <p:nvPr>
            <p:ph type="dt" sz="half" idx="10"/>
          </p:nvPr>
        </p:nvSpPr>
        <p:spPr/>
        <p:txBody>
          <a:bodyPr/>
          <a:lstStyle>
            <a:lvl1pPr>
              <a:defRPr>
                <a:cs typeface="ＭＳ Ｐゴシック" charset="0"/>
              </a:defRPr>
            </a:lvl1pPr>
          </a:lstStyle>
          <a:p>
            <a:pPr>
              <a:defRPr/>
            </a:pPr>
            <a:endParaRPr lang="en-US"/>
          </a:p>
        </p:txBody>
      </p:sp>
      <p:sp>
        <p:nvSpPr>
          <p:cNvPr id="4" name="Footer Placeholder 3">
            <a:extLst>
              <a:ext uri="{FF2B5EF4-FFF2-40B4-BE49-F238E27FC236}">
                <a16:creationId xmlns:a16="http://schemas.microsoft.com/office/drawing/2014/main" id="{BCEC56ED-E30C-DEB1-2108-0B6C0B629FDF}"/>
              </a:ext>
            </a:extLst>
          </p:cNvPr>
          <p:cNvSpPr>
            <a:spLocks noGrp="1"/>
          </p:cNvSpPr>
          <p:nvPr>
            <p:ph type="ftr" sz="quarter" idx="11"/>
          </p:nvPr>
        </p:nvSpPr>
        <p:spPr/>
        <p:txBody>
          <a:bodyPr/>
          <a:lstStyle>
            <a:lvl1pPr>
              <a:defRPr>
                <a:cs typeface="ＭＳ Ｐゴシック" charset="0"/>
              </a:defRPr>
            </a:lvl1pPr>
          </a:lstStyle>
          <a:p>
            <a:pPr>
              <a:defRPr/>
            </a:pPr>
            <a:r>
              <a:rPr lang="en-US"/>
              <a:t>HST2000</a:t>
            </a:r>
          </a:p>
        </p:txBody>
      </p:sp>
      <p:sp>
        <p:nvSpPr>
          <p:cNvPr id="5" name="Slide Number Placeholder 4">
            <a:extLst>
              <a:ext uri="{FF2B5EF4-FFF2-40B4-BE49-F238E27FC236}">
                <a16:creationId xmlns:a16="http://schemas.microsoft.com/office/drawing/2014/main" id="{1ACA6875-A924-562B-F43A-F0116530D645}"/>
              </a:ext>
            </a:extLst>
          </p:cNvPr>
          <p:cNvSpPr>
            <a:spLocks noGrp="1"/>
          </p:cNvSpPr>
          <p:nvPr>
            <p:ph type="sldNum" sz="quarter" idx="12"/>
          </p:nvPr>
        </p:nvSpPr>
        <p:spPr/>
        <p:txBody>
          <a:bodyPr/>
          <a:lstStyle>
            <a:lvl1pPr>
              <a:defRPr/>
            </a:lvl1pPr>
          </a:lstStyle>
          <a:p>
            <a:pPr>
              <a:defRPr/>
            </a:pPr>
            <a:fld id="{475539C5-5CDE-7148-B34D-6D53E3D7E1B1}" type="slidenum">
              <a:rPr lang="en-US" altLang="en-HR"/>
              <a:pPr>
                <a:defRPr/>
              </a:pPr>
              <a:t>‹#›</a:t>
            </a:fld>
            <a:endParaRPr lang="en-US" altLang="en-HR"/>
          </a:p>
        </p:txBody>
      </p:sp>
    </p:spTree>
    <p:extLst>
      <p:ext uri="{BB962C8B-B14F-4D97-AF65-F5344CB8AC3E}">
        <p14:creationId xmlns:p14="http://schemas.microsoft.com/office/powerpoint/2010/main" val="24364431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8491F92-3EA6-61F0-1391-B4E62A838BB4}"/>
              </a:ext>
            </a:extLst>
          </p:cNvPr>
          <p:cNvSpPr>
            <a:spLocks noGrp="1"/>
          </p:cNvSpPr>
          <p:nvPr>
            <p:ph type="dt" sz="half" idx="10"/>
          </p:nvPr>
        </p:nvSpPr>
        <p:spPr/>
        <p:txBody>
          <a:bodyPr/>
          <a:lstStyle>
            <a:lvl1pPr>
              <a:defRPr>
                <a:cs typeface="ＭＳ Ｐゴシック" charset="0"/>
              </a:defRPr>
            </a:lvl1pPr>
          </a:lstStyle>
          <a:p>
            <a:pPr>
              <a:defRPr/>
            </a:pPr>
            <a:endParaRPr lang="en-US"/>
          </a:p>
        </p:txBody>
      </p:sp>
      <p:sp>
        <p:nvSpPr>
          <p:cNvPr id="3" name="Footer Placeholder 2">
            <a:extLst>
              <a:ext uri="{FF2B5EF4-FFF2-40B4-BE49-F238E27FC236}">
                <a16:creationId xmlns:a16="http://schemas.microsoft.com/office/drawing/2014/main" id="{4C3451E7-2690-6B65-37AE-C85B6FB744E4}"/>
              </a:ext>
            </a:extLst>
          </p:cNvPr>
          <p:cNvSpPr>
            <a:spLocks noGrp="1"/>
          </p:cNvSpPr>
          <p:nvPr>
            <p:ph type="ftr" sz="quarter" idx="11"/>
          </p:nvPr>
        </p:nvSpPr>
        <p:spPr/>
        <p:txBody>
          <a:bodyPr/>
          <a:lstStyle>
            <a:lvl1pPr>
              <a:defRPr>
                <a:cs typeface="ＭＳ Ｐゴシック" charset="0"/>
              </a:defRPr>
            </a:lvl1pPr>
          </a:lstStyle>
          <a:p>
            <a:pPr>
              <a:defRPr/>
            </a:pPr>
            <a:r>
              <a:rPr lang="en-US"/>
              <a:t>HST2000</a:t>
            </a:r>
          </a:p>
        </p:txBody>
      </p:sp>
      <p:sp>
        <p:nvSpPr>
          <p:cNvPr id="4" name="Slide Number Placeholder 3">
            <a:extLst>
              <a:ext uri="{FF2B5EF4-FFF2-40B4-BE49-F238E27FC236}">
                <a16:creationId xmlns:a16="http://schemas.microsoft.com/office/drawing/2014/main" id="{20486073-1DE5-6595-A29D-E449CE4A3BAD}"/>
              </a:ext>
            </a:extLst>
          </p:cNvPr>
          <p:cNvSpPr>
            <a:spLocks noGrp="1"/>
          </p:cNvSpPr>
          <p:nvPr>
            <p:ph type="sldNum" sz="quarter" idx="12"/>
          </p:nvPr>
        </p:nvSpPr>
        <p:spPr/>
        <p:txBody>
          <a:bodyPr/>
          <a:lstStyle>
            <a:lvl1pPr>
              <a:defRPr/>
            </a:lvl1pPr>
          </a:lstStyle>
          <a:p>
            <a:pPr>
              <a:defRPr/>
            </a:pPr>
            <a:fld id="{EEDB1D1D-B739-EC44-AA4D-15DDEA6E7EEE}" type="slidenum">
              <a:rPr lang="en-US" altLang="en-HR"/>
              <a:pPr>
                <a:defRPr/>
              </a:pPr>
              <a:t>‹#›</a:t>
            </a:fld>
            <a:endParaRPr lang="en-US" altLang="en-HR"/>
          </a:p>
        </p:txBody>
      </p:sp>
    </p:spTree>
    <p:extLst>
      <p:ext uri="{BB962C8B-B14F-4D97-AF65-F5344CB8AC3E}">
        <p14:creationId xmlns:p14="http://schemas.microsoft.com/office/powerpoint/2010/main" val="11571244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 sadržaj">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a:t>Kliknite da biste uredili stil naslova matrice</a:t>
            </a:r>
            <a:endParaRPr lang="en-US"/>
          </a:p>
        </p:txBody>
      </p:sp>
      <p:sp>
        <p:nvSpPr>
          <p:cNvPr id="3" name="Content Placeholder 2"/>
          <p:cNvSpPr>
            <a:spLocks noGrp="1"/>
          </p:cNvSpPr>
          <p:nvPr>
            <p:ph idx="1"/>
          </p:nvPr>
        </p:nvSpPr>
        <p:spPr/>
        <p:txBody>
          <a:bodyPr/>
          <a:lstStyle/>
          <a:p>
            <a:pPr lvl="0"/>
            <a:r>
              <a:rPr lang="hr-HR"/>
              <a:t>Kliknite da biste uredili stilove teksta matrice</a:t>
            </a:r>
          </a:p>
          <a:p>
            <a:pPr lvl="1"/>
            <a:r>
              <a:rPr lang="hr-HR"/>
              <a:t>Druga razina</a:t>
            </a:r>
          </a:p>
          <a:p>
            <a:pPr lvl="2"/>
            <a:r>
              <a:rPr lang="hr-HR"/>
              <a:t>Treća razina</a:t>
            </a:r>
          </a:p>
          <a:p>
            <a:pPr lvl="3"/>
            <a:r>
              <a:rPr lang="hr-HR"/>
              <a:t>Četvrta razina</a:t>
            </a:r>
          </a:p>
          <a:p>
            <a:pPr lvl="4"/>
            <a:r>
              <a:rPr lang="hr-HR"/>
              <a:t>Peta razina</a:t>
            </a:r>
            <a:endParaRPr lang="en-US"/>
          </a:p>
        </p:txBody>
      </p:sp>
      <p:sp>
        <p:nvSpPr>
          <p:cNvPr id="4" name="Slide Number Placeholder 3">
            <a:extLst>
              <a:ext uri="{FF2B5EF4-FFF2-40B4-BE49-F238E27FC236}">
                <a16:creationId xmlns:a16="http://schemas.microsoft.com/office/drawing/2014/main" id="{DED89F96-969D-8371-104C-8503EDDD66FC}"/>
              </a:ext>
            </a:extLst>
          </p:cNvPr>
          <p:cNvSpPr>
            <a:spLocks noGrp="1"/>
          </p:cNvSpPr>
          <p:nvPr>
            <p:ph type="sldNum" sz="quarter" idx="10"/>
          </p:nvPr>
        </p:nvSpPr>
        <p:spPr/>
        <p:txBody>
          <a:bodyPr/>
          <a:lstStyle>
            <a:lvl1pPr>
              <a:defRPr/>
            </a:lvl1pPr>
          </a:lstStyle>
          <a:p>
            <a:pPr>
              <a:defRPr/>
            </a:pPr>
            <a:endParaRPr lang="en-GB"/>
          </a:p>
        </p:txBody>
      </p:sp>
      <p:sp>
        <p:nvSpPr>
          <p:cNvPr id="5" name="Footer Placeholder 4">
            <a:extLst>
              <a:ext uri="{FF2B5EF4-FFF2-40B4-BE49-F238E27FC236}">
                <a16:creationId xmlns:a16="http://schemas.microsoft.com/office/drawing/2014/main" id="{BB00DBCD-96AB-9B41-7809-2B3763CB3DAA}"/>
              </a:ext>
            </a:extLst>
          </p:cNvPr>
          <p:cNvSpPr>
            <a:spLocks noGrp="1"/>
          </p:cNvSpPr>
          <p:nvPr>
            <p:ph type="ftr" sz="quarter" idx="11"/>
          </p:nvPr>
        </p:nvSpPr>
        <p:spPr>
          <a:xfrm>
            <a:off x="7196138" y="6477000"/>
            <a:ext cx="1828800" cy="381000"/>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r>
              <a:rPr lang="hr-HR" altLang="en-HR"/>
              <a:t>Mirko Planinić</a:t>
            </a:r>
            <a:endParaRPr lang="en-US" altLang="en-HR" sz="1400"/>
          </a:p>
        </p:txBody>
      </p:sp>
      <p:sp>
        <p:nvSpPr>
          <p:cNvPr id="6" name="Date Placeholder 5">
            <a:extLst>
              <a:ext uri="{FF2B5EF4-FFF2-40B4-BE49-F238E27FC236}">
                <a16:creationId xmlns:a16="http://schemas.microsoft.com/office/drawing/2014/main" id="{E7B7BA04-8155-5280-AFEA-E73C1F9B7980}"/>
              </a:ext>
            </a:extLst>
          </p:cNvPr>
          <p:cNvSpPr>
            <a:spLocks noGrp="1"/>
          </p:cNvSpPr>
          <p:nvPr>
            <p:ph type="dt" sz="half" idx="12"/>
          </p:nvPr>
        </p:nvSpPr>
        <p:spPr/>
        <p:txBody>
          <a:bodyPr/>
          <a:lstStyle>
            <a:lvl1pPr>
              <a:defRPr>
                <a:latin typeface="Helvetica" pitchFamily="2" charset="0"/>
                <a:ea typeface="ＭＳ Ｐゴシック" panose="020B0600070205080204" pitchFamily="34" charset="-128"/>
              </a:defRPr>
            </a:lvl1pPr>
          </a:lstStyle>
          <a:p>
            <a:pPr>
              <a:defRPr/>
            </a:pPr>
            <a:r>
              <a:rPr lang="hr-HR" altLang="en-HR"/>
              <a:t>Fizika elementarnih čestica</a:t>
            </a:r>
            <a:endParaRPr lang="en-US" altLang="en-HR"/>
          </a:p>
          <a:p>
            <a:pPr>
              <a:defRPr/>
            </a:pPr>
            <a:r>
              <a:rPr lang="hr-HR" altLang="en-HR"/>
              <a:t>studeni</a:t>
            </a:r>
            <a:r>
              <a:rPr lang="en-US" altLang="en-HR"/>
              <a:t> 20</a:t>
            </a:r>
            <a:r>
              <a:rPr lang="hr-HR" altLang="en-HR"/>
              <a:t>11</a:t>
            </a:r>
            <a:endParaRPr lang="en-US" altLang="en-HR" sz="120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2062565981"/>
      </p:ext>
    </p:extLst>
  </p:cSld>
  <p:clrMapOvr>
    <a:masterClrMapping/>
  </p:clrMapOvr>
  <p:transition spd="med">
    <p:zoom/>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ta-IN"/>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a-IN"/>
              <a:t>Click to edit Master text styles</a:t>
            </a:r>
          </a:p>
          <a:p>
            <a:pPr lvl="1"/>
            <a:r>
              <a:rPr lang="ta-IN"/>
              <a:t>Second level</a:t>
            </a:r>
          </a:p>
          <a:p>
            <a:pPr lvl="2"/>
            <a:r>
              <a:rPr lang="ta-IN"/>
              <a:t>Third level</a:t>
            </a:r>
          </a:p>
          <a:p>
            <a:pPr lvl="3"/>
            <a:r>
              <a:rPr lang="ta-IN"/>
              <a:t>Fourth level</a:t>
            </a:r>
          </a:p>
          <a:p>
            <a:pPr lvl="4"/>
            <a:r>
              <a:rPr lang="ta-IN"/>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a-IN"/>
              <a:t>Click to edit Master text styles</a:t>
            </a:r>
          </a:p>
        </p:txBody>
      </p:sp>
      <p:sp>
        <p:nvSpPr>
          <p:cNvPr id="5" name="Date Placeholder 4">
            <a:extLst>
              <a:ext uri="{FF2B5EF4-FFF2-40B4-BE49-F238E27FC236}">
                <a16:creationId xmlns:a16="http://schemas.microsoft.com/office/drawing/2014/main" id="{079F872C-3316-FDC5-7950-8142E36DF48B}"/>
              </a:ext>
            </a:extLst>
          </p:cNvPr>
          <p:cNvSpPr>
            <a:spLocks noGrp="1"/>
          </p:cNvSpPr>
          <p:nvPr>
            <p:ph type="dt" sz="half" idx="10"/>
          </p:nvPr>
        </p:nvSpPr>
        <p:spPr/>
        <p:txBody>
          <a:bodyPr/>
          <a:lstStyle>
            <a:lvl1pPr>
              <a:defRPr>
                <a:cs typeface="ＭＳ Ｐゴシック" charset="0"/>
              </a:defRPr>
            </a:lvl1pPr>
          </a:lstStyle>
          <a:p>
            <a:pPr>
              <a:defRPr/>
            </a:pPr>
            <a:endParaRPr lang="en-US"/>
          </a:p>
        </p:txBody>
      </p:sp>
      <p:sp>
        <p:nvSpPr>
          <p:cNvPr id="6" name="Footer Placeholder 5">
            <a:extLst>
              <a:ext uri="{FF2B5EF4-FFF2-40B4-BE49-F238E27FC236}">
                <a16:creationId xmlns:a16="http://schemas.microsoft.com/office/drawing/2014/main" id="{F7C1C4B5-57F9-E8AF-149F-932EA2695A7A}"/>
              </a:ext>
            </a:extLst>
          </p:cNvPr>
          <p:cNvSpPr>
            <a:spLocks noGrp="1"/>
          </p:cNvSpPr>
          <p:nvPr>
            <p:ph type="ftr" sz="quarter" idx="11"/>
          </p:nvPr>
        </p:nvSpPr>
        <p:spPr/>
        <p:txBody>
          <a:bodyPr/>
          <a:lstStyle>
            <a:lvl1pPr>
              <a:defRPr>
                <a:cs typeface="ＭＳ Ｐゴシック" charset="0"/>
              </a:defRPr>
            </a:lvl1pPr>
          </a:lstStyle>
          <a:p>
            <a:pPr>
              <a:defRPr/>
            </a:pPr>
            <a:r>
              <a:rPr lang="en-US"/>
              <a:t>HST2000</a:t>
            </a:r>
          </a:p>
        </p:txBody>
      </p:sp>
      <p:sp>
        <p:nvSpPr>
          <p:cNvPr id="7" name="Slide Number Placeholder 6">
            <a:extLst>
              <a:ext uri="{FF2B5EF4-FFF2-40B4-BE49-F238E27FC236}">
                <a16:creationId xmlns:a16="http://schemas.microsoft.com/office/drawing/2014/main" id="{944376B3-356C-08E3-CC9B-E73EC71A8A01}"/>
              </a:ext>
            </a:extLst>
          </p:cNvPr>
          <p:cNvSpPr>
            <a:spLocks noGrp="1"/>
          </p:cNvSpPr>
          <p:nvPr>
            <p:ph type="sldNum" sz="quarter" idx="12"/>
          </p:nvPr>
        </p:nvSpPr>
        <p:spPr/>
        <p:txBody>
          <a:bodyPr/>
          <a:lstStyle>
            <a:lvl1pPr>
              <a:defRPr/>
            </a:lvl1pPr>
          </a:lstStyle>
          <a:p>
            <a:pPr>
              <a:defRPr/>
            </a:pPr>
            <a:fld id="{704DBCF0-7643-3F4F-BE0E-78585C4E5C16}" type="slidenum">
              <a:rPr lang="en-US" altLang="en-HR"/>
              <a:pPr>
                <a:defRPr/>
              </a:pPr>
              <a:t>‹#›</a:t>
            </a:fld>
            <a:endParaRPr lang="en-US" altLang="en-HR"/>
          </a:p>
        </p:txBody>
      </p:sp>
    </p:spTree>
    <p:extLst>
      <p:ext uri="{BB962C8B-B14F-4D97-AF65-F5344CB8AC3E}">
        <p14:creationId xmlns:p14="http://schemas.microsoft.com/office/powerpoint/2010/main" val="16648684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ta-IN"/>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a-IN"/>
              <a:t>Click to edit Master text styles</a:t>
            </a:r>
          </a:p>
        </p:txBody>
      </p:sp>
      <p:sp>
        <p:nvSpPr>
          <p:cNvPr id="5" name="Date Placeholder 4">
            <a:extLst>
              <a:ext uri="{FF2B5EF4-FFF2-40B4-BE49-F238E27FC236}">
                <a16:creationId xmlns:a16="http://schemas.microsoft.com/office/drawing/2014/main" id="{3D5C7111-7989-2604-A74A-CC06FEC74054}"/>
              </a:ext>
            </a:extLst>
          </p:cNvPr>
          <p:cNvSpPr>
            <a:spLocks noGrp="1"/>
          </p:cNvSpPr>
          <p:nvPr>
            <p:ph type="dt" sz="half" idx="10"/>
          </p:nvPr>
        </p:nvSpPr>
        <p:spPr/>
        <p:txBody>
          <a:bodyPr/>
          <a:lstStyle>
            <a:lvl1pPr>
              <a:defRPr>
                <a:cs typeface="ＭＳ Ｐゴシック" charset="0"/>
              </a:defRPr>
            </a:lvl1pPr>
          </a:lstStyle>
          <a:p>
            <a:pPr>
              <a:defRPr/>
            </a:pPr>
            <a:endParaRPr lang="en-US"/>
          </a:p>
        </p:txBody>
      </p:sp>
      <p:sp>
        <p:nvSpPr>
          <p:cNvPr id="6" name="Footer Placeholder 5">
            <a:extLst>
              <a:ext uri="{FF2B5EF4-FFF2-40B4-BE49-F238E27FC236}">
                <a16:creationId xmlns:a16="http://schemas.microsoft.com/office/drawing/2014/main" id="{073D3D47-EE61-AA09-9AD5-1F9B6720024B}"/>
              </a:ext>
            </a:extLst>
          </p:cNvPr>
          <p:cNvSpPr>
            <a:spLocks noGrp="1"/>
          </p:cNvSpPr>
          <p:nvPr>
            <p:ph type="ftr" sz="quarter" idx="11"/>
          </p:nvPr>
        </p:nvSpPr>
        <p:spPr/>
        <p:txBody>
          <a:bodyPr/>
          <a:lstStyle>
            <a:lvl1pPr>
              <a:defRPr>
                <a:cs typeface="ＭＳ Ｐゴシック" charset="0"/>
              </a:defRPr>
            </a:lvl1pPr>
          </a:lstStyle>
          <a:p>
            <a:pPr>
              <a:defRPr/>
            </a:pPr>
            <a:r>
              <a:rPr lang="en-US"/>
              <a:t>HST2000</a:t>
            </a:r>
          </a:p>
        </p:txBody>
      </p:sp>
      <p:sp>
        <p:nvSpPr>
          <p:cNvPr id="7" name="Slide Number Placeholder 6">
            <a:extLst>
              <a:ext uri="{FF2B5EF4-FFF2-40B4-BE49-F238E27FC236}">
                <a16:creationId xmlns:a16="http://schemas.microsoft.com/office/drawing/2014/main" id="{6F76ABB6-194B-8E7A-C32A-DFD38B589F14}"/>
              </a:ext>
            </a:extLst>
          </p:cNvPr>
          <p:cNvSpPr>
            <a:spLocks noGrp="1"/>
          </p:cNvSpPr>
          <p:nvPr>
            <p:ph type="sldNum" sz="quarter" idx="12"/>
          </p:nvPr>
        </p:nvSpPr>
        <p:spPr/>
        <p:txBody>
          <a:bodyPr/>
          <a:lstStyle>
            <a:lvl1pPr>
              <a:defRPr/>
            </a:lvl1pPr>
          </a:lstStyle>
          <a:p>
            <a:pPr>
              <a:defRPr/>
            </a:pPr>
            <a:fld id="{390D1DA4-1E3B-A444-BCD2-B0D0149322EB}" type="slidenum">
              <a:rPr lang="en-US" altLang="en-HR"/>
              <a:pPr>
                <a:defRPr/>
              </a:pPr>
              <a:t>‹#›</a:t>
            </a:fld>
            <a:endParaRPr lang="en-US" altLang="en-HR"/>
          </a:p>
        </p:txBody>
      </p:sp>
    </p:spTree>
    <p:extLst>
      <p:ext uri="{BB962C8B-B14F-4D97-AF65-F5344CB8AC3E}">
        <p14:creationId xmlns:p14="http://schemas.microsoft.com/office/powerpoint/2010/main" val="318834905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a-IN"/>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ta-IN"/>
              <a:t>Click to edit Master text styles</a:t>
            </a:r>
          </a:p>
          <a:p>
            <a:pPr lvl="1"/>
            <a:r>
              <a:rPr lang="ta-IN"/>
              <a:t>Second level</a:t>
            </a:r>
          </a:p>
          <a:p>
            <a:pPr lvl="2"/>
            <a:r>
              <a:rPr lang="ta-IN"/>
              <a:t>Third level</a:t>
            </a:r>
          </a:p>
          <a:p>
            <a:pPr lvl="3"/>
            <a:r>
              <a:rPr lang="ta-IN"/>
              <a:t>Fourth level</a:t>
            </a:r>
          </a:p>
          <a:p>
            <a:pPr lvl="4"/>
            <a:r>
              <a:rPr lang="ta-IN"/>
              <a:t>Fifth level</a:t>
            </a:r>
            <a:endParaRPr lang="en-US"/>
          </a:p>
        </p:txBody>
      </p:sp>
      <p:sp>
        <p:nvSpPr>
          <p:cNvPr id="4" name="Date Placeholder 3">
            <a:extLst>
              <a:ext uri="{FF2B5EF4-FFF2-40B4-BE49-F238E27FC236}">
                <a16:creationId xmlns:a16="http://schemas.microsoft.com/office/drawing/2014/main" id="{4D691766-24D5-1EA5-23A5-B55E14AA0F32}"/>
              </a:ext>
            </a:extLst>
          </p:cNvPr>
          <p:cNvSpPr>
            <a:spLocks noGrp="1"/>
          </p:cNvSpPr>
          <p:nvPr>
            <p:ph type="dt" sz="half" idx="10"/>
          </p:nvPr>
        </p:nvSpPr>
        <p:spPr/>
        <p:txBody>
          <a:bodyPr/>
          <a:lstStyle>
            <a:lvl1pPr>
              <a:defRPr>
                <a:cs typeface="ＭＳ Ｐゴシック" charset="0"/>
              </a:defRPr>
            </a:lvl1pPr>
          </a:lstStyle>
          <a:p>
            <a:pPr>
              <a:defRPr/>
            </a:pPr>
            <a:endParaRPr lang="en-US"/>
          </a:p>
        </p:txBody>
      </p:sp>
      <p:sp>
        <p:nvSpPr>
          <p:cNvPr id="5" name="Footer Placeholder 4">
            <a:extLst>
              <a:ext uri="{FF2B5EF4-FFF2-40B4-BE49-F238E27FC236}">
                <a16:creationId xmlns:a16="http://schemas.microsoft.com/office/drawing/2014/main" id="{1502FBB7-0D5D-FFA8-0411-3DC65465FB0E}"/>
              </a:ext>
            </a:extLst>
          </p:cNvPr>
          <p:cNvSpPr>
            <a:spLocks noGrp="1"/>
          </p:cNvSpPr>
          <p:nvPr>
            <p:ph type="ftr" sz="quarter" idx="11"/>
          </p:nvPr>
        </p:nvSpPr>
        <p:spPr/>
        <p:txBody>
          <a:bodyPr/>
          <a:lstStyle>
            <a:lvl1pPr>
              <a:defRPr>
                <a:cs typeface="ＭＳ Ｐゴシック" charset="0"/>
              </a:defRPr>
            </a:lvl1pPr>
          </a:lstStyle>
          <a:p>
            <a:pPr>
              <a:defRPr/>
            </a:pPr>
            <a:r>
              <a:rPr lang="en-US"/>
              <a:t>HST2000</a:t>
            </a:r>
          </a:p>
        </p:txBody>
      </p:sp>
      <p:sp>
        <p:nvSpPr>
          <p:cNvPr id="6" name="Slide Number Placeholder 5">
            <a:extLst>
              <a:ext uri="{FF2B5EF4-FFF2-40B4-BE49-F238E27FC236}">
                <a16:creationId xmlns:a16="http://schemas.microsoft.com/office/drawing/2014/main" id="{E8AD0406-85A7-5E27-2CB1-1E2B426AF5D0}"/>
              </a:ext>
            </a:extLst>
          </p:cNvPr>
          <p:cNvSpPr>
            <a:spLocks noGrp="1"/>
          </p:cNvSpPr>
          <p:nvPr>
            <p:ph type="sldNum" sz="quarter" idx="12"/>
          </p:nvPr>
        </p:nvSpPr>
        <p:spPr/>
        <p:txBody>
          <a:bodyPr/>
          <a:lstStyle>
            <a:lvl1pPr>
              <a:defRPr/>
            </a:lvl1pPr>
          </a:lstStyle>
          <a:p>
            <a:pPr>
              <a:defRPr/>
            </a:pPr>
            <a:fld id="{152A9468-0B5B-EC48-9529-3FD13E0BBC1B}" type="slidenum">
              <a:rPr lang="en-US" altLang="en-HR"/>
              <a:pPr>
                <a:defRPr/>
              </a:pPr>
              <a:t>‹#›</a:t>
            </a:fld>
            <a:endParaRPr lang="en-US" altLang="en-HR"/>
          </a:p>
        </p:txBody>
      </p:sp>
    </p:spTree>
    <p:extLst>
      <p:ext uri="{BB962C8B-B14F-4D97-AF65-F5344CB8AC3E}">
        <p14:creationId xmlns:p14="http://schemas.microsoft.com/office/powerpoint/2010/main" val="9776781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62700" y="533400"/>
            <a:ext cx="1790700" cy="5562600"/>
          </a:xfrm>
        </p:spPr>
        <p:txBody>
          <a:bodyPr vert="eaVert"/>
          <a:lstStyle/>
          <a:p>
            <a:r>
              <a:rPr lang="ta-IN"/>
              <a:t>Click to edit Master title style</a:t>
            </a:r>
            <a:endParaRPr lang="en-US"/>
          </a:p>
        </p:txBody>
      </p:sp>
      <p:sp>
        <p:nvSpPr>
          <p:cNvPr id="3" name="Vertical Text Placeholder 2"/>
          <p:cNvSpPr>
            <a:spLocks noGrp="1"/>
          </p:cNvSpPr>
          <p:nvPr>
            <p:ph type="body" orient="vert" idx="1"/>
          </p:nvPr>
        </p:nvSpPr>
        <p:spPr>
          <a:xfrm>
            <a:off x="990600" y="533400"/>
            <a:ext cx="5219700" cy="5562600"/>
          </a:xfrm>
        </p:spPr>
        <p:txBody>
          <a:bodyPr vert="eaVert"/>
          <a:lstStyle/>
          <a:p>
            <a:pPr lvl="0"/>
            <a:r>
              <a:rPr lang="ta-IN"/>
              <a:t>Click to edit Master text styles</a:t>
            </a:r>
          </a:p>
          <a:p>
            <a:pPr lvl="1"/>
            <a:r>
              <a:rPr lang="ta-IN"/>
              <a:t>Second level</a:t>
            </a:r>
          </a:p>
          <a:p>
            <a:pPr lvl="2"/>
            <a:r>
              <a:rPr lang="ta-IN"/>
              <a:t>Third level</a:t>
            </a:r>
          </a:p>
          <a:p>
            <a:pPr lvl="3"/>
            <a:r>
              <a:rPr lang="ta-IN"/>
              <a:t>Fourth level</a:t>
            </a:r>
          </a:p>
          <a:p>
            <a:pPr lvl="4"/>
            <a:r>
              <a:rPr lang="ta-IN"/>
              <a:t>Fifth level</a:t>
            </a:r>
            <a:endParaRPr lang="en-US"/>
          </a:p>
        </p:txBody>
      </p:sp>
      <p:sp>
        <p:nvSpPr>
          <p:cNvPr id="4" name="Date Placeholder 3">
            <a:extLst>
              <a:ext uri="{FF2B5EF4-FFF2-40B4-BE49-F238E27FC236}">
                <a16:creationId xmlns:a16="http://schemas.microsoft.com/office/drawing/2014/main" id="{617857BE-15B0-DED9-AABC-FD6D49334A09}"/>
              </a:ext>
            </a:extLst>
          </p:cNvPr>
          <p:cNvSpPr>
            <a:spLocks noGrp="1"/>
          </p:cNvSpPr>
          <p:nvPr>
            <p:ph type="dt" sz="half" idx="10"/>
          </p:nvPr>
        </p:nvSpPr>
        <p:spPr/>
        <p:txBody>
          <a:bodyPr/>
          <a:lstStyle>
            <a:lvl1pPr>
              <a:defRPr>
                <a:cs typeface="ＭＳ Ｐゴシック" charset="0"/>
              </a:defRPr>
            </a:lvl1pPr>
          </a:lstStyle>
          <a:p>
            <a:pPr>
              <a:defRPr/>
            </a:pPr>
            <a:endParaRPr lang="en-US"/>
          </a:p>
        </p:txBody>
      </p:sp>
      <p:sp>
        <p:nvSpPr>
          <p:cNvPr id="5" name="Footer Placeholder 4">
            <a:extLst>
              <a:ext uri="{FF2B5EF4-FFF2-40B4-BE49-F238E27FC236}">
                <a16:creationId xmlns:a16="http://schemas.microsoft.com/office/drawing/2014/main" id="{9D8B23C4-15E9-179B-89C6-F1FB96D0F8AD}"/>
              </a:ext>
            </a:extLst>
          </p:cNvPr>
          <p:cNvSpPr>
            <a:spLocks noGrp="1"/>
          </p:cNvSpPr>
          <p:nvPr>
            <p:ph type="ftr" sz="quarter" idx="11"/>
          </p:nvPr>
        </p:nvSpPr>
        <p:spPr/>
        <p:txBody>
          <a:bodyPr/>
          <a:lstStyle>
            <a:lvl1pPr>
              <a:defRPr>
                <a:cs typeface="ＭＳ Ｐゴシック" charset="0"/>
              </a:defRPr>
            </a:lvl1pPr>
          </a:lstStyle>
          <a:p>
            <a:pPr>
              <a:defRPr/>
            </a:pPr>
            <a:r>
              <a:rPr lang="en-US"/>
              <a:t>HST2000</a:t>
            </a:r>
          </a:p>
        </p:txBody>
      </p:sp>
      <p:sp>
        <p:nvSpPr>
          <p:cNvPr id="6" name="Slide Number Placeholder 5">
            <a:extLst>
              <a:ext uri="{FF2B5EF4-FFF2-40B4-BE49-F238E27FC236}">
                <a16:creationId xmlns:a16="http://schemas.microsoft.com/office/drawing/2014/main" id="{132709B3-15A1-E173-78ED-D343A97D8228}"/>
              </a:ext>
            </a:extLst>
          </p:cNvPr>
          <p:cNvSpPr>
            <a:spLocks noGrp="1"/>
          </p:cNvSpPr>
          <p:nvPr>
            <p:ph type="sldNum" sz="quarter" idx="12"/>
          </p:nvPr>
        </p:nvSpPr>
        <p:spPr/>
        <p:txBody>
          <a:bodyPr/>
          <a:lstStyle>
            <a:lvl1pPr>
              <a:defRPr/>
            </a:lvl1pPr>
          </a:lstStyle>
          <a:p>
            <a:pPr>
              <a:defRPr/>
            </a:pPr>
            <a:fld id="{2C62401E-0709-BE44-8F7D-0163905D52A7}" type="slidenum">
              <a:rPr lang="en-US" altLang="en-HR"/>
              <a:pPr>
                <a:defRPr/>
              </a:pPr>
              <a:t>‹#›</a:t>
            </a:fld>
            <a:endParaRPr lang="en-US" altLang="en-HR"/>
          </a:p>
        </p:txBody>
      </p:sp>
    </p:spTree>
    <p:extLst>
      <p:ext uri="{BB962C8B-B14F-4D97-AF65-F5344CB8AC3E}">
        <p14:creationId xmlns:p14="http://schemas.microsoft.com/office/powerpoint/2010/main" val="293681392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2" name="Picture 1046">
            <a:extLst>
              <a:ext uri="{FF2B5EF4-FFF2-40B4-BE49-F238E27FC236}">
                <a16:creationId xmlns:a16="http://schemas.microsoft.com/office/drawing/2014/main" id="{B071BC07-7F1B-CC34-C7E0-DC1047CC3F2D}"/>
              </a:ext>
            </a:extLst>
          </p:cNvPr>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362200"/>
            <a:ext cx="1066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1" name="Rectangle 1029"/>
          <p:cNvSpPr>
            <a:spLocks noGrp="1" noChangeArrowheads="1"/>
          </p:cNvSpPr>
          <p:nvPr>
            <p:ph type="ctrTitle"/>
          </p:nvPr>
        </p:nvSpPr>
        <p:spPr>
          <a:xfrm>
            <a:off x="1676400" y="2286000"/>
            <a:ext cx="7162800" cy="1143000"/>
          </a:xfrm>
        </p:spPr>
        <p:txBody>
          <a:bodyPr/>
          <a:lstStyle>
            <a:lvl1pPr>
              <a:defRPr/>
            </a:lvl1pPr>
          </a:lstStyle>
          <a:p>
            <a:pPr lvl="0"/>
            <a:r>
              <a:rPr lang="en-US" noProof="0"/>
              <a:t>Click to edit Master title style</a:t>
            </a:r>
          </a:p>
        </p:txBody>
      </p:sp>
      <p:sp>
        <p:nvSpPr>
          <p:cNvPr id="4102" name="Rectangle 1030"/>
          <p:cNvSpPr>
            <a:spLocks noGrp="1" noChangeArrowheads="1"/>
          </p:cNvSpPr>
          <p:nvPr>
            <p:ph type="subTitle" idx="1"/>
          </p:nvPr>
        </p:nvSpPr>
        <p:spPr>
          <a:xfrm>
            <a:off x="2057400" y="3886200"/>
            <a:ext cx="6400800" cy="1752600"/>
          </a:xfrm>
        </p:spPr>
        <p:txBody>
          <a:bodyPr/>
          <a:lstStyle>
            <a:lvl1pPr marL="0" indent="0" algn="ctr">
              <a:buFont typeface="Wingdings" charset="0"/>
              <a:buNone/>
              <a:defRPr/>
            </a:lvl1pPr>
          </a:lstStyle>
          <a:p>
            <a:pPr lvl="0"/>
            <a:r>
              <a:rPr lang="en-US" noProof="0"/>
              <a:t>Click to edit Master subtitle style</a:t>
            </a:r>
          </a:p>
        </p:txBody>
      </p:sp>
      <p:sp>
        <p:nvSpPr>
          <p:cNvPr id="3" name="Rectangle 1026">
            <a:extLst>
              <a:ext uri="{FF2B5EF4-FFF2-40B4-BE49-F238E27FC236}">
                <a16:creationId xmlns:a16="http://schemas.microsoft.com/office/drawing/2014/main" id="{65D55C83-8CCB-F84D-4FD5-C82C8C2E8451}"/>
              </a:ext>
            </a:extLst>
          </p:cNvPr>
          <p:cNvSpPr>
            <a:spLocks noGrp="1" noChangeArrowheads="1"/>
          </p:cNvSpPr>
          <p:nvPr>
            <p:ph type="dt" sz="half" idx="10"/>
          </p:nvPr>
        </p:nvSpPr>
        <p:spPr/>
        <p:txBody>
          <a:bodyPr/>
          <a:lstStyle>
            <a:lvl1pPr>
              <a:defRPr>
                <a:cs typeface="ＭＳ Ｐゴシック" charset="0"/>
              </a:defRPr>
            </a:lvl1pPr>
          </a:lstStyle>
          <a:p>
            <a:pPr>
              <a:defRPr/>
            </a:pPr>
            <a:endParaRPr lang="en-US"/>
          </a:p>
        </p:txBody>
      </p:sp>
      <p:sp>
        <p:nvSpPr>
          <p:cNvPr id="4" name="Rectangle 1027">
            <a:extLst>
              <a:ext uri="{FF2B5EF4-FFF2-40B4-BE49-F238E27FC236}">
                <a16:creationId xmlns:a16="http://schemas.microsoft.com/office/drawing/2014/main" id="{C06FECD1-5771-D5C6-4C0D-7726DFF095CA}"/>
              </a:ext>
            </a:extLst>
          </p:cNvPr>
          <p:cNvSpPr>
            <a:spLocks noGrp="1" noChangeArrowheads="1"/>
          </p:cNvSpPr>
          <p:nvPr>
            <p:ph type="ftr" sz="quarter" idx="11"/>
          </p:nvPr>
        </p:nvSpPr>
        <p:spPr>
          <a:xfrm>
            <a:off x="3124200" y="6248400"/>
            <a:ext cx="2895600" cy="457200"/>
          </a:xfrm>
        </p:spPr>
        <p:txBody>
          <a:bodyPr/>
          <a:lstStyle>
            <a:lvl1pPr>
              <a:defRPr>
                <a:cs typeface="ＭＳ Ｐゴシック" charset="0"/>
              </a:defRPr>
            </a:lvl1pPr>
          </a:lstStyle>
          <a:p>
            <a:pPr>
              <a:defRPr/>
            </a:pPr>
            <a:r>
              <a:rPr lang="en-US"/>
              <a:t>HST2000</a:t>
            </a:r>
          </a:p>
        </p:txBody>
      </p:sp>
      <p:sp>
        <p:nvSpPr>
          <p:cNvPr id="5" name="Rectangle 1028">
            <a:extLst>
              <a:ext uri="{FF2B5EF4-FFF2-40B4-BE49-F238E27FC236}">
                <a16:creationId xmlns:a16="http://schemas.microsoft.com/office/drawing/2014/main" id="{9614FB46-7C1F-66D8-442F-49E2787A7FD3}"/>
              </a:ext>
            </a:extLst>
          </p:cNvPr>
          <p:cNvSpPr>
            <a:spLocks noGrp="1" noChangeArrowheads="1"/>
          </p:cNvSpPr>
          <p:nvPr>
            <p:ph type="sldNum" sz="quarter" idx="12"/>
          </p:nvPr>
        </p:nvSpPr>
        <p:spPr/>
        <p:txBody>
          <a:bodyPr/>
          <a:lstStyle>
            <a:lvl1pPr>
              <a:defRPr/>
            </a:lvl1pPr>
          </a:lstStyle>
          <a:p>
            <a:pPr>
              <a:defRPr/>
            </a:pPr>
            <a:fld id="{3013841D-2E73-2945-AFA8-C746765359F8}" type="slidenum">
              <a:rPr lang="en-US" altLang="en-HR"/>
              <a:pPr>
                <a:defRPr/>
              </a:pPr>
              <a:t>‹#›</a:t>
            </a:fld>
            <a:endParaRPr lang="en-US" altLang="en-HR"/>
          </a:p>
        </p:txBody>
      </p:sp>
    </p:spTree>
    <p:extLst>
      <p:ext uri="{BB962C8B-B14F-4D97-AF65-F5344CB8AC3E}">
        <p14:creationId xmlns:p14="http://schemas.microsoft.com/office/powerpoint/2010/main" val="375901949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a-IN"/>
              <a:t>Click to edit Master title style</a:t>
            </a:r>
            <a:endParaRPr lang="en-US"/>
          </a:p>
        </p:txBody>
      </p:sp>
      <p:sp>
        <p:nvSpPr>
          <p:cNvPr id="3" name="Content Placeholder 2"/>
          <p:cNvSpPr>
            <a:spLocks noGrp="1"/>
          </p:cNvSpPr>
          <p:nvPr>
            <p:ph idx="1"/>
          </p:nvPr>
        </p:nvSpPr>
        <p:spPr/>
        <p:txBody>
          <a:bodyPr/>
          <a:lstStyle/>
          <a:p>
            <a:pPr lvl="0"/>
            <a:r>
              <a:rPr lang="ta-IN"/>
              <a:t>Click to edit Master text styles</a:t>
            </a:r>
          </a:p>
          <a:p>
            <a:pPr lvl="1"/>
            <a:r>
              <a:rPr lang="ta-IN"/>
              <a:t>Second level</a:t>
            </a:r>
          </a:p>
          <a:p>
            <a:pPr lvl="2"/>
            <a:r>
              <a:rPr lang="ta-IN"/>
              <a:t>Third level</a:t>
            </a:r>
          </a:p>
          <a:p>
            <a:pPr lvl="3"/>
            <a:r>
              <a:rPr lang="ta-IN"/>
              <a:t>Fourth level</a:t>
            </a:r>
          </a:p>
          <a:p>
            <a:pPr lvl="4"/>
            <a:r>
              <a:rPr lang="ta-IN"/>
              <a:t>Fifth level</a:t>
            </a:r>
            <a:endParaRPr lang="en-US"/>
          </a:p>
        </p:txBody>
      </p:sp>
      <p:sp>
        <p:nvSpPr>
          <p:cNvPr id="4" name="Date Placeholder 3">
            <a:extLst>
              <a:ext uri="{FF2B5EF4-FFF2-40B4-BE49-F238E27FC236}">
                <a16:creationId xmlns:a16="http://schemas.microsoft.com/office/drawing/2014/main" id="{13BFA264-D797-B025-1133-CC379D0414C4}"/>
              </a:ext>
            </a:extLst>
          </p:cNvPr>
          <p:cNvSpPr>
            <a:spLocks noGrp="1"/>
          </p:cNvSpPr>
          <p:nvPr>
            <p:ph type="dt" sz="half" idx="10"/>
          </p:nvPr>
        </p:nvSpPr>
        <p:spPr/>
        <p:txBody>
          <a:bodyPr/>
          <a:lstStyle>
            <a:lvl1pPr>
              <a:defRPr>
                <a:cs typeface="ＭＳ Ｐゴシック" charset="0"/>
              </a:defRPr>
            </a:lvl1pPr>
          </a:lstStyle>
          <a:p>
            <a:pPr>
              <a:defRPr/>
            </a:pPr>
            <a:endParaRPr lang="en-US"/>
          </a:p>
        </p:txBody>
      </p:sp>
      <p:sp>
        <p:nvSpPr>
          <p:cNvPr id="5" name="Footer Placeholder 4">
            <a:extLst>
              <a:ext uri="{FF2B5EF4-FFF2-40B4-BE49-F238E27FC236}">
                <a16:creationId xmlns:a16="http://schemas.microsoft.com/office/drawing/2014/main" id="{2090F498-4E1D-329A-6376-AB52E3860281}"/>
              </a:ext>
            </a:extLst>
          </p:cNvPr>
          <p:cNvSpPr>
            <a:spLocks noGrp="1"/>
          </p:cNvSpPr>
          <p:nvPr>
            <p:ph type="ftr" sz="quarter" idx="11"/>
          </p:nvPr>
        </p:nvSpPr>
        <p:spPr/>
        <p:txBody>
          <a:bodyPr/>
          <a:lstStyle>
            <a:lvl1pPr>
              <a:defRPr>
                <a:cs typeface="ＭＳ Ｐゴシック" charset="0"/>
              </a:defRPr>
            </a:lvl1pPr>
          </a:lstStyle>
          <a:p>
            <a:pPr>
              <a:defRPr/>
            </a:pPr>
            <a:r>
              <a:rPr lang="en-US"/>
              <a:t>HST2000</a:t>
            </a:r>
          </a:p>
        </p:txBody>
      </p:sp>
      <p:sp>
        <p:nvSpPr>
          <p:cNvPr id="6" name="Slide Number Placeholder 5">
            <a:extLst>
              <a:ext uri="{FF2B5EF4-FFF2-40B4-BE49-F238E27FC236}">
                <a16:creationId xmlns:a16="http://schemas.microsoft.com/office/drawing/2014/main" id="{EF325C83-364F-64ED-41C1-9A6822E53C88}"/>
              </a:ext>
            </a:extLst>
          </p:cNvPr>
          <p:cNvSpPr>
            <a:spLocks noGrp="1"/>
          </p:cNvSpPr>
          <p:nvPr>
            <p:ph type="sldNum" sz="quarter" idx="12"/>
          </p:nvPr>
        </p:nvSpPr>
        <p:spPr/>
        <p:txBody>
          <a:bodyPr/>
          <a:lstStyle>
            <a:lvl1pPr>
              <a:defRPr/>
            </a:lvl1pPr>
          </a:lstStyle>
          <a:p>
            <a:pPr>
              <a:defRPr/>
            </a:pPr>
            <a:fld id="{C0F427AB-81E9-1D40-9182-C80701088382}" type="slidenum">
              <a:rPr lang="en-US" altLang="en-HR"/>
              <a:pPr>
                <a:defRPr/>
              </a:pPr>
              <a:t>‹#›</a:t>
            </a:fld>
            <a:endParaRPr lang="en-US" altLang="en-HR"/>
          </a:p>
        </p:txBody>
      </p:sp>
    </p:spTree>
    <p:extLst>
      <p:ext uri="{BB962C8B-B14F-4D97-AF65-F5344CB8AC3E}">
        <p14:creationId xmlns:p14="http://schemas.microsoft.com/office/powerpoint/2010/main" val="61615762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ta-IN"/>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ta-IN"/>
              <a:t>Click to edit Master text styles</a:t>
            </a:r>
          </a:p>
        </p:txBody>
      </p:sp>
      <p:sp>
        <p:nvSpPr>
          <p:cNvPr id="4" name="Date Placeholder 3">
            <a:extLst>
              <a:ext uri="{FF2B5EF4-FFF2-40B4-BE49-F238E27FC236}">
                <a16:creationId xmlns:a16="http://schemas.microsoft.com/office/drawing/2014/main" id="{4A8F0C4A-01CD-6DF0-D8ED-D11CA24BBD07}"/>
              </a:ext>
            </a:extLst>
          </p:cNvPr>
          <p:cNvSpPr>
            <a:spLocks noGrp="1"/>
          </p:cNvSpPr>
          <p:nvPr>
            <p:ph type="dt" sz="half" idx="10"/>
          </p:nvPr>
        </p:nvSpPr>
        <p:spPr/>
        <p:txBody>
          <a:bodyPr/>
          <a:lstStyle>
            <a:lvl1pPr>
              <a:defRPr>
                <a:cs typeface="ＭＳ Ｐゴシック" charset="0"/>
              </a:defRPr>
            </a:lvl1pPr>
          </a:lstStyle>
          <a:p>
            <a:pPr>
              <a:defRPr/>
            </a:pPr>
            <a:endParaRPr lang="en-US"/>
          </a:p>
        </p:txBody>
      </p:sp>
      <p:sp>
        <p:nvSpPr>
          <p:cNvPr id="5" name="Footer Placeholder 4">
            <a:extLst>
              <a:ext uri="{FF2B5EF4-FFF2-40B4-BE49-F238E27FC236}">
                <a16:creationId xmlns:a16="http://schemas.microsoft.com/office/drawing/2014/main" id="{38FCA001-098C-86CA-7688-D5718B3F75C4}"/>
              </a:ext>
            </a:extLst>
          </p:cNvPr>
          <p:cNvSpPr>
            <a:spLocks noGrp="1"/>
          </p:cNvSpPr>
          <p:nvPr>
            <p:ph type="ftr" sz="quarter" idx="11"/>
          </p:nvPr>
        </p:nvSpPr>
        <p:spPr/>
        <p:txBody>
          <a:bodyPr/>
          <a:lstStyle>
            <a:lvl1pPr>
              <a:defRPr>
                <a:cs typeface="ＭＳ Ｐゴシック" charset="0"/>
              </a:defRPr>
            </a:lvl1pPr>
          </a:lstStyle>
          <a:p>
            <a:pPr>
              <a:defRPr/>
            </a:pPr>
            <a:r>
              <a:rPr lang="en-US"/>
              <a:t>HST2000</a:t>
            </a:r>
          </a:p>
        </p:txBody>
      </p:sp>
      <p:sp>
        <p:nvSpPr>
          <p:cNvPr id="6" name="Slide Number Placeholder 5">
            <a:extLst>
              <a:ext uri="{FF2B5EF4-FFF2-40B4-BE49-F238E27FC236}">
                <a16:creationId xmlns:a16="http://schemas.microsoft.com/office/drawing/2014/main" id="{7BE796D6-4815-73D4-F07F-90F955144805}"/>
              </a:ext>
            </a:extLst>
          </p:cNvPr>
          <p:cNvSpPr>
            <a:spLocks noGrp="1"/>
          </p:cNvSpPr>
          <p:nvPr>
            <p:ph type="sldNum" sz="quarter" idx="12"/>
          </p:nvPr>
        </p:nvSpPr>
        <p:spPr/>
        <p:txBody>
          <a:bodyPr/>
          <a:lstStyle>
            <a:lvl1pPr>
              <a:defRPr/>
            </a:lvl1pPr>
          </a:lstStyle>
          <a:p>
            <a:pPr>
              <a:defRPr/>
            </a:pPr>
            <a:fld id="{E89F63CA-046E-7849-9415-1A001628A2E5}" type="slidenum">
              <a:rPr lang="en-US" altLang="en-HR"/>
              <a:pPr>
                <a:defRPr/>
              </a:pPr>
              <a:t>‹#›</a:t>
            </a:fld>
            <a:endParaRPr lang="en-US" altLang="en-HR"/>
          </a:p>
        </p:txBody>
      </p:sp>
    </p:spTree>
    <p:extLst>
      <p:ext uri="{BB962C8B-B14F-4D97-AF65-F5344CB8AC3E}">
        <p14:creationId xmlns:p14="http://schemas.microsoft.com/office/powerpoint/2010/main" val="38822383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a-IN"/>
              <a:t>Click to edit Master title style</a:t>
            </a:r>
            <a:endParaRPr lang="en-US"/>
          </a:p>
        </p:txBody>
      </p:sp>
      <p:sp>
        <p:nvSpPr>
          <p:cNvPr id="3" name="Content Placeholder 2"/>
          <p:cNvSpPr>
            <a:spLocks noGrp="1"/>
          </p:cNvSpPr>
          <p:nvPr>
            <p:ph sz="half" idx="1"/>
          </p:nvPr>
        </p:nvSpPr>
        <p:spPr>
          <a:xfrm>
            <a:off x="990600" y="1981200"/>
            <a:ext cx="35052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a-IN"/>
              <a:t>Click to edit Master text styles</a:t>
            </a:r>
          </a:p>
          <a:p>
            <a:pPr lvl="1"/>
            <a:r>
              <a:rPr lang="ta-IN"/>
              <a:t>Second level</a:t>
            </a:r>
          </a:p>
          <a:p>
            <a:pPr lvl="2"/>
            <a:r>
              <a:rPr lang="ta-IN"/>
              <a:t>Third level</a:t>
            </a:r>
          </a:p>
          <a:p>
            <a:pPr lvl="3"/>
            <a:r>
              <a:rPr lang="ta-IN"/>
              <a:t>Fourth level</a:t>
            </a:r>
          </a:p>
          <a:p>
            <a:pPr lvl="4"/>
            <a:r>
              <a:rPr lang="ta-IN"/>
              <a:t>Fifth level</a:t>
            </a:r>
            <a:endParaRPr lang="en-US"/>
          </a:p>
        </p:txBody>
      </p:sp>
      <p:sp>
        <p:nvSpPr>
          <p:cNvPr id="4" name="Content Placeholder 3"/>
          <p:cNvSpPr>
            <a:spLocks noGrp="1"/>
          </p:cNvSpPr>
          <p:nvPr>
            <p:ph sz="half" idx="2"/>
          </p:nvPr>
        </p:nvSpPr>
        <p:spPr>
          <a:xfrm>
            <a:off x="4648200" y="1981200"/>
            <a:ext cx="35052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a-IN"/>
              <a:t>Click to edit Master text styles</a:t>
            </a:r>
          </a:p>
          <a:p>
            <a:pPr lvl="1"/>
            <a:r>
              <a:rPr lang="ta-IN"/>
              <a:t>Second level</a:t>
            </a:r>
          </a:p>
          <a:p>
            <a:pPr lvl="2"/>
            <a:r>
              <a:rPr lang="ta-IN"/>
              <a:t>Third level</a:t>
            </a:r>
          </a:p>
          <a:p>
            <a:pPr lvl="3"/>
            <a:r>
              <a:rPr lang="ta-IN"/>
              <a:t>Fourth level</a:t>
            </a:r>
          </a:p>
          <a:p>
            <a:pPr lvl="4"/>
            <a:r>
              <a:rPr lang="ta-IN"/>
              <a:t>Fifth level</a:t>
            </a:r>
            <a:endParaRPr lang="en-US"/>
          </a:p>
        </p:txBody>
      </p:sp>
      <p:sp>
        <p:nvSpPr>
          <p:cNvPr id="5" name="Date Placeholder 4">
            <a:extLst>
              <a:ext uri="{FF2B5EF4-FFF2-40B4-BE49-F238E27FC236}">
                <a16:creationId xmlns:a16="http://schemas.microsoft.com/office/drawing/2014/main" id="{6CD3AEEA-C37C-6203-08F0-A2D27999F736}"/>
              </a:ext>
            </a:extLst>
          </p:cNvPr>
          <p:cNvSpPr>
            <a:spLocks noGrp="1"/>
          </p:cNvSpPr>
          <p:nvPr>
            <p:ph type="dt" sz="half" idx="10"/>
          </p:nvPr>
        </p:nvSpPr>
        <p:spPr/>
        <p:txBody>
          <a:bodyPr/>
          <a:lstStyle>
            <a:lvl1pPr>
              <a:defRPr>
                <a:cs typeface="ＭＳ Ｐゴシック" charset="0"/>
              </a:defRPr>
            </a:lvl1pPr>
          </a:lstStyle>
          <a:p>
            <a:pPr>
              <a:defRPr/>
            </a:pPr>
            <a:endParaRPr lang="en-US"/>
          </a:p>
        </p:txBody>
      </p:sp>
      <p:sp>
        <p:nvSpPr>
          <p:cNvPr id="6" name="Footer Placeholder 5">
            <a:extLst>
              <a:ext uri="{FF2B5EF4-FFF2-40B4-BE49-F238E27FC236}">
                <a16:creationId xmlns:a16="http://schemas.microsoft.com/office/drawing/2014/main" id="{2549DB0A-8A55-705B-B4EA-9FBD17BDF2FE}"/>
              </a:ext>
            </a:extLst>
          </p:cNvPr>
          <p:cNvSpPr>
            <a:spLocks noGrp="1"/>
          </p:cNvSpPr>
          <p:nvPr>
            <p:ph type="ftr" sz="quarter" idx="11"/>
          </p:nvPr>
        </p:nvSpPr>
        <p:spPr/>
        <p:txBody>
          <a:bodyPr/>
          <a:lstStyle>
            <a:lvl1pPr>
              <a:defRPr>
                <a:cs typeface="ＭＳ Ｐゴシック" charset="0"/>
              </a:defRPr>
            </a:lvl1pPr>
          </a:lstStyle>
          <a:p>
            <a:pPr>
              <a:defRPr/>
            </a:pPr>
            <a:r>
              <a:rPr lang="en-US"/>
              <a:t>HST2000</a:t>
            </a:r>
          </a:p>
        </p:txBody>
      </p:sp>
      <p:sp>
        <p:nvSpPr>
          <p:cNvPr id="7" name="Slide Number Placeholder 6">
            <a:extLst>
              <a:ext uri="{FF2B5EF4-FFF2-40B4-BE49-F238E27FC236}">
                <a16:creationId xmlns:a16="http://schemas.microsoft.com/office/drawing/2014/main" id="{EC212850-D2BE-DC2C-424F-F9C8E2EE1180}"/>
              </a:ext>
            </a:extLst>
          </p:cNvPr>
          <p:cNvSpPr>
            <a:spLocks noGrp="1"/>
          </p:cNvSpPr>
          <p:nvPr>
            <p:ph type="sldNum" sz="quarter" idx="12"/>
          </p:nvPr>
        </p:nvSpPr>
        <p:spPr/>
        <p:txBody>
          <a:bodyPr/>
          <a:lstStyle>
            <a:lvl1pPr>
              <a:defRPr/>
            </a:lvl1pPr>
          </a:lstStyle>
          <a:p>
            <a:pPr>
              <a:defRPr/>
            </a:pPr>
            <a:fld id="{F27EBE1D-A457-804E-952B-7690B2E37075}" type="slidenum">
              <a:rPr lang="en-US" altLang="en-HR"/>
              <a:pPr>
                <a:defRPr/>
              </a:pPr>
              <a:t>‹#›</a:t>
            </a:fld>
            <a:endParaRPr lang="en-US" altLang="en-HR"/>
          </a:p>
        </p:txBody>
      </p:sp>
    </p:spTree>
    <p:extLst>
      <p:ext uri="{BB962C8B-B14F-4D97-AF65-F5344CB8AC3E}">
        <p14:creationId xmlns:p14="http://schemas.microsoft.com/office/powerpoint/2010/main" val="36893394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ta-IN"/>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a-IN"/>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a-IN"/>
              <a:t>Click to edit Master text styles</a:t>
            </a:r>
          </a:p>
          <a:p>
            <a:pPr lvl="1"/>
            <a:r>
              <a:rPr lang="ta-IN"/>
              <a:t>Second level</a:t>
            </a:r>
          </a:p>
          <a:p>
            <a:pPr lvl="2"/>
            <a:r>
              <a:rPr lang="ta-IN"/>
              <a:t>Third level</a:t>
            </a:r>
          </a:p>
          <a:p>
            <a:pPr lvl="3"/>
            <a:r>
              <a:rPr lang="ta-IN"/>
              <a:t>Fourth level</a:t>
            </a:r>
          </a:p>
          <a:p>
            <a:pPr lvl="4"/>
            <a:r>
              <a:rPr lang="ta-IN"/>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a-IN"/>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a-IN"/>
              <a:t>Click to edit Master text styles</a:t>
            </a:r>
          </a:p>
          <a:p>
            <a:pPr lvl="1"/>
            <a:r>
              <a:rPr lang="ta-IN"/>
              <a:t>Second level</a:t>
            </a:r>
          </a:p>
          <a:p>
            <a:pPr lvl="2"/>
            <a:r>
              <a:rPr lang="ta-IN"/>
              <a:t>Third level</a:t>
            </a:r>
          </a:p>
          <a:p>
            <a:pPr lvl="3"/>
            <a:r>
              <a:rPr lang="ta-IN"/>
              <a:t>Fourth level</a:t>
            </a:r>
          </a:p>
          <a:p>
            <a:pPr lvl="4"/>
            <a:r>
              <a:rPr lang="ta-IN"/>
              <a:t>Fifth level</a:t>
            </a:r>
            <a:endParaRPr lang="en-US"/>
          </a:p>
        </p:txBody>
      </p:sp>
      <p:sp>
        <p:nvSpPr>
          <p:cNvPr id="7" name="Date Placeholder 6">
            <a:extLst>
              <a:ext uri="{FF2B5EF4-FFF2-40B4-BE49-F238E27FC236}">
                <a16:creationId xmlns:a16="http://schemas.microsoft.com/office/drawing/2014/main" id="{D5D1B5A6-DA6F-1528-85B7-7A8379607EE3}"/>
              </a:ext>
            </a:extLst>
          </p:cNvPr>
          <p:cNvSpPr>
            <a:spLocks noGrp="1"/>
          </p:cNvSpPr>
          <p:nvPr>
            <p:ph type="dt" sz="half" idx="10"/>
          </p:nvPr>
        </p:nvSpPr>
        <p:spPr/>
        <p:txBody>
          <a:bodyPr/>
          <a:lstStyle>
            <a:lvl1pPr>
              <a:defRPr>
                <a:cs typeface="ＭＳ Ｐゴシック" charset="0"/>
              </a:defRPr>
            </a:lvl1pPr>
          </a:lstStyle>
          <a:p>
            <a:pPr>
              <a:defRPr/>
            </a:pPr>
            <a:endParaRPr lang="en-US"/>
          </a:p>
        </p:txBody>
      </p:sp>
      <p:sp>
        <p:nvSpPr>
          <p:cNvPr id="8" name="Footer Placeholder 7">
            <a:extLst>
              <a:ext uri="{FF2B5EF4-FFF2-40B4-BE49-F238E27FC236}">
                <a16:creationId xmlns:a16="http://schemas.microsoft.com/office/drawing/2014/main" id="{125689EF-E8C0-0DFC-7519-A769438DDEB2}"/>
              </a:ext>
            </a:extLst>
          </p:cNvPr>
          <p:cNvSpPr>
            <a:spLocks noGrp="1"/>
          </p:cNvSpPr>
          <p:nvPr>
            <p:ph type="ftr" sz="quarter" idx="11"/>
          </p:nvPr>
        </p:nvSpPr>
        <p:spPr/>
        <p:txBody>
          <a:bodyPr/>
          <a:lstStyle>
            <a:lvl1pPr>
              <a:defRPr>
                <a:cs typeface="ＭＳ Ｐゴシック" charset="0"/>
              </a:defRPr>
            </a:lvl1pPr>
          </a:lstStyle>
          <a:p>
            <a:pPr>
              <a:defRPr/>
            </a:pPr>
            <a:r>
              <a:rPr lang="en-US"/>
              <a:t>HST2000</a:t>
            </a:r>
          </a:p>
        </p:txBody>
      </p:sp>
      <p:sp>
        <p:nvSpPr>
          <p:cNvPr id="9" name="Slide Number Placeholder 8">
            <a:extLst>
              <a:ext uri="{FF2B5EF4-FFF2-40B4-BE49-F238E27FC236}">
                <a16:creationId xmlns:a16="http://schemas.microsoft.com/office/drawing/2014/main" id="{47AD8212-8647-98B8-A285-B79588E4999C}"/>
              </a:ext>
            </a:extLst>
          </p:cNvPr>
          <p:cNvSpPr>
            <a:spLocks noGrp="1"/>
          </p:cNvSpPr>
          <p:nvPr>
            <p:ph type="sldNum" sz="quarter" idx="12"/>
          </p:nvPr>
        </p:nvSpPr>
        <p:spPr/>
        <p:txBody>
          <a:bodyPr/>
          <a:lstStyle>
            <a:lvl1pPr>
              <a:defRPr/>
            </a:lvl1pPr>
          </a:lstStyle>
          <a:p>
            <a:pPr>
              <a:defRPr/>
            </a:pPr>
            <a:fld id="{40C4DA78-D147-B146-929C-2BCB77AE2DAC}" type="slidenum">
              <a:rPr lang="en-US" altLang="en-HR"/>
              <a:pPr>
                <a:defRPr/>
              </a:pPr>
              <a:t>‹#›</a:t>
            </a:fld>
            <a:endParaRPr lang="en-US" altLang="en-HR"/>
          </a:p>
        </p:txBody>
      </p:sp>
    </p:spTree>
    <p:extLst>
      <p:ext uri="{BB962C8B-B14F-4D97-AF65-F5344CB8AC3E}">
        <p14:creationId xmlns:p14="http://schemas.microsoft.com/office/powerpoint/2010/main" val="60272912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a-IN"/>
              <a:t>Click to edit Master title style</a:t>
            </a:r>
            <a:endParaRPr lang="en-US"/>
          </a:p>
        </p:txBody>
      </p:sp>
      <p:sp>
        <p:nvSpPr>
          <p:cNvPr id="3" name="Date Placeholder 2">
            <a:extLst>
              <a:ext uri="{FF2B5EF4-FFF2-40B4-BE49-F238E27FC236}">
                <a16:creationId xmlns:a16="http://schemas.microsoft.com/office/drawing/2014/main" id="{95869739-8314-A41B-9548-C95298E3D125}"/>
              </a:ext>
            </a:extLst>
          </p:cNvPr>
          <p:cNvSpPr>
            <a:spLocks noGrp="1"/>
          </p:cNvSpPr>
          <p:nvPr>
            <p:ph type="dt" sz="half" idx="10"/>
          </p:nvPr>
        </p:nvSpPr>
        <p:spPr/>
        <p:txBody>
          <a:bodyPr/>
          <a:lstStyle>
            <a:lvl1pPr>
              <a:defRPr>
                <a:cs typeface="ＭＳ Ｐゴシック" charset="0"/>
              </a:defRPr>
            </a:lvl1pPr>
          </a:lstStyle>
          <a:p>
            <a:pPr>
              <a:defRPr/>
            </a:pPr>
            <a:endParaRPr lang="en-US"/>
          </a:p>
        </p:txBody>
      </p:sp>
      <p:sp>
        <p:nvSpPr>
          <p:cNvPr id="4" name="Footer Placeholder 3">
            <a:extLst>
              <a:ext uri="{FF2B5EF4-FFF2-40B4-BE49-F238E27FC236}">
                <a16:creationId xmlns:a16="http://schemas.microsoft.com/office/drawing/2014/main" id="{C56D68A9-3880-1E85-ACCD-6DAB6D1AF080}"/>
              </a:ext>
            </a:extLst>
          </p:cNvPr>
          <p:cNvSpPr>
            <a:spLocks noGrp="1"/>
          </p:cNvSpPr>
          <p:nvPr>
            <p:ph type="ftr" sz="quarter" idx="11"/>
          </p:nvPr>
        </p:nvSpPr>
        <p:spPr/>
        <p:txBody>
          <a:bodyPr/>
          <a:lstStyle>
            <a:lvl1pPr>
              <a:defRPr>
                <a:cs typeface="ＭＳ Ｐゴシック" charset="0"/>
              </a:defRPr>
            </a:lvl1pPr>
          </a:lstStyle>
          <a:p>
            <a:pPr>
              <a:defRPr/>
            </a:pPr>
            <a:r>
              <a:rPr lang="en-US"/>
              <a:t>HST2000</a:t>
            </a:r>
          </a:p>
        </p:txBody>
      </p:sp>
      <p:sp>
        <p:nvSpPr>
          <p:cNvPr id="5" name="Slide Number Placeholder 4">
            <a:extLst>
              <a:ext uri="{FF2B5EF4-FFF2-40B4-BE49-F238E27FC236}">
                <a16:creationId xmlns:a16="http://schemas.microsoft.com/office/drawing/2014/main" id="{06C193C4-C160-BDEE-F0EE-25A90D0E9272}"/>
              </a:ext>
            </a:extLst>
          </p:cNvPr>
          <p:cNvSpPr>
            <a:spLocks noGrp="1"/>
          </p:cNvSpPr>
          <p:nvPr>
            <p:ph type="sldNum" sz="quarter" idx="12"/>
          </p:nvPr>
        </p:nvSpPr>
        <p:spPr/>
        <p:txBody>
          <a:bodyPr/>
          <a:lstStyle>
            <a:lvl1pPr>
              <a:defRPr/>
            </a:lvl1pPr>
          </a:lstStyle>
          <a:p>
            <a:pPr>
              <a:defRPr/>
            </a:pPr>
            <a:fld id="{EE793E31-D068-BD44-9D90-12DF3485D58E}" type="slidenum">
              <a:rPr lang="en-US" altLang="en-HR"/>
              <a:pPr>
                <a:defRPr/>
              </a:pPr>
              <a:t>‹#›</a:t>
            </a:fld>
            <a:endParaRPr lang="en-US" altLang="en-HR"/>
          </a:p>
        </p:txBody>
      </p:sp>
    </p:spTree>
    <p:extLst>
      <p:ext uri="{BB962C8B-B14F-4D97-AF65-F5344CB8AC3E}">
        <p14:creationId xmlns:p14="http://schemas.microsoft.com/office/powerpoint/2010/main" val="2142530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aglavlje odjeljka">
    <p:spTree>
      <p:nvGrpSpPr>
        <p:cNvPr id="1" name=""/>
        <p:cNvGrpSpPr/>
        <p:nvPr/>
      </p:nvGrpSpPr>
      <p:grpSpPr>
        <a:xfrm>
          <a:off x="0" y="0"/>
          <a:ext cx="0" cy="0"/>
          <a:chOff x="0" y="0"/>
          <a:chExt cx="0" cy="0"/>
        </a:xfrm>
      </p:grpSpPr>
      <p:sp>
        <p:nvSpPr>
          <p:cNvPr id="2" name="Title 1"/>
          <p:cNvSpPr>
            <a:spLocks noGrp="1"/>
          </p:cNvSpPr>
          <p:nvPr>
            <p:ph type="title"/>
          </p:nvPr>
        </p:nvSpPr>
        <p:spPr>
          <a:xfrm>
            <a:off x="722667" y="4406901"/>
            <a:ext cx="7771960" cy="1362075"/>
          </a:xfrm>
        </p:spPr>
        <p:txBody>
          <a:bodyPr anchor="t"/>
          <a:lstStyle>
            <a:lvl1pPr algn="l">
              <a:defRPr sz="4000" b="1" cap="all"/>
            </a:lvl1pPr>
          </a:lstStyle>
          <a:p>
            <a:r>
              <a:rPr lang="hr-HR"/>
              <a:t>Kliknite da biste uredili stil naslova matrice</a:t>
            </a:r>
            <a:endParaRPr lang="en-US"/>
          </a:p>
        </p:txBody>
      </p:sp>
      <p:sp>
        <p:nvSpPr>
          <p:cNvPr id="3" name="Text Placeholder 2"/>
          <p:cNvSpPr>
            <a:spLocks noGrp="1"/>
          </p:cNvSpPr>
          <p:nvPr>
            <p:ph type="body" idx="1"/>
          </p:nvPr>
        </p:nvSpPr>
        <p:spPr>
          <a:xfrm>
            <a:off x="722667" y="2906713"/>
            <a:ext cx="777196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hr-HR"/>
              <a:t>Kliknite da biste uredili stilove teksta matrice</a:t>
            </a:r>
          </a:p>
        </p:txBody>
      </p:sp>
      <p:sp>
        <p:nvSpPr>
          <p:cNvPr id="4" name="Slide Number Placeholder 3">
            <a:extLst>
              <a:ext uri="{FF2B5EF4-FFF2-40B4-BE49-F238E27FC236}">
                <a16:creationId xmlns:a16="http://schemas.microsoft.com/office/drawing/2014/main" id="{060E0A98-1249-FF2A-D6DD-7D1E221711BC}"/>
              </a:ext>
            </a:extLst>
          </p:cNvPr>
          <p:cNvSpPr>
            <a:spLocks noGrp="1"/>
          </p:cNvSpPr>
          <p:nvPr>
            <p:ph type="sldNum" sz="quarter" idx="10"/>
          </p:nvPr>
        </p:nvSpPr>
        <p:spPr/>
        <p:txBody>
          <a:bodyPr/>
          <a:lstStyle>
            <a:lvl1pPr>
              <a:defRPr/>
            </a:lvl1pPr>
          </a:lstStyle>
          <a:p>
            <a:pPr>
              <a:defRPr/>
            </a:pPr>
            <a:endParaRPr lang="en-GB"/>
          </a:p>
        </p:txBody>
      </p:sp>
      <p:sp>
        <p:nvSpPr>
          <p:cNvPr id="5" name="Footer Placeholder 4">
            <a:extLst>
              <a:ext uri="{FF2B5EF4-FFF2-40B4-BE49-F238E27FC236}">
                <a16:creationId xmlns:a16="http://schemas.microsoft.com/office/drawing/2014/main" id="{2A9FFA7D-D14C-B1B3-FB73-3E00A3DC9859}"/>
              </a:ext>
            </a:extLst>
          </p:cNvPr>
          <p:cNvSpPr>
            <a:spLocks noGrp="1"/>
          </p:cNvSpPr>
          <p:nvPr>
            <p:ph type="ftr" sz="quarter" idx="11"/>
          </p:nvPr>
        </p:nvSpPr>
        <p:spPr>
          <a:xfrm>
            <a:off x="7196138" y="6477000"/>
            <a:ext cx="1828800" cy="381000"/>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r>
              <a:rPr lang="hr-HR" altLang="en-HR"/>
              <a:t>Mirko Planinić</a:t>
            </a:r>
            <a:endParaRPr lang="en-US" altLang="en-HR" sz="1400"/>
          </a:p>
        </p:txBody>
      </p:sp>
      <p:sp>
        <p:nvSpPr>
          <p:cNvPr id="6" name="Date Placeholder 5">
            <a:extLst>
              <a:ext uri="{FF2B5EF4-FFF2-40B4-BE49-F238E27FC236}">
                <a16:creationId xmlns:a16="http://schemas.microsoft.com/office/drawing/2014/main" id="{87D64F22-8B25-0F3B-6B9D-9EB66EC3A524}"/>
              </a:ext>
            </a:extLst>
          </p:cNvPr>
          <p:cNvSpPr>
            <a:spLocks noGrp="1"/>
          </p:cNvSpPr>
          <p:nvPr>
            <p:ph type="dt" sz="half" idx="12"/>
          </p:nvPr>
        </p:nvSpPr>
        <p:spPr/>
        <p:txBody>
          <a:bodyPr/>
          <a:lstStyle>
            <a:lvl1pPr>
              <a:defRPr>
                <a:latin typeface="Helvetica" pitchFamily="2" charset="0"/>
                <a:ea typeface="ＭＳ Ｐゴシック" panose="020B0600070205080204" pitchFamily="34" charset="-128"/>
              </a:defRPr>
            </a:lvl1pPr>
          </a:lstStyle>
          <a:p>
            <a:pPr>
              <a:defRPr/>
            </a:pPr>
            <a:r>
              <a:rPr lang="hr-HR" altLang="en-HR"/>
              <a:t>Fizika elementarnih čestica</a:t>
            </a:r>
            <a:endParaRPr lang="en-US" altLang="en-HR"/>
          </a:p>
          <a:p>
            <a:pPr>
              <a:defRPr/>
            </a:pPr>
            <a:r>
              <a:rPr lang="hr-HR" altLang="en-HR"/>
              <a:t>prosinac </a:t>
            </a:r>
            <a:r>
              <a:rPr lang="en-US" altLang="en-HR"/>
              <a:t> 200</a:t>
            </a:r>
            <a:r>
              <a:rPr lang="hr-HR" altLang="en-HR"/>
              <a:t>7</a:t>
            </a:r>
            <a:endParaRPr lang="en-US" altLang="en-HR" sz="120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3540437802"/>
      </p:ext>
    </p:extLst>
  </p:cSld>
  <p:clrMapOvr>
    <a:masterClrMapping/>
  </p:clrMapOvr>
  <p:transition spd="med">
    <p:zoom/>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C82E6EE-D90B-73D1-E51C-22C8792025C1}"/>
              </a:ext>
            </a:extLst>
          </p:cNvPr>
          <p:cNvSpPr>
            <a:spLocks noGrp="1"/>
          </p:cNvSpPr>
          <p:nvPr>
            <p:ph type="dt" sz="half" idx="10"/>
          </p:nvPr>
        </p:nvSpPr>
        <p:spPr/>
        <p:txBody>
          <a:bodyPr/>
          <a:lstStyle>
            <a:lvl1pPr>
              <a:defRPr>
                <a:cs typeface="ＭＳ Ｐゴシック" charset="0"/>
              </a:defRPr>
            </a:lvl1pPr>
          </a:lstStyle>
          <a:p>
            <a:pPr>
              <a:defRPr/>
            </a:pPr>
            <a:endParaRPr lang="en-US"/>
          </a:p>
        </p:txBody>
      </p:sp>
      <p:sp>
        <p:nvSpPr>
          <p:cNvPr id="3" name="Footer Placeholder 2">
            <a:extLst>
              <a:ext uri="{FF2B5EF4-FFF2-40B4-BE49-F238E27FC236}">
                <a16:creationId xmlns:a16="http://schemas.microsoft.com/office/drawing/2014/main" id="{9CCDEACB-6A50-83EF-BC36-A1BF0C95F6F6}"/>
              </a:ext>
            </a:extLst>
          </p:cNvPr>
          <p:cNvSpPr>
            <a:spLocks noGrp="1"/>
          </p:cNvSpPr>
          <p:nvPr>
            <p:ph type="ftr" sz="quarter" idx="11"/>
          </p:nvPr>
        </p:nvSpPr>
        <p:spPr/>
        <p:txBody>
          <a:bodyPr/>
          <a:lstStyle>
            <a:lvl1pPr>
              <a:defRPr>
                <a:cs typeface="ＭＳ Ｐゴシック" charset="0"/>
              </a:defRPr>
            </a:lvl1pPr>
          </a:lstStyle>
          <a:p>
            <a:pPr>
              <a:defRPr/>
            </a:pPr>
            <a:r>
              <a:rPr lang="en-US"/>
              <a:t>HST2000</a:t>
            </a:r>
          </a:p>
        </p:txBody>
      </p:sp>
      <p:sp>
        <p:nvSpPr>
          <p:cNvPr id="4" name="Slide Number Placeholder 3">
            <a:extLst>
              <a:ext uri="{FF2B5EF4-FFF2-40B4-BE49-F238E27FC236}">
                <a16:creationId xmlns:a16="http://schemas.microsoft.com/office/drawing/2014/main" id="{7F3AB196-D2BE-5B51-1EDC-1F35E1509CBB}"/>
              </a:ext>
            </a:extLst>
          </p:cNvPr>
          <p:cNvSpPr>
            <a:spLocks noGrp="1"/>
          </p:cNvSpPr>
          <p:nvPr>
            <p:ph type="sldNum" sz="quarter" idx="12"/>
          </p:nvPr>
        </p:nvSpPr>
        <p:spPr/>
        <p:txBody>
          <a:bodyPr/>
          <a:lstStyle>
            <a:lvl1pPr>
              <a:defRPr/>
            </a:lvl1pPr>
          </a:lstStyle>
          <a:p>
            <a:pPr>
              <a:defRPr/>
            </a:pPr>
            <a:fld id="{8C3A51DB-33D3-1B48-9CA7-38018E8F3B95}" type="slidenum">
              <a:rPr lang="en-US" altLang="en-HR"/>
              <a:pPr>
                <a:defRPr/>
              </a:pPr>
              <a:t>‹#›</a:t>
            </a:fld>
            <a:endParaRPr lang="en-US" altLang="en-HR"/>
          </a:p>
        </p:txBody>
      </p:sp>
    </p:spTree>
    <p:extLst>
      <p:ext uri="{BB962C8B-B14F-4D97-AF65-F5344CB8AC3E}">
        <p14:creationId xmlns:p14="http://schemas.microsoft.com/office/powerpoint/2010/main" val="169433214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ta-IN"/>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a-IN"/>
              <a:t>Click to edit Master text styles</a:t>
            </a:r>
          </a:p>
          <a:p>
            <a:pPr lvl="1"/>
            <a:r>
              <a:rPr lang="ta-IN"/>
              <a:t>Second level</a:t>
            </a:r>
          </a:p>
          <a:p>
            <a:pPr lvl="2"/>
            <a:r>
              <a:rPr lang="ta-IN"/>
              <a:t>Third level</a:t>
            </a:r>
          </a:p>
          <a:p>
            <a:pPr lvl="3"/>
            <a:r>
              <a:rPr lang="ta-IN"/>
              <a:t>Fourth level</a:t>
            </a:r>
          </a:p>
          <a:p>
            <a:pPr lvl="4"/>
            <a:r>
              <a:rPr lang="ta-IN"/>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a-IN"/>
              <a:t>Click to edit Master text styles</a:t>
            </a:r>
          </a:p>
        </p:txBody>
      </p:sp>
      <p:sp>
        <p:nvSpPr>
          <p:cNvPr id="5" name="Date Placeholder 4">
            <a:extLst>
              <a:ext uri="{FF2B5EF4-FFF2-40B4-BE49-F238E27FC236}">
                <a16:creationId xmlns:a16="http://schemas.microsoft.com/office/drawing/2014/main" id="{E7197632-1403-6918-9010-7BCBFE0ACDB7}"/>
              </a:ext>
            </a:extLst>
          </p:cNvPr>
          <p:cNvSpPr>
            <a:spLocks noGrp="1"/>
          </p:cNvSpPr>
          <p:nvPr>
            <p:ph type="dt" sz="half" idx="10"/>
          </p:nvPr>
        </p:nvSpPr>
        <p:spPr/>
        <p:txBody>
          <a:bodyPr/>
          <a:lstStyle>
            <a:lvl1pPr>
              <a:defRPr>
                <a:cs typeface="ＭＳ Ｐゴシック" charset="0"/>
              </a:defRPr>
            </a:lvl1pPr>
          </a:lstStyle>
          <a:p>
            <a:pPr>
              <a:defRPr/>
            </a:pPr>
            <a:endParaRPr lang="en-US"/>
          </a:p>
        </p:txBody>
      </p:sp>
      <p:sp>
        <p:nvSpPr>
          <p:cNvPr id="6" name="Footer Placeholder 5">
            <a:extLst>
              <a:ext uri="{FF2B5EF4-FFF2-40B4-BE49-F238E27FC236}">
                <a16:creationId xmlns:a16="http://schemas.microsoft.com/office/drawing/2014/main" id="{505E1BD3-268E-7C3D-F52B-57F9E94E4089}"/>
              </a:ext>
            </a:extLst>
          </p:cNvPr>
          <p:cNvSpPr>
            <a:spLocks noGrp="1"/>
          </p:cNvSpPr>
          <p:nvPr>
            <p:ph type="ftr" sz="quarter" idx="11"/>
          </p:nvPr>
        </p:nvSpPr>
        <p:spPr/>
        <p:txBody>
          <a:bodyPr/>
          <a:lstStyle>
            <a:lvl1pPr>
              <a:defRPr>
                <a:cs typeface="ＭＳ Ｐゴシック" charset="0"/>
              </a:defRPr>
            </a:lvl1pPr>
          </a:lstStyle>
          <a:p>
            <a:pPr>
              <a:defRPr/>
            </a:pPr>
            <a:r>
              <a:rPr lang="en-US"/>
              <a:t>HST2000</a:t>
            </a:r>
          </a:p>
        </p:txBody>
      </p:sp>
      <p:sp>
        <p:nvSpPr>
          <p:cNvPr id="7" name="Slide Number Placeholder 6">
            <a:extLst>
              <a:ext uri="{FF2B5EF4-FFF2-40B4-BE49-F238E27FC236}">
                <a16:creationId xmlns:a16="http://schemas.microsoft.com/office/drawing/2014/main" id="{05D2C55F-B4A9-F85B-2B14-257D599CB640}"/>
              </a:ext>
            </a:extLst>
          </p:cNvPr>
          <p:cNvSpPr>
            <a:spLocks noGrp="1"/>
          </p:cNvSpPr>
          <p:nvPr>
            <p:ph type="sldNum" sz="quarter" idx="12"/>
          </p:nvPr>
        </p:nvSpPr>
        <p:spPr/>
        <p:txBody>
          <a:bodyPr/>
          <a:lstStyle>
            <a:lvl1pPr>
              <a:defRPr/>
            </a:lvl1pPr>
          </a:lstStyle>
          <a:p>
            <a:pPr>
              <a:defRPr/>
            </a:pPr>
            <a:fld id="{6FC7135B-87F6-7442-8EA2-4FF72AE809BA}" type="slidenum">
              <a:rPr lang="en-US" altLang="en-HR"/>
              <a:pPr>
                <a:defRPr/>
              </a:pPr>
              <a:t>‹#›</a:t>
            </a:fld>
            <a:endParaRPr lang="en-US" altLang="en-HR"/>
          </a:p>
        </p:txBody>
      </p:sp>
    </p:spTree>
    <p:extLst>
      <p:ext uri="{BB962C8B-B14F-4D97-AF65-F5344CB8AC3E}">
        <p14:creationId xmlns:p14="http://schemas.microsoft.com/office/powerpoint/2010/main" val="232976149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ta-IN"/>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a-IN"/>
              <a:t>Click to edit Master text styles</a:t>
            </a:r>
          </a:p>
        </p:txBody>
      </p:sp>
      <p:sp>
        <p:nvSpPr>
          <p:cNvPr id="5" name="Date Placeholder 4">
            <a:extLst>
              <a:ext uri="{FF2B5EF4-FFF2-40B4-BE49-F238E27FC236}">
                <a16:creationId xmlns:a16="http://schemas.microsoft.com/office/drawing/2014/main" id="{5A9AB4DB-6E4B-62E2-EF4D-78CF87FADFCE}"/>
              </a:ext>
            </a:extLst>
          </p:cNvPr>
          <p:cNvSpPr>
            <a:spLocks noGrp="1"/>
          </p:cNvSpPr>
          <p:nvPr>
            <p:ph type="dt" sz="half" idx="10"/>
          </p:nvPr>
        </p:nvSpPr>
        <p:spPr/>
        <p:txBody>
          <a:bodyPr/>
          <a:lstStyle>
            <a:lvl1pPr>
              <a:defRPr>
                <a:cs typeface="ＭＳ Ｐゴシック" charset="0"/>
              </a:defRPr>
            </a:lvl1pPr>
          </a:lstStyle>
          <a:p>
            <a:pPr>
              <a:defRPr/>
            </a:pPr>
            <a:endParaRPr lang="en-US"/>
          </a:p>
        </p:txBody>
      </p:sp>
      <p:sp>
        <p:nvSpPr>
          <p:cNvPr id="6" name="Footer Placeholder 5">
            <a:extLst>
              <a:ext uri="{FF2B5EF4-FFF2-40B4-BE49-F238E27FC236}">
                <a16:creationId xmlns:a16="http://schemas.microsoft.com/office/drawing/2014/main" id="{F8AF9788-369D-6190-BF3C-BAF00DAF39E7}"/>
              </a:ext>
            </a:extLst>
          </p:cNvPr>
          <p:cNvSpPr>
            <a:spLocks noGrp="1"/>
          </p:cNvSpPr>
          <p:nvPr>
            <p:ph type="ftr" sz="quarter" idx="11"/>
          </p:nvPr>
        </p:nvSpPr>
        <p:spPr/>
        <p:txBody>
          <a:bodyPr/>
          <a:lstStyle>
            <a:lvl1pPr>
              <a:defRPr>
                <a:cs typeface="ＭＳ Ｐゴシック" charset="0"/>
              </a:defRPr>
            </a:lvl1pPr>
          </a:lstStyle>
          <a:p>
            <a:pPr>
              <a:defRPr/>
            </a:pPr>
            <a:r>
              <a:rPr lang="en-US"/>
              <a:t>HST2000</a:t>
            </a:r>
          </a:p>
        </p:txBody>
      </p:sp>
      <p:sp>
        <p:nvSpPr>
          <p:cNvPr id="7" name="Slide Number Placeholder 6">
            <a:extLst>
              <a:ext uri="{FF2B5EF4-FFF2-40B4-BE49-F238E27FC236}">
                <a16:creationId xmlns:a16="http://schemas.microsoft.com/office/drawing/2014/main" id="{13E9E702-2291-10C6-7E71-82A3FA761BA6}"/>
              </a:ext>
            </a:extLst>
          </p:cNvPr>
          <p:cNvSpPr>
            <a:spLocks noGrp="1"/>
          </p:cNvSpPr>
          <p:nvPr>
            <p:ph type="sldNum" sz="quarter" idx="12"/>
          </p:nvPr>
        </p:nvSpPr>
        <p:spPr/>
        <p:txBody>
          <a:bodyPr/>
          <a:lstStyle>
            <a:lvl1pPr>
              <a:defRPr/>
            </a:lvl1pPr>
          </a:lstStyle>
          <a:p>
            <a:pPr>
              <a:defRPr/>
            </a:pPr>
            <a:fld id="{95B74417-7D7A-AF43-B3ED-44AB6A01DCE9}" type="slidenum">
              <a:rPr lang="en-US" altLang="en-HR"/>
              <a:pPr>
                <a:defRPr/>
              </a:pPr>
              <a:t>‹#›</a:t>
            </a:fld>
            <a:endParaRPr lang="en-US" altLang="en-HR"/>
          </a:p>
        </p:txBody>
      </p:sp>
    </p:spTree>
    <p:extLst>
      <p:ext uri="{BB962C8B-B14F-4D97-AF65-F5344CB8AC3E}">
        <p14:creationId xmlns:p14="http://schemas.microsoft.com/office/powerpoint/2010/main" val="237126546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a-IN"/>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ta-IN"/>
              <a:t>Click to edit Master text styles</a:t>
            </a:r>
          </a:p>
          <a:p>
            <a:pPr lvl="1"/>
            <a:r>
              <a:rPr lang="ta-IN"/>
              <a:t>Second level</a:t>
            </a:r>
          </a:p>
          <a:p>
            <a:pPr lvl="2"/>
            <a:r>
              <a:rPr lang="ta-IN"/>
              <a:t>Third level</a:t>
            </a:r>
          </a:p>
          <a:p>
            <a:pPr lvl="3"/>
            <a:r>
              <a:rPr lang="ta-IN"/>
              <a:t>Fourth level</a:t>
            </a:r>
          </a:p>
          <a:p>
            <a:pPr lvl="4"/>
            <a:r>
              <a:rPr lang="ta-IN"/>
              <a:t>Fifth level</a:t>
            </a:r>
            <a:endParaRPr lang="en-US"/>
          </a:p>
        </p:txBody>
      </p:sp>
      <p:sp>
        <p:nvSpPr>
          <p:cNvPr id="4" name="Date Placeholder 3">
            <a:extLst>
              <a:ext uri="{FF2B5EF4-FFF2-40B4-BE49-F238E27FC236}">
                <a16:creationId xmlns:a16="http://schemas.microsoft.com/office/drawing/2014/main" id="{1CB5BB45-9773-1D21-00FC-05C7C6776C43}"/>
              </a:ext>
            </a:extLst>
          </p:cNvPr>
          <p:cNvSpPr>
            <a:spLocks noGrp="1"/>
          </p:cNvSpPr>
          <p:nvPr>
            <p:ph type="dt" sz="half" idx="10"/>
          </p:nvPr>
        </p:nvSpPr>
        <p:spPr/>
        <p:txBody>
          <a:bodyPr/>
          <a:lstStyle>
            <a:lvl1pPr>
              <a:defRPr>
                <a:cs typeface="ＭＳ Ｐゴシック" charset="0"/>
              </a:defRPr>
            </a:lvl1pPr>
          </a:lstStyle>
          <a:p>
            <a:pPr>
              <a:defRPr/>
            </a:pPr>
            <a:endParaRPr lang="en-US"/>
          </a:p>
        </p:txBody>
      </p:sp>
      <p:sp>
        <p:nvSpPr>
          <p:cNvPr id="5" name="Footer Placeholder 4">
            <a:extLst>
              <a:ext uri="{FF2B5EF4-FFF2-40B4-BE49-F238E27FC236}">
                <a16:creationId xmlns:a16="http://schemas.microsoft.com/office/drawing/2014/main" id="{3A68E713-5FD1-FEC0-0E9A-9EABBC04A20A}"/>
              </a:ext>
            </a:extLst>
          </p:cNvPr>
          <p:cNvSpPr>
            <a:spLocks noGrp="1"/>
          </p:cNvSpPr>
          <p:nvPr>
            <p:ph type="ftr" sz="quarter" idx="11"/>
          </p:nvPr>
        </p:nvSpPr>
        <p:spPr/>
        <p:txBody>
          <a:bodyPr/>
          <a:lstStyle>
            <a:lvl1pPr>
              <a:defRPr>
                <a:cs typeface="ＭＳ Ｐゴシック" charset="0"/>
              </a:defRPr>
            </a:lvl1pPr>
          </a:lstStyle>
          <a:p>
            <a:pPr>
              <a:defRPr/>
            </a:pPr>
            <a:r>
              <a:rPr lang="en-US"/>
              <a:t>HST2000</a:t>
            </a:r>
          </a:p>
        </p:txBody>
      </p:sp>
      <p:sp>
        <p:nvSpPr>
          <p:cNvPr id="6" name="Slide Number Placeholder 5">
            <a:extLst>
              <a:ext uri="{FF2B5EF4-FFF2-40B4-BE49-F238E27FC236}">
                <a16:creationId xmlns:a16="http://schemas.microsoft.com/office/drawing/2014/main" id="{A9DB8176-73DA-836E-3347-338E9EEB173B}"/>
              </a:ext>
            </a:extLst>
          </p:cNvPr>
          <p:cNvSpPr>
            <a:spLocks noGrp="1"/>
          </p:cNvSpPr>
          <p:nvPr>
            <p:ph type="sldNum" sz="quarter" idx="12"/>
          </p:nvPr>
        </p:nvSpPr>
        <p:spPr/>
        <p:txBody>
          <a:bodyPr/>
          <a:lstStyle>
            <a:lvl1pPr>
              <a:defRPr/>
            </a:lvl1pPr>
          </a:lstStyle>
          <a:p>
            <a:pPr>
              <a:defRPr/>
            </a:pPr>
            <a:fld id="{8734493C-DBDB-374D-8B2E-45BA6420AADC}" type="slidenum">
              <a:rPr lang="en-US" altLang="en-HR"/>
              <a:pPr>
                <a:defRPr/>
              </a:pPr>
              <a:t>‹#›</a:t>
            </a:fld>
            <a:endParaRPr lang="en-US" altLang="en-HR"/>
          </a:p>
        </p:txBody>
      </p:sp>
    </p:spTree>
    <p:extLst>
      <p:ext uri="{BB962C8B-B14F-4D97-AF65-F5344CB8AC3E}">
        <p14:creationId xmlns:p14="http://schemas.microsoft.com/office/powerpoint/2010/main" val="7624002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62700" y="533400"/>
            <a:ext cx="1790700" cy="5562600"/>
          </a:xfrm>
        </p:spPr>
        <p:txBody>
          <a:bodyPr vert="eaVert"/>
          <a:lstStyle/>
          <a:p>
            <a:r>
              <a:rPr lang="ta-IN"/>
              <a:t>Click to edit Master title style</a:t>
            </a:r>
            <a:endParaRPr lang="en-US"/>
          </a:p>
        </p:txBody>
      </p:sp>
      <p:sp>
        <p:nvSpPr>
          <p:cNvPr id="3" name="Vertical Text Placeholder 2"/>
          <p:cNvSpPr>
            <a:spLocks noGrp="1"/>
          </p:cNvSpPr>
          <p:nvPr>
            <p:ph type="body" orient="vert" idx="1"/>
          </p:nvPr>
        </p:nvSpPr>
        <p:spPr>
          <a:xfrm>
            <a:off x="990600" y="533400"/>
            <a:ext cx="5219700" cy="5562600"/>
          </a:xfrm>
        </p:spPr>
        <p:txBody>
          <a:bodyPr vert="eaVert"/>
          <a:lstStyle/>
          <a:p>
            <a:pPr lvl="0"/>
            <a:r>
              <a:rPr lang="ta-IN"/>
              <a:t>Click to edit Master text styles</a:t>
            </a:r>
          </a:p>
          <a:p>
            <a:pPr lvl="1"/>
            <a:r>
              <a:rPr lang="ta-IN"/>
              <a:t>Second level</a:t>
            </a:r>
          </a:p>
          <a:p>
            <a:pPr lvl="2"/>
            <a:r>
              <a:rPr lang="ta-IN"/>
              <a:t>Third level</a:t>
            </a:r>
          </a:p>
          <a:p>
            <a:pPr lvl="3"/>
            <a:r>
              <a:rPr lang="ta-IN"/>
              <a:t>Fourth level</a:t>
            </a:r>
          </a:p>
          <a:p>
            <a:pPr lvl="4"/>
            <a:r>
              <a:rPr lang="ta-IN"/>
              <a:t>Fifth level</a:t>
            </a:r>
            <a:endParaRPr lang="en-US"/>
          </a:p>
        </p:txBody>
      </p:sp>
      <p:sp>
        <p:nvSpPr>
          <p:cNvPr id="4" name="Date Placeholder 3">
            <a:extLst>
              <a:ext uri="{FF2B5EF4-FFF2-40B4-BE49-F238E27FC236}">
                <a16:creationId xmlns:a16="http://schemas.microsoft.com/office/drawing/2014/main" id="{587F9A7D-2568-6299-2690-42D6E48BF9CB}"/>
              </a:ext>
            </a:extLst>
          </p:cNvPr>
          <p:cNvSpPr>
            <a:spLocks noGrp="1"/>
          </p:cNvSpPr>
          <p:nvPr>
            <p:ph type="dt" sz="half" idx="10"/>
          </p:nvPr>
        </p:nvSpPr>
        <p:spPr/>
        <p:txBody>
          <a:bodyPr/>
          <a:lstStyle>
            <a:lvl1pPr>
              <a:defRPr>
                <a:cs typeface="ＭＳ Ｐゴシック" charset="0"/>
              </a:defRPr>
            </a:lvl1pPr>
          </a:lstStyle>
          <a:p>
            <a:pPr>
              <a:defRPr/>
            </a:pPr>
            <a:endParaRPr lang="en-US"/>
          </a:p>
        </p:txBody>
      </p:sp>
      <p:sp>
        <p:nvSpPr>
          <p:cNvPr id="5" name="Footer Placeholder 4">
            <a:extLst>
              <a:ext uri="{FF2B5EF4-FFF2-40B4-BE49-F238E27FC236}">
                <a16:creationId xmlns:a16="http://schemas.microsoft.com/office/drawing/2014/main" id="{40AE5630-F495-5CC3-2349-C851146EE2B2}"/>
              </a:ext>
            </a:extLst>
          </p:cNvPr>
          <p:cNvSpPr>
            <a:spLocks noGrp="1"/>
          </p:cNvSpPr>
          <p:nvPr>
            <p:ph type="ftr" sz="quarter" idx="11"/>
          </p:nvPr>
        </p:nvSpPr>
        <p:spPr/>
        <p:txBody>
          <a:bodyPr/>
          <a:lstStyle>
            <a:lvl1pPr>
              <a:defRPr>
                <a:cs typeface="ＭＳ Ｐゴシック" charset="0"/>
              </a:defRPr>
            </a:lvl1pPr>
          </a:lstStyle>
          <a:p>
            <a:pPr>
              <a:defRPr/>
            </a:pPr>
            <a:r>
              <a:rPr lang="en-US"/>
              <a:t>HST2000</a:t>
            </a:r>
          </a:p>
        </p:txBody>
      </p:sp>
      <p:sp>
        <p:nvSpPr>
          <p:cNvPr id="6" name="Slide Number Placeholder 5">
            <a:extLst>
              <a:ext uri="{FF2B5EF4-FFF2-40B4-BE49-F238E27FC236}">
                <a16:creationId xmlns:a16="http://schemas.microsoft.com/office/drawing/2014/main" id="{FE599E0B-A026-86FE-63FD-6587AAFA1570}"/>
              </a:ext>
            </a:extLst>
          </p:cNvPr>
          <p:cNvSpPr>
            <a:spLocks noGrp="1"/>
          </p:cNvSpPr>
          <p:nvPr>
            <p:ph type="sldNum" sz="quarter" idx="12"/>
          </p:nvPr>
        </p:nvSpPr>
        <p:spPr/>
        <p:txBody>
          <a:bodyPr/>
          <a:lstStyle>
            <a:lvl1pPr>
              <a:defRPr/>
            </a:lvl1pPr>
          </a:lstStyle>
          <a:p>
            <a:pPr>
              <a:defRPr/>
            </a:pPr>
            <a:fld id="{A32A2F3F-6C1E-CC45-8B97-E6816EAF5C87}" type="slidenum">
              <a:rPr lang="en-US" altLang="en-HR"/>
              <a:pPr>
                <a:defRPr/>
              </a:pPr>
              <a:t>‹#›</a:t>
            </a:fld>
            <a:endParaRPr lang="en-US" altLang="en-HR"/>
          </a:p>
        </p:txBody>
      </p:sp>
    </p:spTree>
    <p:extLst>
      <p:ext uri="{BB962C8B-B14F-4D97-AF65-F5344CB8AC3E}">
        <p14:creationId xmlns:p14="http://schemas.microsoft.com/office/powerpoint/2010/main" val="26165821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sadržaj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a:t>Kliknite da biste uredili stil naslova matrice</a:t>
            </a:r>
            <a:endParaRPr lang="en-US"/>
          </a:p>
        </p:txBody>
      </p:sp>
      <p:sp>
        <p:nvSpPr>
          <p:cNvPr id="3" name="Content Placeholder 2"/>
          <p:cNvSpPr>
            <a:spLocks noGrp="1"/>
          </p:cNvSpPr>
          <p:nvPr>
            <p:ph sz="half" idx="1"/>
          </p:nvPr>
        </p:nvSpPr>
        <p:spPr>
          <a:xfrm>
            <a:off x="126064" y="742950"/>
            <a:ext cx="4297885" cy="5538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r-HR"/>
              <a:t>Kliknite da biste uredili stilove teksta matrice</a:t>
            </a:r>
          </a:p>
          <a:p>
            <a:pPr lvl="1"/>
            <a:r>
              <a:rPr lang="hr-HR"/>
              <a:t>Druga razina</a:t>
            </a:r>
          </a:p>
          <a:p>
            <a:pPr lvl="2"/>
            <a:r>
              <a:rPr lang="hr-HR"/>
              <a:t>Treća razina</a:t>
            </a:r>
          </a:p>
          <a:p>
            <a:pPr lvl="3"/>
            <a:r>
              <a:rPr lang="hr-HR"/>
              <a:t>Četvrta razina</a:t>
            </a:r>
          </a:p>
          <a:p>
            <a:pPr lvl="4"/>
            <a:r>
              <a:rPr lang="hr-HR"/>
              <a:t>Peta razina</a:t>
            </a:r>
            <a:endParaRPr lang="en-US"/>
          </a:p>
        </p:txBody>
      </p:sp>
      <p:sp>
        <p:nvSpPr>
          <p:cNvPr id="4" name="Content Placeholder 3"/>
          <p:cNvSpPr>
            <a:spLocks noGrp="1"/>
          </p:cNvSpPr>
          <p:nvPr>
            <p:ph sz="half" idx="2"/>
          </p:nvPr>
        </p:nvSpPr>
        <p:spPr>
          <a:xfrm>
            <a:off x="4564671" y="742950"/>
            <a:ext cx="4297885" cy="5538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r-HR"/>
              <a:t>Kliknite da biste uredili stilove teksta matrice</a:t>
            </a:r>
          </a:p>
          <a:p>
            <a:pPr lvl="1"/>
            <a:r>
              <a:rPr lang="hr-HR"/>
              <a:t>Druga razina</a:t>
            </a:r>
          </a:p>
          <a:p>
            <a:pPr lvl="2"/>
            <a:r>
              <a:rPr lang="hr-HR"/>
              <a:t>Treća razina</a:t>
            </a:r>
          </a:p>
          <a:p>
            <a:pPr lvl="3"/>
            <a:r>
              <a:rPr lang="hr-HR"/>
              <a:t>Četvrta razina</a:t>
            </a:r>
          </a:p>
          <a:p>
            <a:pPr lvl="4"/>
            <a:r>
              <a:rPr lang="hr-HR"/>
              <a:t>Peta razina</a:t>
            </a:r>
            <a:endParaRPr lang="en-US"/>
          </a:p>
        </p:txBody>
      </p:sp>
      <p:sp>
        <p:nvSpPr>
          <p:cNvPr id="5" name="Slide Number Placeholder 4">
            <a:extLst>
              <a:ext uri="{FF2B5EF4-FFF2-40B4-BE49-F238E27FC236}">
                <a16:creationId xmlns:a16="http://schemas.microsoft.com/office/drawing/2014/main" id="{9C914752-FC1B-1047-9BCF-D7959D9D1AE6}"/>
              </a:ext>
            </a:extLst>
          </p:cNvPr>
          <p:cNvSpPr>
            <a:spLocks noGrp="1"/>
          </p:cNvSpPr>
          <p:nvPr>
            <p:ph type="sldNum" sz="quarter" idx="10"/>
          </p:nvPr>
        </p:nvSpPr>
        <p:spPr/>
        <p:txBody>
          <a:bodyPr/>
          <a:lstStyle>
            <a:lvl1pPr>
              <a:defRPr/>
            </a:lvl1pPr>
          </a:lstStyle>
          <a:p>
            <a:pPr>
              <a:defRPr/>
            </a:pPr>
            <a:endParaRPr lang="en-GB"/>
          </a:p>
        </p:txBody>
      </p:sp>
      <p:sp>
        <p:nvSpPr>
          <p:cNvPr id="6" name="Footer Placeholder 5">
            <a:extLst>
              <a:ext uri="{FF2B5EF4-FFF2-40B4-BE49-F238E27FC236}">
                <a16:creationId xmlns:a16="http://schemas.microsoft.com/office/drawing/2014/main" id="{C948EE4F-97F8-C81E-3260-B4BC4E0AE86E}"/>
              </a:ext>
            </a:extLst>
          </p:cNvPr>
          <p:cNvSpPr>
            <a:spLocks noGrp="1"/>
          </p:cNvSpPr>
          <p:nvPr>
            <p:ph type="ftr" sz="quarter" idx="11"/>
          </p:nvPr>
        </p:nvSpPr>
        <p:spPr>
          <a:xfrm>
            <a:off x="7196138" y="6477000"/>
            <a:ext cx="1828800" cy="381000"/>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r>
              <a:rPr lang="hr-HR" altLang="en-HR"/>
              <a:t>Mirko Planinić</a:t>
            </a:r>
            <a:endParaRPr lang="en-US" altLang="en-HR" sz="1400"/>
          </a:p>
        </p:txBody>
      </p:sp>
      <p:sp>
        <p:nvSpPr>
          <p:cNvPr id="7" name="Date Placeholder 6">
            <a:extLst>
              <a:ext uri="{FF2B5EF4-FFF2-40B4-BE49-F238E27FC236}">
                <a16:creationId xmlns:a16="http://schemas.microsoft.com/office/drawing/2014/main" id="{D5177E9C-F2A8-9440-77D2-D71A44E833AC}"/>
              </a:ext>
            </a:extLst>
          </p:cNvPr>
          <p:cNvSpPr>
            <a:spLocks noGrp="1"/>
          </p:cNvSpPr>
          <p:nvPr>
            <p:ph type="dt" sz="half" idx="12"/>
          </p:nvPr>
        </p:nvSpPr>
        <p:spPr/>
        <p:txBody>
          <a:bodyPr/>
          <a:lstStyle>
            <a:lvl1pPr>
              <a:defRPr>
                <a:latin typeface="Helvetica" pitchFamily="2" charset="0"/>
                <a:ea typeface="ＭＳ Ｐゴシック" panose="020B0600070205080204" pitchFamily="34" charset="-128"/>
              </a:defRPr>
            </a:lvl1pPr>
          </a:lstStyle>
          <a:p>
            <a:pPr>
              <a:defRPr/>
            </a:pPr>
            <a:r>
              <a:rPr lang="hr-HR" altLang="en-HR"/>
              <a:t>Fizika elementarnih čestica</a:t>
            </a:r>
            <a:endParaRPr lang="en-US" altLang="en-HR"/>
          </a:p>
          <a:p>
            <a:pPr>
              <a:defRPr/>
            </a:pPr>
            <a:r>
              <a:rPr lang="hr-HR" altLang="en-HR"/>
              <a:t>prosinac </a:t>
            </a:r>
            <a:r>
              <a:rPr lang="en-US" altLang="en-HR"/>
              <a:t> 200</a:t>
            </a:r>
            <a:r>
              <a:rPr lang="hr-HR" altLang="en-HR"/>
              <a:t>7</a:t>
            </a:r>
            <a:endParaRPr lang="en-US" altLang="en-HR" sz="120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2999242887"/>
      </p:ext>
    </p:extLst>
  </p:cSld>
  <p:clrMapOvr>
    <a:masterClrMapping/>
  </p:clrMapOvr>
  <p:transition spd="med">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Usporedba">
    <p:spTree>
      <p:nvGrpSpPr>
        <p:cNvPr id="1" name=""/>
        <p:cNvGrpSpPr/>
        <p:nvPr/>
      </p:nvGrpSpPr>
      <p:grpSpPr>
        <a:xfrm>
          <a:off x="0" y="0"/>
          <a:ext cx="0" cy="0"/>
          <a:chOff x="0" y="0"/>
          <a:chExt cx="0" cy="0"/>
        </a:xfrm>
      </p:grpSpPr>
      <p:sp>
        <p:nvSpPr>
          <p:cNvPr id="2" name="Title 1"/>
          <p:cNvSpPr>
            <a:spLocks noGrp="1"/>
          </p:cNvSpPr>
          <p:nvPr>
            <p:ph type="title"/>
          </p:nvPr>
        </p:nvSpPr>
        <p:spPr>
          <a:xfrm>
            <a:off x="457347" y="274638"/>
            <a:ext cx="8229307" cy="1143000"/>
          </a:xfrm>
        </p:spPr>
        <p:txBody>
          <a:bodyPr/>
          <a:lstStyle>
            <a:lvl1pPr>
              <a:defRPr/>
            </a:lvl1pPr>
          </a:lstStyle>
          <a:p>
            <a:r>
              <a:rPr lang="hr-HR"/>
              <a:t>Kliknite da biste uredili stil naslova matrice</a:t>
            </a:r>
            <a:endParaRPr lang="en-US"/>
          </a:p>
        </p:txBody>
      </p:sp>
      <p:sp>
        <p:nvSpPr>
          <p:cNvPr id="3" name="Text Placeholder 2"/>
          <p:cNvSpPr>
            <a:spLocks noGrp="1"/>
          </p:cNvSpPr>
          <p:nvPr>
            <p:ph type="body" idx="1"/>
          </p:nvPr>
        </p:nvSpPr>
        <p:spPr>
          <a:xfrm>
            <a:off x="457347" y="1535113"/>
            <a:ext cx="403989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a:t>Kliknite da biste uredili stilove teksta matrice</a:t>
            </a:r>
          </a:p>
        </p:txBody>
      </p:sp>
      <p:sp>
        <p:nvSpPr>
          <p:cNvPr id="4" name="Content Placeholder 3"/>
          <p:cNvSpPr>
            <a:spLocks noGrp="1"/>
          </p:cNvSpPr>
          <p:nvPr>
            <p:ph sz="half" idx="2"/>
          </p:nvPr>
        </p:nvSpPr>
        <p:spPr>
          <a:xfrm>
            <a:off x="457347" y="2174875"/>
            <a:ext cx="403989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r-HR"/>
              <a:t>Kliknite da biste uredili stilove teksta matrice</a:t>
            </a:r>
          </a:p>
          <a:p>
            <a:pPr lvl="1"/>
            <a:r>
              <a:rPr lang="hr-HR"/>
              <a:t>Druga razina</a:t>
            </a:r>
          </a:p>
          <a:p>
            <a:pPr lvl="2"/>
            <a:r>
              <a:rPr lang="hr-HR"/>
              <a:t>Treća razina</a:t>
            </a:r>
          </a:p>
          <a:p>
            <a:pPr lvl="3"/>
            <a:r>
              <a:rPr lang="hr-HR"/>
              <a:t>Četvrta razina</a:t>
            </a:r>
          </a:p>
          <a:p>
            <a:pPr lvl="4"/>
            <a:r>
              <a:rPr lang="hr-HR"/>
              <a:t>Peta razina</a:t>
            </a:r>
            <a:endParaRPr lang="en-US"/>
          </a:p>
        </p:txBody>
      </p:sp>
      <p:sp>
        <p:nvSpPr>
          <p:cNvPr id="5" name="Text Placeholder 4"/>
          <p:cNvSpPr>
            <a:spLocks noGrp="1"/>
          </p:cNvSpPr>
          <p:nvPr>
            <p:ph type="body" sz="quarter" idx="3"/>
          </p:nvPr>
        </p:nvSpPr>
        <p:spPr>
          <a:xfrm>
            <a:off x="4645294" y="1535113"/>
            <a:ext cx="404136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a:t>Kliknite da biste uredili stilove teksta matrice</a:t>
            </a:r>
          </a:p>
        </p:txBody>
      </p:sp>
      <p:sp>
        <p:nvSpPr>
          <p:cNvPr id="6" name="Content Placeholder 5"/>
          <p:cNvSpPr>
            <a:spLocks noGrp="1"/>
          </p:cNvSpPr>
          <p:nvPr>
            <p:ph sz="quarter" idx="4"/>
          </p:nvPr>
        </p:nvSpPr>
        <p:spPr>
          <a:xfrm>
            <a:off x="4645294" y="2174875"/>
            <a:ext cx="404136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r-HR"/>
              <a:t>Kliknite da biste uredili stilove teksta matrice</a:t>
            </a:r>
          </a:p>
          <a:p>
            <a:pPr lvl="1"/>
            <a:r>
              <a:rPr lang="hr-HR"/>
              <a:t>Druga razina</a:t>
            </a:r>
          </a:p>
          <a:p>
            <a:pPr lvl="2"/>
            <a:r>
              <a:rPr lang="hr-HR"/>
              <a:t>Treća razina</a:t>
            </a:r>
          </a:p>
          <a:p>
            <a:pPr lvl="3"/>
            <a:r>
              <a:rPr lang="hr-HR"/>
              <a:t>Četvrta razina</a:t>
            </a:r>
          </a:p>
          <a:p>
            <a:pPr lvl="4"/>
            <a:r>
              <a:rPr lang="hr-HR"/>
              <a:t>Peta razina</a:t>
            </a:r>
            <a:endParaRPr lang="en-US"/>
          </a:p>
        </p:txBody>
      </p:sp>
      <p:sp>
        <p:nvSpPr>
          <p:cNvPr id="7" name="Slide Number Placeholder 6">
            <a:extLst>
              <a:ext uri="{FF2B5EF4-FFF2-40B4-BE49-F238E27FC236}">
                <a16:creationId xmlns:a16="http://schemas.microsoft.com/office/drawing/2014/main" id="{0D63733F-4C6A-E194-387B-DCE73C0BC3B4}"/>
              </a:ext>
            </a:extLst>
          </p:cNvPr>
          <p:cNvSpPr>
            <a:spLocks noGrp="1"/>
          </p:cNvSpPr>
          <p:nvPr>
            <p:ph type="sldNum" sz="quarter"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145E378C-0AA6-F589-2FC6-189133DCE93C}"/>
              </a:ext>
            </a:extLst>
          </p:cNvPr>
          <p:cNvSpPr>
            <a:spLocks noGrp="1"/>
          </p:cNvSpPr>
          <p:nvPr>
            <p:ph type="ftr" sz="quarter" idx="11"/>
          </p:nvPr>
        </p:nvSpPr>
        <p:spPr>
          <a:xfrm>
            <a:off x="7196138" y="6477000"/>
            <a:ext cx="1828800" cy="381000"/>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r>
              <a:rPr lang="hr-HR" altLang="en-HR"/>
              <a:t>Mirko Planinić</a:t>
            </a:r>
            <a:endParaRPr lang="en-US" altLang="en-HR" sz="1400"/>
          </a:p>
        </p:txBody>
      </p:sp>
      <p:sp>
        <p:nvSpPr>
          <p:cNvPr id="9" name="Date Placeholder 8">
            <a:extLst>
              <a:ext uri="{FF2B5EF4-FFF2-40B4-BE49-F238E27FC236}">
                <a16:creationId xmlns:a16="http://schemas.microsoft.com/office/drawing/2014/main" id="{39DA6710-A483-9EE7-7266-3B985B201B94}"/>
              </a:ext>
            </a:extLst>
          </p:cNvPr>
          <p:cNvSpPr>
            <a:spLocks noGrp="1"/>
          </p:cNvSpPr>
          <p:nvPr>
            <p:ph type="dt" sz="half" idx="12"/>
          </p:nvPr>
        </p:nvSpPr>
        <p:spPr/>
        <p:txBody>
          <a:bodyPr/>
          <a:lstStyle>
            <a:lvl1pPr>
              <a:defRPr>
                <a:latin typeface="Helvetica" pitchFamily="2" charset="0"/>
                <a:ea typeface="ＭＳ Ｐゴシック" panose="020B0600070205080204" pitchFamily="34" charset="-128"/>
              </a:defRPr>
            </a:lvl1pPr>
          </a:lstStyle>
          <a:p>
            <a:pPr>
              <a:defRPr/>
            </a:pPr>
            <a:r>
              <a:rPr lang="hr-HR" altLang="en-HR"/>
              <a:t>Fizika elementarnih čestica</a:t>
            </a:r>
            <a:endParaRPr lang="en-US" altLang="en-HR"/>
          </a:p>
          <a:p>
            <a:pPr>
              <a:defRPr/>
            </a:pPr>
            <a:r>
              <a:rPr lang="hr-HR" altLang="en-HR"/>
              <a:t>prosinac </a:t>
            </a:r>
            <a:r>
              <a:rPr lang="en-US" altLang="en-HR"/>
              <a:t> 200</a:t>
            </a:r>
            <a:r>
              <a:rPr lang="hr-HR" altLang="en-HR"/>
              <a:t>7</a:t>
            </a:r>
            <a:endParaRPr lang="en-US" altLang="en-HR" sz="120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3082655669"/>
      </p:ext>
    </p:extLst>
  </p:cSld>
  <p:clrMapOvr>
    <a:masterClrMapping/>
  </p:clrMapOvr>
  <p:transition spd="med">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a:t>Kliknite da biste uredili stil naslova matrice</a:t>
            </a:r>
            <a:endParaRPr lang="en-US"/>
          </a:p>
        </p:txBody>
      </p:sp>
      <p:sp>
        <p:nvSpPr>
          <p:cNvPr id="3" name="Slide Number Placeholder 2">
            <a:extLst>
              <a:ext uri="{FF2B5EF4-FFF2-40B4-BE49-F238E27FC236}">
                <a16:creationId xmlns:a16="http://schemas.microsoft.com/office/drawing/2014/main" id="{0286161A-5103-DD9D-B90E-C95F29A54DE0}"/>
              </a:ext>
            </a:extLst>
          </p:cNvPr>
          <p:cNvSpPr>
            <a:spLocks noGrp="1"/>
          </p:cNvSpPr>
          <p:nvPr>
            <p:ph type="sldNum" sz="quarter" idx="10"/>
          </p:nvPr>
        </p:nvSpPr>
        <p:spPr/>
        <p:txBody>
          <a:bodyPr/>
          <a:lstStyle>
            <a:lvl1pPr>
              <a:defRPr/>
            </a:lvl1pPr>
          </a:lstStyle>
          <a:p>
            <a:pPr>
              <a:defRPr/>
            </a:pPr>
            <a:endParaRPr lang="en-GB"/>
          </a:p>
        </p:txBody>
      </p:sp>
      <p:sp>
        <p:nvSpPr>
          <p:cNvPr id="4" name="Footer Placeholder 3">
            <a:extLst>
              <a:ext uri="{FF2B5EF4-FFF2-40B4-BE49-F238E27FC236}">
                <a16:creationId xmlns:a16="http://schemas.microsoft.com/office/drawing/2014/main" id="{4A87FC6B-3A44-43C2-10F3-AC0D900B1877}"/>
              </a:ext>
            </a:extLst>
          </p:cNvPr>
          <p:cNvSpPr>
            <a:spLocks noGrp="1"/>
          </p:cNvSpPr>
          <p:nvPr>
            <p:ph type="ftr" sz="quarter" idx="11"/>
          </p:nvPr>
        </p:nvSpPr>
        <p:spPr>
          <a:xfrm>
            <a:off x="7196138" y="6477000"/>
            <a:ext cx="1828800" cy="381000"/>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r>
              <a:rPr lang="hr-HR" altLang="en-HR"/>
              <a:t>Mirko Planinić</a:t>
            </a:r>
            <a:endParaRPr lang="en-US" altLang="en-HR" sz="1400"/>
          </a:p>
        </p:txBody>
      </p:sp>
      <p:sp>
        <p:nvSpPr>
          <p:cNvPr id="5" name="Date Placeholder 4">
            <a:extLst>
              <a:ext uri="{FF2B5EF4-FFF2-40B4-BE49-F238E27FC236}">
                <a16:creationId xmlns:a16="http://schemas.microsoft.com/office/drawing/2014/main" id="{A1A17A96-4281-5D08-4274-635B688E5717}"/>
              </a:ext>
            </a:extLst>
          </p:cNvPr>
          <p:cNvSpPr>
            <a:spLocks noGrp="1"/>
          </p:cNvSpPr>
          <p:nvPr>
            <p:ph type="dt" sz="half" idx="12"/>
          </p:nvPr>
        </p:nvSpPr>
        <p:spPr/>
        <p:txBody>
          <a:bodyPr/>
          <a:lstStyle>
            <a:lvl1pPr>
              <a:defRPr>
                <a:latin typeface="Helvetica" pitchFamily="2" charset="0"/>
                <a:ea typeface="ＭＳ Ｐゴシック" panose="020B0600070205080204" pitchFamily="34" charset="-128"/>
              </a:defRPr>
            </a:lvl1pPr>
          </a:lstStyle>
          <a:p>
            <a:pPr>
              <a:defRPr/>
            </a:pPr>
            <a:r>
              <a:rPr lang="hr-HR" altLang="en-HR"/>
              <a:t>Fizika elementarnih čestica</a:t>
            </a:r>
            <a:endParaRPr lang="en-US" altLang="en-HR"/>
          </a:p>
          <a:p>
            <a:pPr>
              <a:defRPr/>
            </a:pPr>
            <a:r>
              <a:rPr lang="hr-HR" altLang="en-HR"/>
              <a:t>prosinac </a:t>
            </a:r>
            <a:r>
              <a:rPr lang="en-US" altLang="en-HR"/>
              <a:t> 200</a:t>
            </a:r>
            <a:r>
              <a:rPr lang="hr-HR" altLang="en-HR"/>
              <a:t>7</a:t>
            </a:r>
            <a:endParaRPr lang="en-US" altLang="en-HR" sz="120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4157047641"/>
      </p:ext>
    </p:extLst>
  </p:cSld>
  <p:clrMapOvr>
    <a:masterClrMapping/>
  </p:clrMapOvr>
  <p:transition spd="med">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azno">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AC0266C-65B7-B0BE-E2F0-605C7EDD7170}"/>
              </a:ext>
            </a:extLst>
          </p:cNvPr>
          <p:cNvSpPr>
            <a:spLocks noGrp="1"/>
          </p:cNvSpPr>
          <p:nvPr>
            <p:ph type="sldNum" sz="quarter" idx="10"/>
          </p:nvPr>
        </p:nvSpPr>
        <p:spPr/>
        <p:txBody>
          <a:bodyPr/>
          <a:lstStyle>
            <a:lvl1pPr>
              <a:defRPr/>
            </a:lvl1pPr>
          </a:lstStyle>
          <a:p>
            <a:pPr>
              <a:defRPr/>
            </a:pPr>
            <a:endParaRPr lang="en-GB"/>
          </a:p>
        </p:txBody>
      </p:sp>
      <p:sp>
        <p:nvSpPr>
          <p:cNvPr id="3" name="Footer Placeholder 2">
            <a:extLst>
              <a:ext uri="{FF2B5EF4-FFF2-40B4-BE49-F238E27FC236}">
                <a16:creationId xmlns:a16="http://schemas.microsoft.com/office/drawing/2014/main" id="{AAB4781D-0CC2-A869-DA90-5B09AF527BB1}"/>
              </a:ext>
            </a:extLst>
          </p:cNvPr>
          <p:cNvSpPr>
            <a:spLocks noGrp="1"/>
          </p:cNvSpPr>
          <p:nvPr>
            <p:ph type="ftr" sz="quarter" idx="11"/>
          </p:nvPr>
        </p:nvSpPr>
        <p:spPr>
          <a:xfrm>
            <a:off x="7196138" y="6477000"/>
            <a:ext cx="1828800" cy="381000"/>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r>
              <a:rPr lang="hr-HR" altLang="en-HR"/>
              <a:t>Mirko Planinić</a:t>
            </a:r>
            <a:endParaRPr lang="en-US" altLang="en-HR" sz="1400"/>
          </a:p>
        </p:txBody>
      </p:sp>
      <p:sp>
        <p:nvSpPr>
          <p:cNvPr id="4" name="Date Placeholder 3">
            <a:extLst>
              <a:ext uri="{FF2B5EF4-FFF2-40B4-BE49-F238E27FC236}">
                <a16:creationId xmlns:a16="http://schemas.microsoft.com/office/drawing/2014/main" id="{81CB0A9F-8BBA-FEE7-D7AD-5F00A1DEA807}"/>
              </a:ext>
            </a:extLst>
          </p:cNvPr>
          <p:cNvSpPr>
            <a:spLocks noGrp="1"/>
          </p:cNvSpPr>
          <p:nvPr>
            <p:ph type="dt" sz="half" idx="12"/>
          </p:nvPr>
        </p:nvSpPr>
        <p:spPr/>
        <p:txBody>
          <a:bodyPr/>
          <a:lstStyle>
            <a:lvl1pPr>
              <a:defRPr>
                <a:latin typeface="Helvetica" pitchFamily="2" charset="0"/>
                <a:ea typeface="ＭＳ Ｐゴシック" panose="020B0600070205080204" pitchFamily="34" charset="-128"/>
              </a:defRPr>
            </a:lvl1pPr>
          </a:lstStyle>
          <a:p>
            <a:pPr>
              <a:defRPr/>
            </a:pPr>
            <a:r>
              <a:rPr lang="hr-HR" altLang="en-HR"/>
              <a:t>Fizika elementarnih čestica</a:t>
            </a:r>
            <a:endParaRPr lang="en-US" altLang="en-HR"/>
          </a:p>
          <a:p>
            <a:pPr>
              <a:defRPr/>
            </a:pPr>
            <a:r>
              <a:rPr lang="hr-HR" altLang="en-HR"/>
              <a:t>prosinac </a:t>
            </a:r>
            <a:r>
              <a:rPr lang="en-US" altLang="en-HR"/>
              <a:t> 200</a:t>
            </a:r>
            <a:r>
              <a:rPr lang="hr-HR" altLang="en-HR"/>
              <a:t>8</a:t>
            </a:r>
            <a:endParaRPr lang="en-US" altLang="en-HR" sz="120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3657090456"/>
      </p:ext>
    </p:extLst>
  </p:cSld>
  <p:clrMapOvr>
    <a:masterClrMapping/>
  </p:clrMapOvr>
  <p:transition spd="med">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Sadržaj s opisom">
    <p:spTree>
      <p:nvGrpSpPr>
        <p:cNvPr id="1" name=""/>
        <p:cNvGrpSpPr/>
        <p:nvPr/>
      </p:nvGrpSpPr>
      <p:grpSpPr>
        <a:xfrm>
          <a:off x="0" y="0"/>
          <a:ext cx="0" cy="0"/>
          <a:chOff x="0" y="0"/>
          <a:chExt cx="0" cy="0"/>
        </a:xfrm>
      </p:grpSpPr>
      <p:sp>
        <p:nvSpPr>
          <p:cNvPr id="2" name="Title 1"/>
          <p:cNvSpPr>
            <a:spLocks noGrp="1"/>
          </p:cNvSpPr>
          <p:nvPr>
            <p:ph type="title"/>
          </p:nvPr>
        </p:nvSpPr>
        <p:spPr>
          <a:xfrm>
            <a:off x="457347" y="273050"/>
            <a:ext cx="3007933" cy="1162050"/>
          </a:xfrm>
        </p:spPr>
        <p:txBody>
          <a:bodyPr/>
          <a:lstStyle>
            <a:lvl1pPr algn="l">
              <a:defRPr sz="2000" b="1"/>
            </a:lvl1pPr>
          </a:lstStyle>
          <a:p>
            <a:r>
              <a:rPr lang="hr-HR"/>
              <a:t>Kliknite da biste uredili stil naslova matrice</a:t>
            </a:r>
            <a:endParaRPr lang="en-US"/>
          </a:p>
        </p:txBody>
      </p:sp>
      <p:sp>
        <p:nvSpPr>
          <p:cNvPr id="3" name="Content Placeholder 2"/>
          <p:cNvSpPr>
            <a:spLocks noGrp="1"/>
          </p:cNvSpPr>
          <p:nvPr>
            <p:ph idx="1"/>
          </p:nvPr>
        </p:nvSpPr>
        <p:spPr>
          <a:xfrm>
            <a:off x="3575219" y="273051"/>
            <a:ext cx="5111434"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r-HR"/>
              <a:t>Kliknite da biste uredili stilove teksta matrice</a:t>
            </a:r>
          </a:p>
          <a:p>
            <a:pPr lvl="1"/>
            <a:r>
              <a:rPr lang="hr-HR"/>
              <a:t>Druga razina</a:t>
            </a:r>
          </a:p>
          <a:p>
            <a:pPr lvl="2"/>
            <a:r>
              <a:rPr lang="hr-HR"/>
              <a:t>Treća razina</a:t>
            </a:r>
          </a:p>
          <a:p>
            <a:pPr lvl="3"/>
            <a:r>
              <a:rPr lang="hr-HR"/>
              <a:t>Četvrta razina</a:t>
            </a:r>
          </a:p>
          <a:p>
            <a:pPr lvl="4"/>
            <a:r>
              <a:rPr lang="hr-HR"/>
              <a:t>Peta razina</a:t>
            </a:r>
            <a:endParaRPr lang="en-US"/>
          </a:p>
        </p:txBody>
      </p:sp>
      <p:sp>
        <p:nvSpPr>
          <p:cNvPr id="4" name="Text Placeholder 3"/>
          <p:cNvSpPr>
            <a:spLocks noGrp="1"/>
          </p:cNvSpPr>
          <p:nvPr>
            <p:ph type="body" sz="half" idx="2"/>
          </p:nvPr>
        </p:nvSpPr>
        <p:spPr>
          <a:xfrm>
            <a:off x="457347" y="1435101"/>
            <a:ext cx="300793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r-HR"/>
              <a:t>Kliknite da biste uredili stilove teksta matrice</a:t>
            </a:r>
          </a:p>
        </p:txBody>
      </p:sp>
      <p:sp>
        <p:nvSpPr>
          <p:cNvPr id="5" name="Slide Number Placeholder 4">
            <a:extLst>
              <a:ext uri="{FF2B5EF4-FFF2-40B4-BE49-F238E27FC236}">
                <a16:creationId xmlns:a16="http://schemas.microsoft.com/office/drawing/2014/main" id="{5A088675-D4A2-9DF6-04FD-7D67E02FD886}"/>
              </a:ext>
            </a:extLst>
          </p:cNvPr>
          <p:cNvSpPr>
            <a:spLocks noGrp="1"/>
          </p:cNvSpPr>
          <p:nvPr>
            <p:ph type="sldNum" sz="quarter" idx="10"/>
          </p:nvPr>
        </p:nvSpPr>
        <p:spPr/>
        <p:txBody>
          <a:bodyPr/>
          <a:lstStyle>
            <a:lvl1pPr>
              <a:defRPr/>
            </a:lvl1pPr>
          </a:lstStyle>
          <a:p>
            <a:pPr>
              <a:defRPr/>
            </a:pPr>
            <a:endParaRPr lang="en-GB"/>
          </a:p>
        </p:txBody>
      </p:sp>
      <p:sp>
        <p:nvSpPr>
          <p:cNvPr id="6" name="Footer Placeholder 5">
            <a:extLst>
              <a:ext uri="{FF2B5EF4-FFF2-40B4-BE49-F238E27FC236}">
                <a16:creationId xmlns:a16="http://schemas.microsoft.com/office/drawing/2014/main" id="{0944CD59-333A-4348-5A16-9653F4841DE7}"/>
              </a:ext>
            </a:extLst>
          </p:cNvPr>
          <p:cNvSpPr>
            <a:spLocks noGrp="1"/>
          </p:cNvSpPr>
          <p:nvPr>
            <p:ph type="ftr" sz="quarter" idx="11"/>
          </p:nvPr>
        </p:nvSpPr>
        <p:spPr>
          <a:xfrm>
            <a:off x="7196138" y="6477000"/>
            <a:ext cx="1828800" cy="381000"/>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r>
              <a:rPr lang="hr-HR" altLang="en-HR"/>
              <a:t>Mirko Planinić</a:t>
            </a:r>
            <a:endParaRPr lang="en-US" altLang="en-HR" sz="1400"/>
          </a:p>
        </p:txBody>
      </p:sp>
      <p:sp>
        <p:nvSpPr>
          <p:cNvPr id="7" name="Date Placeholder 6">
            <a:extLst>
              <a:ext uri="{FF2B5EF4-FFF2-40B4-BE49-F238E27FC236}">
                <a16:creationId xmlns:a16="http://schemas.microsoft.com/office/drawing/2014/main" id="{35498A55-1D16-5F47-CF6A-DA41C917C934}"/>
              </a:ext>
            </a:extLst>
          </p:cNvPr>
          <p:cNvSpPr>
            <a:spLocks noGrp="1"/>
          </p:cNvSpPr>
          <p:nvPr>
            <p:ph type="dt" sz="half" idx="12"/>
          </p:nvPr>
        </p:nvSpPr>
        <p:spPr/>
        <p:txBody>
          <a:bodyPr/>
          <a:lstStyle>
            <a:lvl1pPr>
              <a:defRPr>
                <a:latin typeface="Helvetica" pitchFamily="2" charset="0"/>
                <a:ea typeface="ＭＳ Ｐゴシック" panose="020B0600070205080204" pitchFamily="34" charset="-128"/>
              </a:defRPr>
            </a:lvl1pPr>
          </a:lstStyle>
          <a:p>
            <a:pPr>
              <a:defRPr/>
            </a:pPr>
            <a:r>
              <a:rPr lang="hr-HR" altLang="en-HR"/>
              <a:t>Fizika elementarnih čestica</a:t>
            </a:r>
            <a:endParaRPr lang="en-US" altLang="en-HR"/>
          </a:p>
          <a:p>
            <a:pPr>
              <a:defRPr/>
            </a:pPr>
            <a:r>
              <a:rPr lang="hr-HR" altLang="en-HR"/>
              <a:t>prosinac </a:t>
            </a:r>
            <a:r>
              <a:rPr lang="en-US" altLang="en-HR"/>
              <a:t> 200</a:t>
            </a:r>
            <a:r>
              <a:rPr lang="hr-HR" altLang="en-HR"/>
              <a:t>7</a:t>
            </a:r>
            <a:endParaRPr lang="en-US" altLang="en-HR" sz="120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3762635557"/>
      </p:ext>
    </p:extLst>
  </p:cSld>
  <p:clrMapOvr>
    <a:masterClrMapping/>
  </p:clrMapOvr>
  <p:transition spd="med">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Slika s opisom">
    <p:spTree>
      <p:nvGrpSpPr>
        <p:cNvPr id="1" name=""/>
        <p:cNvGrpSpPr/>
        <p:nvPr/>
      </p:nvGrpSpPr>
      <p:grpSpPr>
        <a:xfrm>
          <a:off x="0" y="0"/>
          <a:ext cx="0" cy="0"/>
          <a:chOff x="0" y="0"/>
          <a:chExt cx="0" cy="0"/>
        </a:xfrm>
      </p:grpSpPr>
      <p:sp>
        <p:nvSpPr>
          <p:cNvPr id="2" name="Title 1"/>
          <p:cNvSpPr>
            <a:spLocks noGrp="1"/>
          </p:cNvSpPr>
          <p:nvPr>
            <p:ph type="title"/>
          </p:nvPr>
        </p:nvSpPr>
        <p:spPr>
          <a:xfrm>
            <a:off x="1792741" y="4800600"/>
            <a:ext cx="5485227" cy="566738"/>
          </a:xfrm>
        </p:spPr>
        <p:txBody>
          <a:bodyPr/>
          <a:lstStyle>
            <a:lvl1pPr algn="l">
              <a:defRPr sz="2000" b="1"/>
            </a:lvl1pPr>
          </a:lstStyle>
          <a:p>
            <a:r>
              <a:rPr lang="hr-HR"/>
              <a:t>Kliknite da biste uredili stil naslova matrice</a:t>
            </a:r>
            <a:endParaRPr lang="en-US"/>
          </a:p>
        </p:txBody>
      </p:sp>
      <p:sp>
        <p:nvSpPr>
          <p:cNvPr id="3" name="Picture Placeholder 2"/>
          <p:cNvSpPr>
            <a:spLocks noGrp="1"/>
          </p:cNvSpPr>
          <p:nvPr>
            <p:ph type="pic" idx="1"/>
          </p:nvPr>
        </p:nvSpPr>
        <p:spPr>
          <a:xfrm>
            <a:off x="1792741" y="612775"/>
            <a:ext cx="5485227"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hr-HR" noProof="0"/>
              <a:t>Pritisnite ikonu za dodavanje slike</a:t>
            </a:r>
            <a:endParaRPr lang="en-US" noProof="0"/>
          </a:p>
        </p:txBody>
      </p:sp>
      <p:sp>
        <p:nvSpPr>
          <p:cNvPr id="4" name="Text Placeholder 3"/>
          <p:cNvSpPr>
            <a:spLocks noGrp="1"/>
          </p:cNvSpPr>
          <p:nvPr>
            <p:ph type="body" sz="half" idx="2"/>
          </p:nvPr>
        </p:nvSpPr>
        <p:spPr>
          <a:xfrm>
            <a:off x="1792741" y="5367338"/>
            <a:ext cx="5485227"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r-HR"/>
              <a:t>Kliknite da biste uredili stilove teksta matrice</a:t>
            </a:r>
          </a:p>
        </p:txBody>
      </p:sp>
      <p:sp>
        <p:nvSpPr>
          <p:cNvPr id="5" name="Slide Number Placeholder 4">
            <a:extLst>
              <a:ext uri="{FF2B5EF4-FFF2-40B4-BE49-F238E27FC236}">
                <a16:creationId xmlns:a16="http://schemas.microsoft.com/office/drawing/2014/main" id="{E7F6E921-1B46-CBE2-B7D0-304282227669}"/>
              </a:ext>
            </a:extLst>
          </p:cNvPr>
          <p:cNvSpPr>
            <a:spLocks noGrp="1"/>
          </p:cNvSpPr>
          <p:nvPr>
            <p:ph type="sldNum" sz="quarter" idx="10"/>
          </p:nvPr>
        </p:nvSpPr>
        <p:spPr/>
        <p:txBody>
          <a:bodyPr/>
          <a:lstStyle>
            <a:lvl1pPr>
              <a:defRPr/>
            </a:lvl1pPr>
          </a:lstStyle>
          <a:p>
            <a:pPr>
              <a:defRPr/>
            </a:pPr>
            <a:endParaRPr lang="en-GB"/>
          </a:p>
        </p:txBody>
      </p:sp>
      <p:sp>
        <p:nvSpPr>
          <p:cNvPr id="6" name="Footer Placeholder 5">
            <a:extLst>
              <a:ext uri="{FF2B5EF4-FFF2-40B4-BE49-F238E27FC236}">
                <a16:creationId xmlns:a16="http://schemas.microsoft.com/office/drawing/2014/main" id="{D98CAC73-80C7-1971-DE17-05F967B39EDB}"/>
              </a:ext>
            </a:extLst>
          </p:cNvPr>
          <p:cNvSpPr>
            <a:spLocks noGrp="1"/>
          </p:cNvSpPr>
          <p:nvPr>
            <p:ph type="ftr" sz="quarter" idx="11"/>
          </p:nvPr>
        </p:nvSpPr>
        <p:spPr>
          <a:xfrm>
            <a:off x="7196138" y="6477000"/>
            <a:ext cx="1828800" cy="381000"/>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r>
              <a:rPr lang="hr-HR" altLang="en-HR"/>
              <a:t>Mirko Planinić</a:t>
            </a:r>
            <a:endParaRPr lang="en-US" altLang="en-HR" sz="1400"/>
          </a:p>
        </p:txBody>
      </p:sp>
      <p:sp>
        <p:nvSpPr>
          <p:cNvPr id="7" name="Date Placeholder 6">
            <a:extLst>
              <a:ext uri="{FF2B5EF4-FFF2-40B4-BE49-F238E27FC236}">
                <a16:creationId xmlns:a16="http://schemas.microsoft.com/office/drawing/2014/main" id="{2F685D04-F069-7B76-E8E8-C5E4AC278DA8}"/>
              </a:ext>
            </a:extLst>
          </p:cNvPr>
          <p:cNvSpPr>
            <a:spLocks noGrp="1"/>
          </p:cNvSpPr>
          <p:nvPr>
            <p:ph type="dt" sz="half" idx="12"/>
          </p:nvPr>
        </p:nvSpPr>
        <p:spPr/>
        <p:txBody>
          <a:bodyPr/>
          <a:lstStyle>
            <a:lvl1pPr>
              <a:defRPr>
                <a:latin typeface="Helvetica" pitchFamily="2" charset="0"/>
                <a:ea typeface="ＭＳ Ｐゴシック" panose="020B0600070205080204" pitchFamily="34" charset="-128"/>
              </a:defRPr>
            </a:lvl1pPr>
          </a:lstStyle>
          <a:p>
            <a:pPr>
              <a:defRPr/>
            </a:pPr>
            <a:r>
              <a:rPr lang="hr-HR" altLang="en-HR"/>
              <a:t>Fizika elementarnih čestica</a:t>
            </a:r>
            <a:endParaRPr lang="en-US" altLang="en-HR"/>
          </a:p>
          <a:p>
            <a:pPr>
              <a:defRPr/>
            </a:pPr>
            <a:r>
              <a:rPr lang="hr-HR" altLang="en-HR"/>
              <a:t>prosinac </a:t>
            </a:r>
            <a:r>
              <a:rPr lang="en-US" altLang="en-HR"/>
              <a:t> 200</a:t>
            </a:r>
            <a:r>
              <a:rPr lang="hr-HR" altLang="en-HR"/>
              <a:t>7</a:t>
            </a:r>
            <a:endParaRPr lang="en-US" altLang="en-HR" sz="120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2787986930"/>
      </p:ext>
    </p:extLst>
  </p:cSld>
  <p:clrMapOvr>
    <a:masterClrMapping/>
  </p:clrMapOvr>
  <p:transition spd="med">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1.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1.pn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6699FF"/>
            </a:gs>
            <a:gs pos="100000">
              <a:srgbClr val="FFFFFF"/>
            </a:gs>
          </a:gsLst>
          <a:path path="rect">
            <a:fillToRect r="100000" b="100000"/>
          </a:path>
        </a:gradFill>
        <a:effectLst/>
      </p:bgPr>
    </p:bg>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358D3E91-97A5-748B-1A14-3D12F5FDB1BC}"/>
              </a:ext>
            </a:extLst>
          </p:cNvPr>
          <p:cNvSpPr>
            <a:spLocks noGrp="1" noChangeArrowheads="1"/>
          </p:cNvSpPr>
          <p:nvPr>
            <p:ph type="title"/>
          </p:nvPr>
        </p:nvSpPr>
        <p:spPr bwMode="auto">
          <a:xfrm>
            <a:off x="1828800" y="84138"/>
            <a:ext cx="5486400" cy="550862"/>
          </a:xfrm>
          <a:prstGeom prst="rect">
            <a:avLst/>
          </a:prstGeom>
          <a:gradFill rotWithShape="0">
            <a:gsLst>
              <a:gs pos="0">
                <a:srgbClr val="003300"/>
              </a:gs>
              <a:gs pos="100000">
                <a:srgbClr val="3333FF"/>
              </a:gs>
            </a:gsLst>
            <a:lin ang="0" scaled="1"/>
          </a:gradFill>
          <a:ln w="38100">
            <a:noFill/>
            <a:miter lim="800000"/>
            <a:headEnd/>
            <a:tailEnd/>
          </a:ln>
          <a:effectLst/>
        </p:spPr>
        <p:txBody>
          <a:bodyPr vert="horz" wrap="square" lIns="91440" tIns="45720" rIns="91440" bIns="45720" numCol="1" anchor="b" anchorCtr="0" compatLnSpc="1">
            <a:prstTxWarp prst="textNoShape">
              <a:avLst/>
            </a:prstTxWarp>
          </a:bodyPr>
          <a:lstStyle/>
          <a:p>
            <a:pPr lvl="0"/>
            <a:r>
              <a:rPr lang="en-US"/>
              <a:t>Click to edit Master </a:t>
            </a:r>
          </a:p>
        </p:txBody>
      </p:sp>
      <p:sp>
        <p:nvSpPr>
          <p:cNvPr id="1027" name="Rectangle 3">
            <a:extLst>
              <a:ext uri="{FF2B5EF4-FFF2-40B4-BE49-F238E27FC236}">
                <a16:creationId xmlns:a16="http://schemas.microsoft.com/office/drawing/2014/main" id="{D664EB98-0202-847A-F800-CD41F05DF815}"/>
              </a:ext>
            </a:extLst>
          </p:cNvPr>
          <p:cNvSpPr>
            <a:spLocks noGrp="1" noChangeArrowheads="1"/>
          </p:cNvSpPr>
          <p:nvPr>
            <p:ph type="body" idx="1"/>
          </p:nvPr>
        </p:nvSpPr>
        <p:spPr bwMode="auto">
          <a:xfrm>
            <a:off x="125413" y="742950"/>
            <a:ext cx="8737600" cy="553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HR"/>
              <a:t>Clicckasdf</a:t>
            </a:r>
          </a:p>
          <a:p>
            <a:pPr lvl="0"/>
            <a:r>
              <a:rPr lang="en-US" altLang="en-HR"/>
              <a:t>SDAFASD</a:t>
            </a:r>
          </a:p>
          <a:p>
            <a:pPr lvl="1"/>
            <a:r>
              <a:rPr lang="en-US" altLang="en-HR"/>
              <a:t>DSF</a:t>
            </a:r>
          </a:p>
          <a:p>
            <a:pPr lvl="1"/>
            <a:r>
              <a:rPr lang="en-US" altLang="en-HR"/>
              <a:t>ASDFAS</a:t>
            </a:r>
          </a:p>
          <a:p>
            <a:pPr lvl="2"/>
            <a:r>
              <a:rPr lang="en-US" altLang="en-HR"/>
              <a:t>SDFASDF</a:t>
            </a:r>
          </a:p>
          <a:p>
            <a:pPr lvl="2"/>
            <a:r>
              <a:rPr lang="en-US" altLang="en-HR"/>
              <a:t>ASDFASFDS</a:t>
            </a:r>
          </a:p>
          <a:p>
            <a:pPr lvl="3"/>
            <a:r>
              <a:rPr lang="en-US" altLang="en-HR"/>
              <a:t>SDAFASD</a:t>
            </a:r>
          </a:p>
          <a:p>
            <a:pPr lvl="3"/>
            <a:r>
              <a:rPr lang="en-US" altLang="en-HR"/>
              <a:t>ASDFASF</a:t>
            </a:r>
          </a:p>
          <a:p>
            <a:pPr lvl="4"/>
            <a:r>
              <a:rPr lang="en-US" altLang="en-HR"/>
              <a:t>SDAFASD</a:t>
            </a:r>
          </a:p>
          <a:p>
            <a:pPr lvl="4"/>
            <a:r>
              <a:rPr lang="en-US" altLang="en-HR"/>
              <a:t>ASDFADSF</a:t>
            </a:r>
          </a:p>
        </p:txBody>
      </p:sp>
      <p:sp>
        <p:nvSpPr>
          <p:cNvPr id="19471" name="Rectangle 15">
            <a:extLst>
              <a:ext uri="{FF2B5EF4-FFF2-40B4-BE49-F238E27FC236}">
                <a16:creationId xmlns:a16="http://schemas.microsoft.com/office/drawing/2014/main" id="{F8BFE7BE-B2C5-279B-A4EE-2DA434387B08}"/>
              </a:ext>
            </a:extLst>
          </p:cNvPr>
          <p:cNvSpPr>
            <a:spLocks noGrp="1" noChangeArrowheads="1"/>
          </p:cNvSpPr>
          <p:nvPr>
            <p:ph type="sldNum" sz="quarter" idx="4"/>
          </p:nvPr>
        </p:nvSpPr>
        <p:spPr bwMode="auto">
          <a:xfrm>
            <a:off x="4151313" y="6477000"/>
            <a:ext cx="788987"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spcBef>
                <a:spcPct val="50000"/>
              </a:spcBef>
              <a:defRPr sz="1400">
                <a:solidFill>
                  <a:schemeClr val="tx1"/>
                </a:solidFill>
                <a:latin typeface="Times New Roman" pitchFamily="18" charset="0"/>
                <a:ea typeface="+mn-ea"/>
                <a:cs typeface="+mn-cs"/>
              </a:defRPr>
            </a:lvl1pPr>
          </a:lstStyle>
          <a:p>
            <a:pPr>
              <a:defRPr/>
            </a:pPr>
            <a:endParaRPr lang="en-GB"/>
          </a:p>
        </p:txBody>
      </p:sp>
      <p:sp>
        <p:nvSpPr>
          <p:cNvPr id="19474" name="Rectangle 18">
            <a:extLst>
              <a:ext uri="{FF2B5EF4-FFF2-40B4-BE49-F238E27FC236}">
                <a16:creationId xmlns:a16="http://schemas.microsoft.com/office/drawing/2014/main" id="{4E5DDB1D-3A9B-D614-617F-D282587506F4}"/>
              </a:ext>
            </a:extLst>
          </p:cNvPr>
          <p:cNvSpPr>
            <a:spLocks noGrp="1" noChangeArrowheads="1"/>
          </p:cNvSpPr>
          <p:nvPr>
            <p:ph type="dt" sz="half" idx="2"/>
          </p:nvPr>
        </p:nvSpPr>
        <p:spPr bwMode="auto">
          <a:xfrm>
            <a:off x="104775" y="6477000"/>
            <a:ext cx="3862388"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spcBef>
                <a:spcPct val="5000"/>
              </a:spcBef>
              <a:defRPr sz="1000">
                <a:solidFill>
                  <a:schemeClr val="bg2"/>
                </a:solidFill>
                <a:latin typeface="Helvetica" charset="0"/>
                <a:ea typeface="ＭＳ Ｐゴシック" charset="0"/>
                <a:cs typeface="+mn-cs"/>
              </a:defRPr>
            </a:lvl1pPr>
          </a:lstStyle>
          <a:p>
            <a:pPr>
              <a:defRPr/>
            </a:pPr>
            <a:endParaRPr lang="en-US"/>
          </a:p>
        </p:txBody>
      </p:sp>
    </p:spTree>
  </p:cSld>
  <p:clrMap bg1="dk2" tx1="lt1" bg2="dk1" tx2="lt2" accent1="accent1" accent2="accent2" accent3="accent3" accent4="accent4" accent5="accent5" accent6="accent6" hlink="hlink" folHlink="folHlink"/>
  <p:sldLayoutIdLst>
    <p:sldLayoutId id="2147484741" r:id="rId1"/>
    <p:sldLayoutId id="2147484742" r:id="rId2"/>
    <p:sldLayoutId id="2147484743" r:id="rId3"/>
    <p:sldLayoutId id="2147484744" r:id="rId4"/>
    <p:sldLayoutId id="2147484745" r:id="rId5"/>
    <p:sldLayoutId id="2147484746" r:id="rId6"/>
    <p:sldLayoutId id="2147484747" r:id="rId7"/>
    <p:sldLayoutId id="2147484748" r:id="rId8"/>
    <p:sldLayoutId id="2147484749" r:id="rId9"/>
    <p:sldLayoutId id="2147484750" r:id="rId10"/>
    <p:sldLayoutId id="2147484751" r:id="rId11"/>
    <p:sldLayoutId id="2147484752" r:id="rId12"/>
  </p:sldLayoutIdLst>
  <p:transition spd="med">
    <p:zoom/>
  </p:transition>
  <p:txStyles>
    <p:titleStyle>
      <a:lvl1pPr algn="ctr" rtl="0" eaLnBrk="0" fontAlgn="base" hangingPunct="0">
        <a:spcBef>
          <a:spcPct val="0"/>
        </a:spcBef>
        <a:spcAft>
          <a:spcPct val="0"/>
        </a:spcAft>
        <a:defRPr kumimoji="1" sz="2800">
          <a:solidFill>
            <a:srgbClr val="FF0000"/>
          </a:solidFill>
          <a:effectLst>
            <a:outerShdw blurRad="38100" dist="38100" dir="2700000" algn="tl">
              <a:srgbClr val="000000"/>
            </a:outerShdw>
          </a:effectLst>
          <a:latin typeface="+mj-lt"/>
          <a:ea typeface="ＭＳ Ｐゴシック" charset="0"/>
          <a:cs typeface="ＭＳ Ｐゴシック" charset="0"/>
        </a:defRPr>
      </a:lvl1pPr>
      <a:lvl2pPr algn="ctr" rtl="0" eaLnBrk="0" fontAlgn="base" hangingPunct="0">
        <a:spcBef>
          <a:spcPct val="0"/>
        </a:spcBef>
        <a:spcAft>
          <a:spcPct val="0"/>
        </a:spcAft>
        <a:defRPr kumimoji="1" sz="2800">
          <a:solidFill>
            <a:srgbClr val="FF0000"/>
          </a:solidFill>
          <a:effectLst>
            <a:outerShdw blurRad="38100" dist="38100" dir="2700000" algn="tl">
              <a:srgbClr val="000000"/>
            </a:outerShdw>
          </a:effectLst>
          <a:latin typeface="Comic Sans MS" pitchFamily="66" charset="0"/>
          <a:ea typeface="ＭＳ Ｐゴシック" charset="0"/>
          <a:cs typeface="ＭＳ Ｐゴシック" charset="0"/>
        </a:defRPr>
      </a:lvl2pPr>
      <a:lvl3pPr algn="ctr" rtl="0" eaLnBrk="0" fontAlgn="base" hangingPunct="0">
        <a:spcBef>
          <a:spcPct val="0"/>
        </a:spcBef>
        <a:spcAft>
          <a:spcPct val="0"/>
        </a:spcAft>
        <a:defRPr kumimoji="1" sz="2800">
          <a:solidFill>
            <a:srgbClr val="FF0000"/>
          </a:solidFill>
          <a:effectLst>
            <a:outerShdw blurRad="38100" dist="38100" dir="2700000" algn="tl">
              <a:srgbClr val="000000"/>
            </a:outerShdw>
          </a:effectLst>
          <a:latin typeface="Comic Sans MS" pitchFamily="66" charset="0"/>
          <a:ea typeface="ＭＳ Ｐゴシック" charset="0"/>
          <a:cs typeface="ＭＳ Ｐゴシック" charset="0"/>
        </a:defRPr>
      </a:lvl3pPr>
      <a:lvl4pPr algn="ctr" rtl="0" eaLnBrk="0" fontAlgn="base" hangingPunct="0">
        <a:spcBef>
          <a:spcPct val="0"/>
        </a:spcBef>
        <a:spcAft>
          <a:spcPct val="0"/>
        </a:spcAft>
        <a:defRPr kumimoji="1" sz="2800">
          <a:solidFill>
            <a:srgbClr val="FF0000"/>
          </a:solidFill>
          <a:effectLst>
            <a:outerShdw blurRad="38100" dist="38100" dir="2700000" algn="tl">
              <a:srgbClr val="000000"/>
            </a:outerShdw>
          </a:effectLst>
          <a:latin typeface="Comic Sans MS" pitchFamily="66" charset="0"/>
          <a:ea typeface="ＭＳ Ｐゴシック" charset="0"/>
          <a:cs typeface="ＭＳ Ｐゴシック" charset="0"/>
        </a:defRPr>
      </a:lvl4pPr>
      <a:lvl5pPr algn="ctr" rtl="0" eaLnBrk="0" fontAlgn="base" hangingPunct="0">
        <a:spcBef>
          <a:spcPct val="0"/>
        </a:spcBef>
        <a:spcAft>
          <a:spcPct val="0"/>
        </a:spcAft>
        <a:defRPr kumimoji="1" sz="2800">
          <a:solidFill>
            <a:srgbClr val="FF0000"/>
          </a:solidFill>
          <a:effectLst>
            <a:outerShdw blurRad="38100" dist="38100" dir="2700000" algn="tl">
              <a:srgbClr val="000000"/>
            </a:outerShdw>
          </a:effectLst>
          <a:latin typeface="Comic Sans MS" pitchFamily="66" charset="0"/>
          <a:ea typeface="ＭＳ Ｐゴシック" charset="0"/>
          <a:cs typeface="ＭＳ Ｐゴシック" charset="0"/>
        </a:defRPr>
      </a:lvl5pPr>
      <a:lvl6pPr marL="457200" algn="ctr" rtl="0" eaLnBrk="1" fontAlgn="base" hangingPunct="1">
        <a:spcBef>
          <a:spcPct val="0"/>
        </a:spcBef>
        <a:spcAft>
          <a:spcPct val="0"/>
        </a:spcAft>
        <a:defRPr kumimoji="1" sz="2800">
          <a:solidFill>
            <a:srgbClr val="FF0000"/>
          </a:solidFill>
          <a:effectLst>
            <a:outerShdw blurRad="38100" dist="38100" dir="2700000" algn="tl">
              <a:srgbClr val="000000"/>
            </a:outerShdw>
          </a:effectLst>
          <a:latin typeface="Comic Sans MS" pitchFamily="66" charset="0"/>
        </a:defRPr>
      </a:lvl6pPr>
      <a:lvl7pPr marL="914400" algn="ctr" rtl="0" eaLnBrk="1" fontAlgn="base" hangingPunct="1">
        <a:spcBef>
          <a:spcPct val="0"/>
        </a:spcBef>
        <a:spcAft>
          <a:spcPct val="0"/>
        </a:spcAft>
        <a:defRPr kumimoji="1" sz="2800">
          <a:solidFill>
            <a:srgbClr val="FF0000"/>
          </a:solidFill>
          <a:effectLst>
            <a:outerShdw blurRad="38100" dist="38100" dir="2700000" algn="tl">
              <a:srgbClr val="000000"/>
            </a:outerShdw>
          </a:effectLst>
          <a:latin typeface="Comic Sans MS" pitchFamily="66" charset="0"/>
        </a:defRPr>
      </a:lvl7pPr>
      <a:lvl8pPr marL="1371600" algn="ctr" rtl="0" eaLnBrk="1" fontAlgn="base" hangingPunct="1">
        <a:spcBef>
          <a:spcPct val="0"/>
        </a:spcBef>
        <a:spcAft>
          <a:spcPct val="0"/>
        </a:spcAft>
        <a:defRPr kumimoji="1" sz="2800">
          <a:solidFill>
            <a:srgbClr val="FF0000"/>
          </a:solidFill>
          <a:effectLst>
            <a:outerShdw blurRad="38100" dist="38100" dir="2700000" algn="tl">
              <a:srgbClr val="000000"/>
            </a:outerShdw>
          </a:effectLst>
          <a:latin typeface="Comic Sans MS" pitchFamily="66" charset="0"/>
        </a:defRPr>
      </a:lvl8pPr>
      <a:lvl9pPr marL="1828800" algn="ctr" rtl="0" eaLnBrk="1" fontAlgn="base" hangingPunct="1">
        <a:spcBef>
          <a:spcPct val="0"/>
        </a:spcBef>
        <a:spcAft>
          <a:spcPct val="0"/>
        </a:spcAft>
        <a:defRPr kumimoji="1" sz="2800">
          <a:solidFill>
            <a:srgbClr val="FF0000"/>
          </a:solidFill>
          <a:effectLst>
            <a:outerShdw blurRad="38100" dist="38100" dir="2700000" algn="tl">
              <a:srgbClr val="000000"/>
            </a:outerShdw>
          </a:effectLst>
          <a:latin typeface="Comic Sans MS" pitchFamily="66" charset="0"/>
        </a:defRPr>
      </a:lvl9pPr>
    </p:titleStyle>
    <p:bodyStyle>
      <a:lvl1pPr marL="336550" indent="-336550" algn="l" rtl="0" eaLnBrk="0" fontAlgn="base" hangingPunct="0">
        <a:lnSpc>
          <a:spcPct val="75000"/>
        </a:lnSpc>
        <a:spcBef>
          <a:spcPct val="25000"/>
        </a:spcBef>
        <a:spcAft>
          <a:spcPct val="25000"/>
        </a:spcAft>
        <a:buClr>
          <a:srgbClr val="3333FF"/>
        </a:buClr>
        <a:buSzPct val="75000"/>
        <a:buFont typeface="Monotype Sorts" pitchFamily="2" charset="2"/>
        <a:buChar char="n"/>
        <a:defRPr kumimoji="1" sz="2000">
          <a:solidFill>
            <a:schemeClr val="bg2"/>
          </a:solidFill>
          <a:latin typeface="+mn-lt"/>
          <a:ea typeface="ＭＳ Ｐゴシック" charset="0"/>
          <a:cs typeface="ＭＳ Ｐゴシック" charset="0"/>
        </a:defRPr>
      </a:lvl1pPr>
      <a:lvl2pPr marL="747713" indent="-296863" algn="l" rtl="0" eaLnBrk="0" fontAlgn="base" hangingPunct="0">
        <a:lnSpc>
          <a:spcPct val="75000"/>
        </a:lnSpc>
        <a:spcBef>
          <a:spcPct val="50000"/>
        </a:spcBef>
        <a:spcAft>
          <a:spcPct val="25000"/>
        </a:spcAft>
        <a:buClr>
          <a:srgbClr val="003300"/>
        </a:buClr>
        <a:buChar char="–"/>
        <a:defRPr kumimoji="1">
          <a:solidFill>
            <a:schemeClr val="bg2"/>
          </a:solidFill>
          <a:latin typeface="+mn-lt"/>
          <a:ea typeface="ＭＳ Ｐゴシック" charset="0"/>
        </a:defRPr>
      </a:lvl2pPr>
      <a:lvl3pPr marL="1136650" indent="-223838" algn="l" rtl="0" eaLnBrk="0" fontAlgn="base" hangingPunct="0">
        <a:spcBef>
          <a:spcPct val="25000"/>
        </a:spcBef>
        <a:spcAft>
          <a:spcPct val="25000"/>
        </a:spcAft>
        <a:buClr>
          <a:srgbClr val="003300"/>
        </a:buClr>
        <a:buSzPct val="60000"/>
        <a:buFont typeface="Monotype Sorts" pitchFamily="2" charset="2"/>
        <a:buChar char="n"/>
        <a:defRPr kumimoji="1" sz="1600">
          <a:solidFill>
            <a:schemeClr val="bg2"/>
          </a:solidFill>
          <a:latin typeface="+mn-lt"/>
          <a:ea typeface="ＭＳ Ｐゴシック" charset="0"/>
        </a:defRPr>
      </a:lvl3pPr>
      <a:lvl4pPr marL="1604963" indent="-242888" algn="l" rtl="0" eaLnBrk="0" fontAlgn="base" hangingPunct="0">
        <a:lnSpc>
          <a:spcPct val="75000"/>
        </a:lnSpc>
        <a:spcBef>
          <a:spcPct val="50000"/>
        </a:spcBef>
        <a:spcAft>
          <a:spcPct val="50000"/>
        </a:spcAft>
        <a:buClr>
          <a:srgbClr val="003300"/>
        </a:buClr>
        <a:buChar char="–"/>
        <a:defRPr kumimoji="1" sz="1400">
          <a:solidFill>
            <a:schemeClr val="bg2"/>
          </a:solidFill>
          <a:latin typeface="+mn-lt"/>
          <a:ea typeface="ＭＳ Ｐゴシック" charset="0"/>
        </a:defRPr>
      </a:lvl4pPr>
      <a:lvl5pPr marL="1943100" indent="-223838" algn="l" rtl="0" eaLnBrk="0" fontAlgn="base" hangingPunct="0">
        <a:spcBef>
          <a:spcPct val="20000"/>
        </a:spcBef>
        <a:spcAft>
          <a:spcPct val="0"/>
        </a:spcAft>
        <a:buClr>
          <a:srgbClr val="003300"/>
        </a:buClr>
        <a:buSzPct val="50000"/>
        <a:buFont typeface="Monotype Sorts" pitchFamily="2" charset="2"/>
        <a:buChar char="n"/>
        <a:defRPr kumimoji="1" sz="1200">
          <a:solidFill>
            <a:schemeClr val="bg2"/>
          </a:solidFill>
          <a:latin typeface="+mn-lt"/>
          <a:ea typeface="ＭＳ Ｐゴシック" charset="0"/>
        </a:defRPr>
      </a:lvl5pPr>
      <a:lvl6pPr marL="2400300" indent="-223838" algn="l" rtl="0" eaLnBrk="1" fontAlgn="base" hangingPunct="1">
        <a:spcBef>
          <a:spcPct val="20000"/>
        </a:spcBef>
        <a:spcAft>
          <a:spcPct val="0"/>
        </a:spcAft>
        <a:buClr>
          <a:srgbClr val="003300"/>
        </a:buClr>
        <a:buSzPct val="50000"/>
        <a:buFont typeface="Monotype Sorts" pitchFamily="-28" charset="2"/>
        <a:buChar char="n"/>
        <a:defRPr kumimoji="1" sz="1200">
          <a:solidFill>
            <a:schemeClr val="bg2"/>
          </a:solidFill>
          <a:latin typeface="+mn-lt"/>
        </a:defRPr>
      </a:lvl6pPr>
      <a:lvl7pPr marL="2857500" indent="-223838" algn="l" rtl="0" eaLnBrk="1" fontAlgn="base" hangingPunct="1">
        <a:spcBef>
          <a:spcPct val="20000"/>
        </a:spcBef>
        <a:spcAft>
          <a:spcPct val="0"/>
        </a:spcAft>
        <a:buClr>
          <a:srgbClr val="003300"/>
        </a:buClr>
        <a:buSzPct val="50000"/>
        <a:buFont typeface="Monotype Sorts" pitchFamily="-28" charset="2"/>
        <a:buChar char="n"/>
        <a:defRPr kumimoji="1" sz="1200">
          <a:solidFill>
            <a:schemeClr val="bg2"/>
          </a:solidFill>
          <a:latin typeface="+mn-lt"/>
        </a:defRPr>
      </a:lvl7pPr>
      <a:lvl8pPr marL="3314700" indent="-223838" algn="l" rtl="0" eaLnBrk="1" fontAlgn="base" hangingPunct="1">
        <a:spcBef>
          <a:spcPct val="20000"/>
        </a:spcBef>
        <a:spcAft>
          <a:spcPct val="0"/>
        </a:spcAft>
        <a:buClr>
          <a:srgbClr val="003300"/>
        </a:buClr>
        <a:buSzPct val="50000"/>
        <a:buFont typeface="Monotype Sorts" pitchFamily="-28" charset="2"/>
        <a:buChar char="n"/>
        <a:defRPr kumimoji="1" sz="1200">
          <a:solidFill>
            <a:schemeClr val="bg2"/>
          </a:solidFill>
          <a:latin typeface="+mn-lt"/>
        </a:defRPr>
      </a:lvl8pPr>
      <a:lvl9pPr marL="3771900" indent="-223838" algn="l" rtl="0" eaLnBrk="1" fontAlgn="base" hangingPunct="1">
        <a:spcBef>
          <a:spcPct val="20000"/>
        </a:spcBef>
        <a:spcAft>
          <a:spcPct val="0"/>
        </a:spcAft>
        <a:buClr>
          <a:srgbClr val="003300"/>
        </a:buClr>
        <a:buSzPct val="50000"/>
        <a:buFont typeface="Monotype Sorts" pitchFamily="-28" charset="2"/>
        <a:buChar char="n"/>
        <a:defRPr kumimoji="1" sz="1200">
          <a:solidFill>
            <a:schemeClr val="bg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DF50B919-16B3-5060-8259-CF0A481D67DF}"/>
              </a:ext>
            </a:extLst>
          </p:cNvPr>
          <p:cNvSpPr>
            <a:spLocks noGrp="1" noChangeArrowheads="1"/>
          </p:cNvSpPr>
          <p:nvPr>
            <p:ph type="dt" sz="half" idx="2"/>
          </p:nvPr>
        </p:nvSpPr>
        <p:spPr bwMode="auto">
          <a:xfrm>
            <a:off x="685800" y="6248400"/>
            <a:ext cx="1905000" cy="457200"/>
          </a:xfrm>
          <a:prstGeom prst="rect">
            <a:avLst/>
          </a:prstGeom>
          <a:noFill/>
          <a:ln>
            <a:noFill/>
          </a:ln>
          <a:effectLst/>
        </p:spPr>
        <p:txBody>
          <a:bodyPr vert="horz" wrap="none" lIns="92075" tIns="46038" rIns="92075" bIns="46038" numCol="1" anchor="ctr" anchorCtr="0" compatLnSpc="1">
            <a:prstTxWarp prst="textNoShape">
              <a:avLst/>
            </a:prstTxWarp>
          </a:bodyPr>
          <a:lstStyle>
            <a:lvl1pPr>
              <a:defRPr sz="1400" b="0">
                <a:solidFill>
                  <a:srgbClr val="000000"/>
                </a:solidFill>
                <a:latin typeface="Times New Roman" charset="0"/>
                <a:ea typeface="ＭＳ Ｐゴシック" charset="0"/>
                <a:cs typeface="+mn-cs"/>
              </a:defRPr>
            </a:lvl1pPr>
          </a:lstStyle>
          <a:p>
            <a:pPr>
              <a:defRPr/>
            </a:pPr>
            <a:endParaRPr lang="en-US"/>
          </a:p>
        </p:txBody>
      </p:sp>
      <p:sp>
        <p:nvSpPr>
          <p:cNvPr id="1027" name="Rectangle 3">
            <a:extLst>
              <a:ext uri="{FF2B5EF4-FFF2-40B4-BE49-F238E27FC236}">
                <a16:creationId xmlns:a16="http://schemas.microsoft.com/office/drawing/2014/main" id="{CAF2C354-BD53-16FC-FC3B-92FC1BE55D39}"/>
              </a:ext>
            </a:extLst>
          </p:cNvPr>
          <p:cNvSpPr>
            <a:spLocks noGrp="1" noChangeArrowheads="1"/>
          </p:cNvSpPr>
          <p:nvPr>
            <p:ph type="ftr" sz="quarter" idx="3"/>
          </p:nvPr>
        </p:nvSpPr>
        <p:spPr bwMode="auto">
          <a:xfrm>
            <a:off x="3124200" y="6553200"/>
            <a:ext cx="2895600" cy="457200"/>
          </a:xfrm>
          <a:prstGeom prst="rect">
            <a:avLst/>
          </a:prstGeom>
          <a:noFill/>
          <a:ln>
            <a:noFill/>
          </a:ln>
          <a:effectLst/>
        </p:spPr>
        <p:txBody>
          <a:bodyPr vert="horz" wrap="none" lIns="92075" tIns="46038" rIns="92075" bIns="46038" numCol="1" anchor="ctr" anchorCtr="0" compatLnSpc="1">
            <a:prstTxWarp prst="textNoShape">
              <a:avLst/>
            </a:prstTxWarp>
          </a:bodyPr>
          <a:lstStyle>
            <a:lvl1pPr algn="ctr">
              <a:defRPr sz="1400" b="0">
                <a:solidFill>
                  <a:srgbClr val="000000"/>
                </a:solidFill>
                <a:latin typeface="Times New Roman" charset="0"/>
                <a:ea typeface="ＭＳ Ｐゴシック" charset="0"/>
                <a:cs typeface="+mn-cs"/>
              </a:defRPr>
            </a:lvl1pPr>
          </a:lstStyle>
          <a:p>
            <a:pPr>
              <a:defRPr/>
            </a:pPr>
            <a:r>
              <a:rPr lang="en-US"/>
              <a:t>HST2000</a:t>
            </a:r>
          </a:p>
        </p:txBody>
      </p:sp>
      <p:sp>
        <p:nvSpPr>
          <p:cNvPr id="1028" name="Rectangle 4">
            <a:extLst>
              <a:ext uri="{FF2B5EF4-FFF2-40B4-BE49-F238E27FC236}">
                <a16:creationId xmlns:a16="http://schemas.microsoft.com/office/drawing/2014/main" id="{90504257-5FBE-F396-7ADE-5A55AA65FDD5}"/>
              </a:ext>
            </a:extLst>
          </p:cNvPr>
          <p:cNvSpPr>
            <a:spLocks noGrp="1" noChangeArrowheads="1"/>
          </p:cNvSpPr>
          <p:nvPr>
            <p:ph type="sldNum" sz="quarter" idx="4"/>
          </p:nvPr>
        </p:nvSpPr>
        <p:spPr bwMode="auto">
          <a:xfrm>
            <a:off x="6553200" y="6248400"/>
            <a:ext cx="1905000" cy="457200"/>
          </a:xfrm>
          <a:prstGeom prst="rect">
            <a:avLst/>
          </a:prstGeom>
          <a:noFill/>
          <a:ln>
            <a:noFill/>
          </a:ln>
          <a:effectLst/>
        </p:spPr>
        <p:txBody>
          <a:bodyPr vert="horz" wrap="none" lIns="92075" tIns="46038" rIns="92075" bIns="46038" numCol="1" anchor="ctr" anchorCtr="0" compatLnSpc="1">
            <a:prstTxWarp prst="textNoShape">
              <a:avLst/>
            </a:prstTxWarp>
          </a:bodyPr>
          <a:lstStyle>
            <a:lvl1pPr algn="r">
              <a:defRPr sz="1400">
                <a:solidFill>
                  <a:srgbClr val="000000"/>
                </a:solidFill>
              </a:defRPr>
            </a:lvl1pPr>
          </a:lstStyle>
          <a:p>
            <a:pPr>
              <a:defRPr/>
            </a:pPr>
            <a:fld id="{29085434-7366-A240-BD8A-C6781F6CDE63}" type="slidenum">
              <a:rPr lang="en-US" altLang="en-HR"/>
              <a:pPr>
                <a:defRPr/>
              </a:pPr>
              <a:t>‹#›</a:t>
            </a:fld>
            <a:endParaRPr lang="en-US" altLang="en-HR"/>
          </a:p>
        </p:txBody>
      </p:sp>
      <p:sp>
        <p:nvSpPr>
          <p:cNvPr id="1029" name="Rectangle 5">
            <a:extLst>
              <a:ext uri="{FF2B5EF4-FFF2-40B4-BE49-F238E27FC236}">
                <a16:creationId xmlns:a16="http://schemas.microsoft.com/office/drawing/2014/main" id="{FA920124-D304-3273-3BB0-C5CCC51EAE6A}"/>
              </a:ext>
            </a:extLst>
          </p:cNvPr>
          <p:cNvSpPr>
            <a:spLocks noGrp="1" noChangeArrowheads="1"/>
          </p:cNvSpPr>
          <p:nvPr>
            <p:ph type="title"/>
          </p:nvPr>
        </p:nvSpPr>
        <p:spPr bwMode="auto">
          <a:xfrm>
            <a:off x="2209800" y="533400"/>
            <a:ext cx="5943600" cy="1066800"/>
          </a:xfrm>
          <a:prstGeom prst="rect">
            <a:avLst/>
          </a:prstGeom>
          <a:noFill/>
          <a:ln>
            <a:noFill/>
          </a:ln>
          <a:effectLst/>
        </p:spPr>
        <p:txBody>
          <a:bodyPr vert="horz" wrap="square" lIns="92075" tIns="46038" rIns="92075" bIns="46038" numCol="1" anchor="ctr" anchorCtr="0" compatLnSpc="1">
            <a:prstTxWarp prst="textNoShape">
              <a:avLst/>
            </a:prstTxWarp>
          </a:bodyPr>
          <a:lstStyle/>
          <a:p>
            <a:pPr lvl="0"/>
            <a:r>
              <a:rPr lang="en-US"/>
              <a:t>Slide Title</a:t>
            </a:r>
          </a:p>
        </p:txBody>
      </p:sp>
      <p:sp>
        <p:nvSpPr>
          <p:cNvPr id="1030" name="Rectangle 6">
            <a:extLst>
              <a:ext uri="{FF2B5EF4-FFF2-40B4-BE49-F238E27FC236}">
                <a16:creationId xmlns:a16="http://schemas.microsoft.com/office/drawing/2014/main" id="{B4E7E3D3-6F4F-A0FB-48FC-F63ED0D85C11}"/>
              </a:ext>
            </a:extLst>
          </p:cNvPr>
          <p:cNvSpPr>
            <a:spLocks noGrp="1" noChangeArrowheads="1"/>
          </p:cNvSpPr>
          <p:nvPr>
            <p:ph type="body" idx="1"/>
          </p:nvPr>
        </p:nvSpPr>
        <p:spPr bwMode="auto">
          <a:xfrm>
            <a:off x="990600" y="1981200"/>
            <a:ext cx="7162800" cy="4114800"/>
          </a:xfrm>
          <a:prstGeom prst="rect">
            <a:avLst/>
          </a:prstGeom>
          <a:noFill/>
          <a:ln>
            <a:noFill/>
          </a:ln>
          <a:effectLst/>
        </p:spPr>
        <p:txBody>
          <a:bodyPr vert="horz" wrap="square" lIns="92075" tIns="46038" rIns="92075" bIns="46038" numCol="1" anchor="t" anchorCtr="0" compatLnSpc="1">
            <a:prstTxWarp prst="textNoShape">
              <a:avLst/>
            </a:prstTxWarp>
          </a:bodyPr>
          <a:lstStyle/>
          <a:p>
            <a:pPr lvl="0"/>
            <a:r>
              <a:rPr lang="en-US"/>
              <a:t>Body Text</a:t>
            </a:r>
          </a:p>
          <a:p>
            <a:pPr lvl="1"/>
            <a:r>
              <a:rPr lang="en-US"/>
              <a:t>Second Level</a:t>
            </a:r>
          </a:p>
          <a:p>
            <a:pPr lvl="2"/>
            <a:r>
              <a:rPr lang="en-US"/>
              <a:t>Third Level</a:t>
            </a:r>
          </a:p>
          <a:p>
            <a:pPr lvl="3"/>
            <a:r>
              <a:rPr lang="en-US"/>
              <a:t>Fourth Level</a:t>
            </a:r>
          </a:p>
          <a:p>
            <a:pPr lvl="4"/>
            <a:r>
              <a:rPr lang="en-US"/>
              <a:t>Fifth Level</a:t>
            </a:r>
          </a:p>
        </p:txBody>
      </p:sp>
      <p:pic>
        <p:nvPicPr>
          <p:cNvPr id="14343" name="Picture 8">
            <a:extLst>
              <a:ext uri="{FF2B5EF4-FFF2-40B4-BE49-F238E27FC236}">
                <a16:creationId xmlns:a16="http://schemas.microsoft.com/office/drawing/2014/main" id="{16C0634D-01D7-F3A5-FEA3-F46CD87863F1}"/>
              </a:ext>
            </a:extLst>
          </p:cNvPr>
          <p:cNvPicPr>
            <a:picLocks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90600" y="533400"/>
            <a:ext cx="1066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753" r:id="rId1"/>
    <p:sldLayoutId id="2147484754" r:id="rId2"/>
    <p:sldLayoutId id="2147484755" r:id="rId3"/>
    <p:sldLayoutId id="2147484756" r:id="rId4"/>
    <p:sldLayoutId id="2147484757" r:id="rId5"/>
    <p:sldLayoutId id="2147484758" r:id="rId6"/>
    <p:sldLayoutId id="2147484759" r:id="rId7"/>
    <p:sldLayoutId id="2147484760" r:id="rId8"/>
    <p:sldLayoutId id="2147484761" r:id="rId9"/>
    <p:sldLayoutId id="2147484762" r:id="rId10"/>
    <p:sldLayoutId id="2147484763" r:id="rId11"/>
  </p:sldLayoutIdLst>
  <p:hf sldNum="0" hdr="0" dt="0"/>
  <p:txStyles>
    <p:titleStyle>
      <a:lvl1pPr algn="ctr" rtl="0" eaLnBrk="0" fontAlgn="base" hangingPunct="0">
        <a:lnSpc>
          <a:spcPct val="90000"/>
        </a:lnSpc>
        <a:spcBef>
          <a:spcPct val="0"/>
        </a:spcBef>
        <a:spcAft>
          <a:spcPct val="0"/>
        </a:spcAft>
        <a:defRPr sz="3600" b="1">
          <a:solidFill>
            <a:srgbClr val="FF0000"/>
          </a:solidFill>
          <a:effectLst>
            <a:outerShdw blurRad="38100" dist="38100" dir="2700000" algn="tl">
              <a:srgbClr val="DDDDDD"/>
            </a:outerShdw>
          </a:effectLst>
          <a:latin typeface="+mj-lt"/>
          <a:ea typeface="+mj-ea"/>
          <a:cs typeface="ＭＳ Ｐゴシック" charset="0"/>
        </a:defRPr>
      </a:lvl1pPr>
      <a:lvl2pPr algn="ctr" rtl="0" eaLnBrk="0" fontAlgn="base" hangingPunct="0">
        <a:lnSpc>
          <a:spcPct val="90000"/>
        </a:lnSpc>
        <a:spcBef>
          <a:spcPct val="0"/>
        </a:spcBef>
        <a:spcAft>
          <a:spcPct val="0"/>
        </a:spcAft>
        <a:defRPr sz="3600" b="1">
          <a:solidFill>
            <a:srgbClr val="FF0000"/>
          </a:solidFill>
          <a:effectLst>
            <a:outerShdw blurRad="38100" dist="38100" dir="2700000" algn="tl">
              <a:srgbClr val="DDDDDD"/>
            </a:outerShdw>
          </a:effectLst>
          <a:latin typeface="Arial" charset="0"/>
          <a:ea typeface="ＭＳ Ｐゴシック" charset="0"/>
          <a:cs typeface="ＭＳ Ｐゴシック" charset="0"/>
        </a:defRPr>
      </a:lvl2pPr>
      <a:lvl3pPr algn="ctr" rtl="0" eaLnBrk="0" fontAlgn="base" hangingPunct="0">
        <a:lnSpc>
          <a:spcPct val="90000"/>
        </a:lnSpc>
        <a:spcBef>
          <a:spcPct val="0"/>
        </a:spcBef>
        <a:spcAft>
          <a:spcPct val="0"/>
        </a:spcAft>
        <a:defRPr sz="3600" b="1">
          <a:solidFill>
            <a:srgbClr val="FF0000"/>
          </a:solidFill>
          <a:effectLst>
            <a:outerShdw blurRad="38100" dist="38100" dir="2700000" algn="tl">
              <a:srgbClr val="DDDDDD"/>
            </a:outerShdw>
          </a:effectLst>
          <a:latin typeface="Arial" charset="0"/>
          <a:ea typeface="ＭＳ Ｐゴシック" charset="0"/>
          <a:cs typeface="ＭＳ Ｐゴシック" charset="0"/>
        </a:defRPr>
      </a:lvl3pPr>
      <a:lvl4pPr algn="ctr" rtl="0" eaLnBrk="0" fontAlgn="base" hangingPunct="0">
        <a:lnSpc>
          <a:spcPct val="90000"/>
        </a:lnSpc>
        <a:spcBef>
          <a:spcPct val="0"/>
        </a:spcBef>
        <a:spcAft>
          <a:spcPct val="0"/>
        </a:spcAft>
        <a:defRPr sz="3600" b="1">
          <a:solidFill>
            <a:srgbClr val="FF0000"/>
          </a:solidFill>
          <a:effectLst>
            <a:outerShdw blurRad="38100" dist="38100" dir="2700000" algn="tl">
              <a:srgbClr val="DDDDDD"/>
            </a:outerShdw>
          </a:effectLst>
          <a:latin typeface="Arial" charset="0"/>
          <a:ea typeface="ＭＳ Ｐゴシック" charset="0"/>
          <a:cs typeface="ＭＳ Ｐゴシック" charset="0"/>
        </a:defRPr>
      </a:lvl4pPr>
      <a:lvl5pPr algn="ctr" rtl="0" eaLnBrk="0" fontAlgn="base" hangingPunct="0">
        <a:lnSpc>
          <a:spcPct val="90000"/>
        </a:lnSpc>
        <a:spcBef>
          <a:spcPct val="0"/>
        </a:spcBef>
        <a:spcAft>
          <a:spcPct val="0"/>
        </a:spcAft>
        <a:defRPr sz="3600" b="1">
          <a:solidFill>
            <a:srgbClr val="FF0000"/>
          </a:solidFill>
          <a:effectLst>
            <a:outerShdw blurRad="38100" dist="38100" dir="2700000" algn="tl">
              <a:srgbClr val="DDDDDD"/>
            </a:outerShdw>
          </a:effectLst>
          <a:latin typeface="Arial" charset="0"/>
          <a:ea typeface="ＭＳ Ｐゴシック" charset="0"/>
          <a:cs typeface="ＭＳ Ｐゴシック" charset="0"/>
        </a:defRPr>
      </a:lvl5pPr>
      <a:lvl6pPr marL="457200" algn="ctr" rtl="0" eaLnBrk="0" fontAlgn="base" hangingPunct="0">
        <a:lnSpc>
          <a:spcPct val="90000"/>
        </a:lnSpc>
        <a:spcBef>
          <a:spcPct val="0"/>
        </a:spcBef>
        <a:spcAft>
          <a:spcPct val="0"/>
        </a:spcAft>
        <a:defRPr sz="3600" b="1">
          <a:solidFill>
            <a:srgbClr val="FF0000"/>
          </a:solidFill>
          <a:effectLst>
            <a:outerShdw blurRad="38100" dist="38100" dir="2700000" algn="tl">
              <a:srgbClr val="DDDDDD"/>
            </a:outerShdw>
          </a:effectLst>
          <a:latin typeface="Arial" charset="0"/>
          <a:ea typeface="ＭＳ Ｐゴシック" charset="0"/>
        </a:defRPr>
      </a:lvl6pPr>
      <a:lvl7pPr marL="914400" algn="ctr" rtl="0" eaLnBrk="0" fontAlgn="base" hangingPunct="0">
        <a:lnSpc>
          <a:spcPct val="90000"/>
        </a:lnSpc>
        <a:spcBef>
          <a:spcPct val="0"/>
        </a:spcBef>
        <a:spcAft>
          <a:spcPct val="0"/>
        </a:spcAft>
        <a:defRPr sz="3600" b="1">
          <a:solidFill>
            <a:srgbClr val="FF0000"/>
          </a:solidFill>
          <a:effectLst>
            <a:outerShdw blurRad="38100" dist="38100" dir="2700000" algn="tl">
              <a:srgbClr val="DDDDDD"/>
            </a:outerShdw>
          </a:effectLst>
          <a:latin typeface="Arial" charset="0"/>
          <a:ea typeface="ＭＳ Ｐゴシック" charset="0"/>
        </a:defRPr>
      </a:lvl7pPr>
      <a:lvl8pPr marL="1371600" algn="ctr" rtl="0" eaLnBrk="0" fontAlgn="base" hangingPunct="0">
        <a:lnSpc>
          <a:spcPct val="90000"/>
        </a:lnSpc>
        <a:spcBef>
          <a:spcPct val="0"/>
        </a:spcBef>
        <a:spcAft>
          <a:spcPct val="0"/>
        </a:spcAft>
        <a:defRPr sz="3600" b="1">
          <a:solidFill>
            <a:srgbClr val="FF0000"/>
          </a:solidFill>
          <a:effectLst>
            <a:outerShdw blurRad="38100" dist="38100" dir="2700000" algn="tl">
              <a:srgbClr val="DDDDDD"/>
            </a:outerShdw>
          </a:effectLst>
          <a:latin typeface="Arial" charset="0"/>
          <a:ea typeface="ＭＳ Ｐゴシック" charset="0"/>
        </a:defRPr>
      </a:lvl8pPr>
      <a:lvl9pPr marL="1828800" algn="ctr" rtl="0" eaLnBrk="0" fontAlgn="base" hangingPunct="0">
        <a:lnSpc>
          <a:spcPct val="90000"/>
        </a:lnSpc>
        <a:spcBef>
          <a:spcPct val="0"/>
        </a:spcBef>
        <a:spcAft>
          <a:spcPct val="0"/>
        </a:spcAft>
        <a:defRPr sz="3600" b="1">
          <a:solidFill>
            <a:srgbClr val="FF0000"/>
          </a:solidFill>
          <a:effectLst>
            <a:outerShdw blurRad="38100" dist="38100" dir="2700000" algn="tl">
              <a:srgbClr val="DDDDDD"/>
            </a:outerShdw>
          </a:effectLst>
          <a:latin typeface="Arial" charset="0"/>
          <a:ea typeface="ＭＳ Ｐゴシック" charset="0"/>
        </a:defRPr>
      </a:lvl9pPr>
    </p:titleStyle>
    <p:bodyStyle>
      <a:lvl1pPr marL="571500" indent="-571500" algn="l" rtl="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effectLst>
            <a:outerShdw blurRad="38100" dist="38100" dir="2700000" algn="tl">
              <a:srgbClr val="DDDDDD"/>
            </a:outerShdw>
          </a:effectLst>
          <a:latin typeface="+mn-lt"/>
          <a:ea typeface="+mn-ea"/>
          <a:cs typeface="ＭＳ Ｐゴシック" charset="0"/>
        </a:defRPr>
      </a:lvl1pPr>
      <a:lvl2pPr marL="1047750" indent="-285750" algn="l" rtl="0" eaLnBrk="0" fontAlgn="base" hangingPunct="0">
        <a:lnSpc>
          <a:spcPct val="90000"/>
        </a:lnSpc>
        <a:spcBef>
          <a:spcPct val="30000"/>
        </a:spcBef>
        <a:spcAft>
          <a:spcPct val="0"/>
        </a:spcAft>
        <a:buClr>
          <a:schemeClr val="hlink"/>
        </a:buClr>
        <a:buSzPct val="70000"/>
        <a:buFont typeface="Wingdings" pitchFamily="2" charset="2"/>
        <a:buChar char="n"/>
        <a:defRPr b="1">
          <a:solidFill>
            <a:schemeClr val="tx1"/>
          </a:solidFill>
          <a:latin typeface="+mn-lt"/>
          <a:ea typeface="+mn-ea"/>
        </a:defRPr>
      </a:lvl2pPr>
      <a:lvl3pPr marL="1562100" indent="-228600" algn="l" rtl="0" eaLnBrk="0" fontAlgn="base" hangingPunct="0">
        <a:lnSpc>
          <a:spcPct val="90000"/>
        </a:lnSpc>
        <a:spcBef>
          <a:spcPct val="30000"/>
        </a:spcBef>
        <a:spcAft>
          <a:spcPct val="0"/>
        </a:spcAft>
        <a:buClr>
          <a:schemeClr val="tx1"/>
        </a:buClr>
        <a:buSzPct val="80000"/>
        <a:buFont typeface="Wingdings" pitchFamily="2" charset="2"/>
        <a:buChar char="l"/>
        <a:defRPr sz="1600" b="1">
          <a:solidFill>
            <a:schemeClr val="tx1"/>
          </a:solidFill>
          <a:latin typeface="+mn-lt"/>
          <a:ea typeface="+mn-ea"/>
        </a:defRPr>
      </a:lvl3pPr>
      <a:lvl4pPr marL="1924050" indent="-171450" algn="l" rtl="0" eaLnBrk="0" fontAlgn="base" hangingPunct="0">
        <a:lnSpc>
          <a:spcPct val="90000"/>
        </a:lnSpc>
        <a:spcBef>
          <a:spcPct val="30000"/>
        </a:spcBef>
        <a:spcAft>
          <a:spcPct val="0"/>
        </a:spcAft>
        <a:buClr>
          <a:schemeClr val="hlink"/>
        </a:buClr>
        <a:buSzPct val="100000"/>
        <a:buFont typeface="Wingdings" pitchFamily="2" charset="2"/>
        <a:buChar char="u"/>
        <a:defRPr sz="1400" b="1">
          <a:solidFill>
            <a:srgbClr val="0000FF"/>
          </a:solidFill>
          <a:latin typeface="+mn-lt"/>
          <a:ea typeface="+mn-ea"/>
        </a:defRPr>
      </a:lvl4pPr>
      <a:lvl5pPr marL="2286000" indent="-171450" algn="l" rtl="0" eaLnBrk="0" fontAlgn="base" hangingPunct="0">
        <a:lnSpc>
          <a:spcPct val="90000"/>
        </a:lnSpc>
        <a:spcBef>
          <a:spcPct val="30000"/>
        </a:spcBef>
        <a:spcAft>
          <a:spcPct val="0"/>
        </a:spcAft>
        <a:defRPr sz="1400" b="1">
          <a:solidFill>
            <a:srgbClr val="0000FF"/>
          </a:solidFill>
          <a:latin typeface="+mn-lt"/>
          <a:ea typeface="+mn-ea"/>
        </a:defRPr>
      </a:lvl5pPr>
      <a:lvl6pPr marL="2743200" indent="-171450" algn="l" rtl="0" eaLnBrk="0" fontAlgn="base" hangingPunct="0">
        <a:lnSpc>
          <a:spcPct val="90000"/>
        </a:lnSpc>
        <a:spcBef>
          <a:spcPct val="30000"/>
        </a:spcBef>
        <a:spcAft>
          <a:spcPct val="0"/>
        </a:spcAft>
        <a:defRPr sz="1400" b="1">
          <a:solidFill>
            <a:srgbClr val="0000FF"/>
          </a:solidFill>
          <a:latin typeface="+mn-lt"/>
          <a:ea typeface="+mn-ea"/>
        </a:defRPr>
      </a:lvl6pPr>
      <a:lvl7pPr marL="3200400" indent="-171450" algn="l" rtl="0" eaLnBrk="0" fontAlgn="base" hangingPunct="0">
        <a:lnSpc>
          <a:spcPct val="90000"/>
        </a:lnSpc>
        <a:spcBef>
          <a:spcPct val="30000"/>
        </a:spcBef>
        <a:spcAft>
          <a:spcPct val="0"/>
        </a:spcAft>
        <a:defRPr sz="1400" b="1">
          <a:solidFill>
            <a:srgbClr val="0000FF"/>
          </a:solidFill>
          <a:latin typeface="+mn-lt"/>
          <a:ea typeface="+mn-ea"/>
        </a:defRPr>
      </a:lvl7pPr>
      <a:lvl8pPr marL="3657600" indent="-171450" algn="l" rtl="0" eaLnBrk="0" fontAlgn="base" hangingPunct="0">
        <a:lnSpc>
          <a:spcPct val="90000"/>
        </a:lnSpc>
        <a:spcBef>
          <a:spcPct val="30000"/>
        </a:spcBef>
        <a:spcAft>
          <a:spcPct val="0"/>
        </a:spcAft>
        <a:defRPr sz="1400" b="1">
          <a:solidFill>
            <a:srgbClr val="0000FF"/>
          </a:solidFill>
          <a:latin typeface="+mn-lt"/>
          <a:ea typeface="+mn-ea"/>
        </a:defRPr>
      </a:lvl8pPr>
      <a:lvl9pPr marL="4114800" indent="-171450" algn="l" rtl="0" eaLnBrk="0" fontAlgn="base" hangingPunct="0">
        <a:lnSpc>
          <a:spcPct val="90000"/>
        </a:lnSpc>
        <a:spcBef>
          <a:spcPct val="30000"/>
        </a:spcBef>
        <a:spcAft>
          <a:spcPct val="0"/>
        </a:spcAft>
        <a:defRPr sz="1400" b="1">
          <a:solidFill>
            <a:srgbClr val="0000FF"/>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C0FAB0D1-DBC1-FE15-C85D-71D7A1278825}"/>
              </a:ext>
            </a:extLst>
          </p:cNvPr>
          <p:cNvSpPr>
            <a:spLocks noGrp="1" noChangeArrowheads="1"/>
          </p:cNvSpPr>
          <p:nvPr>
            <p:ph type="dt" sz="half" idx="2"/>
          </p:nvPr>
        </p:nvSpPr>
        <p:spPr bwMode="auto">
          <a:xfrm>
            <a:off x="685800" y="6248400"/>
            <a:ext cx="1905000" cy="457200"/>
          </a:xfrm>
          <a:prstGeom prst="rect">
            <a:avLst/>
          </a:prstGeom>
          <a:noFill/>
          <a:ln>
            <a:noFill/>
          </a:ln>
          <a:effectLst/>
        </p:spPr>
        <p:txBody>
          <a:bodyPr vert="horz" wrap="none" lIns="92075" tIns="46038" rIns="92075" bIns="46038" numCol="1" anchor="ctr" anchorCtr="0" compatLnSpc="1">
            <a:prstTxWarp prst="textNoShape">
              <a:avLst/>
            </a:prstTxWarp>
          </a:bodyPr>
          <a:lstStyle>
            <a:lvl1pPr>
              <a:defRPr sz="1400" b="0">
                <a:solidFill>
                  <a:srgbClr val="000000"/>
                </a:solidFill>
                <a:latin typeface="Times New Roman" charset="0"/>
                <a:ea typeface="ＭＳ Ｐゴシック" charset="0"/>
                <a:cs typeface="+mn-cs"/>
              </a:defRPr>
            </a:lvl1pPr>
          </a:lstStyle>
          <a:p>
            <a:pPr>
              <a:defRPr/>
            </a:pPr>
            <a:endParaRPr lang="en-US"/>
          </a:p>
        </p:txBody>
      </p:sp>
      <p:sp>
        <p:nvSpPr>
          <p:cNvPr id="1027" name="Rectangle 3">
            <a:extLst>
              <a:ext uri="{FF2B5EF4-FFF2-40B4-BE49-F238E27FC236}">
                <a16:creationId xmlns:a16="http://schemas.microsoft.com/office/drawing/2014/main" id="{A7C8774E-9662-2526-B0F1-7A7142EBABAD}"/>
              </a:ext>
            </a:extLst>
          </p:cNvPr>
          <p:cNvSpPr>
            <a:spLocks noGrp="1" noChangeArrowheads="1"/>
          </p:cNvSpPr>
          <p:nvPr>
            <p:ph type="ftr" sz="quarter" idx="3"/>
          </p:nvPr>
        </p:nvSpPr>
        <p:spPr bwMode="auto">
          <a:xfrm>
            <a:off x="3124200" y="6553200"/>
            <a:ext cx="2895600" cy="457200"/>
          </a:xfrm>
          <a:prstGeom prst="rect">
            <a:avLst/>
          </a:prstGeom>
          <a:noFill/>
          <a:ln>
            <a:noFill/>
          </a:ln>
          <a:effectLst/>
        </p:spPr>
        <p:txBody>
          <a:bodyPr vert="horz" wrap="none" lIns="92075" tIns="46038" rIns="92075" bIns="46038" numCol="1" anchor="ctr" anchorCtr="0" compatLnSpc="1">
            <a:prstTxWarp prst="textNoShape">
              <a:avLst/>
            </a:prstTxWarp>
          </a:bodyPr>
          <a:lstStyle>
            <a:lvl1pPr algn="ctr">
              <a:defRPr sz="1400" b="0">
                <a:solidFill>
                  <a:srgbClr val="000000"/>
                </a:solidFill>
                <a:latin typeface="Times New Roman" charset="0"/>
                <a:ea typeface="ＭＳ Ｐゴシック" charset="0"/>
                <a:cs typeface="+mn-cs"/>
              </a:defRPr>
            </a:lvl1pPr>
          </a:lstStyle>
          <a:p>
            <a:pPr>
              <a:defRPr/>
            </a:pPr>
            <a:r>
              <a:rPr lang="en-US"/>
              <a:t>HST2000</a:t>
            </a:r>
          </a:p>
        </p:txBody>
      </p:sp>
      <p:sp>
        <p:nvSpPr>
          <p:cNvPr id="1028" name="Rectangle 4">
            <a:extLst>
              <a:ext uri="{FF2B5EF4-FFF2-40B4-BE49-F238E27FC236}">
                <a16:creationId xmlns:a16="http://schemas.microsoft.com/office/drawing/2014/main" id="{831D91AF-56F0-0382-60AA-01F0403BA06A}"/>
              </a:ext>
            </a:extLst>
          </p:cNvPr>
          <p:cNvSpPr>
            <a:spLocks noGrp="1" noChangeArrowheads="1"/>
          </p:cNvSpPr>
          <p:nvPr>
            <p:ph type="sldNum" sz="quarter" idx="4"/>
          </p:nvPr>
        </p:nvSpPr>
        <p:spPr bwMode="auto">
          <a:xfrm>
            <a:off x="6553200" y="6248400"/>
            <a:ext cx="1905000" cy="457200"/>
          </a:xfrm>
          <a:prstGeom prst="rect">
            <a:avLst/>
          </a:prstGeom>
          <a:noFill/>
          <a:ln>
            <a:noFill/>
          </a:ln>
          <a:effectLst/>
        </p:spPr>
        <p:txBody>
          <a:bodyPr vert="horz" wrap="none" lIns="92075" tIns="46038" rIns="92075" bIns="46038" numCol="1" anchor="ctr" anchorCtr="0" compatLnSpc="1">
            <a:prstTxWarp prst="textNoShape">
              <a:avLst/>
            </a:prstTxWarp>
          </a:bodyPr>
          <a:lstStyle>
            <a:lvl1pPr algn="r">
              <a:defRPr sz="1400">
                <a:solidFill>
                  <a:srgbClr val="000000"/>
                </a:solidFill>
              </a:defRPr>
            </a:lvl1pPr>
          </a:lstStyle>
          <a:p>
            <a:pPr>
              <a:defRPr/>
            </a:pPr>
            <a:fld id="{72C0FBE0-A194-3A46-B6EB-C8FE9A6BD06E}" type="slidenum">
              <a:rPr lang="en-US" altLang="en-HR"/>
              <a:pPr>
                <a:defRPr/>
              </a:pPr>
              <a:t>‹#›</a:t>
            </a:fld>
            <a:endParaRPr lang="en-US" altLang="en-HR"/>
          </a:p>
        </p:txBody>
      </p:sp>
      <p:sp>
        <p:nvSpPr>
          <p:cNvPr id="1029" name="Rectangle 5">
            <a:extLst>
              <a:ext uri="{FF2B5EF4-FFF2-40B4-BE49-F238E27FC236}">
                <a16:creationId xmlns:a16="http://schemas.microsoft.com/office/drawing/2014/main" id="{1E330E37-5424-F008-823D-7CECDE5A5DBA}"/>
              </a:ext>
            </a:extLst>
          </p:cNvPr>
          <p:cNvSpPr>
            <a:spLocks noGrp="1" noChangeArrowheads="1"/>
          </p:cNvSpPr>
          <p:nvPr>
            <p:ph type="title"/>
          </p:nvPr>
        </p:nvSpPr>
        <p:spPr bwMode="auto">
          <a:xfrm>
            <a:off x="2209800" y="533400"/>
            <a:ext cx="5943600" cy="1066800"/>
          </a:xfrm>
          <a:prstGeom prst="rect">
            <a:avLst/>
          </a:prstGeom>
          <a:noFill/>
          <a:ln>
            <a:noFill/>
          </a:ln>
          <a:effectLst/>
        </p:spPr>
        <p:txBody>
          <a:bodyPr vert="horz" wrap="square" lIns="92075" tIns="46038" rIns="92075" bIns="46038" numCol="1" anchor="ctr" anchorCtr="0" compatLnSpc="1">
            <a:prstTxWarp prst="textNoShape">
              <a:avLst/>
            </a:prstTxWarp>
          </a:bodyPr>
          <a:lstStyle/>
          <a:p>
            <a:pPr lvl="0"/>
            <a:r>
              <a:rPr lang="en-US"/>
              <a:t>Slide Title</a:t>
            </a:r>
          </a:p>
        </p:txBody>
      </p:sp>
      <p:sp>
        <p:nvSpPr>
          <p:cNvPr id="1030" name="Rectangle 6">
            <a:extLst>
              <a:ext uri="{FF2B5EF4-FFF2-40B4-BE49-F238E27FC236}">
                <a16:creationId xmlns:a16="http://schemas.microsoft.com/office/drawing/2014/main" id="{A71AE125-063B-BF33-D83A-A6FDE84AB4C6}"/>
              </a:ext>
            </a:extLst>
          </p:cNvPr>
          <p:cNvSpPr>
            <a:spLocks noGrp="1" noChangeArrowheads="1"/>
          </p:cNvSpPr>
          <p:nvPr>
            <p:ph type="body" idx="1"/>
          </p:nvPr>
        </p:nvSpPr>
        <p:spPr bwMode="auto">
          <a:xfrm>
            <a:off x="990600" y="1981200"/>
            <a:ext cx="7162800" cy="4114800"/>
          </a:xfrm>
          <a:prstGeom prst="rect">
            <a:avLst/>
          </a:prstGeom>
          <a:noFill/>
          <a:ln>
            <a:noFill/>
          </a:ln>
          <a:effectLst/>
        </p:spPr>
        <p:txBody>
          <a:bodyPr vert="horz" wrap="square" lIns="92075" tIns="46038" rIns="92075" bIns="46038" numCol="1" anchor="t" anchorCtr="0" compatLnSpc="1">
            <a:prstTxWarp prst="textNoShape">
              <a:avLst/>
            </a:prstTxWarp>
          </a:bodyPr>
          <a:lstStyle/>
          <a:p>
            <a:pPr lvl="0"/>
            <a:r>
              <a:rPr lang="en-US"/>
              <a:t>Body Text</a:t>
            </a:r>
          </a:p>
          <a:p>
            <a:pPr lvl="1"/>
            <a:r>
              <a:rPr lang="en-US"/>
              <a:t>Second Level</a:t>
            </a:r>
          </a:p>
          <a:p>
            <a:pPr lvl="2"/>
            <a:r>
              <a:rPr lang="en-US"/>
              <a:t>Third Level</a:t>
            </a:r>
          </a:p>
          <a:p>
            <a:pPr lvl="3"/>
            <a:r>
              <a:rPr lang="en-US"/>
              <a:t>Fourth Level</a:t>
            </a:r>
          </a:p>
          <a:p>
            <a:pPr lvl="4"/>
            <a:r>
              <a:rPr lang="en-US"/>
              <a:t>Fifth Level</a:t>
            </a:r>
          </a:p>
        </p:txBody>
      </p:sp>
      <p:pic>
        <p:nvPicPr>
          <p:cNvPr id="26631" name="Picture 8">
            <a:extLst>
              <a:ext uri="{FF2B5EF4-FFF2-40B4-BE49-F238E27FC236}">
                <a16:creationId xmlns:a16="http://schemas.microsoft.com/office/drawing/2014/main" id="{DDDA2FA9-D67C-5064-1F24-B0571BDEDAB1}"/>
              </a:ext>
            </a:extLst>
          </p:cNvPr>
          <p:cNvPicPr>
            <a:picLocks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90600" y="533400"/>
            <a:ext cx="1066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764" r:id="rId1"/>
    <p:sldLayoutId id="2147484765" r:id="rId2"/>
    <p:sldLayoutId id="2147484766" r:id="rId3"/>
    <p:sldLayoutId id="2147484767" r:id="rId4"/>
    <p:sldLayoutId id="2147484768" r:id="rId5"/>
    <p:sldLayoutId id="2147484769" r:id="rId6"/>
    <p:sldLayoutId id="2147484770" r:id="rId7"/>
    <p:sldLayoutId id="2147484771" r:id="rId8"/>
    <p:sldLayoutId id="2147484772" r:id="rId9"/>
    <p:sldLayoutId id="2147484773" r:id="rId10"/>
    <p:sldLayoutId id="2147484774" r:id="rId11"/>
  </p:sldLayoutIdLst>
  <p:hf sldNum="0" hdr="0" dt="0"/>
  <p:txStyles>
    <p:titleStyle>
      <a:lvl1pPr algn="ctr" rtl="0" eaLnBrk="0" fontAlgn="base" hangingPunct="0">
        <a:lnSpc>
          <a:spcPct val="90000"/>
        </a:lnSpc>
        <a:spcBef>
          <a:spcPct val="0"/>
        </a:spcBef>
        <a:spcAft>
          <a:spcPct val="0"/>
        </a:spcAft>
        <a:defRPr sz="3600" b="1">
          <a:solidFill>
            <a:srgbClr val="FF0000"/>
          </a:solidFill>
          <a:effectLst>
            <a:outerShdw blurRad="38100" dist="38100" dir="2700000" algn="tl">
              <a:srgbClr val="DDDDDD"/>
            </a:outerShdw>
          </a:effectLst>
          <a:latin typeface="+mj-lt"/>
          <a:ea typeface="+mj-ea"/>
          <a:cs typeface="ＭＳ Ｐゴシック" charset="0"/>
        </a:defRPr>
      </a:lvl1pPr>
      <a:lvl2pPr algn="ctr" rtl="0" eaLnBrk="0" fontAlgn="base" hangingPunct="0">
        <a:lnSpc>
          <a:spcPct val="90000"/>
        </a:lnSpc>
        <a:spcBef>
          <a:spcPct val="0"/>
        </a:spcBef>
        <a:spcAft>
          <a:spcPct val="0"/>
        </a:spcAft>
        <a:defRPr sz="3600" b="1">
          <a:solidFill>
            <a:srgbClr val="FF0000"/>
          </a:solidFill>
          <a:effectLst>
            <a:outerShdw blurRad="38100" dist="38100" dir="2700000" algn="tl">
              <a:srgbClr val="DDDDDD"/>
            </a:outerShdw>
          </a:effectLst>
          <a:latin typeface="Arial" charset="0"/>
          <a:ea typeface="ＭＳ Ｐゴシック" charset="0"/>
          <a:cs typeface="ＭＳ Ｐゴシック" charset="0"/>
        </a:defRPr>
      </a:lvl2pPr>
      <a:lvl3pPr algn="ctr" rtl="0" eaLnBrk="0" fontAlgn="base" hangingPunct="0">
        <a:lnSpc>
          <a:spcPct val="90000"/>
        </a:lnSpc>
        <a:spcBef>
          <a:spcPct val="0"/>
        </a:spcBef>
        <a:spcAft>
          <a:spcPct val="0"/>
        </a:spcAft>
        <a:defRPr sz="3600" b="1">
          <a:solidFill>
            <a:srgbClr val="FF0000"/>
          </a:solidFill>
          <a:effectLst>
            <a:outerShdw blurRad="38100" dist="38100" dir="2700000" algn="tl">
              <a:srgbClr val="DDDDDD"/>
            </a:outerShdw>
          </a:effectLst>
          <a:latin typeface="Arial" charset="0"/>
          <a:ea typeface="ＭＳ Ｐゴシック" charset="0"/>
          <a:cs typeface="ＭＳ Ｐゴシック" charset="0"/>
        </a:defRPr>
      </a:lvl3pPr>
      <a:lvl4pPr algn="ctr" rtl="0" eaLnBrk="0" fontAlgn="base" hangingPunct="0">
        <a:lnSpc>
          <a:spcPct val="90000"/>
        </a:lnSpc>
        <a:spcBef>
          <a:spcPct val="0"/>
        </a:spcBef>
        <a:spcAft>
          <a:spcPct val="0"/>
        </a:spcAft>
        <a:defRPr sz="3600" b="1">
          <a:solidFill>
            <a:srgbClr val="FF0000"/>
          </a:solidFill>
          <a:effectLst>
            <a:outerShdw blurRad="38100" dist="38100" dir="2700000" algn="tl">
              <a:srgbClr val="DDDDDD"/>
            </a:outerShdw>
          </a:effectLst>
          <a:latin typeface="Arial" charset="0"/>
          <a:ea typeface="ＭＳ Ｐゴシック" charset="0"/>
          <a:cs typeface="ＭＳ Ｐゴシック" charset="0"/>
        </a:defRPr>
      </a:lvl4pPr>
      <a:lvl5pPr algn="ctr" rtl="0" eaLnBrk="0" fontAlgn="base" hangingPunct="0">
        <a:lnSpc>
          <a:spcPct val="90000"/>
        </a:lnSpc>
        <a:spcBef>
          <a:spcPct val="0"/>
        </a:spcBef>
        <a:spcAft>
          <a:spcPct val="0"/>
        </a:spcAft>
        <a:defRPr sz="3600" b="1">
          <a:solidFill>
            <a:srgbClr val="FF0000"/>
          </a:solidFill>
          <a:effectLst>
            <a:outerShdw blurRad="38100" dist="38100" dir="2700000" algn="tl">
              <a:srgbClr val="DDDDDD"/>
            </a:outerShdw>
          </a:effectLst>
          <a:latin typeface="Arial" charset="0"/>
          <a:ea typeface="ＭＳ Ｐゴシック" charset="0"/>
          <a:cs typeface="ＭＳ Ｐゴシック" charset="0"/>
        </a:defRPr>
      </a:lvl5pPr>
      <a:lvl6pPr marL="457200" algn="ctr" rtl="0" eaLnBrk="0" fontAlgn="base" hangingPunct="0">
        <a:lnSpc>
          <a:spcPct val="90000"/>
        </a:lnSpc>
        <a:spcBef>
          <a:spcPct val="0"/>
        </a:spcBef>
        <a:spcAft>
          <a:spcPct val="0"/>
        </a:spcAft>
        <a:defRPr sz="3600" b="1">
          <a:solidFill>
            <a:srgbClr val="FF0000"/>
          </a:solidFill>
          <a:effectLst>
            <a:outerShdw blurRad="38100" dist="38100" dir="2700000" algn="tl">
              <a:srgbClr val="DDDDDD"/>
            </a:outerShdw>
          </a:effectLst>
          <a:latin typeface="Arial" charset="0"/>
          <a:ea typeface="ＭＳ Ｐゴシック" charset="0"/>
        </a:defRPr>
      </a:lvl6pPr>
      <a:lvl7pPr marL="914400" algn="ctr" rtl="0" eaLnBrk="0" fontAlgn="base" hangingPunct="0">
        <a:lnSpc>
          <a:spcPct val="90000"/>
        </a:lnSpc>
        <a:spcBef>
          <a:spcPct val="0"/>
        </a:spcBef>
        <a:spcAft>
          <a:spcPct val="0"/>
        </a:spcAft>
        <a:defRPr sz="3600" b="1">
          <a:solidFill>
            <a:srgbClr val="FF0000"/>
          </a:solidFill>
          <a:effectLst>
            <a:outerShdw blurRad="38100" dist="38100" dir="2700000" algn="tl">
              <a:srgbClr val="DDDDDD"/>
            </a:outerShdw>
          </a:effectLst>
          <a:latin typeface="Arial" charset="0"/>
          <a:ea typeface="ＭＳ Ｐゴシック" charset="0"/>
        </a:defRPr>
      </a:lvl7pPr>
      <a:lvl8pPr marL="1371600" algn="ctr" rtl="0" eaLnBrk="0" fontAlgn="base" hangingPunct="0">
        <a:lnSpc>
          <a:spcPct val="90000"/>
        </a:lnSpc>
        <a:spcBef>
          <a:spcPct val="0"/>
        </a:spcBef>
        <a:spcAft>
          <a:spcPct val="0"/>
        </a:spcAft>
        <a:defRPr sz="3600" b="1">
          <a:solidFill>
            <a:srgbClr val="FF0000"/>
          </a:solidFill>
          <a:effectLst>
            <a:outerShdw blurRad="38100" dist="38100" dir="2700000" algn="tl">
              <a:srgbClr val="DDDDDD"/>
            </a:outerShdw>
          </a:effectLst>
          <a:latin typeface="Arial" charset="0"/>
          <a:ea typeface="ＭＳ Ｐゴシック" charset="0"/>
        </a:defRPr>
      </a:lvl8pPr>
      <a:lvl9pPr marL="1828800" algn="ctr" rtl="0" eaLnBrk="0" fontAlgn="base" hangingPunct="0">
        <a:lnSpc>
          <a:spcPct val="90000"/>
        </a:lnSpc>
        <a:spcBef>
          <a:spcPct val="0"/>
        </a:spcBef>
        <a:spcAft>
          <a:spcPct val="0"/>
        </a:spcAft>
        <a:defRPr sz="3600" b="1">
          <a:solidFill>
            <a:srgbClr val="FF0000"/>
          </a:solidFill>
          <a:effectLst>
            <a:outerShdw blurRad="38100" dist="38100" dir="2700000" algn="tl">
              <a:srgbClr val="DDDDDD"/>
            </a:outerShdw>
          </a:effectLst>
          <a:latin typeface="Arial" charset="0"/>
          <a:ea typeface="ＭＳ Ｐゴシック" charset="0"/>
        </a:defRPr>
      </a:lvl9pPr>
    </p:titleStyle>
    <p:bodyStyle>
      <a:lvl1pPr marL="571500" indent="-571500" algn="l" rtl="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effectLst>
            <a:outerShdw blurRad="38100" dist="38100" dir="2700000" algn="tl">
              <a:srgbClr val="DDDDDD"/>
            </a:outerShdw>
          </a:effectLst>
          <a:latin typeface="+mn-lt"/>
          <a:ea typeface="+mn-ea"/>
          <a:cs typeface="ＭＳ Ｐゴシック" charset="0"/>
        </a:defRPr>
      </a:lvl1pPr>
      <a:lvl2pPr marL="1047750" indent="-285750" algn="l" rtl="0" eaLnBrk="0" fontAlgn="base" hangingPunct="0">
        <a:lnSpc>
          <a:spcPct val="90000"/>
        </a:lnSpc>
        <a:spcBef>
          <a:spcPct val="30000"/>
        </a:spcBef>
        <a:spcAft>
          <a:spcPct val="0"/>
        </a:spcAft>
        <a:buClr>
          <a:schemeClr val="hlink"/>
        </a:buClr>
        <a:buSzPct val="70000"/>
        <a:buFont typeface="Wingdings" pitchFamily="2" charset="2"/>
        <a:buChar char="n"/>
        <a:defRPr b="1">
          <a:solidFill>
            <a:schemeClr val="tx1"/>
          </a:solidFill>
          <a:latin typeface="+mn-lt"/>
          <a:ea typeface="+mn-ea"/>
        </a:defRPr>
      </a:lvl2pPr>
      <a:lvl3pPr marL="1562100" indent="-228600" algn="l" rtl="0" eaLnBrk="0" fontAlgn="base" hangingPunct="0">
        <a:lnSpc>
          <a:spcPct val="90000"/>
        </a:lnSpc>
        <a:spcBef>
          <a:spcPct val="30000"/>
        </a:spcBef>
        <a:spcAft>
          <a:spcPct val="0"/>
        </a:spcAft>
        <a:buClr>
          <a:schemeClr val="tx1"/>
        </a:buClr>
        <a:buSzPct val="80000"/>
        <a:buFont typeface="Wingdings" pitchFamily="2" charset="2"/>
        <a:buChar char="l"/>
        <a:defRPr sz="1600" b="1">
          <a:solidFill>
            <a:schemeClr val="tx1"/>
          </a:solidFill>
          <a:latin typeface="+mn-lt"/>
          <a:ea typeface="+mn-ea"/>
        </a:defRPr>
      </a:lvl3pPr>
      <a:lvl4pPr marL="1924050" indent="-171450" algn="l" rtl="0" eaLnBrk="0" fontAlgn="base" hangingPunct="0">
        <a:lnSpc>
          <a:spcPct val="90000"/>
        </a:lnSpc>
        <a:spcBef>
          <a:spcPct val="30000"/>
        </a:spcBef>
        <a:spcAft>
          <a:spcPct val="0"/>
        </a:spcAft>
        <a:buClr>
          <a:schemeClr val="hlink"/>
        </a:buClr>
        <a:buSzPct val="100000"/>
        <a:buFont typeface="Wingdings" pitchFamily="2" charset="2"/>
        <a:buChar char="u"/>
        <a:defRPr sz="1400" b="1">
          <a:solidFill>
            <a:srgbClr val="0000FF"/>
          </a:solidFill>
          <a:latin typeface="+mn-lt"/>
          <a:ea typeface="+mn-ea"/>
        </a:defRPr>
      </a:lvl4pPr>
      <a:lvl5pPr marL="2286000" indent="-171450" algn="l" rtl="0" eaLnBrk="0" fontAlgn="base" hangingPunct="0">
        <a:lnSpc>
          <a:spcPct val="90000"/>
        </a:lnSpc>
        <a:spcBef>
          <a:spcPct val="30000"/>
        </a:spcBef>
        <a:spcAft>
          <a:spcPct val="0"/>
        </a:spcAft>
        <a:defRPr sz="1400" b="1">
          <a:solidFill>
            <a:srgbClr val="0000FF"/>
          </a:solidFill>
          <a:latin typeface="+mn-lt"/>
          <a:ea typeface="+mn-ea"/>
        </a:defRPr>
      </a:lvl5pPr>
      <a:lvl6pPr marL="2743200" indent="-171450" algn="l" rtl="0" eaLnBrk="0" fontAlgn="base" hangingPunct="0">
        <a:lnSpc>
          <a:spcPct val="90000"/>
        </a:lnSpc>
        <a:spcBef>
          <a:spcPct val="30000"/>
        </a:spcBef>
        <a:spcAft>
          <a:spcPct val="0"/>
        </a:spcAft>
        <a:defRPr sz="1400" b="1">
          <a:solidFill>
            <a:srgbClr val="0000FF"/>
          </a:solidFill>
          <a:latin typeface="+mn-lt"/>
          <a:ea typeface="+mn-ea"/>
        </a:defRPr>
      </a:lvl6pPr>
      <a:lvl7pPr marL="3200400" indent="-171450" algn="l" rtl="0" eaLnBrk="0" fontAlgn="base" hangingPunct="0">
        <a:lnSpc>
          <a:spcPct val="90000"/>
        </a:lnSpc>
        <a:spcBef>
          <a:spcPct val="30000"/>
        </a:spcBef>
        <a:spcAft>
          <a:spcPct val="0"/>
        </a:spcAft>
        <a:defRPr sz="1400" b="1">
          <a:solidFill>
            <a:srgbClr val="0000FF"/>
          </a:solidFill>
          <a:latin typeface="+mn-lt"/>
          <a:ea typeface="+mn-ea"/>
        </a:defRPr>
      </a:lvl7pPr>
      <a:lvl8pPr marL="3657600" indent="-171450" algn="l" rtl="0" eaLnBrk="0" fontAlgn="base" hangingPunct="0">
        <a:lnSpc>
          <a:spcPct val="90000"/>
        </a:lnSpc>
        <a:spcBef>
          <a:spcPct val="30000"/>
        </a:spcBef>
        <a:spcAft>
          <a:spcPct val="0"/>
        </a:spcAft>
        <a:defRPr sz="1400" b="1">
          <a:solidFill>
            <a:srgbClr val="0000FF"/>
          </a:solidFill>
          <a:latin typeface="+mn-lt"/>
          <a:ea typeface="+mn-ea"/>
        </a:defRPr>
      </a:lvl8pPr>
      <a:lvl9pPr marL="4114800" indent="-171450" algn="l" rtl="0" eaLnBrk="0" fontAlgn="base" hangingPunct="0">
        <a:lnSpc>
          <a:spcPct val="90000"/>
        </a:lnSpc>
        <a:spcBef>
          <a:spcPct val="30000"/>
        </a:spcBef>
        <a:spcAft>
          <a:spcPct val="0"/>
        </a:spcAft>
        <a:defRPr sz="1400" b="1">
          <a:solidFill>
            <a:srgbClr val="0000FF"/>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30.png"/></Relationships>
</file>

<file path=ppt/slides/_rels/slide1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3.xml"/><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oleObject" Target="../embeddings/oleObject2.bin"/><Relationship Id="rId1" Type="http://schemas.openxmlformats.org/officeDocument/2006/relationships/slideLayout" Target="../slideLayouts/slideLayout2.xml"/><Relationship Id="rId5" Type="http://schemas.openxmlformats.org/officeDocument/2006/relationships/image" Target="../media/image34.emf"/><Relationship Id="rId4" Type="http://schemas.openxmlformats.org/officeDocument/2006/relationships/oleObject" Target="../embeddings/oleObject3.bin"/></Relationships>
</file>

<file path=ppt/slides/_rels/slide1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37.png"/><Relationship Id="rId2" Type="http://schemas.openxmlformats.org/officeDocument/2006/relationships/video" Target="file:///C:/Users/Mirko/Documents/Nastava/cestice/mach1.mpeg" TargetMode="External"/><Relationship Id="rId1" Type="http://schemas.microsoft.com/office/2007/relationships/media" Target="file:///C:/Users/Mirko/Documents/Nastava/cestice/mach1.mpeg" TargetMode="External"/><Relationship Id="rId6" Type="http://schemas.openxmlformats.org/officeDocument/2006/relationships/hyperlink" Target="http://lectureonline.cl.msu.edu/~mmp/applist/doppler/d.htm" TargetMode="External"/><Relationship Id="rId5" Type="http://schemas.openxmlformats.org/officeDocument/2006/relationships/image" Target="../media/image36.png"/><Relationship Id="rId4" Type="http://schemas.openxmlformats.org/officeDocument/2006/relationships/notesSlide" Target="../notesSlides/notesSlide10.xml"/></Relationships>
</file>

<file path=ppt/slides/_rels/slide17.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oleObject" Target="../embeddings/oleObject4.bin"/><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emf"/><Relationship Id="rId4" Type="http://schemas.openxmlformats.org/officeDocument/2006/relationships/oleObject" Target="../embeddings/oleObject5.bin"/></Relationships>
</file>

<file path=ppt/slides/_rels/slide1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hyperlink" Target="dinode.gif"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oleObject" Target="../embeddings/oleObject6.bin"/><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9.xml"/></Relationships>
</file>

<file path=ppt/slides/_rels/slide27.xml.rels><?xml version="1.0" encoding="UTF-8" standalone="yes"?>
<Relationships xmlns="http://schemas.openxmlformats.org/package/2006/relationships"><Relationship Id="rId8" Type="http://schemas.openxmlformats.org/officeDocument/2006/relationships/oleObject" Target="../embeddings/oleObject12.bin"/><Relationship Id="rId3" Type="http://schemas.openxmlformats.org/officeDocument/2006/relationships/image" Target="../media/image43.emf"/><Relationship Id="rId7" Type="http://schemas.openxmlformats.org/officeDocument/2006/relationships/oleObject" Target="../embeddings/oleObject11.bin"/><Relationship Id="rId2" Type="http://schemas.openxmlformats.org/officeDocument/2006/relationships/oleObject" Target="../embeddings/oleObject7.bin"/><Relationship Id="rId1" Type="http://schemas.openxmlformats.org/officeDocument/2006/relationships/slideLayout" Target="../slideLayouts/slideLayout2.xml"/><Relationship Id="rId6" Type="http://schemas.openxmlformats.org/officeDocument/2006/relationships/oleObject" Target="../embeddings/oleObject10.bin"/><Relationship Id="rId5" Type="http://schemas.openxmlformats.org/officeDocument/2006/relationships/oleObject" Target="../embeddings/oleObject9.bin"/><Relationship Id="rId4" Type="http://schemas.openxmlformats.org/officeDocument/2006/relationships/oleObject" Target="../embeddings/oleObject8.bin"/><Relationship Id="rId9" Type="http://schemas.openxmlformats.org/officeDocument/2006/relationships/image" Target="../media/image16.png"/></Relationships>
</file>

<file path=ppt/slides/_rels/slide2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emf"/></Relationships>
</file>

<file path=ppt/slides/_rels/slide3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gi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48.emf"/></Relationships>
</file>

<file path=ppt/slides/_rels/slide32.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3.xml"/><Relationship Id="rId1" Type="http://schemas.openxmlformats.org/officeDocument/2006/relationships/slideLayout" Target="../slideLayouts/slideLayout12.xml"/><Relationship Id="rId5" Type="http://schemas.openxmlformats.org/officeDocument/2006/relationships/image" Target="../media/image52.png"/><Relationship Id="rId4" Type="http://schemas.openxmlformats.org/officeDocument/2006/relationships/image" Target="../media/image51.png"/></Relationships>
</file>

<file path=ppt/slides/_rels/slide34.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slide" Target="slide40.xml"/><Relationship Id="rId3" Type="http://schemas.openxmlformats.org/officeDocument/2006/relationships/image" Target="../media/image54.gif"/><Relationship Id="rId7" Type="http://schemas.openxmlformats.org/officeDocument/2006/relationships/slide" Target="slide39.xml"/><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slide" Target="slide38.xml"/><Relationship Id="rId5" Type="http://schemas.openxmlformats.org/officeDocument/2006/relationships/slide" Target="slide36.xml"/><Relationship Id="rId4" Type="http://schemas.openxmlformats.org/officeDocument/2006/relationships/slide" Target="slide37.xml"/></Relationships>
</file>

<file path=ppt/slides/_rels/slide36.xml.rels><?xml version="1.0" encoding="UTF-8" standalone="yes"?>
<Relationships xmlns="http://schemas.openxmlformats.org/package/2006/relationships"><Relationship Id="rId8" Type="http://schemas.openxmlformats.org/officeDocument/2006/relationships/slide" Target="slide35.xml"/><Relationship Id="rId3" Type="http://schemas.openxmlformats.org/officeDocument/2006/relationships/image" Target="../media/image54.gif"/><Relationship Id="rId7" Type="http://schemas.openxmlformats.org/officeDocument/2006/relationships/image" Target="../media/image58.gif"/><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57.gif"/><Relationship Id="rId5" Type="http://schemas.openxmlformats.org/officeDocument/2006/relationships/image" Target="../media/image56.gif"/><Relationship Id="rId4" Type="http://schemas.openxmlformats.org/officeDocument/2006/relationships/image" Target="../media/image55.gif"/></Relationships>
</file>

<file path=ppt/slides/_rels/slide37.xml.rels><?xml version="1.0" encoding="UTF-8" standalone="yes"?>
<Relationships xmlns="http://schemas.openxmlformats.org/package/2006/relationships"><Relationship Id="rId3" Type="http://schemas.openxmlformats.org/officeDocument/2006/relationships/image" Target="../media/image54.gif"/><Relationship Id="rId7" Type="http://schemas.openxmlformats.org/officeDocument/2006/relationships/slide" Target="slide35.xml"/><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61.gif"/><Relationship Id="rId5" Type="http://schemas.openxmlformats.org/officeDocument/2006/relationships/image" Target="../media/image60.gif"/><Relationship Id="rId4" Type="http://schemas.openxmlformats.org/officeDocument/2006/relationships/image" Target="../media/image59.gif"/></Relationships>
</file>

<file path=ppt/slides/_rels/slide38.xml.rels><?xml version="1.0" encoding="UTF-8" standalone="yes"?>
<Relationships xmlns="http://schemas.openxmlformats.org/package/2006/relationships"><Relationship Id="rId3" Type="http://schemas.openxmlformats.org/officeDocument/2006/relationships/image" Target="../media/image54.gif"/><Relationship Id="rId7" Type="http://schemas.openxmlformats.org/officeDocument/2006/relationships/slide" Target="slide35.xml"/><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64.gif"/><Relationship Id="rId5" Type="http://schemas.openxmlformats.org/officeDocument/2006/relationships/image" Target="../media/image63.gif"/><Relationship Id="rId4" Type="http://schemas.openxmlformats.org/officeDocument/2006/relationships/image" Target="../media/image62.gif"/></Relationships>
</file>

<file path=ppt/slides/_rels/slide39.xml.rels><?xml version="1.0" encoding="UTF-8" standalone="yes"?>
<Relationships xmlns="http://schemas.openxmlformats.org/package/2006/relationships"><Relationship Id="rId3" Type="http://schemas.openxmlformats.org/officeDocument/2006/relationships/image" Target="../media/image54.gif"/><Relationship Id="rId7" Type="http://schemas.openxmlformats.org/officeDocument/2006/relationships/slide" Target="slide35.xm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67.gif"/><Relationship Id="rId5" Type="http://schemas.openxmlformats.org/officeDocument/2006/relationships/image" Target="../media/image66.gif"/><Relationship Id="rId4" Type="http://schemas.openxmlformats.org/officeDocument/2006/relationships/image" Target="../media/image65.gif"/></Relationships>
</file>

<file path=ppt/slides/_rels/slide4.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4.gif"/><Relationship Id="rId7" Type="http://schemas.openxmlformats.org/officeDocument/2006/relationships/slide" Target="slide35.xml"/><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70.gif"/><Relationship Id="rId5" Type="http://schemas.openxmlformats.org/officeDocument/2006/relationships/image" Target="../media/image69.gif"/><Relationship Id="rId4" Type="http://schemas.openxmlformats.org/officeDocument/2006/relationships/image" Target="../media/image68.gif"/></Relationships>
</file>

<file path=ppt/slides/_rels/slide41.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image" Target="../media/image72.pn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image" Target="../media/image74.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emf"/><Relationship Id="rId7" Type="http://schemas.openxmlformats.org/officeDocument/2006/relationships/image" Target="../media/image17.jpe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1" name="Picture 3" descr="CERN144.gif">
            <a:extLst>
              <a:ext uri="{FF2B5EF4-FFF2-40B4-BE49-F238E27FC236}">
                <a16:creationId xmlns:a16="http://schemas.microsoft.com/office/drawing/2014/main" id="{6595167F-C4DB-CF3A-ECC9-70A8DAF22AC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705600" y="3962400"/>
            <a:ext cx="18288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3" name="Picture 1">
            <a:extLst>
              <a:ext uri="{FF2B5EF4-FFF2-40B4-BE49-F238E27FC236}">
                <a16:creationId xmlns:a16="http://schemas.microsoft.com/office/drawing/2014/main" id="{C29420EF-1D33-32A5-FE88-73EF4AD2193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7350" y="2914650"/>
            <a:ext cx="5251450" cy="393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descr="A blue and red flag with white text&#10;&#10;Description automatically generated">
            <a:extLst>
              <a:ext uri="{FF2B5EF4-FFF2-40B4-BE49-F238E27FC236}">
                <a16:creationId xmlns:a16="http://schemas.microsoft.com/office/drawing/2014/main" id="{D70D3287-E680-DD77-E7E7-543116D692A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200" y="76200"/>
            <a:ext cx="7772400" cy="2274849"/>
          </a:xfrm>
          <a:prstGeom prst="rect">
            <a:avLst/>
          </a:prstGeom>
        </p:spPr>
      </p:pic>
      <p:pic>
        <p:nvPicPr>
          <p:cNvPr id="3" name="Picture 1">
            <a:extLst>
              <a:ext uri="{FF2B5EF4-FFF2-40B4-BE49-F238E27FC236}">
                <a16:creationId xmlns:a16="http://schemas.microsoft.com/office/drawing/2014/main" id="{5DE58142-B7A3-FE83-1279-A8C4D0510D9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p:blipFill>
        <p:spPr bwMode="auto">
          <a:xfrm>
            <a:off x="304800" y="2616200"/>
            <a:ext cx="5554133" cy="416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zoom/>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8B5652-1C2B-BF97-6F06-15EBE8FAD77D}"/>
              </a:ext>
            </a:extLst>
          </p:cNvPr>
          <p:cNvSpPr>
            <a:spLocks noGrp="1"/>
          </p:cNvSpPr>
          <p:nvPr>
            <p:ph type="title"/>
          </p:nvPr>
        </p:nvSpPr>
        <p:spPr/>
        <p:txBody>
          <a:bodyPr/>
          <a:lstStyle/>
          <a:p>
            <a:pPr eaLnBrk="1" hangingPunct="1">
              <a:defRPr/>
            </a:pPr>
            <a:r>
              <a:rPr lang="en-US" altLang="en-HR">
                <a:ea typeface="ＭＳ Ｐゴシック" panose="020B0600070205080204" pitchFamily="34" charset="-128"/>
              </a:rPr>
              <a:t>Konceptualno pitanje</a:t>
            </a:r>
          </a:p>
        </p:txBody>
      </p:sp>
      <p:sp>
        <p:nvSpPr>
          <p:cNvPr id="52226" name="Footer Placeholder 3">
            <a:extLst>
              <a:ext uri="{FF2B5EF4-FFF2-40B4-BE49-F238E27FC236}">
                <a16:creationId xmlns:a16="http://schemas.microsoft.com/office/drawing/2014/main" id="{30650E29-5A17-A660-7019-45A0BB0E72AE}"/>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hr-HR" altLang="en-HR" sz="1000">
                <a:solidFill>
                  <a:schemeClr val="bg2"/>
                </a:solidFill>
                <a:latin typeface="Helvetica" pitchFamily="2" charset="0"/>
              </a:rPr>
              <a:t>Mirko Planinić</a:t>
            </a:r>
            <a:endParaRPr lang="en-US" altLang="en-HR" sz="1400"/>
          </a:p>
        </p:txBody>
      </p:sp>
      <p:sp>
        <p:nvSpPr>
          <p:cNvPr id="52227" name="TextBox 6">
            <a:extLst>
              <a:ext uri="{FF2B5EF4-FFF2-40B4-BE49-F238E27FC236}">
                <a16:creationId xmlns:a16="http://schemas.microsoft.com/office/drawing/2014/main" id="{8EDDBD81-B928-52BF-00AD-11A1238D30FC}"/>
              </a:ext>
            </a:extLst>
          </p:cNvPr>
          <p:cNvSpPr txBox="1">
            <a:spLocks noChangeArrowheads="1"/>
          </p:cNvSpPr>
          <p:nvPr/>
        </p:nvSpPr>
        <p:spPr bwMode="auto">
          <a:xfrm>
            <a:off x="152400" y="1371600"/>
            <a:ext cx="8042275" cy="403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ta-IN" altLang="en-HR" sz="3200">
                <a:solidFill>
                  <a:schemeClr val="bg2"/>
                </a:solidFill>
              </a:rPr>
              <a:t>Koji od sljedećih procesa ne uzrokuju nabijene </a:t>
            </a:r>
          </a:p>
          <a:p>
            <a:r>
              <a:rPr lang="ta-IN" altLang="en-HR" sz="3200">
                <a:solidFill>
                  <a:schemeClr val="bg2"/>
                </a:solidFill>
              </a:rPr>
              <a:t>čestice</a:t>
            </a:r>
            <a:r>
              <a:rPr lang="en-US" altLang="en-HR" sz="3200">
                <a:solidFill>
                  <a:schemeClr val="bg2"/>
                </a:solidFill>
              </a:rPr>
              <a:t>:</a:t>
            </a:r>
            <a:endParaRPr lang="hr-HR" altLang="en-HR" sz="3200">
              <a:solidFill>
                <a:schemeClr val="bg2"/>
              </a:solidFill>
            </a:endParaRPr>
          </a:p>
          <a:p>
            <a:endParaRPr lang="en-US" altLang="en-HR" sz="3200">
              <a:solidFill>
                <a:schemeClr val="bg2"/>
              </a:solidFill>
            </a:endParaRPr>
          </a:p>
          <a:p>
            <a:pPr>
              <a:buFontTx/>
              <a:buAutoNum type="alphaLcParenR"/>
            </a:pPr>
            <a:endParaRPr lang="en-US" altLang="en-HR" sz="3200">
              <a:solidFill>
                <a:schemeClr val="bg2"/>
              </a:solidFill>
            </a:endParaRPr>
          </a:p>
          <a:p>
            <a:pPr>
              <a:buFontTx/>
              <a:buAutoNum type="alphaLcParenR"/>
            </a:pPr>
            <a:r>
              <a:rPr lang="ta-IN" altLang="en-HR" sz="3200">
                <a:solidFill>
                  <a:schemeClr val="bg2"/>
                </a:solidFill>
              </a:rPr>
              <a:t> Ionizacija</a:t>
            </a:r>
            <a:endParaRPr lang="hr-HR" altLang="en-HR" sz="3200">
              <a:solidFill>
                <a:schemeClr val="bg2"/>
              </a:solidFill>
            </a:endParaRPr>
          </a:p>
          <a:p>
            <a:pPr>
              <a:buFontTx/>
              <a:buAutoNum type="alphaLcParenR"/>
            </a:pPr>
            <a:r>
              <a:rPr lang="ta-IN" altLang="en-HR" sz="3200">
                <a:solidFill>
                  <a:schemeClr val="bg2"/>
                </a:solidFill>
              </a:rPr>
              <a:t> Zakočno zračenje</a:t>
            </a:r>
          </a:p>
          <a:p>
            <a:pPr>
              <a:buFontTx/>
              <a:buAutoNum type="alphaLcParenR"/>
            </a:pPr>
            <a:r>
              <a:rPr lang="ta-IN" altLang="en-HR" sz="3200">
                <a:solidFill>
                  <a:schemeClr val="bg2"/>
                </a:solidFill>
              </a:rPr>
              <a:t> Čerenkovljevo zračenje</a:t>
            </a:r>
          </a:p>
          <a:p>
            <a:pPr>
              <a:buFontTx/>
              <a:buAutoNum type="alphaLcParenR"/>
            </a:pPr>
            <a:r>
              <a:rPr lang="ta-IN" altLang="en-HR" sz="3200">
                <a:solidFill>
                  <a:schemeClr val="bg2"/>
                </a:solidFill>
              </a:rPr>
              <a:t> Comptonovo raspršenje</a:t>
            </a:r>
            <a:endParaRPr lang="en-US" altLang="en-HR" sz="3200">
              <a:solidFill>
                <a:schemeClr val="bg2"/>
              </a:solidFill>
            </a:endParaRPr>
          </a:p>
        </p:txBody>
      </p:sp>
      <p:pic>
        <p:nvPicPr>
          <p:cNvPr id="52228" name="PRS Question Icon" descr="PRS Question Icon">
            <a:extLst>
              <a:ext uri="{FF2B5EF4-FFF2-40B4-BE49-F238E27FC236}">
                <a16:creationId xmlns:a16="http://schemas.microsoft.com/office/drawing/2014/main" id="{E8519202-7669-854A-C014-62F6036E5C38}"/>
              </a:ext>
            </a:extLst>
          </p:cNvPr>
          <p:cNvPicPr>
            <a:picLocks noChangeAspect="1"/>
          </p:cNvPicPr>
          <p:nvPr>
            <p:custDataLst>
              <p:tags r:id="rId1"/>
            </p:custDataLst>
          </p:nvPr>
        </p:nvPicPr>
        <p:blipFill>
          <a:blip r:embed="rId4">
            <a:extLst>
              <a:ext uri="{28A0092B-C50C-407E-A947-70E740481C1C}">
                <a14:useLocalDpi xmlns:a14="http://schemas.microsoft.com/office/drawing/2010/main" val="0"/>
              </a:ext>
            </a:extLst>
          </a:blip>
          <a:srcRect/>
          <a:stretch>
            <a:fillRect/>
          </a:stretch>
        </p:blipFill>
        <p:spPr bwMode="auto">
          <a:xfrm>
            <a:off x="8072438" y="5927725"/>
            <a:ext cx="4064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zo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594" name="Rectangle 2">
            <a:extLst>
              <a:ext uri="{FF2B5EF4-FFF2-40B4-BE49-F238E27FC236}">
                <a16:creationId xmlns:a16="http://schemas.microsoft.com/office/drawing/2014/main" id="{D8594719-AFF7-A16D-36D7-47AB1C939C8E}"/>
              </a:ext>
            </a:extLst>
          </p:cNvPr>
          <p:cNvSpPr>
            <a:spLocks noGrp="1" noChangeArrowheads="1"/>
          </p:cNvSpPr>
          <p:nvPr>
            <p:ph type="title"/>
          </p:nvPr>
        </p:nvSpPr>
        <p:spPr>
          <a:xfrm>
            <a:off x="1689100" y="0"/>
            <a:ext cx="5648325" cy="927100"/>
          </a:xfrm>
        </p:spPr>
        <p:txBody>
          <a:bodyPr/>
          <a:lstStyle/>
          <a:p>
            <a:pPr eaLnBrk="1" hangingPunct="1">
              <a:defRPr/>
            </a:pPr>
            <a:r>
              <a:rPr lang="en-US" altLang="en-HR">
                <a:ea typeface="ＭＳ Ｐゴシック" panose="020B0600070205080204" pitchFamily="34" charset="-128"/>
              </a:rPr>
              <a:t>Intera</a:t>
            </a:r>
            <a:r>
              <a:rPr lang="hr-HR" altLang="en-HR">
                <a:ea typeface="ＭＳ Ｐゴシック" panose="020B0600070205080204" pitchFamily="34" charset="-128"/>
              </a:rPr>
              <a:t>kcija čestica pri prolasku kroz materiju</a:t>
            </a:r>
            <a:endParaRPr lang="en-US" altLang="en-HR">
              <a:ea typeface="ＭＳ Ｐゴシック" panose="020B0600070205080204" pitchFamily="34" charset="-128"/>
            </a:endParaRPr>
          </a:p>
        </p:txBody>
      </p:sp>
      <p:sp>
        <p:nvSpPr>
          <p:cNvPr id="54274" name="Rectangle 3">
            <a:extLst>
              <a:ext uri="{FF2B5EF4-FFF2-40B4-BE49-F238E27FC236}">
                <a16:creationId xmlns:a16="http://schemas.microsoft.com/office/drawing/2014/main" id="{715AACC0-407A-0642-1592-AB6B6258BF5F}"/>
              </a:ext>
            </a:extLst>
          </p:cNvPr>
          <p:cNvSpPr>
            <a:spLocks noGrp="1" noChangeArrowheads="1"/>
          </p:cNvSpPr>
          <p:nvPr>
            <p:ph idx="1"/>
          </p:nvPr>
        </p:nvSpPr>
        <p:spPr>
          <a:xfrm>
            <a:off x="125413" y="939800"/>
            <a:ext cx="7043737" cy="554038"/>
          </a:xfrm>
        </p:spPr>
        <p:txBody>
          <a:bodyPr/>
          <a:lstStyle/>
          <a:p>
            <a:pPr eaLnBrk="1" hangingPunct="1"/>
            <a:r>
              <a:rPr lang="hr-HR" altLang="en-HR">
                <a:ea typeface="ＭＳ Ｐゴシック" panose="020B0600070205080204" pitchFamily="34" charset="-128"/>
              </a:rPr>
              <a:t>Pregled interakcija</a:t>
            </a:r>
            <a:r>
              <a:rPr lang="en-US" altLang="en-HR">
                <a:ea typeface="ＭＳ Ｐゴシック" panose="020B0600070205080204" pitchFamily="34" charset="-128"/>
              </a:rPr>
              <a:t> </a:t>
            </a:r>
            <a:endParaRPr lang="en-US" altLang="en-HR" sz="1800">
              <a:solidFill>
                <a:schemeClr val="bg1"/>
              </a:solidFill>
              <a:ea typeface="ＭＳ Ｐゴシック" panose="020B0600070205080204" pitchFamily="34" charset="-128"/>
            </a:endParaRPr>
          </a:p>
        </p:txBody>
      </p:sp>
      <p:sp>
        <p:nvSpPr>
          <p:cNvPr id="54275" name="Footer Placeholder 4">
            <a:extLst>
              <a:ext uri="{FF2B5EF4-FFF2-40B4-BE49-F238E27FC236}">
                <a16:creationId xmlns:a16="http://schemas.microsoft.com/office/drawing/2014/main" id="{0F04669F-E03B-DF3C-9EFD-4FBF20E64E9C}"/>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hr-HR" altLang="en-HR" sz="1000">
                <a:solidFill>
                  <a:schemeClr val="bg2"/>
                </a:solidFill>
                <a:latin typeface="Helvetica" pitchFamily="2" charset="0"/>
              </a:rPr>
              <a:t>Mirko Planinić</a:t>
            </a:r>
            <a:endParaRPr lang="en-US" altLang="en-HR" sz="1400"/>
          </a:p>
        </p:txBody>
      </p:sp>
      <p:pic>
        <p:nvPicPr>
          <p:cNvPr id="37893" name="Picture 4">
            <a:extLst>
              <a:ext uri="{FF2B5EF4-FFF2-40B4-BE49-F238E27FC236}">
                <a16:creationId xmlns:a16="http://schemas.microsoft.com/office/drawing/2014/main" id="{01E69F7D-7701-E555-4AEA-4ACAC9DF884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7538" y="1300163"/>
            <a:ext cx="4535487" cy="291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
        <p:nvSpPr>
          <p:cNvPr id="54277" name="Rectangle 5">
            <a:extLst>
              <a:ext uri="{FF2B5EF4-FFF2-40B4-BE49-F238E27FC236}">
                <a16:creationId xmlns:a16="http://schemas.microsoft.com/office/drawing/2014/main" id="{2847685B-E2BD-3DA2-83D8-52C00414F3C8}"/>
              </a:ext>
            </a:extLst>
          </p:cNvPr>
          <p:cNvSpPr>
            <a:spLocks noChangeArrowheads="1"/>
          </p:cNvSpPr>
          <p:nvPr/>
        </p:nvSpPr>
        <p:spPr bwMode="auto">
          <a:xfrm>
            <a:off x="169863" y="1417638"/>
            <a:ext cx="4124325" cy="200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85750" indent="-285750">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25000"/>
              </a:spcBef>
              <a:spcAft>
                <a:spcPct val="25000"/>
              </a:spcAft>
              <a:buClr>
                <a:srgbClr val="000000"/>
              </a:buClr>
              <a:buSzPct val="75000"/>
              <a:buFont typeface="Wingdings" pitchFamily="2" charset="2"/>
              <a:buChar char="q"/>
            </a:pPr>
            <a:r>
              <a:rPr kumimoji="1" lang="hr-HR" altLang="en-HR" sz="1800">
                <a:solidFill>
                  <a:srgbClr val="000000"/>
                </a:solidFill>
                <a:latin typeface="Comic Sans MS" panose="030F0902030302020204" pitchFamily="66" charset="0"/>
              </a:rPr>
              <a:t>Čestice stvorene u visokoenergijskim sudarima međudjeluju </a:t>
            </a:r>
            <a:r>
              <a:rPr kumimoji="1" lang="hr-HR" altLang="en-HR" sz="1800">
                <a:solidFill>
                  <a:schemeClr val="bg1"/>
                </a:solidFill>
                <a:latin typeface="Comic Sans MS" panose="030F0902030302020204" pitchFamily="66" charset="0"/>
              </a:rPr>
              <a:t>elektromagnetski</a:t>
            </a:r>
            <a:r>
              <a:rPr kumimoji="1" lang="hr-HR" altLang="en-HR" sz="1800">
                <a:solidFill>
                  <a:srgbClr val="000000"/>
                </a:solidFill>
                <a:latin typeface="Comic Sans MS" panose="030F0902030302020204" pitchFamily="66" charset="0"/>
              </a:rPr>
              <a:t> i /ili </a:t>
            </a:r>
            <a:r>
              <a:rPr kumimoji="1" lang="hr-HR" altLang="en-HR" sz="1800">
                <a:solidFill>
                  <a:schemeClr val="bg1"/>
                </a:solidFill>
                <a:latin typeface="Comic Sans MS" panose="030F0902030302020204" pitchFamily="66" charset="0"/>
              </a:rPr>
              <a:t>nuklearno</a:t>
            </a:r>
            <a:r>
              <a:rPr kumimoji="1" lang="hr-HR" altLang="en-HR" sz="1800">
                <a:solidFill>
                  <a:srgbClr val="000000"/>
                </a:solidFill>
                <a:latin typeface="Comic Sans MS" panose="030F0902030302020204" pitchFamily="66" charset="0"/>
              </a:rPr>
              <a:t> pri prolasku kroz materijal detektora</a:t>
            </a:r>
          </a:p>
          <a:p>
            <a:pPr>
              <a:spcBef>
                <a:spcPct val="25000"/>
              </a:spcBef>
              <a:spcAft>
                <a:spcPct val="25000"/>
              </a:spcAft>
              <a:buClr>
                <a:srgbClr val="000000"/>
              </a:buClr>
              <a:buSzPct val="75000"/>
              <a:buFont typeface="Wingdings" pitchFamily="2" charset="2"/>
              <a:buChar char="q"/>
            </a:pPr>
            <a:endParaRPr kumimoji="1" lang="en-US" altLang="en-HR" sz="1800">
              <a:solidFill>
                <a:schemeClr val="bg1"/>
              </a:solidFill>
              <a:latin typeface="Comic Sans MS" panose="030F0902030302020204" pitchFamily="66" charset="0"/>
            </a:endParaRPr>
          </a:p>
        </p:txBody>
      </p:sp>
      <p:sp>
        <p:nvSpPr>
          <p:cNvPr id="37895" name="Text Box 6">
            <a:extLst>
              <a:ext uri="{FF2B5EF4-FFF2-40B4-BE49-F238E27FC236}">
                <a16:creationId xmlns:a16="http://schemas.microsoft.com/office/drawing/2014/main" id="{181C30B8-5338-4111-E932-BC8947EBCE6C}"/>
              </a:ext>
            </a:extLst>
          </p:cNvPr>
          <p:cNvSpPr txBox="1">
            <a:spLocks noChangeArrowheads="1"/>
          </p:cNvSpPr>
          <p:nvPr/>
        </p:nvSpPr>
        <p:spPr bwMode="auto">
          <a:xfrm>
            <a:off x="169863" y="3800475"/>
            <a:ext cx="3552825" cy="992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marL="233363" indent="-233363">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lnSpc>
                <a:spcPct val="75000"/>
              </a:lnSpc>
              <a:spcBef>
                <a:spcPct val="50000"/>
              </a:spcBef>
              <a:buClr>
                <a:srgbClr val="FF0000"/>
              </a:buClr>
              <a:buSzPct val="60000"/>
              <a:buFont typeface="Monotype Sorts" pitchFamily="2" charset="2"/>
              <a:buChar char="l"/>
            </a:pPr>
            <a:r>
              <a:rPr lang="en-US" altLang="en-HR" sz="1800">
                <a:solidFill>
                  <a:srgbClr val="FF0000"/>
                </a:solidFill>
                <a:latin typeface="Comic Sans MS" panose="030F0902030302020204" pitchFamily="66" charset="0"/>
              </a:rPr>
              <a:t>Ioniz</a:t>
            </a:r>
            <a:r>
              <a:rPr lang="hr-HR" altLang="en-HR" sz="1800">
                <a:solidFill>
                  <a:srgbClr val="FF0000"/>
                </a:solidFill>
                <a:latin typeface="Comic Sans MS" panose="030F0902030302020204" pitchFamily="66" charset="0"/>
              </a:rPr>
              <a:t>acija</a:t>
            </a:r>
            <a:endParaRPr lang="en-US" altLang="en-HR" sz="1800">
              <a:solidFill>
                <a:srgbClr val="FF0000"/>
              </a:solidFill>
              <a:latin typeface="Comic Sans MS" panose="030F0902030302020204" pitchFamily="66" charset="0"/>
            </a:endParaRPr>
          </a:p>
          <a:p>
            <a:pPr>
              <a:lnSpc>
                <a:spcPct val="75000"/>
              </a:lnSpc>
              <a:spcBef>
                <a:spcPct val="50000"/>
              </a:spcBef>
              <a:buClr>
                <a:srgbClr val="FF0000"/>
              </a:buClr>
              <a:buSzPct val="60000"/>
              <a:buFont typeface="Monotype Sorts" pitchFamily="2" charset="2"/>
              <a:buChar char="l"/>
            </a:pPr>
            <a:r>
              <a:rPr lang="hr-HR" altLang="en-HR" sz="1800">
                <a:solidFill>
                  <a:srgbClr val="FF0000"/>
                </a:solidFill>
                <a:latin typeface="Comic Sans MS" panose="030F0902030302020204" pitchFamily="66" charset="0"/>
              </a:rPr>
              <a:t>Čerenkovljevo zračenje</a:t>
            </a:r>
            <a:endParaRPr lang="en-US" altLang="en-HR" sz="1800">
              <a:solidFill>
                <a:srgbClr val="FF0000"/>
              </a:solidFill>
              <a:latin typeface="Comic Sans MS" panose="030F0902030302020204" pitchFamily="66" charset="0"/>
            </a:endParaRPr>
          </a:p>
          <a:p>
            <a:pPr>
              <a:lnSpc>
                <a:spcPct val="75000"/>
              </a:lnSpc>
              <a:spcBef>
                <a:spcPct val="50000"/>
              </a:spcBef>
              <a:buClr>
                <a:srgbClr val="FF0000"/>
              </a:buClr>
              <a:buSzPct val="60000"/>
              <a:buFont typeface="Monotype Sorts" pitchFamily="2" charset="2"/>
              <a:buChar char="l"/>
            </a:pPr>
            <a:r>
              <a:rPr lang="hr-HR" altLang="en-HR" sz="1800">
                <a:solidFill>
                  <a:srgbClr val="FF0000"/>
                </a:solidFill>
                <a:latin typeface="Comic Sans MS" panose="030F0902030302020204" pitchFamily="66" charset="0"/>
              </a:rPr>
              <a:t>Zakočno zračenje</a:t>
            </a:r>
            <a:endParaRPr lang="en-US" altLang="en-HR" sz="1800">
              <a:solidFill>
                <a:srgbClr val="000000"/>
              </a:solidFill>
              <a:latin typeface="Comic Sans MS" panose="030F0902030302020204" pitchFamily="66" charset="0"/>
            </a:endParaRPr>
          </a:p>
        </p:txBody>
      </p:sp>
      <p:sp>
        <p:nvSpPr>
          <p:cNvPr id="54279" name="Rectangle 7">
            <a:extLst>
              <a:ext uri="{FF2B5EF4-FFF2-40B4-BE49-F238E27FC236}">
                <a16:creationId xmlns:a16="http://schemas.microsoft.com/office/drawing/2014/main" id="{8A15D25F-48B6-B950-E6E5-08D97FEBE8E8}"/>
              </a:ext>
            </a:extLst>
          </p:cNvPr>
          <p:cNvSpPr>
            <a:spLocks noChangeArrowheads="1"/>
          </p:cNvSpPr>
          <p:nvPr/>
        </p:nvSpPr>
        <p:spPr bwMode="auto">
          <a:xfrm>
            <a:off x="-34925" y="3021013"/>
            <a:ext cx="48577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85750" indent="-285750">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25000"/>
              </a:spcBef>
              <a:spcAft>
                <a:spcPct val="25000"/>
              </a:spcAft>
              <a:buClr>
                <a:srgbClr val="000000"/>
              </a:buClr>
              <a:buSzPct val="75000"/>
              <a:buFont typeface="Wingdings" pitchFamily="2" charset="2"/>
              <a:buChar char="q"/>
            </a:pPr>
            <a:r>
              <a:rPr kumimoji="1" lang="hr-HR" altLang="en-HR" sz="1800">
                <a:solidFill>
                  <a:srgbClr val="000000"/>
                </a:solidFill>
                <a:latin typeface="Comic Sans MS" panose="030F0902030302020204" pitchFamily="66" charset="0"/>
              </a:rPr>
              <a:t>Glavni procesi za nabijene čestice su:</a:t>
            </a:r>
            <a:endParaRPr kumimoji="1" lang="en-US" altLang="en-HR" sz="1800">
              <a:solidFill>
                <a:schemeClr val="bg1"/>
              </a:solidFill>
              <a:latin typeface="Comic Sans MS" panose="030F0902030302020204" pitchFamily="66" charset="0"/>
            </a:endParaRPr>
          </a:p>
        </p:txBody>
      </p:sp>
      <p:sp>
        <p:nvSpPr>
          <p:cNvPr id="54280" name="Text Box 13">
            <a:extLst>
              <a:ext uri="{FF2B5EF4-FFF2-40B4-BE49-F238E27FC236}">
                <a16:creationId xmlns:a16="http://schemas.microsoft.com/office/drawing/2014/main" id="{495D7C1C-B9E3-84EF-0D95-8A9AB676191B}"/>
              </a:ext>
            </a:extLst>
          </p:cNvPr>
          <p:cNvSpPr txBox="1">
            <a:spLocks noChangeArrowheads="1"/>
          </p:cNvSpPr>
          <p:nvPr/>
        </p:nvSpPr>
        <p:spPr bwMode="auto">
          <a:xfrm>
            <a:off x="4829175" y="4340225"/>
            <a:ext cx="11271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1200">
                <a:solidFill>
                  <a:srgbClr val="000000"/>
                </a:solidFill>
              </a:rPr>
              <a:t>C. Fabjan, 1987</a:t>
            </a:r>
            <a:endParaRPr lang="en-US" altLang="en-HR" sz="1200" b="1">
              <a:solidFill>
                <a:srgbClr val="000000"/>
              </a:solidFill>
            </a:endParaRPr>
          </a:p>
        </p:txBody>
      </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7895">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7895">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78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594" name="Rectangle 2">
            <a:extLst>
              <a:ext uri="{FF2B5EF4-FFF2-40B4-BE49-F238E27FC236}">
                <a16:creationId xmlns:a16="http://schemas.microsoft.com/office/drawing/2014/main" id="{EE8EB226-37A3-62E9-53E1-4B1252FED87E}"/>
              </a:ext>
            </a:extLst>
          </p:cNvPr>
          <p:cNvSpPr>
            <a:spLocks noGrp="1" noChangeArrowheads="1"/>
          </p:cNvSpPr>
          <p:nvPr>
            <p:ph type="title"/>
          </p:nvPr>
        </p:nvSpPr>
        <p:spPr>
          <a:xfrm>
            <a:off x="1689100" y="0"/>
            <a:ext cx="5648325" cy="927100"/>
          </a:xfrm>
        </p:spPr>
        <p:txBody>
          <a:bodyPr/>
          <a:lstStyle/>
          <a:p>
            <a:pPr eaLnBrk="1" hangingPunct="1">
              <a:defRPr/>
            </a:pPr>
            <a:r>
              <a:rPr lang="en-US" altLang="en-HR">
                <a:ea typeface="ＭＳ Ｐゴシック" panose="020B0600070205080204" pitchFamily="34" charset="-128"/>
              </a:rPr>
              <a:t>Intera</a:t>
            </a:r>
            <a:r>
              <a:rPr lang="hr-HR" altLang="en-HR">
                <a:ea typeface="ＭＳ Ｐゴシック" panose="020B0600070205080204" pitchFamily="34" charset="-128"/>
              </a:rPr>
              <a:t>kcija čestica pri prolasku kroz materiju</a:t>
            </a:r>
            <a:endParaRPr lang="en-US" altLang="en-HR">
              <a:ea typeface="ＭＳ Ｐゴシック" panose="020B0600070205080204" pitchFamily="34" charset="-128"/>
            </a:endParaRPr>
          </a:p>
        </p:txBody>
      </p:sp>
      <p:sp>
        <p:nvSpPr>
          <p:cNvPr id="56322" name="Footer Placeholder 4">
            <a:extLst>
              <a:ext uri="{FF2B5EF4-FFF2-40B4-BE49-F238E27FC236}">
                <a16:creationId xmlns:a16="http://schemas.microsoft.com/office/drawing/2014/main" id="{1A8356F4-5DCD-B502-760A-5C575D2A4C5C}"/>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hr-HR" altLang="en-HR" sz="1000">
                <a:solidFill>
                  <a:schemeClr val="bg2"/>
                </a:solidFill>
                <a:latin typeface="Helvetica" pitchFamily="2" charset="0"/>
              </a:rPr>
              <a:t>Mirko Planinić</a:t>
            </a:r>
            <a:endParaRPr lang="en-US" altLang="en-HR" sz="1400"/>
          </a:p>
        </p:txBody>
      </p:sp>
      <p:sp>
        <p:nvSpPr>
          <p:cNvPr id="37897" name="Text Box 8">
            <a:extLst>
              <a:ext uri="{FF2B5EF4-FFF2-40B4-BE49-F238E27FC236}">
                <a16:creationId xmlns:a16="http://schemas.microsoft.com/office/drawing/2014/main" id="{2A34351B-152A-8F64-0521-72B1025FA586}"/>
              </a:ext>
            </a:extLst>
          </p:cNvPr>
          <p:cNvSpPr txBox="1">
            <a:spLocks noChangeArrowheads="1"/>
          </p:cNvSpPr>
          <p:nvPr/>
        </p:nvSpPr>
        <p:spPr bwMode="auto">
          <a:xfrm>
            <a:off x="320675" y="2514600"/>
            <a:ext cx="3552825" cy="992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marL="233363" indent="-233363">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lnSpc>
                <a:spcPct val="75000"/>
              </a:lnSpc>
              <a:spcBef>
                <a:spcPct val="50000"/>
              </a:spcBef>
              <a:buClr>
                <a:srgbClr val="FF0000"/>
              </a:buClr>
              <a:buSzPct val="60000"/>
              <a:buFont typeface="Monotype Sorts" pitchFamily="2" charset="2"/>
              <a:buChar char="l"/>
            </a:pPr>
            <a:r>
              <a:rPr lang="hr-HR" altLang="en-HR" sz="1800">
                <a:solidFill>
                  <a:srgbClr val="FF0000"/>
                </a:solidFill>
                <a:latin typeface="Comic Sans MS" panose="030F0902030302020204" pitchFamily="66" charset="0"/>
              </a:rPr>
              <a:t>Fotoelektrični efekt</a:t>
            </a:r>
            <a:endParaRPr lang="en-US" altLang="en-HR" sz="1800">
              <a:solidFill>
                <a:srgbClr val="FF0000"/>
              </a:solidFill>
              <a:latin typeface="Comic Sans MS" panose="030F0902030302020204" pitchFamily="66" charset="0"/>
            </a:endParaRPr>
          </a:p>
          <a:p>
            <a:pPr>
              <a:lnSpc>
                <a:spcPct val="75000"/>
              </a:lnSpc>
              <a:spcBef>
                <a:spcPct val="50000"/>
              </a:spcBef>
              <a:buClr>
                <a:srgbClr val="FF0000"/>
              </a:buClr>
              <a:buSzPct val="60000"/>
              <a:buFont typeface="Monotype Sorts" pitchFamily="2" charset="2"/>
              <a:buChar char="l"/>
            </a:pPr>
            <a:r>
              <a:rPr lang="en-US" altLang="en-HR" sz="1800">
                <a:solidFill>
                  <a:srgbClr val="FF0000"/>
                </a:solidFill>
                <a:latin typeface="Comic Sans MS" panose="030F0902030302020204" pitchFamily="66" charset="0"/>
              </a:rPr>
              <a:t>Compton</a:t>
            </a:r>
            <a:r>
              <a:rPr lang="hr-HR" altLang="en-HR" sz="1800">
                <a:solidFill>
                  <a:srgbClr val="FF0000"/>
                </a:solidFill>
                <a:latin typeface="Comic Sans MS" panose="030F0902030302020204" pitchFamily="66" charset="0"/>
              </a:rPr>
              <a:t>ovo raspršenje</a:t>
            </a:r>
            <a:endParaRPr lang="en-US" altLang="en-HR" sz="1800">
              <a:solidFill>
                <a:srgbClr val="FF0000"/>
              </a:solidFill>
              <a:latin typeface="Comic Sans MS" panose="030F0902030302020204" pitchFamily="66" charset="0"/>
            </a:endParaRPr>
          </a:p>
          <a:p>
            <a:pPr>
              <a:lnSpc>
                <a:spcPct val="75000"/>
              </a:lnSpc>
              <a:spcBef>
                <a:spcPct val="50000"/>
              </a:spcBef>
              <a:buClr>
                <a:srgbClr val="FF0000"/>
              </a:buClr>
              <a:buSzPct val="60000"/>
              <a:buFont typeface="Monotype Sorts" pitchFamily="2" charset="2"/>
              <a:buChar char="l"/>
            </a:pPr>
            <a:r>
              <a:rPr lang="en-US" altLang="en-HR" sz="1800">
                <a:solidFill>
                  <a:srgbClr val="FF0000"/>
                </a:solidFill>
                <a:latin typeface="Comic Sans MS" panose="030F0902030302020204" pitchFamily="66" charset="0"/>
              </a:rPr>
              <a:t>P</a:t>
            </a:r>
            <a:r>
              <a:rPr lang="hr-HR" altLang="en-HR" sz="1800">
                <a:solidFill>
                  <a:srgbClr val="FF0000"/>
                </a:solidFill>
                <a:latin typeface="Comic Sans MS" panose="030F0902030302020204" pitchFamily="66" charset="0"/>
              </a:rPr>
              <a:t>rodukcija parova</a:t>
            </a:r>
            <a:endParaRPr lang="en-US" altLang="en-HR" sz="1800">
              <a:solidFill>
                <a:srgbClr val="000000"/>
              </a:solidFill>
              <a:latin typeface="Comic Sans MS" panose="030F0902030302020204" pitchFamily="66" charset="0"/>
            </a:endParaRPr>
          </a:p>
        </p:txBody>
      </p:sp>
      <p:sp>
        <p:nvSpPr>
          <p:cNvPr id="56324" name="Rectangle 9">
            <a:extLst>
              <a:ext uri="{FF2B5EF4-FFF2-40B4-BE49-F238E27FC236}">
                <a16:creationId xmlns:a16="http://schemas.microsoft.com/office/drawing/2014/main" id="{CEEA2412-811A-705B-32EE-7C842A848C81}"/>
              </a:ext>
            </a:extLst>
          </p:cNvPr>
          <p:cNvSpPr>
            <a:spLocks noChangeArrowheads="1"/>
          </p:cNvSpPr>
          <p:nvPr/>
        </p:nvSpPr>
        <p:spPr bwMode="auto">
          <a:xfrm>
            <a:off x="125413" y="1111250"/>
            <a:ext cx="39433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85750" indent="-285750">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25000"/>
              </a:spcBef>
              <a:spcAft>
                <a:spcPct val="25000"/>
              </a:spcAft>
              <a:buClr>
                <a:srgbClr val="000000"/>
              </a:buClr>
              <a:buSzPct val="75000"/>
              <a:buFont typeface="Wingdings" pitchFamily="2" charset="2"/>
              <a:buChar char="q"/>
            </a:pPr>
            <a:r>
              <a:rPr kumimoji="1" lang="hr-HR" altLang="en-HR" sz="1800">
                <a:solidFill>
                  <a:srgbClr val="000000"/>
                </a:solidFill>
                <a:latin typeface="Comic Sans MS" panose="030F0902030302020204" pitchFamily="66" charset="0"/>
              </a:rPr>
              <a:t>Glavni procesi za fotone</a:t>
            </a:r>
            <a:r>
              <a:rPr kumimoji="1" lang="en-US" altLang="en-HR" sz="1800">
                <a:solidFill>
                  <a:srgbClr val="000000"/>
                </a:solidFill>
                <a:latin typeface="Comic Sans MS" panose="030F0902030302020204" pitchFamily="66" charset="0"/>
              </a:rPr>
              <a:t>:</a:t>
            </a:r>
            <a:r>
              <a:rPr kumimoji="1" lang="en-US" altLang="en-HR" sz="2000">
                <a:solidFill>
                  <a:srgbClr val="000000"/>
                </a:solidFill>
                <a:latin typeface="Comic Sans MS" panose="030F0902030302020204" pitchFamily="66" charset="0"/>
              </a:rPr>
              <a:t>γ</a:t>
            </a:r>
            <a:endParaRPr kumimoji="1" lang="en-US" altLang="en-HR" sz="1800">
              <a:solidFill>
                <a:schemeClr val="bg1"/>
              </a:solidFill>
              <a:latin typeface="Comic Sans MS" panose="030F0902030302020204" pitchFamily="66" charset="0"/>
            </a:endParaRPr>
          </a:p>
        </p:txBody>
      </p:sp>
      <p:pic>
        <p:nvPicPr>
          <p:cNvPr id="37899" name="Picture 10" descr="SCAN001">
            <a:extLst>
              <a:ext uri="{FF2B5EF4-FFF2-40B4-BE49-F238E27FC236}">
                <a16:creationId xmlns:a16="http://schemas.microsoft.com/office/drawing/2014/main" id="{474733F6-0984-078A-FBA6-2D5DFFCC5C6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5539"/>
          <a:stretch>
            <a:fillRect/>
          </a:stretch>
        </p:blipFill>
        <p:spPr bwMode="auto">
          <a:xfrm>
            <a:off x="3228975" y="1831975"/>
            <a:ext cx="5915025" cy="325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26" name="Text Box 12">
            <a:extLst>
              <a:ext uri="{FF2B5EF4-FFF2-40B4-BE49-F238E27FC236}">
                <a16:creationId xmlns:a16="http://schemas.microsoft.com/office/drawing/2014/main" id="{507A0DB7-B7FE-7E08-4222-5BAF7CE40BCE}"/>
              </a:ext>
            </a:extLst>
          </p:cNvPr>
          <p:cNvSpPr txBox="1">
            <a:spLocks noChangeArrowheads="1"/>
          </p:cNvSpPr>
          <p:nvPr/>
        </p:nvSpPr>
        <p:spPr bwMode="auto">
          <a:xfrm>
            <a:off x="5159375" y="2057400"/>
            <a:ext cx="1036638" cy="2921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en-US" altLang="en-HR" sz="1300">
                <a:solidFill>
                  <a:srgbClr val="000000"/>
                </a:solidFill>
              </a:rPr>
              <a:t>Lead (Z=82)</a:t>
            </a:r>
          </a:p>
        </p:txBody>
      </p:sp>
      <p:sp>
        <p:nvSpPr>
          <p:cNvPr id="56327" name="Text Box 14">
            <a:extLst>
              <a:ext uri="{FF2B5EF4-FFF2-40B4-BE49-F238E27FC236}">
                <a16:creationId xmlns:a16="http://schemas.microsoft.com/office/drawing/2014/main" id="{1299CDAD-2AD8-FE02-2C0C-A14963665E2D}"/>
              </a:ext>
            </a:extLst>
          </p:cNvPr>
          <p:cNvSpPr txBox="1">
            <a:spLocks noChangeArrowheads="1"/>
          </p:cNvSpPr>
          <p:nvPr/>
        </p:nvSpPr>
        <p:spPr bwMode="auto">
          <a:xfrm>
            <a:off x="4810125" y="5410200"/>
            <a:ext cx="11271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1200">
                <a:solidFill>
                  <a:srgbClr val="000000"/>
                </a:solidFill>
              </a:rPr>
              <a:t>C. Fabjan, 1987</a:t>
            </a:r>
            <a:endParaRPr lang="en-US" altLang="en-HR" sz="1200" b="1">
              <a:solidFill>
                <a:srgbClr val="000000"/>
              </a:solidFill>
            </a:endParaRPr>
          </a:p>
        </p:txBody>
      </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789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7897">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7897">
                                            <p:txEl>
                                              <p:pRg st="1" end="1"/>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7897">
                                            <p:txEl>
                                              <p:pRg st="2" end="2"/>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78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C38CC8-D8A8-B8E4-0E23-E0AC1624C1DE}"/>
              </a:ext>
            </a:extLst>
          </p:cNvPr>
          <p:cNvSpPr>
            <a:spLocks noGrp="1"/>
          </p:cNvSpPr>
          <p:nvPr>
            <p:ph type="title"/>
          </p:nvPr>
        </p:nvSpPr>
        <p:spPr/>
        <p:txBody>
          <a:bodyPr/>
          <a:lstStyle/>
          <a:p>
            <a:pPr eaLnBrk="1" hangingPunct="1">
              <a:defRPr/>
            </a:pPr>
            <a:r>
              <a:rPr lang="en-US" altLang="en-HR">
                <a:ea typeface="ＭＳ Ｐゴシック" panose="020B0600070205080204" pitchFamily="34" charset="-128"/>
              </a:rPr>
              <a:t>Konceptualno pitanje</a:t>
            </a:r>
          </a:p>
        </p:txBody>
      </p:sp>
      <p:sp>
        <p:nvSpPr>
          <p:cNvPr id="58370" name="Footer Placeholder 3">
            <a:extLst>
              <a:ext uri="{FF2B5EF4-FFF2-40B4-BE49-F238E27FC236}">
                <a16:creationId xmlns:a16="http://schemas.microsoft.com/office/drawing/2014/main" id="{FFAC38AD-4BFB-73BE-B6B5-771DD467EFEB}"/>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hr-HR" altLang="en-HR" sz="1000">
                <a:solidFill>
                  <a:schemeClr val="bg2"/>
                </a:solidFill>
                <a:latin typeface="Helvetica" pitchFamily="2" charset="0"/>
              </a:rPr>
              <a:t>Mirko Planinić</a:t>
            </a:r>
            <a:endParaRPr lang="en-US" altLang="en-HR" sz="1400"/>
          </a:p>
        </p:txBody>
      </p:sp>
      <p:sp>
        <p:nvSpPr>
          <p:cNvPr id="58371" name="TextBox 6">
            <a:extLst>
              <a:ext uri="{FF2B5EF4-FFF2-40B4-BE49-F238E27FC236}">
                <a16:creationId xmlns:a16="http://schemas.microsoft.com/office/drawing/2014/main" id="{5AF2BA94-F458-F4AD-9ABA-3A0D587B8070}"/>
              </a:ext>
            </a:extLst>
          </p:cNvPr>
          <p:cNvSpPr txBox="1">
            <a:spLocks noChangeArrowheads="1"/>
          </p:cNvSpPr>
          <p:nvPr/>
        </p:nvSpPr>
        <p:spPr bwMode="auto">
          <a:xfrm>
            <a:off x="1020763" y="1574800"/>
            <a:ext cx="549275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en-US" altLang="en-HR" sz="3200">
                <a:solidFill>
                  <a:schemeClr val="bg2"/>
                </a:solidFill>
              </a:rPr>
              <a:t>Dublje u materiju prodiru:</a:t>
            </a:r>
            <a:endParaRPr lang="hr-HR" altLang="en-HR" sz="3200">
              <a:solidFill>
                <a:schemeClr val="bg2"/>
              </a:solidFill>
            </a:endParaRPr>
          </a:p>
          <a:p>
            <a:endParaRPr lang="en-US" altLang="en-HR" sz="3200">
              <a:solidFill>
                <a:schemeClr val="bg2"/>
              </a:solidFill>
            </a:endParaRPr>
          </a:p>
          <a:p>
            <a:pPr>
              <a:buFontTx/>
              <a:buAutoNum type="alphaLcParenR"/>
            </a:pPr>
            <a:r>
              <a:rPr lang="ta-IN" altLang="en-HR" sz="3200">
                <a:solidFill>
                  <a:schemeClr val="bg2"/>
                </a:solidFill>
              </a:rPr>
              <a:t> </a:t>
            </a:r>
            <a:r>
              <a:rPr lang="en-US" altLang="en-HR" sz="3200">
                <a:solidFill>
                  <a:schemeClr val="bg2"/>
                </a:solidFill>
              </a:rPr>
              <a:t>fotoni</a:t>
            </a:r>
          </a:p>
          <a:p>
            <a:pPr>
              <a:buFontTx/>
              <a:buAutoNum type="alphaLcParenR"/>
            </a:pPr>
            <a:r>
              <a:rPr lang="ta-IN" altLang="en-HR" sz="3200">
                <a:solidFill>
                  <a:schemeClr val="bg2"/>
                </a:solidFill>
              </a:rPr>
              <a:t> </a:t>
            </a:r>
            <a:r>
              <a:rPr lang="en-US" altLang="en-HR" sz="3200">
                <a:solidFill>
                  <a:schemeClr val="bg2"/>
                </a:solidFill>
              </a:rPr>
              <a:t>nabijene </a:t>
            </a:r>
            <a:r>
              <a:rPr lang="hr-HR" altLang="en-HR" sz="3200">
                <a:solidFill>
                  <a:schemeClr val="bg2"/>
                </a:solidFill>
              </a:rPr>
              <a:t>čestice</a:t>
            </a:r>
          </a:p>
          <a:p>
            <a:pPr>
              <a:buFontTx/>
              <a:buAutoNum type="alphaLcParenR"/>
            </a:pPr>
            <a:r>
              <a:rPr lang="ta-IN" altLang="en-HR" sz="3200">
                <a:solidFill>
                  <a:schemeClr val="bg2"/>
                </a:solidFill>
              </a:rPr>
              <a:t> </a:t>
            </a:r>
            <a:r>
              <a:rPr lang="hr-HR" altLang="en-HR" sz="3200">
                <a:solidFill>
                  <a:schemeClr val="bg2"/>
                </a:solidFill>
              </a:rPr>
              <a:t>ovisi o vrsti nabijenih čestica</a:t>
            </a:r>
            <a:endParaRPr lang="en-US" altLang="en-HR" sz="3200">
              <a:solidFill>
                <a:schemeClr val="bg2"/>
              </a:solidFill>
            </a:endParaRPr>
          </a:p>
        </p:txBody>
      </p:sp>
      <p:pic>
        <p:nvPicPr>
          <p:cNvPr id="58372" name="PRS Question Icon" descr="PRS Question Icon">
            <a:extLst>
              <a:ext uri="{FF2B5EF4-FFF2-40B4-BE49-F238E27FC236}">
                <a16:creationId xmlns:a16="http://schemas.microsoft.com/office/drawing/2014/main" id="{1E1C1D1E-959B-AF67-21E4-C5B672FA854D}"/>
              </a:ext>
            </a:extLst>
          </p:cNvPr>
          <p:cNvPicPr>
            <a:picLocks noChangeAspect="1"/>
          </p:cNvPicPr>
          <p:nvPr>
            <p:custDataLst>
              <p:tags r:id="rId1"/>
            </p:custDataLst>
          </p:nvPr>
        </p:nvPicPr>
        <p:blipFill>
          <a:blip r:embed="rId4">
            <a:extLst>
              <a:ext uri="{28A0092B-C50C-407E-A947-70E740481C1C}">
                <a14:useLocalDpi xmlns:a14="http://schemas.microsoft.com/office/drawing/2010/main" val="0"/>
              </a:ext>
            </a:extLst>
          </a:blip>
          <a:srcRect/>
          <a:stretch>
            <a:fillRect/>
          </a:stretch>
        </p:blipFill>
        <p:spPr bwMode="auto">
          <a:xfrm>
            <a:off x="8072438" y="5927725"/>
            <a:ext cx="4064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zo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8818" name="Rectangle 2">
            <a:extLst>
              <a:ext uri="{FF2B5EF4-FFF2-40B4-BE49-F238E27FC236}">
                <a16:creationId xmlns:a16="http://schemas.microsoft.com/office/drawing/2014/main" id="{CA2F7342-05B4-2950-833C-301F2CC8D60F}"/>
              </a:ext>
            </a:extLst>
          </p:cNvPr>
          <p:cNvSpPr>
            <a:spLocks noGrp="1" noChangeArrowheads="1"/>
          </p:cNvSpPr>
          <p:nvPr>
            <p:ph type="title"/>
          </p:nvPr>
        </p:nvSpPr>
        <p:spPr>
          <a:xfrm>
            <a:off x="1828800" y="84138"/>
            <a:ext cx="5486400" cy="508000"/>
          </a:xfrm>
        </p:spPr>
        <p:txBody>
          <a:bodyPr/>
          <a:lstStyle/>
          <a:p>
            <a:pPr eaLnBrk="1" hangingPunct="1">
              <a:defRPr/>
            </a:pPr>
            <a:r>
              <a:rPr lang="hr-HR" altLang="en-HR">
                <a:ea typeface="ＭＳ Ｐゴシック" panose="020B0600070205080204" pitchFamily="34" charset="-128"/>
              </a:rPr>
              <a:t>Zakočno zračenje</a:t>
            </a:r>
            <a:endParaRPr lang="en-US" altLang="en-HR">
              <a:ea typeface="ＭＳ Ｐゴシック" panose="020B0600070205080204" pitchFamily="34" charset="-128"/>
            </a:endParaRPr>
          </a:p>
        </p:txBody>
      </p:sp>
      <p:sp>
        <p:nvSpPr>
          <p:cNvPr id="60418" name="Footer Placeholder 4">
            <a:extLst>
              <a:ext uri="{FF2B5EF4-FFF2-40B4-BE49-F238E27FC236}">
                <a16:creationId xmlns:a16="http://schemas.microsoft.com/office/drawing/2014/main" id="{BACFE9D8-9F10-5747-1980-38DC667711A6}"/>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hr-HR" altLang="en-HR" sz="1000">
                <a:solidFill>
                  <a:schemeClr val="bg2"/>
                </a:solidFill>
                <a:latin typeface="Helvetica" pitchFamily="2" charset="0"/>
              </a:rPr>
              <a:t>Mirko Planinić</a:t>
            </a:r>
            <a:endParaRPr lang="en-US" altLang="en-HR" sz="1400"/>
          </a:p>
        </p:txBody>
      </p:sp>
      <p:sp>
        <p:nvSpPr>
          <p:cNvPr id="60419" name="Rectangle 3">
            <a:extLst>
              <a:ext uri="{FF2B5EF4-FFF2-40B4-BE49-F238E27FC236}">
                <a16:creationId xmlns:a16="http://schemas.microsoft.com/office/drawing/2014/main" id="{E8DCF441-5249-2CC4-44A6-B200AD2A2340}"/>
              </a:ext>
            </a:extLst>
          </p:cNvPr>
          <p:cNvSpPr>
            <a:spLocks noChangeArrowheads="1"/>
          </p:cNvSpPr>
          <p:nvPr/>
        </p:nvSpPr>
        <p:spPr bwMode="auto">
          <a:xfrm>
            <a:off x="0" y="3962400"/>
            <a:ext cx="9144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endParaRPr lang="en-HR" altLang="en-HR"/>
          </a:p>
        </p:txBody>
      </p:sp>
      <p:sp>
        <p:nvSpPr>
          <p:cNvPr id="60420" name="Text Box 4">
            <a:extLst>
              <a:ext uri="{FF2B5EF4-FFF2-40B4-BE49-F238E27FC236}">
                <a16:creationId xmlns:a16="http://schemas.microsoft.com/office/drawing/2014/main" id="{7655C564-65B8-D110-A25F-477B75BEFB34}"/>
              </a:ext>
            </a:extLst>
          </p:cNvPr>
          <p:cNvSpPr txBox="1">
            <a:spLocks noChangeArrowheads="1"/>
          </p:cNvSpPr>
          <p:nvPr/>
        </p:nvSpPr>
        <p:spPr bwMode="auto">
          <a:xfrm>
            <a:off x="736600" y="1004888"/>
            <a:ext cx="48799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en-US" altLang="en-HR">
                <a:solidFill>
                  <a:srgbClr val="00417E"/>
                </a:solidFill>
              </a:rPr>
              <a:t>Gubitak energije elektrona zra</a:t>
            </a:r>
            <a:r>
              <a:rPr lang="hr-HR" altLang="en-HR">
                <a:solidFill>
                  <a:srgbClr val="00417E"/>
                </a:solidFill>
              </a:rPr>
              <a:t>č</a:t>
            </a:r>
            <a:r>
              <a:rPr lang="en-US" altLang="en-HR">
                <a:solidFill>
                  <a:srgbClr val="00417E"/>
                </a:solidFill>
              </a:rPr>
              <a:t>enjem:</a:t>
            </a:r>
          </a:p>
        </p:txBody>
      </p:sp>
      <p:graphicFrame>
        <p:nvGraphicFramePr>
          <p:cNvPr id="60421" name="Object 5">
            <a:extLst>
              <a:ext uri="{FF2B5EF4-FFF2-40B4-BE49-F238E27FC236}">
                <a16:creationId xmlns:a16="http://schemas.microsoft.com/office/drawing/2014/main" id="{E4E4A234-ADE6-D78F-CC8C-F68CDA1D4A37}"/>
              </a:ext>
            </a:extLst>
          </p:cNvPr>
          <p:cNvGraphicFramePr>
            <a:graphicFrameLocks noChangeAspect="1"/>
          </p:cNvGraphicFramePr>
          <p:nvPr/>
        </p:nvGraphicFramePr>
        <p:xfrm>
          <a:off x="1503363" y="1701800"/>
          <a:ext cx="1835150" cy="1185863"/>
        </p:xfrm>
        <a:graphic>
          <a:graphicData uri="http://schemas.openxmlformats.org/presentationml/2006/ole">
            <mc:AlternateContent xmlns:mc="http://schemas.openxmlformats.org/markup-compatibility/2006">
              <mc:Choice xmlns:v="urn:schemas-microsoft-com:vml" Requires="v">
                <p:oleObj name="Jednadžba" r:id="rId2" imgW="16675100" imgH="9944100" progId="Equation.3">
                  <p:embed/>
                </p:oleObj>
              </mc:Choice>
              <mc:Fallback>
                <p:oleObj name="Jednadžba" r:id="rId2" imgW="16675100" imgH="9944100" progId="Equation.3">
                  <p:embed/>
                  <p:pic>
                    <p:nvPicPr>
                      <p:cNvPr id="0" name="Object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03363" y="1701800"/>
                        <a:ext cx="1835150" cy="1185863"/>
                      </a:xfrm>
                      <a:prstGeom prst="rect">
                        <a:avLst/>
                      </a:prstGeom>
                      <a:solidFill>
                        <a:srgbClr val="FFFF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60422" name="Text Box 6">
            <a:extLst>
              <a:ext uri="{FF2B5EF4-FFF2-40B4-BE49-F238E27FC236}">
                <a16:creationId xmlns:a16="http://schemas.microsoft.com/office/drawing/2014/main" id="{8158FBE7-2BB3-D3D8-5966-649565FEBC27}"/>
              </a:ext>
            </a:extLst>
          </p:cNvPr>
          <p:cNvSpPr txBox="1">
            <a:spLocks noChangeArrowheads="1"/>
          </p:cNvSpPr>
          <p:nvPr/>
        </p:nvSpPr>
        <p:spPr bwMode="auto">
          <a:xfrm>
            <a:off x="833438" y="3022600"/>
            <a:ext cx="74422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en-US" altLang="en-HR">
                <a:solidFill>
                  <a:srgbClr val="00417E"/>
                </a:solidFill>
              </a:rPr>
              <a:t>Radijacijska duljina X</a:t>
            </a:r>
            <a:r>
              <a:rPr lang="en-US" altLang="en-HR" baseline="-25000">
                <a:solidFill>
                  <a:srgbClr val="00417E"/>
                </a:solidFill>
              </a:rPr>
              <a:t>0 </a:t>
            </a:r>
            <a:r>
              <a:rPr lang="en-US" altLang="en-HR">
                <a:solidFill>
                  <a:srgbClr val="00417E"/>
                </a:solidFill>
              </a:rPr>
              <a:t>je debljina medija koja reducira</a:t>
            </a:r>
          </a:p>
          <a:p>
            <a:r>
              <a:rPr lang="en-US" altLang="en-HR">
                <a:solidFill>
                  <a:srgbClr val="00417E"/>
                </a:solidFill>
              </a:rPr>
              <a:t>srednju energiju snopa elektrona za faktor </a:t>
            </a:r>
            <a:r>
              <a:rPr lang="en-US" altLang="en-HR" i="1">
                <a:solidFill>
                  <a:srgbClr val="00417E"/>
                </a:solidFill>
              </a:rPr>
              <a:t>e</a:t>
            </a:r>
            <a:r>
              <a:rPr lang="en-US" altLang="en-HR">
                <a:solidFill>
                  <a:srgbClr val="00417E"/>
                </a:solidFill>
              </a:rPr>
              <a:t>.</a:t>
            </a:r>
          </a:p>
          <a:p>
            <a:endParaRPr lang="en-US" altLang="en-HR">
              <a:solidFill>
                <a:srgbClr val="00417E"/>
              </a:solidFill>
            </a:endParaRPr>
          </a:p>
          <a:p>
            <a:r>
              <a:rPr lang="en-US" altLang="en-HR">
                <a:solidFill>
                  <a:srgbClr val="00417E"/>
                </a:solidFill>
              </a:rPr>
              <a:t>Kriti</a:t>
            </a:r>
            <a:r>
              <a:rPr lang="hr-HR" altLang="en-HR">
                <a:solidFill>
                  <a:srgbClr val="00417E"/>
                </a:solidFill>
              </a:rPr>
              <a:t>č</a:t>
            </a:r>
            <a:r>
              <a:rPr lang="en-US" altLang="en-HR">
                <a:solidFill>
                  <a:srgbClr val="00417E"/>
                </a:solidFill>
              </a:rPr>
              <a:t>na energija E</a:t>
            </a:r>
            <a:r>
              <a:rPr lang="en-US" altLang="en-HR" baseline="-25000">
                <a:solidFill>
                  <a:srgbClr val="00417E"/>
                </a:solidFill>
              </a:rPr>
              <a:t>c </a:t>
            </a:r>
            <a:r>
              <a:rPr lang="en-US" altLang="en-HR">
                <a:solidFill>
                  <a:srgbClr val="00417E"/>
                </a:solidFill>
              </a:rPr>
              <a:t>je energija kod koje je gubitak energije</a:t>
            </a:r>
          </a:p>
          <a:p>
            <a:r>
              <a:rPr lang="en-US" altLang="en-HR">
                <a:solidFill>
                  <a:srgbClr val="00417E"/>
                </a:solidFill>
              </a:rPr>
              <a:t>na zra</a:t>
            </a:r>
            <a:r>
              <a:rPr lang="hr-HR" altLang="en-HR">
                <a:solidFill>
                  <a:srgbClr val="00417E"/>
                </a:solidFill>
              </a:rPr>
              <a:t>č</a:t>
            </a:r>
            <a:r>
              <a:rPr lang="en-US" altLang="en-HR">
                <a:solidFill>
                  <a:srgbClr val="00417E"/>
                </a:solidFill>
              </a:rPr>
              <a:t>enje jednak gubitku energije na ionizaciju.</a:t>
            </a:r>
          </a:p>
        </p:txBody>
      </p:sp>
      <p:graphicFrame>
        <p:nvGraphicFramePr>
          <p:cNvPr id="60423" name="Object 7">
            <a:extLst>
              <a:ext uri="{FF2B5EF4-FFF2-40B4-BE49-F238E27FC236}">
                <a16:creationId xmlns:a16="http://schemas.microsoft.com/office/drawing/2014/main" id="{29203B7A-D054-7B59-D853-38E961AEE78A}"/>
              </a:ext>
            </a:extLst>
          </p:cNvPr>
          <p:cNvGraphicFramePr>
            <a:graphicFrameLocks noChangeAspect="1"/>
          </p:cNvGraphicFramePr>
          <p:nvPr/>
        </p:nvGraphicFramePr>
        <p:xfrm>
          <a:off x="1382713" y="5289550"/>
          <a:ext cx="1689100" cy="766763"/>
        </p:xfrm>
        <a:graphic>
          <a:graphicData uri="http://schemas.openxmlformats.org/presentationml/2006/ole">
            <mc:AlternateContent xmlns:mc="http://schemas.openxmlformats.org/markup-compatibility/2006">
              <mc:Choice xmlns:v="urn:schemas-microsoft-com:vml" Requires="v">
                <p:oleObj name="Jednadžba" r:id="rId4" imgW="21653500" imgH="9067800" progId="Equation.3">
                  <p:embed/>
                </p:oleObj>
              </mc:Choice>
              <mc:Fallback>
                <p:oleObj name="Jednadžba" r:id="rId4" imgW="21653500" imgH="9067800" progId="Equation.3">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82713" y="5289550"/>
                        <a:ext cx="1689100" cy="766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Tree>
  </p:cSld>
  <p:clrMapOvr>
    <a:masterClrMapping/>
  </p:clrMapOvr>
  <p:transition spd="med">
    <p:zo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978" name="Rectangle 2">
            <a:extLst>
              <a:ext uri="{FF2B5EF4-FFF2-40B4-BE49-F238E27FC236}">
                <a16:creationId xmlns:a16="http://schemas.microsoft.com/office/drawing/2014/main" id="{53733D0F-8AAC-77FE-13C3-F62CF36F4AA0}"/>
              </a:ext>
            </a:extLst>
          </p:cNvPr>
          <p:cNvSpPr>
            <a:spLocks noGrp="1" noChangeArrowheads="1"/>
          </p:cNvSpPr>
          <p:nvPr>
            <p:ph type="title"/>
          </p:nvPr>
        </p:nvSpPr>
        <p:spPr/>
        <p:txBody>
          <a:bodyPr/>
          <a:lstStyle/>
          <a:p>
            <a:pPr eaLnBrk="1" hangingPunct="1">
              <a:defRPr/>
            </a:pPr>
            <a:r>
              <a:rPr lang="hr-HR">
                <a:ea typeface="+mj-ea"/>
                <a:cs typeface="+mj-cs"/>
              </a:rPr>
              <a:t>Interakcija s materijom</a:t>
            </a:r>
            <a:endParaRPr lang="en-US">
              <a:ea typeface="+mj-ea"/>
              <a:cs typeface="+mj-cs"/>
            </a:endParaRPr>
          </a:p>
        </p:txBody>
      </p:sp>
      <p:sp>
        <p:nvSpPr>
          <p:cNvPr id="61442" name="Rectangle 3">
            <a:extLst>
              <a:ext uri="{FF2B5EF4-FFF2-40B4-BE49-F238E27FC236}">
                <a16:creationId xmlns:a16="http://schemas.microsoft.com/office/drawing/2014/main" id="{103AA9F4-06E8-E183-5EAF-59BDD701BE54}"/>
              </a:ext>
            </a:extLst>
          </p:cNvPr>
          <p:cNvSpPr>
            <a:spLocks noGrp="1" noChangeArrowheads="1"/>
          </p:cNvSpPr>
          <p:nvPr>
            <p:ph idx="1"/>
          </p:nvPr>
        </p:nvSpPr>
        <p:spPr>
          <a:xfrm>
            <a:off x="141288" y="914400"/>
            <a:ext cx="8594725" cy="1016000"/>
          </a:xfrm>
        </p:spPr>
        <p:txBody>
          <a:bodyPr/>
          <a:lstStyle/>
          <a:p>
            <a:pPr eaLnBrk="1" hangingPunct="1"/>
            <a:r>
              <a:rPr lang="hr-HR" altLang="en-HR">
                <a:ea typeface="ＭＳ Ｐゴシック" panose="020B0600070205080204" pitchFamily="34" charset="-128"/>
              </a:rPr>
              <a:t>Usporedba nuklearne interakcijske duljine (u cm) s radijacijskom duljinom (u cm) </a:t>
            </a:r>
            <a:r>
              <a:rPr lang="en-US" altLang="en-HR">
                <a:ea typeface="ＭＳ Ｐゴシック" panose="020B0600070205080204" pitchFamily="34" charset="-128"/>
              </a:rPr>
              <a:t> </a:t>
            </a:r>
            <a:endParaRPr lang="en-US" altLang="en-HR" sz="1800">
              <a:solidFill>
                <a:schemeClr val="bg1"/>
              </a:solidFill>
              <a:ea typeface="ＭＳ Ｐゴシック" panose="020B0600070205080204" pitchFamily="34" charset="-128"/>
            </a:endParaRPr>
          </a:p>
        </p:txBody>
      </p:sp>
      <p:sp>
        <p:nvSpPr>
          <p:cNvPr id="61443" name="Footer Placeholder 4">
            <a:extLst>
              <a:ext uri="{FF2B5EF4-FFF2-40B4-BE49-F238E27FC236}">
                <a16:creationId xmlns:a16="http://schemas.microsoft.com/office/drawing/2014/main" id="{46648A44-97CC-F42A-FF91-4CC19A3A4B53}"/>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hr-HR" altLang="en-HR" sz="1000">
                <a:solidFill>
                  <a:schemeClr val="bg2"/>
                </a:solidFill>
                <a:latin typeface="Helvetica" pitchFamily="2" charset="0"/>
              </a:rPr>
              <a:t>Mirko Planinić</a:t>
            </a:r>
            <a:endParaRPr lang="en-US" altLang="en-HR" sz="1400"/>
          </a:p>
        </p:txBody>
      </p:sp>
      <p:sp>
        <p:nvSpPr>
          <p:cNvPr id="61444" name="Date Placeholder 5">
            <a:extLst>
              <a:ext uri="{FF2B5EF4-FFF2-40B4-BE49-F238E27FC236}">
                <a16:creationId xmlns:a16="http://schemas.microsoft.com/office/drawing/2014/main" id="{27FDFB81-FBFF-C4B5-87BA-C57B047DD148}"/>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hr-HR" altLang="en-HR" sz="1000">
                <a:solidFill>
                  <a:schemeClr val="bg2"/>
                </a:solidFill>
                <a:latin typeface="Helvetica" pitchFamily="2" charset="0"/>
              </a:rPr>
              <a:t>Fizika elementarnih čestica</a:t>
            </a:r>
            <a:endParaRPr lang="en-US" altLang="en-HR" sz="1000">
              <a:solidFill>
                <a:schemeClr val="bg2"/>
              </a:solidFill>
              <a:latin typeface="Helvetica" pitchFamily="2" charset="0"/>
            </a:endParaRPr>
          </a:p>
          <a:p>
            <a:pPr>
              <a:spcBef>
                <a:spcPct val="10000"/>
              </a:spcBef>
            </a:pPr>
            <a:r>
              <a:rPr lang="hr-HR" altLang="en-HR" sz="1000">
                <a:solidFill>
                  <a:schemeClr val="bg2"/>
                </a:solidFill>
                <a:latin typeface="Helvetica" pitchFamily="2" charset="0"/>
              </a:rPr>
              <a:t>prosinac </a:t>
            </a:r>
            <a:r>
              <a:rPr lang="en-US" altLang="en-HR" sz="1000">
                <a:solidFill>
                  <a:schemeClr val="bg2"/>
                </a:solidFill>
                <a:latin typeface="Helvetica" pitchFamily="2" charset="0"/>
              </a:rPr>
              <a:t> 200</a:t>
            </a:r>
            <a:r>
              <a:rPr lang="hr-HR" altLang="en-HR" sz="1000">
                <a:solidFill>
                  <a:schemeClr val="bg2"/>
                </a:solidFill>
                <a:latin typeface="Helvetica" pitchFamily="2" charset="0"/>
              </a:rPr>
              <a:t>7</a:t>
            </a:r>
            <a:endParaRPr lang="en-US" altLang="en-HR" sz="1200"/>
          </a:p>
        </p:txBody>
      </p:sp>
      <p:graphicFrame>
        <p:nvGraphicFramePr>
          <p:cNvPr id="382980" name="Group 4">
            <a:extLst>
              <a:ext uri="{FF2B5EF4-FFF2-40B4-BE49-F238E27FC236}">
                <a16:creationId xmlns:a16="http://schemas.microsoft.com/office/drawing/2014/main" id="{43DFBB81-0E38-A1B5-5E67-5E4BC56FF86F}"/>
              </a:ext>
            </a:extLst>
          </p:cNvPr>
          <p:cNvGraphicFramePr>
            <a:graphicFrameLocks noGrp="1"/>
          </p:cNvGraphicFramePr>
          <p:nvPr/>
        </p:nvGraphicFramePr>
        <p:xfrm>
          <a:off x="387350" y="1654175"/>
          <a:ext cx="4678363" cy="5022852"/>
        </p:xfrm>
        <a:graphic>
          <a:graphicData uri="http://schemas.openxmlformats.org/drawingml/2006/table">
            <a:tbl>
              <a:tblPr/>
              <a:tblGrid>
                <a:gridCol w="831850">
                  <a:extLst>
                    <a:ext uri="{9D8B030D-6E8A-4147-A177-3AD203B41FA5}">
                      <a16:colId xmlns:a16="http://schemas.microsoft.com/office/drawing/2014/main" val="20000"/>
                    </a:ext>
                  </a:extLst>
                </a:gridCol>
                <a:gridCol w="327025">
                  <a:extLst>
                    <a:ext uri="{9D8B030D-6E8A-4147-A177-3AD203B41FA5}">
                      <a16:colId xmlns:a16="http://schemas.microsoft.com/office/drawing/2014/main" val="20001"/>
                    </a:ext>
                  </a:extLst>
                </a:gridCol>
                <a:gridCol w="487363">
                  <a:extLst>
                    <a:ext uri="{9D8B030D-6E8A-4147-A177-3AD203B41FA5}">
                      <a16:colId xmlns:a16="http://schemas.microsoft.com/office/drawing/2014/main" val="20002"/>
                    </a:ext>
                  </a:extLst>
                </a:gridCol>
                <a:gridCol w="539750">
                  <a:extLst>
                    <a:ext uri="{9D8B030D-6E8A-4147-A177-3AD203B41FA5}">
                      <a16:colId xmlns:a16="http://schemas.microsoft.com/office/drawing/2014/main" val="20003"/>
                    </a:ext>
                  </a:extLst>
                </a:gridCol>
                <a:gridCol w="596900">
                  <a:extLst>
                    <a:ext uri="{9D8B030D-6E8A-4147-A177-3AD203B41FA5}">
                      <a16:colId xmlns:a16="http://schemas.microsoft.com/office/drawing/2014/main" val="20004"/>
                    </a:ext>
                  </a:extLst>
                </a:gridCol>
                <a:gridCol w="625475">
                  <a:extLst>
                    <a:ext uri="{9D8B030D-6E8A-4147-A177-3AD203B41FA5}">
                      <a16:colId xmlns:a16="http://schemas.microsoft.com/office/drawing/2014/main" val="20005"/>
                    </a:ext>
                  </a:extLst>
                </a:gridCol>
                <a:gridCol w="1270000">
                  <a:extLst>
                    <a:ext uri="{9D8B030D-6E8A-4147-A177-3AD203B41FA5}">
                      <a16:colId xmlns:a16="http://schemas.microsoft.com/office/drawing/2014/main" val="20006"/>
                    </a:ext>
                  </a:extLst>
                </a:gridCol>
              </a:tblGrid>
              <a:tr h="552512">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Materi</a:t>
                      </a:r>
                      <a:r>
                        <a:rPr kumimoji="1" lang="hr-HR"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jal</a:t>
                      </a:r>
                      <a:endPar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endParaRP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A075"/>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Z</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A075"/>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A</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A075"/>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Z/A</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A075"/>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X</a:t>
                      </a:r>
                      <a:r>
                        <a:rPr kumimoji="1" lang="en-US" altLang="en-HR" sz="1200" b="0" i="0" u="none" strike="noStrike" cap="none" normalizeH="0" baseline="-25000">
                          <a:ln>
                            <a:noFill/>
                          </a:ln>
                          <a:solidFill>
                            <a:srgbClr val="000000"/>
                          </a:solidFill>
                          <a:effectLst/>
                          <a:latin typeface="Comic Sans MS" panose="030F0902030302020204" pitchFamily="66" charset="0"/>
                          <a:ea typeface="ＭＳ Ｐゴシック" panose="020B0600070205080204" pitchFamily="34" charset="-128"/>
                        </a:rPr>
                        <a:t>0</a:t>
                      </a: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 (cm)</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A075"/>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sym typeface="Symbol" pitchFamily="2" charset="2"/>
                        </a:rPr>
                        <a:t></a:t>
                      </a:r>
                      <a:r>
                        <a:rPr kumimoji="1" lang="en-US" altLang="en-HR" sz="1200" b="0" i="0" u="none" strike="noStrike" cap="none" normalizeH="0" baseline="-25000">
                          <a:ln>
                            <a:noFill/>
                          </a:ln>
                          <a:solidFill>
                            <a:srgbClr val="000000"/>
                          </a:solidFill>
                          <a:effectLst/>
                          <a:latin typeface="Comic Sans MS" panose="030F0902030302020204" pitchFamily="66" charset="0"/>
                          <a:ea typeface="ＭＳ Ｐゴシック" panose="020B0600070205080204" pitchFamily="34" charset="-128"/>
                          <a:sym typeface="Symbol" pitchFamily="2" charset="2"/>
                        </a:rPr>
                        <a:t>I</a:t>
                      </a: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 (cm)</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A075"/>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hr-HR"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Gustoća</a:t>
                      </a: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 (g/cm</a:t>
                      </a:r>
                      <a:r>
                        <a:rPr kumimoji="1" lang="en-US" altLang="en-HR" sz="1200" b="0" i="0" u="none" strike="noStrike" cap="none" normalizeH="0" baseline="30000">
                          <a:ln>
                            <a:noFill/>
                          </a:ln>
                          <a:solidFill>
                            <a:srgbClr val="000000"/>
                          </a:solidFill>
                          <a:effectLst/>
                          <a:latin typeface="Comic Sans MS" panose="030F0902030302020204" pitchFamily="66" charset="0"/>
                          <a:ea typeface="ＭＳ Ｐゴシック" panose="020B0600070205080204" pitchFamily="34" charset="-128"/>
                        </a:rPr>
                        <a:t>3</a:t>
                      </a: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A075"/>
                    </a:solidFill>
                  </a:tcPr>
                </a:tc>
                <a:extLst>
                  <a:ext uri="{0D108BD9-81ED-4DB2-BD59-A6C34878D82A}">
                    <a16:rowId xmlns:a16="http://schemas.microsoft.com/office/drawing/2014/main" val="10000"/>
                  </a:ext>
                </a:extLst>
              </a:tr>
              <a:tr h="401683">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H</a:t>
                      </a:r>
                      <a:r>
                        <a:rPr kumimoji="1" lang="en-US" altLang="en-HR" sz="1200" b="0" i="0" u="none" strike="noStrike" cap="none" normalizeH="0" baseline="-25000">
                          <a:ln>
                            <a:noFill/>
                          </a:ln>
                          <a:solidFill>
                            <a:srgbClr val="000000"/>
                          </a:solidFill>
                          <a:effectLst/>
                          <a:latin typeface="Comic Sans MS" panose="030F0902030302020204" pitchFamily="66" charset="0"/>
                          <a:ea typeface="ＭＳ Ｐゴシック" panose="020B0600070205080204" pitchFamily="34" charset="-128"/>
                        </a:rPr>
                        <a:t>2 </a:t>
                      </a: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a:t>
                      </a:r>
                      <a:r>
                        <a:rPr kumimoji="1" lang="hr-HR"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tek.</a:t>
                      </a: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A075"/>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1</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1.008</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0.992</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866</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718</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0.0708</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extLst>
                  <a:ext uri="{0D108BD9-81ED-4DB2-BD59-A6C34878D82A}">
                    <a16:rowId xmlns:a16="http://schemas.microsoft.com/office/drawing/2014/main" val="10001"/>
                  </a:ext>
                </a:extLst>
              </a:tr>
              <a:tr h="369930">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He</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A075"/>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2</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4.002</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0.500</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756</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520</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0.125</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extLst>
                  <a:ext uri="{0D108BD9-81ED-4DB2-BD59-A6C34878D82A}">
                    <a16:rowId xmlns:a16="http://schemas.microsoft.com/office/drawing/2014/main" val="10002"/>
                  </a:ext>
                </a:extLst>
              </a:tr>
              <a:tr h="369930">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C</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A075"/>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6</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12.01</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0.500</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18.8</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38.1</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2.27</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extLst>
                  <a:ext uri="{0D108BD9-81ED-4DB2-BD59-A6C34878D82A}">
                    <a16:rowId xmlns:a16="http://schemas.microsoft.com/office/drawing/2014/main" val="10003"/>
                  </a:ext>
                </a:extLst>
              </a:tr>
              <a:tr h="369739">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Al</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A075"/>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13</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26.98</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0.482</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8.9</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39.4</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2.70</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extLst>
                  <a:ext uri="{0D108BD9-81ED-4DB2-BD59-A6C34878D82A}">
                    <a16:rowId xmlns:a16="http://schemas.microsoft.com/office/drawing/2014/main" val="10004"/>
                  </a:ext>
                </a:extLst>
              </a:tr>
              <a:tr h="369930">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Cu</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A075"/>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29</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63.55</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0.456</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1.43</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15.1</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8.96</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extLst>
                  <a:ext uri="{0D108BD9-81ED-4DB2-BD59-A6C34878D82A}">
                    <a16:rowId xmlns:a16="http://schemas.microsoft.com/office/drawing/2014/main" val="10005"/>
                  </a:ext>
                </a:extLst>
              </a:tr>
              <a:tr h="369930">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Pb</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A075"/>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82</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207.2</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0.396</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0.56</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17.1</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11.4</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extLst>
                  <a:ext uri="{0D108BD9-81ED-4DB2-BD59-A6C34878D82A}">
                    <a16:rowId xmlns:a16="http://schemas.microsoft.com/office/drawing/2014/main" val="10006"/>
                  </a:ext>
                </a:extLst>
              </a:tr>
              <a:tr h="369739">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W</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A075"/>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74</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183.8</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0.403</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0.35</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9.58</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19.3</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extLst>
                  <a:ext uri="{0D108BD9-81ED-4DB2-BD59-A6C34878D82A}">
                    <a16:rowId xmlns:a16="http://schemas.microsoft.com/office/drawing/2014/main" val="10007"/>
                  </a:ext>
                </a:extLst>
              </a:tr>
              <a:tr h="369930">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U</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A075"/>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92</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238.0</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0.387</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0.32</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10.5</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19.0</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extLst>
                  <a:ext uri="{0D108BD9-81ED-4DB2-BD59-A6C34878D82A}">
                    <a16:rowId xmlns:a16="http://schemas.microsoft.com/office/drawing/2014/main" val="10008"/>
                  </a:ext>
                </a:extLst>
              </a:tr>
              <a:tr h="369930">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Scint.</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A075"/>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endParaRPr kumimoji="1" lang="hr-HR"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endParaRP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endParaRPr kumimoji="1" lang="hr-HR"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endParaRP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0.538</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42.4</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81.5</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1.03</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extLst>
                  <a:ext uri="{0D108BD9-81ED-4DB2-BD59-A6C34878D82A}">
                    <a16:rowId xmlns:a16="http://schemas.microsoft.com/office/drawing/2014/main" val="10009"/>
                  </a:ext>
                </a:extLst>
              </a:tr>
              <a:tr h="369930">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BGO</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A075"/>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endParaRPr kumimoji="1" lang="hr-HR"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endParaRP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endParaRPr kumimoji="1" lang="hr-HR"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endParaRP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0.421</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1.12</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22.1</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7.10</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extLst>
                  <a:ext uri="{0D108BD9-81ED-4DB2-BD59-A6C34878D82A}">
                    <a16:rowId xmlns:a16="http://schemas.microsoft.com/office/drawing/2014/main" val="10010"/>
                  </a:ext>
                </a:extLst>
              </a:tr>
              <a:tr h="369739">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CsI</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A075"/>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endParaRPr kumimoji="1" lang="hr-HR"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endParaRP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endParaRPr kumimoji="1" lang="hr-HR"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endParaRP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0.416</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1.85</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36.9</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4.53</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extLst>
                  <a:ext uri="{0D108BD9-81ED-4DB2-BD59-A6C34878D82A}">
                    <a16:rowId xmlns:a16="http://schemas.microsoft.com/office/drawing/2014/main" val="10011"/>
                  </a:ext>
                </a:extLst>
              </a:tr>
              <a:tr h="369930">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NaI</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A075"/>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endParaRPr kumimoji="1" lang="hr-HR"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endParaRP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endParaRPr kumimoji="1" lang="hr-HR"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endParaRP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0.427</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2.59</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41.1</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tc>
                  <a:txBody>
                    <a:bodyPr/>
                    <a:lstStyle>
                      <a:lvl1pPr>
                        <a:lnSpc>
                          <a:spcPct val="75000"/>
                        </a:lnSpc>
                        <a:spcBef>
                          <a:spcPct val="25000"/>
                        </a:spcBef>
                        <a:spcAft>
                          <a:spcPct val="25000"/>
                        </a:spcAft>
                        <a:buClr>
                          <a:srgbClr val="3333FF"/>
                        </a:buClr>
                        <a:buSzPct val="75000"/>
                        <a:buFont typeface="Monotype Sorts" pitchFamily="2" charset="2"/>
                        <a:defRPr kumimoji="1">
                          <a:solidFill>
                            <a:schemeClr val="bg2"/>
                          </a:solidFill>
                          <a:latin typeface="Comic Sans MS" panose="030F0902030302020204" pitchFamily="66" charset="0"/>
                          <a:ea typeface="ＭＳ Ｐゴシック" panose="020B0600070205080204" pitchFamily="34" charset="-128"/>
                        </a:defRPr>
                      </a:lvl1pPr>
                      <a:lvl2pPr marL="742950" indent="-285750">
                        <a:lnSpc>
                          <a:spcPct val="75000"/>
                        </a:lnSpc>
                        <a:spcBef>
                          <a:spcPct val="50000"/>
                        </a:spcBef>
                        <a:spcAft>
                          <a:spcPct val="25000"/>
                        </a:spcAft>
                        <a:buClr>
                          <a:srgbClr val="003300"/>
                        </a:buClr>
                        <a:defRPr kumimoji="1" sz="1600">
                          <a:solidFill>
                            <a:schemeClr val="bg2"/>
                          </a:solidFill>
                          <a:latin typeface="Comic Sans MS" panose="030F0902030302020204" pitchFamily="66" charset="0"/>
                          <a:ea typeface="ＭＳ Ｐゴシック" panose="020B0600070205080204" pitchFamily="34" charset="-128"/>
                        </a:defRPr>
                      </a:lvl2pPr>
                      <a:lvl3pPr marL="1143000" indent="-228600">
                        <a:spcBef>
                          <a:spcPct val="25000"/>
                        </a:spcBef>
                        <a:spcAft>
                          <a:spcPct val="25000"/>
                        </a:spcAft>
                        <a:buClr>
                          <a:srgbClr val="003300"/>
                        </a:buClr>
                        <a:buSzPct val="60000"/>
                        <a:buFont typeface="Monotype Sorts" pitchFamily="2" charset="2"/>
                        <a:defRPr kumimoji="1" sz="1400">
                          <a:solidFill>
                            <a:schemeClr val="bg2"/>
                          </a:solidFill>
                          <a:latin typeface="Comic Sans MS" panose="030F0902030302020204" pitchFamily="66" charset="0"/>
                          <a:ea typeface="ＭＳ Ｐゴシック" panose="020B0600070205080204" pitchFamily="34" charset="-128"/>
                        </a:defRPr>
                      </a:lvl3pPr>
                      <a:lvl4pPr marL="1600200" indent="-228600">
                        <a:lnSpc>
                          <a:spcPct val="75000"/>
                        </a:lnSpc>
                        <a:spcBef>
                          <a:spcPct val="50000"/>
                        </a:spcBef>
                        <a:spcAft>
                          <a:spcPct val="50000"/>
                        </a:spcAft>
                        <a:buClr>
                          <a:srgbClr val="003300"/>
                        </a:buClr>
                        <a:defRPr kumimoji="1" sz="1200">
                          <a:solidFill>
                            <a:schemeClr val="bg2"/>
                          </a:solidFill>
                          <a:latin typeface="Comic Sans MS" panose="030F0902030302020204" pitchFamily="66" charset="0"/>
                          <a:ea typeface="ＭＳ Ｐゴシック" panose="020B0600070205080204" pitchFamily="34" charset="-128"/>
                        </a:defRPr>
                      </a:lvl4pPr>
                      <a:lvl5pPr marL="2057400" indent="-228600">
                        <a:spcBef>
                          <a:spcPct val="20000"/>
                        </a:spcBef>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rgbClr val="003300"/>
                        </a:buClr>
                        <a:buSzPct val="50000"/>
                        <a:buFont typeface="Monotype Sorts" pitchFamily="2" charset="2"/>
                        <a:defRPr kumimoji="1" sz="1000">
                          <a:solidFill>
                            <a:schemeClr val="bg2"/>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75000"/>
                        </a:lnSpc>
                        <a:spcBef>
                          <a:spcPct val="25000"/>
                        </a:spcBef>
                        <a:spcAft>
                          <a:spcPct val="25000"/>
                        </a:spcAft>
                        <a:buClr>
                          <a:srgbClr val="3333FF"/>
                        </a:buClr>
                        <a:buSzPct val="75000"/>
                        <a:buFont typeface="Monotype Sorts" pitchFamily="2" charset="2"/>
                        <a:buNone/>
                        <a:tabLst/>
                      </a:pPr>
                      <a:r>
                        <a:rPr kumimoji="1" lang="en-US" altLang="en-HR" sz="1200" b="0" i="0" u="none" strike="noStrike" cap="none" normalizeH="0" baseline="0">
                          <a:ln>
                            <a:noFill/>
                          </a:ln>
                          <a:solidFill>
                            <a:srgbClr val="000000"/>
                          </a:solidFill>
                          <a:effectLst/>
                          <a:latin typeface="Comic Sans MS" panose="030F0902030302020204" pitchFamily="66" charset="0"/>
                          <a:ea typeface="ＭＳ Ｐゴシック" panose="020B0600070205080204" pitchFamily="34" charset="-128"/>
                        </a:rPr>
                        <a:t>3.67</a:t>
                      </a:r>
                    </a:p>
                  </a:txBody>
                  <a:tcPr marL="84421" marR="84421" marT="45725" marB="45725" horzOverflow="overflow">
                    <a:lnL w="28575" cap="flat" cmpd="sng" algn="ctr">
                      <a:solidFill>
                        <a:srgbClr val="000000"/>
                      </a:solidFill>
                      <a:prstDash val="solid"/>
                      <a:round/>
                      <a:headEnd type="none" w="sm" len="sm"/>
                      <a:tailEnd type="none" w="sm" len="sm"/>
                    </a:lnL>
                    <a:lnR w="28575" cap="flat" cmpd="sng" algn="ctr">
                      <a:solidFill>
                        <a:srgbClr val="000000"/>
                      </a:solidFill>
                      <a:prstDash val="solid"/>
                      <a:round/>
                      <a:headEnd type="none" w="sm" len="sm"/>
                      <a:tailEnd type="none" w="sm" len="sm"/>
                    </a:lnR>
                    <a:lnT w="28575" cap="flat" cmpd="sng" algn="ctr">
                      <a:solidFill>
                        <a:srgbClr val="000000"/>
                      </a:solidFill>
                      <a:prstDash val="solid"/>
                      <a:round/>
                      <a:headEnd type="none" w="sm" len="sm"/>
                      <a:tailEnd type="none" w="sm" len="sm"/>
                    </a:lnT>
                    <a:lnB w="28575" cap="flat" cmpd="sng" algn="ctr">
                      <a:solidFill>
                        <a:srgbClr val="000000"/>
                      </a:solidFill>
                      <a:prstDash val="solid"/>
                      <a:round/>
                      <a:headEnd type="none" w="sm" len="sm"/>
                      <a:tailEnd type="none" w="sm" len="sm"/>
                    </a:lnB>
                    <a:lnTlToBr>
                      <a:noFill/>
                    </a:lnTlToBr>
                    <a:lnBlToTr>
                      <a:noFill/>
                    </a:lnBlToTr>
                    <a:solidFill>
                      <a:srgbClr val="FFE17C"/>
                    </a:solidFill>
                  </a:tcPr>
                </a:tc>
                <a:extLst>
                  <a:ext uri="{0D108BD9-81ED-4DB2-BD59-A6C34878D82A}">
                    <a16:rowId xmlns:a16="http://schemas.microsoft.com/office/drawing/2014/main" val="10012"/>
                  </a:ext>
                </a:extLst>
              </a:tr>
            </a:tbl>
          </a:graphicData>
        </a:graphic>
      </p:graphicFrame>
      <p:grpSp>
        <p:nvGrpSpPr>
          <p:cNvPr id="61559" name="Group 118">
            <a:extLst>
              <a:ext uri="{FF2B5EF4-FFF2-40B4-BE49-F238E27FC236}">
                <a16:creationId xmlns:a16="http://schemas.microsoft.com/office/drawing/2014/main" id="{A573EF00-D5E5-B190-FF5E-9BB6429659D4}"/>
              </a:ext>
            </a:extLst>
          </p:cNvPr>
          <p:cNvGrpSpPr>
            <a:grpSpLocks/>
          </p:cNvGrpSpPr>
          <p:nvPr/>
        </p:nvGrpSpPr>
        <p:grpSpPr bwMode="auto">
          <a:xfrm>
            <a:off x="5059363" y="1524000"/>
            <a:ext cx="3956050" cy="3659188"/>
            <a:chOff x="3452" y="960"/>
            <a:chExt cx="2698" cy="2305"/>
          </a:xfrm>
        </p:grpSpPr>
        <p:pic>
          <p:nvPicPr>
            <p:cNvPr id="61564" name="Picture 119">
              <a:extLst>
                <a:ext uri="{FF2B5EF4-FFF2-40B4-BE49-F238E27FC236}">
                  <a16:creationId xmlns:a16="http://schemas.microsoft.com/office/drawing/2014/main" id="{53F91CF9-A155-FAD2-7B73-DE6F289C985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8051"/>
            <a:stretch>
              <a:fillRect/>
            </a:stretch>
          </p:blipFill>
          <p:spPr bwMode="auto">
            <a:xfrm>
              <a:off x="3452" y="1229"/>
              <a:ext cx="2698" cy="2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
          <p:nvSpPr>
            <p:cNvPr id="61565" name="Rectangle 120">
              <a:extLst>
                <a:ext uri="{FF2B5EF4-FFF2-40B4-BE49-F238E27FC236}">
                  <a16:creationId xmlns:a16="http://schemas.microsoft.com/office/drawing/2014/main" id="{714D33D9-AAD4-5AB2-1830-AF5C5AA910DB}"/>
                </a:ext>
              </a:extLst>
            </p:cNvPr>
            <p:cNvSpPr>
              <a:spLocks noChangeArrowheads="1"/>
            </p:cNvSpPr>
            <p:nvPr/>
          </p:nvSpPr>
          <p:spPr bwMode="auto">
            <a:xfrm>
              <a:off x="4263" y="960"/>
              <a:ext cx="1211" cy="298"/>
            </a:xfrm>
            <a:prstGeom prst="rect">
              <a:avLst/>
            </a:prstGeom>
            <a:solidFill>
              <a:srgbClr val="FFFFFF"/>
            </a:solidFill>
            <a:ln w="12700">
              <a:solidFill>
                <a:srgbClr val="FFFFFF"/>
              </a:solidFill>
              <a:miter lim="800000"/>
              <a:headEnd type="none" w="sm" len="sm"/>
              <a:tailEnd type="none" w="sm" len="sm"/>
            </a:ln>
          </p:spPr>
          <p:txBody>
            <a:bodyPr wrap="none" anchor="ct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endParaRPr lang="en-HR" altLang="en-HR"/>
            </a:p>
          </p:txBody>
        </p:sp>
      </p:grpSp>
      <p:sp>
        <p:nvSpPr>
          <p:cNvPr id="61560" name="Text Box 121">
            <a:extLst>
              <a:ext uri="{FF2B5EF4-FFF2-40B4-BE49-F238E27FC236}">
                <a16:creationId xmlns:a16="http://schemas.microsoft.com/office/drawing/2014/main" id="{BDEBBECD-BC8E-E914-8459-0EC17961D6E6}"/>
              </a:ext>
            </a:extLst>
          </p:cNvPr>
          <p:cNvSpPr txBox="1">
            <a:spLocks noChangeArrowheads="1"/>
          </p:cNvSpPr>
          <p:nvPr/>
        </p:nvSpPr>
        <p:spPr bwMode="auto">
          <a:xfrm>
            <a:off x="7308850" y="2511425"/>
            <a:ext cx="252413" cy="369888"/>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en-US" altLang="en-HR" sz="900">
                <a:solidFill>
                  <a:srgbClr val="000000"/>
                </a:solidFill>
                <a:sym typeface="Symbol" pitchFamily="2" charset="2"/>
              </a:rPr>
              <a:t></a:t>
            </a:r>
            <a:r>
              <a:rPr lang="en-US" altLang="en-HR" sz="900" baseline="-25000">
                <a:solidFill>
                  <a:srgbClr val="000000"/>
                </a:solidFill>
              </a:rPr>
              <a:t>I</a:t>
            </a:r>
            <a:endParaRPr lang="en-US" altLang="en-HR" sz="900">
              <a:solidFill>
                <a:srgbClr val="000000"/>
              </a:solidFill>
            </a:endParaRPr>
          </a:p>
        </p:txBody>
      </p:sp>
      <p:sp>
        <p:nvSpPr>
          <p:cNvPr id="61561" name="Text Box 122">
            <a:extLst>
              <a:ext uri="{FF2B5EF4-FFF2-40B4-BE49-F238E27FC236}">
                <a16:creationId xmlns:a16="http://schemas.microsoft.com/office/drawing/2014/main" id="{C8DE121B-9F23-FF63-D285-E5F98DEA17ED}"/>
              </a:ext>
            </a:extLst>
          </p:cNvPr>
          <p:cNvSpPr txBox="1">
            <a:spLocks noChangeArrowheads="1"/>
          </p:cNvSpPr>
          <p:nvPr/>
        </p:nvSpPr>
        <p:spPr bwMode="auto">
          <a:xfrm>
            <a:off x="7315200" y="3562350"/>
            <a:ext cx="274638" cy="369888"/>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en-US" altLang="en-HR" sz="900">
                <a:solidFill>
                  <a:srgbClr val="000000"/>
                </a:solidFill>
                <a:sym typeface="Symbol" pitchFamily="2" charset="2"/>
              </a:rPr>
              <a:t>X</a:t>
            </a:r>
            <a:r>
              <a:rPr lang="en-US" altLang="en-HR" sz="900" baseline="-25000">
                <a:solidFill>
                  <a:srgbClr val="000000"/>
                </a:solidFill>
              </a:rPr>
              <a:t>0</a:t>
            </a:r>
            <a:endParaRPr lang="en-US" altLang="en-HR" sz="900">
              <a:solidFill>
                <a:srgbClr val="000000"/>
              </a:solidFill>
            </a:endParaRPr>
          </a:p>
        </p:txBody>
      </p:sp>
      <p:sp>
        <p:nvSpPr>
          <p:cNvPr id="61562" name="Text Box 123">
            <a:extLst>
              <a:ext uri="{FF2B5EF4-FFF2-40B4-BE49-F238E27FC236}">
                <a16:creationId xmlns:a16="http://schemas.microsoft.com/office/drawing/2014/main" id="{51719951-772F-920A-E226-83A30698F6DE}"/>
              </a:ext>
            </a:extLst>
          </p:cNvPr>
          <p:cNvSpPr txBox="1">
            <a:spLocks noChangeArrowheads="1"/>
          </p:cNvSpPr>
          <p:nvPr/>
        </p:nvSpPr>
        <p:spPr bwMode="auto">
          <a:xfrm rot="-5400000">
            <a:off x="4714876" y="3481387"/>
            <a:ext cx="1123950" cy="307975"/>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en-US" altLang="en-HR" sz="1400">
                <a:solidFill>
                  <a:srgbClr val="000000"/>
                </a:solidFill>
                <a:sym typeface="Symbol" pitchFamily="2" charset="2"/>
              </a:rPr>
              <a:t>X</a:t>
            </a:r>
            <a:r>
              <a:rPr lang="en-US" altLang="en-HR" sz="1400" baseline="-25000">
                <a:solidFill>
                  <a:srgbClr val="000000"/>
                </a:solidFill>
              </a:rPr>
              <a:t>0</a:t>
            </a:r>
            <a:r>
              <a:rPr lang="en-US" altLang="en-HR" sz="1400">
                <a:solidFill>
                  <a:srgbClr val="000000"/>
                </a:solidFill>
              </a:rPr>
              <a:t>, </a:t>
            </a:r>
            <a:r>
              <a:rPr lang="en-US" altLang="en-HR" sz="1400">
                <a:solidFill>
                  <a:srgbClr val="000000"/>
                </a:solidFill>
                <a:sym typeface="Symbol" pitchFamily="2" charset="2"/>
              </a:rPr>
              <a:t></a:t>
            </a:r>
            <a:r>
              <a:rPr lang="en-US" altLang="en-HR" sz="1400" baseline="-25000">
                <a:solidFill>
                  <a:srgbClr val="000000"/>
                </a:solidFill>
                <a:sym typeface="Symbol" pitchFamily="2" charset="2"/>
              </a:rPr>
              <a:t>0</a:t>
            </a:r>
            <a:r>
              <a:rPr lang="en-US" altLang="en-HR" sz="1400">
                <a:solidFill>
                  <a:srgbClr val="000000"/>
                </a:solidFill>
                <a:sym typeface="Symbol" pitchFamily="2" charset="2"/>
              </a:rPr>
              <a:t> [cm]</a:t>
            </a:r>
            <a:endParaRPr lang="en-US" altLang="en-HR" sz="1400">
              <a:solidFill>
                <a:srgbClr val="000000"/>
              </a:solidFill>
            </a:endParaRPr>
          </a:p>
        </p:txBody>
      </p:sp>
      <p:sp>
        <p:nvSpPr>
          <p:cNvPr id="61563" name="Text Box 124">
            <a:extLst>
              <a:ext uri="{FF2B5EF4-FFF2-40B4-BE49-F238E27FC236}">
                <a16:creationId xmlns:a16="http://schemas.microsoft.com/office/drawing/2014/main" id="{3F0DB7B4-C0DF-A74B-59ED-4F21519394E4}"/>
              </a:ext>
            </a:extLst>
          </p:cNvPr>
          <p:cNvSpPr txBox="1">
            <a:spLocks noChangeArrowheads="1"/>
          </p:cNvSpPr>
          <p:nvPr/>
        </p:nvSpPr>
        <p:spPr bwMode="auto">
          <a:xfrm>
            <a:off x="7148513" y="5021263"/>
            <a:ext cx="276225" cy="3048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en-US" altLang="en-HR" sz="1400">
                <a:solidFill>
                  <a:srgbClr val="000000"/>
                </a:solidFill>
              </a:rPr>
              <a:t>Z</a:t>
            </a:r>
          </a:p>
        </p:txBody>
      </p:sp>
    </p:spTree>
  </p:cSld>
  <p:clrMapOvr>
    <a:masterClrMapping/>
  </p:clrMapOvr>
  <p:transition spd="med">
    <p:zo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834" name="Rectangle 2">
            <a:extLst>
              <a:ext uri="{FF2B5EF4-FFF2-40B4-BE49-F238E27FC236}">
                <a16:creationId xmlns:a16="http://schemas.microsoft.com/office/drawing/2014/main" id="{CA4C3205-114D-5A1F-3116-0BC22CDB9DD4}"/>
              </a:ext>
            </a:extLst>
          </p:cNvPr>
          <p:cNvSpPr>
            <a:spLocks noGrp="1" noChangeArrowheads="1"/>
          </p:cNvSpPr>
          <p:nvPr>
            <p:ph type="title"/>
          </p:nvPr>
        </p:nvSpPr>
        <p:spPr>
          <a:xfrm>
            <a:off x="1828800" y="84138"/>
            <a:ext cx="5486400" cy="508000"/>
          </a:xfrm>
        </p:spPr>
        <p:txBody>
          <a:bodyPr/>
          <a:lstStyle/>
          <a:p>
            <a:pPr eaLnBrk="1" hangingPunct="1">
              <a:defRPr/>
            </a:pPr>
            <a:r>
              <a:rPr lang="en-US" altLang="en-HR">
                <a:ea typeface="ＭＳ Ｐゴシック" panose="020B0600070205080204" pitchFamily="34" charset="-128"/>
              </a:rPr>
              <a:t>Čerenkovljev</a:t>
            </a:r>
            <a:r>
              <a:rPr lang="hr-HR" altLang="en-HR">
                <a:ea typeface="ＭＳ Ｐゴシック" panose="020B0600070205080204" pitchFamily="34" charset="-128"/>
              </a:rPr>
              <a:t>o zračenje</a:t>
            </a:r>
            <a:endParaRPr lang="en-US" altLang="en-HR">
              <a:ea typeface="ＭＳ Ｐゴシック" panose="020B0600070205080204" pitchFamily="34" charset="-128"/>
            </a:endParaRPr>
          </a:p>
        </p:txBody>
      </p:sp>
      <p:sp>
        <p:nvSpPr>
          <p:cNvPr id="63490" name="Footer Placeholder 4">
            <a:extLst>
              <a:ext uri="{FF2B5EF4-FFF2-40B4-BE49-F238E27FC236}">
                <a16:creationId xmlns:a16="http://schemas.microsoft.com/office/drawing/2014/main" id="{C18BCD1B-B79E-0ECD-B15B-FA53D7169049}"/>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hr-HR" altLang="en-HR" sz="1000">
                <a:solidFill>
                  <a:schemeClr val="bg2"/>
                </a:solidFill>
                <a:latin typeface="Helvetica" pitchFamily="2" charset="0"/>
              </a:rPr>
              <a:t>Mirko Planinić</a:t>
            </a:r>
            <a:endParaRPr lang="en-US" altLang="en-HR" sz="1400"/>
          </a:p>
        </p:txBody>
      </p:sp>
      <p:sp>
        <p:nvSpPr>
          <p:cNvPr id="63491" name="Text Box 3">
            <a:extLst>
              <a:ext uri="{FF2B5EF4-FFF2-40B4-BE49-F238E27FC236}">
                <a16:creationId xmlns:a16="http://schemas.microsoft.com/office/drawing/2014/main" id="{56676FB9-4110-7246-8B7A-E7B9DC365359}"/>
              </a:ext>
            </a:extLst>
          </p:cNvPr>
          <p:cNvSpPr txBox="1">
            <a:spLocks noChangeArrowheads="1"/>
          </p:cNvSpPr>
          <p:nvPr/>
        </p:nvSpPr>
        <p:spPr bwMode="auto">
          <a:xfrm>
            <a:off x="368300" y="1035050"/>
            <a:ext cx="4202113"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22250" indent="-222250">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buClr>
                <a:srgbClr val="FF0000"/>
              </a:buClr>
              <a:buSzPct val="75000"/>
              <a:buFont typeface="Monotype Sorts" pitchFamily="2" charset="2"/>
              <a:buNone/>
            </a:pPr>
            <a:r>
              <a:rPr lang="en-US" altLang="en-HR" sz="2000" i="1">
                <a:solidFill>
                  <a:srgbClr val="FF0000"/>
                </a:solidFill>
                <a:latin typeface="Comic Sans MS" panose="030F0902030302020204" pitchFamily="66" charset="0"/>
              </a:rPr>
              <a:t>Čerenkovljev efekt </a:t>
            </a:r>
            <a:r>
              <a:rPr lang="en-US" altLang="en-HR" sz="2000">
                <a:solidFill>
                  <a:srgbClr val="000000"/>
                </a:solidFill>
                <a:latin typeface="Comic Sans MS" panose="030F0902030302020204" pitchFamily="66" charset="0"/>
              </a:rPr>
              <a:t>nastaje kad se nabijena čestica kre</a:t>
            </a:r>
            <a:r>
              <a:rPr lang="hr-HR" altLang="en-HR" sz="2000">
                <a:solidFill>
                  <a:srgbClr val="000000"/>
                </a:solidFill>
                <a:latin typeface="Comic Sans MS" panose="030F0902030302020204" pitchFamily="66" charset="0"/>
              </a:rPr>
              <a:t>ć</a:t>
            </a:r>
            <a:r>
              <a:rPr lang="en-US" altLang="en-HR" sz="2000">
                <a:solidFill>
                  <a:srgbClr val="000000"/>
                </a:solidFill>
                <a:latin typeface="Comic Sans MS" panose="030F0902030302020204" pitchFamily="66" charset="0"/>
              </a:rPr>
              <a:t>e brzinom ve</a:t>
            </a:r>
            <a:r>
              <a:rPr lang="hr-HR" altLang="en-HR" sz="2000">
                <a:solidFill>
                  <a:srgbClr val="000000"/>
                </a:solidFill>
                <a:latin typeface="Comic Sans MS" panose="030F0902030302020204" pitchFamily="66" charset="0"/>
              </a:rPr>
              <a:t>ć</a:t>
            </a:r>
            <a:r>
              <a:rPr lang="en-US" altLang="en-HR" sz="2000">
                <a:solidFill>
                  <a:srgbClr val="000000"/>
                </a:solidFill>
                <a:latin typeface="Comic Sans MS" panose="030F0902030302020204" pitchFamily="66" charset="0"/>
              </a:rPr>
              <a:t>om od </a:t>
            </a:r>
            <a:r>
              <a:rPr lang="en-US" altLang="en-HR" sz="2000" i="1">
                <a:solidFill>
                  <a:srgbClr val="000000"/>
                </a:solidFill>
                <a:latin typeface="Comic Sans MS" panose="030F0902030302020204" pitchFamily="66" charset="0"/>
              </a:rPr>
              <a:t>c/n </a:t>
            </a:r>
            <a:r>
              <a:rPr lang="en-US" altLang="en-HR" sz="2000">
                <a:solidFill>
                  <a:srgbClr val="000000"/>
                </a:solidFill>
                <a:latin typeface="Comic Sans MS" panose="030F0902030302020204" pitchFamily="66" charset="0"/>
              </a:rPr>
              <a:t>(brzinom svjetlosti u tom mediju) gdje je </a:t>
            </a:r>
            <a:endParaRPr lang="hr-HR" altLang="en-HR" sz="2000">
              <a:solidFill>
                <a:srgbClr val="000000"/>
              </a:solidFill>
              <a:latin typeface="Comic Sans MS" panose="030F0902030302020204" pitchFamily="66" charset="0"/>
            </a:endParaRPr>
          </a:p>
          <a:p>
            <a:pPr>
              <a:buClr>
                <a:srgbClr val="FF0000"/>
              </a:buClr>
              <a:buSzPct val="75000"/>
              <a:buFont typeface="Monotype Sorts" pitchFamily="2" charset="2"/>
              <a:buChar char="l"/>
            </a:pPr>
            <a:r>
              <a:rPr lang="hr-HR" altLang="en-HR" sz="2000">
                <a:solidFill>
                  <a:schemeClr val="bg2"/>
                </a:solidFill>
                <a:latin typeface="Comic Sans MS" panose="030F0902030302020204" pitchFamily="66" charset="0"/>
              </a:rPr>
              <a:t> </a:t>
            </a:r>
            <a:r>
              <a:rPr lang="en-US" altLang="en-HR" sz="2000" i="1">
                <a:solidFill>
                  <a:schemeClr val="bg2"/>
                </a:solidFill>
                <a:latin typeface="Comic Sans MS" panose="030F0902030302020204" pitchFamily="66" charset="0"/>
              </a:rPr>
              <a:t>c</a:t>
            </a:r>
            <a:r>
              <a:rPr lang="en-US" altLang="en-HR" sz="2000">
                <a:solidFill>
                  <a:schemeClr val="bg2"/>
                </a:solidFill>
                <a:latin typeface="Comic Sans MS" panose="030F0902030302020204" pitchFamily="66" charset="0"/>
              </a:rPr>
              <a:t> brzina svjetlosti u vakuumu</a:t>
            </a:r>
          </a:p>
          <a:p>
            <a:pPr>
              <a:buClr>
                <a:srgbClr val="FF0000"/>
              </a:buClr>
              <a:buSzPct val="75000"/>
              <a:buFont typeface="Monotype Sorts" pitchFamily="2" charset="2"/>
              <a:buChar char="l"/>
            </a:pPr>
            <a:r>
              <a:rPr lang="en-US" altLang="en-HR" sz="2000" i="1">
                <a:solidFill>
                  <a:schemeClr val="bg2"/>
                </a:solidFill>
                <a:latin typeface="Comic Sans MS" panose="030F0902030302020204" pitchFamily="66" charset="0"/>
              </a:rPr>
              <a:t>n</a:t>
            </a:r>
            <a:r>
              <a:rPr lang="en-US" altLang="en-HR" sz="2000">
                <a:solidFill>
                  <a:schemeClr val="bg2"/>
                </a:solidFill>
                <a:latin typeface="Comic Sans MS" panose="030F0902030302020204" pitchFamily="66" charset="0"/>
              </a:rPr>
              <a:t> index loma u tom sredstvu</a:t>
            </a:r>
            <a:endParaRPr lang="hr-HR" altLang="en-HR" sz="2000">
              <a:solidFill>
                <a:schemeClr val="bg2"/>
              </a:solidFill>
              <a:latin typeface="Comic Sans MS" panose="030F0902030302020204" pitchFamily="66" charset="0"/>
            </a:endParaRPr>
          </a:p>
          <a:p>
            <a:pPr>
              <a:buClr>
                <a:srgbClr val="FF0000"/>
              </a:buClr>
              <a:buSzPct val="75000"/>
              <a:buFontTx/>
              <a:buChar char="o"/>
            </a:pPr>
            <a:endParaRPr lang="en-US" altLang="en-HR" sz="2000">
              <a:latin typeface="Comic Sans MS" panose="030F0902030302020204" pitchFamily="66" charset="0"/>
            </a:endParaRPr>
          </a:p>
        </p:txBody>
      </p:sp>
      <p:sp>
        <p:nvSpPr>
          <p:cNvPr id="63492" name="Text Box 4">
            <a:extLst>
              <a:ext uri="{FF2B5EF4-FFF2-40B4-BE49-F238E27FC236}">
                <a16:creationId xmlns:a16="http://schemas.microsoft.com/office/drawing/2014/main" id="{1B77A22C-E49A-1852-81B0-C853BA7A5C08}"/>
              </a:ext>
            </a:extLst>
          </p:cNvPr>
          <p:cNvSpPr txBox="1">
            <a:spLocks noChangeArrowheads="1"/>
          </p:cNvSpPr>
          <p:nvPr/>
        </p:nvSpPr>
        <p:spPr bwMode="auto">
          <a:xfrm>
            <a:off x="5011738" y="1817688"/>
            <a:ext cx="4292600" cy="461962"/>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en-US" altLang="en-HR">
                <a:solidFill>
                  <a:srgbClr val="33CC33"/>
                </a:solidFill>
                <a:sym typeface="Wingdings" pitchFamily="2" charset="2"/>
              </a:rPr>
              <a:t> </a:t>
            </a:r>
            <a:r>
              <a:rPr lang="en-US" altLang="en-HR">
                <a:solidFill>
                  <a:srgbClr val="33CC33"/>
                </a:solidFill>
              </a:rPr>
              <a:t>Emitira se </a:t>
            </a:r>
            <a:r>
              <a:rPr lang="en-US" altLang="en-US">
                <a:solidFill>
                  <a:srgbClr val="33CC33"/>
                </a:solidFill>
              </a:rPr>
              <a:t>“</a:t>
            </a:r>
            <a:r>
              <a:rPr lang="en-US" altLang="en-HR">
                <a:solidFill>
                  <a:srgbClr val="33CC33"/>
                </a:solidFill>
              </a:rPr>
              <a:t>udarni val</a:t>
            </a:r>
            <a:r>
              <a:rPr lang="en-US" altLang="en-US">
                <a:solidFill>
                  <a:srgbClr val="33CC33"/>
                </a:solidFill>
              </a:rPr>
              <a:t>”</a:t>
            </a:r>
            <a:r>
              <a:rPr lang="en-US" altLang="en-HR">
                <a:solidFill>
                  <a:srgbClr val="33CC33"/>
                </a:solidFill>
              </a:rPr>
              <a:t> fotona</a:t>
            </a:r>
            <a:endParaRPr lang="en-GB" altLang="en-HR">
              <a:solidFill>
                <a:srgbClr val="33CC33"/>
              </a:solidFill>
            </a:endParaRPr>
          </a:p>
        </p:txBody>
      </p:sp>
      <p:sp>
        <p:nvSpPr>
          <p:cNvPr id="63493" name="Rectangle 5">
            <a:extLst>
              <a:ext uri="{FF2B5EF4-FFF2-40B4-BE49-F238E27FC236}">
                <a16:creationId xmlns:a16="http://schemas.microsoft.com/office/drawing/2014/main" id="{09EF39D0-6CE3-6413-AB41-6EDA7384089F}"/>
              </a:ext>
            </a:extLst>
          </p:cNvPr>
          <p:cNvSpPr>
            <a:spLocks noChangeArrowheads="1"/>
          </p:cNvSpPr>
          <p:nvPr/>
        </p:nvSpPr>
        <p:spPr bwMode="auto">
          <a:xfrm>
            <a:off x="0" y="3962400"/>
            <a:ext cx="9144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endParaRPr lang="en-HR" altLang="en-HR"/>
          </a:p>
        </p:txBody>
      </p:sp>
      <p:pic>
        <p:nvPicPr>
          <p:cNvPr id="63494" name="Picture 6" descr="cerenkov_front">
            <a:extLst>
              <a:ext uri="{FF2B5EF4-FFF2-40B4-BE49-F238E27FC236}">
                <a16:creationId xmlns:a16="http://schemas.microsoft.com/office/drawing/2014/main" id="{E6D175C4-900F-EBEB-1CA6-6F0B1BC70F4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5711" t="5724"/>
          <a:stretch>
            <a:fillRect/>
          </a:stretch>
        </p:blipFill>
        <p:spPr bwMode="auto">
          <a:xfrm>
            <a:off x="2124075" y="3292475"/>
            <a:ext cx="5842000" cy="282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495" name="TekstniOkvir 8">
            <a:extLst>
              <a:ext uri="{FF2B5EF4-FFF2-40B4-BE49-F238E27FC236}">
                <a16:creationId xmlns:a16="http://schemas.microsoft.com/office/drawing/2014/main" id="{F9E436F8-FFC2-6570-1127-B88CC70620AA}"/>
              </a:ext>
            </a:extLst>
          </p:cNvPr>
          <p:cNvSpPr txBox="1">
            <a:spLocks noChangeArrowheads="1"/>
          </p:cNvSpPr>
          <p:nvPr/>
        </p:nvSpPr>
        <p:spPr bwMode="auto">
          <a:xfrm>
            <a:off x="628650" y="4225925"/>
            <a:ext cx="9953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hr-HR" altLang="en-HR" dirty="0">
                <a:solidFill>
                  <a:srgbClr val="00487A"/>
                </a:solidFill>
                <a:hlinkClick r:id="rId6"/>
              </a:rPr>
              <a:t>Simul.</a:t>
            </a:r>
            <a:endParaRPr lang="en-US" altLang="en-HR" dirty="0">
              <a:solidFill>
                <a:srgbClr val="00487A"/>
              </a:solidFill>
            </a:endParaRPr>
          </a:p>
        </p:txBody>
      </p:sp>
      <p:pic>
        <p:nvPicPr>
          <p:cNvPr id="3" name="mach1.mpeg">
            <a:hlinkClick r:id="" action="ppaction://media"/>
            <a:extLst>
              <a:ext uri="{FF2B5EF4-FFF2-40B4-BE49-F238E27FC236}">
                <a16:creationId xmlns:a16="http://schemas.microsoft.com/office/drawing/2014/main" id="{A7118AC9-5419-5626-DB57-4C92A824A24E}"/>
              </a:ext>
            </a:extLst>
          </p:cNvPr>
          <p:cNvPicPr>
            <a:picLocks noRot="1" noChangeAspect="1"/>
          </p:cNvPicPr>
          <p:nvPr>
            <a:videoFile r:link="rId2"/>
            <p:extLst>
              <p:ext uri="{DAA4B4D4-6D71-4841-9C94-3DE7FCFB9230}">
                <p14:media xmlns:p14="http://schemas.microsoft.com/office/powerpoint/2010/main" r:link="rId1"/>
              </p:ext>
            </p:extLst>
          </p:nvPr>
        </p:nvPicPr>
        <p:blipFill>
          <a:blip r:embed="rId7">
            <a:extLst>
              <a:ext uri="{28A0092B-C50C-407E-A947-70E740481C1C}">
                <a14:useLocalDpi xmlns:a14="http://schemas.microsoft.com/office/drawing/2010/main" val="0"/>
              </a:ext>
            </a:extLst>
          </a:blip>
          <a:srcRect/>
          <a:stretch>
            <a:fillRect/>
          </a:stretch>
        </p:blipFill>
        <p:spPr bwMode="auto">
          <a:xfrm>
            <a:off x="6477000" y="4660900"/>
            <a:ext cx="2667000" cy="181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zoom/>
  </p:transition>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nodeType="clickPar">
                      <p:stCondLst>
                        <p:cond delay="0"/>
                      </p:stCondLst>
                      <p:childTnLst>
                        <p:par>
                          <p:cTn id="4" fill="hold" nodeType="withGroup">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vol="80000">
                <p:cTn id="7" fill="hold" display="0">
                  <p:stCondLst>
                    <p:cond delay="indefinite"/>
                  </p:stCondLst>
                </p:cTn>
                <p:tgtEl>
                  <p:spTgt spid="3"/>
                </p:tgtEl>
              </p:cMediaNode>
            </p:vide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858" name="Rectangle 2">
            <a:extLst>
              <a:ext uri="{FF2B5EF4-FFF2-40B4-BE49-F238E27FC236}">
                <a16:creationId xmlns:a16="http://schemas.microsoft.com/office/drawing/2014/main" id="{CE0B3229-1EFC-8BB8-D836-833544DED70F}"/>
              </a:ext>
            </a:extLst>
          </p:cNvPr>
          <p:cNvSpPr>
            <a:spLocks noGrp="1" noChangeArrowheads="1"/>
          </p:cNvSpPr>
          <p:nvPr>
            <p:ph type="title"/>
          </p:nvPr>
        </p:nvSpPr>
        <p:spPr>
          <a:xfrm>
            <a:off x="1828800" y="84138"/>
            <a:ext cx="5486400" cy="508000"/>
          </a:xfrm>
        </p:spPr>
        <p:txBody>
          <a:bodyPr/>
          <a:lstStyle/>
          <a:p>
            <a:pPr eaLnBrk="1" hangingPunct="1">
              <a:defRPr/>
            </a:pPr>
            <a:r>
              <a:rPr lang="en-US" altLang="en-HR">
                <a:ea typeface="ＭＳ Ｐゴシック" panose="020B0600070205080204" pitchFamily="34" charset="-128"/>
              </a:rPr>
              <a:t>Čerenkovljevi detektori</a:t>
            </a:r>
          </a:p>
        </p:txBody>
      </p:sp>
      <p:sp>
        <p:nvSpPr>
          <p:cNvPr id="65538" name="Footer Placeholder 4">
            <a:extLst>
              <a:ext uri="{FF2B5EF4-FFF2-40B4-BE49-F238E27FC236}">
                <a16:creationId xmlns:a16="http://schemas.microsoft.com/office/drawing/2014/main" id="{E709497D-59F1-DBE6-1A52-3D9971D6CC61}"/>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hr-HR" altLang="en-HR" sz="1000">
                <a:solidFill>
                  <a:schemeClr val="bg2"/>
                </a:solidFill>
                <a:latin typeface="Helvetica" pitchFamily="2" charset="0"/>
              </a:rPr>
              <a:t>Mirko Planinić</a:t>
            </a:r>
            <a:endParaRPr lang="en-US" altLang="en-HR" sz="1400"/>
          </a:p>
        </p:txBody>
      </p:sp>
      <p:sp>
        <p:nvSpPr>
          <p:cNvPr id="65539" name="Text Box 3">
            <a:extLst>
              <a:ext uri="{FF2B5EF4-FFF2-40B4-BE49-F238E27FC236}">
                <a16:creationId xmlns:a16="http://schemas.microsoft.com/office/drawing/2014/main" id="{F760B1FC-0A13-E85C-B021-727E67FEC2FE}"/>
              </a:ext>
            </a:extLst>
          </p:cNvPr>
          <p:cNvSpPr txBox="1">
            <a:spLocks noChangeArrowheads="1"/>
          </p:cNvSpPr>
          <p:nvPr/>
        </p:nvSpPr>
        <p:spPr bwMode="auto">
          <a:xfrm>
            <a:off x="368300" y="1035050"/>
            <a:ext cx="4202113"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22250" indent="-222250">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buClr>
                <a:srgbClr val="FF0000"/>
              </a:buClr>
              <a:buSzPct val="75000"/>
              <a:buFont typeface="Monotype Sorts" pitchFamily="2" charset="2"/>
              <a:buNone/>
            </a:pPr>
            <a:r>
              <a:rPr lang="en-US" altLang="en-HR" sz="1800">
                <a:solidFill>
                  <a:srgbClr val="000000"/>
                </a:solidFill>
                <a:latin typeface="Comic Sans MS" panose="030F0902030302020204" pitchFamily="66" charset="0"/>
              </a:rPr>
              <a:t> </a:t>
            </a:r>
            <a:r>
              <a:rPr lang="en-US" altLang="en-HR" sz="2000">
                <a:solidFill>
                  <a:srgbClr val="000000"/>
                </a:solidFill>
                <a:latin typeface="Comic Sans MS" panose="030F0902030302020204" pitchFamily="66" charset="0"/>
              </a:rPr>
              <a:t>Svojstva čerenkovljevih detektora</a:t>
            </a:r>
            <a:endParaRPr lang="hr-HR" altLang="en-HR" sz="2000">
              <a:solidFill>
                <a:srgbClr val="000000"/>
              </a:solidFill>
              <a:latin typeface="Comic Sans MS" panose="030F0902030302020204" pitchFamily="66" charset="0"/>
            </a:endParaRPr>
          </a:p>
          <a:p>
            <a:pPr>
              <a:buClr>
                <a:srgbClr val="FF0000"/>
              </a:buClr>
              <a:buSzPct val="75000"/>
              <a:buFont typeface="Monotype Sorts" pitchFamily="2" charset="2"/>
              <a:buChar char="l"/>
            </a:pPr>
            <a:r>
              <a:rPr lang="hr-HR" altLang="en-HR" sz="2000">
                <a:latin typeface="Comic Sans MS" panose="030F0902030302020204" pitchFamily="66" charset="0"/>
              </a:rPr>
              <a:t> </a:t>
            </a:r>
            <a:r>
              <a:rPr lang="en-US" altLang="en-HR" sz="2000">
                <a:solidFill>
                  <a:schemeClr val="bg2"/>
                </a:solidFill>
                <a:latin typeface="Comic Sans MS" panose="030F0902030302020204" pitchFamily="66" charset="0"/>
              </a:rPr>
              <a:t>Mjerenjem kuta mjerimo brzinu</a:t>
            </a:r>
          </a:p>
          <a:p>
            <a:pPr>
              <a:buClr>
                <a:srgbClr val="FF0000"/>
              </a:buClr>
              <a:buSzPct val="75000"/>
              <a:buFont typeface="Monotype Sorts" pitchFamily="2" charset="2"/>
              <a:buChar char="l"/>
            </a:pPr>
            <a:r>
              <a:rPr lang="en-US" altLang="en-HR" sz="2000">
                <a:solidFill>
                  <a:schemeClr val="bg2"/>
                </a:solidFill>
                <a:latin typeface="Comic Sans MS" panose="030F0902030302020204" pitchFamily="66" charset="0"/>
              </a:rPr>
              <a:t>Dominira plava svjetlost</a:t>
            </a:r>
          </a:p>
          <a:p>
            <a:pPr>
              <a:buClr>
                <a:srgbClr val="FF0000"/>
              </a:buClr>
              <a:buSzPct val="75000"/>
              <a:buFont typeface="Monotype Sorts" pitchFamily="2" charset="2"/>
              <a:buChar char="l"/>
            </a:pPr>
            <a:endParaRPr lang="hr-HR" altLang="en-HR" sz="2000">
              <a:solidFill>
                <a:srgbClr val="FF0000"/>
              </a:solidFill>
              <a:latin typeface="Comic Sans MS" panose="030F0902030302020204" pitchFamily="66" charset="0"/>
            </a:endParaRPr>
          </a:p>
          <a:p>
            <a:pPr>
              <a:buClr>
                <a:srgbClr val="FF0000"/>
              </a:buClr>
              <a:buSzPct val="75000"/>
              <a:buFontTx/>
              <a:buChar char="o"/>
            </a:pPr>
            <a:endParaRPr lang="en-US" altLang="en-HR" sz="2000">
              <a:latin typeface="Comic Sans MS" panose="030F0902030302020204" pitchFamily="66" charset="0"/>
            </a:endParaRPr>
          </a:p>
        </p:txBody>
      </p:sp>
      <p:sp>
        <p:nvSpPr>
          <p:cNvPr id="65540" name="Rectangle 4">
            <a:extLst>
              <a:ext uri="{FF2B5EF4-FFF2-40B4-BE49-F238E27FC236}">
                <a16:creationId xmlns:a16="http://schemas.microsoft.com/office/drawing/2014/main" id="{5E16B77C-AB21-2A22-00D6-5B6484DACC8B}"/>
              </a:ext>
            </a:extLst>
          </p:cNvPr>
          <p:cNvSpPr>
            <a:spLocks noChangeArrowheads="1"/>
          </p:cNvSpPr>
          <p:nvPr/>
        </p:nvSpPr>
        <p:spPr bwMode="auto">
          <a:xfrm>
            <a:off x="0" y="3962400"/>
            <a:ext cx="9144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endParaRPr lang="en-HR" altLang="en-HR"/>
          </a:p>
        </p:txBody>
      </p:sp>
      <p:graphicFrame>
        <p:nvGraphicFramePr>
          <p:cNvPr id="65541" name="Object 5">
            <a:extLst>
              <a:ext uri="{FF2B5EF4-FFF2-40B4-BE49-F238E27FC236}">
                <a16:creationId xmlns:a16="http://schemas.microsoft.com/office/drawing/2014/main" id="{3DD21D22-EFD0-511C-1397-D050956E04F5}"/>
              </a:ext>
            </a:extLst>
          </p:cNvPr>
          <p:cNvGraphicFramePr>
            <a:graphicFrameLocks noChangeAspect="1"/>
          </p:cNvGraphicFramePr>
          <p:nvPr/>
        </p:nvGraphicFramePr>
        <p:xfrm>
          <a:off x="5367338" y="730250"/>
          <a:ext cx="2411412" cy="936625"/>
        </p:xfrm>
        <a:graphic>
          <a:graphicData uri="http://schemas.openxmlformats.org/presentationml/2006/ole">
            <mc:AlternateContent xmlns:mc="http://schemas.openxmlformats.org/markup-compatibility/2006">
              <mc:Choice xmlns:v="urn:schemas-microsoft-com:vml" Requires="v">
                <p:oleObj name="Jednadžba" r:id="rId2" imgW="26911300" imgH="9652000" progId="Equation.3">
                  <p:embed/>
                </p:oleObj>
              </mc:Choice>
              <mc:Fallback>
                <p:oleObj name="Jednadžba" r:id="rId2" imgW="26911300" imgH="9652000" progId="Equation.3">
                  <p:embed/>
                  <p:pic>
                    <p:nvPicPr>
                      <p:cNvPr id="0" name="Object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7338" y="730250"/>
                        <a:ext cx="2411412" cy="936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65542" name="Text Box 6">
            <a:extLst>
              <a:ext uri="{FF2B5EF4-FFF2-40B4-BE49-F238E27FC236}">
                <a16:creationId xmlns:a16="http://schemas.microsoft.com/office/drawing/2014/main" id="{8199627B-3981-07B7-AAD5-048D321C72B6}"/>
              </a:ext>
            </a:extLst>
          </p:cNvPr>
          <p:cNvSpPr txBox="1">
            <a:spLocks noChangeArrowheads="1"/>
          </p:cNvSpPr>
          <p:nvPr/>
        </p:nvSpPr>
        <p:spPr bwMode="auto">
          <a:xfrm>
            <a:off x="4837113" y="1665288"/>
            <a:ext cx="18383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en-US" altLang="en-HR">
                <a:solidFill>
                  <a:srgbClr val="33CC33"/>
                </a:solidFill>
              </a:rPr>
              <a:t>Broj fotona ~</a:t>
            </a:r>
          </a:p>
        </p:txBody>
      </p:sp>
      <p:graphicFrame>
        <p:nvGraphicFramePr>
          <p:cNvPr id="65543" name="Object 7">
            <a:extLst>
              <a:ext uri="{FF2B5EF4-FFF2-40B4-BE49-F238E27FC236}">
                <a16:creationId xmlns:a16="http://schemas.microsoft.com/office/drawing/2014/main" id="{DD986327-BE25-ED83-2BAE-4086E7FD594E}"/>
              </a:ext>
            </a:extLst>
          </p:cNvPr>
          <p:cNvGraphicFramePr>
            <a:graphicFrameLocks noChangeAspect="1"/>
          </p:cNvGraphicFramePr>
          <p:nvPr/>
        </p:nvGraphicFramePr>
        <p:xfrm>
          <a:off x="6948488" y="1676400"/>
          <a:ext cx="395287" cy="782638"/>
        </p:xfrm>
        <a:graphic>
          <a:graphicData uri="http://schemas.openxmlformats.org/presentationml/2006/ole">
            <mc:AlternateContent xmlns:mc="http://schemas.openxmlformats.org/markup-compatibility/2006">
              <mc:Choice xmlns:v="urn:schemas-microsoft-com:vml" Requires="v">
                <p:oleObj name="Jednadžba" r:id="rId4" imgW="4978400" imgH="9067800" progId="Equation.3">
                  <p:embed/>
                </p:oleObj>
              </mc:Choice>
              <mc:Fallback>
                <p:oleObj name="Jednadžba" r:id="rId4" imgW="4978400" imgH="9067800" progId="Equation.3">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48488" y="1676400"/>
                        <a:ext cx="395287" cy="782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65544" name="Text Box 8">
            <a:extLst>
              <a:ext uri="{FF2B5EF4-FFF2-40B4-BE49-F238E27FC236}">
                <a16:creationId xmlns:a16="http://schemas.microsoft.com/office/drawing/2014/main" id="{96750FD2-531B-FDA2-3D63-6C0FDC2DE86E}"/>
              </a:ext>
            </a:extLst>
          </p:cNvPr>
          <p:cNvSpPr txBox="1">
            <a:spLocks noChangeArrowheads="1"/>
          </p:cNvSpPr>
          <p:nvPr/>
        </p:nvSpPr>
        <p:spPr bwMode="auto">
          <a:xfrm>
            <a:off x="4848225" y="2509838"/>
            <a:ext cx="20304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en-US" altLang="en-HR">
                <a:solidFill>
                  <a:srgbClr val="33CC33"/>
                </a:solidFill>
              </a:rPr>
              <a:t>λ-valna duljina</a:t>
            </a:r>
          </a:p>
        </p:txBody>
      </p:sp>
      <p:sp>
        <p:nvSpPr>
          <p:cNvPr id="65545" name="Text Box 9">
            <a:extLst>
              <a:ext uri="{FF2B5EF4-FFF2-40B4-BE49-F238E27FC236}">
                <a16:creationId xmlns:a16="http://schemas.microsoft.com/office/drawing/2014/main" id="{2F22D12F-DE8B-AA94-997C-AF536EE0D405}"/>
              </a:ext>
            </a:extLst>
          </p:cNvPr>
          <p:cNvSpPr txBox="1">
            <a:spLocks noChangeArrowheads="1"/>
          </p:cNvSpPr>
          <p:nvPr/>
        </p:nvSpPr>
        <p:spPr bwMode="auto">
          <a:xfrm>
            <a:off x="409575" y="3065463"/>
            <a:ext cx="4202113" cy="314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22250" indent="-222250">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buClr>
                <a:srgbClr val="FF0000"/>
              </a:buClr>
              <a:buSzPct val="75000"/>
              <a:buFont typeface="Monotype Sorts" pitchFamily="2" charset="2"/>
              <a:buNone/>
            </a:pPr>
            <a:r>
              <a:rPr lang="en-US" altLang="en-HR" sz="1800">
                <a:solidFill>
                  <a:srgbClr val="000000"/>
                </a:solidFill>
                <a:latin typeface="Comic Sans MS" panose="030F0902030302020204" pitchFamily="66" charset="0"/>
              </a:rPr>
              <a:t> </a:t>
            </a:r>
            <a:r>
              <a:rPr lang="en-US" altLang="en-HR" sz="2000">
                <a:solidFill>
                  <a:srgbClr val="000000"/>
                </a:solidFill>
                <a:latin typeface="Comic Sans MS" panose="030F0902030302020204" pitchFamily="66" charset="0"/>
              </a:rPr>
              <a:t>Primjena čerenkovljevih detektora</a:t>
            </a:r>
            <a:endParaRPr lang="hr-HR" altLang="en-HR" sz="2000">
              <a:solidFill>
                <a:srgbClr val="000000"/>
              </a:solidFill>
              <a:latin typeface="Comic Sans MS" panose="030F0902030302020204" pitchFamily="66" charset="0"/>
            </a:endParaRPr>
          </a:p>
          <a:p>
            <a:pPr>
              <a:buClr>
                <a:srgbClr val="FF0000"/>
              </a:buClr>
              <a:buSzPct val="75000"/>
              <a:buFont typeface="Monotype Sorts" pitchFamily="2" charset="2"/>
              <a:buChar char="l"/>
            </a:pPr>
            <a:r>
              <a:rPr lang="hr-HR" altLang="en-HR" sz="2000">
                <a:latin typeface="Comic Sans MS" panose="030F0902030302020204" pitchFamily="66" charset="0"/>
              </a:rPr>
              <a:t> </a:t>
            </a:r>
            <a:r>
              <a:rPr lang="en-US" altLang="en-HR" sz="2000">
                <a:solidFill>
                  <a:schemeClr val="bg2"/>
                </a:solidFill>
                <a:latin typeface="Comic Sans MS" panose="030F0902030302020204" pitchFamily="66" charset="0"/>
              </a:rPr>
              <a:t>Detektori praga (razdvajanje čestica istog impulsa a razli</a:t>
            </a:r>
            <a:r>
              <a:rPr lang="hr-HR" altLang="en-HR" sz="2000">
                <a:solidFill>
                  <a:schemeClr val="bg2"/>
                </a:solidFill>
                <a:latin typeface="Comic Sans MS" panose="030F0902030302020204" pitchFamily="66" charset="0"/>
              </a:rPr>
              <a:t>č</a:t>
            </a:r>
            <a:r>
              <a:rPr lang="en-US" altLang="en-HR" sz="2000">
                <a:solidFill>
                  <a:schemeClr val="bg2"/>
                </a:solidFill>
                <a:latin typeface="Comic Sans MS" panose="030F0902030302020204" pitchFamily="66" charset="0"/>
              </a:rPr>
              <a:t>itih masa)</a:t>
            </a:r>
          </a:p>
          <a:p>
            <a:pPr>
              <a:buClr>
                <a:srgbClr val="FF0000"/>
              </a:buClr>
              <a:buSzPct val="75000"/>
              <a:buFont typeface="Monotype Sorts" pitchFamily="2" charset="2"/>
              <a:buChar char="l"/>
            </a:pPr>
            <a:r>
              <a:rPr lang="en-US" altLang="en-HR" sz="2000">
                <a:solidFill>
                  <a:schemeClr val="bg2"/>
                </a:solidFill>
                <a:latin typeface="Comic Sans MS" panose="030F0902030302020204" pitchFamily="66" charset="0"/>
              </a:rPr>
              <a:t>Identifikacija čestica (RICH</a:t>
            </a:r>
            <a:r>
              <a:rPr lang="en-US" altLang="en-HR" sz="2000">
                <a:solidFill>
                  <a:schemeClr val="bg2"/>
                </a:solidFill>
                <a:latin typeface="Comic Sans MS" panose="030F0902030302020204" pitchFamily="66" charset="0"/>
                <a:sym typeface="Wingdings" pitchFamily="2" charset="2"/>
              </a:rPr>
              <a:t>STAR)</a:t>
            </a:r>
            <a:endParaRPr lang="en-US" altLang="en-HR" sz="2000">
              <a:solidFill>
                <a:schemeClr val="bg2"/>
              </a:solidFill>
              <a:latin typeface="Comic Sans MS" panose="030F0902030302020204" pitchFamily="66" charset="0"/>
            </a:endParaRPr>
          </a:p>
          <a:p>
            <a:pPr>
              <a:buClr>
                <a:srgbClr val="FF0000"/>
              </a:buClr>
              <a:buSzPct val="75000"/>
              <a:buFont typeface="Monotype Sorts" pitchFamily="2" charset="2"/>
              <a:buChar char="l"/>
            </a:pPr>
            <a:endParaRPr lang="en-US" altLang="en-HR" sz="2000">
              <a:solidFill>
                <a:schemeClr val="bg2"/>
              </a:solidFill>
              <a:latin typeface="Comic Sans MS" panose="030F0902030302020204" pitchFamily="66" charset="0"/>
            </a:endParaRPr>
          </a:p>
          <a:p>
            <a:pPr>
              <a:buClr>
                <a:srgbClr val="FF0000"/>
              </a:buClr>
              <a:buSzPct val="75000"/>
              <a:buFont typeface="Monotype Sorts" pitchFamily="2" charset="2"/>
              <a:buChar char="l"/>
            </a:pPr>
            <a:endParaRPr lang="hr-HR" altLang="en-HR" sz="2000">
              <a:solidFill>
                <a:srgbClr val="FF0000"/>
              </a:solidFill>
              <a:latin typeface="Comic Sans MS" panose="030F0902030302020204" pitchFamily="66" charset="0"/>
            </a:endParaRPr>
          </a:p>
          <a:p>
            <a:pPr>
              <a:buClr>
                <a:srgbClr val="FF0000"/>
              </a:buClr>
              <a:buSzPct val="75000"/>
              <a:buFontTx/>
              <a:buChar char="o"/>
            </a:pPr>
            <a:endParaRPr lang="en-US" altLang="en-HR" sz="1800">
              <a:latin typeface="Comic Sans MS" panose="030F0902030302020204" pitchFamily="66" charset="0"/>
            </a:endParaRPr>
          </a:p>
        </p:txBody>
      </p:sp>
      <p:pic>
        <p:nvPicPr>
          <p:cNvPr id="65546" name="Picture 10">
            <a:extLst>
              <a:ext uri="{FF2B5EF4-FFF2-40B4-BE49-F238E27FC236}">
                <a16:creationId xmlns:a16="http://schemas.microsoft.com/office/drawing/2014/main" id="{AAFC5F21-F368-F264-02B9-40AE8D1BAA1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37263" t="42862" r="25662" b="38928"/>
          <a:stretch>
            <a:fillRect/>
          </a:stretch>
        </p:blipFill>
        <p:spPr bwMode="auto">
          <a:xfrm>
            <a:off x="4802188" y="3027363"/>
            <a:ext cx="4173537" cy="314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zo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5027" name="Rectangle 3">
            <a:extLst>
              <a:ext uri="{FF2B5EF4-FFF2-40B4-BE49-F238E27FC236}">
                <a16:creationId xmlns:a16="http://schemas.microsoft.com/office/drawing/2014/main" id="{0E6509BA-B37C-9D3D-4803-933B3239FE1A}"/>
              </a:ext>
            </a:extLst>
          </p:cNvPr>
          <p:cNvSpPr>
            <a:spLocks noGrp="1" noChangeArrowheads="1"/>
          </p:cNvSpPr>
          <p:nvPr>
            <p:ph type="title"/>
          </p:nvPr>
        </p:nvSpPr>
        <p:spPr>
          <a:xfrm>
            <a:off x="1828800" y="84138"/>
            <a:ext cx="5486400" cy="508000"/>
          </a:xfrm>
        </p:spPr>
        <p:txBody>
          <a:bodyPr/>
          <a:lstStyle/>
          <a:p>
            <a:pPr eaLnBrk="1" hangingPunct="1">
              <a:defRPr/>
            </a:pPr>
            <a:r>
              <a:rPr lang="hr-HR" altLang="en-HR">
                <a:ea typeface="ＭＳ Ｐゴシック" panose="020B0600070205080204" pitchFamily="34" charset="-128"/>
              </a:rPr>
              <a:t>Uvod</a:t>
            </a:r>
            <a:r>
              <a:rPr lang="en-US" altLang="en-HR">
                <a:ea typeface="ＭＳ Ｐゴシック" panose="020B0600070205080204" pitchFamily="34" charset="-128"/>
              </a:rPr>
              <a:t> </a:t>
            </a:r>
            <a:r>
              <a:rPr lang="hr-HR" altLang="en-HR">
                <a:ea typeface="ＭＳ Ｐゴシック" panose="020B0600070205080204" pitchFamily="34" charset="-128"/>
              </a:rPr>
              <a:t>u detekciju čestica</a:t>
            </a:r>
            <a:endParaRPr lang="en-US" altLang="en-HR">
              <a:ea typeface="ＭＳ Ｐゴシック" panose="020B0600070205080204" pitchFamily="34" charset="-128"/>
            </a:endParaRPr>
          </a:p>
        </p:txBody>
      </p:sp>
      <p:sp>
        <p:nvSpPr>
          <p:cNvPr id="66562" name="Rectangle 2">
            <a:extLst>
              <a:ext uri="{FF2B5EF4-FFF2-40B4-BE49-F238E27FC236}">
                <a16:creationId xmlns:a16="http://schemas.microsoft.com/office/drawing/2014/main" id="{1D094A3D-8C4E-D07E-F763-C5C8CB913CDE}"/>
              </a:ext>
            </a:extLst>
          </p:cNvPr>
          <p:cNvSpPr>
            <a:spLocks noGrp="1" noChangeArrowheads="1"/>
          </p:cNvSpPr>
          <p:nvPr>
            <p:ph idx="1"/>
          </p:nvPr>
        </p:nvSpPr>
        <p:spPr>
          <a:xfrm>
            <a:off x="125413" y="692150"/>
            <a:ext cx="7951787" cy="273050"/>
          </a:xfrm>
        </p:spPr>
        <p:txBody>
          <a:bodyPr/>
          <a:lstStyle/>
          <a:p>
            <a:pPr eaLnBrk="1" hangingPunct="1">
              <a:lnSpc>
                <a:spcPct val="65000"/>
              </a:lnSpc>
              <a:buSzPct val="90000"/>
            </a:pPr>
            <a:r>
              <a:rPr lang="hr-HR" altLang="en-HR" sz="1800">
                <a:ea typeface="ＭＳ Ｐゴシック" panose="020B0600070205080204" pitchFamily="34" charset="-128"/>
              </a:rPr>
              <a:t>Detekcija čestica</a:t>
            </a:r>
            <a:endParaRPr lang="en-US" altLang="en-HR" sz="1800">
              <a:ea typeface="ＭＳ Ｐゴシック" panose="020B0600070205080204" pitchFamily="34" charset="-128"/>
            </a:endParaRPr>
          </a:p>
        </p:txBody>
      </p:sp>
      <p:sp>
        <p:nvSpPr>
          <p:cNvPr id="66563" name="Footer Placeholder 4">
            <a:extLst>
              <a:ext uri="{FF2B5EF4-FFF2-40B4-BE49-F238E27FC236}">
                <a16:creationId xmlns:a16="http://schemas.microsoft.com/office/drawing/2014/main" id="{772A275F-B8D0-8DF4-9B2F-2DCFA9A0E693}"/>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hr-HR" altLang="en-HR" sz="1000">
                <a:solidFill>
                  <a:schemeClr val="bg2"/>
                </a:solidFill>
                <a:latin typeface="Helvetica" pitchFamily="2" charset="0"/>
              </a:rPr>
              <a:t>Mirko Planinić</a:t>
            </a:r>
            <a:endParaRPr lang="en-US" altLang="en-HR" sz="1400"/>
          </a:p>
        </p:txBody>
      </p:sp>
      <p:sp>
        <p:nvSpPr>
          <p:cNvPr id="66564" name="Rectangle 4">
            <a:extLst>
              <a:ext uri="{FF2B5EF4-FFF2-40B4-BE49-F238E27FC236}">
                <a16:creationId xmlns:a16="http://schemas.microsoft.com/office/drawing/2014/main" id="{E12201CC-839B-77CD-874C-2A64959C628A}"/>
              </a:ext>
            </a:extLst>
          </p:cNvPr>
          <p:cNvSpPr>
            <a:spLocks noChangeArrowheads="1"/>
          </p:cNvSpPr>
          <p:nvPr/>
        </p:nvSpPr>
        <p:spPr bwMode="auto">
          <a:xfrm>
            <a:off x="0" y="3962400"/>
            <a:ext cx="9144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endParaRPr lang="en-HR" altLang="en-HR"/>
          </a:p>
        </p:txBody>
      </p:sp>
      <p:pic>
        <p:nvPicPr>
          <p:cNvPr id="385029" name="Picture 5" descr="scint">
            <a:hlinkClick r:id="rId2"/>
            <a:extLst>
              <a:ext uri="{FF2B5EF4-FFF2-40B4-BE49-F238E27FC236}">
                <a16:creationId xmlns:a16="http://schemas.microsoft.com/office/drawing/2014/main" id="{BE5D28A5-70ED-B2F8-B28A-C699C36DFFE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813" y="2022475"/>
            <a:ext cx="8866187" cy="291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566" name="Text Box 6">
            <a:extLst>
              <a:ext uri="{FF2B5EF4-FFF2-40B4-BE49-F238E27FC236}">
                <a16:creationId xmlns:a16="http://schemas.microsoft.com/office/drawing/2014/main" id="{9E0130A5-E028-7216-E0A6-309B0440FC33}"/>
              </a:ext>
            </a:extLst>
          </p:cNvPr>
          <p:cNvSpPr txBox="1">
            <a:spLocks noChangeArrowheads="1"/>
          </p:cNvSpPr>
          <p:nvPr/>
        </p:nvSpPr>
        <p:spPr bwMode="auto">
          <a:xfrm>
            <a:off x="814388" y="969963"/>
            <a:ext cx="25336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hr-HR" altLang="en-HR" sz="3200" i="1">
                <a:solidFill>
                  <a:srgbClr val="FF0000"/>
                </a:solidFill>
              </a:rPr>
              <a:t>Scintilatorima</a:t>
            </a:r>
            <a:endParaRPr lang="en-US" altLang="en-HR" sz="3200" i="1">
              <a:solidFill>
                <a:srgbClr val="FF0000"/>
              </a:solidFill>
            </a:endParaRPr>
          </a:p>
        </p:txBody>
      </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85029"/>
                                        </p:tgtEl>
                                        <p:attrNameLst>
                                          <p:attrName>style.visibility</p:attrName>
                                        </p:attrNameLst>
                                      </p:cBhvr>
                                      <p:to>
                                        <p:strVal val="visible"/>
                                      </p:to>
                                    </p:set>
                                    <p:animEffect transition="in" filter="dissolve">
                                      <p:cBhvr>
                                        <p:cTn id="7" dur="500"/>
                                        <p:tgtEl>
                                          <p:spTgt spid="3850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050" name="Rectangle 2">
            <a:extLst>
              <a:ext uri="{FF2B5EF4-FFF2-40B4-BE49-F238E27FC236}">
                <a16:creationId xmlns:a16="http://schemas.microsoft.com/office/drawing/2014/main" id="{12B2750F-1760-EA7C-D533-6D7E702B95A4}"/>
              </a:ext>
            </a:extLst>
          </p:cNvPr>
          <p:cNvSpPr>
            <a:spLocks noGrp="1" noChangeArrowheads="1"/>
          </p:cNvSpPr>
          <p:nvPr>
            <p:ph type="title"/>
          </p:nvPr>
        </p:nvSpPr>
        <p:spPr>
          <a:xfrm>
            <a:off x="1828800" y="84138"/>
            <a:ext cx="5486400" cy="508000"/>
          </a:xfrm>
        </p:spPr>
        <p:txBody>
          <a:bodyPr/>
          <a:lstStyle/>
          <a:p>
            <a:pPr eaLnBrk="1" hangingPunct="1">
              <a:defRPr/>
            </a:pPr>
            <a:r>
              <a:rPr lang="en-US" altLang="en-HR">
                <a:ea typeface="ＭＳ Ｐゴシック" panose="020B0600070205080204" pitchFamily="34" charset="-128"/>
              </a:rPr>
              <a:t>Kalorimetri</a:t>
            </a:r>
          </a:p>
        </p:txBody>
      </p:sp>
      <p:sp>
        <p:nvSpPr>
          <p:cNvPr id="67586" name="Footer Placeholder 4">
            <a:extLst>
              <a:ext uri="{FF2B5EF4-FFF2-40B4-BE49-F238E27FC236}">
                <a16:creationId xmlns:a16="http://schemas.microsoft.com/office/drawing/2014/main" id="{B0BA1810-8FF3-E098-A321-A1F02664DC5F}"/>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hr-HR" altLang="en-HR" sz="1000">
                <a:solidFill>
                  <a:schemeClr val="bg2"/>
                </a:solidFill>
                <a:latin typeface="Helvetica" pitchFamily="2" charset="0"/>
              </a:rPr>
              <a:t>Mirko Planinić</a:t>
            </a:r>
            <a:endParaRPr lang="en-US" altLang="en-HR" sz="1400"/>
          </a:p>
        </p:txBody>
      </p:sp>
      <p:sp>
        <p:nvSpPr>
          <p:cNvPr id="67587" name="Rectangle 3">
            <a:extLst>
              <a:ext uri="{FF2B5EF4-FFF2-40B4-BE49-F238E27FC236}">
                <a16:creationId xmlns:a16="http://schemas.microsoft.com/office/drawing/2014/main" id="{52F4927F-CA59-A4F7-46A3-722130E2EE8A}"/>
              </a:ext>
            </a:extLst>
          </p:cNvPr>
          <p:cNvSpPr>
            <a:spLocks noChangeArrowheads="1"/>
          </p:cNvSpPr>
          <p:nvPr/>
        </p:nvSpPr>
        <p:spPr bwMode="auto">
          <a:xfrm>
            <a:off x="0" y="3962400"/>
            <a:ext cx="9144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endParaRPr lang="en-HR" altLang="en-HR"/>
          </a:p>
        </p:txBody>
      </p:sp>
      <p:sp>
        <p:nvSpPr>
          <p:cNvPr id="67588" name="Text Box 4">
            <a:extLst>
              <a:ext uri="{FF2B5EF4-FFF2-40B4-BE49-F238E27FC236}">
                <a16:creationId xmlns:a16="http://schemas.microsoft.com/office/drawing/2014/main" id="{96C05766-0216-C8FA-C69F-49F26F370FA6}"/>
              </a:ext>
            </a:extLst>
          </p:cNvPr>
          <p:cNvSpPr txBox="1">
            <a:spLocks noChangeArrowheads="1"/>
          </p:cNvSpPr>
          <p:nvPr/>
        </p:nvSpPr>
        <p:spPr bwMode="auto">
          <a:xfrm>
            <a:off x="1103313" y="2243138"/>
            <a:ext cx="7151687"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buFont typeface="Wingdings" pitchFamily="2" charset="2"/>
              <a:buNone/>
            </a:pPr>
            <a:r>
              <a:rPr lang="en-US" altLang="en-HR">
                <a:solidFill>
                  <a:srgbClr val="FF0000"/>
                </a:solidFill>
              </a:rPr>
              <a:t>Energija i pozicija </a:t>
            </a:r>
            <a:r>
              <a:rPr lang="hr-HR" altLang="en-HR">
                <a:solidFill>
                  <a:srgbClr val="FF0000"/>
                </a:solidFill>
              </a:rPr>
              <a:t>čestica se može mjeriti metodama</a:t>
            </a:r>
          </a:p>
          <a:p>
            <a:pPr>
              <a:buFont typeface="Wingdings" pitchFamily="2" charset="2"/>
              <a:buNone/>
            </a:pPr>
            <a:r>
              <a:rPr lang="en-US" altLang="en-HR">
                <a:solidFill>
                  <a:srgbClr val="FF0000"/>
                </a:solidFill>
              </a:rPr>
              <a:t>totalne apsorpcije :</a:t>
            </a:r>
          </a:p>
          <a:p>
            <a:pPr>
              <a:buFont typeface="Wingdings" pitchFamily="2" charset="2"/>
              <a:buChar char="Ø"/>
            </a:pPr>
            <a:r>
              <a:rPr lang="en-US" altLang="en-HR">
                <a:solidFill>
                  <a:schemeClr val="bg2"/>
                </a:solidFill>
              </a:rPr>
              <a:t>Ulazna </a:t>
            </a:r>
            <a:r>
              <a:rPr lang="hr-HR" altLang="en-HR">
                <a:solidFill>
                  <a:schemeClr val="bg2"/>
                </a:solidFill>
              </a:rPr>
              <a:t>čestica interagira u detektoru velike mase,</a:t>
            </a:r>
          </a:p>
          <a:p>
            <a:pPr>
              <a:buFont typeface="Wingdings" pitchFamily="2" charset="2"/>
              <a:buNone/>
            </a:pPr>
            <a:r>
              <a:rPr lang="en-US" altLang="en-HR">
                <a:solidFill>
                  <a:schemeClr val="bg2"/>
                </a:solidFill>
              </a:rPr>
              <a:t> s</a:t>
            </a:r>
            <a:r>
              <a:rPr lang="hr-HR" altLang="en-HR">
                <a:solidFill>
                  <a:schemeClr val="bg2"/>
                </a:solidFill>
              </a:rPr>
              <a:t>tvarajući sekundarne čestice ...</a:t>
            </a:r>
            <a:r>
              <a:rPr lang="en-US" altLang="en-HR">
                <a:solidFill>
                  <a:schemeClr val="bg2"/>
                </a:solidFill>
                <a:sym typeface="Wingdings" pitchFamily="2" charset="2"/>
              </a:rPr>
              <a:t></a:t>
            </a:r>
            <a:r>
              <a:rPr lang="en-US" altLang="en-HR" i="1">
                <a:solidFill>
                  <a:schemeClr val="bg2"/>
                </a:solidFill>
                <a:sym typeface="Wingdings" pitchFamily="2" charset="2"/>
              </a:rPr>
              <a:t>pljusak</a:t>
            </a:r>
            <a:r>
              <a:rPr lang="en-US" altLang="en-HR">
                <a:solidFill>
                  <a:schemeClr val="bg2"/>
                </a:solidFill>
                <a:sym typeface="Wingdings" pitchFamily="2" charset="2"/>
              </a:rPr>
              <a:t>.</a:t>
            </a:r>
          </a:p>
          <a:p>
            <a:pPr>
              <a:buFont typeface="Wingdings" pitchFamily="2" charset="2"/>
              <a:buChar char="Ø"/>
            </a:pPr>
            <a:r>
              <a:rPr lang="hr-HR" altLang="en-HR">
                <a:solidFill>
                  <a:schemeClr val="bg2"/>
                </a:solidFill>
                <a:sym typeface="Wingdings" pitchFamily="2" charset="2"/>
              </a:rPr>
              <a:t>Gotovo sva p</a:t>
            </a:r>
            <a:r>
              <a:rPr lang="en-US" altLang="en-HR">
                <a:solidFill>
                  <a:schemeClr val="bg2"/>
                </a:solidFill>
                <a:sym typeface="Wingdings" pitchFamily="2" charset="2"/>
              </a:rPr>
              <a:t>o</a:t>
            </a:r>
            <a:r>
              <a:rPr lang="hr-HR" altLang="en-HR">
                <a:solidFill>
                  <a:schemeClr val="bg2"/>
                </a:solidFill>
                <a:sym typeface="Wingdings" pitchFamily="2" charset="2"/>
              </a:rPr>
              <a:t>četna energija čestice se pojavljuje ili</a:t>
            </a:r>
          </a:p>
          <a:p>
            <a:pPr>
              <a:buFont typeface="Wingdings" pitchFamily="2" charset="2"/>
              <a:buNone/>
            </a:pPr>
            <a:r>
              <a:rPr lang="hr-HR" altLang="en-HR">
                <a:solidFill>
                  <a:schemeClr val="bg2"/>
                </a:solidFill>
                <a:sym typeface="Wingdings" pitchFamily="2" charset="2"/>
              </a:rPr>
              <a:t>kao ionizacija ili kao pobuđenje medija </a:t>
            </a:r>
            <a:r>
              <a:rPr lang="en-US" altLang="en-US">
                <a:solidFill>
                  <a:schemeClr val="bg2"/>
                </a:solidFill>
                <a:sym typeface="Wingdings" pitchFamily="2" charset="2"/>
              </a:rPr>
              <a:t>”</a:t>
            </a:r>
            <a:r>
              <a:rPr lang="en-US" altLang="ja-JP" i="1">
                <a:solidFill>
                  <a:schemeClr val="bg2"/>
                </a:solidFill>
                <a:sym typeface="Wingdings" pitchFamily="2" charset="2"/>
              </a:rPr>
              <a:t>kalorimetar</a:t>
            </a:r>
            <a:r>
              <a:rPr lang="en-US" altLang="en-US">
                <a:solidFill>
                  <a:schemeClr val="bg2"/>
                </a:solidFill>
                <a:sym typeface="Wingdings" pitchFamily="2" charset="2"/>
              </a:rPr>
              <a:t>”</a:t>
            </a:r>
            <a:endParaRPr lang="en-US" altLang="ja-JP">
              <a:solidFill>
                <a:schemeClr val="bg2"/>
              </a:solidFill>
              <a:sym typeface="Wingdings" pitchFamily="2" charset="2"/>
            </a:endParaRPr>
          </a:p>
          <a:p>
            <a:pPr>
              <a:buFont typeface="Wingdings" pitchFamily="2" charset="2"/>
              <a:buChar char="Ø"/>
            </a:pPr>
            <a:r>
              <a:rPr lang="en-US" altLang="en-HR">
                <a:solidFill>
                  <a:schemeClr val="bg2"/>
                </a:solidFill>
                <a:sym typeface="Wingdings" pitchFamily="2" charset="2"/>
              </a:rPr>
              <a:t>Nu</a:t>
            </a:r>
            <a:r>
              <a:rPr lang="hr-HR" altLang="en-HR">
                <a:solidFill>
                  <a:schemeClr val="bg2"/>
                </a:solidFill>
                <a:sym typeface="Wingdings" pitchFamily="2" charset="2"/>
              </a:rPr>
              <a:t>žni su za određivanje energije neutralnih hadrona.</a:t>
            </a:r>
          </a:p>
          <a:p>
            <a:pPr>
              <a:buFont typeface="Wingdings" pitchFamily="2" charset="2"/>
              <a:buChar char="Ø"/>
            </a:pPr>
            <a:r>
              <a:rPr lang="hr-HR" altLang="en-HR">
                <a:solidFill>
                  <a:schemeClr val="bg2"/>
                </a:solidFill>
                <a:sym typeface="Wingdings" pitchFamily="2" charset="2"/>
              </a:rPr>
              <a:t>Energijska rezolucija</a:t>
            </a:r>
            <a:r>
              <a:rPr lang="en-US" altLang="en-HR">
                <a:solidFill>
                  <a:schemeClr val="bg2"/>
                </a:solidFill>
                <a:sym typeface="Wingdings" pitchFamily="2" charset="2"/>
              </a:rPr>
              <a:t> ~           dobra na vis. Energ.</a:t>
            </a:r>
          </a:p>
          <a:p>
            <a:pPr>
              <a:buFont typeface="Wingdings" pitchFamily="2" charset="2"/>
              <a:buChar char="Ø"/>
            </a:pPr>
            <a:r>
              <a:rPr lang="en-US" altLang="en-HR">
                <a:solidFill>
                  <a:schemeClr val="bg2"/>
                </a:solidFill>
                <a:sym typeface="Wingdings" pitchFamily="2" charset="2"/>
              </a:rPr>
              <a:t>Kalorimetri daju brzu (100 ns) inf. o ukupnoj energiji</a:t>
            </a:r>
            <a:endParaRPr lang="en-US" altLang="en-HR">
              <a:solidFill>
                <a:schemeClr val="bg2"/>
              </a:solidFill>
            </a:endParaRPr>
          </a:p>
        </p:txBody>
      </p:sp>
      <p:graphicFrame>
        <p:nvGraphicFramePr>
          <p:cNvPr id="67589" name="Object 5">
            <a:extLst>
              <a:ext uri="{FF2B5EF4-FFF2-40B4-BE49-F238E27FC236}">
                <a16:creationId xmlns:a16="http://schemas.microsoft.com/office/drawing/2014/main" id="{A77AA352-C861-CD4B-5AB5-355702667D5E}"/>
              </a:ext>
            </a:extLst>
          </p:cNvPr>
          <p:cNvGraphicFramePr>
            <a:graphicFrameLocks noChangeAspect="1"/>
          </p:cNvGraphicFramePr>
          <p:nvPr/>
        </p:nvGraphicFramePr>
        <p:xfrm>
          <a:off x="4343400" y="4648200"/>
          <a:ext cx="525463" cy="595313"/>
        </p:xfrm>
        <a:graphic>
          <a:graphicData uri="http://schemas.openxmlformats.org/presentationml/2006/ole">
            <mc:AlternateContent xmlns:mc="http://schemas.openxmlformats.org/markup-compatibility/2006">
              <mc:Choice xmlns:v="urn:schemas-microsoft-com:vml" Requires="v">
                <p:oleObj name="Jednadžba" r:id="rId2" imgW="6438900" imgH="6731000" progId="Equation.3">
                  <p:embed/>
                </p:oleObj>
              </mc:Choice>
              <mc:Fallback>
                <p:oleObj name="Jednadžba" r:id="rId2" imgW="6438900" imgH="6731000" progId="Equation.3">
                  <p:embed/>
                  <p:pic>
                    <p:nvPicPr>
                      <p:cNvPr id="0" name="Object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3400" y="4648200"/>
                        <a:ext cx="525463" cy="595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pic>
        <p:nvPicPr>
          <p:cNvPr id="67590" name="Picture 6">
            <a:extLst>
              <a:ext uri="{FF2B5EF4-FFF2-40B4-BE49-F238E27FC236}">
                <a16:creationId xmlns:a16="http://schemas.microsoft.com/office/drawing/2014/main" id="{3E436ACD-582A-D3EE-1451-18882A5F0A5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22968" t="22101" r="17181" b="37181"/>
          <a:stretch>
            <a:fillRect/>
          </a:stretch>
        </p:blipFill>
        <p:spPr bwMode="auto">
          <a:xfrm>
            <a:off x="133350" y="666750"/>
            <a:ext cx="2592388" cy="144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F55ECF86-562A-DE85-4735-EF423EC334BC}"/>
              </a:ext>
            </a:extLst>
          </p:cNvPr>
          <p:cNvSpPr txBox="1"/>
          <p:nvPr/>
        </p:nvSpPr>
        <p:spPr>
          <a:xfrm>
            <a:off x="1469955" y="5993259"/>
            <a:ext cx="6150273" cy="461665"/>
          </a:xfrm>
          <a:prstGeom prst="rect">
            <a:avLst/>
          </a:prstGeom>
          <a:noFill/>
        </p:spPr>
        <p:txBody>
          <a:bodyPr wrap="none" rtlCol="0">
            <a:spAutoFit/>
          </a:bodyPr>
          <a:lstStyle/>
          <a:p>
            <a:r>
              <a:rPr lang="en-HR" dirty="0">
                <a:solidFill>
                  <a:srgbClr val="FF0000"/>
                </a:solidFill>
              </a:rPr>
              <a:t>Zašto je bolja rezolucija na visokim energijama?</a:t>
            </a:r>
          </a:p>
        </p:txBody>
      </p:sp>
    </p:spTree>
  </p:cSld>
  <p:clrMapOvr>
    <a:masterClrMapping/>
  </p:clrMapOvr>
  <p:transition spd="med">
    <p:zoom/>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Naslov 1">
            <a:extLst>
              <a:ext uri="{FF2B5EF4-FFF2-40B4-BE49-F238E27FC236}">
                <a16:creationId xmlns:a16="http://schemas.microsoft.com/office/drawing/2014/main" id="{652C2C87-14F1-7B6E-E813-A18B9A546508}"/>
              </a:ext>
            </a:extLst>
          </p:cNvPr>
          <p:cNvSpPr>
            <a:spLocks noGrp="1"/>
          </p:cNvSpPr>
          <p:nvPr>
            <p:ph type="title"/>
          </p:nvPr>
        </p:nvSpPr>
        <p:spPr/>
        <p:txBody>
          <a:bodyPr/>
          <a:lstStyle/>
          <a:p>
            <a:r>
              <a:rPr lang="hr-HR" altLang="en-HR">
                <a:ea typeface="ＭＳ Ｐゴシック" panose="020B0600070205080204" pitchFamily="34" charset="-128"/>
              </a:rPr>
              <a:t>Gauguin –ova pitanja</a:t>
            </a:r>
            <a:endParaRPr lang="en-US" altLang="en-HR">
              <a:ea typeface="ＭＳ Ｐゴシック" panose="020B0600070205080204" pitchFamily="34" charset="-128"/>
            </a:endParaRPr>
          </a:p>
        </p:txBody>
      </p:sp>
      <p:sp>
        <p:nvSpPr>
          <p:cNvPr id="47106" name="Rezervirano mjesto broja slajda 4">
            <a:extLst>
              <a:ext uri="{FF2B5EF4-FFF2-40B4-BE49-F238E27FC236}">
                <a16:creationId xmlns:a16="http://schemas.microsoft.com/office/drawing/2014/main" id="{5B763699-DE94-DE78-98C8-A365A7A88C66}"/>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baseline="-25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baseline="-25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baseline="-25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baseline="-25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baseline="-25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baseline="-25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baseline="-25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baseline="-25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baseline="-25000">
                <a:solidFill>
                  <a:schemeClr val="tx1"/>
                </a:solidFill>
                <a:latin typeface="Arial" panose="020B0604020202020204" pitchFamily="34" charset="0"/>
                <a:ea typeface="ＭＳ Ｐゴシック" panose="020B0600070205080204" pitchFamily="34" charset="-128"/>
              </a:defRPr>
            </a:lvl9pPr>
          </a:lstStyle>
          <a:p>
            <a:pPr eaLnBrk="1" hangingPunct="1"/>
            <a:fld id="{A673F22D-5AD1-8849-977F-C7AC94E19507}" type="slidenum">
              <a:rPr lang="en-US" altLang="en-HR" sz="1400" b="0" baseline="0">
                <a:solidFill>
                  <a:schemeClr val="bg1"/>
                </a:solidFill>
              </a:rPr>
              <a:pPr eaLnBrk="1" hangingPunct="1"/>
              <a:t>2</a:t>
            </a:fld>
            <a:endParaRPr lang="en-US" altLang="en-HR" sz="1400" b="0" baseline="0">
              <a:solidFill>
                <a:schemeClr val="bg1"/>
              </a:solidFill>
              <a:latin typeface="Times New Roman" panose="02020603050405020304" pitchFamily="18" charset="0"/>
            </a:endParaRPr>
          </a:p>
        </p:txBody>
      </p:sp>
      <p:pic>
        <p:nvPicPr>
          <p:cNvPr id="47107" name="Picture 2" descr="http://www.artchive.com/artchive/g/gauguin/where.jpg">
            <a:extLst>
              <a:ext uri="{FF2B5EF4-FFF2-40B4-BE49-F238E27FC236}">
                <a16:creationId xmlns:a16="http://schemas.microsoft.com/office/drawing/2014/main" id="{1A2133DF-68DC-8AF5-5432-06BB156B61F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278063"/>
            <a:ext cx="9144000" cy="3313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kstniOkvir 6">
            <a:extLst>
              <a:ext uri="{FF2B5EF4-FFF2-40B4-BE49-F238E27FC236}">
                <a16:creationId xmlns:a16="http://schemas.microsoft.com/office/drawing/2014/main" id="{C15B52F0-BBBE-A8E4-7E2A-844CDBC32962}"/>
              </a:ext>
            </a:extLst>
          </p:cNvPr>
          <p:cNvSpPr txBox="1">
            <a:spLocks noChangeArrowheads="1"/>
          </p:cNvSpPr>
          <p:nvPr/>
        </p:nvSpPr>
        <p:spPr bwMode="auto">
          <a:xfrm>
            <a:off x="6831013" y="1219200"/>
            <a:ext cx="2159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baseline="-25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baseline="-25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baseline="-25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baseline="-25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baseline="-25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baseline="-25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baseline="-25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baseline="-25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baseline="-25000">
                <a:solidFill>
                  <a:schemeClr val="tx1"/>
                </a:solidFill>
                <a:latin typeface="Arial" panose="020B0604020202020204" pitchFamily="34" charset="0"/>
                <a:ea typeface="ＭＳ Ｐゴシック" panose="020B0600070205080204" pitchFamily="34" charset="-128"/>
              </a:defRPr>
            </a:lvl9pPr>
          </a:lstStyle>
          <a:p>
            <a:pPr eaLnBrk="1" hangingPunct="1"/>
            <a:r>
              <a:rPr lang="hr-HR" altLang="en-HR" sz="1800" baseline="0">
                <a:solidFill>
                  <a:srgbClr val="FF0000"/>
                </a:solidFill>
              </a:rPr>
              <a:t>Odakle dolazimo?</a:t>
            </a:r>
            <a:endParaRPr lang="en-US" altLang="en-HR" sz="1800" baseline="0">
              <a:solidFill>
                <a:srgbClr val="FF0000"/>
              </a:solidFill>
            </a:endParaRPr>
          </a:p>
        </p:txBody>
      </p:sp>
      <p:sp>
        <p:nvSpPr>
          <p:cNvPr id="8" name="TekstniOkvir 7">
            <a:extLst>
              <a:ext uri="{FF2B5EF4-FFF2-40B4-BE49-F238E27FC236}">
                <a16:creationId xmlns:a16="http://schemas.microsoft.com/office/drawing/2014/main" id="{219119E0-5979-BEA9-D446-593C0A6E25F2}"/>
              </a:ext>
            </a:extLst>
          </p:cNvPr>
          <p:cNvSpPr txBox="1">
            <a:spLocks noChangeArrowheads="1"/>
          </p:cNvSpPr>
          <p:nvPr/>
        </p:nvSpPr>
        <p:spPr bwMode="auto">
          <a:xfrm>
            <a:off x="4953000" y="1219200"/>
            <a:ext cx="16716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baseline="-25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baseline="-25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baseline="-25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baseline="-25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baseline="-25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baseline="-25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baseline="-25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baseline="-25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baseline="-25000">
                <a:solidFill>
                  <a:schemeClr val="tx1"/>
                </a:solidFill>
                <a:latin typeface="Arial" panose="020B0604020202020204" pitchFamily="34" charset="0"/>
                <a:ea typeface="ＭＳ Ｐゴシック" panose="020B0600070205080204" pitchFamily="34" charset="-128"/>
              </a:defRPr>
            </a:lvl9pPr>
          </a:lstStyle>
          <a:p>
            <a:pPr eaLnBrk="1" hangingPunct="1"/>
            <a:r>
              <a:rPr lang="hr-HR" altLang="en-HR" sz="1800" baseline="0">
                <a:solidFill>
                  <a:srgbClr val="FF0000"/>
                </a:solidFill>
              </a:rPr>
              <a:t>Tko smo mi ?</a:t>
            </a:r>
            <a:endParaRPr lang="en-US" altLang="en-HR" sz="1800" baseline="0">
              <a:solidFill>
                <a:srgbClr val="FF0000"/>
              </a:solidFill>
            </a:endParaRPr>
          </a:p>
        </p:txBody>
      </p:sp>
      <p:sp>
        <p:nvSpPr>
          <p:cNvPr id="9" name="TekstniOkvir 8">
            <a:extLst>
              <a:ext uri="{FF2B5EF4-FFF2-40B4-BE49-F238E27FC236}">
                <a16:creationId xmlns:a16="http://schemas.microsoft.com/office/drawing/2014/main" id="{32FB496E-BE0A-B363-3597-A1CEF0607FDB}"/>
              </a:ext>
            </a:extLst>
          </p:cNvPr>
          <p:cNvSpPr txBox="1">
            <a:spLocks noChangeArrowheads="1"/>
          </p:cNvSpPr>
          <p:nvPr/>
        </p:nvSpPr>
        <p:spPr bwMode="auto">
          <a:xfrm>
            <a:off x="533400" y="1143000"/>
            <a:ext cx="17748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baseline="-25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baseline="-25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baseline="-25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baseline="-25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baseline="-25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baseline="-25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baseline="-25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baseline="-25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baseline="-25000">
                <a:solidFill>
                  <a:schemeClr val="tx1"/>
                </a:solidFill>
                <a:latin typeface="Arial" panose="020B0604020202020204" pitchFamily="34" charset="0"/>
                <a:ea typeface="ＭＳ Ｐゴシック" panose="020B0600070205080204" pitchFamily="34" charset="-128"/>
              </a:defRPr>
            </a:lvl9pPr>
          </a:lstStyle>
          <a:p>
            <a:pPr eaLnBrk="1" hangingPunct="1"/>
            <a:r>
              <a:rPr lang="hr-HR" altLang="en-HR" sz="1800" baseline="0">
                <a:solidFill>
                  <a:srgbClr val="FF0000"/>
                </a:solidFill>
              </a:rPr>
              <a:t>Kamo idemo ?</a:t>
            </a:r>
            <a:endParaRPr lang="en-US" altLang="en-HR" sz="1800" baseline="0">
              <a:solidFill>
                <a:srgbClr val="FF0000"/>
              </a:solidFill>
            </a:endParaRPr>
          </a:p>
        </p:txBody>
      </p:sp>
      <p:cxnSp>
        <p:nvCxnSpPr>
          <p:cNvPr id="11" name="Ravni poveznik sa strelicom 10">
            <a:extLst>
              <a:ext uri="{FF2B5EF4-FFF2-40B4-BE49-F238E27FC236}">
                <a16:creationId xmlns:a16="http://schemas.microsoft.com/office/drawing/2014/main" id="{955AD8D0-9B76-6B97-EB24-6C3C864D65BE}"/>
              </a:ext>
            </a:extLst>
          </p:cNvPr>
          <p:cNvCxnSpPr>
            <a:cxnSpLocks noChangeShapeType="1"/>
          </p:cNvCxnSpPr>
          <p:nvPr/>
        </p:nvCxnSpPr>
        <p:spPr bwMode="auto">
          <a:xfrm rot="5400000">
            <a:off x="533400" y="2057400"/>
            <a:ext cx="1143000" cy="76200"/>
          </a:xfrm>
          <a:prstGeom prst="straightConnector1">
            <a:avLst/>
          </a:prstGeom>
          <a:noFill/>
          <a:ln w="9525">
            <a:solidFill>
              <a:srgbClr val="FF0000"/>
            </a:solidFill>
            <a:round/>
            <a:headEnd/>
            <a:tailEnd type="arrow" w="med" len="med"/>
          </a:ln>
          <a:extLst>
            <a:ext uri="{909E8E84-426E-40DD-AFC4-6F175D3DCCD1}">
              <a14:hiddenFill xmlns:a14="http://schemas.microsoft.com/office/drawing/2010/main">
                <a:noFill/>
              </a14:hiddenFill>
            </a:ext>
          </a:extLst>
        </p:spPr>
      </p:cxnSp>
      <p:cxnSp>
        <p:nvCxnSpPr>
          <p:cNvPr id="12" name="Ravni poveznik sa strelicom 11">
            <a:extLst>
              <a:ext uri="{FF2B5EF4-FFF2-40B4-BE49-F238E27FC236}">
                <a16:creationId xmlns:a16="http://schemas.microsoft.com/office/drawing/2014/main" id="{146618D2-ACB2-0571-8D9E-1602E5B180BC}"/>
              </a:ext>
            </a:extLst>
          </p:cNvPr>
          <p:cNvCxnSpPr>
            <a:cxnSpLocks noChangeShapeType="1"/>
          </p:cNvCxnSpPr>
          <p:nvPr/>
        </p:nvCxnSpPr>
        <p:spPr bwMode="auto">
          <a:xfrm rot="16200000" flipH="1">
            <a:off x="5600700" y="1866900"/>
            <a:ext cx="914400" cy="685800"/>
          </a:xfrm>
          <a:prstGeom prst="straightConnector1">
            <a:avLst/>
          </a:prstGeom>
          <a:noFill/>
          <a:ln w="9525">
            <a:solidFill>
              <a:srgbClr val="FF0000"/>
            </a:solidFill>
            <a:round/>
            <a:headEnd/>
            <a:tailEnd type="arrow" w="med" len="med"/>
          </a:ln>
          <a:extLst>
            <a:ext uri="{909E8E84-426E-40DD-AFC4-6F175D3DCCD1}">
              <a14:hiddenFill xmlns:a14="http://schemas.microsoft.com/office/drawing/2010/main">
                <a:noFill/>
              </a14:hiddenFill>
            </a:ext>
          </a:extLst>
        </p:spPr>
      </p:cxnSp>
      <p:cxnSp>
        <p:nvCxnSpPr>
          <p:cNvPr id="15" name="Ravni poveznik sa strelicom 14">
            <a:extLst>
              <a:ext uri="{FF2B5EF4-FFF2-40B4-BE49-F238E27FC236}">
                <a16:creationId xmlns:a16="http://schemas.microsoft.com/office/drawing/2014/main" id="{A3D66D8B-D9E2-64A3-F585-05C365BCBD1C}"/>
              </a:ext>
            </a:extLst>
          </p:cNvPr>
          <p:cNvCxnSpPr>
            <a:cxnSpLocks noChangeShapeType="1"/>
          </p:cNvCxnSpPr>
          <p:nvPr/>
        </p:nvCxnSpPr>
        <p:spPr bwMode="auto">
          <a:xfrm rot="5400000">
            <a:off x="6515100" y="2628900"/>
            <a:ext cx="1981200" cy="228600"/>
          </a:xfrm>
          <a:prstGeom prst="straightConnector1">
            <a:avLst/>
          </a:prstGeom>
          <a:noFill/>
          <a:ln w="9525">
            <a:solidFill>
              <a:srgbClr val="FF0000"/>
            </a:solidFill>
            <a:round/>
            <a:headEnd/>
            <a:tailEnd type="arrow" w="med" len="med"/>
          </a:ln>
          <a:extLst>
            <a:ext uri="{909E8E84-426E-40DD-AFC4-6F175D3DCCD1}">
              <a14:hiddenFill xmlns:a14="http://schemas.microsoft.com/office/drawing/2010/main">
                <a:noFill/>
              </a14:hiddenFill>
            </a:ext>
          </a:extLst>
        </p:spPr>
      </p:cxnSp>
      <p:sp>
        <p:nvSpPr>
          <p:cNvPr id="18" name="TekstniOkvir 17">
            <a:extLst>
              <a:ext uri="{FF2B5EF4-FFF2-40B4-BE49-F238E27FC236}">
                <a16:creationId xmlns:a16="http://schemas.microsoft.com/office/drawing/2014/main" id="{DE516DBB-40EA-D922-C6BA-D14A3FE79636}"/>
              </a:ext>
            </a:extLst>
          </p:cNvPr>
          <p:cNvSpPr txBox="1">
            <a:spLocks noChangeArrowheads="1"/>
          </p:cNvSpPr>
          <p:nvPr/>
        </p:nvSpPr>
        <p:spPr bwMode="auto">
          <a:xfrm>
            <a:off x="6586538" y="609600"/>
            <a:ext cx="25574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baseline="-25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baseline="-25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baseline="-25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baseline="-25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baseline="-25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baseline="-25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baseline="-25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baseline="-25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baseline="-25000">
                <a:solidFill>
                  <a:schemeClr val="tx1"/>
                </a:solidFill>
                <a:latin typeface="Arial" panose="020B0604020202020204" pitchFamily="34" charset="0"/>
                <a:ea typeface="ＭＳ Ｐゴシック" panose="020B0600070205080204" pitchFamily="34" charset="-128"/>
              </a:defRPr>
            </a:lvl9pPr>
          </a:lstStyle>
          <a:p>
            <a:pPr eaLnBrk="1" hangingPunct="1"/>
            <a:r>
              <a:rPr lang="hr-HR" altLang="en-HR" sz="1800" baseline="0" dirty="0">
                <a:solidFill>
                  <a:srgbClr val="FF0000"/>
                </a:solidFill>
              </a:rPr>
              <a:t>Koje su bile najranije </a:t>
            </a:r>
          </a:p>
          <a:p>
            <a:pPr eaLnBrk="1" hangingPunct="1"/>
            <a:r>
              <a:rPr lang="hr-HR" altLang="en-HR" sz="1800" baseline="0" dirty="0">
                <a:solidFill>
                  <a:srgbClr val="FF0000"/>
                </a:solidFill>
              </a:rPr>
              <a:t>faze Velikog praska?</a:t>
            </a:r>
            <a:endParaRPr lang="en-US" altLang="en-HR" sz="1800" baseline="0" dirty="0">
              <a:solidFill>
                <a:srgbClr val="FF0000"/>
              </a:solidFill>
            </a:endParaRPr>
          </a:p>
        </p:txBody>
      </p:sp>
      <p:sp>
        <p:nvSpPr>
          <p:cNvPr id="19" name="TekstniOkvir 18">
            <a:extLst>
              <a:ext uri="{FF2B5EF4-FFF2-40B4-BE49-F238E27FC236}">
                <a16:creationId xmlns:a16="http://schemas.microsoft.com/office/drawing/2014/main" id="{5F0D4E8C-AD27-EDC0-A31A-3B5F17144920}"/>
              </a:ext>
            </a:extLst>
          </p:cNvPr>
          <p:cNvSpPr txBox="1">
            <a:spLocks noChangeArrowheads="1"/>
          </p:cNvSpPr>
          <p:nvPr/>
        </p:nvSpPr>
        <p:spPr bwMode="auto">
          <a:xfrm>
            <a:off x="3429000" y="838200"/>
            <a:ext cx="31591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baseline="-25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baseline="-25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baseline="-25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baseline="-25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baseline="-25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baseline="-25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baseline="-25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baseline="-25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baseline="-25000">
                <a:solidFill>
                  <a:schemeClr val="tx1"/>
                </a:solidFill>
                <a:latin typeface="Arial" panose="020B0604020202020204" pitchFamily="34" charset="0"/>
                <a:ea typeface="ＭＳ Ｐゴシック" panose="020B0600070205080204" pitchFamily="34" charset="-128"/>
              </a:defRPr>
            </a:lvl9pPr>
          </a:lstStyle>
          <a:p>
            <a:pPr eaLnBrk="1" hangingPunct="1"/>
            <a:r>
              <a:rPr lang="hr-HR" altLang="en-HR" sz="1800" baseline="0" dirty="0">
                <a:solidFill>
                  <a:srgbClr val="FF0000"/>
                </a:solidFill>
              </a:rPr>
              <a:t>Od čega se sastoji svemir?</a:t>
            </a:r>
            <a:endParaRPr lang="en-US" altLang="en-HR" sz="1800" baseline="0" dirty="0">
              <a:solidFill>
                <a:srgbClr val="FF0000"/>
              </a:solidFill>
            </a:endParaRPr>
          </a:p>
        </p:txBody>
      </p:sp>
      <p:sp>
        <p:nvSpPr>
          <p:cNvPr id="20" name="TekstniOkvir 19">
            <a:extLst>
              <a:ext uri="{FF2B5EF4-FFF2-40B4-BE49-F238E27FC236}">
                <a16:creationId xmlns:a16="http://schemas.microsoft.com/office/drawing/2014/main" id="{7FD853A4-68F6-C925-3986-1CC6E0FD3949}"/>
              </a:ext>
            </a:extLst>
          </p:cNvPr>
          <p:cNvSpPr txBox="1">
            <a:spLocks noChangeArrowheads="1"/>
          </p:cNvSpPr>
          <p:nvPr/>
        </p:nvSpPr>
        <p:spPr bwMode="auto">
          <a:xfrm>
            <a:off x="381000" y="685800"/>
            <a:ext cx="32623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baseline="-25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baseline="-25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baseline="-25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baseline="-25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baseline="-25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baseline="-25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baseline="-25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baseline="-25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baseline="-25000">
                <a:solidFill>
                  <a:schemeClr val="tx1"/>
                </a:solidFill>
                <a:latin typeface="Arial" panose="020B0604020202020204" pitchFamily="34" charset="0"/>
                <a:ea typeface="ＭＳ Ｐゴシック" panose="020B0600070205080204" pitchFamily="34" charset="-128"/>
              </a:defRPr>
            </a:lvl9pPr>
          </a:lstStyle>
          <a:p>
            <a:pPr eaLnBrk="1" hangingPunct="1"/>
            <a:r>
              <a:rPr lang="hr-HR" altLang="en-HR" sz="1800" baseline="0" dirty="0">
                <a:solidFill>
                  <a:srgbClr val="FF0000"/>
                </a:solidFill>
              </a:rPr>
              <a:t>Koja je budućnost svemira?</a:t>
            </a:r>
            <a:endParaRPr lang="en-US" altLang="en-HR" sz="1800" baseline="0" dirty="0">
              <a:solidFill>
                <a:srgbClr val="FF0000"/>
              </a:solidFill>
            </a:endParaRPr>
          </a:p>
        </p:txBody>
      </p:sp>
      <p:sp>
        <p:nvSpPr>
          <p:cNvPr id="21" name="Elipsa 20">
            <a:extLst>
              <a:ext uri="{FF2B5EF4-FFF2-40B4-BE49-F238E27FC236}">
                <a16:creationId xmlns:a16="http://schemas.microsoft.com/office/drawing/2014/main" id="{98DE5023-2B1C-9683-A1FD-7A879FCB64E5}"/>
              </a:ext>
            </a:extLst>
          </p:cNvPr>
          <p:cNvSpPr>
            <a:spLocks noChangeArrowheads="1"/>
          </p:cNvSpPr>
          <p:nvPr/>
        </p:nvSpPr>
        <p:spPr bwMode="auto">
          <a:xfrm>
            <a:off x="3352800" y="457200"/>
            <a:ext cx="5791200" cy="1676400"/>
          </a:xfrm>
          <a:prstGeom prst="ellipse">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b="1" baseline="-25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baseline="-25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baseline="-25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baseline="-25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baseline="-25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baseline="-25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baseline="-25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baseline="-25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baseline="-25000">
                <a:solidFill>
                  <a:schemeClr val="tx1"/>
                </a:solidFill>
                <a:latin typeface="Arial" panose="020B0604020202020204" pitchFamily="34" charset="0"/>
                <a:ea typeface="ＭＳ Ｐゴシック" panose="020B0600070205080204" pitchFamily="34" charset="-128"/>
              </a:defRPr>
            </a:lvl9pPr>
          </a:lstStyle>
          <a:p>
            <a:pPr eaLnBrk="1" hangingPunct="1"/>
            <a:endParaRPr lang="en-HR" altLang="en-HR" sz="1800" dirty="0">
              <a:solidFill>
                <a:srgbClr val="FF0000"/>
              </a:solidFill>
            </a:endParaRPr>
          </a:p>
        </p:txBody>
      </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amond(in)">
                                      <p:cBhvr>
                                        <p:cTn id="7" dur="2000"/>
                                        <p:tgtEl>
                                          <p:spTgt spid="7"/>
                                        </p:tgtEl>
                                      </p:cBhvr>
                                    </p:animEffect>
                                  </p:childTnLst>
                                </p:cTn>
                              </p:par>
                              <p:par>
                                <p:cTn id="8" presetID="8" presetClass="entr" presetSubtype="16"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diamond(in)">
                                      <p:cBhvr>
                                        <p:cTn id="10" dur="2000"/>
                                        <p:tgtEl>
                                          <p:spTgt spid="15"/>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5" presetClass="entr" presetSubtype="1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checkerboard(across)">
                                      <p:cBhvr>
                                        <p:cTn id="15" dur="500"/>
                                        <p:tgtEl>
                                          <p:spTgt spid="8"/>
                                        </p:tgtEl>
                                      </p:cBhvr>
                                    </p:animEffect>
                                  </p:childTnLst>
                                </p:cTn>
                              </p:par>
                              <p:par>
                                <p:cTn id="16" presetID="5" presetClass="entr" presetSubtype="10" fill="hold"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checkerboard(across)">
                                      <p:cBhvr>
                                        <p:cTn id="18" dur="500"/>
                                        <p:tgtEl>
                                          <p:spTgt spid="12"/>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5" presetClass="entr" presetSubtype="1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checkerboard(across)">
                                      <p:cBhvr>
                                        <p:cTn id="23" dur="500"/>
                                        <p:tgtEl>
                                          <p:spTgt spid="9"/>
                                        </p:tgtEl>
                                      </p:cBhvr>
                                    </p:animEffect>
                                  </p:childTnLst>
                                </p:cTn>
                              </p:par>
                              <p:par>
                                <p:cTn id="24" presetID="5" presetClass="entr" presetSubtype="1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checkerboard(across)">
                                      <p:cBhvr>
                                        <p:cTn id="26" dur="500"/>
                                        <p:tgtEl>
                                          <p:spTgt spid="11"/>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3" presetClass="entr" presetSubtype="10" fill="hold" nodeType="click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blinds(horizontal)">
                                      <p:cBhvr>
                                        <p:cTn id="31" dur="500"/>
                                        <p:tgtEl>
                                          <p:spTgt spid="18"/>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3" presetClass="entr" presetSubtype="10" fill="hold" nodeType="click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blinds(horizontal)">
                                      <p:cBhvr>
                                        <p:cTn id="36" dur="500"/>
                                        <p:tgtEl>
                                          <p:spTgt spid="19"/>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3" presetClass="entr" presetSubtype="10" fill="hold" nodeType="click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blinds(horizontal)">
                                      <p:cBhvr>
                                        <p:cTn id="41" dur="500"/>
                                        <p:tgtEl>
                                          <p:spTgt spid="20"/>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2" presetClass="entr" presetSubtype="2" fill="hold" nodeType="clickEffect">
                                  <p:stCondLst>
                                    <p:cond delay="0"/>
                                  </p:stCondLst>
                                  <p:childTnLst>
                                    <p:set>
                                      <p:cBhvr>
                                        <p:cTn id="45" dur="1" fill="hold">
                                          <p:stCondLst>
                                            <p:cond delay="0"/>
                                          </p:stCondLst>
                                        </p:cTn>
                                        <p:tgtEl>
                                          <p:spTgt spid="21"/>
                                        </p:tgtEl>
                                        <p:attrNameLst>
                                          <p:attrName>style.visibility</p:attrName>
                                        </p:attrNameLst>
                                      </p:cBhvr>
                                      <p:to>
                                        <p:strVal val="visible"/>
                                      </p:to>
                                    </p:set>
                                    <p:anim calcmode="lin" valueType="num">
                                      <p:cBhvr additive="base">
                                        <p:cTn id="46" dur="500" fill="hold"/>
                                        <p:tgtEl>
                                          <p:spTgt spid="21"/>
                                        </p:tgtEl>
                                        <p:attrNameLst>
                                          <p:attrName>ppt_x</p:attrName>
                                        </p:attrNameLst>
                                      </p:cBhvr>
                                      <p:tavLst>
                                        <p:tav tm="0">
                                          <p:val>
                                            <p:strVal val="1+#ppt_w/2"/>
                                          </p:val>
                                        </p:tav>
                                        <p:tav tm="100000">
                                          <p:val>
                                            <p:strVal val="#ppt_x"/>
                                          </p:val>
                                        </p:tav>
                                      </p:tavLst>
                                    </p:anim>
                                    <p:anim calcmode="lin" valueType="num">
                                      <p:cBhvr additive="base">
                                        <p:cTn id="47"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8" grpId="0"/>
      <p:bldP spid="19" grpId="0"/>
      <p:bldP spid="20" grpId="0"/>
      <p:bldP spid="2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a:extLst>
              <a:ext uri="{FF2B5EF4-FFF2-40B4-BE49-F238E27FC236}">
                <a16:creationId xmlns:a16="http://schemas.microsoft.com/office/drawing/2014/main" id="{42C7CA08-6EDC-94E7-5A7D-2C6CAB0778B2}"/>
              </a:ext>
            </a:extLst>
          </p:cNvPr>
          <p:cNvSpPr>
            <a:spLocks noGrp="1" noChangeArrowheads="1"/>
          </p:cNvSpPr>
          <p:nvPr>
            <p:ph type="title"/>
          </p:nvPr>
        </p:nvSpPr>
        <p:spPr/>
        <p:txBody>
          <a:bodyPr/>
          <a:lstStyle/>
          <a:p>
            <a:pPr>
              <a:defRPr/>
            </a:pPr>
            <a:r>
              <a:rPr lang="ta-IN" dirty="0">
                <a:solidFill>
                  <a:schemeClr val="hlink"/>
                </a:solidFill>
                <a:cs typeface="+mj-cs"/>
              </a:rPr>
              <a:t>Elektromagnestki pljusak</a:t>
            </a:r>
            <a:endParaRPr lang="en-US" dirty="0">
              <a:cs typeface="+mj-cs"/>
            </a:endParaRPr>
          </a:p>
        </p:txBody>
      </p:sp>
      <p:sp>
        <p:nvSpPr>
          <p:cNvPr id="68610" name="Rectangle 11">
            <a:extLst>
              <a:ext uri="{FF2B5EF4-FFF2-40B4-BE49-F238E27FC236}">
                <a16:creationId xmlns:a16="http://schemas.microsoft.com/office/drawing/2014/main" id="{9A564E74-45EF-A971-60D7-D4BBF0C1B35C}"/>
              </a:ext>
            </a:extLst>
          </p:cNvPr>
          <p:cNvSpPr>
            <a:spLocks noChangeArrowheads="1"/>
          </p:cNvSpPr>
          <p:nvPr/>
        </p:nvSpPr>
        <p:spPr bwMode="auto">
          <a:xfrm>
            <a:off x="1828800" y="3810000"/>
            <a:ext cx="76200" cy="76200"/>
          </a:xfrm>
          <a:prstGeom prst="rect">
            <a:avLst/>
          </a:prstGeom>
          <a:solidFill>
            <a:schemeClr val="bg1"/>
          </a:solidFill>
          <a:ln w="12700">
            <a:solidFill>
              <a:schemeClr val="tx1"/>
            </a:solidFill>
            <a:miter lim="800000"/>
            <a:headEnd type="none" w="sm" len="sm"/>
            <a:tailEnd type="none" w="sm" len="sm"/>
          </a:ln>
        </p:spPr>
        <p:txBody>
          <a:bodyPr wrap="none" anchor="ct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endParaRPr lang="en-HR" altLang="en-HR" sz="1800" b="1">
              <a:solidFill>
                <a:srgbClr val="000000"/>
              </a:solidFill>
              <a:latin typeface="Arial" panose="020B0604020202020204" pitchFamily="34" charset="0"/>
            </a:endParaRPr>
          </a:p>
        </p:txBody>
      </p:sp>
      <p:sp>
        <p:nvSpPr>
          <p:cNvPr id="68611" name="Rectangle 12">
            <a:extLst>
              <a:ext uri="{FF2B5EF4-FFF2-40B4-BE49-F238E27FC236}">
                <a16:creationId xmlns:a16="http://schemas.microsoft.com/office/drawing/2014/main" id="{C370025B-965E-291D-8F69-D5382F71A332}"/>
              </a:ext>
            </a:extLst>
          </p:cNvPr>
          <p:cNvSpPr>
            <a:spLocks noChangeArrowheads="1"/>
          </p:cNvSpPr>
          <p:nvPr/>
        </p:nvSpPr>
        <p:spPr bwMode="auto">
          <a:xfrm>
            <a:off x="838200" y="2743200"/>
            <a:ext cx="5638800" cy="2819400"/>
          </a:xfrm>
          <a:prstGeom prst="rect">
            <a:avLst/>
          </a:prstGeom>
          <a:solidFill>
            <a:schemeClr val="bg2"/>
          </a:solidFill>
          <a:ln w="38100">
            <a:solidFill>
              <a:schemeClr val="tx2"/>
            </a:solidFill>
            <a:miter lim="800000"/>
            <a:headEnd type="none" w="sm" len="sm"/>
            <a:tailEnd type="none" w="sm" len="sm"/>
          </a:ln>
        </p:spPr>
        <p:txBody>
          <a:bodyPr wrap="none" anchor="ct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endParaRPr lang="en-HR" altLang="en-HR" sz="1800" b="1">
              <a:solidFill>
                <a:srgbClr val="000000"/>
              </a:solidFill>
              <a:latin typeface="Arial" panose="020B0604020202020204" pitchFamily="34" charset="0"/>
            </a:endParaRPr>
          </a:p>
        </p:txBody>
      </p:sp>
      <p:sp>
        <p:nvSpPr>
          <p:cNvPr id="68612" name="Line 13">
            <a:extLst>
              <a:ext uri="{FF2B5EF4-FFF2-40B4-BE49-F238E27FC236}">
                <a16:creationId xmlns:a16="http://schemas.microsoft.com/office/drawing/2014/main" id="{BF6D35B7-913D-546D-0C0D-8326F3F27860}"/>
              </a:ext>
            </a:extLst>
          </p:cNvPr>
          <p:cNvSpPr>
            <a:spLocks noChangeShapeType="1"/>
          </p:cNvSpPr>
          <p:nvPr/>
        </p:nvSpPr>
        <p:spPr bwMode="auto">
          <a:xfrm>
            <a:off x="228600" y="4114800"/>
            <a:ext cx="2209800" cy="0"/>
          </a:xfrm>
          <a:prstGeom prst="line">
            <a:avLst/>
          </a:prstGeom>
          <a:noFill/>
          <a:ln w="57150">
            <a:solidFill>
              <a:schemeClr val="accent2"/>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H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Footer Placeholder 3">
            <a:extLst>
              <a:ext uri="{FF2B5EF4-FFF2-40B4-BE49-F238E27FC236}">
                <a16:creationId xmlns:a16="http://schemas.microsoft.com/office/drawing/2014/main" id="{76AE270A-1280-FA74-50B0-1476F7DDB619}"/>
              </a:ext>
            </a:extLst>
          </p:cNvPr>
          <p:cNvSpPr>
            <a:spLocks noGrp="1" noChangeArrowheads="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en-US" altLang="en-HR" sz="1400">
                <a:solidFill>
                  <a:srgbClr val="000000"/>
                </a:solidFill>
              </a:rPr>
              <a:t>HST2000</a:t>
            </a:r>
          </a:p>
        </p:txBody>
      </p:sp>
      <p:sp>
        <p:nvSpPr>
          <p:cNvPr id="69634" name="Rectangle 5">
            <a:extLst>
              <a:ext uri="{FF2B5EF4-FFF2-40B4-BE49-F238E27FC236}">
                <a16:creationId xmlns:a16="http://schemas.microsoft.com/office/drawing/2014/main" id="{383CCAFB-BCF4-C757-FFB6-4E365AF4A07A}"/>
              </a:ext>
            </a:extLst>
          </p:cNvPr>
          <p:cNvSpPr>
            <a:spLocks noChangeArrowheads="1"/>
          </p:cNvSpPr>
          <p:nvPr/>
        </p:nvSpPr>
        <p:spPr bwMode="auto">
          <a:xfrm>
            <a:off x="1828800" y="3810000"/>
            <a:ext cx="76200" cy="76200"/>
          </a:xfrm>
          <a:prstGeom prst="rect">
            <a:avLst/>
          </a:prstGeom>
          <a:solidFill>
            <a:schemeClr val="bg1"/>
          </a:solidFill>
          <a:ln w="12700">
            <a:solidFill>
              <a:schemeClr val="tx1"/>
            </a:solidFill>
            <a:miter lim="800000"/>
            <a:headEnd type="none" w="sm" len="sm"/>
            <a:tailEnd type="none" w="sm" len="sm"/>
          </a:ln>
        </p:spPr>
        <p:txBody>
          <a:bodyPr wrap="none" anchor="ct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endParaRPr lang="en-HR" altLang="en-HR" sz="1800" b="1">
              <a:solidFill>
                <a:srgbClr val="000000"/>
              </a:solidFill>
              <a:latin typeface="Arial" panose="020B0604020202020204" pitchFamily="34" charset="0"/>
            </a:endParaRPr>
          </a:p>
        </p:txBody>
      </p:sp>
      <p:sp>
        <p:nvSpPr>
          <p:cNvPr id="69635" name="Rectangle 6">
            <a:extLst>
              <a:ext uri="{FF2B5EF4-FFF2-40B4-BE49-F238E27FC236}">
                <a16:creationId xmlns:a16="http://schemas.microsoft.com/office/drawing/2014/main" id="{9EE8174C-A1D5-7C7D-6622-6933EC9D6EE9}"/>
              </a:ext>
            </a:extLst>
          </p:cNvPr>
          <p:cNvSpPr>
            <a:spLocks noChangeArrowheads="1"/>
          </p:cNvSpPr>
          <p:nvPr/>
        </p:nvSpPr>
        <p:spPr bwMode="auto">
          <a:xfrm>
            <a:off x="838200" y="2743200"/>
            <a:ext cx="5638800" cy="2819400"/>
          </a:xfrm>
          <a:prstGeom prst="rect">
            <a:avLst/>
          </a:prstGeom>
          <a:solidFill>
            <a:schemeClr val="bg2"/>
          </a:solidFill>
          <a:ln w="38100">
            <a:solidFill>
              <a:schemeClr val="tx2"/>
            </a:solidFill>
            <a:miter lim="800000"/>
            <a:headEnd type="none" w="sm" len="sm"/>
            <a:tailEnd type="none" w="sm" len="sm"/>
          </a:ln>
        </p:spPr>
        <p:txBody>
          <a:bodyPr wrap="none" anchor="ct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endParaRPr lang="en-HR" altLang="en-HR" sz="1800" b="1">
              <a:solidFill>
                <a:srgbClr val="000000"/>
              </a:solidFill>
              <a:latin typeface="Arial" panose="020B0604020202020204" pitchFamily="34" charset="0"/>
            </a:endParaRPr>
          </a:p>
        </p:txBody>
      </p:sp>
      <p:sp>
        <p:nvSpPr>
          <p:cNvPr id="69636" name="Line 7">
            <a:extLst>
              <a:ext uri="{FF2B5EF4-FFF2-40B4-BE49-F238E27FC236}">
                <a16:creationId xmlns:a16="http://schemas.microsoft.com/office/drawing/2014/main" id="{8673A692-1D65-8A18-4548-91EF35194740}"/>
              </a:ext>
            </a:extLst>
          </p:cNvPr>
          <p:cNvSpPr>
            <a:spLocks noChangeShapeType="1"/>
          </p:cNvSpPr>
          <p:nvPr/>
        </p:nvSpPr>
        <p:spPr bwMode="auto">
          <a:xfrm>
            <a:off x="228600" y="4114800"/>
            <a:ext cx="2209800" cy="0"/>
          </a:xfrm>
          <a:prstGeom prst="line">
            <a:avLst/>
          </a:prstGeom>
          <a:noFill/>
          <a:ln w="57150">
            <a:solidFill>
              <a:schemeClr val="accent2"/>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HR"/>
          </a:p>
        </p:txBody>
      </p:sp>
      <p:sp>
        <p:nvSpPr>
          <p:cNvPr id="69637" name="Line 9">
            <a:extLst>
              <a:ext uri="{FF2B5EF4-FFF2-40B4-BE49-F238E27FC236}">
                <a16:creationId xmlns:a16="http://schemas.microsoft.com/office/drawing/2014/main" id="{E4ECD732-70DE-560A-FB56-051A20C46983}"/>
              </a:ext>
            </a:extLst>
          </p:cNvPr>
          <p:cNvSpPr>
            <a:spLocks noChangeShapeType="1"/>
          </p:cNvSpPr>
          <p:nvPr/>
        </p:nvSpPr>
        <p:spPr bwMode="auto">
          <a:xfrm flipV="1">
            <a:off x="2438400" y="3810000"/>
            <a:ext cx="381000" cy="304800"/>
          </a:xfrm>
          <a:prstGeom prst="line">
            <a:avLst/>
          </a:prstGeom>
          <a:noFill/>
          <a:ln w="12700" cap="rnd">
            <a:solidFill>
              <a:schemeClr val="tx1"/>
            </a:solidFill>
            <a:prstDash val="sysDot"/>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69638" name="Line 10">
            <a:extLst>
              <a:ext uri="{FF2B5EF4-FFF2-40B4-BE49-F238E27FC236}">
                <a16:creationId xmlns:a16="http://schemas.microsoft.com/office/drawing/2014/main" id="{3CBF1A1D-7226-52E5-F892-99B85A341978}"/>
              </a:ext>
            </a:extLst>
          </p:cNvPr>
          <p:cNvSpPr>
            <a:spLocks noChangeShapeType="1"/>
          </p:cNvSpPr>
          <p:nvPr/>
        </p:nvSpPr>
        <p:spPr bwMode="auto">
          <a:xfrm>
            <a:off x="2438400" y="4114800"/>
            <a:ext cx="609600" cy="3048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69639" name="Text Box 12">
            <a:extLst>
              <a:ext uri="{FF2B5EF4-FFF2-40B4-BE49-F238E27FC236}">
                <a16:creationId xmlns:a16="http://schemas.microsoft.com/office/drawing/2014/main" id="{E9AC452C-F77E-62AC-4058-1AB24E2EEC67}"/>
              </a:ext>
            </a:extLst>
          </p:cNvPr>
          <p:cNvSpPr txBox="1">
            <a:spLocks noChangeArrowheads="1"/>
          </p:cNvSpPr>
          <p:nvPr/>
        </p:nvSpPr>
        <p:spPr bwMode="auto">
          <a:xfrm>
            <a:off x="2667000" y="4038600"/>
            <a:ext cx="2286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a:solidFill>
                  <a:srgbClr val="000000"/>
                </a:solidFill>
                <a:latin typeface="Arial" panose="020B0604020202020204" pitchFamily="34" charset="0"/>
                <a:sym typeface="Wingdings" pitchFamily="2" charset="2"/>
              </a:rPr>
              <a:t>e</a:t>
            </a:r>
            <a:endParaRPr lang="en-US" altLang="en-HR" sz="900" b="1">
              <a:solidFill>
                <a:srgbClr val="000000"/>
              </a:solidFill>
              <a:latin typeface="Arial" panose="020B0604020202020204" pitchFamily="34" charset="0"/>
            </a:endParaRPr>
          </a:p>
        </p:txBody>
      </p:sp>
      <p:sp>
        <p:nvSpPr>
          <p:cNvPr id="69640" name="Text Box 13">
            <a:extLst>
              <a:ext uri="{FF2B5EF4-FFF2-40B4-BE49-F238E27FC236}">
                <a16:creationId xmlns:a16="http://schemas.microsoft.com/office/drawing/2014/main" id="{6CC0F9FD-9373-F57B-3882-3A6E64005C2C}"/>
              </a:ext>
            </a:extLst>
          </p:cNvPr>
          <p:cNvSpPr txBox="1">
            <a:spLocks noChangeArrowheads="1"/>
          </p:cNvSpPr>
          <p:nvPr/>
        </p:nvSpPr>
        <p:spPr bwMode="auto">
          <a:xfrm>
            <a:off x="2438400" y="3733800"/>
            <a:ext cx="2286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a:solidFill>
                  <a:srgbClr val="000000"/>
                </a:solidFill>
                <a:latin typeface="Arial" panose="020B0604020202020204" pitchFamily="34" charset="0"/>
                <a:sym typeface="Wingdings" pitchFamily="2" charset="2"/>
              </a:rPr>
              <a:t></a:t>
            </a:r>
            <a:endParaRPr lang="en-US" altLang="en-HR" sz="900" b="1">
              <a:solidFill>
                <a:srgbClr val="000000"/>
              </a:solidFill>
              <a:latin typeface="Arial" panose="020B0604020202020204" pitchFamily="34" charset="0"/>
            </a:endParaRPr>
          </a:p>
        </p:txBody>
      </p:sp>
      <p:sp>
        <p:nvSpPr>
          <p:cNvPr id="4" name="Title 3">
            <a:extLst>
              <a:ext uri="{FF2B5EF4-FFF2-40B4-BE49-F238E27FC236}">
                <a16:creationId xmlns:a16="http://schemas.microsoft.com/office/drawing/2014/main" id="{A7731457-2EA8-01D0-4EFA-09F7C3E85259}"/>
              </a:ext>
            </a:extLst>
          </p:cNvPr>
          <p:cNvSpPr>
            <a:spLocks noGrp="1"/>
          </p:cNvSpPr>
          <p:nvPr>
            <p:ph type="title"/>
          </p:nvPr>
        </p:nvSpPr>
        <p:spPr/>
        <p:txBody>
          <a:bodyPr/>
          <a:lstStyle/>
          <a:p>
            <a:pPr>
              <a:defRPr/>
            </a:pPr>
            <a:r>
              <a:rPr lang="ta-IN" dirty="0"/>
              <a:t>Elektromagnetski pljusak</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Footer Placeholder 3">
            <a:extLst>
              <a:ext uri="{FF2B5EF4-FFF2-40B4-BE49-F238E27FC236}">
                <a16:creationId xmlns:a16="http://schemas.microsoft.com/office/drawing/2014/main" id="{C9B10D2D-0612-A166-6EA4-806A3062A3F8}"/>
              </a:ext>
            </a:extLst>
          </p:cNvPr>
          <p:cNvSpPr>
            <a:spLocks noGrp="1" noChangeArrowheads="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en-US" altLang="en-HR" sz="1400">
                <a:solidFill>
                  <a:srgbClr val="000000"/>
                </a:solidFill>
              </a:rPr>
              <a:t>HST2000</a:t>
            </a:r>
          </a:p>
        </p:txBody>
      </p:sp>
      <p:sp>
        <p:nvSpPr>
          <p:cNvPr id="19459" name="Rectangle 3">
            <a:extLst>
              <a:ext uri="{FF2B5EF4-FFF2-40B4-BE49-F238E27FC236}">
                <a16:creationId xmlns:a16="http://schemas.microsoft.com/office/drawing/2014/main" id="{8FC1D67D-3140-3FCC-2F6B-4F062490DCE0}"/>
              </a:ext>
            </a:extLst>
          </p:cNvPr>
          <p:cNvSpPr>
            <a:spLocks noGrp="1" noChangeArrowheads="1"/>
          </p:cNvSpPr>
          <p:nvPr>
            <p:ph type="title"/>
          </p:nvPr>
        </p:nvSpPr>
        <p:spPr/>
        <p:txBody>
          <a:bodyPr/>
          <a:lstStyle/>
          <a:p>
            <a:pPr>
              <a:defRPr/>
            </a:pPr>
            <a:r>
              <a:rPr lang="ta-IN" dirty="0">
                <a:solidFill>
                  <a:schemeClr val="hlink"/>
                </a:solidFill>
                <a:cs typeface="+mj-cs"/>
              </a:rPr>
              <a:t>Elektromagnetski pljusak</a:t>
            </a:r>
            <a:endParaRPr lang="en-US" sz="2800" b="0" dirty="0">
              <a:cs typeface="+mj-cs"/>
            </a:endParaRPr>
          </a:p>
        </p:txBody>
      </p:sp>
      <p:sp>
        <p:nvSpPr>
          <p:cNvPr id="70659" name="Rectangle 4">
            <a:extLst>
              <a:ext uri="{FF2B5EF4-FFF2-40B4-BE49-F238E27FC236}">
                <a16:creationId xmlns:a16="http://schemas.microsoft.com/office/drawing/2014/main" id="{A4292416-79C3-FF92-5B9E-680331399799}"/>
              </a:ext>
            </a:extLst>
          </p:cNvPr>
          <p:cNvSpPr>
            <a:spLocks noChangeArrowheads="1"/>
          </p:cNvSpPr>
          <p:nvPr/>
        </p:nvSpPr>
        <p:spPr bwMode="auto">
          <a:xfrm>
            <a:off x="1828800" y="3810000"/>
            <a:ext cx="76200" cy="76200"/>
          </a:xfrm>
          <a:prstGeom prst="rect">
            <a:avLst/>
          </a:prstGeom>
          <a:solidFill>
            <a:schemeClr val="bg1"/>
          </a:solidFill>
          <a:ln w="12700">
            <a:solidFill>
              <a:schemeClr val="tx1"/>
            </a:solidFill>
            <a:miter lim="800000"/>
            <a:headEnd type="none" w="sm" len="sm"/>
            <a:tailEnd type="none" w="sm" len="sm"/>
          </a:ln>
        </p:spPr>
        <p:txBody>
          <a:bodyPr wrap="none" anchor="ct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endParaRPr lang="en-HR" altLang="en-HR" sz="1800" b="1">
              <a:solidFill>
                <a:srgbClr val="000000"/>
              </a:solidFill>
              <a:latin typeface="Arial" panose="020B0604020202020204" pitchFamily="34" charset="0"/>
            </a:endParaRPr>
          </a:p>
        </p:txBody>
      </p:sp>
      <p:sp>
        <p:nvSpPr>
          <p:cNvPr id="70660" name="Rectangle 5">
            <a:extLst>
              <a:ext uri="{FF2B5EF4-FFF2-40B4-BE49-F238E27FC236}">
                <a16:creationId xmlns:a16="http://schemas.microsoft.com/office/drawing/2014/main" id="{38215528-5823-087D-25B7-3E2D72D1B199}"/>
              </a:ext>
            </a:extLst>
          </p:cNvPr>
          <p:cNvSpPr>
            <a:spLocks noChangeArrowheads="1"/>
          </p:cNvSpPr>
          <p:nvPr/>
        </p:nvSpPr>
        <p:spPr bwMode="auto">
          <a:xfrm>
            <a:off x="838200" y="2743200"/>
            <a:ext cx="5638800" cy="2819400"/>
          </a:xfrm>
          <a:prstGeom prst="rect">
            <a:avLst/>
          </a:prstGeom>
          <a:solidFill>
            <a:schemeClr val="bg2"/>
          </a:solidFill>
          <a:ln w="38100">
            <a:solidFill>
              <a:schemeClr val="tx2"/>
            </a:solidFill>
            <a:miter lim="800000"/>
            <a:headEnd type="none" w="sm" len="sm"/>
            <a:tailEnd type="none" w="sm" len="sm"/>
          </a:ln>
        </p:spPr>
        <p:txBody>
          <a:bodyPr wrap="none" anchor="ct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endParaRPr lang="en-HR" altLang="en-HR" sz="1800" b="1">
              <a:solidFill>
                <a:srgbClr val="000000"/>
              </a:solidFill>
              <a:latin typeface="Arial" panose="020B0604020202020204" pitchFamily="34" charset="0"/>
            </a:endParaRPr>
          </a:p>
        </p:txBody>
      </p:sp>
      <p:sp>
        <p:nvSpPr>
          <p:cNvPr id="70661" name="Line 6">
            <a:extLst>
              <a:ext uri="{FF2B5EF4-FFF2-40B4-BE49-F238E27FC236}">
                <a16:creationId xmlns:a16="http://schemas.microsoft.com/office/drawing/2014/main" id="{EDCC97D9-8A18-8331-AAE0-6E0A04E961B5}"/>
              </a:ext>
            </a:extLst>
          </p:cNvPr>
          <p:cNvSpPr>
            <a:spLocks noChangeShapeType="1"/>
          </p:cNvSpPr>
          <p:nvPr/>
        </p:nvSpPr>
        <p:spPr bwMode="auto">
          <a:xfrm>
            <a:off x="228600" y="4114800"/>
            <a:ext cx="2209800" cy="0"/>
          </a:xfrm>
          <a:prstGeom prst="line">
            <a:avLst/>
          </a:prstGeom>
          <a:noFill/>
          <a:ln w="57150">
            <a:solidFill>
              <a:schemeClr val="accent2"/>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HR"/>
          </a:p>
        </p:txBody>
      </p:sp>
      <p:sp>
        <p:nvSpPr>
          <p:cNvPr id="70662" name="Line 8">
            <a:extLst>
              <a:ext uri="{FF2B5EF4-FFF2-40B4-BE49-F238E27FC236}">
                <a16:creationId xmlns:a16="http://schemas.microsoft.com/office/drawing/2014/main" id="{153198AE-E954-393A-8362-B7E550473B99}"/>
              </a:ext>
            </a:extLst>
          </p:cNvPr>
          <p:cNvSpPr>
            <a:spLocks noChangeShapeType="1"/>
          </p:cNvSpPr>
          <p:nvPr/>
        </p:nvSpPr>
        <p:spPr bwMode="auto">
          <a:xfrm flipV="1">
            <a:off x="2438400" y="3810000"/>
            <a:ext cx="381000" cy="304800"/>
          </a:xfrm>
          <a:prstGeom prst="line">
            <a:avLst/>
          </a:prstGeom>
          <a:noFill/>
          <a:ln w="12700" cap="rnd">
            <a:solidFill>
              <a:schemeClr val="tx1"/>
            </a:solidFill>
            <a:prstDash val="sysDot"/>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0663" name="Line 9">
            <a:extLst>
              <a:ext uri="{FF2B5EF4-FFF2-40B4-BE49-F238E27FC236}">
                <a16:creationId xmlns:a16="http://schemas.microsoft.com/office/drawing/2014/main" id="{6A3B4089-D798-A901-3178-540DFE740F25}"/>
              </a:ext>
            </a:extLst>
          </p:cNvPr>
          <p:cNvSpPr>
            <a:spLocks noChangeShapeType="1"/>
          </p:cNvSpPr>
          <p:nvPr/>
        </p:nvSpPr>
        <p:spPr bwMode="auto">
          <a:xfrm>
            <a:off x="2438400" y="4114800"/>
            <a:ext cx="609600" cy="304800"/>
          </a:xfrm>
          <a:prstGeom prst="line">
            <a:avLst/>
          </a:prstGeom>
          <a:noFill/>
          <a:ln w="635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0664" name="Text Box 10">
            <a:extLst>
              <a:ext uri="{FF2B5EF4-FFF2-40B4-BE49-F238E27FC236}">
                <a16:creationId xmlns:a16="http://schemas.microsoft.com/office/drawing/2014/main" id="{8D886E92-785E-31C5-0671-334A7A720CDC}"/>
              </a:ext>
            </a:extLst>
          </p:cNvPr>
          <p:cNvSpPr txBox="1">
            <a:spLocks noChangeArrowheads="1"/>
          </p:cNvSpPr>
          <p:nvPr/>
        </p:nvSpPr>
        <p:spPr bwMode="auto">
          <a:xfrm>
            <a:off x="1371600" y="1828800"/>
            <a:ext cx="6629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endParaRPr lang="en-HR" altLang="en-HR" sz="1800" b="1">
              <a:solidFill>
                <a:srgbClr val="000000"/>
              </a:solidFill>
              <a:latin typeface="Arial" panose="020B0604020202020204" pitchFamily="34" charset="0"/>
            </a:endParaRPr>
          </a:p>
        </p:txBody>
      </p:sp>
      <p:sp>
        <p:nvSpPr>
          <p:cNvPr id="70665" name="Text Box 11">
            <a:extLst>
              <a:ext uri="{FF2B5EF4-FFF2-40B4-BE49-F238E27FC236}">
                <a16:creationId xmlns:a16="http://schemas.microsoft.com/office/drawing/2014/main" id="{64447B64-C068-7EE2-6C63-0A0DFFEA4E25}"/>
              </a:ext>
            </a:extLst>
          </p:cNvPr>
          <p:cNvSpPr txBox="1">
            <a:spLocks noChangeArrowheads="1"/>
          </p:cNvSpPr>
          <p:nvPr/>
        </p:nvSpPr>
        <p:spPr bwMode="auto">
          <a:xfrm>
            <a:off x="2667000" y="4038600"/>
            <a:ext cx="2286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a:solidFill>
                  <a:srgbClr val="000000"/>
                </a:solidFill>
                <a:latin typeface="Arial" panose="020B0604020202020204" pitchFamily="34" charset="0"/>
              </a:rPr>
              <a:t>e</a:t>
            </a:r>
          </a:p>
        </p:txBody>
      </p:sp>
      <p:sp>
        <p:nvSpPr>
          <p:cNvPr id="70666" name="Text Box 12">
            <a:extLst>
              <a:ext uri="{FF2B5EF4-FFF2-40B4-BE49-F238E27FC236}">
                <a16:creationId xmlns:a16="http://schemas.microsoft.com/office/drawing/2014/main" id="{B7D849D5-CBE0-B5B5-408E-70B9B1CFF80B}"/>
              </a:ext>
            </a:extLst>
          </p:cNvPr>
          <p:cNvSpPr txBox="1">
            <a:spLocks noChangeArrowheads="1"/>
          </p:cNvSpPr>
          <p:nvPr/>
        </p:nvSpPr>
        <p:spPr bwMode="auto">
          <a:xfrm>
            <a:off x="2438400" y="3733800"/>
            <a:ext cx="2286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a:solidFill>
                  <a:srgbClr val="000000"/>
                </a:solidFill>
                <a:latin typeface="Arial" panose="020B0604020202020204" pitchFamily="34" charset="0"/>
                <a:sym typeface="Wingdings" pitchFamily="2" charset="2"/>
              </a:rPr>
              <a:t></a:t>
            </a:r>
            <a:endParaRPr lang="en-US" altLang="en-HR" sz="900" b="1">
              <a:solidFill>
                <a:srgbClr val="000000"/>
              </a:solidFill>
              <a:latin typeface="Arial" panose="020B0604020202020204" pitchFamily="34" charset="0"/>
            </a:endParaRPr>
          </a:p>
        </p:txBody>
      </p:sp>
      <p:sp>
        <p:nvSpPr>
          <p:cNvPr id="70667" name="Line 14">
            <a:extLst>
              <a:ext uri="{FF2B5EF4-FFF2-40B4-BE49-F238E27FC236}">
                <a16:creationId xmlns:a16="http://schemas.microsoft.com/office/drawing/2014/main" id="{BA930339-DF33-6273-06C9-D91D396E061F}"/>
              </a:ext>
            </a:extLst>
          </p:cNvPr>
          <p:cNvSpPr>
            <a:spLocks noChangeShapeType="1"/>
          </p:cNvSpPr>
          <p:nvPr/>
        </p:nvSpPr>
        <p:spPr bwMode="auto">
          <a:xfrm>
            <a:off x="3048000" y="4419600"/>
            <a:ext cx="304800" cy="3048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0668" name="Line 16">
            <a:extLst>
              <a:ext uri="{FF2B5EF4-FFF2-40B4-BE49-F238E27FC236}">
                <a16:creationId xmlns:a16="http://schemas.microsoft.com/office/drawing/2014/main" id="{D4AF9255-7228-C0F6-E728-23C2BD48AD37}"/>
              </a:ext>
            </a:extLst>
          </p:cNvPr>
          <p:cNvSpPr>
            <a:spLocks noChangeShapeType="1"/>
          </p:cNvSpPr>
          <p:nvPr/>
        </p:nvSpPr>
        <p:spPr bwMode="auto">
          <a:xfrm flipV="1">
            <a:off x="3048000" y="4191000"/>
            <a:ext cx="609600" cy="228600"/>
          </a:xfrm>
          <a:prstGeom prst="line">
            <a:avLst/>
          </a:prstGeom>
          <a:noFill/>
          <a:ln w="12700">
            <a:solidFill>
              <a:schemeClr val="tx1"/>
            </a:solidFill>
            <a:prstDash val="sysDot"/>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0669" name="Line 18">
            <a:extLst>
              <a:ext uri="{FF2B5EF4-FFF2-40B4-BE49-F238E27FC236}">
                <a16:creationId xmlns:a16="http://schemas.microsoft.com/office/drawing/2014/main" id="{2F2CE8D1-D40A-9624-1CC2-490E89E87D17}"/>
              </a:ext>
            </a:extLst>
          </p:cNvPr>
          <p:cNvSpPr>
            <a:spLocks noChangeShapeType="1"/>
          </p:cNvSpPr>
          <p:nvPr/>
        </p:nvSpPr>
        <p:spPr bwMode="auto">
          <a:xfrm flipV="1">
            <a:off x="2819400" y="3505200"/>
            <a:ext cx="381000" cy="3048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0670" name="Line 19">
            <a:extLst>
              <a:ext uri="{FF2B5EF4-FFF2-40B4-BE49-F238E27FC236}">
                <a16:creationId xmlns:a16="http://schemas.microsoft.com/office/drawing/2014/main" id="{1F40A13A-E5CC-E776-4BDD-DFDC55F7A399}"/>
              </a:ext>
            </a:extLst>
          </p:cNvPr>
          <p:cNvSpPr>
            <a:spLocks noChangeShapeType="1"/>
          </p:cNvSpPr>
          <p:nvPr/>
        </p:nvSpPr>
        <p:spPr bwMode="auto">
          <a:xfrm>
            <a:off x="2819400" y="3810000"/>
            <a:ext cx="685800" cy="3048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0671" name="Text Box 21">
            <a:extLst>
              <a:ext uri="{FF2B5EF4-FFF2-40B4-BE49-F238E27FC236}">
                <a16:creationId xmlns:a16="http://schemas.microsoft.com/office/drawing/2014/main" id="{BEC432FD-37F2-08A8-060E-6AD60798ABD9}"/>
              </a:ext>
            </a:extLst>
          </p:cNvPr>
          <p:cNvSpPr txBox="1">
            <a:spLocks noChangeArrowheads="1"/>
          </p:cNvSpPr>
          <p:nvPr/>
        </p:nvSpPr>
        <p:spPr bwMode="auto">
          <a:xfrm>
            <a:off x="3352800" y="3886200"/>
            <a:ext cx="3810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1000" b="1">
                <a:solidFill>
                  <a:srgbClr val="000000"/>
                </a:solidFill>
                <a:latin typeface="Arial" panose="020B0604020202020204" pitchFamily="34" charset="0"/>
              </a:rPr>
              <a:t>e</a:t>
            </a:r>
            <a:r>
              <a:rPr lang="en-US" altLang="en-HR" sz="1000" b="1" baseline="30000">
                <a:solidFill>
                  <a:srgbClr val="000000"/>
                </a:solidFill>
                <a:latin typeface="Arial" panose="020B0604020202020204" pitchFamily="34" charset="0"/>
              </a:rPr>
              <a:t>-</a:t>
            </a:r>
            <a:endParaRPr lang="en-US" altLang="en-HR" sz="1000" b="1">
              <a:solidFill>
                <a:srgbClr val="000000"/>
              </a:solidFill>
              <a:latin typeface="Arial" panose="020B0604020202020204" pitchFamily="34" charset="0"/>
            </a:endParaRPr>
          </a:p>
        </p:txBody>
      </p:sp>
      <p:sp>
        <p:nvSpPr>
          <p:cNvPr id="70672" name="Text Box 22">
            <a:extLst>
              <a:ext uri="{FF2B5EF4-FFF2-40B4-BE49-F238E27FC236}">
                <a16:creationId xmlns:a16="http://schemas.microsoft.com/office/drawing/2014/main" id="{509AD53A-FFD3-8F07-8EEA-DF40A42181E2}"/>
              </a:ext>
            </a:extLst>
          </p:cNvPr>
          <p:cNvSpPr txBox="1">
            <a:spLocks noChangeArrowheads="1"/>
          </p:cNvSpPr>
          <p:nvPr/>
        </p:nvSpPr>
        <p:spPr bwMode="auto">
          <a:xfrm>
            <a:off x="3505200" y="4191000"/>
            <a:ext cx="609600"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800" b="1">
                <a:solidFill>
                  <a:srgbClr val="000000"/>
                </a:solidFill>
                <a:latin typeface="Arial" panose="020B0604020202020204" pitchFamily="34" charset="0"/>
                <a:sym typeface="Wingdings" pitchFamily="2" charset="2"/>
              </a:rPr>
              <a:t></a:t>
            </a:r>
            <a:endParaRPr lang="en-US" altLang="en-HR" sz="1000" b="1">
              <a:solidFill>
                <a:srgbClr val="000000"/>
              </a:solidFill>
              <a:latin typeface="Arial" panose="020B0604020202020204" pitchFamily="34" charset="0"/>
            </a:endParaRPr>
          </a:p>
        </p:txBody>
      </p:sp>
      <p:sp>
        <p:nvSpPr>
          <p:cNvPr id="70673" name="Text Box 23">
            <a:extLst>
              <a:ext uri="{FF2B5EF4-FFF2-40B4-BE49-F238E27FC236}">
                <a16:creationId xmlns:a16="http://schemas.microsoft.com/office/drawing/2014/main" id="{601A6504-B359-3E1E-AE87-3BEA77DE9795}"/>
              </a:ext>
            </a:extLst>
          </p:cNvPr>
          <p:cNvSpPr txBox="1">
            <a:spLocks noChangeArrowheads="1"/>
          </p:cNvSpPr>
          <p:nvPr/>
        </p:nvSpPr>
        <p:spPr bwMode="auto">
          <a:xfrm>
            <a:off x="3048000" y="4648200"/>
            <a:ext cx="12192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baseline="30000">
                <a:solidFill>
                  <a:srgbClr val="000000"/>
                </a:solidFill>
                <a:latin typeface="Arial" panose="020B0604020202020204" pitchFamily="34" charset="0"/>
              </a:rPr>
              <a:t> </a:t>
            </a:r>
            <a:r>
              <a:rPr lang="en-US" altLang="en-HR" sz="900" b="1">
                <a:solidFill>
                  <a:srgbClr val="000000"/>
                </a:solidFill>
                <a:latin typeface="Arial" panose="020B0604020202020204" pitchFamily="34" charset="0"/>
              </a:rPr>
              <a:t>e</a:t>
            </a:r>
            <a:r>
              <a:rPr lang="en-US" altLang="en-HR" sz="900" b="1" baseline="30000">
                <a:solidFill>
                  <a:srgbClr val="000000"/>
                </a:solidFill>
                <a:latin typeface="Arial" panose="020B0604020202020204" pitchFamily="34" charset="0"/>
              </a:rPr>
              <a:t>+ </a:t>
            </a:r>
            <a:endParaRPr lang="en-US" altLang="en-HR" sz="1800" b="1">
              <a:solidFill>
                <a:srgbClr val="000000"/>
              </a:solidFill>
              <a:latin typeface="Arial" panose="020B0604020202020204" pitchFamily="34" charset="0"/>
            </a:endParaRPr>
          </a:p>
        </p:txBody>
      </p:sp>
      <p:sp>
        <p:nvSpPr>
          <p:cNvPr id="70674" name="Text Box 25">
            <a:extLst>
              <a:ext uri="{FF2B5EF4-FFF2-40B4-BE49-F238E27FC236}">
                <a16:creationId xmlns:a16="http://schemas.microsoft.com/office/drawing/2014/main" id="{688BCF56-6917-7E69-4BAD-A40A1AA4BF27}"/>
              </a:ext>
            </a:extLst>
          </p:cNvPr>
          <p:cNvSpPr txBox="1">
            <a:spLocks noChangeArrowheads="1"/>
          </p:cNvSpPr>
          <p:nvPr/>
        </p:nvSpPr>
        <p:spPr bwMode="auto">
          <a:xfrm>
            <a:off x="2971800" y="3276600"/>
            <a:ext cx="1447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baseline="30000">
                <a:solidFill>
                  <a:srgbClr val="000000"/>
                </a:solidFill>
                <a:latin typeface="Arial" panose="020B0604020202020204" pitchFamily="34" charset="0"/>
              </a:rPr>
              <a:t> </a:t>
            </a:r>
            <a:r>
              <a:rPr lang="en-US" altLang="en-HR" sz="900" b="1">
                <a:solidFill>
                  <a:srgbClr val="000000"/>
                </a:solidFill>
                <a:latin typeface="Arial" panose="020B0604020202020204" pitchFamily="34" charset="0"/>
              </a:rPr>
              <a:t>e</a:t>
            </a:r>
            <a:r>
              <a:rPr lang="en-US" altLang="en-HR" sz="900" b="1" baseline="30000">
                <a:solidFill>
                  <a:srgbClr val="000000"/>
                </a:solidFill>
                <a:latin typeface="Arial" panose="020B0604020202020204" pitchFamily="34" charset="0"/>
              </a:rPr>
              <a:t>+ </a:t>
            </a:r>
            <a:endParaRPr lang="en-US" altLang="en-HR" sz="1800" b="1">
              <a:solidFill>
                <a:srgbClr val="000000"/>
              </a:solidFill>
              <a:latin typeface="Arial" panose="020B0604020202020204"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Footer Placeholder 3">
            <a:extLst>
              <a:ext uri="{FF2B5EF4-FFF2-40B4-BE49-F238E27FC236}">
                <a16:creationId xmlns:a16="http://schemas.microsoft.com/office/drawing/2014/main" id="{F586FBB4-5D7F-63AB-2B46-4FB69BE43CAE}"/>
              </a:ext>
            </a:extLst>
          </p:cNvPr>
          <p:cNvSpPr>
            <a:spLocks noGrp="1" noChangeArrowheads="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en-US" altLang="en-HR" sz="1400">
                <a:solidFill>
                  <a:srgbClr val="000000"/>
                </a:solidFill>
              </a:rPr>
              <a:t>HST2000</a:t>
            </a:r>
          </a:p>
        </p:txBody>
      </p:sp>
      <p:sp>
        <p:nvSpPr>
          <p:cNvPr id="20483" name="Rectangle 3">
            <a:extLst>
              <a:ext uri="{FF2B5EF4-FFF2-40B4-BE49-F238E27FC236}">
                <a16:creationId xmlns:a16="http://schemas.microsoft.com/office/drawing/2014/main" id="{654EFE28-60EA-DFDC-EEA3-68515C555763}"/>
              </a:ext>
            </a:extLst>
          </p:cNvPr>
          <p:cNvSpPr>
            <a:spLocks noGrp="1" noChangeArrowheads="1"/>
          </p:cNvSpPr>
          <p:nvPr>
            <p:ph type="title"/>
          </p:nvPr>
        </p:nvSpPr>
        <p:spPr/>
        <p:txBody>
          <a:bodyPr/>
          <a:lstStyle/>
          <a:p>
            <a:pPr>
              <a:defRPr/>
            </a:pPr>
            <a:r>
              <a:rPr lang="ta-IN" dirty="0">
                <a:solidFill>
                  <a:schemeClr val="hlink"/>
                </a:solidFill>
                <a:cs typeface="+mj-cs"/>
              </a:rPr>
              <a:t>Elektromagnetski pljusak</a:t>
            </a:r>
            <a:endParaRPr lang="en-US" sz="2800" b="0" dirty="0">
              <a:cs typeface="+mj-cs"/>
            </a:endParaRPr>
          </a:p>
        </p:txBody>
      </p:sp>
      <p:sp>
        <p:nvSpPr>
          <p:cNvPr id="71683" name="Rectangle 4">
            <a:extLst>
              <a:ext uri="{FF2B5EF4-FFF2-40B4-BE49-F238E27FC236}">
                <a16:creationId xmlns:a16="http://schemas.microsoft.com/office/drawing/2014/main" id="{E8C98ADC-89C0-3A29-AB56-538333391831}"/>
              </a:ext>
            </a:extLst>
          </p:cNvPr>
          <p:cNvSpPr>
            <a:spLocks noChangeArrowheads="1"/>
          </p:cNvSpPr>
          <p:nvPr/>
        </p:nvSpPr>
        <p:spPr bwMode="auto">
          <a:xfrm>
            <a:off x="1828800" y="3810000"/>
            <a:ext cx="76200" cy="76200"/>
          </a:xfrm>
          <a:prstGeom prst="rect">
            <a:avLst/>
          </a:prstGeom>
          <a:solidFill>
            <a:schemeClr val="bg1"/>
          </a:solidFill>
          <a:ln w="12700">
            <a:solidFill>
              <a:schemeClr val="tx1"/>
            </a:solidFill>
            <a:miter lim="800000"/>
            <a:headEnd type="none" w="sm" len="sm"/>
            <a:tailEnd type="none" w="sm" len="sm"/>
          </a:ln>
        </p:spPr>
        <p:txBody>
          <a:bodyPr wrap="none" anchor="ct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endParaRPr lang="en-HR" altLang="en-HR" sz="1800" b="1">
              <a:solidFill>
                <a:srgbClr val="000000"/>
              </a:solidFill>
              <a:latin typeface="Arial" panose="020B0604020202020204" pitchFamily="34" charset="0"/>
            </a:endParaRPr>
          </a:p>
        </p:txBody>
      </p:sp>
      <p:sp>
        <p:nvSpPr>
          <p:cNvPr id="71684" name="Rectangle 5">
            <a:extLst>
              <a:ext uri="{FF2B5EF4-FFF2-40B4-BE49-F238E27FC236}">
                <a16:creationId xmlns:a16="http://schemas.microsoft.com/office/drawing/2014/main" id="{957B5657-CC75-E5E5-C28E-2DBB35055179}"/>
              </a:ext>
            </a:extLst>
          </p:cNvPr>
          <p:cNvSpPr>
            <a:spLocks noChangeArrowheads="1"/>
          </p:cNvSpPr>
          <p:nvPr/>
        </p:nvSpPr>
        <p:spPr bwMode="auto">
          <a:xfrm>
            <a:off x="838200" y="2743200"/>
            <a:ext cx="5638800" cy="2819400"/>
          </a:xfrm>
          <a:prstGeom prst="rect">
            <a:avLst/>
          </a:prstGeom>
          <a:solidFill>
            <a:schemeClr val="bg2"/>
          </a:solidFill>
          <a:ln w="38100">
            <a:solidFill>
              <a:schemeClr val="tx2"/>
            </a:solidFill>
            <a:miter lim="800000"/>
            <a:headEnd type="none" w="sm" len="sm"/>
            <a:tailEnd type="none" w="sm" len="sm"/>
          </a:ln>
        </p:spPr>
        <p:txBody>
          <a:bodyPr wrap="none" anchor="ct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endParaRPr lang="en-HR" altLang="en-HR" sz="1800" b="1">
              <a:solidFill>
                <a:srgbClr val="000000"/>
              </a:solidFill>
              <a:latin typeface="Arial" panose="020B0604020202020204" pitchFamily="34" charset="0"/>
            </a:endParaRPr>
          </a:p>
        </p:txBody>
      </p:sp>
      <p:sp>
        <p:nvSpPr>
          <p:cNvPr id="71685" name="Line 6">
            <a:extLst>
              <a:ext uri="{FF2B5EF4-FFF2-40B4-BE49-F238E27FC236}">
                <a16:creationId xmlns:a16="http://schemas.microsoft.com/office/drawing/2014/main" id="{308FA88F-2A7F-1CD4-A767-BBE204A22E58}"/>
              </a:ext>
            </a:extLst>
          </p:cNvPr>
          <p:cNvSpPr>
            <a:spLocks noChangeShapeType="1"/>
          </p:cNvSpPr>
          <p:nvPr/>
        </p:nvSpPr>
        <p:spPr bwMode="auto">
          <a:xfrm>
            <a:off x="228600" y="4114800"/>
            <a:ext cx="2209800" cy="0"/>
          </a:xfrm>
          <a:prstGeom prst="line">
            <a:avLst/>
          </a:prstGeom>
          <a:noFill/>
          <a:ln w="57150">
            <a:solidFill>
              <a:schemeClr val="accent2"/>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HR"/>
          </a:p>
        </p:txBody>
      </p:sp>
      <p:sp>
        <p:nvSpPr>
          <p:cNvPr id="71686" name="Text Box 7">
            <a:extLst>
              <a:ext uri="{FF2B5EF4-FFF2-40B4-BE49-F238E27FC236}">
                <a16:creationId xmlns:a16="http://schemas.microsoft.com/office/drawing/2014/main" id="{ECCAAD4D-D5DE-FC28-7997-2F78D6091E85}"/>
              </a:ext>
            </a:extLst>
          </p:cNvPr>
          <p:cNvSpPr txBox="1">
            <a:spLocks noChangeArrowheads="1"/>
          </p:cNvSpPr>
          <p:nvPr/>
        </p:nvSpPr>
        <p:spPr bwMode="auto">
          <a:xfrm>
            <a:off x="6629400" y="2743200"/>
            <a:ext cx="2362200" cy="228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buFontTx/>
              <a:buChar char="•"/>
            </a:pPr>
            <a:r>
              <a:rPr lang="en-US" altLang="en-HR" sz="1800" b="1">
                <a:solidFill>
                  <a:srgbClr val="000000"/>
                </a:solidFill>
                <a:latin typeface="Arial" panose="020B0604020202020204" pitchFamily="34" charset="0"/>
              </a:rPr>
              <a:t> this process repeats itself in a </a:t>
            </a:r>
            <a:r>
              <a:rPr lang="ja-JP" altLang="en-US" sz="1800" b="1">
                <a:solidFill>
                  <a:srgbClr val="000000"/>
                </a:solidFill>
                <a:latin typeface="Arial" panose="020B0604020202020204" pitchFamily="34" charset="0"/>
              </a:rPr>
              <a:t>“</a:t>
            </a:r>
            <a:r>
              <a:rPr lang="en-US" altLang="ja-JP" sz="1800" b="1">
                <a:solidFill>
                  <a:srgbClr val="000000"/>
                </a:solidFill>
                <a:latin typeface="Arial" panose="020B0604020202020204" pitchFamily="34" charset="0"/>
              </a:rPr>
              <a:t>cascading</a:t>
            </a:r>
            <a:r>
              <a:rPr lang="ja-JP" altLang="en-US" sz="1800" b="1">
                <a:solidFill>
                  <a:srgbClr val="000000"/>
                </a:solidFill>
                <a:latin typeface="Arial" panose="020B0604020202020204" pitchFamily="34" charset="0"/>
              </a:rPr>
              <a:t>”</a:t>
            </a:r>
            <a:r>
              <a:rPr lang="en-US" altLang="ja-JP" sz="1800" b="1">
                <a:solidFill>
                  <a:srgbClr val="000000"/>
                </a:solidFill>
                <a:latin typeface="Arial" panose="020B0604020202020204" pitchFamily="34" charset="0"/>
              </a:rPr>
              <a:t> fashion until there is not enough energy in the particles to continue </a:t>
            </a:r>
            <a:endParaRPr lang="en-US" altLang="en-HR" sz="1800" b="1">
              <a:solidFill>
                <a:srgbClr val="000000"/>
              </a:solidFill>
              <a:latin typeface="Arial" panose="020B0604020202020204" pitchFamily="34" charset="0"/>
            </a:endParaRPr>
          </a:p>
        </p:txBody>
      </p:sp>
      <p:sp>
        <p:nvSpPr>
          <p:cNvPr id="71687" name="Text Box 10">
            <a:extLst>
              <a:ext uri="{FF2B5EF4-FFF2-40B4-BE49-F238E27FC236}">
                <a16:creationId xmlns:a16="http://schemas.microsoft.com/office/drawing/2014/main" id="{FE3A8752-F9B3-EB3B-B24B-CDD1184C6344}"/>
              </a:ext>
            </a:extLst>
          </p:cNvPr>
          <p:cNvSpPr txBox="1">
            <a:spLocks noChangeArrowheads="1"/>
          </p:cNvSpPr>
          <p:nvPr/>
        </p:nvSpPr>
        <p:spPr bwMode="auto">
          <a:xfrm>
            <a:off x="1371600" y="1828800"/>
            <a:ext cx="6629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endParaRPr lang="en-HR" altLang="en-HR" sz="1800" b="1">
              <a:solidFill>
                <a:srgbClr val="000000"/>
              </a:solidFill>
              <a:latin typeface="Arial" panose="020B0604020202020204" pitchFamily="34" charset="0"/>
            </a:endParaRPr>
          </a:p>
        </p:txBody>
      </p:sp>
      <p:grpSp>
        <p:nvGrpSpPr>
          <p:cNvPr id="71688" name="Group 21">
            <a:extLst>
              <a:ext uri="{FF2B5EF4-FFF2-40B4-BE49-F238E27FC236}">
                <a16:creationId xmlns:a16="http://schemas.microsoft.com/office/drawing/2014/main" id="{9F6CD7B2-BED9-D616-0130-4F5605BD81B6}"/>
              </a:ext>
            </a:extLst>
          </p:cNvPr>
          <p:cNvGrpSpPr>
            <a:grpSpLocks/>
          </p:cNvGrpSpPr>
          <p:nvPr/>
        </p:nvGrpSpPr>
        <p:grpSpPr bwMode="auto">
          <a:xfrm>
            <a:off x="3200400" y="2667000"/>
            <a:ext cx="1981200" cy="1600200"/>
            <a:chOff x="1536" y="2064"/>
            <a:chExt cx="1248" cy="1008"/>
          </a:xfrm>
        </p:grpSpPr>
        <p:sp>
          <p:nvSpPr>
            <p:cNvPr id="71766" name="Line 8">
              <a:extLst>
                <a:ext uri="{FF2B5EF4-FFF2-40B4-BE49-F238E27FC236}">
                  <a16:creationId xmlns:a16="http://schemas.microsoft.com/office/drawing/2014/main" id="{8629E1A4-6571-DC8D-A176-C0F7D0BE7A09}"/>
                </a:ext>
              </a:extLst>
            </p:cNvPr>
            <p:cNvSpPr>
              <a:spLocks noChangeShapeType="1"/>
            </p:cNvSpPr>
            <p:nvPr/>
          </p:nvSpPr>
          <p:spPr bwMode="auto">
            <a:xfrm flipV="1">
              <a:off x="1536" y="2400"/>
              <a:ext cx="240" cy="192"/>
            </a:xfrm>
            <a:prstGeom prst="line">
              <a:avLst/>
            </a:prstGeom>
            <a:noFill/>
            <a:ln w="12700" cap="rnd">
              <a:solidFill>
                <a:schemeClr val="tx1"/>
              </a:solidFill>
              <a:prstDash val="sysDot"/>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1767" name="Line 9">
              <a:extLst>
                <a:ext uri="{FF2B5EF4-FFF2-40B4-BE49-F238E27FC236}">
                  <a16:creationId xmlns:a16="http://schemas.microsoft.com/office/drawing/2014/main" id="{7F0921B2-82DF-169D-D048-4E61DF65CDB2}"/>
                </a:ext>
              </a:extLst>
            </p:cNvPr>
            <p:cNvSpPr>
              <a:spLocks noChangeShapeType="1"/>
            </p:cNvSpPr>
            <p:nvPr/>
          </p:nvSpPr>
          <p:spPr bwMode="auto">
            <a:xfrm>
              <a:off x="1536" y="2592"/>
              <a:ext cx="384" cy="192"/>
            </a:xfrm>
            <a:prstGeom prst="line">
              <a:avLst/>
            </a:prstGeom>
            <a:noFill/>
            <a:ln w="12700" cap="rnd">
              <a:solidFill>
                <a:schemeClr val="tx1"/>
              </a:solidFill>
              <a:prstDash val="sysDot"/>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1768" name="Text Box 11">
              <a:extLst>
                <a:ext uri="{FF2B5EF4-FFF2-40B4-BE49-F238E27FC236}">
                  <a16:creationId xmlns:a16="http://schemas.microsoft.com/office/drawing/2014/main" id="{D6388B5E-596C-31EA-C237-F4C10AAEEFD7}"/>
                </a:ext>
              </a:extLst>
            </p:cNvPr>
            <p:cNvSpPr txBox="1">
              <a:spLocks noChangeArrowheads="1"/>
            </p:cNvSpPr>
            <p:nvPr/>
          </p:nvSpPr>
          <p:spPr bwMode="auto">
            <a:xfrm>
              <a:off x="1680" y="2544"/>
              <a:ext cx="144"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a:solidFill>
                    <a:srgbClr val="000000"/>
                  </a:solidFill>
                  <a:latin typeface="Arial" panose="020B0604020202020204" pitchFamily="34" charset="0"/>
                  <a:sym typeface="Wingdings" pitchFamily="2" charset="2"/>
                </a:rPr>
                <a:t></a:t>
              </a:r>
              <a:endParaRPr lang="en-US" altLang="en-HR" sz="900" b="1">
                <a:solidFill>
                  <a:srgbClr val="000000"/>
                </a:solidFill>
                <a:latin typeface="Arial" panose="020B0604020202020204" pitchFamily="34" charset="0"/>
              </a:endParaRPr>
            </a:p>
          </p:txBody>
        </p:sp>
        <p:sp>
          <p:nvSpPr>
            <p:cNvPr id="71769" name="Text Box 12">
              <a:extLst>
                <a:ext uri="{FF2B5EF4-FFF2-40B4-BE49-F238E27FC236}">
                  <a16:creationId xmlns:a16="http://schemas.microsoft.com/office/drawing/2014/main" id="{60B861D9-8AA5-9A06-EADC-BF84BE697B3C}"/>
                </a:ext>
              </a:extLst>
            </p:cNvPr>
            <p:cNvSpPr txBox="1">
              <a:spLocks noChangeArrowheads="1"/>
            </p:cNvSpPr>
            <p:nvPr/>
          </p:nvSpPr>
          <p:spPr bwMode="auto">
            <a:xfrm>
              <a:off x="1536" y="2352"/>
              <a:ext cx="144"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a:solidFill>
                    <a:srgbClr val="000000"/>
                  </a:solidFill>
                  <a:latin typeface="Arial" panose="020B0604020202020204" pitchFamily="34" charset="0"/>
                  <a:sym typeface="Wingdings" pitchFamily="2" charset="2"/>
                </a:rPr>
                <a:t></a:t>
              </a:r>
              <a:endParaRPr lang="en-US" altLang="en-HR" sz="900" b="1">
                <a:solidFill>
                  <a:srgbClr val="000000"/>
                </a:solidFill>
                <a:latin typeface="Arial" panose="020B0604020202020204" pitchFamily="34" charset="0"/>
              </a:endParaRPr>
            </a:p>
          </p:txBody>
        </p:sp>
        <p:sp>
          <p:nvSpPr>
            <p:cNvPr id="71770" name="Line 13">
              <a:extLst>
                <a:ext uri="{FF2B5EF4-FFF2-40B4-BE49-F238E27FC236}">
                  <a16:creationId xmlns:a16="http://schemas.microsoft.com/office/drawing/2014/main" id="{7D471ACF-A152-C2B5-B730-B80D13B25349}"/>
                </a:ext>
              </a:extLst>
            </p:cNvPr>
            <p:cNvSpPr>
              <a:spLocks noChangeShapeType="1"/>
            </p:cNvSpPr>
            <p:nvPr/>
          </p:nvSpPr>
          <p:spPr bwMode="auto">
            <a:xfrm>
              <a:off x="1920" y="2784"/>
              <a:ext cx="192" cy="192"/>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1771" name="Line 14">
              <a:extLst>
                <a:ext uri="{FF2B5EF4-FFF2-40B4-BE49-F238E27FC236}">
                  <a16:creationId xmlns:a16="http://schemas.microsoft.com/office/drawing/2014/main" id="{D19CE7E2-4D78-EAF0-DF85-2AEC5B5BE662}"/>
                </a:ext>
              </a:extLst>
            </p:cNvPr>
            <p:cNvSpPr>
              <a:spLocks noChangeShapeType="1"/>
            </p:cNvSpPr>
            <p:nvPr/>
          </p:nvSpPr>
          <p:spPr bwMode="auto">
            <a:xfrm flipV="1">
              <a:off x="1920" y="2640"/>
              <a:ext cx="384" cy="144"/>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1772" name="Line 15">
              <a:extLst>
                <a:ext uri="{FF2B5EF4-FFF2-40B4-BE49-F238E27FC236}">
                  <a16:creationId xmlns:a16="http://schemas.microsoft.com/office/drawing/2014/main" id="{C153C03C-4EE9-58C2-67AB-E5B9BA333E14}"/>
                </a:ext>
              </a:extLst>
            </p:cNvPr>
            <p:cNvSpPr>
              <a:spLocks noChangeShapeType="1"/>
            </p:cNvSpPr>
            <p:nvPr/>
          </p:nvSpPr>
          <p:spPr bwMode="auto">
            <a:xfrm flipV="1">
              <a:off x="1776" y="2208"/>
              <a:ext cx="240" cy="192"/>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1773" name="Line 16">
              <a:extLst>
                <a:ext uri="{FF2B5EF4-FFF2-40B4-BE49-F238E27FC236}">
                  <a16:creationId xmlns:a16="http://schemas.microsoft.com/office/drawing/2014/main" id="{E9A8A598-E37F-567F-2E13-2DFDD124A6A4}"/>
                </a:ext>
              </a:extLst>
            </p:cNvPr>
            <p:cNvSpPr>
              <a:spLocks noChangeShapeType="1"/>
            </p:cNvSpPr>
            <p:nvPr/>
          </p:nvSpPr>
          <p:spPr bwMode="auto">
            <a:xfrm>
              <a:off x="1776" y="2400"/>
              <a:ext cx="432" cy="192"/>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1774" name="Text Box 17">
              <a:extLst>
                <a:ext uri="{FF2B5EF4-FFF2-40B4-BE49-F238E27FC236}">
                  <a16:creationId xmlns:a16="http://schemas.microsoft.com/office/drawing/2014/main" id="{9C54CEFB-B565-FC77-5B22-826DD70544A0}"/>
                </a:ext>
              </a:extLst>
            </p:cNvPr>
            <p:cNvSpPr txBox="1">
              <a:spLocks noChangeArrowheads="1"/>
            </p:cNvSpPr>
            <p:nvPr/>
          </p:nvSpPr>
          <p:spPr bwMode="auto">
            <a:xfrm>
              <a:off x="2112" y="2448"/>
              <a:ext cx="240"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1000" b="1">
                  <a:solidFill>
                    <a:srgbClr val="000000"/>
                  </a:solidFill>
                  <a:latin typeface="Arial" panose="020B0604020202020204" pitchFamily="34" charset="0"/>
                </a:rPr>
                <a:t>e</a:t>
              </a:r>
              <a:r>
                <a:rPr lang="en-US" altLang="en-HR" sz="1000" b="1" baseline="30000">
                  <a:solidFill>
                    <a:srgbClr val="000000"/>
                  </a:solidFill>
                  <a:latin typeface="Arial" panose="020B0604020202020204" pitchFamily="34" charset="0"/>
                </a:rPr>
                <a:t>-</a:t>
              </a:r>
              <a:endParaRPr lang="en-US" altLang="en-HR" sz="1000" b="1">
                <a:solidFill>
                  <a:srgbClr val="000000"/>
                </a:solidFill>
                <a:latin typeface="Arial" panose="020B0604020202020204" pitchFamily="34" charset="0"/>
              </a:endParaRPr>
            </a:p>
          </p:txBody>
        </p:sp>
        <p:sp>
          <p:nvSpPr>
            <p:cNvPr id="71775" name="Text Box 18">
              <a:extLst>
                <a:ext uri="{FF2B5EF4-FFF2-40B4-BE49-F238E27FC236}">
                  <a16:creationId xmlns:a16="http://schemas.microsoft.com/office/drawing/2014/main" id="{AAC1B674-3B97-720F-D199-8E9E3E61EF71}"/>
                </a:ext>
              </a:extLst>
            </p:cNvPr>
            <p:cNvSpPr txBox="1">
              <a:spLocks noChangeArrowheads="1"/>
            </p:cNvSpPr>
            <p:nvPr/>
          </p:nvSpPr>
          <p:spPr bwMode="auto">
            <a:xfrm>
              <a:off x="2208" y="2640"/>
              <a:ext cx="38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1000" b="1">
                  <a:solidFill>
                    <a:srgbClr val="000000"/>
                  </a:solidFill>
                  <a:latin typeface="Arial" panose="020B0604020202020204" pitchFamily="34" charset="0"/>
                </a:rPr>
                <a:t>e</a:t>
              </a:r>
              <a:r>
                <a:rPr lang="en-US" altLang="en-HR" sz="1000" b="1" baseline="30000">
                  <a:solidFill>
                    <a:srgbClr val="000000"/>
                  </a:solidFill>
                  <a:latin typeface="Arial" panose="020B0604020202020204" pitchFamily="34" charset="0"/>
                </a:rPr>
                <a:t>-</a:t>
              </a:r>
              <a:endParaRPr lang="en-US" altLang="en-HR" sz="1000" b="1">
                <a:solidFill>
                  <a:srgbClr val="000000"/>
                </a:solidFill>
                <a:latin typeface="Arial" panose="020B0604020202020204" pitchFamily="34" charset="0"/>
              </a:endParaRPr>
            </a:p>
          </p:txBody>
        </p:sp>
        <p:sp>
          <p:nvSpPr>
            <p:cNvPr id="71776" name="Text Box 19">
              <a:extLst>
                <a:ext uri="{FF2B5EF4-FFF2-40B4-BE49-F238E27FC236}">
                  <a16:creationId xmlns:a16="http://schemas.microsoft.com/office/drawing/2014/main" id="{CBAAC1DD-E287-1DA6-0356-9B52FD6C580A}"/>
                </a:ext>
              </a:extLst>
            </p:cNvPr>
            <p:cNvSpPr txBox="1">
              <a:spLocks noChangeArrowheads="1"/>
            </p:cNvSpPr>
            <p:nvPr/>
          </p:nvSpPr>
          <p:spPr bwMode="auto">
            <a:xfrm>
              <a:off x="1920" y="2928"/>
              <a:ext cx="768"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baseline="30000">
                  <a:solidFill>
                    <a:srgbClr val="000000"/>
                  </a:solidFill>
                  <a:latin typeface="Arial" panose="020B0604020202020204" pitchFamily="34" charset="0"/>
                </a:rPr>
                <a:t> </a:t>
              </a:r>
              <a:r>
                <a:rPr lang="en-US" altLang="en-HR" sz="900" b="1">
                  <a:solidFill>
                    <a:srgbClr val="000000"/>
                  </a:solidFill>
                  <a:latin typeface="Arial" panose="020B0604020202020204" pitchFamily="34" charset="0"/>
                </a:rPr>
                <a:t>e</a:t>
              </a:r>
              <a:r>
                <a:rPr lang="en-US" altLang="en-HR" sz="900" b="1" baseline="30000">
                  <a:solidFill>
                    <a:srgbClr val="000000"/>
                  </a:solidFill>
                  <a:latin typeface="Arial" panose="020B0604020202020204" pitchFamily="34" charset="0"/>
                </a:rPr>
                <a:t>+ </a:t>
              </a:r>
              <a:endParaRPr lang="en-US" altLang="en-HR" sz="1800" b="1">
                <a:solidFill>
                  <a:srgbClr val="000000"/>
                </a:solidFill>
                <a:latin typeface="Arial" panose="020B0604020202020204" pitchFamily="34" charset="0"/>
              </a:endParaRPr>
            </a:p>
          </p:txBody>
        </p:sp>
        <p:sp>
          <p:nvSpPr>
            <p:cNvPr id="71777" name="Text Box 20">
              <a:extLst>
                <a:ext uri="{FF2B5EF4-FFF2-40B4-BE49-F238E27FC236}">
                  <a16:creationId xmlns:a16="http://schemas.microsoft.com/office/drawing/2014/main" id="{EFC4BD70-6652-9928-C726-BB2FBC5E8185}"/>
                </a:ext>
              </a:extLst>
            </p:cNvPr>
            <p:cNvSpPr txBox="1">
              <a:spLocks noChangeArrowheads="1"/>
            </p:cNvSpPr>
            <p:nvPr/>
          </p:nvSpPr>
          <p:spPr bwMode="auto">
            <a:xfrm>
              <a:off x="1872" y="2064"/>
              <a:ext cx="912"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baseline="30000">
                  <a:solidFill>
                    <a:srgbClr val="000000"/>
                  </a:solidFill>
                  <a:latin typeface="Arial" panose="020B0604020202020204" pitchFamily="34" charset="0"/>
                </a:rPr>
                <a:t> </a:t>
              </a:r>
              <a:r>
                <a:rPr lang="en-US" altLang="en-HR" sz="900" b="1">
                  <a:solidFill>
                    <a:srgbClr val="000000"/>
                  </a:solidFill>
                  <a:latin typeface="Arial" panose="020B0604020202020204" pitchFamily="34" charset="0"/>
                </a:rPr>
                <a:t>e</a:t>
              </a:r>
              <a:r>
                <a:rPr lang="en-US" altLang="en-HR" sz="900" b="1" baseline="30000">
                  <a:solidFill>
                    <a:srgbClr val="000000"/>
                  </a:solidFill>
                  <a:latin typeface="Arial" panose="020B0604020202020204" pitchFamily="34" charset="0"/>
                </a:rPr>
                <a:t>+ </a:t>
              </a:r>
              <a:endParaRPr lang="en-US" altLang="en-HR" sz="1800" b="1">
                <a:solidFill>
                  <a:srgbClr val="000000"/>
                </a:solidFill>
                <a:latin typeface="Arial" panose="020B0604020202020204" pitchFamily="34" charset="0"/>
              </a:endParaRPr>
            </a:p>
          </p:txBody>
        </p:sp>
      </p:grpSp>
      <p:sp>
        <p:nvSpPr>
          <p:cNvPr id="71689" name="Line 23">
            <a:extLst>
              <a:ext uri="{FF2B5EF4-FFF2-40B4-BE49-F238E27FC236}">
                <a16:creationId xmlns:a16="http://schemas.microsoft.com/office/drawing/2014/main" id="{B57FCF37-6705-04EC-A086-A60B4BF0F81D}"/>
              </a:ext>
            </a:extLst>
          </p:cNvPr>
          <p:cNvSpPr>
            <a:spLocks noChangeShapeType="1"/>
          </p:cNvSpPr>
          <p:nvPr/>
        </p:nvSpPr>
        <p:spPr bwMode="auto">
          <a:xfrm flipV="1">
            <a:off x="2438400" y="3810000"/>
            <a:ext cx="381000" cy="304800"/>
          </a:xfrm>
          <a:prstGeom prst="line">
            <a:avLst/>
          </a:prstGeom>
          <a:noFill/>
          <a:ln w="12700" cap="rnd">
            <a:solidFill>
              <a:schemeClr val="tx1"/>
            </a:solidFill>
            <a:prstDash val="sysDot"/>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1690" name="Line 24">
            <a:extLst>
              <a:ext uri="{FF2B5EF4-FFF2-40B4-BE49-F238E27FC236}">
                <a16:creationId xmlns:a16="http://schemas.microsoft.com/office/drawing/2014/main" id="{1962A9E2-C95C-70DA-9102-C1BD5B4451A6}"/>
              </a:ext>
            </a:extLst>
          </p:cNvPr>
          <p:cNvSpPr>
            <a:spLocks noChangeShapeType="1"/>
          </p:cNvSpPr>
          <p:nvPr/>
        </p:nvSpPr>
        <p:spPr bwMode="auto">
          <a:xfrm>
            <a:off x="2438400" y="4114800"/>
            <a:ext cx="609600" cy="3048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1691" name="Text Box 25">
            <a:extLst>
              <a:ext uri="{FF2B5EF4-FFF2-40B4-BE49-F238E27FC236}">
                <a16:creationId xmlns:a16="http://schemas.microsoft.com/office/drawing/2014/main" id="{33C9E833-0DE7-FF56-2ED7-AD0C2933387E}"/>
              </a:ext>
            </a:extLst>
          </p:cNvPr>
          <p:cNvSpPr txBox="1">
            <a:spLocks noChangeArrowheads="1"/>
          </p:cNvSpPr>
          <p:nvPr/>
        </p:nvSpPr>
        <p:spPr bwMode="auto">
          <a:xfrm>
            <a:off x="2667000" y="4038600"/>
            <a:ext cx="2286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a:solidFill>
                  <a:srgbClr val="000000"/>
                </a:solidFill>
                <a:latin typeface="Arial" panose="020B0604020202020204" pitchFamily="34" charset="0"/>
                <a:sym typeface="Wingdings" pitchFamily="2" charset="2"/>
              </a:rPr>
              <a:t>e</a:t>
            </a:r>
            <a:endParaRPr lang="en-US" altLang="en-HR" sz="900" b="1">
              <a:solidFill>
                <a:srgbClr val="000000"/>
              </a:solidFill>
              <a:latin typeface="Arial" panose="020B0604020202020204" pitchFamily="34" charset="0"/>
            </a:endParaRPr>
          </a:p>
        </p:txBody>
      </p:sp>
      <p:sp>
        <p:nvSpPr>
          <p:cNvPr id="71692" name="Text Box 26">
            <a:extLst>
              <a:ext uri="{FF2B5EF4-FFF2-40B4-BE49-F238E27FC236}">
                <a16:creationId xmlns:a16="http://schemas.microsoft.com/office/drawing/2014/main" id="{0967EF05-9C03-AE18-7184-B8E02DF5A3E0}"/>
              </a:ext>
            </a:extLst>
          </p:cNvPr>
          <p:cNvSpPr txBox="1">
            <a:spLocks noChangeArrowheads="1"/>
          </p:cNvSpPr>
          <p:nvPr/>
        </p:nvSpPr>
        <p:spPr bwMode="auto">
          <a:xfrm>
            <a:off x="2438400" y="3733800"/>
            <a:ext cx="2286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a:solidFill>
                  <a:srgbClr val="000000"/>
                </a:solidFill>
                <a:latin typeface="Arial" panose="020B0604020202020204" pitchFamily="34" charset="0"/>
                <a:sym typeface="Wingdings" pitchFamily="2" charset="2"/>
              </a:rPr>
              <a:t></a:t>
            </a:r>
            <a:endParaRPr lang="en-US" altLang="en-HR" sz="900" b="1">
              <a:solidFill>
                <a:srgbClr val="000000"/>
              </a:solidFill>
              <a:latin typeface="Arial" panose="020B0604020202020204" pitchFamily="34" charset="0"/>
            </a:endParaRPr>
          </a:p>
        </p:txBody>
      </p:sp>
      <p:sp>
        <p:nvSpPr>
          <p:cNvPr id="71693" name="Line 27">
            <a:extLst>
              <a:ext uri="{FF2B5EF4-FFF2-40B4-BE49-F238E27FC236}">
                <a16:creationId xmlns:a16="http://schemas.microsoft.com/office/drawing/2014/main" id="{D2D4AFBF-3FCF-3574-7A43-B9A46B70725F}"/>
              </a:ext>
            </a:extLst>
          </p:cNvPr>
          <p:cNvSpPr>
            <a:spLocks noChangeShapeType="1"/>
          </p:cNvSpPr>
          <p:nvPr/>
        </p:nvSpPr>
        <p:spPr bwMode="auto">
          <a:xfrm>
            <a:off x="3048000" y="4419600"/>
            <a:ext cx="304800" cy="3048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1694" name="Line 28">
            <a:extLst>
              <a:ext uri="{FF2B5EF4-FFF2-40B4-BE49-F238E27FC236}">
                <a16:creationId xmlns:a16="http://schemas.microsoft.com/office/drawing/2014/main" id="{CB1937DA-8894-8269-5B6F-4C9791CA67C8}"/>
              </a:ext>
            </a:extLst>
          </p:cNvPr>
          <p:cNvSpPr>
            <a:spLocks noChangeShapeType="1"/>
          </p:cNvSpPr>
          <p:nvPr/>
        </p:nvSpPr>
        <p:spPr bwMode="auto">
          <a:xfrm flipV="1">
            <a:off x="3048000" y="4191000"/>
            <a:ext cx="609600" cy="228600"/>
          </a:xfrm>
          <a:prstGeom prst="line">
            <a:avLst/>
          </a:prstGeom>
          <a:noFill/>
          <a:ln w="12700">
            <a:solidFill>
              <a:schemeClr val="tx1"/>
            </a:solidFill>
            <a:prstDash val="sysDot"/>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1695" name="Line 29">
            <a:extLst>
              <a:ext uri="{FF2B5EF4-FFF2-40B4-BE49-F238E27FC236}">
                <a16:creationId xmlns:a16="http://schemas.microsoft.com/office/drawing/2014/main" id="{B6EF858A-7696-85B4-4704-CCD4BE2DA876}"/>
              </a:ext>
            </a:extLst>
          </p:cNvPr>
          <p:cNvSpPr>
            <a:spLocks noChangeShapeType="1"/>
          </p:cNvSpPr>
          <p:nvPr/>
        </p:nvSpPr>
        <p:spPr bwMode="auto">
          <a:xfrm flipV="1">
            <a:off x="2819400" y="3505200"/>
            <a:ext cx="381000" cy="3048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1696" name="Line 30">
            <a:extLst>
              <a:ext uri="{FF2B5EF4-FFF2-40B4-BE49-F238E27FC236}">
                <a16:creationId xmlns:a16="http://schemas.microsoft.com/office/drawing/2014/main" id="{25572953-C0C5-B521-B1D3-677C1A4EEA9E}"/>
              </a:ext>
            </a:extLst>
          </p:cNvPr>
          <p:cNvSpPr>
            <a:spLocks noChangeShapeType="1"/>
          </p:cNvSpPr>
          <p:nvPr/>
        </p:nvSpPr>
        <p:spPr bwMode="auto">
          <a:xfrm>
            <a:off x="2819400" y="3810000"/>
            <a:ext cx="685800" cy="3048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1697" name="Text Box 31">
            <a:extLst>
              <a:ext uri="{FF2B5EF4-FFF2-40B4-BE49-F238E27FC236}">
                <a16:creationId xmlns:a16="http://schemas.microsoft.com/office/drawing/2014/main" id="{428E8A53-B75D-B833-52B3-C9B1BD0A5C04}"/>
              </a:ext>
            </a:extLst>
          </p:cNvPr>
          <p:cNvSpPr txBox="1">
            <a:spLocks noChangeArrowheads="1"/>
          </p:cNvSpPr>
          <p:nvPr/>
        </p:nvSpPr>
        <p:spPr bwMode="auto">
          <a:xfrm>
            <a:off x="3352800" y="3886200"/>
            <a:ext cx="3810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1000" b="1">
                <a:solidFill>
                  <a:srgbClr val="000000"/>
                </a:solidFill>
                <a:latin typeface="Arial" panose="020B0604020202020204" pitchFamily="34" charset="0"/>
              </a:rPr>
              <a:t>e</a:t>
            </a:r>
            <a:r>
              <a:rPr lang="en-US" altLang="en-HR" sz="1000" b="1" baseline="30000">
                <a:solidFill>
                  <a:srgbClr val="000000"/>
                </a:solidFill>
                <a:latin typeface="Arial" panose="020B0604020202020204" pitchFamily="34" charset="0"/>
              </a:rPr>
              <a:t>-</a:t>
            </a:r>
            <a:endParaRPr lang="en-US" altLang="en-HR" sz="1000" b="1">
              <a:solidFill>
                <a:srgbClr val="000000"/>
              </a:solidFill>
              <a:latin typeface="Arial" panose="020B0604020202020204" pitchFamily="34" charset="0"/>
            </a:endParaRPr>
          </a:p>
        </p:txBody>
      </p:sp>
      <p:sp>
        <p:nvSpPr>
          <p:cNvPr id="71698" name="Text Box 32">
            <a:extLst>
              <a:ext uri="{FF2B5EF4-FFF2-40B4-BE49-F238E27FC236}">
                <a16:creationId xmlns:a16="http://schemas.microsoft.com/office/drawing/2014/main" id="{9FE53290-9FF8-1757-B8C5-93FF209B4047}"/>
              </a:ext>
            </a:extLst>
          </p:cNvPr>
          <p:cNvSpPr txBox="1">
            <a:spLocks noChangeArrowheads="1"/>
          </p:cNvSpPr>
          <p:nvPr/>
        </p:nvSpPr>
        <p:spPr bwMode="auto">
          <a:xfrm>
            <a:off x="3505200" y="4191000"/>
            <a:ext cx="6096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1000" b="1">
                <a:solidFill>
                  <a:srgbClr val="000000"/>
                </a:solidFill>
                <a:latin typeface="Arial" panose="020B0604020202020204" pitchFamily="34" charset="0"/>
              </a:rPr>
              <a:t>e</a:t>
            </a:r>
            <a:r>
              <a:rPr lang="en-US" altLang="en-HR" sz="1000" b="1" baseline="30000">
                <a:solidFill>
                  <a:srgbClr val="000000"/>
                </a:solidFill>
                <a:latin typeface="Arial" panose="020B0604020202020204" pitchFamily="34" charset="0"/>
              </a:rPr>
              <a:t>-</a:t>
            </a:r>
            <a:endParaRPr lang="en-US" altLang="en-HR" sz="1000" b="1">
              <a:solidFill>
                <a:srgbClr val="000000"/>
              </a:solidFill>
              <a:latin typeface="Arial" panose="020B0604020202020204" pitchFamily="34" charset="0"/>
            </a:endParaRPr>
          </a:p>
        </p:txBody>
      </p:sp>
      <p:sp>
        <p:nvSpPr>
          <p:cNvPr id="71699" name="Text Box 33">
            <a:extLst>
              <a:ext uri="{FF2B5EF4-FFF2-40B4-BE49-F238E27FC236}">
                <a16:creationId xmlns:a16="http://schemas.microsoft.com/office/drawing/2014/main" id="{6F5E78AF-8F78-35B6-B780-155A0EC730E4}"/>
              </a:ext>
            </a:extLst>
          </p:cNvPr>
          <p:cNvSpPr txBox="1">
            <a:spLocks noChangeArrowheads="1"/>
          </p:cNvSpPr>
          <p:nvPr/>
        </p:nvSpPr>
        <p:spPr bwMode="auto">
          <a:xfrm>
            <a:off x="3048000" y="4648200"/>
            <a:ext cx="12192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baseline="30000">
                <a:solidFill>
                  <a:srgbClr val="000000"/>
                </a:solidFill>
                <a:latin typeface="Arial" panose="020B0604020202020204" pitchFamily="34" charset="0"/>
              </a:rPr>
              <a:t> </a:t>
            </a:r>
            <a:r>
              <a:rPr lang="en-US" altLang="en-HR" sz="900" b="1">
                <a:solidFill>
                  <a:srgbClr val="000000"/>
                </a:solidFill>
                <a:latin typeface="Arial" panose="020B0604020202020204" pitchFamily="34" charset="0"/>
              </a:rPr>
              <a:t>e</a:t>
            </a:r>
            <a:r>
              <a:rPr lang="en-US" altLang="en-HR" sz="900" b="1" baseline="30000">
                <a:solidFill>
                  <a:srgbClr val="000000"/>
                </a:solidFill>
                <a:latin typeface="Arial" panose="020B0604020202020204" pitchFamily="34" charset="0"/>
              </a:rPr>
              <a:t>+ </a:t>
            </a:r>
            <a:endParaRPr lang="en-US" altLang="en-HR" sz="1800" b="1">
              <a:solidFill>
                <a:srgbClr val="000000"/>
              </a:solidFill>
              <a:latin typeface="Arial" panose="020B0604020202020204" pitchFamily="34" charset="0"/>
            </a:endParaRPr>
          </a:p>
        </p:txBody>
      </p:sp>
      <p:sp>
        <p:nvSpPr>
          <p:cNvPr id="71700" name="Text Box 34">
            <a:extLst>
              <a:ext uri="{FF2B5EF4-FFF2-40B4-BE49-F238E27FC236}">
                <a16:creationId xmlns:a16="http://schemas.microsoft.com/office/drawing/2014/main" id="{0E656454-615E-6AFA-5421-050FC2275F37}"/>
              </a:ext>
            </a:extLst>
          </p:cNvPr>
          <p:cNvSpPr txBox="1">
            <a:spLocks noChangeArrowheads="1"/>
          </p:cNvSpPr>
          <p:nvPr/>
        </p:nvSpPr>
        <p:spPr bwMode="auto">
          <a:xfrm>
            <a:off x="2971800" y="3276600"/>
            <a:ext cx="1447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baseline="30000">
                <a:solidFill>
                  <a:srgbClr val="000000"/>
                </a:solidFill>
                <a:latin typeface="Arial" panose="020B0604020202020204" pitchFamily="34" charset="0"/>
              </a:rPr>
              <a:t> </a:t>
            </a:r>
            <a:r>
              <a:rPr lang="en-US" altLang="en-HR" sz="900" b="1">
                <a:solidFill>
                  <a:srgbClr val="000000"/>
                </a:solidFill>
                <a:latin typeface="Arial" panose="020B0604020202020204" pitchFamily="34" charset="0"/>
              </a:rPr>
              <a:t>e</a:t>
            </a:r>
            <a:r>
              <a:rPr lang="en-US" altLang="en-HR" sz="900" b="1" baseline="30000">
                <a:solidFill>
                  <a:srgbClr val="000000"/>
                </a:solidFill>
                <a:latin typeface="Arial" panose="020B0604020202020204" pitchFamily="34" charset="0"/>
              </a:rPr>
              <a:t>+ </a:t>
            </a:r>
            <a:endParaRPr lang="en-US" altLang="en-HR" sz="1800" b="1">
              <a:solidFill>
                <a:srgbClr val="000000"/>
              </a:solidFill>
              <a:latin typeface="Arial" panose="020B0604020202020204" pitchFamily="34" charset="0"/>
            </a:endParaRPr>
          </a:p>
        </p:txBody>
      </p:sp>
      <p:grpSp>
        <p:nvGrpSpPr>
          <p:cNvPr id="71701" name="Group 35">
            <a:extLst>
              <a:ext uri="{FF2B5EF4-FFF2-40B4-BE49-F238E27FC236}">
                <a16:creationId xmlns:a16="http://schemas.microsoft.com/office/drawing/2014/main" id="{3363D28E-CB2B-8CAB-1036-B9887A9AAAED}"/>
              </a:ext>
            </a:extLst>
          </p:cNvPr>
          <p:cNvGrpSpPr>
            <a:grpSpLocks/>
          </p:cNvGrpSpPr>
          <p:nvPr/>
        </p:nvGrpSpPr>
        <p:grpSpPr bwMode="auto">
          <a:xfrm>
            <a:off x="3352800" y="3886200"/>
            <a:ext cx="1981200" cy="1600200"/>
            <a:chOff x="1536" y="2064"/>
            <a:chExt cx="1248" cy="1008"/>
          </a:xfrm>
        </p:grpSpPr>
        <p:sp>
          <p:nvSpPr>
            <p:cNvPr id="71754" name="Line 36">
              <a:extLst>
                <a:ext uri="{FF2B5EF4-FFF2-40B4-BE49-F238E27FC236}">
                  <a16:creationId xmlns:a16="http://schemas.microsoft.com/office/drawing/2014/main" id="{D9CBB609-6C18-DD8E-BA90-C095BD9F4A9A}"/>
                </a:ext>
              </a:extLst>
            </p:cNvPr>
            <p:cNvSpPr>
              <a:spLocks noChangeShapeType="1"/>
            </p:cNvSpPr>
            <p:nvPr/>
          </p:nvSpPr>
          <p:spPr bwMode="auto">
            <a:xfrm flipV="1">
              <a:off x="1536" y="2400"/>
              <a:ext cx="240" cy="192"/>
            </a:xfrm>
            <a:prstGeom prst="line">
              <a:avLst/>
            </a:prstGeom>
            <a:noFill/>
            <a:ln w="12700" cap="rnd">
              <a:solidFill>
                <a:schemeClr val="tx1"/>
              </a:solidFill>
              <a:prstDash val="sysDot"/>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1755" name="Line 37">
              <a:extLst>
                <a:ext uri="{FF2B5EF4-FFF2-40B4-BE49-F238E27FC236}">
                  <a16:creationId xmlns:a16="http://schemas.microsoft.com/office/drawing/2014/main" id="{5997EE78-61D2-939E-9FB2-F7030664B4F4}"/>
                </a:ext>
              </a:extLst>
            </p:cNvPr>
            <p:cNvSpPr>
              <a:spLocks noChangeShapeType="1"/>
            </p:cNvSpPr>
            <p:nvPr/>
          </p:nvSpPr>
          <p:spPr bwMode="auto">
            <a:xfrm>
              <a:off x="1536" y="2592"/>
              <a:ext cx="384" cy="192"/>
            </a:xfrm>
            <a:prstGeom prst="line">
              <a:avLst/>
            </a:prstGeom>
            <a:noFill/>
            <a:ln w="12700" cap="rnd">
              <a:solidFill>
                <a:schemeClr val="tx1"/>
              </a:solidFill>
              <a:prstDash val="sysDot"/>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1756" name="Text Box 38">
              <a:extLst>
                <a:ext uri="{FF2B5EF4-FFF2-40B4-BE49-F238E27FC236}">
                  <a16:creationId xmlns:a16="http://schemas.microsoft.com/office/drawing/2014/main" id="{C7AD3226-6D36-7880-43ED-983385773996}"/>
                </a:ext>
              </a:extLst>
            </p:cNvPr>
            <p:cNvSpPr txBox="1">
              <a:spLocks noChangeArrowheads="1"/>
            </p:cNvSpPr>
            <p:nvPr/>
          </p:nvSpPr>
          <p:spPr bwMode="auto">
            <a:xfrm>
              <a:off x="1680" y="2544"/>
              <a:ext cx="144"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a:solidFill>
                    <a:srgbClr val="000000"/>
                  </a:solidFill>
                  <a:latin typeface="Arial" panose="020B0604020202020204" pitchFamily="34" charset="0"/>
                  <a:sym typeface="Wingdings" pitchFamily="2" charset="2"/>
                </a:rPr>
                <a:t></a:t>
              </a:r>
              <a:endParaRPr lang="en-US" altLang="en-HR" sz="900" b="1">
                <a:solidFill>
                  <a:srgbClr val="000000"/>
                </a:solidFill>
                <a:latin typeface="Arial" panose="020B0604020202020204" pitchFamily="34" charset="0"/>
              </a:endParaRPr>
            </a:p>
          </p:txBody>
        </p:sp>
        <p:sp>
          <p:nvSpPr>
            <p:cNvPr id="71757" name="Text Box 39">
              <a:extLst>
                <a:ext uri="{FF2B5EF4-FFF2-40B4-BE49-F238E27FC236}">
                  <a16:creationId xmlns:a16="http://schemas.microsoft.com/office/drawing/2014/main" id="{BA292168-BC9F-4F93-C431-9257F02F28DB}"/>
                </a:ext>
              </a:extLst>
            </p:cNvPr>
            <p:cNvSpPr txBox="1">
              <a:spLocks noChangeArrowheads="1"/>
            </p:cNvSpPr>
            <p:nvPr/>
          </p:nvSpPr>
          <p:spPr bwMode="auto">
            <a:xfrm>
              <a:off x="1536" y="2352"/>
              <a:ext cx="144"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a:solidFill>
                    <a:srgbClr val="000000"/>
                  </a:solidFill>
                  <a:latin typeface="Arial" panose="020B0604020202020204" pitchFamily="34" charset="0"/>
                  <a:sym typeface="Wingdings" pitchFamily="2" charset="2"/>
                </a:rPr>
                <a:t></a:t>
              </a:r>
              <a:endParaRPr lang="en-US" altLang="en-HR" sz="900" b="1">
                <a:solidFill>
                  <a:srgbClr val="000000"/>
                </a:solidFill>
                <a:latin typeface="Arial" panose="020B0604020202020204" pitchFamily="34" charset="0"/>
              </a:endParaRPr>
            </a:p>
          </p:txBody>
        </p:sp>
        <p:sp>
          <p:nvSpPr>
            <p:cNvPr id="71758" name="Line 40">
              <a:extLst>
                <a:ext uri="{FF2B5EF4-FFF2-40B4-BE49-F238E27FC236}">
                  <a16:creationId xmlns:a16="http://schemas.microsoft.com/office/drawing/2014/main" id="{FDB58F6A-963B-3701-F9D1-35BAA5B912FF}"/>
                </a:ext>
              </a:extLst>
            </p:cNvPr>
            <p:cNvSpPr>
              <a:spLocks noChangeShapeType="1"/>
            </p:cNvSpPr>
            <p:nvPr/>
          </p:nvSpPr>
          <p:spPr bwMode="auto">
            <a:xfrm>
              <a:off x="1920" y="2784"/>
              <a:ext cx="192" cy="192"/>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1759" name="Line 41">
              <a:extLst>
                <a:ext uri="{FF2B5EF4-FFF2-40B4-BE49-F238E27FC236}">
                  <a16:creationId xmlns:a16="http://schemas.microsoft.com/office/drawing/2014/main" id="{993620FF-2FB5-E5E9-7D0F-53A62162099B}"/>
                </a:ext>
              </a:extLst>
            </p:cNvPr>
            <p:cNvSpPr>
              <a:spLocks noChangeShapeType="1"/>
            </p:cNvSpPr>
            <p:nvPr/>
          </p:nvSpPr>
          <p:spPr bwMode="auto">
            <a:xfrm flipV="1">
              <a:off x="1920" y="2640"/>
              <a:ext cx="384" cy="144"/>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1760" name="Line 42">
              <a:extLst>
                <a:ext uri="{FF2B5EF4-FFF2-40B4-BE49-F238E27FC236}">
                  <a16:creationId xmlns:a16="http://schemas.microsoft.com/office/drawing/2014/main" id="{7FA078A4-A1F6-B874-81DD-89852FECAD07}"/>
                </a:ext>
              </a:extLst>
            </p:cNvPr>
            <p:cNvSpPr>
              <a:spLocks noChangeShapeType="1"/>
            </p:cNvSpPr>
            <p:nvPr/>
          </p:nvSpPr>
          <p:spPr bwMode="auto">
            <a:xfrm flipV="1">
              <a:off x="1776" y="2208"/>
              <a:ext cx="240" cy="192"/>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1761" name="Line 43">
              <a:extLst>
                <a:ext uri="{FF2B5EF4-FFF2-40B4-BE49-F238E27FC236}">
                  <a16:creationId xmlns:a16="http://schemas.microsoft.com/office/drawing/2014/main" id="{CD0C0FDF-4DDA-2310-52E3-1BB4A19EDEDC}"/>
                </a:ext>
              </a:extLst>
            </p:cNvPr>
            <p:cNvSpPr>
              <a:spLocks noChangeShapeType="1"/>
            </p:cNvSpPr>
            <p:nvPr/>
          </p:nvSpPr>
          <p:spPr bwMode="auto">
            <a:xfrm>
              <a:off x="1776" y="2400"/>
              <a:ext cx="432" cy="192"/>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1762" name="Text Box 44">
              <a:extLst>
                <a:ext uri="{FF2B5EF4-FFF2-40B4-BE49-F238E27FC236}">
                  <a16:creationId xmlns:a16="http://schemas.microsoft.com/office/drawing/2014/main" id="{34FF2614-C2F0-F4B0-E38B-157FC42B8C33}"/>
                </a:ext>
              </a:extLst>
            </p:cNvPr>
            <p:cNvSpPr txBox="1">
              <a:spLocks noChangeArrowheads="1"/>
            </p:cNvSpPr>
            <p:nvPr/>
          </p:nvSpPr>
          <p:spPr bwMode="auto">
            <a:xfrm>
              <a:off x="2112" y="2448"/>
              <a:ext cx="240"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1000" b="1">
                  <a:solidFill>
                    <a:srgbClr val="000000"/>
                  </a:solidFill>
                  <a:latin typeface="Arial" panose="020B0604020202020204" pitchFamily="34" charset="0"/>
                </a:rPr>
                <a:t>e</a:t>
              </a:r>
              <a:r>
                <a:rPr lang="en-US" altLang="en-HR" sz="1000" b="1" baseline="30000">
                  <a:solidFill>
                    <a:srgbClr val="000000"/>
                  </a:solidFill>
                  <a:latin typeface="Arial" panose="020B0604020202020204" pitchFamily="34" charset="0"/>
                </a:rPr>
                <a:t>-</a:t>
              </a:r>
              <a:endParaRPr lang="en-US" altLang="en-HR" sz="1000" b="1">
                <a:solidFill>
                  <a:srgbClr val="000000"/>
                </a:solidFill>
                <a:latin typeface="Arial" panose="020B0604020202020204" pitchFamily="34" charset="0"/>
              </a:endParaRPr>
            </a:p>
          </p:txBody>
        </p:sp>
        <p:sp>
          <p:nvSpPr>
            <p:cNvPr id="71763" name="Text Box 45">
              <a:extLst>
                <a:ext uri="{FF2B5EF4-FFF2-40B4-BE49-F238E27FC236}">
                  <a16:creationId xmlns:a16="http://schemas.microsoft.com/office/drawing/2014/main" id="{75EC8564-F33C-F89B-E34A-DC7443F16115}"/>
                </a:ext>
              </a:extLst>
            </p:cNvPr>
            <p:cNvSpPr txBox="1">
              <a:spLocks noChangeArrowheads="1"/>
            </p:cNvSpPr>
            <p:nvPr/>
          </p:nvSpPr>
          <p:spPr bwMode="auto">
            <a:xfrm>
              <a:off x="2208" y="2640"/>
              <a:ext cx="38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1000" b="1">
                  <a:solidFill>
                    <a:srgbClr val="000000"/>
                  </a:solidFill>
                  <a:latin typeface="Arial" panose="020B0604020202020204" pitchFamily="34" charset="0"/>
                </a:rPr>
                <a:t>e</a:t>
              </a:r>
              <a:r>
                <a:rPr lang="en-US" altLang="en-HR" sz="1000" b="1" baseline="30000">
                  <a:solidFill>
                    <a:srgbClr val="000000"/>
                  </a:solidFill>
                  <a:latin typeface="Arial" panose="020B0604020202020204" pitchFamily="34" charset="0"/>
                </a:rPr>
                <a:t>-</a:t>
              </a:r>
              <a:endParaRPr lang="en-US" altLang="en-HR" sz="1000" b="1">
                <a:solidFill>
                  <a:srgbClr val="000000"/>
                </a:solidFill>
                <a:latin typeface="Arial" panose="020B0604020202020204" pitchFamily="34" charset="0"/>
              </a:endParaRPr>
            </a:p>
          </p:txBody>
        </p:sp>
        <p:sp>
          <p:nvSpPr>
            <p:cNvPr id="71764" name="Text Box 46">
              <a:extLst>
                <a:ext uri="{FF2B5EF4-FFF2-40B4-BE49-F238E27FC236}">
                  <a16:creationId xmlns:a16="http://schemas.microsoft.com/office/drawing/2014/main" id="{C81A3D0A-58E5-4BE5-C503-F7B24A1BB24B}"/>
                </a:ext>
              </a:extLst>
            </p:cNvPr>
            <p:cNvSpPr txBox="1">
              <a:spLocks noChangeArrowheads="1"/>
            </p:cNvSpPr>
            <p:nvPr/>
          </p:nvSpPr>
          <p:spPr bwMode="auto">
            <a:xfrm>
              <a:off x="1920" y="2928"/>
              <a:ext cx="768"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baseline="30000">
                  <a:solidFill>
                    <a:srgbClr val="000000"/>
                  </a:solidFill>
                  <a:latin typeface="Arial" panose="020B0604020202020204" pitchFamily="34" charset="0"/>
                </a:rPr>
                <a:t> </a:t>
              </a:r>
              <a:r>
                <a:rPr lang="en-US" altLang="en-HR" sz="900" b="1">
                  <a:solidFill>
                    <a:srgbClr val="000000"/>
                  </a:solidFill>
                  <a:latin typeface="Arial" panose="020B0604020202020204" pitchFamily="34" charset="0"/>
                </a:rPr>
                <a:t>e</a:t>
              </a:r>
              <a:r>
                <a:rPr lang="en-US" altLang="en-HR" sz="900" b="1" baseline="30000">
                  <a:solidFill>
                    <a:srgbClr val="000000"/>
                  </a:solidFill>
                  <a:latin typeface="Arial" panose="020B0604020202020204" pitchFamily="34" charset="0"/>
                </a:rPr>
                <a:t>+ </a:t>
              </a:r>
              <a:endParaRPr lang="en-US" altLang="en-HR" sz="1800" b="1">
                <a:solidFill>
                  <a:srgbClr val="000000"/>
                </a:solidFill>
                <a:latin typeface="Arial" panose="020B0604020202020204" pitchFamily="34" charset="0"/>
              </a:endParaRPr>
            </a:p>
          </p:txBody>
        </p:sp>
        <p:sp>
          <p:nvSpPr>
            <p:cNvPr id="71765" name="Text Box 47">
              <a:extLst>
                <a:ext uri="{FF2B5EF4-FFF2-40B4-BE49-F238E27FC236}">
                  <a16:creationId xmlns:a16="http://schemas.microsoft.com/office/drawing/2014/main" id="{94A5E7A0-741E-FECA-2325-1A17BC17F25E}"/>
                </a:ext>
              </a:extLst>
            </p:cNvPr>
            <p:cNvSpPr txBox="1">
              <a:spLocks noChangeArrowheads="1"/>
            </p:cNvSpPr>
            <p:nvPr/>
          </p:nvSpPr>
          <p:spPr bwMode="auto">
            <a:xfrm>
              <a:off x="1872" y="2064"/>
              <a:ext cx="912"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baseline="30000">
                  <a:solidFill>
                    <a:srgbClr val="000000"/>
                  </a:solidFill>
                  <a:latin typeface="Arial" panose="020B0604020202020204" pitchFamily="34" charset="0"/>
                </a:rPr>
                <a:t> </a:t>
              </a:r>
              <a:r>
                <a:rPr lang="en-US" altLang="en-HR" sz="900" b="1">
                  <a:solidFill>
                    <a:srgbClr val="000000"/>
                  </a:solidFill>
                  <a:latin typeface="Arial" panose="020B0604020202020204" pitchFamily="34" charset="0"/>
                </a:rPr>
                <a:t>e</a:t>
              </a:r>
              <a:r>
                <a:rPr lang="en-US" altLang="en-HR" sz="900" b="1" baseline="30000">
                  <a:solidFill>
                    <a:srgbClr val="000000"/>
                  </a:solidFill>
                  <a:latin typeface="Arial" panose="020B0604020202020204" pitchFamily="34" charset="0"/>
                </a:rPr>
                <a:t>+ </a:t>
              </a:r>
              <a:endParaRPr lang="en-US" altLang="en-HR" sz="1800" b="1">
                <a:solidFill>
                  <a:srgbClr val="000000"/>
                </a:solidFill>
                <a:latin typeface="Arial" panose="020B0604020202020204" pitchFamily="34" charset="0"/>
              </a:endParaRPr>
            </a:p>
          </p:txBody>
        </p:sp>
      </p:grpSp>
      <p:grpSp>
        <p:nvGrpSpPr>
          <p:cNvPr id="71702" name="Group 48">
            <a:extLst>
              <a:ext uri="{FF2B5EF4-FFF2-40B4-BE49-F238E27FC236}">
                <a16:creationId xmlns:a16="http://schemas.microsoft.com/office/drawing/2014/main" id="{F4CC5EBC-5BA8-9236-F997-DAD947D252D3}"/>
              </a:ext>
            </a:extLst>
          </p:cNvPr>
          <p:cNvGrpSpPr>
            <a:grpSpLocks/>
          </p:cNvGrpSpPr>
          <p:nvPr/>
        </p:nvGrpSpPr>
        <p:grpSpPr bwMode="auto">
          <a:xfrm>
            <a:off x="4267200" y="2667000"/>
            <a:ext cx="1981200" cy="1600200"/>
            <a:chOff x="1536" y="2064"/>
            <a:chExt cx="1248" cy="1008"/>
          </a:xfrm>
        </p:grpSpPr>
        <p:sp>
          <p:nvSpPr>
            <p:cNvPr id="71742" name="Line 49">
              <a:extLst>
                <a:ext uri="{FF2B5EF4-FFF2-40B4-BE49-F238E27FC236}">
                  <a16:creationId xmlns:a16="http://schemas.microsoft.com/office/drawing/2014/main" id="{22886560-2188-AE94-CB1A-A5C975B39EA0}"/>
                </a:ext>
              </a:extLst>
            </p:cNvPr>
            <p:cNvSpPr>
              <a:spLocks noChangeShapeType="1"/>
            </p:cNvSpPr>
            <p:nvPr/>
          </p:nvSpPr>
          <p:spPr bwMode="auto">
            <a:xfrm flipV="1">
              <a:off x="1536" y="2400"/>
              <a:ext cx="240" cy="192"/>
            </a:xfrm>
            <a:prstGeom prst="line">
              <a:avLst/>
            </a:prstGeom>
            <a:noFill/>
            <a:ln w="12700" cap="rnd">
              <a:solidFill>
                <a:schemeClr val="tx1"/>
              </a:solidFill>
              <a:prstDash val="sysDot"/>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1743" name="Line 50">
              <a:extLst>
                <a:ext uri="{FF2B5EF4-FFF2-40B4-BE49-F238E27FC236}">
                  <a16:creationId xmlns:a16="http://schemas.microsoft.com/office/drawing/2014/main" id="{AD5FAA11-FAD5-D010-A437-E9349F050E29}"/>
                </a:ext>
              </a:extLst>
            </p:cNvPr>
            <p:cNvSpPr>
              <a:spLocks noChangeShapeType="1"/>
            </p:cNvSpPr>
            <p:nvPr/>
          </p:nvSpPr>
          <p:spPr bwMode="auto">
            <a:xfrm>
              <a:off x="1536" y="2592"/>
              <a:ext cx="384" cy="192"/>
            </a:xfrm>
            <a:prstGeom prst="line">
              <a:avLst/>
            </a:prstGeom>
            <a:noFill/>
            <a:ln w="12700" cap="rnd">
              <a:solidFill>
                <a:schemeClr val="tx1"/>
              </a:solidFill>
              <a:prstDash val="sysDot"/>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1744" name="Text Box 51">
              <a:extLst>
                <a:ext uri="{FF2B5EF4-FFF2-40B4-BE49-F238E27FC236}">
                  <a16:creationId xmlns:a16="http://schemas.microsoft.com/office/drawing/2014/main" id="{BCE145D2-79DA-1937-4398-919B84008242}"/>
                </a:ext>
              </a:extLst>
            </p:cNvPr>
            <p:cNvSpPr txBox="1">
              <a:spLocks noChangeArrowheads="1"/>
            </p:cNvSpPr>
            <p:nvPr/>
          </p:nvSpPr>
          <p:spPr bwMode="auto">
            <a:xfrm>
              <a:off x="1680" y="2544"/>
              <a:ext cx="144"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a:solidFill>
                    <a:srgbClr val="000000"/>
                  </a:solidFill>
                  <a:latin typeface="Arial" panose="020B0604020202020204" pitchFamily="34" charset="0"/>
                  <a:sym typeface="Wingdings" pitchFamily="2" charset="2"/>
                </a:rPr>
                <a:t></a:t>
              </a:r>
              <a:endParaRPr lang="en-US" altLang="en-HR" sz="900" b="1">
                <a:solidFill>
                  <a:srgbClr val="000000"/>
                </a:solidFill>
                <a:latin typeface="Arial" panose="020B0604020202020204" pitchFamily="34" charset="0"/>
              </a:endParaRPr>
            </a:p>
          </p:txBody>
        </p:sp>
        <p:sp>
          <p:nvSpPr>
            <p:cNvPr id="71745" name="Text Box 52">
              <a:extLst>
                <a:ext uri="{FF2B5EF4-FFF2-40B4-BE49-F238E27FC236}">
                  <a16:creationId xmlns:a16="http://schemas.microsoft.com/office/drawing/2014/main" id="{3C153746-FBDF-B55E-8FF2-44C62DD17B16}"/>
                </a:ext>
              </a:extLst>
            </p:cNvPr>
            <p:cNvSpPr txBox="1">
              <a:spLocks noChangeArrowheads="1"/>
            </p:cNvSpPr>
            <p:nvPr/>
          </p:nvSpPr>
          <p:spPr bwMode="auto">
            <a:xfrm>
              <a:off x="1536" y="2352"/>
              <a:ext cx="144"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a:solidFill>
                    <a:srgbClr val="000000"/>
                  </a:solidFill>
                  <a:latin typeface="Arial" panose="020B0604020202020204" pitchFamily="34" charset="0"/>
                  <a:sym typeface="Wingdings" pitchFamily="2" charset="2"/>
                </a:rPr>
                <a:t></a:t>
              </a:r>
              <a:endParaRPr lang="en-US" altLang="en-HR" sz="900" b="1">
                <a:solidFill>
                  <a:srgbClr val="000000"/>
                </a:solidFill>
                <a:latin typeface="Arial" panose="020B0604020202020204" pitchFamily="34" charset="0"/>
              </a:endParaRPr>
            </a:p>
          </p:txBody>
        </p:sp>
        <p:sp>
          <p:nvSpPr>
            <p:cNvPr id="71746" name="Line 53">
              <a:extLst>
                <a:ext uri="{FF2B5EF4-FFF2-40B4-BE49-F238E27FC236}">
                  <a16:creationId xmlns:a16="http://schemas.microsoft.com/office/drawing/2014/main" id="{E032FDBD-6542-88F7-D889-A64D8000E87E}"/>
                </a:ext>
              </a:extLst>
            </p:cNvPr>
            <p:cNvSpPr>
              <a:spLocks noChangeShapeType="1"/>
            </p:cNvSpPr>
            <p:nvPr/>
          </p:nvSpPr>
          <p:spPr bwMode="auto">
            <a:xfrm>
              <a:off x="1920" y="2784"/>
              <a:ext cx="192" cy="192"/>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1747" name="Line 54">
              <a:extLst>
                <a:ext uri="{FF2B5EF4-FFF2-40B4-BE49-F238E27FC236}">
                  <a16:creationId xmlns:a16="http://schemas.microsoft.com/office/drawing/2014/main" id="{2107E9C0-4313-C209-B047-79BEB17823CF}"/>
                </a:ext>
              </a:extLst>
            </p:cNvPr>
            <p:cNvSpPr>
              <a:spLocks noChangeShapeType="1"/>
            </p:cNvSpPr>
            <p:nvPr/>
          </p:nvSpPr>
          <p:spPr bwMode="auto">
            <a:xfrm flipV="1">
              <a:off x="1920" y="2640"/>
              <a:ext cx="384" cy="144"/>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1748" name="Line 55">
              <a:extLst>
                <a:ext uri="{FF2B5EF4-FFF2-40B4-BE49-F238E27FC236}">
                  <a16:creationId xmlns:a16="http://schemas.microsoft.com/office/drawing/2014/main" id="{4F5011EB-5974-03BA-9D43-79DA04492087}"/>
                </a:ext>
              </a:extLst>
            </p:cNvPr>
            <p:cNvSpPr>
              <a:spLocks noChangeShapeType="1"/>
            </p:cNvSpPr>
            <p:nvPr/>
          </p:nvSpPr>
          <p:spPr bwMode="auto">
            <a:xfrm flipV="1">
              <a:off x="1776" y="2208"/>
              <a:ext cx="240" cy="192"/>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1749" name="Line 56">
              <a:extLst>
                <a:ext uri="{FF2B5EF4-FFF2-40B4-BE49-F238E27FC236}">
                  <a16:creationId xmlns:a16="http://schemas.microsoft.com/office/drawing/2014/main" id="{C2A3501D-2AA6-AFBC-1ECF-FA1CE3C0A20B}"/>
                </a:ext>
              </a:extLst>
            </p:cNvPr>
            <p:cNvSpPr>
              <a:spLocks noChangeShapeType="1"/>
            </p:cNvSpPr>
            <p:nvPr/>
          </p:nvSpPr>
          <p:spPr bwMode="auto">
            <a:xfrm>
              <a:off x="1776" y="2400"/>
              <a:ext cx="432" cy="192"/>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1750" name="Text Box 57">
              <a:extLst>
                <a:ext uri="{FF2B5EF4-FFF2-40B4-BE49-F238E27FC236}">
                  <a16:creationId xmlns:a16="http://schemas.microsoft.com/office/drawing/2014/main" id="{55C2C2FC-5039-DF12-4A63-0F8B8C31E284}"/>
                </a:ext>
              </a:extLst>
            </p:cNvPr>
            <p:cNvSpPr txBox="1">
              <a:spLocks noChangeArrowheads="1"/>
            </p:cNvSpPr>
            <p:nvPr/>
          </p:nvSpPr>
          <p:spPr bwMode="auto">
            <a:xfrm>
              <a:off x="2112" y="2448"/>
              <a:ext cx="240"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1000" b="1">
                  <a:solidFill>
                    <a:srgbClr val="000000"/>
                  </a:solidFill>
                  <a:latin typeface="Arial" panose="020B0604020202020204" pitchFamily="34" charset="0"/>
                </a:rPr>
                <a:t>e</a:t>
              </a:r>
              <a:r>
                <a:rPr lang="en-US" altLang="en-HR" sz="1000" b="1" baseline="30000">
                  <a:solidFill>
                    <a:srgbClr val="000000"/>
                  </a:solidFill>
                  <a:latin typeface="Arial" panose="020B0604020202020204" pitchFamily="34" charset="0"/>
                </a:rPr>
                <a:t>-</a:t>
              </a:r>
              <a:endParaRPr lang="en-US" altLang="en-HR" sz="1000" b="1">
                <a:solidFill>
                  <a:srgbClr val="000000"/>
                </a:solidFill>
                <a:latin typeface="Arial" panose="020B0604020202020204" pitchFamily="34" charset="0"/>
              </a:endParaRPr>
            </a:p>
          </p:txBody>
        </p:sp>
        <p:sp>
          <p:nvSpPr>
            <p:cNvPr id="71751" name="Text Box 58">
              <a:extLst>
                <a:ext uri="{FF2B5EF4-FFF2-40B4-BE49-F238E27FC236}">
                  <a16:creationId xmlns:a16="http://schemas.microsoft.com/office/drawing/2014/main" id="{2FEF05BB-C409-0322-83B9-289E34FB87EC}"/>
                </a:ext>
              </a:extLst>
            </p:cNvPr>
            <p:cNvSpPr txBox="1">
              <a:spLocks noChangeArrowheads="1"/>
            </p:cNvSpPr>
            <p:nvPr/>
          </p:nvSpPr>
          <p:spPr bwMode="auto">
            <a:xfrm>
              <a:off x="2208" y="2640"/>
              <a:ext cx="38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1000" b="1">
                  <a:solidFill>
                    <a:srgbClr val="000000"/>
                  </a:solidFill>
                  <a:latin typeface="Arial" panose="020B0604020202020204" pitchFamily="34" charset="0"/>
                </a:rPr>
                <a:t>e</a:t>
              </a:r>
              <a:r>
                <a:rPr lang="en-US" altLang="en-HR" sz="1000" b="1" baseline="30000">
                  <a:solidFill>
                    <a:srgbClr val="000000"/>
                  </a:solidFill>
                  <a:latin typeface="Arial" panose="020B0604020202020204" pitchFamily="34" charset="0"/>
                </a:rPr>
                <a:t>-</a:t>
              </a:r>
              <a:endParaRPr lang="en-US" altLang="en-HR" sz="1000" b="1">
                <a:solidFill>
                  <a:srgbClr val="000000"/>
                </a:solidFill>
                <a:latin typeface="Arial" panose="020B0604020202020204" pitchFamily="34" charset="0"/>
              </a:endParaRPr>
            </a:p>
          </p:txBody>
        </p:sp>
        <p:sp>
          <p:nvSpPr>
            <p:cNvPr id="71752" name="Text Box 59">
              <a:extLst>
                <a:ext uri="{FF2B5EF4-FFF2-40B4-BE49-F238E27FC236}">
                  <a16:creationId xmlns:a16="http://schemas.microsoft.com/office/drawing/2014/main" id="{55B68BEF-E4DE-C08E-04C9-42366EF53BE2}"/>
                </a:ext>
              </a:extLst>
            </p:cNvPr>
            <p:cNvSpPr txBox="1">
              <a:spLocks noChangeArrowheads="1"/>
            </p:cNvSpPr>
            <p:nvPr/>
          </p:nvSpPr>
          <p:spPr bwMode="auto">
            <a:xfrm>
              <a:off x="1920" y="2928"/>
              <a:ext cx="768"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baseline="30000">
                  <a:solidFill>
                    <a:srgbClr val="000000"/>
                  </a:solidFill>
                  <a:latin typeface="Arial" panose="020B0604020202020204" pitchFamily="34" charset="0"/>
                </a:rPr>
                <a:t> </a:t>
              </a:r>
              <a:r>
                <a:rPr lang="en-US" altLang="en-HR" sz="900" b="1">
                  <a:solidFill>
                    <a:srgbClr val="000000"/>
                  </a:solidFill>
                  <a:latin typeface="Arial" panose="020B0604020202020204" pitchFamily="34" charset="0"/>
                </a:rPr>
                <a:t>e</a:t>
              </a:r>
              <a:r>
                <a:rPr lang="en-US" altLang="en-HR" sz="900" b="1" baseline="30000">
                  <a:solidFill>
                    <a:srgbClr val="000000"/>
                  </a:solidFill>
                  <a:latin typeface="Arial" panose="020B0604020202020204" pitchFamily="34" charset="0"/>
                </a:rPr>
                <a:t>+ </a:t>
              </a:r>
              <a:endParaRPr lang="en-US" altLang="en-HR" sz="1800" b="1">
                <a:solidFill>
                  <a:srgbClr val="000000"/>
                </a:solidFill>
                <a:latin typeface="Arial" panose="020B0604020202020204" pitchFamily="34" charset="0"/>
              </a:endParaRPr>
            </a:p>
          </p:txBody>
        </p:sp>
        <p:sp>
          <p:nvSpPr>
            <p:cNvPr id="71753" name="Text Box 60">
              <a:extLst>
                <a:ext uri="{FF2B5EF4-FFF2-40B4-BE49-F238E27FC236}">
                  <a16:creationId xmlns:a16="http://schemas.microsoft.com/office/drawing/2014/main" id="{49D2AB6C-42CE-25DE-B64F-409C73257A15}"/>
                </a:ext>
              </a:extLst>
            </p:cNvPr>
            <p:cNvSpPr txBox="1">
              <a:spLocks noChangeArrowheads="1"/>
            </p:cNvSpPr>
            <p:nvPr/>
          </p:nvSpPr>
          <p:spPr bwMode="auto">
            <a:xfrm>
              <a:off x="1872" y="2064"/>
              <a:ext cx="912"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baseline="30000">
                  <a:solidFill>
                    <a:srgbClr val="000000"/>
                  </a:solidFill>
                  <a:latin typeface="Arial" panose="020B0604020202020204" pitchFamily="34" charset="0"/>
                </a:rPr>
                <a:t> </a:t>
              </a:r>
              <a:r>
                <a:rPr lang="en-US" altLang="en-HR" sz="900" b="1">
                  <a:solidFill>
                    <a:srgbClr val="000000"/>
                  </a:solidFill>
                  <a:latin typeface="Arial" panose="020B0604020202020204" pitchFamily="34" charset="0"/>
                </a:rPr>
                <a:t>e</a:t>
              </a:r>
              <a:r>
                <a:rPr lang="en-US" altLang="en-HR" sz="900" b="1" baseline="30000">
                  <a:solidFill>
                    <a:srgbClr val="000000"/>
                  </a:solidFill>
                  <a:latin typeface="Arial" panose="020B0604020202020204" pitchFamily="34" charset="0"/>
                </a:rPr>
                <a:t>+ </a:t>
              </a:r>
              <a:endParaRPr lang="en-US" altLang="en-HR" sz="1800" b="1">
                <a:solidFill>
                  <a:srgbClr val="000000"/>
                </a:solidFill>
                <a:latin typeface="Arial" panose="020B0604020202020204" pitchFamily="34" charset="0"/>
              </a:endParaRPr>
            </a:p>
          </p:txBody>
        </p:sp>
      </p:grpSp>
      <p:grpSp>
        <p:nvGrpSpPr>
          <p:cNvPr id="71703" name="Group 61">
            <a:extLst>
              <a:ext uri="{FF2B5EF4-FFF2-40B4-BE49-F238E27FC236}">
                <a16:creationId xmlns:a16="http://schemas.microsoft.com/office/drawing/2014/main" id="{74676CFF-C794-86B6-E5B3-650BCC53FE30}"/>
              </a:ext>
            </a:extLst>
          </p:cNvPr>
          <p:cNvGrpSpPr>
            <a:grpSpLocks/>
          </p:cNvGrpSpPr>
          <p:nvPr/>
        </p:nvGrpSpPr>
        <p:grpSpPr bwMode="auto">
          <a:xfrm>
            <a:off x="3505200" y="3276600"/>
            <a:ext cx="1981200" cy="1600200"/>
            <a:chOff x="1536" y="2064"/>
            <a:chExt cx="1248" cy="1008"/>
          </a:xfrm>
        </p:grpSpPr>
        <p:sp>
          <p:nvSpPr>
            <p:cNvPr id="71730" name="Line 62">
              <a:extLst>
                <a:ext uri="{FF2B5EF4-FFF2-40B4-BE49-F238E27FC236}">
                  <a16:creationId xmlns:a16="http://schemas.microsoft.com/office/drawing/2014/main" id="{5A61616D-3074-0FB3-3DEC-58051D21B58A}"/>
                </a:ext>
              </a:extLst>
            </p:cNvPr>
            <p:cNvSpPr>
              <a:spLocks noChangeShapeType="1"/>
            </p:cNvSpPr>
            <p:nvPr/>
          </p:nvSpPr>
          <p:spPr bwMode="auto">
            <a:xfrm flipV="1">
              <a:off x="1536" y="2400"/>
              <a:ext cx="240" cy="192"/>
            </a:xfrm>
            <a:prstGeom prst="line">
              <a:avLst/>
            </a:prstGeom>
            <a:noFill/>
            <a:ln w="12700" cap="rnd">
              <a:solidFill>
                <a:schemeClr val="tx1"/>
              </a:solidFill>
              <a:prstDash val="sysDot"/>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1731" name="Line 63">
              <a:extLst>
                <a:ext uri="{FF2B5EF4-FFF2-40B4-BE49-F238E27FC236}">
                  <a16:creationId xmlns:a16="http://schemas.microsoft.com/office/drawing/2014/main" id="{517C889A-A5CC-BE9F-F4F0-204A058CD99A}"/>
                </a:ext>
              </a:extLst>
            </p:cNvPr>
            <p:cNvSpPr>
              <a:spLocks noChangeShapeType="1"/>
            </p:cNvSpPr>
            <p:nvPr/>
          </p:nvSpPr>
          <p:spPr bwMode="auto">
            <a:xfrm>
              <a:off x="1536" y="2592"/>
              <a:ext cx="384" cy="192"/>
            </a:xfrm>
            <a:prstGeom prst="line">
              <a:avLst/>
            </a:prstGeom>
            <a:noFill/>
            <a:ln w="12700" cap="rnd">
              <a:solidFill>
                <a:schemeClr val="tx1"/>
              </a:solidFill>
              <a:prstDash val="sysDot"/>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1732" name="Text Box 64">
              <a:extLst>
                <a:ext uri="{FF2B5EF4-FFF2-40B4-BE49-F238E27FC236}">
                  <a16:creationId xmlns:a16="http://schemas.microsoft.com/office/drawing/2014/main" id="{04D93326-BE61-A0B2-A61D-DFEBEF20F70A}"/>
                </a:ext>
              </a:extLst>
            </p:cNvPr>
            <p:cNvSpPr txBox="1">
              <a:spLocks noChangeArrowheads="1"/>
            </p:cNvSpPr>
            <p:nvPr/>
          </p:nvSpPr>
          <p:spPr bwMode="auto">
            <a:xfrm>
              <a:off x="1680" y="2544"/>
              <a:ext cx="144"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a:solidFill>
                    <a:srgbClr val="000000"/>
                  </a:solidFill>
                  <a:latin typeface="Arial" panose="020B0604020202020204" pitchFamily="34" charset="0"/>
                  <a:sym typeface="Wingdings" pitchFamily="2" charset="2"/>
                </a:rPr>
                <a:t></a:t>
              </a:r>
              <a:endParaRPr lang="en-US" altLang="en-HR" sz="900" b="1">
                <a:solidFill>
                  <a:srgbClr val="000000"/>
                </a:solidFill>
                <a:latin typeface="Arial" panose="020B0604020202020204" pitchFamily="34" charset="0"/>
              </a:endParaRPr>
            </a:p>
          </p:txBody>
        </p:sp>
        <p:sp>
          <p:nvSpPr>
            <p:cNvPr id="71733" name="Text Box 65">
              <a:extLst>
                <a:ext uri="{FF2B5EF4-FFF2-40B4-BE49-F238E27FC236}">
                  <a16:creationId xmlns:a16="http://schemas.microsoft.com/office/drawing/2014/main" id="{33BF20D6-F974-3BA6-CFF5-B106A9ECDA8B}"/>
                </a:ext>
              </a:extLst>
            </p:cNvPr>
            <p:cNvSpPr txBox="1">
              <a:spLocks noChangeArrowheads="1"/>
            </p:cNvSpPr>
            <p:nvPr/>
          </p:nvSpPr>
          <p:spPr bwMode="auto">
            <a:xfrm>
              <a:off x="1536" y="2352"/>
              <a:ext cx="144"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a:solidFill>
                    <a:srgbClr val="000000"/>
                  </a:solidFill>
                  <a:latin typeface="Arial" panose="020B0604020202020204" pitchFamily="34" charset="0"/>
                  <a:sym typeface="Wingdings" pitchFamily="2" charset="2"/>
                </a:rPr>
                <a:t></a:t>
              </a:r>
              <a:endParaRPr lang="en-US" altLang="en-HR" sz="900" b="1">
                <a:solidFill>
                  <a:srgbClr val="000000"/>
                </a:solidFill>
                <a:latin typeface="Arial" panose="020B0604020202020204" pitchFamily="34" charset="0"/>
              </a:endParaRPr>
            </a:p>
          </p:txBody>
        </p:sp>
        <p:sp>
          <p:nvSpPr>
            <p:cNvPr id="71734" name="Line 66">
              <a:extLst>
                <a:ext uri="{FF2B5EF4-FFF2-40B4-BE49-F238E27FC236}">
                  <a16:creationId xmlns:a16="http://schemas.microsoft.com/office/drawing/2014/main" id="{DA74CDFA-5F2C-D05F-A169-19EEB577A2B0}"/>
                </a:ext>
              </a:extLst>
            </p:cNvPr>
            <p:cNvSpPr>
              <a:spLocks noChangeShapeType="1"/>
            </p:cNvSpPr>
            <p:nvPr/>
          </p:nvSpPr>
          <p:spPr bwMode="auto">
            <a:xfrm>
              <a:off x="1920" y="2784"/>
              <a:ext cx="192" cy="192"/>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1735" name="Line 67">
              <a:extLst>
                <a:ext uri="{FF2B5EF4-FFF2-40B4-BE49-F238E27FC236}">
                  <a16:creationId xmlns:a16="http://schemas.microsoft.com/office/drawing/2014/main" id="{1811D841-F23A-733B-B5E6-62FEBAAF0F70}"/>
                </a:ext>
              </a:extLst>
            </p:cNvPr>
            <p:cNvSpPr>
              <a:spLocks noChangeShapeType="1"/>
            </p:cNvSpPr>
            <p:nvPr/>
          </p:nvSpPr>
          <p:spPr bwMode="auto">
            <a:xfrm flipV="1">
              <a:off x="1920" y="2640"/>
              <a:ext cx="384" cy="144"/>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1736" name="Line 68">
              <a:extLst>
                <a:ext uri="{FF2B5EF4-FFF2-40B4-BE49-F238E27FC236}">
                  <a16:creationId xmlns:a16="http://schemas.microsoft.com/office/drawing/2014/main" id="{8B8990A0-A98C-3178-1129-8C6E0C9DB30F}"/>
                </a:ext>
              </a:extLst>
            </p:cNvPr>
            <p:cNvSpPr>
              <a:spLocks noChangeShapeType="1"/>
            </p:cNvSpPr>
            <p:nvPr/>
          </p:nvSpPr>
          <p:spPr bwMode="auto">
            <a:xfrm flipV="1">
              <a:off x="1776" y="2208"/>
              <a:ext cx="240" cy="192"/>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1737" name="Line 69">
              <a:extLst>
                <a:ext uri="{FF2B5EF4-FFF2-40B4-BE49-F238E27FC236}">
                  <a16:creationId xmlns:a16="http://schemas.microsoft.com/office/drawing/2014/main" id="{87A3202B-5C05-502A-8D39-05B1439AD0EF}"/>
                </a:ext>
              </a:extLst>
            </p:cNvPr>
            <p:cNvSpPr>
              <a:spLocks noChangeShapeType="1"/>
            </p:cNvSpPr>
            <p:nvPr/>
          </p:nvSpPr>
          <p:spPr bwMode="auto">
            <a:xfrm>
              <a:off x="1776" y="2400"/>
              <a:ext cx="432" cy="192"/>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1738" name="Text Box 70">
              <a:extLst>
                <a:ext uri="{FF2B5EF4-FFF2-40B4-BE49-F238E27FC236}">
                  <a16:creationId xmlns:a16="http://schemas.microsoft.com/office/drawing/2014/main" id="{95AE4B9B-0EF4-C6D0-E6EE-D56D568AFF5D}"/>
                </a:ext>
              </a:extLst>
            </p:cNvPr>
            <p:cNvSpPr txBox="1">
              <a:spLocks noChangeArrowheads="1"/>
            </p:cNvSpPr>
            <p:nvPr/>
          </p:nvSpPr>
          <p:spPr bwMode="auto">
            <a:xfrm>
              <a:off x="2112" y="2448"/>
              <a:ext cx="240"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1000" b="1">
                  <a:solidFill>
                    <a:srgbClr val="000000"/>
                  </a:solidFill>
                  <a:latin typeface="Arial" panose="020B0604020202020204" pitchFamily="34" charset="0"/>
                </a:rPr>
                <a:t>e</a:t>
              </a:r>
              <a:r>
                <a:rPr lang="en-US" altLang="en-HR" sz="1000" b="1" baseline="30000">
                  <a:solidFill>
                    <a:srgbClr val="000000"/>
                  </a:solidFill>
                  <a:latin typeface="Arial" panose="020B0604020202020204" pitchFamily="34" charset="0"/>
                </a:rPr>
                <a:t>-</a:t>
              </a:r>
              <a:endParaRPr lang="en-US" altLang="en-HR" sz="1000" b="1">
                <a:solidFill>
                  <a:srgbClr val="000000"/>
                </a:solidFill>
                <a:latin typeface="Arial" panose="020B0604020202020204" pitchFamily="34" charset="0"/>
              </a:endParaRPr>
            </a:p>
          </p:txBody>
        </p:sp>
        <p:sp>
          <p:nvSpPr>
            <p:cNvPr id="71739" name="Text Box 71">
              <a:extLst>
                <a:ext uri="{FF2B5EF4-FFF2-40B4-BE49-F238E27FC236}">
                  <a16:creationId xmlns:a16="http://schemas.microsoft.com/office/drawing/2014/main" id="{30387582-B8D9-6747-FE7F-E3D8F2F1F4F5}"/>
                </a:ext>
              </a:extLst>
            </p:cNvPr>
            <p:cNvSpPr txBox="1">
              <a:spLocks noChangeArrowheads="1"/>
            </p:cNvSpPr>
            <p:nvPr/>
          </p:nvSpPr>
          <p:spPr bwMode="auto">
            <a:xfrm>
              <a:off x="2208" y="2640"/>
              <a:ext cx="38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1000" b="1">
                  <a:solidFill>
                    <a:srgbClr val="000000"/>
                  </a:solidFill>
                  <a:latin typeface="Arial" panose="020B0604020202020204" pitchFamily="34" charset="0"/>
                </a:rPr>
                <a:t>e</a:t>
              </a:r>
              <a:r>
                <a:rPr lang="en-US" altLang="en-HR" sz="1000" b="1" baseline="30000">
                  <a:solidFill>
                    <a:srgbClr val="000000"/>
                  </a:solidFill>
                  <a:latin typeface="Arial" panose="020B0604020202020204" pitchFamily="34" charset="0"/>
                </a:rPr>
                <a:t>-</a:t>
              </a:r>
              <a:endParaRPr lang="en-US" altLang="en-HR" sz="1000" b="1">
                <a:solidFill>
                  <a:srgbClr val="000000"/>
                </a:solidFill>
                <a:latin typeface="Arial" panose="020B0604020202020204" pitchFamily="34" charset="0"/>
              </a:endParaRPr>
            </a:p>
          </p:txBody>
        </p:sp>
        <p:sp>
          <p:nvSpPr>
            <p:cNvPr id="71740" name="Text Box 72">
              <a:extLst>
                <a:ext uri="{FF2B5EF4-FFF2-40B4-BE49-F238E27FC236}">
                  <a16:creationId xmlns:a16="http://schemas.microsoft.com/office/drawing/2014/main" id="{8E5965EE-C190-6828-347A-22591EAFA8A2}"/>
                </a:ext>
              </a:extLst>
            </p:cNvPr>
            <p:cNvSpPr txBox="1">
              <a:spLocks noChangeArrowheads="1"/>
            </p:cNvSpPr>
            <p:nvPr/>
          </p:nvSpPr>
          <p:spPr bwMode="auto">
            <a:xfrm>
              <a:off x="1920" y="2928"/>
              <a:ext cx="768"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baseline="30000">
                  <a:solidFill>
                    <a:srgbClr val="000000"/>
                  </a:solidFill>
                  <a:latin typeface="Arial" panose="020B0604020202020204" pitchFamily="34" charset="0"/>
                </a:rPr>
                <a:t> </a:t>
              </a:r>
              <a:r>
                <a:rPr lang="en-US" altLang="en-HR" sz="900" b="1">
                  <a:solidFill>
                    <a:srgbClr val="000000"/>
                  </a:solidFill>
                  <a:latin typeface="Arial" panose="020B0604020202020204" pitchFamily="34" charset="0"/>
                </a:rPr>
                <a:t>e</a:t>
              </a:r>
              <a:r>
                <a:rPr lang="en-US" altLang="en-HR" sz="900" b="1" baseline="30000">
                  <a:solidFill>
                    <a:srgbClr val="000000"/>
                  </a:solidFill>
                  <a:latin typeface="Arial" panose="020B0604020202020204" pitchFamily="34" charset="0"/>
                </a:rPr>
                <a:t>+ </a:t>
              </a:r>
              <a:endParaRPr lang="en-US" altLang="en-HR" sz="1800" b="1">
                <a:solidFill>
                  <a:srgbClr val="000000"/>
                </a:solidFill>
                <a:latin typeface="Arial" panose="020B0604020202020204" pitchFamily="34" charset="0"/>
              </a:endParaRPr>
            </a:p>
          </p:txBody>
        </p:sp>
        <p:sp>
          <p:nvSpPr>
            <p:cNvPr id="71741" name="Text Box 73">
              <a:extLst>
                <a:ext uri="{FF2B5EF4-FFF2-40B4-BE49-F238E27FC236}">
                  <a16:creationId xmlns:a16="http://schemas.microsoft.com/office/drawing/2014/main" id="{6051E2AE-E9E3-2ED9-98F9-BC4134578C5C}"/>
                </a:ext>
              </a:extLst>
            </p:cNvPr>
            <p:cNvSpPr txBox="1">
              <a:spLocks noChangeArrowheads="1"/>
            </p:cNvSpPr>
            <p:nvPr/>
          </p:nvSpPr>
          <p:spPr bwMode="auto">
            <a:xfrm>
              <a:off x="1872" y="2064"/>
              <a:ext cx="912"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baseline="30000">
                  <a:solidFill>
                    <a:srgbClr val="000000"/>
                  </a:solidFill>
                  <a:latin typeface="Arial" panose="020B0604020202020204" pitchFamily="34" charset="0"/>
                </a:rPr>
                <a:t> </a:t>
              </a:r>
              <a:r>
                <a:rPr lang="en-US" altLang="en-HR" sz="900" b="1">
                  <a:solidFill>
                    <a:srgbClr val="000000"/>
                  </a:solidFill>
                  <a:latin typeface="Arial" panose="020B0604020202020204" pitchFamily="34" charset="0"/>
                </a:rPr>
                <a:t>e</a:t>
              </a:r>
              <a:r>
                <a:rPr lang="en-US" altLang="en-HR" sz="900" b="1" baseline="30000">
                  <a:solidFill>
                    <a:srgbClr val="000000"/>
                  </a:solidFill>
                  <a:latin typeface="Arial" panose="020B0604020202020204" pitchFamily="34" charset="0"/>
                </a:rPr>
                <a:t>+ </a:t>
              </a:r>
              <a:endParaRPr lang="en-US" altLang="en-HR" sz="1800" b="1">
                <a:solidFill>
                  <a:srgbClr val="000000"/>
                </a:solidFill>
                <a:latin typeface="Arial" panose="020B0604020202020204" pitchFamily="34" charset="0"/>
              </a:endParaRPr>
            </a:p>
          </p:txBody>
        </p:sp>
      </p:grpSp>
      <p:grpSp>
        <p:nvGrpSpPr>
          <p:cNvPr id="71704" name="Group 74">
            <a:extLst>
              <a:ext uri="{FF2B5EF4-FFF2-40B4-BE49-F238E27FC236}">
                <a16:creationId xmlns:a16="http://schemas.microsoft.com/office/drawing/2014/main" id="{161E9D9D-E154-EB16-BD12-71A300E67163}"/>
              </a:ext>
            </a:extLst>
          </p:cNvPr>
          <p:cNvGrpSpPr>
            <a:grpSpLocks/>
          </p:cNvGrpSpPr>
          <p:nvPr/>
        </p:nvGrpSpPr>
        <p:grpSpPr bwMode="auto">
          <a:xfrm>
            <a:off x="4572000" y="3962400"/>
            <a:ext cx="1981200" cy="1600200"/>
            <a:chOff x="1536" y="2064"/>
            <a:chExt cx="1248" cy="1008"/>
          </a:xfrm>
        </p:grpSpPr>
        <p:sp>
          <p:nvSpPr>
            <p:cNvPr id="71718" name="Line 75">
              <a:extLst>
                <a:ext uri="{FF2B5EF4-FFF2-40B4-BE49-F238E27FC236}">
                  <a16:creationId xmlns:a16="http://schemas.microsoft.com/office/drawing/2014/main" id="{B31B7EB0-8837-141E-37D1-01D7E3A49FD9}"/>
                </a:ext>
              </a:extLst>
            </p:cNvPr>
            <p:cNvSpPr>
              <a:spLocks noChangeShapeType="1"/>
            </p:cNvSpPr>
            <p:nvPr/>
          </p:nvSpPr>
          <p:spPr bwMode="auto">
            <a:xfrm flipV="1">
              <a:off x="1536" y="2400"/>
              <a:ext cx="240" cy="192"/>
            </a:xfrm>
            <a:prstGeom prst="line">
              <a:avLst/>
            </a:prstGeom>
            <a:noFill/>
            <a:ln w="12700" cap="rnd">
              <a:solidFill>
                <a:schemeClr val="tx1"/>
              </a:solidFill>
              <a:prstDash val="sysDot"/>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1719" name="Line 76">
              <a:extLst>
                <a:ext uri="{FF2B5EF4-FFF2-40B4-BE49-F238E27FC236}">
                  <a16:creationId xmlns:a16="http://schemas.microsoft.com/office/drawing/2014/main" id="{10C42203-4D72-2899-1139-651828802734}"/>
                </a:ext>
              </a:extLst>
            </p:cNvPr>
            <p:cNvSpPr>
              <a:spLocks noChangeShapeType="1"/>
            </p:cNvSpPr>
            <p:nvPr/>
          </p:nvSpPr>
          <p:spPr bwMode="auto">
            <a:xfrm>
              <a:off x="1536" y="2592"/>
              <a:ext cx="384" cy="192"/>
            </a:xfrm>
            <a:prstGeom prst="line">
              <a:avLst/>
            </a:prstGeom>
            <a:noFill/>
            <a:ln w="12700" cap="rnd">
              <a:solidFill>
                <a:schemeClr val="tx1"/>
              </a:solidFill>
              <a:prstDash val="sysDot"/>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1720" name="Text Box 77">
              <a:extLst>
                <a:ext uri="{FF2B5EF4-FFF2-40B4-BE49-F238E27FC236}">
                  <a16:creationId xmlns:a16="http://schemas.microsoft.com/office/drawing/2014/main" id="{CE9E9AC0-2C17-EA28-B0CD-B3718D936641}"/>
                </a:ext>
              </a:extLst>
            </p:cNvPr>
            <p:cNvSpPr txBox="1">
              <a:spLocks noChangeArrowheads="1"/>
            </p:cNvSpPr>
            <p:nvPr/>
          </p:nvSpPr>
          <p:spPr bwMode="auto">
            <a:xfrm>
              <a:off x="1680" y="2544"/>
              <a:ext cx="144"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a:solidFill>
                    <a:srgbClr val="000000"/>
                  </a:solidFill>
                  <a:latin typeface="Arial" panose="020B0604020202020204" pitchFamily="34" charset="0"/>
                  <a:sym typeface="Wingdings" pitchFamily="2" charset="2"/>
                </a:rPr>
                <a:t></a:t>
              </a:r>
              <a:endParaRPr lang="en-US" altLang="en-HR" sz="900" b="1">
                <a:solidFill>
                  <a:srgbClr val="000000"/>
                </a:solidFill>
                <a:latin typeface="Arial" panose="020B0604020202020204" pitchFamily="34" charset="0"/>
              </a:endParaRPr>
            </a:p>
          </p:txBody>
        </p:sp>
        <p:sp>
          <p:nvSpPr>
            <p:cNvPr id="71721" name="Text Box 78">
              <a:extLst>
                <a:ext uri="{FF2B5EF4-FFF2-40B4-BE49-F238E27FC236}">
                  <a16:creationId xmlns:a16="http://schemas.microsoft.com/office/drawing/2014/main" id="{AAA1D1D8-E319-A0BC-0F7A-49F494AB4147}"/>
                </a:ext>
              </a:extLst>
            </p:cNvPr>
            <p:cNvSpPr txBox="1">
              <a:spLocks noChangeArrowheads="1"/>
            </p:cNvSpPr>
            <p:nvPr/>
          </p:nvSpPr>
          <p:spPr bwMode="auto">
            <a:xfrm>
              <a:off x="1536" y="2352"/>
              <a:ext cx="144"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a:solidFill>
                    <a:srgbClr val="000000"/>
                  </a:solidFill>
                  <a:latin typeface="Arial" panose="020B0604020202020204" pitchFamily="34" charset="0"/>
                  <a:sym typeface="Wingdings" pitchFamily="2" charset="2"/>
                </a:rPr>
                <a:t></a:t>
              </a:r>
              <a:endParaRPr lang="en-US" altLang="en-HR" sz="900" b="1">
                <a:solidFill>
                  <a:srgbClr val="000000"/>
                </a:solidFill>
                <a:latin typeface="Arial" panose="020B0604020202020204" pitchFamily="34" charset="0"/>
              </a:endParaRPr>
            </a:p>
          </p:txBody>
        </p:sp>
        <p:sp>
          <p:nvSpPr>
            <p:cNvPr id="71722" name="Line 79">
              <a:extLst>
                <a:ext uri="{FF2B5EF4-FFF2-40B4-BE49-F238E27FC236}">
                  <a16:creationId xmlns:a16="http://schemas.microsoft.com/office/drawing/2014/main" id="{6E468068-BE34-71C1-2AA5-4DA4673148A9}"/>
                </a:ext>
              </a:extLst>
            </p:cNvPr>
            <p:cNvSpPr>
              <a:spLocks noChangeShapeType="1"/>
            </p:cNvSpPr>
            <p:nvPr/>
          </p:nvSpPr>
          <p:spPr bwMode="auto">
            <a:xfrm>
              <a:off x="1920" y="2784"/>
              <a:ext cx="192" cy="192"/>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1723" name="Line 80">
              <a:extLst>
                <a:ext uri="{FF2B5EF4-FFF2-40B4-BE49-F238E27FC236}">
                  <a16:creationId xmlns:a16="http://schemas.microsoft.com/office/drawing/2014/main" id="{C0A8F48A-53C4-071C-E3BB-D505E37D3A1C}"/>
                </a:ext>
              </a:extLst>
            </p:cNvPr>
            <p:cNvSpPr>
              <a:spLocks noChangeShapeType="1"/>
            </p:cNvSpPr>
            <p:nvPr/>
          </p:nvSpPr>
          <p:spPr bwMode="auto">
            <a:xfrm flipV="1">
              <a:off x="1920" y="2640"/>
              <a:ext cx="384" cy="144"/>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1724" name="Line 81">
              <a:extLst>
                <a:ext uri="{FF2B5EF4-FFF2-40B4-BE49-F238E27FC236}">
                  <a16:creationId xmlns:a16="http://schemas.microsoft.com/office/drawing/2014/main" id="{E705A0EC-A0B0-2F9B-2471-5F6DB2F504AA}"/>
                </a:ext>
              </a:extLst>
            </p:cNvPr>
            <p:cNvSpPr>
              <a:spLocks noChangeShapeType="1"/>
            </p:cNvSpPr>
            <p:nvPr/>
          </p:nvSpPr>
          <p:spPr bwMode="auto">
            <a:xfrm flipV="1">
              <a:off x="1776" y="2208"/>
              <a:ext cx="240" cy="192"/>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1725" name="Line 82">
              <a:extLst>
                <a:ext uri="{FF2B5EF4-FFF2-40B4-BE49-F238E27FC236}">
                  <a16:creationId xmlns:a16="http://schemas.microsoft.com/office/drawing/2014/main" id="{37EB6EBA-DBB4-437D-804A-36C0E3F81491}"/>
                </a:ext>
              </a:extLst>
            </p:cNvPr>
            <p:cNvSpPr>
              <a:spLocks noChangeShapeType="1"/>
            </p:cNvSpPr>
            <p:nvPr/>
          </p:nvSpPr>
          <p:spPr bwMode="auto">
            <a:xfrm>
              <a:off x="1776" y="2400"/>
              <a:ext cx="432" cy="192"/>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1726" name="Text Box 83">
              <a:extLst>
                <a:ext uri="{FF2B5EF4-FFF2-40B4-BE49-F238E27FC236}">
                  <a16:creationId xmlns:a16="http://schemas.microsoft.com/office/drawing/2014/main" id="{CBFC2F25-ECAD-95A8-A93B-7472D59BD93E}"/>
                </a:ext>
              </a:extLst>
            </p:cNvPr>
            <p:cNvSpPr txBox="1">
              <a:spLocks noChangeArrowheads="1"/>
            </p:cNvSpPr>
            <p:nvPr/>
          </p:nvSpPr>
          <p:spPr bwMode="auto">
            <a:xfrm>
              <a:off x="2112" y="2448"/>
              <a:ext cx="240"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1000" b="1">
                  <a:solidFill>
                    <a:srgbClr val="000000"/>
                  </a:solidFill>
                  <a:latin typeface="Arial" panose="020B0604020202020204" pitchFamily="34" charset="0"/>
                </a:rPr>
                <a:t>e</a:t>
              </a:r>
              <a:r>
                <a:rPr lang="en-US" altLang="en-HR" sz="1000" b="1" baseline="30000">
                  <a:solidFill>
                    <a:srgbClr val="000000"/>
                  </a:solidFill>
                  <a:latin typeface="Arial" panose="020B0604020202020204" pitchFamily="34" charset="0"/>
                </a:rPr>
                <a:t>-</a:t>
              </a:r>
              <a:endParaRPr lang="en-US" altLang="en-HR" sz="1000" b="1">
                <a:solidFill>
                  <a:srgbClr val="000000"/>
                </a:solidFill>
                <a:latin typeface="Arial" panose="020B0604020202020204" pitchFamily="34" charset="0"/>
              </a:endParaRPr>
            </a:p>
          </p:txBody>
        </p:sp>
        <p:sp>
          <p:nvSpPr>
            <p:cNvPr id="71727" name="Text Box 84">
              <a:extLst>
                <a:ext uri="{FF2B5EF4-FFF2-40B4-BE49-F238E27FC236}">
                  <a16:creationId xmlns:a16="http://schemas.microsoft.com/office/drawing/2014/main" id="{CC65DFBC-64A8-D183-360E-6A225723545C}"/>
                </a:ext>
              </a:extLst>
            </p:cNvPr>
            <p:cNvSpPr txBox="1">
              <a:spLocks noChangeArrowheads="1"/>
            </p:cNvSpPr>
            <p:nvPr/>
          </p:nvSpPr>
          <p:spPr bwMode="auto">
            <a:xfrm>
              <a:off x="2208" y="2640"/>
              <a:ext cx="38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1000" b="1">
                  <a:solidFill>
                    <a:srgbClr val="000000"/>
                  </a:solidFill>
                  <a:latin typeface="Arial" panose="020B0604020202020204" pitchFamily="34" charset="0"/>
                </a:rPr>
                <a:t>e</a:t>
              </a:r>
              <a:r>
                <a:rPr lang="en-US" altLang="en-HR" sz="1000" b="1" baseline="30000">
                  <a:solidFill>
                    <a:srgbClr val="000000"/>
                  </a:solidFill>
                  <a:latin typeface="Arial" panose="020B0604020202020204" pitchFamily="34" charset="0"/>
                </a:rPr>
                <a:t>-</a:t>
              </a:r>
              <a:endParaRPr lang="en-US" altLang="en-HR" sz="1000" b="1">
                <a:solidFill>
                  <a:srgbClr val="000000"/>
                </a:solidFill>
                <a:latin typeface="Arial" panose="020B0604020202020204" pitchFamily="34" charset="0"/>
              </a:endParaRPr>
            </a:p>
          </p:txBody>
        </p:sp>
        <p:sp>
          <p:nvSpPr>
            <p:cNvPr id="71728" name="Text Box 85">
              <a:extLst>
                <a:ext uri="{FF2B5EF4-FFF2-40B4-BE49-F238E27FC236}">
                  <a16:creationId xmlns:a16="http://schemas.microsoft.com/office/drawing/2014/main" id="{89786872-CBBB-2CCC-FB01-51AB7B57E2AA}"/>
                </a:ext>
              </a:extLst>
            </p:cNvPr>
            <p:cNvSpPr txBox="1">
              <a:spLocks noChangeArrowheads="1"/>
            </p:cNvSpPr>
            <p:nvPr/>
          </p:nvSpPr>
          <p:spPr bwMode="auto">
            <a:xfrm>
              <a:off x="1920" y="2928"/>
              <a:ext cx="768"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baseline="30000">
                  <a:solidFill>
                    <a:srgbClr val="000000"/>
                  </a:solidFill>
                  <a:latin typeface="Arial" panose="020B0604020202020204" pitchFamily="34" charset="0"/>
                </a:rPr>
                <a:t> </a:t>
              </a:r>
              <a:r>
                <a:rPr lang="en-US" altLang="en-HR" sz="900" b="1">
                  <a:solidFill>
                    <a:srgbClr val="000000"/>
                  </a:solidFill>
                  <a:latin typeface="Arial" panose="020B0604020202020204" pitchFamily="34" charset="0"/>
                </a:rPr>
                <a:t>e</a:t>
              </a:r>
              <a:r>
                <a:rPr lang="en-US" altLang="en-HR" sz="900" b="1" baseline="30000">
                  <a:solidFill>
                    <a:srgbClr val="000000"/>
                  </a:solidFill>
                  <a:latin typeface="Arial" panose="020B0604020202020204" pitchFamily="34" charset="0"/>
                </a:rPr>
                <a:t>+ </a:t>
              </a:r>
              <a:endParaRPr lang="en-US" altLang="en-HR" sz="1800" b="1">
                <a:solidFill>
                  <a:srgbClr val="000000"/>
                </a:solidFill>
                <a:latin typeface="Arial" panose="020B0604020202020204" pitchFamily="34" charset="0"/>
              </a:endParaRPr>
            </a:p>
          </p:txBody>
        </p:sp>
        <p:sp>
          <p:nvSpPr>
            <p:cNvPr id="71729" name="Text Box 86">
              <a:extLst>
                <a:ext uri="{FF2B5EF4-FFF2-40B4-BE49-F238E27FC236}">
                  <a16:creationId xmlns:a16="http://schemas.microsoft.com/office/drawing/2014/main" id="{814D93DE-63DB-24B2-5995-36EDD236DCEF}"/>
                </a:ext>
              </a:extLst>
            </p:cNvPr>
            <p:cNvSpPr txBox="1">
              <a:spLocks noChangeArrowheads="1"/>
            </p:cNvSpPr>
            <p:nvPr/>
          </p:nvSpPr>
          <p:spPr bwMode="auto">
            <a:xfrm>
              <a:off x="1872" y="2064"/>
              <a:ext cx="912"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baseline="30000">
                  <a:solidFill>
                    <a:srgbClr val="000000"/>
                  </a:solidFill>
                  <a:latin typeface="Arial" panose="020B0604020202020204" pitchFamily="34" charset="0"/>
                </a:rPr>
                <a:t> </a:t>
              </a:r>
              <a:r>
                <a:rPr lang="en-US" altLang="en-HR" sz="900" b="1">
                  <a:solidFill>
                    <a:srgbClr val="000000"/>
                  </a:solidFill>
                  <a:latin typeface="Arial" panose="020B0604020202020204" pitchFamily="34" charset="0"/>
                </a:rPr>
                <a:t>e</a:t>
              </a:r>
              <a:r>
                <a:rPr lang="en-US" altLang="en-HR" sz="900" b="1" baseline="30000">
                  <a:solidFill>
                    <a:srgbClr val="000000"/>
                  </a:solidFill>
                  <a:latin typeface="Arial" panose="020B0604020202020204" pitchFamily="34" charset="0"/>
                </a:rPr>
                <a:t>+ </a:t>
              </a:r>
              <a:endParaRPr lang="en-US" altLang="en-HR" sz="1800" b="1">
                <a:solidFill>
                  <a:srgbClr val="000000"/>
                </a:solidFill>
                <a:latin typeface="Arial" panose="020B0604020202020204" pitchFamily="34" charset="0"/>
              </a:endParaRPr>
            </a:p>
          </p:txBody>
        </p:sp>
      </p:grpSp>
      <p:grpSp>
        <p:nvGrpSpPr>
          <p:cNvPr id="71705" name="Group 87">
            <a:extLst>
              <a:ext uri="{FF2B5EF4-FFF2-40B4-BE49-F238E27FC236}">
                <a16:creationId xmlns:a16="http://schemas.microsoft.com/office/drawing/2014/main" id="{7B778BBA-6367-4E67-7111-9E2DD1CD5A4B}"/>
              </a:ext>
            </a:extLst>
          </p:cNvPr>
          <p:cNvGrpSpPr>
            <a:grpSpLocks/>
          </p:cNvGrpSpPr>
          <p:nvPr/>
        </p:nvGrpSpPr>
        <p:grpSpPr bwMode="auto">
          <a:xfrm>
            <a:off x="5334000" y="3352800"/>
            <a:ext cx="1981200" cy="1600200"/>
            <a:chOff x="1536" y="2064"/>
            <a:chExt cx="1248" cy="1008"/>
          </a:xfrm>
        </p:grpSpPr>
        <p:sp>
          <p:nvSpPr>
            <p:cNvPr id="71706" name="Line 88">
              <a:extLst>
                <a:ext uri="{FF2B5EF4-FFF2-40B4-BE49-F238E27FC236}">
                  <a16:creationId xmlns:a16="http://schemas.microsoft.com/office/drawing/2014/main" id="{002C8CB2-BE42-B77E-95AE-C08307C396FA}"/>
                </a:ext>
              </a:extLst>
            </p:cNvPr>
            <p:cNvSpPr>
              <a:spLocks noChangeShapeType="1"/>
            </p:cNvSpPr>
            <p:nvPr/>
          </p:nvSpPr>
          <p:spPr bwMode="auto">
            <a:xfrm flipV="1">
              <a:off x="1536" y="2400"/>
              <a:ext cx="240" cy="192"/>
            </a:xfrm>
            <a:prstGeom prst="line">
              <a:avLst/>
            </a:prstGeom>
            <a:noFill/>
            <a:ln w="12700" cap="rnd">
              <a:solidFill>
                <a:schemeClr val="tx1"/>
              </a:solidFill>
              <a:prstDash val="sysDot"/>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1707" name="Line 89">
              <a:extLst>
                <a:ext uri="{FF2B5EF4-FFF2-40B4-BE49-F238E27FC236}">
                  <a16:creationId xmlns:a16="http://schemas.microsoft.com/office/drawing/2014/main" id="{6FEEFB68-AC8A-F9CA-D4A7-9D53F6A7B40E}"/>
                </a:ext>
              </a:extLst>
            </p:cNvPr>
            <p:cNvSpPr>
              <a:spLocks noChangeShapeType="1"/>
            </p:cNvSpPr>
            <p:nvPr/>
          </p:nvSpPr>
          <p:spPr bwMode="auto">
            <a:xfrm>
              <a:off x="1536" y="2592"/>
              <a:ext cx="384" cy="192"/>
            </a:xfrm>
            <a:prstGeom prst="line">
              <a:avLst/>
            </a:prstGeom>
            <a:noFill/>
            <a:ln w="12700" cap="rnd">
              <a:solidFill>
                <a:schemeClr val="tx1"/>
              </a:solidFill>
              <a:prstDash val="sysDot"/>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1708" name="Text Box 90">
              <a:extLst>
                <a:ext uri="{FF2B5EF4-FFF2-40B4-BE49-F238E27FC236}">
                  <a16:creationId xmlns:a16="http://schemas.microsoft.com/office/drawing/2014/main" id="{F8A2E760-73CA-EF61-19C1-9C8C5A0FE7F0}"/>
                </a:ext>
              </a:extLst>
            </p:cNvPr>
            <p:cNvSpPr txBox="1">
              <a:spLocks noChangeArrowheads="1"/>
            </p:cNvSpPr>
            <p:nvPr/>
          </p:nvSpPr>
          <p:spPr bwMode="auto">
            <a:xfrm>
              <a:off x="1680" y="2544"/>
              <a:ext cx="144"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a:solidFill>
                    <a:srgbClr val="000000"/>
                  </a:solidFill>
                  <a:latin typeface="Arial" panose="020B0604020202020204" pitchFamily="34" charset="0"/>
                  <a:sym typeface="Wingdings" pitchFamily="2" charset="2"/>
                </a:rPr>
                <a:t></a:t>
              </a:r>
              <a:endParaRPr lang="en-US" altLang="en-HR" sz="900" b="1">
                <a:solidFill>
                  <a:srgbClr val="000000"/>
                </a:solidFill>
                <a:latin typeface="Arial" panose="020B0604020202020204" pitchFamily="34" charset="0"/>
              </a:endParaRPr>
            </a:p>
          </p:txBody>
        </p:sp>
        <p:sp>
          <p:nvSpPr>
            <p:cNvPr id="71709" name="Text Box 91">
              <a:extLst>
                <a:ext uri="{FF2B5EF4-FFF2-40B4-BE49-F238E27FC236}">
                  <a16:creationId xmlns:a16="http://schemas.microsoft.com/office/drawing/2014/main" id="{9ECA7CD7-B540-CB82-4078-DBB1B6108B3B}"/>
                </a:ext>
              </a:extLst>
            </p:cNvPr>
            <p:cNvSpPr txBox="1">
              <a:spLocks noChangeArrowheads="1"/>
            </p:cNvSpPr>
            <p:nvPr/>
          </p:nvSpPr>
          <p:spPr bwMode="auto">
            <a:xfrm>
              <a:off x="1536" y="2352"/>
              <a:ext cx="144"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a:solidFill>
                    <a:srgbClr val="000000"/>
                  </a:solidFill>
                  <a:latin typeface="Arial" panose="020B0604020202020204" pitchFamily="34" charset="0"/>
                  <a:sym typeface="Wingdings" pitchFamily="2" charset="2"/>
                </a:rPr>
                <a:t></a:t>
              </a:r>
              <a:endParaRPr lang="en-US" altLang="en-HR" sz="900" b="1">
                <a:solidFill>
                  <a:srgbClr val="000000"/>
                </a:solidFill>
                <a:latin typeface="Arial" panose="020B0604020202020204" pitchFamily="34" charset="0"/>
              </a:endParaRPr>
            </a:p>
          </p:txBody>
        </p:sp>
        <p:sp>
          <p:nvSpPr>
            <p:cNvPr id="71710" name="Line 92">
              <a:extLst>
                <a:ext uri="{FF2B5EF4-FFF2-40B4-BE49-F238E27FC236}">
                  <a16:creationId xmlns:a16="http://schemas.microsoft.com/office/drawing/2014/main" id="{FECFAF99-DF8F-59D9-4B18-F2788AE384E4}"/>
                </a:ext>
              </a:extLst>
            </p:cNvPr>
            <p:cNvSpPr>
              <a:spLocks noChangeShapeType="1"/>
            </p:cNvSpPr>
            <p:nvPr/>
          </p:nvSpPr>
          <p:spPr bwMode="auto">
            <a:xfrm>
              <a:off x="1920" y="2784"/>
              <a:ext cx="192" cy="192"/>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1711" name="Line 93">
              <a:extLst>
                <a:ext uri="{FF2B5EF4-FFF2-40B4-BE49-F238E27FC236}">
                  <a16:creationId xmlns:a16="http://schemas.microsoft.com/office/drawing/2014/main" id="{9B42F37D-52CB-2820-F0CA-284D7A80A53A}"/>
                </a:ext>
              </a:extLst>
            </p:cNvPr>
            <p:cNvSpPr>
              <a:spLocks noChangeShapeType="1"/>
            </p:cNvSpPr>
            <p:nvPr/>
          </p:nvSpPr>
          <p:spPr bwMode="auto">
            <a:xfrm flipV="1">
              <a:off x="1920" y="2640"/>
              <a:ext cx="384" cy="144"/>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1712" name="Line 94">
              <a:extLst>
                <a:ext uri="{FF2B5EF4-FFF2-40B4-BE49-F238E27FC236}">
                  <a16:creationId xmlns:a16="http://schemas.microsoft.com/office/drawing/2014/main" id="{2EB6F395-50D7-0344-F44B-743DAB6416B4}"/>
                </a:ext>
              </a:extLst>
            </p:cNvPr>
            <p:cNvSpPr>
              <a:spLocks noChangeShapeType="1"/>
            </p:cNvSpPr>
            <p:nvPr/>
          </p:nvSpPr>
          <p:spPr bwMode="auto">
            <a:xfrm flipV="1">
              <a:off x="1776" y="2208"/>
              <a:ext cx="240" cy="192"/>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1713" name="Line 95">
              <a:extLst>
                <a:ext uri="{FF2B5EF4-FFF2-40B4-BE49-F238E27FC236}">
                  <a16:creationId xmlns:a16="http://schemas.microsoft.com/office/drawing/2014/main" id="{77E9A85A-6670-6926-81A5-F57CB7FF6127}"/>
                </a:ext>
              </a:extLst>
            </p:cNvPr>
            <p:cNvSpPr>
              <a:spLocks noChangeShapeType="1"/>
            </p:cNvSpPr>
            <p:nvPr/>
          </p:nvSpPr>
          <p:spPr bwMode="auto">
            <a:xfrm>
              <a:off x="1776" y="2400"/>
              <a:ext cx="432" cy="192"/>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1714" name="Text Box 96">
              <a:extLst>
                <a:ext uri="{FF2B5EF4-FFF2-40B4-BE49-F238E27FC236}">
                  <a16:creationId xmlns:a16="http://schemas.microsoft.com/office/drawing/2014/main" id="{84537014-2EBE-2950-7621-5F85C3CDD686}"/>
                </a:ext>
              </a:extLst>
            </p:cNvPr>
            <p:cNvSpPr txBox="1">
              <a:spLocks noChangeArrowheads="1"/>
            </p:cNvSpPr>
            <p:nvPr/>
          </p:nvSpPr>
          <p:spPr bwMode="auto">
            <a:xfrm>
              <a:off x="2112" y="2448"/>
              <a:ext cx="240"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1000" b="1">
                  <a:solidFill>
                    <a:srgbClr val="000000"/>
                  </a:solidFill>
                  <a:latin typeface="Arial" panose="020B0604020202020204" pitchFamily="34" charset="0"/>
                </a:rPr>
                <a:t>e</a:t>
              </a:r>
              <a:r>
                <a:rPr lang="en-US" altLang="en-HR" sz="1000" b="1" baseline="30000">
                  <a:solidFill>
                    <a:srgbClr val="000000"/>
                  </a:solidFill>
                  <a:latin typeface="Arial" panose="020B0604020202020204" pitchFamily="34" charset="0"/>
                </a:rPr>
                <a:t>-</a:t>
              </a:r>
              <a:endParaRPr lang="en-US" altLang="en-HR" sz="1000" b="1">
                <a:solidFill>
                  <a:srgbClr val="000000"/>
                </a:solidFill>
                <a:latin typeface="Arial" panose="020B0604020202020204" pitchFamily="34" charset="0"/>
              </a:endParaRPr>
            </a:p>
          </p:txBody>
        </p:sp>
        <p:sp>
          <p:nvSpPr>
            <p:cNvPr id="71715" name="Text Box 97">
              <a:extLst>
                <a:ext uri="{FF2B5EF4-FFF2-40B4-BE49-F238E27FC236}">
                  <a16:creationId xmlns:a16="http://schemas.microsoft.com/office/drawing/2014/main" id="{C14833C5-C7B6-87BB-AA43-157F87B738D9}"/>
                </a:ext>
              </a:extLst>
            </p:cNvPr>
            <p:cNvSpPr txBox="1">
              <a:spLocks noChangeArrowheads="1"/>
            </p:cNvSpPr>
            <p:nvPr/>
          </p:nvSpPr>
          <p:spPr bwMode="auto">
            <a:xfrm>
              <a:off x="2208" y="2640"/>
              <a:ext cx="38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1000" b="1">
                  <a:solidFill>
                    <a:srgbClr val="000000"/>
                  </a:solidFill>
                  <a:latin typeface="Arial" panose="020B0604020202020204" pitchFamily="34" charset="0"/>
                </a:rPr>
                <a:t>e</a:t>
              </a:r>
              <a:r>
                <a:rPr lang="en-US" altLang="en-HR" sz="1000" b="1" baseline="30000">
                  <a:solidFill>
                    <a:srgbClr val="000000"/>
                  </a:solidFill>
                  <a:latin typeface="Arial" panose="020B0604020202020204" pitchFamily="34" charset="0"/>
                </a:rPr>
                <a:t>-</a:t>
              </a:r>
              <a:endParaRPr lang="en-US" altLang="en-HR" sz="1000" b="1">
                <a:solidFill>
                  <a:srgbClr val="000000"/>
                </a:solidFill>
                <a:latin typeface="Arial" panose="020B0604020202020204" pitchFamily="34" charset="0"/>
              </a:endParaRPr>
            </a:p>
          </p:txBody>
        </p:sp>
        <p:sp>
          <p:nvSpPr>
            <p:cNvPr id="71716" name="Text Box 98">
              <a:extLst>
                <a:ext uri="{FF2B5EF4-FFF2-40B4-BE49-F238E27FC236}">
                  <a16:creationId xmlns:a16="http://schemas.microsoft.com/office/drawing/2014/main" id="{0A1FA822-C862-7B9D-4E2B-C2773B5767E1}"/>
                </a:ext>
              </a:extLst>
            </p:cNvPr>
            <p:cNvSpPr txBox="1">
              <a:spLocks noChangeArrowheads="1"/>
            </p:cNvSpPr>
            <p:nvPr/>
          </p:nvSpPr>
          <p:spPr bwMode="auto">
            <a:xfrm>
              <a:off x="1920" y="2928"/>
              <a:ext cx="768"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baseline="30000">
                  <a:solidFill>
                    <a:srgbClr val="000000"/>
                  </a:solidFill>
                  <a:latin typeface="Arial" panose="020B0604020202020204" pitchFamily="34" charset="0"/>
                </a:rPr>
                <a:t> </a:t>
              </a:r>
              <a:r>
                <a:rPr lang="en-US" altLang="en-HR" sz="900" b="1">
                  <a:solidFill>
                    <a:srgbClr val="000000"/>
                  </a:solidFill>
                  <a:latin typeface="Arial" panose="020B0604020202020204" pitchFamily="34" charset="0"/>
                </a:rPr>
                <a:t>e</a:t>
              </a:r>
              <a:r>
                <a:rPr lang="en-US" altLang="en-HR" sz="900" b="1" baseline="30000">
                  <a:solidFill>
                    <a:srgbClr val="000000"/>
                  </a:solidFill>
                  <a:latin typeface="Arial" panose="020B0604020202020204" pitchFamily="34" charset="0"/>
                </a:rPr>
                <a:t>+ </a:t>
              </a:r>
              <a:endParaRPr lang="en-US" altLang="en-HR" sz="1800" b="1">
                <a:solidFill>
                  <a:srgbClr val="000000"/>
                </a:solidFill>
                <a:latin typeface="Arial" panose="020B0604020202020204" pitchFamily="34" charset="0"/>
              </a:endParaRPr>
            </a:p>
          </p:txBody>
        </p:sp>
        <p:sp>
          <p:nvSpPr>
            <p:cNvPr id="71717" name="Text Box 99">
              <a:extLst>
                <a:ext uri="{FF2B5EF4-FFF2-40B4-BE49-F238E27FC236}">
                  <a16:creationId xmlns:a16="http://schemas.microsoft.com/office/drawing/2014/main" id="{0BD8CC38-24ED-3585-2012-4865559DF9B5}"/>
                </a:ext>
              </a:extLst>
            </p:cNvPr>
            <p:cNvSpPr txBox="1">
              <a:spLocks noChangeArrowheads="1"/>
            </p:cNvSpPr>
            <p:nvPr/>
          </p:nvSpPr>
          <p:spPr bwMode="auto">
            <a:xfrm>
              <a:off x="1872" y="2064"/>
              <a:ext cx="912"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baseline="30000">
                  <a:solidFill>
                    <a:srgbClr val="000000"/>
                  </a:solidFill>
                  <a:latin typeface="Arial" panose="020B0604020202020204" pitchFamily="34" charset="0"/>
                </a:rPr>
                <a:t> </a:t>
              </a:r>
              <a:r>
                <a:rPr lang="en-US" altLang="en-HR" sz="900" b="1">
                  <a:solidFill>
                    <a:srgbClr val="000000"/>
                  </a:solidFill>
                  <a:latin typeface="Arial" panose="020B0604020202020204" pitchFamily="34" charset="0"/>
                </a:rPr>
                <a:t>e</a:t>
              </a:r>
              <a:r>
                <a:rPr lang="en-US" altLang="en-HR" sz="900" b="1" baseline="30000">
                  <a:solidFill>
                    <a:srgbClr val="000000"/>
                  </a:solidFill>
                  <a:latin typeface="Arial" panose="020B0604020202020204" pitchFamily="34" charset="0"/>
                </a:rPr>
                <a:t>+ </a:t>
              </a:r>
              <a:endParaRPr lang="en-US" altLang="en-HR" sz="1800" b="1">
                <a:solidFill>
                  <a:srgbClr val="000000"/>
                </a:solidFill>
                <a:latin typeface="Arial" panose="020B0604020202020204" pitchFamily="34" charset="0"/>
              </a:endParaRPr>
            </a:p>
          </p:txBody>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1027">
            <a:extLst>
              <a:ext uri="{FF2B5EF4-FFF2-40B4-BE49-F238E27FC236}">
                <a16:creationId xmlns:a16="http://schemas.microsoft.com/office/drawing/2014/main" id="{C1A051E5-BCFB-C994-15A5-25843DA1A7B7}"/>
              </a:ext>
            </a:extLst>
          </p:cNvPr>
          <p:cNvSpPr>
            <a:spLocks noGrp="1" noChangeArrowheads="1"/>
          </p:cNvSpPr>
          <p:nvPr>
            <p:ph type="title"/>
          </p:nvPr>
        </p:nvSpPr>
        <p:spPr/>
        <p:txBody>
          <a:bodyPr/>
          <a:lstStyle/>
          <a:p>
            <a:pPr>
              <a:defRPr/>
            </a:pPr>
            <a:r>
              <a:rPr lang="ta-IN" dirty="0">
                <a:solidFill>
                  <a:schemeClr val="hlink"/>
                </a:solidFill>
                <a:cs typeface="+mj-cs"/>
              </a:rPr>
              <a:t>Elektromagnetski pljusak</a:t>
            </a:r>
            <a:endParaRPr lang="en-US" sz="2800" b="0" dirty="0">
              <a:cs typeface="+mj-cs"/>
            </a:endParaRPr>
          </a:p>
        </p:txBody>
      </p:sp>
      <p:sp>
        <p:nvSpPr>
          <p:cNvPr id="72706" name="Rectangle 1028">
            <a:extLst>
              <a:ext uri="{FF2B5EF4-FFF2-40B4-BE49-F238E27FC236}">
                <a16:creationId xmlns:a16="http://schemas.microsoft.com/office/drawing/2014/main" id="{E9A0BDA5-DE97-0AC2-D351-EDB1F2FAC6C1}"/>
              </a:ext>
            </a:extLst>
          </p:cNvPr>
          <p:cNvSpPr>
            <a:spLocks noChangeArrowheads="1"/>
          </p:cNvSpPr>
          <p:nvPr/>
        </p:nvSpPr>
        <p:spPr bwMode="auto">
          <a:xfrm>
            <a:off x="1828800" y="3810000"/>
            <a:ext cx="76200" cy="76200"/>
          </a:xfrm>
          <a:prstGeom prst="rect">
            <a:avLst/>
          </a:prstGeom>
          <a:solidFill>
            <a:schemeClr val="bg1"/>
          </a:solidFill>
          <a:ln w="12700">
            <a:solidFill>
              <a:schemeClr val="tx1"/>
            </a:solidFill>
            <a:miter lim="800000"/>
            <a:headEnd type="none" w="sm" len="sm"/>
            <a:tailEnd type="none" w="sm" len="sm"/>
          </a:ln>
        </p:spPr>
        <p:txBody>
          <a:bodyPr wrap="none" anchor="ct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endParaRPr lang="en-HR" altLang="en-HR" sz="1800" b="1">
              <a:solidFill>
                <a:srgbClr val="000000"/>
              </a:solidFill>
              <a:latin typeface="Arial" panose="020B0604020202020204" pitchFamily="34" charset="0"/>
            </a:endParaRPr>
          </a:p>
        </p:txBody>
      </p:sp>
      <p:sp>
        <p:nvSpPr>
          <p:cNvPr id="72707" name="Rectangle 1029">
            <a:extLst>
              <a:ext uri="{FF2B5EF4-FFF2-40B4-BE49-F238E27FC236}">
                <a16:creationId xmlns:a16="http://schemas.microsoft.com/office/drawing/2014/main" id="{AC1FD658-11F8-B972-0D56-D73D03B5A5CE}"/>
              </a:ext>
            </a:extLst>
          </p:cNvPr>
          <p:cNvSpPr>
            <a:spLocks noChangeArrowheads="1"/>
          </p:cNvSpPr>
          <p:nvPr/>
        </p:nvSpPr>
        <p:spPr bwMode="auto">
          <a:xfrm>
            <a:off x="838200" y="2743200"/>
            <a:ext cx="5638800" cy="2819400"/>
          </a:xfrm>
          <a:prstGeom prst="rect">
            <a:avLst/>
          </a:prstGeom>
          <a:solidFill>
            <a:schemeClr val="bg2"/>
          </a:solidFill>
          <a:ln w="38100">
            <a:solidFill>
              <a:schemeClr val="tx2"/>
            </a:solidFill>
            <a:miter lim="800000"/>
            <a:headEnd type="none" w="sm" len="sm"/>
            <a:tailEnd type="none" w="sm" len="sm"/>
          </a:ln>
        </p:spPr>
        <p:txBody>
          <a:bodyPr wrap="none" anchor="ct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endParaRPr lang="en-HR" altLang="en-HR" sz="1800" b="1">
              <a:solidFill>
                <a:srgbClr val="000000"/>
              </a:solidFill>
              <a:latin typeface="Arial" panose="020B0604020202020204" pitchFamily="34" charset="0"/>
            </a:endParaRPr>
          </a:p>
        </p:txBody>
      </p:sp>
      <p:sp>
        <p:nvSpPr>
          <p:cNvPr id="72708" name="Line 1030">
            <a:extLst>
              <a:ext uri="{FF2B5EF4-FFF2-40B4-BE49-F238E27FC236}">
                <a16:creationId xmlns:a16="http://schemas.microsoft.com/office/drawing/2014/main" id="{8009A2FA-6469-9A80-9D76-7BED00249143}"/>
              </a:ext>
            </a:extLst>
          </p:cNvPr>
          <p:cNvSpPr>
            <a:spLocks noChangeShapeType="1"/>
          </p:cNvSpPr>
          <p:nvPr/>
        </p:nvSpPr>
        <p:spPr bwMode="auto">
          <a:xfrm>
            <a:off x="228600" y="4114800"/>
            <a:ext cx="2209800" cy="0"/>
          </a:xfrm>
          <a:prstGeom prst="line">
            <a:avLst/>
          </a:prstGeom>
          <a:noFill/>
          <a:ln w="57150">
            <a:solidFill>
              <a:schemeClr val="accent2"/>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HR"/>
          </a:p>
        </p:txBody>
      </p:sp>
      <p:sp>
        <p:nvSpPr>
          <p:cNvPr id="72709" name="Text Box 1032">
            <a:extLst>
              <a:ext uri="{FF2B5EF4-FFF2-40B4-BE49-F238E27FC236}">
                <a16:creationId xmlns:a16="http://schemas.microsoft.com/office/drawing/2014/main" id="{4BAC3627-006F-10E2-38EA-07BCE7F8DC8E}"/>
              </a:ext>
            </a:extLst>
          </p:cNvPr>
          <p:cNvSpPr txBox="1">
            <a:spLocks noChangeArrowheads="1"/>
          </p:cNvSpPr>
          <p:nvPr/>
        </p:nvSpPr>
        <p:spPr bwMode="auto">
          <a:xfrm>
            <a:off x="1371600" y="1828800"/>
            <a:ext cx="6629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endParaRPr lang="en-HR" altLang="en-HR" sz="1800" b="1">
              <a:solidFill>
                <a:srgbClr val="000000"/>
              </a:solidFill>
              <a:latin typeface="Arial" panose="020B0604020202020204" pitchFamily="34" charset="0"/>
            </a:endParaRPr>
          </a:p>
        </p:txBody>
      </p:sp>
      <p:grpSp>
        <p:nvGrpSpPr>
          <p:cNvPr id="72710" name="Group 1033">
            <a:extLst>
              <a:ext uri="{FF2B5EF4-FFF2-40B4-BE49-F238E27FC236}">
                <a16:creationId xmlns:a16="http://schemas.microsoft.com/office/drawing/2014/main" id="{26F4D1FC-0C28-09E5-4B6B-EEC7E08486CE}"/>
              </a:ext>
            </a:extLst>
          </p:cNvPr>
          <p:cNvGrpSpPr>
            <a:grpSpLocks/>
          </p:cNvGrpSpPr>
          <p:nvPr/>
        </p:nvGrpSpPr>
        <p:grpSpPr bwMode="auto">
          <a:xfrm>
            <a:off x="3200400" y="2667000"/>
            <a:ext cx="1981200" cy="1600200"/>
            <a:chOff x="1536" y="2064"/>
            <a:chExt cx="1248" cy="1008"/>
          </a:xfrm>
        </p:grpSpPr>
        <p:sp>
          <p:nvSpPr>
            <p:cNvPr id="72790" name="Line 1034">
              <a:extLst>
                <a:ext uri="{FF2B5EF4-FFF2-40B4-BE49-F238E27FC236}">
                  <a16:creationId xmlns:a16="http://schemas.microsoft.com/office/drawing/2014/main" id="{DF0D9E03-E080-8B66-8CED-91D6BA2CDA3A}"/>
                </a:ext>
              </a:extLst>
            </p:cNvPr>
            <p:cNvSpPr>
              <a:spLocks noChangeShapeType="1"/>
            </p:cNvSpPr>
            <p:nvPr/>
          </p:nvSpPr>
          <p:spPr bwMode="auto">
            <a:xfrm flipV="1">
              <a:off x="1536" y="2400"/>
              <a:ext cx="240" cy="192"/>
            </a:xfrm>
            <a:prstGeom prst="line">
              <a:avLst/>
            </a:prstGeom>
            <a:noFill/>
            <a:ln w="12700" cap="rnd">
              <a:solidFill>
                <a:schemeClr val="tx1"/>
              </a:solidFill>
              <a:prstDash val="sysDot"/>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2791" name="Line 1035">
              <a:extLst>
                <a:ext uri="{FF2B5EF4-FFF2-40B4-BE49-F238E27FC236}">
                  <a16:creationId xmlns:a16="http://schemas.microsoft.com/office/drawing/2014/main" id="{B7DAE992-C197-A9A8-0B9D-45DEFD42985C}"/>
                </a:ext>
              </a:extLst>
            </p:cNvPr>
            <p:cNvSpPr>
              <a:spLocks noChangeShapeType="1"/>
            </p:cNvSpPr>
            <p:nvPr/>
          </p:nvSpPr>
          <p:spPr bwMode="auto">
            <a:xfrm>
              <a:off x="1536" y="2592"/>
              <a:ext cx="384" cy="192"/>
            </a:xfrm>
            <a:prstGeom prst="line">
              <a:avLst/>
            </a:prstGeom>
            <a:noFill/>
            <a:ln w="12700" cap="rnd">
              <a:solidFill>
                <a:schemeClr val="tx1"/>
              </a:solidFill>
              <a:prstDash val="sysDot"/>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2792" name="Text Box 1036">
              <a:extLst>
                <a:ext uri="{FF2B5EF4-FFF2-40B4-BE49-F238E27FC236}">
                  <a16:creationId xmlns:a16="http://schemas.microsoft.com/office/drawing/2014/main" id="{5D327BE1-91D3-3323-A04E-8082EE307E41}"/>
                </a:ext>
              </a:extLst>
            </p:cNvPr>
            <p:cNvSpPr txBox="1">
              <a:spLocks noChangeArrowheads="1"/>
            </p:cNvSpPr>
            <p:nvPr/>
          </p:nvSpPr>
          <p:spPr bwMode="auto">
            <a:xfrm>
              <a:off x="1680" y="2544"/>
              <a:ext cx="144"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a:solidFill>
                    <a:srgbClr val="000000"/>
                  </a:solidFill>
                  <a:latin typeface="Arial" panose="020B0604020202020204" pitchFamily="34" charset="0"/>
                  <a:sym typeface="Wingdings" pitchFamily="2" charset="2"/>
                </a:rPr>
                <a:t></a:t>
              </a:r>
              <a:endParaRPr lang="en-US" altLang="en-HR" sz="900" b="1">
                <a:solidFill>
                  <a:srgbClr val="000000"/>
                </a:solidFill>
                <a:latin typeface="Arial" panose="020B0604020202020204" pitchFamily="34" charset="0"/>
              </a:endParaRPr>
            </a:p>
          </p:txBody>
        </p:sp>
        <p:sp>
          <p:nvSpPr>
            <p:cNvPr id="72793" name="Text Box 1037">
              <a:extLst>
                <a:ext uri="{FF2B5EF4-FFF2-40B4-BE49-F238E27FC236}">
                  <a16:creationId xmlns:a16="http://schemas.microsoft.com/office/drawing/2014/main" id="{B0FEBBB6-158F-DB11-DC9F-07C6BECA3CB0}"/>
                </a:ext>
              </a:extLst>
            </p:cNvPr>
            <p:cNvSpPr txBox="1">
              <a:spLocks noChangeArrowheads="1"/>
            </p:cNvSpPr>
            <p:nvPr/>
          </p:nvSpPr>
          <p:spPr bwMode="auto">
            <a:xfrm>
              <a:off x="1536" y="2352"/>
              <a:ext cx="144"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a:solidFill>
                    <a:srgbClr val="000000"/>
                  </a:solidFill>
                  <a:latin typeface="Arial" panose="020B0604020202020204" pitchFamily="34" charset="0"/>
                  <a:sym typeface="Wingdings" pitchFamily="2" charset="2"/>
                </a:rPr>
                <a:t></a:t>
              </a:r>
              <a:endParaRPr lang="en-US" altLang="en-HR" sz="900" b="1">
                <a:solidFill>
                  <a:srgbClr val="000000"/>
                </a:solidFill>
                <a:latin typeface="Arial" panose="020B0604020202020204" pitchFamily="34" charset="0"/>
              </a:endParaRPr>
            </a:p>
          </p:txBody>
        </p:sp>
        <p:sp>
          <p:nvSpPr>
            <p:cNvPr id="72794" name="Line 1038">
              <a:extLst>
                <a:ext uri="{FF2B5EF4-FFF2-40B4-BE49-F238E27FC236}">
                  <a16:creationId xmlns:a16="http://schemas.microsoft.com/office/drawing/2014/main" id="{B1800851-8044-20DD-58AD-0ADA6E7A8423}"/>
                </a:ext>
              </a:extLst>
            </p:cNvPr>
            <p:cNvSpPr>
              <a:spLocks noChangeShapeType="1"/>
            </p:cNvSpPr>
            <p:nvPr/>
          </p:nvSpPr>
          <p:spPr bwMode="auto">
            <a:xfrm>
              <a:off x="1920" y="2784"/>
              <a:ext cx="192" cy="192"/>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2795" name="Line 1039">
              <a:extLst>
                <a:ext uri="{FF2B5EF4-FFF2-40B4-BE49-F238E27FC236}">
                  <a16:creationId xmlns:a16="http://schemas.microsoft.com/office/drawing/2014/main" id="{F09F621A-F3C4-51B5-6A37-DD8051B2CEBB}"/>
                </a:ext>
              </a:extLst>
            </p:cNvPr>
            <p:cNvSpPr>
              <a:spLocks noChangeShapeType="1"/>
            </p:cNvSpPr>
            <p:nvPr/>
          </p:nvSpPr>
          <p:spPr bwMode="auto">
            <a:xfrm flipV="1">
              <a:off x="1920" y="2640"/>
              <a:ext cx="384" cy="144"/>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2796" name="Line 1040">
              <a:extLst>
                <a:ext uri="{FF2B5EF4-FFF2-40B4-BE49-F238E27FC236}">
                  <a16:creationId xmlns:a16="http://schemas.microsoft.com/office/drawing/2014/main" id="{3112D800-AC41-010C-B936-83471361780E}"/>
                </a:ext>
              </a:extLst>
            </p:cNvPr>
            <p:cNvSpPr>
              <a:spLocks noChangeShapeType="1"/>
            </p:cNvSpPr>
            <p:nvPr/>
          </p:nvSpPr>
          <p:spPr bwMode="auto">
            <a:xfrm flipV="1">
              <a:off x="1776" y="2208"/>
              <a:ext cx="240" cy="192"/>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2797" name="Line 1041">
              <a:extLst>
                <a:ext uri="{FF2B5EF4-FFF2-40B4-BE49-F238E27FC236}">
                  <a16:creationId xmlns:a16="http://schemas.microsoft.com/office/drawing/2014/main" id="{A2737DE3-B39B-A5DC-E63A-080B1E1A1ADE}"/>
                </a:ext>
              </a:extLst>
            </p:cNvPr>
            <p:cNvSpPr>
              <a:spLocks noChangeShapeType="1"/>
            </p:cNvSpPr>
            <p:nvPr/>
          </p:nvSpPr>
          <p:spPr bwMode="auto">
            <a:xfrm>
              <a:off x="1776" y="2400"/>
              <a:ext cx="432" cy="192"/>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2798" name="Text Box 1042">
              <a:extLst>
                <a:ext uri="{FF2B5EF4-FFF2-40B4-BE49-F238E27FC236}">
                  <a16:creationId xmlns:a16="http://schemas.microsoft.com/office/drawing/2014/main" id="{952F42EE-2F3B-2F90-D335-8793FEA58F07}"/>
                </a:ext>
              </a:extLst>
            </p:cNvPr>
            <p:cNvSpPr txBox="1">
              <a:spLocks noChangeArrowheads="1"/>
            </p:cNvSpPr>
            <p:nvPr/>
          </p:nvSpPr>
          <p:spPr bwMode="auto">
            <a:xfrm>
              <a:off x="2112" y="2448"/>
              <a:ext cx="240"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1000" b="1">
                  <a:solidFill>
                    <a:srgbClr val="000000"/>
                  </a:solidFill>
                  <a:latin typeface="Arial" panose="020B0604020202020204" pitchFamily="34" charset="0"/>
                </a:rPr>
                <a:t>e</a:t>
              </a:r>
              <a:r>
                <a:rPr lang="en-US" altLang="en-HR" sz="1000" b="1" baseline="30000">
                  <a:solidFill>
                    <a:srgbClr val="000000"/>
                  </a:solidFill>
                  <a:latin typeface="Arial" panose="020B0604020202020204" pitchFamily="34" charset="0"/>
                </a:rPr>
                <a:t>-</a:t>
              </a:r>
              <a:endParaRPr lang="en-US" altLang="en-HR" sz="1000" b="1">
                <a:solidFill>
                  <a:srgbClr val="000000"/>
                </a:solidFill>
                <a:latin typeface="Arial" panose="020B0604020202020204" pitchFamily="34" charset="0"/>
              </a:endParaRPr>
            </a:p>
          </p:txBody>
        </p:sp>
        <p:sp>
          <p:nvSpPr>
            <p:cNvPr id="72799" name="Text Box 1043">
              <a:extLst>
                <a:ext uri="{FF2B5EF4-FFF2-40B4-BE49-F238E27FC236}">
                  <a16:creationId xmlns:a16="http://schemas.microsoft.com/office/drawing/2014/main" id="{04AD06F5-3448-CC1A-62CF-A34590DB2BE4}"/>
                </a:ext>
              </a:extLst>
            </p:cNvPr>
            <p:cNvSpPr txBox="1">
              <a:spLocks noChangeArrowheads="1"/>
            </p:cNvSpPr>
            <p:nvPr/>
          </p:nvSpPr>
          <p:spPr bwMode="auto">
            <a:xfrm>
              <a:off x="2208" y="2640"/>
              <a:ext cx="38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1000" b="1">
                  <a:solidFill>
                    <a:srgbClr val="000000"/>
                  </a:solidFill>
                  <a:latin typeface="Arial" panose="020B0604020202020204" pitchFamily="34" charset="0"/>
                </a:rPr>
                <a:t>e</a:t>
              </a:r>
              <a:r>
                <a:rPr lang="en-US" altLang="en-HR" sz="1000" b="1" baseline="30000">
                  <a:solidFill>
                    <a:srgbClr val="000000"/>
                  </a:solidFill>
                  <a:latin typeface="Arial" panose="020B0604020202020204" pitchFamily="34" charset="0"/>
                </a:rPr>
                <a:t>-</a:t>
              </a:r>
              <a:endParaRPr lang="en-US" altLang="en-HR" sz="1000" b="1">
                <a:solidFill>
                  <a:srgbClr val="000000"/>
                </a:solidFill>
                <a:latin typeface="Arial" panose="020B0604020202020204" pitchFamily="34" charset="0"/>
              </a:endParaRPr>
            </a:p>
          </p:txBody>
        </p:sp>
        <p:sp>
          <p:nvSpPr>
            <p:cNvPr id="72800" name="Text Box 1044">
              <a:extLst>
                <a:ext uri="{FF2B5EF4-FFF2-40B4-BE49-F238E27FC236}">
                  <a16:creationId xmlns:a16="http://schemas.microsoft.com/office/drawing/2014/main" id="{DB6E9CEA-F425-FE90-0B95-BC71534A61D0}"/>
                </a:ext>
              </a:extLst>
            </p:cNvPr>
            <p:cNvSpPr txBox="1">
              <a:spLocks noChangeArrowheads="1"/>
            </p:cNvSpPr>
            <p:nvPr/>
          </p:nvSpPr>
          <p:spPr bwMode="auto">
            <a:xfrm>
              <a:off x="1920" y="2928"/>
              <a:ext cx="768"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baseline="30000">
                  <a:solidFill>
                    <a:srgbClr val="000000"/>
                  </a:solidFill>
                  <a:latin typeface="Arial" panose="020B0604020202020204" pitchFamily="34" charset="0"/>
                </a:rPr>
                <a:t> </a:t>
              </a:r>
              <a:r>
                <a:rPr lang="en-US" altLang="en-HR" sz="900" b="1">
                  <a:solidFill>
                    <a:srgbClr val="000000"/>
                  </a:solidFill>
                  <a:latin typeface="Arial" panose="020B0604020202020204" pitchFamily="34" charset="0"/>
                </a:rPr>
                <a:t>e</a:t>
              </a:r>
              <a:r>
                <a:rPr lang="en-US" altLang="en-HR" sz="900" b="1" baseline="30000">
                  <a:solidFill>
                    <a:srgbClr val="000000"/>
                  </a:solidFill>
                  <a:latin typeface="Arial" panose="020B0604020202020204" pitchFamily="34" charset="0"/>
                </a:rPr>
                <a:t>+ </a:t>
              </a:r>
              <a:endParaRPr lang="en-US" altLang="en-HR" sz="1800" b="1">
                <a:solidFill>
                  <a:srgbClr val="000000"/>
                </a:solidFill>
                <a:latin typeface="Arial" panose="020B0604020202020204" pitchFamily="34" charset="0"/>
              </a:endParaRPr>
            </a:p>
          </p:txBody>
        </p:sp>
        <p:sp>
          <p:nvSpPr>
            <p:cNvPr id="72801" name="Text Box 1045">
              <a:extLst>
                <a:ext uri="{FF2B5EF4-FFF2-40B4-BE49-F238E27FC236}">
                  <a16:creationId xmlns:a16="http://schemas.microsoft.com/office/drawing/2014/main" id="{FA9BB49D-5F16-FB87-D955-B639EE05117A}"/>
                </a:ext>
              </a:extLst>
            </p:cNvPr>
            <p:cNvSpPr txBox="1">
              <a:spLocks noChangeArrowheads="1"/>
            </p:cNvSpPr>
            <p:nvPr/>
          </p:nvSpPr>
          <p:spPr bwMode="auto">
            <a:xfrm>
              <a:off x="1872" y="2064"/>
              <a:ext cx="912"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baseline="30000">
                  <a:solidFill>
                    <a:srgbClr val="000000"/>
                  </a:solidFill>
                  <a:latin typeface="Arial" panose="020B0604020202020204" pitchFamily="34" charset="0"/>
                </a:rPr>
                <a:t> </a:t>
              </a:r>
              <a:r>
                <a:rPr lang="en-US" altLang="en-HR" sz="900" b="1">
                  <a:solidFill>
                    <a:srgbClr val="000000"/>
                  </a:solidFill>
                  <a:latin typeface="Arial" panose="020B0604020202020204" pitchFamily="34" charset="0"/>
                </a:rPr>
                <a:t>e</a:t>
              </a:r>
              <a:r>
                <a:rPr lang="en-US" altLang="en-HR" sz="900" b="1" baseline="30000">
                  <a:solidFill>
                    <a:srgbClr val="000000"/>
                  </a:solidFill>
                  <a:latin typeface="Arial" panose="020B0604020202020204" pitchFamily="34" charset="0"/>
                </a:rPr>
                <a:t>+ </a:t>
              </a:r>
              <a:endParaRPr lang="en-US" altLang="en-HR" sz="1800" b="1">
                <a:solidFill>
                  <a:srgbClr val="000000"/>
                </a:solidFill>
                <a:latin typeface="Arial" panose="020B0604020202020204" pitchFamily="34" charset="0"/>
              </a:endParaRPr>
            </a:p>
          </p:txBody>
        </p:sp>
      </p:grpSp>
      <p:grpSp>
        <p:nvGrpSpPr>
          <p:cNvPr id="72711" name="Group 1046">
            <a:extLst>
              <a:ext uri="{FF2B5EF4-FFF2-40B4-BE49-F238E27FC236}">
                <a16:creationId xmlns:a16="http://schemas.microsoft.com/office/drawing/2014/main" id="{9B1021AE-9881-9B58-EFA7-1F83CA7A0EC9}"/>
              </a:ext>
            </a:extLst>
          </p:cNvPr>
          <p:cNvGrpSpPr>
            <a:grpSpLocks/>
          </p:cNvGrpSpPr>
          <p:nvPr/>
        </p:nvGrpSpPr>
        <p:grpSpPr bwMode="auto">
          <a:xfrm>
            <a:off x="2438400" y="3276600"/>
            <a:ext cx="1981200" cy="1600200"/>
            <a:chOff x="1536" y="2064"/>
            <a:chExt cx="1248" cy="1008"/>
          </a:xfrm>
        </p:grpSpPr>
        <p:sp>
          <p:nvSpPr>
            <p:cNvPr id="72778" name="Line 1047">
              <a:extLst>
                <a:ext uri="{FF2B5EF4-FFF2-40B4-BE49-F238E27FC236}">
                  <a16:creationId xmlns:a16="http://schemas.microsoft.com/office/drawing/2014/main" id="{E0FD77B6-DD31-F979-CD5E-15534EAD50FA}"/>
                </a:ext>
              </a:extLst>
            </p:cNvPr>
            <p:cNvSpPr>
              <a:spLocks noChangeShapeType="1"/>
            </p:cNvSpPr>
            <p:nvPr/>
          </p:nvSpPr>
          <p:spPr bwMode="auto">
            <a:xfrm flipV="1">
              <a:off x="1536" y="2400"/>
              <a:ext cx="240" cy="192"/>
            </a:xfrm>
            <a:prstGeom prst="line">
              <a:avLst/>
            </a:prstGeom>
            <a:noFill/>
            <a:ln w="12700" cap="rnd">
              <a:solidFill>
                <a:schemeClr val="tx1"/>
              </a:solidFill>
              <a:prstDash val="sysDot"/>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2779" name="Line 1048">
              <a:extLst>
                <a:ext uri="{FF2B5EF4-FFF2-40B4-BE49-F238E27FC236}">
                  <a16:creationId xmlns:a16="http://schemas.microsoft.com/office/drawing/2014/main" id="{59AC1903-FCED-3893-009B-52D0B72336C3}"/>
                </a:ext>
              </a:extLst>
            </p:cNvPr>
            <p:cNvSpPr>
              <a:spLocks noChangeShapeType="1"/>
            </p:cNvSpPr>
            <p:nvPr/>
          </p:nvSpPr>
          <p:spPr bwMode="auto">
            <a:xfrm>
              <a:off x="1536" y="2592"/>
              <a:ext cx="384" cy="192"/>
            </a:xfrm>
            <a:prstGeom prst="line">
              <a:avLst/>
            </a:prstGeom>
            <a:noFill/>
            <a:ln w="12700" cap="rnd">
              <a:solidFill>
                <a:schemeClr val="tx1"/>
              </a:solidFill>
              <a:prstDash val="sysDot"/>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2780" name="Text Box 1049">
              <a:extLst>
                <a:ext uri="{FF2B5EF4-FFF2-40B4-BE49-F238E27FC236}">
                  <a16:creationId xmlns:a16="http://schemas.microsoft.com/office/drawing/2014/main" id="{A38A9CA4-757C-3F6B-3FE9-4CEF2034F353}"/>
                </a:ext>
              </a:extLst>
            </p:cNvPr>
            <p:cNvSpPr txBox="1">
              <a:spLocks noChangeArrowheads="1"/>
            </p:cNvSpPr>
            <p:nvPr/>
          </p:nvSpPr>
          <p:spPr bwMode="auto">
            <a:xfrm>
              <a:off x="1680" y="2544"/>
              <a:ext cx="144"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a:solidFill>
                    <a:srgbClr val="000000"/>
                  </a:solidFill>
                  <a:latin typeface="Arial" panose="020B0604020202020204" pitchFamily="34" charset="0"/>
                  <a:sym typeface="Wingdings" pitchFamily="2" charset="2"/>
                </a:rPr>
                <a:t></a:t>
              </a:r>
              <a:endParaRPr lang="en-US" altLang="en-HR" sz="900" b="1">
                <a:solidFill>
                  <a:srgbClr val="000000"/>
                </a:solidFill>
                <a:latin typeface="Arial" panose="020B0604020202020204" pitchFamily="34" charset="0"/>
              </a:endParaRPr>
            </a:p>
          </p:txBody>
        </p:sp>
        <p:sp>
          <p:nvSpPr>
            <p:cNvPr id="72781" name="Text Box 1050">
              <a:extLst>
                <a:ext uri="{FF2B5EF4-FFF2-40B4-BE49-F238E27FC236}">
                  <a16:creationId xmlns:a16="http://schemas.microsoft.com/office/drawing/2014/main" id="{36C5494E-55FA-FFE3-58A8-7D31A5745C97}"/>
                </a:ext>
              </a:extLst>
            </p:cNvPr>
            <p:cNvSpPr txBox="1">
              <a:spLocks noChangeArrowheads="1"/>
            </p:cNvSpPr>
            <p:nvPr/>
          </p:nvSpPr>
          <p:spPr bwMode="auto">
            <a:xfrm>
              <a:off x="1536" y="2352"/>
              <a:ext cx="144"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a:solidFill>
                    <a:srgbClr val="000000"/>
                  </a:solidFill>
                  <a:latin typeface="Arial" panose="020B0604020202020204" pitchFamily="34" charset="0"/>
                  <a:sym typeface="Wingdings" pitchFamily="2" charset="2"/>
                </a:rPr>
                <a:t></a:t>
              </a:r>
              <a:endParaRPr lang="en-US" altLang="en-HR" sz="900" b="1">
                <a:solidFill>
                  <a:srgbClr val="000000"/>
                </a:solidFill>
                <a:latin typeface="Arial" panose="020B0604020202020204" pitchFamily="34" charset="0"/>
              </a:endParaRPr>
            </a:p>
          </p:txBody>
        </p:sp>
        <p:sp>
          <p:nvSpPr>
            <p:cNvPr id="72782" name="Line 1051">
              <a:extLst>
                <a:ext uri="{FF2B5EF4-FFF2-40B4-BE49-F238E27FC236}">
                  <a16:creationId xmlns:a16="http://schemas.microsoft.com/office/drawing/2014/main" id="{7E163BA5-2E39-8381-5E66-E03615889B07}"/>
                </a:ext>
              </a:extLst>
            </p:cNvPr>
            <p:cNvSpPr>
              <a:spLocks noChangeShapeType="1"/>
            </p:cNvSpPr>
            <p:nvPr/>
          </p:nvSpPr>
          <p:spPr bwMode="auto">
            <a:xfrm>
              <a:off x="1920" y="2784"/>
              <a:ext cx="192" cy="192"/>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2783" name="Line 1052">
              <a:extLst>
                <a:ext uri="{FF2B5EF4-FFF2-40B4-BE49-F238E27FC236}">
                  <a16:creationId xmlns:a16="http://schemas.microsoft.com/office/drawing/2014/main" id="{0601864D-41E1-E082-45A0-797F7A2ADE2B}"/>
                </a:ext>
              </a:extLst>
            </p:cNvPr>
            <p:cNvSpPr>
              <a:spLocks noChangeShapeType="1"/>
            </p:cNvSpPr>
            <p:nvPr/>
          </p:nvSpPr>
          <p:spPr bwMode="auto">
            <a:xfrm flipV="1">
              <a:off x="1920" y="2640"/>
              <a:ext cx="384" cy="144"/>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2784" name="Line 1053">
              <a:extLst>
                <a:ext uri="{FF2B5EF4-FFF2-40B4-BE49-F238E27FC236}">
                  <a16:creationId xmlns:a16="http://schemas.microsoft.com/office/drawing/2014/main" id="{741A0BB7-CBFF-8BBD-B8BB-61C8A8A6C7BA}"/>
                </a:ext>
              </a:extLst>
            </p:cNvPr>
            <p:cNvSpPr>
              <a:spLocks noChangeShapeType="1"/>
            </p:cNvSpPr>
            <p:nvPr/>
          </p:nvSpPr>
          <p:spPr bwMode="auto">
            <a:xfrm flipV="1">
              <a:off x="1776" y="2208"/>
              <a:ext cx="240" cy="192"/>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2785" name="Line 1054">
              <a:extLst>
                <a:ext uri="{FF2B5EF4-FFF2-40B4-BE49-F238E27FC236}">
                  <a16:creationId xmlns:a16="http://schemas.microsoft.com/office/drawing/2014/main" id="{67875CD8-32BD-D726-782F-054793B97585}"/>
                </a:ext>
              </a:extLst>
            </p:cNvPr>
            <p:cNvSpPr>
              <a:spLocks noChangeShapeType="1"/>
            </p:cNvSpPr>
            <p:nvPr/>
          </p:nvSpPr>
          <p:spPr bwMode="auto">
            <a:xfrm>
              <a:off x="1776" y="2400"/>
              <a:ext cx="432" cy="192"/>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2786" name="Text Box 1055">
              <a:extLst>
                <a:ext uri="{FF2B5EF4-FFF2-40B4-BE49-F238E27FC236}">
                  <a16:creationId xmlns:a16="http://schemas.microsoft.com/office/drawing/2014/main" id="{6968AFE3-264C-F2E9-20B0-3B283D8DF6BA}"/>
                </a:ext>
              </a:extLst>
            </p:cNvPr>
            <p:cNvSpPr txBox="1">
              <a:spLocks noChangeArrowheads="1"/>
            </p:cNvSpPr>
            <p:nvPr/>
          </p:nvSpPr>
          <p:spPr bwMode="auto">
            <a:xfrm>
              <a:off x="2112" y="2448"/>
              <a:ext cx="240"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1000" b="1">
                  <a:solidFill>
                    <a:srgbClr val="000000"/>
                  </a:solidFill>
                  <a:latin typeface="Arial" panose="020B0604020202020204" pitchFamily="34" charset="0"/>
                </a:rPr>
                <a:t>e</a:t>
              </a:r>
              <a:r>
                <a:rPr lang="en-US" altLang="en-HR" sz="1000" b="1" baseline="30000">
                  <a:solidFill>
                    <a:srgbClr val="000000"/>
                  </a:solidFill>
                  <a:latin typeface="Arial" panose="020B0604020202020204" pitchFamily="34" charset="0"/>
                </a:rPr>
                <a:t>-</a:t>
              </a:r>
              <a:endParaRPr lang="en-US" altLang="en-HR" sz="1000" b="1">
                <a:solidFill>
                  <a:srgbClr val="000000"/>
                </a:solidFill>
                <a:latin typeface="Arial" panose="020B0604020202020204" pitchFamily="34" charset="0"/>
              </a:endParaRPr>
            </a:p>
          </p:txBody>
        </p:sp>
        <p:sp>
          <p:nvSpPr>
            <p:cNvPr id="72787" name="Text Box 1056">
              <a:extLst>
                <a:ext uri="{FF2B5EF4-FFF2-40B4-BE49-F238E27FC236}">
                  <a16:creationId xmlns:a16="http://schemas.microsoft.com/office/drawing/2014/main" id="{BBDB0080-176E-5E07-A6B8-543CC7F71748}"/>
                </a:ext>
              </a:extLst>
            </p:cNvPr>
            <p:cNvSpPr txBox="1">
              <a:spLocks noChangeArrowheads="1"/>
            </p:cNvSpPr>
            <p:nvPr/>
          </p:nvSpPr>
          <p:spPr bwMode="auto">
            <a:xfrm>
              <a:off x="2208" y="2640"/>
              <a:ext cx="38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1000" b="1">
                  <a:solidFill>
                    <a:srgbClr val="000000"/>
                  </a:solidFill>
                  <a:latin typeface="Arial" panose="020B0604020202020204" pitchFamily="34" charset="0"/>
                </a:rPr>
                <a:t>e</a:t>
              </a:r>
              <a:r>
                <a:rPr lang="en-US" altLang="en-HR" sz="1000" b="1" baseline="30000">
                  <a:solidFill>
                    <a:srgbClr val="000000"/>
                  </a:solidFill>
                  <a:latin typeface="Arial" panose="020B0604020202020204" pitchFamily="34" charset="0"/>
                </a:rPr>
                <a:t>-</a:t>
              </a:r>
              <a:endParaRPr lang="en-US" altLang="en-HR" sz="1000" b="1">
                <a:solidFill>
                  <a:srgbClr val="000000"/>
                </a:solidFill>
                <a:latin typeface="Arial" panose="020B0604020202020204" pitchFamily="34" charset="0"/>
              </a:endParaRPr>
            </a:p>
          </p:txBody>
        </p:sp>
        <p:sp>
          <p:nvSpPr>
            <p:cNvPr id="72788" name="Text Box 1057">
              <a:extLst>
                <a:ext uri="{FF2B5EF4-FFF2-40B4-BE49-F238E27FC236}">
                  <a16:creationId xmlns:a16="http://schemas.microsoft.com/office/drawing/2014/main" id="{CDAA779C-CEF1-C827-5C88-0C1733D6B7EE}"/>
                </a:ext>
              </a:extLst>
            </p:cNvPr>
            <p:cNvSpPr txBox="1">
              <a:spLocks noChangeArrowheads="1"/>
            </p:cNvSpPr>
            <p:nvPr/>
          </p:nvSpPr>
          <p:spPr bwMode="auto">
            <a:xfrm>
              <a:off x="1920" y="2928"/>
              <a:ext cx="768"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baseline="30000">
                  <a:solidFill>
                    <a:srgbClr val="000000"/>
                  </a:solidFill>
                  <a:latin typeface="Arial" panose="020B0604020202020204" pitchFamily="34" charset="0"/>
                </a:rPr>
                <a:t> </a:t>
              </a:r>
              <a:r>
                <a:rPr lang="en-US" altLang="en-HR" sz="900" b="1">
                  <a:solidFill>
                    <a:srgbClr val="000000"/>
                  </a:solidFill>
                  <a:latin typeface="Arial" panose="020B0604020202020204" pitchFamily="34" charset="0"/>
                </a:rPr>
                <a:t>e</a:t>
              </a:r>
              <a:r>
                <a:rPr lang="en-US" altLang="en-HR" sz="900" b="1" baseline="30000">
                  <a:solidFill>
                    <a:srgbClr val="000000"/>
                  </a:solidFill>
                  <a:latin typeface="Arial" panose="020B0604020202020204" pitchFamily="34" charset="0"/>
                </a:rPr>
                <a:t>+ </a:t>
              </a:r>
              <a:endParaRPr lang="en-US" altLang="en-HR" sz="1800" b="1">
                <a:solidFill>
                  <a:srgbClr val="000000"/>
                </a:solidFill>
                <a:latin typeface="Arial" panose="020B0604020202020204" pitchFamily="34" charset="0"/>
              </a:endParaRPr>
            </a:p>
          </p:txBody>
        </p:sp>
        <p:sp>
          <p:nvSpPr>
            <p:cNvPr id="72789" name="Text Box 1058">
              <a:extLst>
                <a:ext uri="{FF2B5EF4-FFF2-40B4-BE49-F238E27FC236}">
                  <a16:creationId xmlns:a16="http://schemas.microsoft.com/office/drawing/2014/main" id="{87A92E6C-6378-1772-E2B8-557BAAC51291}"/>
                </a:ext>
              </a:extLst>
            </p:cNvPr>
            <p:cNvSpPr txBox="1">
              <a:spLocks noChangeArrowheads="1"/>
            </p:cNvSpPr>
            <p:nvPr/>
          </p:nvSpPr>
          <p:spPr bwMode="auto">
            <a:xfrm>
              <a:off x="1872" y="2064"/>
              <a:ext cx="912"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baseline="30000">
                  <a:solidFill>
                    <a:srgbClr val="000000"/>
                  </a:solidFill>
                  <a:latin typeface="Arial" panose="020B0604020202020204" pitchFamily="34" charset="0"/>
                </a:rPr>
                <a:t> </a:t>
              </a:r>
              <a:r>
                <a:rPr lang="en-US" altLang="en-HR" sz="900" b="1">
                  <a:solidFill>
                    <a:srgbClr val="000000"/>
                  </a:solidFill>
                  <a:latin typeface="Arial" panose="020B0604020202020204" pitchFamily="34" charset="0"/>
                </a:rPr>
                <a:t>e</a:t>
              </a:r>
              <a:r>
                <a:rPr lang="en-US" altLang="en-HR" sz="900" b="1" baseline="30000">
                  <a:solidFill>
                    <a:srgbClr val="000000"/>
                  </a:solidFill>
                  <a:latin typeface="Arial" panose="020B0604020202020204" pitchFamily="34" charset="0"/>
                </a:rPr>
                <a:t>+ </a:t>
              </a:r>
              <a:endParaRPr lang="en-US" altLang="en-HR" sz="1800" b="1">
                <a:solidFill>
                  <a:srgbClr val="000000"/>
                </a:solidFill>
                <a:latin typeface="Arial" panose="020B0604020202020204" pitchFamily="34" charset="0"/>
              </a:endParaRPr>
            </a:p>
          </p:txBody>
        </p:sp>
      </p:grpSp>
      <p:grpSp>
        <p:nvGrpSpPr>
          <p:cNvPr id="72712" name="Group 1059">
            <a:extLst>
              <a:ext uri="{FF2B5EF4-FFF2-40B4-BE49-F238E27FC236}">
                <a16:creationId xmlns:a16="http://schemas.microsoft.com/office/drawing/2014/main" id="{6FFF18B0-7B70-08B8-C977-37005D7D763E}"/>
              </a:ext>
            </a:extLst>
          </p:cNvPr>
          <p:cNvGrpSpPr>
            <a:grpSpLocks/>
          </p:cNvGrpSpPr>
          <p:nvPr/>
        </p:nvGrpSpPr>
        <p:grpSpPr bwMode="auto">
          <a:xfrm>
            <a:off x="3352800" y="3886200"/>
            <a:ext cx="1981200" cy="1600200"/>
            <a:chOff x="1536" y="2064"/>
            <a:chExt cx="1248" cy="1008"/>
          </a:xfrm>
        </p:grpSpPr>
        <p:sp>
          <p:nvSpPr>
            <p:cNvPr id="72766" name="Line 1060">
              <a:extLst>
                <a:ext uri="{FF2B5EF4-FFF2-40B4-BE49-F238E27FC236}">
                  <a16:creationId xmlns:a16="http://schemas.microsoft.com/office/drawing/2014/main" id="{7DF004C3-84AF-8923-503B-5101BC21AEF1}"/>
                </a:ext>
              </a:extLst>
            </p:cNvPr>
            <p:cNvSpPr>
              <a:spLocks noChangeShapeType="1"/>
            </p:cNvSpPr>
            <p:nvPr/>
          </p:nvSpPr>
          <p:spPr bwMode="auto">
            <a:xfrm flipV="1">
              <a:off x="1536" y="2400"/>
              <a:ext cx="240" cy="192"/>
            </a:xfrm>
            <a:prstGeom prst="line">
              <a:avLst/>
            </a:prstGeom>
            <a:noFill/>
            <a:ln w="12700" cap="rnd">
              <a:solidFill>
                <a:schemeClr val="tx1"/>
              </a:solidFill>
              <a:prstDash val="sysDot"/>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2767" name="Line 1061">
              <a:extLst>
                <a:ext uri="{FF2B5EF4-FFF2-40B4-BE49-F238E27FC236}">
                  <a16:creationId xmlns:a16="http://schemas.microsoft.com/office/drawing/2014/main" id="{E5F096CA-D5E9-A490-C24E-A6A747CCF5AA}"/>
                </a:ext>
              </a:extLst>
            </p:cNvPr>
            <p:cNvSpPr>
              <a:spLocks noChangeShapeType="1"/>
            </p:cNvSpPr>
            <p:nvPr/>
          </p:nvSpPr>
          <p:spPr bwMode="auto">
            <a:xfrm>
              <a:off x="1536" y="2592"/>
              <a:ext cx="384" cy="192"/>
            </a:xfrm>
            <a:prstGeom prst="line">
              <a:avLst/>
            </a:prstGeom>
            <a:noFill/>
            <a:ln w="12700" cap="rnd">
              <a:solidFill>
                <a:schemeClr val="tx1"/>
              </a:solidFill>
              <a:prstDash val="sysDot"/>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2768" name="Text Box 1062">
              <a:extLst>
                <a:ext uri="{FF2B5EF4-FFF2-40B4-BE49-F238E27FC236}">
                  <a16:creationId xmlns:a16="http://schemas.microsoft.com/office/drawing/2014/main" id="{8518F351-ECFA-0527-0A45-DF1B18DB74A8}"/>
                </a:ext>
              </a:extLst>
            </p:cNvPr>
            <p:cNvSpPr txBox="1">
              <a:spLocks noChangeArrowheads="1"/>
            </p:cNvSpPr>
            <p:nvPr/>
          </p:nvSpPr>
          <p:spPr bwMode="auto">
            <a:xfrm>
              <a:off x="1680" y="2544"/>
              <a:ext cx="144"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a:solidFill>
                    <a:srgbClr val="000000"/>
                  </a:solidFill>
                  <a:latin typeface="Arial" panose="020B0604020202020204" pitchFamily="34" charset="0"/>
                  <a:sym typeface="Wingdings" pitchFamily="2" charset="2"/>
                </a:rPr>
                <a:t></a:t>
              </a:r>
              <a:endParaRPr lang="en-US" altLang="en-HR" sz="900" b="1">
                <a:solidFill>
                  <a:srgbClr val="000000"/>
                </a:solidFill>
                <a:latin typeface="Arial" panose="020B0604020202020204" pitchFamily="34" charset="0"/>
              </a:endParaRPr>
            </a:p>
          </p:txBody>
        </p:sp>
        <p:sp>
          <p:nvSpPr>
            <p:cNvPr id="72769" name="Text Box 1063">
              <a:extLst>
                <a:ext uri="{FF2B5EF4-FFF2-40B4-BE49-F238E27FC236}">
                  <a16:creationId xmlns:a16="http://schemas.microsoft.com/office/drawing/2014/main" id="{313D8BE2-ABE9-2542-2DEB-5257E86B63DB}"/>
                </a:ext>
              </a:extLst>
            </p:cNvPr>
            <p:cNvSpPr txBox="1">
              <a:spLocks noChangeArrowheads="1"/>
            </p:cNvSpPr>
            <p:nvPr/>
          </p:nvSpPr>
          <p:spPr bwMode="auto">
            <a:xfrm>
              <a:off x="1536" y="2352"/>
              <a:ext cx="144"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a:solidFill>
                    <a:srgbClr val="000000"/>
                  </a:solidFill>
                  <a:latin typeface="Arial" panose="020B0604020202020204" pitchFamily="34" charset="0"/>
                  <a:sym typeface="Wingdings" pitchFamily="2" charset="2"/>
                </a:rPr>
                <a:t></a:t>
              </a:r>
              <a:endParaRPr lang="en-US" altLang="en-HR" sz="900" b="1">
                <a:solidFill>
                  <a:srgbClr val="000000"/>
                </a:solidFill>
                <a:latin typeface="Arial" panose="020B0604020202020204" pitchFamily="34" charset="0"/>
              </a:endParaRPr>
            </a:p>
          </p:txBody>
        </p:sp>
        <p:sp>
          <p:nvSpPr>
            <p:cNvPr id="72770" name="Line 1064">
              <a:extLst>
                <a:ext uri="{FF2B5EF4-FFF2-40B4-BE49-F238E27FC236}">
                  <a16:creationId xmlns:a16="http://schemas.microsoft.com/office/drawing/2014/main" id="{2E141F70-0680-24C1-EBF6-57453522A842}"/>
                </a:ext>
              </a:extLst>
            </p:cNvPr>
            <p:cNvSpPr>
              <a:spLocks noChangeShapeType="1"/>
            </p:cNvSpPr>
            <p:nvPr/>
          </p:nvSpPr>
          <p:spPr bwMode="auto">
            <a:xfrm>
              <a:off x="1920" y="2784"/>
              <a:ext cx="192" cy="192"/>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2771" name="Line 1065">
              <a:extLst>
                <a:ext uri="{FF2B5EF4-FFF2-40B4-BE49-F238E27FC236}">
                  <a16:creationId xmlns:a16="http://schemas.microsoft.com/office/drawing/2014/main" id="{07EBC745-B434-4D83-32A7-52A099AE1DC1}"/>
                </a:ext>
              </a:extLst>
            </p:cNvPr>
            <p:cNvSpPr>
              <a:spLocks noChangeShapeType="1"/>
            </p:cNvSpPr>
            <p:nvPr/>
          </p:nvSpPr>
          <p:spPr bwMode="auto">
            <a:xfrm flipV="1">
              <a:off x="1920" y="2640"/>
              <a:ext cx="384" cy="144"/>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2772" name="Line 1066">
              <a:extLst>
                <a:ext uri="{FF2B5EF4-FFF2-40B4-BE49-F238E27FC236}">
                  <a16:creationId xmlns:a16="http://schemas.microsoft.com/office/drawing/2014/main" id="{DF80DB2B-B14E-0935-B5ED-C658F7D757BD}"/>
                </a:ext>
              </a:extLst>
            </p:cNvPr>
            <p:cNvSpPr>
              <a:spLocks noChangeShapeType="1"/>
            </p:cNvSpPr>
            <p:nvPr/>
          </p:nvSpPr>
          <p:spPr bwMode="auto">
            <a:xfrm flipV="1">
              <a:off x="1776" y="2208"/>
              <a:ext cx="240" cy="192"/>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2773" name="Line 1067">
              <a:extLst>
                <a:ext uri="{FF2B5EF4-FFF2-40B4-BE49-F238E27FC236}">
                  <a16:creationId xmlns:a16="http://schemas.microsoft.com/office/drawing/2014/main" id="{6289DE83-2B02-C03D-9F62-E660FE946D12}"/>
                </a:ext>
              </a:extLst>
            </p:cNvPr>
            <p:cNvSpPr>
              <a:spLocks noChangeShapeType="1"/>
            </p:cNvSpPr>
            <p:nvPr/>
          </p:nvSpPr>
          <p:spPr bwMode="auto">
            <a:xfrm>
              <a:off x="1776" y="2400"/>
              <a:ext cx="432" cy="192"/>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2774" name="Text Box 1068">
              <a:extLst>
                <a:ext uri="{FF2B5EF4-FFF2-40B4-BE49-F238E27FC236}">
                  <a16:creationId xmlns:a16="http://schemas.microsoft.com/office/drawing/2014/main" id="{EA8669CC-9F84-0F32-C8F6-3846356F9FD7}"/>
                </a:ext>
              </a:extLst>
            </p:cNvPr>
            <p:cNvSpPr txBox="1">
              <a:spLocks noChangeArrowheads="1"/>
            </p:cNvSpPr>
            <p:nvPr/>
          </p:nvSpPr>
          <p:spPr bwMode="auto">
            <a:xfrm>
              <a:off x="2112" y="2448"/>
              <a:ext cx="240"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1000" b="1">
                  <a:solidFill>
                    <a:srgbClr val="000000"/>
                  </a:solidFill>
                  <a:latin typeface="Arial" panose="020B0604020202020204" pitchFamily="34" charset="0"/>
                </a:rPr>
                <a:t>e</a:t>
              </a:r>
              <a:r>
                <a:rPr lang="en-US" altLang="en-HR" sz="1000" b="1" baseline="30000">
                  <a:solidFill>
                    <a:srgbClr val="000000"/>
                  </a:solidFill>
                  <a:latin typeface="Arial" panose="020B0604020202020204" pitchFamily="34" charset="0"/>
                </a:rPr>
                <a:t>-</a:t>
              </a:r>
              <a:endParaRPr lang="en-US" altLang="en-HR" sz="1000" b="1">
                <a:solidFill>
                  <a:srgbClr val="000000"/>
                </a:solidFill>
                <a:latin typeface="Arial" panose="020B0604020202020204" pitchFamily="34" charset="0"/>
              </a:endParaRPr>
            </a:p>
          </p:txBody>
        </p:sp>
        <p:sp>
          <p:nvSpPr>
            <p:cNvPr id="72775" name="Text Box 1069">
              <a:extLst>
                <a:ext uri="{FF2B5EF4-FFF2-40B4-BE49-F238E27FC236}">
                  <a16:creationId xmlns:a16="http://schemas.microsoft.com/office/drawing/2014/main" id="{A672F242-589A-132E-EED6-5B45A8D04C2D}"/>
                </a:ext>
              </a:extLst>
            </p:cNvPr>
            <p:cNvSpPr txBox="1">
              <a:spLocks noChangeArrowheads="1"/>
            </p:cNvSpPr>
            <p:nvPr/>
          </p:nvSpPr>
          <p:spPr bwMode="auto">
            <a:xfrm>
              <a:off x="2208" y="2640"/>
              <a:ext cx="38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1000" b="1">
                  <a:solidFill>
                    <a:srgbClr val="000000"/>
                  </a:solidFill>
                  <a:latin typeface="Arial" panose="020B0604020202020204" pitchFamily="34" charset="0"/>
                </a:rPr>
                <a:t>e</a:t>
              </a:r>
              <a:r>
                <a:rPr lang="en-US" altLang="en-HR" sz="1000" b="1" baseline="30000">
                  <a:solidFill>
                    <a:srgbClr val="000000"/>
                  </a:solidFill>
                  <a:latin typeface="Arial" panose="020B0604020202020204" pitchFamily="34" charset="0"/>
                </a:rPr>
                <a:t>-</a:t>
              </a:r>
              <a:endParaRPr lang="en-US" altLang="en-HR" sz="1000" b="1">
                <a:solidFill>
                  <a:srgbClr val="000000"/>
                </a:solidFill>
                <a:latin typeface="Arial" panose="020B0604020202020204" pitchFamily="34" charset="0"/>
              </a:endParaRPr>
            </a:p>
          </p:txBody>
        </p:sp>
        <p:sp>
          <p:nvSpPr>
            <p:cNvPr id="72776" name="Text Box 1070">
              <a:extLst>
                <a:ext uri="{FF2B5EF4-FFF2-40B4-BE49-F238E27FC236}">
                  <a16:creationId xmlns:a16="http://schemas.microsoft.com/office/drawing/2014/main" id="{3B47A78B-71A0-3CCB-F52C-2AD174A62514}"/>
                </a:ext>
              </a:extLst>
            </p:cNvPr>
            <p:cNvSpPr txBox="1">
              <a:spLocks noChangeArrowheads="1"/>
            </p:cNvSpPr>
            <p:nvPr/>
          </p:nvSpPr>
          <p:spPr bwMode="auto">
            <a:xfrm>
              <a:off x="1920" y="2928"/>
              <a:ext cx="768"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baseline="30000">
                  <a:solidFill>
                    <a:srgbClr val="000000"/>
                  </a:solidFill>
                  <a:latin typeface="Arial" panose="020B0604020202020204" pitchFamily="34" charset="0"/>
                </a:rPr>
                <a:t> </a:t>
              </a:r>
              <a:r>
                <a:rPr lang="en-US" altLang="en-HR" sz="900" b="1">
                  <a:solidFill>
                    <a:srgbClr val="000000"/>
                  </a:solidFill>
                  <a:latin typeface="Arial" panose="020B0604020202020204" pitchFamily="34" charset="0"/>
                </a:rPr>
                <a:t>e</a:t>
              </a:r>
              <a:r>
                <a:rPr lang="en-US" altLang="en-HR" sz="900" b="1" baseline="30000">
                  <a:solidFill>
                    <a:srgbClr val="000000"/>
                  </a:solidFill>
                  <a:latin typeface="Arial" panose="020B0604020202020204" pitchFamily="34" charset="0"/>
                </a:rPr>
                <a:t>+ </a:t>
              </a:r>
              <a:endParaRPr lang="en-US" altLang="en-HR" sz="1800" b="1">
                <a:solidFill>
                  <a:srgbClr val="000000"/>
                </a:solidFill>
                <a:latin typeface="Arial" panose="020B0604020202020204" pitchFamily="34" charset="0"/>
              </a:endParaRPr>
            </a:p>
          </p:txBody>
        </p:sp>
        <p:sp>
          <p:nvSpPr>
            <p:cNvPr id="72777" name="Text Box 1071">
              <a:extLst>
                <a:ext uri="{FF2B5EF4-FFF2-40B4-BE49-F238E27FC236}">
                  <a16:creationId xmlns:a16="http://schemas.microsoft.com/office/drawing/2014/main" id="{A8827A71-42FC-A74F-53B8-5F0A2DC41B6D}"/>
                </a:ext>
              </a:extLst>
            </p:cNvPr>
            <p:cNvSpPr txBox="1">
              <a:spLocks noChangeArrowheads="1"/>
            </p:cNvSpPr>
            <p:nvPr/>
          </p:nvSpPr>
          <p:spPr bwMode="auto">
            <a:xfrm>
              <a:off x="1872" y="2064"/>
              <a:ext cx="912"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baseline="30000">
                  <a:solidFill>
                    <a:srgbClr val="000000"/>
                  </a:solidFill>
                  <a:latin typeface="Arial" panose="020B0604020202020204" pitchFamily="34" charset="0"/>
                </a:rPr>
                <a:t> </a:t>
              </a:r>
              <a:r>
                <a:rPr lang="en-US" altLang="en-HR" sz="900" b="1">
                  <a:solidFill>
                    <a:srgbClr val="000000"/>
                  </a:solidFill>
                  <a:latin typeface="Arial" panose="020B0604020202020204" pitchFamily="34" charset="0"/>
                </a:rPr>
                <a:t>e</a:t>
              </a:r>
              <a:r>
                <a:rPr lang="en-US" altLang="en-HR" sz="900" b="1" baseline="30000">
                  <a:solidFill>
                    <a:srgbClr val="000000"/>
                  </a:solidFill>
                  <a:latin typeface="Arial" panose="020B0604020202020204" pitchFamily="34" charset="0"/>
                </a:rPr>
                <a:t>+ </a:t>
              </a:r>
              <a:endParaRPr lang="en-US" altLang="en-HR" sz="1800" b="1">
                <a:solidFill>
                  <a:srgbClr val="000000"/>
                </a:solidFill>
                <a:latin typeface="Arial" panose="020B0604020202020204" pitchFamily="34" charset="0"/>
              </a:endParaRPr>
            </a:p>
          </p:txBody>
        </p:sp>
      </p:grpSp>
      <p:grpSp>
        <p:nvGrpSpPr>
          <p:cNvPr id="72713" name="Group 1072">
            <a:extLst>
              <a:ext uri="{FF2B5EF4-FFF2-40B4-BE49-F238E27FC236}">
                <a16:creationId xmlns:a16="http://schemas.microsoft.com/office/drawing/2014/main" id="{E7CC94F8-4A7A-5476-3483-2C025DBA09B8}"/>
              </a:ext>
            </a:extLst>
          </p:cNvPr>
          <p:cNvGrpSpPr>
            <a:grpSpLocks/>
          </p:cNvGrpSpPr>
          <p:nvPr/>
        </p:nvGrpSpPr>
        <p:grpSpPr bwMode="auto">
          <a:xfrm>
            <a:off x="4267200" y="2667000"/>
            <a:ext cx="1981200" cy="1600200"/>
            <a:chOff x="1536" y="2064"/>
            <a:chExt cx="1248" cy="1008"/>
          </a:xfrm>
        </p:grpSpPr>
        <p:sp>
          <p:nvSpPr>
            <p:cNvPr id="72754" name="Line 1073">
              <a:extLst>
                <a:ext uri="{FF2B5EF4-FFF2-40B4-BE49-F238E27FC236}">
                  <a16:creationId xmlns:a16="http://schemas.microsoft.com/office/drawing/2014/main" id="{DF010050-ADB4-9D3A-B8EB-75F42583E169}"/>
                </a:ext>
              </a:extLst>
            </p:cNvPr>
            <p:cNvSpPr>
              <a:spLocks noChangeShapeType="1"/>
            </p:cNvSpPr>
            <p:nvPr/>
          </p:nvSpPr>
          <p:spPr bwMode="auto">
            <a:xfrm flipV="1">
              <a:off x="1536" y="2400"/>
              <a:ext cx="240" cy="192"/>
            </a:xfrm>
            <a:prstGeom prst="line">
              <a:avLst/>
            </a:prstGeom>
            <a:noFill/>
            <a:ln w="12700" cap="rnd">
              <a:solidFill>
                <a:schemeClr val="tx1"/>
              </a:solidFill>
              <a:prstDash val="sysDot"/>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2755" name="Line 1074">
              <a:extLst>
                <a:ext uri="{FF2B5EF4-FFF2-40B4-BE49-F238E27FC236}">
                  <a16:creationId xmlns:a16="http://schemas.microsoft.com/office/drawing/2014/main" id="{E96A4798-5F36-E0A2-641A-92E4EA8F60F7}"/>
                </a:ext>
              </a:extLst>
            </p:cNvPr>
            <p:cNvSpPr>
              <a:spLocks noChangeShapeType="1"/>
            </p:cNvSpPr>
            <p:nvPr/>
          </p:nvSpPr>
          <p:spPr bwMode="auto">
            <a:xfrm>
              <a:off x="1536" y="2592"/>
              <a:ext cx="384" cy="192"/>
            </a:xfrm>
            <a:prstGeom prst="line">
              <a:avLst/>
            </a:prstGeom>
            <a:noFill/>
            <a:ln w="12700" cap="rnd">
              <a:solidFill>
                <a:schemeClr val="tx1"/>
              </a:solidFill>
              <a:prstDash val="sysDot"/>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2756" name="Text Box 1075">
              <a:extLst>
                <a:ext uri="{FF2B5EF4-FFF2-40B4-BE49-F238E27FC236}">
                  <a16:creationId xmlns:a16="http://schemas.microsoft.com/office/drawing/2014/main" id="{89CE0CEF-E3E5-4638-C4CB-DEA9B8E9C068}"/>
                </a:ext>
              </a:extLst>
            </p:cNvPr>
            <p:cNvSpPr txBox="1">
              <a:spLocks noChangeArrowheads="1"/>
            </p:cNvSpPr>
            <p:nvPr/>
          </p:nvSpPr>
          <p:spPr bwMode="auto">
            <a:xfrm>
              <a:off x="1680" y="2544"/>
              <a:ext cx="144"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a:solidFill>
                    <a:srgbClr val="000000"/>
                  </a:solidFill>
                  <a:latin typeface="Arial" panose="020B0604020202020204" pitchFamily="34" charset="0"/>
                  <a:sym typeface="Wingdings" pitchFamily="2" charset="2"/>
                </a:rPr>
                <a:t></a:t>
              </a:r>
              <a:endParaRPr lang="en-US" altLang="en-HR" sz="900" b="1">
                <a:solidFill>
                  <a:srgbClr val="000000"/>
                </a:solidFill>
                <a:latin typeface="Arial" panose="020B0604020202020204" pitchFamily="34" charset="0"/>
              </a:endParaRPr>
            </a:p>
          </p:txBody>
        </p:sp>
        <p:sp>
          <p:nvSpPr>
            <p:cNvPr id="72757" name="Text Box 1076">
              <a:extLst>
                <a:ext uri="{FF2B5EF4-FFF2-40B4-BE49-F238E27FC236}">
                  <a16:creationId xmlns:a16="http://schemas.microsoft.com/office/drawing/2014/main" id="{E6BD2777-D5D6-EAFE-01A9-318223CB70DA}"/>
                </a:ext>
              </a:extLst>
            </p:cNvPr>
            <p:cNvSpPr txBox="1">
              <a:spLocks noChangeArrowheads="1"/>
            </p:cNvSpPr>
            <p:nvPr/>
          </p:nvSpPr>
          <p:spPr bwMode="auto">
            <a:xfrm>
              <a:off x="1536" y="2352"/>
              <a:ext cx="144"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a:solidFill>
                    <a:srgbClr val="000000"/>
                  </a:solidFill>
                  <a:latin typeface="Arial" panose="020B0604020202020204" pitchFamily="34" charset="0"/>
                  <a:sym typeface="Wingdings" pitchFamily="2" charset="2"/>
                </a:rPr>
                <a:t></a:t>
              </a:r>
              <a:endParaRPr lang="en-US" altLang="en-HR" sz="900" b="1">
                <a:solidFill>
                  <a:srgbClr val="000000"/>
                </a:solidFill>
                <a:latin typeface="Arial" panose="020B0604020202020204" pitchFamily="34" charset="0"/>
              </a:endParaRPr>
            </a:p>
          </p:txBody>
        </p:sp>
        <p:sp>
          <p:nvSpPr>
            <p:cNvPr id="72758" name="Line 1077">
              <a:extLst>
                <a:ext uri="{FF2B5EF4-FFF2-40B4-BE49-F238E27FC236}">
                  <a16:creationId xmlns:a16="http://schemas.microsoft.com/office/drawing/2014/main" id="{7BCFB54C-DD67-3DEA-56F8-8005D29B0B42}"/>
                </a:ext>
              </a:extLst>
            </p:cNvPr>
            <p:cNvSpPr>
              <a:spLocks noChangeShapeType="1"/>
            </p:cNvSpPr>
            <p:nvPr/>
          </p:nvSpPr>
          <p:spPr bwMode="auto">
            <a:xfrm>
              <a:off x="1920" y="2784"/>
              <a:ext cx="192" cy="192"/>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2759" name="Line 1078">
              <a:extLst>
                <a:ext uri="{FF2B5EF4-FFF2-40B4-BE49-F238E27FC236}">
                  <a16:creationId xmlns:a16="http://schemas.microsoft.com/office/drawing/2014/main" id="{E409EE89-7D1A-DC6B-0CC6-656E35AF91EB}"/>
                </a:ext>
              </a:extLst>
            </p:cNvPr>
            <p:cNvSpPr>
              <a:spLocks noChangeShapeType="1"/>
            </p:cNvSpPr>
            <p:nvPr/>
          </p:nvSpPr>
          <p:spPr bwMode="auto">
            <a:xfrm flipV="1">
              <a:off x="1920" y="2640"/>
              <a:ext cx="384" cy="144"/>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2760" name="Line 1079">
              <a:extLst>
                <a:ext uri="{FF2B5EF4-FFF2-40B4-BE49-F238E27FC236}">
                  <a16:creationId xmlns:a16="http://schemas.microsoft.com/office/drawing/2014/main" id="{035418CA-902A-16B6-B510-A3117171D06B}"/>
                </a:ext>
              </a:extLst>
            </p:cNvPr>
            <p:cNvSpPr>
              <a:spLocks noChangeShapeType="1"/>
            </p:cNvSpPr>
            <p:nvPr/>
          </p:nvSpPr>
          <p:spPr bwMode="auto">
            <a:xfrm flipV="1">
              <a:off x="1776" y="2208"/>
              <a:ext cx="240" cy="192"/>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2761" name="Line 1080">
              <a:extLst>
                <a:ext uri="{FF2B5EF4-FFF2-40B4-BE49-F238E27FC236}">
                  <a16:creationId xmlns:a16="http://schemas.microsoft.com/office/drawing/2014/main" id="{8814DCA5-22CF-6836-52F1-761515768251}"/>
                </a:ext>
              </a:extLst>
            </p:cNvPr>
            <p:cNvSpPr>
              <a:spLocks noChangeShapeType="1"/>
            </p:cNvSpPr>
            <p:nvPr/>
          </p:nvSpPr>
          <p:spPr bwMode="auto">
            <a:xfrm>
              <a:off x="1776" y="2400"/>
              <a:ext cx="432" cy="192"/>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2762" name="Text Box 1081">
              <a:extLst>
                <a:ext uri="{FF2B5EF4-FFF2-40B4-BE49-F238E27FC236}">
                  <a16:creationId xmlns:a16="http://schemas.microsoft.com/office/drawing/2014/main" id="{69C374BD-4389-5AC2-18AF-0CDAFC60A753}"/>
                </a:ext>
              </a:extLst>
            </p:cNvPr>
            <p:cNvSpPr txBox="1">
              <a:spLocks noChangeArrowheads="1"/>
            </p:cNvSpPr>
            <p:nvPr/>
          </p:nvSpPr>
          <p:spPr bwMode="auto">
            <a:xfrm>
              <a:off x="2112" y="2448"/>
              <a:ext cx="240"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1000" b="1">
                  <a:solidFill>
                    <a:srgbClr val="000000"/>
                  </a:solidFill>
                  <a:latin typeface="Arial" panose="020B0604020202020204" pitchFamily="34" charset="0"/>
                </a:rPr>
                <a:t>e</a:t>
              </a:r>
              <a:r>
                <a:rPr lang="en-US" altLang="en-HR" sz="1000" b="1" baseline="30000">
                  <a:solidFill>
                    <a:srgbClr val="000000"/>
                  </a:solidFill>
                  <a:latin typeface="Arial" panose="020B0604020202020204" pitchFamily="34" charset="0"/>
                </a:rPr>
                <a:t>-</a:t>
              </a:r>
              <a:endParaRPr lang="en-US" altLang="en-HR" sz="1000" b="1">
                <a:solidFill>
                  <a:srgbClr val="000000"/>
                </a:solidFill>
                <a:latin typeface="Arial" panose="020B0604020202020204" pitchFamily="34" charset="0"/>
              </a:endParaRPr>
            </a:p>
          </p:txBody>
        </p:sp>
        <p:sp>
          <p:nvSpPr>
            <p:cNvPr id="72763" name="Text Box 1082">
              <a:extLst>
                <a:ext uri="{FF2B5EF4-FFF2-40B4-BE49-F238E27FC236}">
                  <a16:creationId xmlns:a16="http://schemas.microsoft.com/office/drawing/2014/main" id="{1112B52D-B033-7393-C5F3-4A7ED3E3C8EA}"/>
                </a:ext>
              </a:extLst>
            </p:cNvPr>
            <p:cNvSpPr txBox="1">
              <a:spLocks noChangeArrowheads="1"/>
            </p:cNvSpPr>
            <p:nvPr/>
          </p:nvSpPr>
          <p:spPr bwMode="auto">
            <a:xfrm>
              <a:off x="2208" y="2640"/>
              <a:ext cx="38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1000" b="1">
                  <a:solidFill>
                    <a:srgbClr val="000000"/>
                  </a:solidFill>
                  <a:latin typeface="Arial" panose="020B0604020202020204" pitchFamily="34" charset="0"/>
                </a:rPr>
                <a:t>e</a:t>
              </a:r>
              <a:r>
                <a:rPr lang="en-US" altLang="en-HR" sz="1000" b="1" baseline="30000">
                  <a:solidFill>
                    <a:srgbClr val="000000"/>
                  </a:solidFill>
                  <a:latin typeface="Arial" panose="020B0604020202020204" pitchFamily="34" charset="0"/>
                </a:rPr>
                <a:t>-</a:t>
              </a:r>
              <a:endParaRPr lang="en-US" altLang="en-HR" sz="1000" b="1">
                <a:solidFill>
                  <a:srgbClr val="000000"/>
                </a:solidFill>
                <a:latin typeface="Arial" panose="020B0604020202020204" pitchFamily="34" charset="0"/>
              </a:endParaRPr>
            </a:p>
          </p:txBody>
        </p:sp>
        <p:sp>
          <p:nvSpPr>
            <p:cNvPr id="72764" name="Text Box 1083">
              <a:extLst>
                <a:ext uri="{FF2B5EF4-FFF2-40B4-BE49-F238E27FC236}">
                  <a16:creationId xmlns:a16="http://schemas.microsoft.com/office/drawing/2014/main" id="{4AD38CFC-7BB0-D6F2-45CE-11D9CFE53261}"/>
                </a:ext>
              </a:extLst>
            </p:cNvPr>
            <p:cNvSpPr txBox="1">
              <a:spLocks noChangeArrowheads="1"/>
            </p:cNvSpPr>
            <p:nvPr/>
          </p:nvSpPr>
          <p:spPr bwMode="auto">
            <a:xfrm>
              <a:off x="1920" y="2928"/>
              <a:ext cx="768"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baseline="30000">
                  <a:solidFill>
                    <a:srgbClr val="000000"/>
                  </a:solidFill>
                  <a:latin typeface="Arial" panose="020B0604020202020204" pitchFamily="34" charset="0"/>
                </a:rPr>
                <a:t> </a:t>
              </a:r>
              <a:r>
                <a:rPr lang="en-US" altLang="en-HR" sz="900" b="1">
                  <a:solidFill>
                    <a:srgbClr val="000000"/>
                  </a:solidFill>
                  <a:latin typeface="Arial" panose="020B0604020202020204" pitchFamily="34" charset="0"/>
                </a:rPr>
                <a:t>e</a:t>
              </a:r>
              <a:r>
                <a:rPr lang="en-US" altLang="en-HR" sz="900" b="1" baseline="30000">
                  <a:solidFill>
                    <a:srgbClr val="000000"/>
                  </a:solidFill>
                  <a:latin typeface="Arial" panose="020B0604020202020204" pitchFamily="34" charset="0"/>
                </a:rPr>
                <a:t>+ </a:t>
              </a:r>
              <a:endParaRPr lang="en-US" altLang="en-HR" sz="1800" b="1">
                <a:solidFill>
                  <a:srgbClr val="000000"/>
                </a:solidFill>
                <a:latin typeface="Arial" panose="020B0604020202020204" pitchFamily="34" charset="0"/>
              </a:endParaRPr>
            </a:p>
          </p:txBody>
        </p:sp>
        <p:sp>
          <p:nvSpPr>
            <p:cNvPr id="72765" name="Text Box 1084">
              <a:extLst>
                <a:ext uri="{FF2B5EF4-FFF2-40B4-BE49-F238E27FC236}">
                  <a16:creationId xmlns:a16="http://schemas.microsoft.com/office/drawing/2014/main" id="{81BDBC15-421F-E225-252E-BC4734538612}"/>
                </a:ext>
              </a:extLst>
            </p:cNvPr>
            <p:cNvSpPr txBox="1">
              <a:spLocks noChangeArrowheads="1"/>
            </p:cNvSpPr>
            <p:nvPr/>
          </p:nvSpPr>
          <p:spPr bwMode="auto">
            <a:xfrm>
              <a:off x="1872" y="2064"/>
              <a:ext cx="912"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baseline="30000">
                  <a:solidFill>
                    <a:srgbClr val="000000"/>
                  </a:solidFill>
                  <a:latin typeface="Arial" panose="020B0604020202020204" pitchFamily="34" charset="0"/>
                </a:rPr>
                <a:t> </a:t>
              </a:r>
              <a:r>
                <a:rPr lang="en-US" altLang="en-HR" sz="900" b="1">
                  <a:solidFill>
                    <a:srgbClr val="000000"/>
                  </a:solidFill>
                  <a:latin typeface="Arial" panose="020B0604020202020204" pitchFamily="34" charset="0"/>
                </a:rPr>
                <a:t>e</a:t>
              </a:r>
              <a:r>
                <a:rPr lang="en-US" altLang="en-HR" sz="900" b="1" baseline="30000">
                  <a:solidFill>
                    <a:srgbClr val="000000"/>
                  </a:solidFill>
                  <a:latin typeface="Arial" panose="020B0604020202020204" pitchFamily="34" charset="0"/>
                </a:rPr>
                <a:t>+ </a:t>
              </a:r>
              <a:endParaRPr lang="en-US" altLang="en-HR" sz="1800" b="1">
                <a:solidFill>
                  <a:srgbClr val="000000"/>
                </a:solidFill>
                <a:latin typeface="Arial" panose="020B0604020202020204" pitchFamily="34" charset="0"/>
              </a:endParaRPr>
            </a:p>
          </p:txBody>
        </p:sp>
      </p:grpSp>
      <p:grpSp>
        <p:nvGrpSpPr>
          <p:cNvPr id="72714" name="Group 1085">
            <a:extLst>
              <a:ext uri="{FF2B5EF4-FFF2-40B4-BE49-F238E27FC236}">
                <a16:creationId xmlns:a16="http://schemas.microsoft.com/office/drawing/2014/main" id="{0F57042F-5F9F-E21F-95D9-AAA54E9F5C09}"/>
              </a:ext>
            </a:extLst>
          </p:cNvPr>
          <p:cNvGrpSpPr>
            <a:grpSpLocks/>
          </p:cNvGrpSpPr>
          <p:nvPr/>
        </p:nvGrpSpPr>
        <p:grpSpPr bwMode="auto">
          <a:xfrm>
            <a:off x="3505200" y="3276600"/>
            <a:ext cx="1981200" cy="1600200"/>
            <a:chOff x="1536" y="2064"/>
            <a:chExt cx="1248" cy="1008"/>
          </a:xfrm>
        </p:grpSpPr>
        <p:sp>
          <p:nvSpPr>
            <p:cNvPr id="72742" name="Line 1086">
              <a:extLst>
                <a:ext uri="{FF2B5EF4-FFF2-40B4-BE49-F238E27FC236}">
                  <a16:creationId xmlns:a16="http://schemas.microsoft.com/office/drawing/2014/main" id="{277DC6B1-40A5-EB0F-11D9-B15678C1A169}"/>
                </a:ext>
              </a:extLst>
            </p:cNvPr>
            <p:cNvSpPr>
              <a:spLocks noChangeShapeType="1"/>
            </p:cNvSpPr>
            <p:nvPr/>
          </p:nvSpPr>
          <p:spPr bwMode="auto">
            <a:xfrm flipV="1">
              <a:off x="1536" y="2400"/>
              <a:ext cx="240" cy="192"/>
            </a:xfrm>
            <a:prstGeom prst="line">
              <a:avLst/>
            </a:prstGeom>
            <a:noFill/>
            <a:ln w="12700" cap="rnd">
              <a:solidFill>
                <a:schemeClr val="tx1"/>
              </a:solidFill>
              <a:prstDash val="sysDot"/>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2743" name="Line 1087">
              <a:extLst>
                <a:ext uri="{FF2B5EF4-FFF2-40B4-BE49-F238E27FC236}">
                  <a16:creationId xmlns:a16="http://schemas.microsoft.com/office/drawing/2014/main" id="{8C8BA35D-60CE-CDF5-14A7-AD3A44E1537A}"/>
                </a:ext>
              </a:extLst>
            </p:cNvPr>
            <p:cNvSpPr>
              <a:spLocks noChangeShapeType="1"/>
            </p:cNvSpPr>
            <p:nvPr/>
          </p:nvSpPr>
          <p:spPr bwMode="auto">
            <a:xfrm>
              <a:off x="1536" y="2592"/>
              <a:ext cx="384" cy="192"/>
            </a:xfrm>
            <a:prstGeom prst="line">
              <a:avLst/>
            </a:prstGeom>
            <a:noFill/>
            <a:ln w="12700" cap="rnd">
              <a:solidFill>
                <a:schemeClr val="tx1"/>
              </a:solidFill>
              <a:prstDash val="sysDot"/>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2744" name="Text Box 1088">
              <a:extLst>
                <a:ext uri="{FF2B5EF4-FFF2-40B4-BE49-F238E27FC236}">
                  <a16:creationId xmlns:a16="http://schemas.microsoft.com/office/drawing/2014/main" id="{A97D36A9-5C03-F74A-6E0E-AE7597EE728E}"/>
                </a:ext>
              </a:extLst>
            </p:cNvPr>
            <p:cNvSpPr txBox="1">
              <a:spLocks noChangeArrowheads="1"/>
            </p:cNvSpPr>
            <p:nvPr/>
          </p:nvSpPr>
          <p:spPr bwMode="auto">
            <a:xfrm>
              <a:off x="1680" y="2544"/>
              <a:ext cx="144"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a:solidFill>
                    <a:srgbClr val="000000"/>
                  </a:solidFill>
                  <a:latin typeface="Arial" panose="020B0604020202020204" pitchFamily="34" charset="0"/>
                  <a:sym typeface="Wingdings" pitchFamily="2" charset="2"/>
                </a:rPr>
                <a:t></a:t>
              </a:r>
              <a:endParaRPr lang="en-US" altLang="en-HR" sz="900" b="1">
                <a:solidFill>
                  <a:srgbClr val="000000"/>
                </a:solidFill>
                <a:latin typeface="Arial" panose="020B0604020202020204" pitchFamily="34" charset="0"/>
              </a:endParaRPr>
            </a:p>
          </p:txBody>
        </p:sp>
        <p:sp>
          <p:nvSpPr>
            <p:cNvPr id="72745" name="Text Box 1089">
              <a:extLst>
                <a:ext uri="{FF2B5EF4-FFF2-40B4-BE49-F238E27FC236}">
                  <a16:creationId xmlns:a16="http://schemas.microsoft.com/office/drawing/2014/main" id="{F0127356-C9E8-68E6-CCEC-8ABFA4AEF87A}"/>
                </a:ext>
              </a:extLst>
            </p:cNvPr>
            <p:cNvSpPr txBox="1">
              <a:spLocks noChangeArrowheads="1"/>
            </p:cNvSpPr>
            <p:nvPr/>
          </p:nvSpPr>
          <p:spPr bwMode="auto">
            <a:xfrm>
              <a:off x="1536" y="2352"/>
              <a:ext cx="144"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a:solidFill>
                    <a:srgbClr val="000000"/>
                  </a:solidFill>
                  <a:latin typeface="Arial" panose="020B0604020202020204" pitchFamily="34" charset="0"/>
                  <a:sym typeface="Wingdings" pitchFamily="2" charset="2"/>
                </a:rPr>
                <a:t></a:t>
              </a:r>
              <a:endParaRPr lang="en-US" altLang="en-HR" sz="900" b="1">
                <a:solidFill>
                  <a:srgbClr val="000000"/>
                </a:solidFill>
                <a:latin typeface="Arial" panose="020B0604020202020204" pitchFamily="34" charset="0"/>
              </a:endParaRPr>
            </a:p>
          </p:txBody>
        </p:sp>
        <p:sp>
          <p:nvSpPr>
            <p:cNvPr id="72746" name="Line 1090">
              <a:extLst>
                <a:ext uri="{FF2B5EF4-FFF2-40B4-BE49-F238E27FC236}">
                  <a16:creationId xmlns:a16="http://schemas.microsoft.com/office/drawing/2014/main" id="{96EF138F-1B33-9B01-4D17-E43535C07874}"/>
                </a:ext>
              </a:extLst>
            </p:cNvPr>
            <p:cNvSpPr>
              <a:spLocks noChangeShapeType="1"/>
            </p:cNvSpPr>
            <p:nvPr/>
          </p:nvSpPr>
          <p:spPr bwMode="auto">
            <a:xfrm>
              <a:off x="1920" y="2784"/>
              <a:ext cx="192" cy="192"/>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2747" name="Line 1091">
              <a:extLst>
                <a:ext uri="{FF2B5EF4-FFF2-40B4-BE49-F238E27FC236}">
                  <a16:creationId xmlns:a16="http://schemas.microsoft.com/office/drawing/2014/main" id="{E3F59C73-F28D-CDE5-8395-EFCBE52BF1B6}"/>
                </a:ext>
              </a:extLst>
            </p:cNvPr>
            <p:cNvSpPr>
              <a:spLocks noChangeShapeType="1"/>
            </p:cNvSpPr>
            <p:nvPr/>
          </p:nvSpPr>
          <p:spPr bwMode="auto">
            <a:xfrm flipV="1">
              <a:off x="1920" y="2640"/>
              <a:ext cx="384" cy="144"/>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2748" name="Line 1092">
              <a:extLst>
                <a:ext uri="{FF2B5EF4-FFF2-40B4-BE49-F238E27FC236}">
                  <a16:creationId xmlns:a16="http://schemas.microsoft.com/office/drawing/2014/main" id="{24C34FCB-0B20-B051-991B-386DDB7EA367}"/>
                </a:ext>
              </a:extLst>
            </p:cNvPr>
            <p:cNvSpPr>
              <a:spLocks noChangeShapeType="1"/>
            </p:cNvSpPr>
            <p:nvPr/>
          </p:nvSpPr>
          <p:spPr bwMode="auto">
            <a:xfrm flipV="1">
              <a:off x="1776" y="2208"/>
              <a:ext cx="240" cy="192"/>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2749" name="Line 1093">
              <a:extLst>
                <a:ext uri="{FF2B5EF4-FFF2-40B4-BE49-F238E27FC236}">
                  <a16:creationId xmlns:a16="http://schemas.microsoft.com/office/drawing/2014/main" id="{D56A9DC2-3182-B400-1835-B4EFB2CB6E92}"/>
                </a:ext>
              </a:extLst>
            </p:cNvPr>
            <p:cNvSpPr>
              <a:spLocks noChangeShapeType="1"/>
            </p:cNvSpPr>
            <p:nvPr/>
          </p:nvSpPr>
          <p:spPr bwMode="auto">
            <a:xfrm>
              <a:off x="1776" y="2400"/>
              <a:ext cx="432" cy="192"/>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2750" name="Text Box 1094">
              <a:extLst>
                <a:ext uri="{FF2B5EF4-FFF2-40B4-BE49-F238E27FC236}">
                  <a16:creationId xmlns:a16="http://schemas.microsoft.com/office/drawing/2014/main" id="{7DDA9BFD-31D7-0A3C-2EC5-48747DB26D36}"/>
                </a:ext>
              </a:extLst>
            </p:cNvPr>
            <p:cNvSpPr txBox="1">
              <a:spLocks noChangeArrowheads="1"/>
            </p:cNvSpPr>
            <p:nvPr/>
          </p:nvSpPr>
          <p:spPr bwMode="auto">
            <a:xfrm>
              <a:off x="2112" y="2448"/>
              <a:ext cx="240"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1000" b="1">
                  <a:solidFill>
                    <a:srgbClr val="000000"/>
                  </a:solidFill>
                  <a:latin typeface="Arial" panose="020B0604020202020204" pitchFamily="34" charset="0"/>
                </a:rPr>
                <a:t>e</a:t>
              </a:r>
              <a:r>
                <a:rPr lang="en-US" altLang="en-HR" sz="1000" b="1" baseline="30000">
                  <a:solidFill>
                    <a:srgbClr val="000000"/>
                  </a:solidFill>
                  <a:latin typeface="Arial" panose="020B0604020202020204" pitchFamily="34" charset="0"/>
                </a:rPr>
                <a:t>-</a:t>
              </a:r>
              <a:endParaRPr lang="en-US" altLang="en-HR" sz="1000" b="1">
                <a:solidFill>
                  <a:srgbClr val="000000"/>
                </a:solidFill>
                <a:latin typeface="Arial" panose="020B0604020202020204" pitchFamily="34" charset="0"/>
              </a:endParaRPr>
            </a:p>
          </p:txBody>
        </p:sp>
        <p:sp>
          <p:nvSpPr>
            <p:cNvPr id="72751" name="Text Box 1095">
              <a:extLst>
                <a:ext uri="{FF2B5EF4-FFF2-40B4-BE49-F238E27FC236}">
                  <a16:creationId xmlns:a16="http://schemas.microsoft.com/office/drawing/2014/main" id="{4161454D-F51D-7EFB-9BCB-96184884F114}"/>
                </a:ext>
              </a:extLst>
            </p:cNvPr>
            <p:cNvSpPr txBox="1">
              <a:spLocks noChangeArrowheads="1"/>
            </p:cNvSpPr>
            <p:nvPr/>
          </p:nvSpPr>
          <p:spPr bwMode="auto">
            <a:xfrm>
              <a:off x="2208" y="2640"/>
              <a:ext cx="38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1000" b="1">
                  <a:solidFill>
                    <a:srgbClr val="000000"/>
                  </a:solidFill>
                  <a:latin typeface="Arial" panose="020B0604020202020204" pitchFamily="34" charset="0"/>
                </a:rPr>
                <a:t>e</a:t>
              </a:r>
              <a:r>
                <a:rPr lang="en-US" altLang="en-HR" sz="1000" b="1" baseline="30000">
                  <a:solidFill>
                    <a:srgbClr val="000000"/>
                  </a:solidFill>
                  <a:latin typeface="Arial" panose="020B0604020202020204" pitchFamily="34" charset="0"/>
                </a:rPr>
                <a:t>-</a:t>
              </a:r>
              <a:endParaRPr lang="en-US" altLang="en-HR" sz="1000" b="1">
                <a:solidFill>
                  <a:srgbClr val="000000"/>
                </a:solidFill>
                <a:latin typeface="Arial" panose="020B0604020202020204" pitchFamily="34" charset="0"/>
              </a:endParaRPr>
            </a:p>
          </p:txBody>
        </p:sp>
        <p:sp>
          <p:nvSpPr>
            <p:cNvPr id="72752" name="Text Box 1096">
              <a:extLst>
                <a:ext uri="{FF2B5EF4-FFF2-40B4-BE49-F238E27FC236}">
                  <a16:creationId xmlns:a16="http://schemas.microsoft.com/office/drawing/2014/main" id="{9CAC16E3-B813-2A21-D8C2-D9845C044109}"/>
                </a:ext>
              </a:extLst>
            </p:cNvPr>
            <p:cNvSpPr txBox="1">
              <a:spLocks noChangeArrowheads="1"/>
            </p:cNvSpPr>
            <p:nvPr/>
          </p:nvSpPr>
          <p:spPr bwMode="auto">
            <a:xfrm>
              <a:off x="1920" y="2928"/>
              <a:ext cx="768"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baseline="30000">
                  <a:solidFill>
                    <a:srgbClr val="000000"/>
                  </a:solidFill>
                  <a:latin typeface="Arial" panose="020B0604020202020204" pitchFamily="34" charset="0"/>
                </a:rPr>
                <a:t> </a:t>
              </a:r>
              <a:r>
                <a:rPr lang="en-US" altLang="en-HR" sz="900" b="1">
                  <a:solidFill>
                    <a:srgbClr val="000000"/>
                  </a:solidFill>
                  <a:latin typeface="Arial" panose="020B0604020202020204" pitchFamily="34" charset="0"/>
                </a:rPr>
                <a:t>e</a:t>
              </a:r>
              <a:r>
                <a:rPr lang="en-US" altLang="en-HR" sz="900" b="1" baseline="30000">
                  <a:solidFill>
                    <a:srgbClr val="000000"/>
                  </a:solidFill>
                  <a:latin typeface="Arial" panose="020B0604020202020204" pitchFamily="34" charset="0"/>
                </a:rPr>
                <a:t>+ </a:t>
              </a:r>
              <a:endParaRPr lang="en-US" altLang="en-HR" sz="1800" b="1">
                <a:solidFill>
                  <a:srgbClr val="000000"/>
                </a:solidFill>
                <a:latin typeface="Arial" panose="020B0604020202020204" pitchFamily="34" charset="0"/>
              </a:endParaRPr>
            </a:p>
          </p:txBody>
        </p:sp>
        <p:sp>
          <p:nvSpPr>
            <p:cNvPr id="72753" name="Text Box 1097">
              <a:extLst>
                <a:ext uri="{FF2B5EF4-FFF2-40B4-BE49-F238E27FC236}">
                  <a16:creationId xmlns:a16="http://schemas.microsoft.com/office/drawing/2014/main" id="{5E8CAB5F-19C8-FB76-CA06-A77E027A29F8}"/>
                </a:ext>
              </a:extLst>
            </p:cNvPr>
            <p:cNvSpPr txBox="1">
              <a:spLocks noChangeArrowheads="1"/>
            </p:cNvSpPr>
            <p:nvPr/>
          </p:nvSpPr>
          <p:spPr bwMode="auto">
            <a:xfrm>
              <a:off x="1872" y="2064"/>
              <a:ext cx="912"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baseline="30000">
                  <a:solidFill>
                    <a:srgbClr val="000000"/>
                  </a:solidFill>
                  <a:latin typeface="Arial" panose="020B0604020202020204" pitchFamily="34" charset="0"/>
                </a:rPr>
                <a:t> </a:t>
              </a:r>
              <a:r>
                <a:rPr lang="en-US" altLang="en-HR" sz="900" b="1">
                  <a:solidFill>
                    <a:srgbClr val="000000"/>
                  </a:solidFill>
                  <a:latin typeface="Arial" panose="020B0604020202020204" pitchFamily="34" charset="0"/>
                </a:rPr>
                <a:t>e</a:t>
              </a:r>
              <a:r>
                <a:rPr lang="en-US" altLang="en-HR" sz="900" b="1" baseline="30000">
                  <a:solidFill>
                    <a:srgbClr val="000000"/>
                  </a:solidFill>
                  <a:latin typeface="Arial" panose="020B0604020202020204" pitchFamily="34" charset="0"/>
                </a:rPr>
                <a:t>+ </a:t>
              </a:r>
              <a:endParaRPr lang="en-US" altLang="en-HR" sz="1800" b="1">
                <a:solidFill>
                  <a:srgbClr val="000000"/>
                </a:solidFill>
                <a:latin typeface="Arial" panose="020B0604020202020204" pitchFamily="34" charset="0"/>
              </a:endParaRPr>
            </a:p>
          </p:txBody>
        </p:sp>
      </p:grpSp>
      <p:grpSp>
        <p:nvGrpSpPr>
          <p:cNvPr id="72715" name="Group 1098">
            <a:extLst>
              <a:ext uri="{FF2B5EF4-FFF2-40B4-BE49-F238E27FC236}">
                <a16:creationId xmlns:a16="http://schemas.microsoft.com/office/drawing/2014/main" id="{97111BAE-AF54-CE47-5ABA-5EFE7A6A4591}"/>
              </a:ext>
            </a:extLst>
          </p:cNvPr>
          <p:cNvGrpSpPr>
            <a:grpSpLocks/>
          </p:cNvGrpSpPr>
          <p:nvPr/>
        </p:nvGrpSpPr>
        <p:grpSpPr bwMode="auto">
          <a:xfrm>
            <a:off x="4572000" y="3962400"/>
            <a:ext cx="1981200" cy="1600200"/>
            <a:chOff x="1536" y="2064"/>
            <a:chExt cx="1248" cy="1008"/>
          </a:xfrm>
        </p:grpSpPr>
        <p:sp>
          <p:nvSpPr>
            <p:cNvPr id="72730" name="Line 1099">
              <a:extLst>
                <a:ext uri="{FF2B5EF4-FFF2-40B4-BE49-F238E27FC236}">
                  <a16:creationId xmlns:a16="http://schemas.microsoft.com/office/drawing/2014/main" id="{AE1C2964-214A-47F0-B02C-18E6D941AF88}"/>
                </a:ext>
              </a:extLst>
            </p:cNvPr>
            <p:cNvSpPr>
              <a:spLocks noChangeShapeType="1"/>
            </p:cNvSpPr>
            <p:nvPr/>
          </p:nvSpPr>
          <p:spPr bwMode="auto">
            <a:xfrm flipV="1">
              <a:off x="1536" y="2400"/>
              <a:ext cx="240" cy="192"/>
            </a:xfrm>
            <a:prstGeom prst="line">
              <a:avLst/>
            </a:prstGeom>
            <a:noFill/>
            <a:ln w="12700" cap="rnd">
              <a:solidFill>
                <a:schemeClr val="tx1"/>
              </a:solidFill>
              <a:prstDash val="sysDot"/>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2731" name="Line 1100">
              <a:extLst>
                <a:ext uri="{FF2B5EF4-FFF2-40B4-BE49-F238E27FC236}">
                  <a16:creationId xmlns:a16="http://schemas.microsoft.com/office/drawing/2014/main" id="{00EBB2A4-3BF5-0840-2E4D-48B89E57C6FC}"/>
                </a:ext>
              </a:extLst>
            </p:cNvPr>
            <p:cNvSpPr>
              <a:spLocks noChangeShapeType="1"/>
            </p:cNvSpPr>
            <p:nvPr/>
          </p:nvSpPr>
          <p:spPr bwMode="auto">
            <a:xfrm>
              <a:off x="1536" y="2592"/>
              <a:ext cx="384" cy="192"/>
            </a:xfrm>
            <a:prstGeom prst="line">
              <a:avLst/>
            </a:prstGeom>
            <a:noFill/>
            <a:ln w="12700" cap="rnd">
              <a:solidFill>
                <a:schemeClr val="tx1"/>
              </a:solidFill>
              <a:prstDash val="sysDot"/>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2732" name="Text Box 1101">
              <a:extLst>
                <a:ext uri="{FF2B5EF4-FFF2-40B4-BE49-F238E27FC236}">
                  <a16:creationId xmlns:a16="http://schemas.microsoft.com/office/drawing/2014/main" id="{CD9D4633-4F36-FE56-2B2B-3E7AB5C3619B}"/>
                </a:ext>
              </a:extLst>
            </p:cNvPr>
            <p:cNvSpPr txBox="1">
              <a:spLocks noChangeArrowheads="1"/>
            </p:cNvSpPr>
            <p:nvPr/>
          </p:nvSpPr>
          <p:spPr bwMode="auto">
            <a:xfrm>
              <a:off x="1680" y="2544"/>
              <a:ext cx="144"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a:solidFill>
                    <a:srgbClr val="000000"/>
                  </a:solidFill>
                  <a:latin typeface="Arial" panose="020B0604020202020204" pitchFamily="34" charset="0"/>
                  <a:sym typeface="Wingdings" pitchFamily="2" charset="2"/>
                </a:rPr>
                <a:t></a:t>
              </a:r>
              <a:endParaRPr lang="en-US" altLang="en-HR" sz="900" b="1">
                <a:solidFill>
                  <a:srgbClr val="000000"/>
                </a:solidFill>
                <a:latin typeface="Arial" panose="020B0604020202020204" pitchFamily="34" charset="0"/>
              </a:endParaRPr>
            </a:p>
          </p:txBody>
        </p:sp>
        <p:sp>
          <p:nvSpPr>
            <p:cNvPr id="72733" name="Text Box 1102">
              <a:extLst>
                <a:ext uri="{FF2B5EF4-FFF2-40B4-BE49-F238E27FC236}">
                  <a16:creationId xmlns:a16="http://schemas.microsoft.com/office/drawing/2014/main" id="{968CA956-005D-E329-AED5-38FACE31F0BF}"/>
                </a:ext>
              </a:extLst>
            </p:cNvPr>
            <p:cNvSpPr txBox="1">
              <a:spLocks noChangeArrowheads="1"/>
            </p:cNvSpPr>
            <p:nvPr/>
          </p:nvSpPr>
          <p:spPr bwMode="auto">
            <a:xfrm>
              <a:off x="1536" y="2352"/>
              <a:ext cx="144"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a:solidFill>
                    <a:srgbClr val="000000"/>
                  </a:solidFill>
                  <a:latin typeface="Arial" panose="020B0604020202020204" pitchFamily="34" charset="0"/>
                  <a:sym typeface="Wingdings" pitchFamily="2" charset="2"/>
                </a:rPr>
                <a:t></a:t>
              </a:r>
              <a:endParaRPr lang="en-US" altLang="en-HR" sz="900" b="1">
                <a:solidFill>
                  <a:srgbClr val="000000"/>
                </a:solidFill>
                <a:latin typeface="Arial" panose="020B0604020202020204" pitchFamily="34" charset="0"/>
              </a:endParaRPr>
            </a:p>
          </p:txBody>
        </p:sp>
        <p:sp>
          <p:nvSpPr>
            <p:cNvPr id="72734" name="Line 1103">
              <a:extLst>
                <a:ext uri="{FF2B5EF4-FFF2-40B4-BE49-F238E27FC236}">
                  <a16:creationId xmlns:a16="http://schemas.microsoft.com/office/drawing/2014/main" id="{AD7C4C15-72B5-92CE-B021-AD54F23B2608}"/>
                </a:ext>
              </a:extLst>
            </p:cNvPr>
            <p:cNvSpPr>
              <a:spLocks noChangeShapeType="1"/>
            </p:cNvSpPr>
            <p:nvPr/>
          </p:nvSpPr>
          <p:spPr bwMode="auto">
            <a:xfrm>
              <a:off x="1920" y="2784"/>
              <a:ext cx="192" cy="192"/>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2735" name="Line 1104">
              <a:extLst>
                <a:ext uri="{FF2B5EF4-FFF2-40B4-BE49-F238E27FC236}">
                  <a16:creationId xmlns:a16="http://schemas.microsoft.com/office/drawing/2014/main" id="{C771B645-B409-20AE-1C00-3D92F02F7E58}"/>
                </a:ext>
              </a:extLst>
            </p:cNvPr>
            <p:cNvSpPr>
              <a:spLocks noChangeShapeType="1"/>
            </p:cNvSpPr>
            <p:nvPr/>
          </p:nvSpPr>
          <p:spPr bwMode="auto">
            <a:xfrm flipV="1">
              <a:off x="1920" y="2640"/>
              <a:ext cx="384" cy="144"/>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2736" name="Line 1105">
              <a:extLst>
                <a:ext uri="{FF2B5EF4-FFF2-40B4-BE49-F238E27FC236}">
                  <a16:creationId xmlns:a16="http://schemas.microsoft.com/office/drawing/2014/main" id="{6CA12191-47D5-B07E-C500-90E11C47FCC4}"/>
                </a:ext>
              </a:extLst>
            </p:cNvPr>
            <p:cNvSpPr>
              <a:spLocks noChangeShapeType="1"/>
            </p:cNvSpPr>
            <p:nvPr/>
          </p:nvSpPr>
          <p:spPr bwMode="auto">
            <a:xfrm flipV="1">
              <a:off x="1776" y="2208"/>
              <a:ext cx="240" cy="192"/>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2737" name="Line 1106">
              <a:extLst>
                <a:ext uri="{FF2B5EF4-FFF2-40B4-BE49-F238E27FC236}">
                  <a16:creationId xmlns:a16="http://schemas.microsoft.com/office/drawing/2014/main" id="{C2738399-CE0A-605E-4484-71643DBC3A71}"/>
                </a:ext>
              </a:extLst>
            </p:cNvPr>
            <p:cNvSpPr>
              <a:spLocks noChangeShapeType="1"/>
            </p:cNvSpPr>
            <p:nvPr/>
          </p:nvSpPr>
          <p:spPr bwMode="auto">
            <a:xfrm>
              <a:off x="1776" y="2400"/>
              <a:ext cx="432" cy="192"/>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2738" name="Text Box 1107">
              <a:extLst>
                <a:ext uri="{FF2B5EF4-FFF2-40B4-BE49-F238E27FC236}">
                  <a16:creationId xmlns:a16="http://schemas.microsoft.com/office/drawing/2014/main" id="{1411E5A3-E625-05EA-F530-5C2E24073FF3}"/>
                </a:ext>
              </a:extLst>
            </p:cNvPr>
            <p:cNvSpPr txBox="1">
              <a:spLocks noChangeArrowheads="1"/>
            </p:cNvSpPr>
            <p:nvPr/>
          </p:nvSpPr>
          <p:spPr bwMode="auto">
            <a:xfrm>
              <a:off x="2112" y="2448"/>
              <a:ext cx="240"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1000" b="1">
                  <a:solidFill>
                    <a:srgbClr val="000000"/>
                  </a:solidFill>
                  <a:latin typeface="Arial" panose="020B0604020202020204" pitchFamily="34" charset="0"/>
                </a:rPr>
                <a:t>e</a:t>
              </a:r>
              <a:r>
                <a:rPr lang="en-US" altLang="en-HR" sz="1000" b="1" baseline="30000">
                  <a:solidFill>
                    <a:srgbClr val="000000"/>
                  </a:solidFill>
                  <a:latin typeface="Arial" panose="020B0604020202020204" pitchFamily="34" charset="0"/>
                </a:rPr>
                <a:t>-</a:t>
              </a:r>
              <a:endParaRPr lang="en-US" altLang="en-HR" sz="1000" b="1">
                <a:solidFill>
                  <a:srgbClr val="000000"/>
                </a:solidFill>
                <a:latin typeface="Arial" panose="020B0604020202020204" pitchFamily="34" charset="0"/>
              </a:endParaRPr>
            </a:p>
          </p:txBody>
        </p:sp>
        <p:sp>
          <p:nvSpPr>
            <p:cNvPr id="72739" name="Text Box 1108">
              <a:extLst>
                <a:ext uri="{FF2B5EF4-FFF2-40B4-BE49-F238E27FC236}">
                  <a16:creationId xmlns:a16="http://schemas.microsoft.com/office/drawing/2014/main" id="{36FA176B-7196-94BB-8791-BF39516BCF3C}"/>
                </a:ext>
              </a:extLst>
            </p:cNvPr>
            <p:cNvSpPr txBox="1">
              <a:spLocks noChangeArrowheads="1"/>
            </p:cNvSpPr>
            <p:nvPr/>
          </p:nvSpPr>
          <p:spPr bwMode="auto">
            <a:xfrm>
              <a:off x="2208" y="2640"/>
              <a:ext cx="38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1000" b="1">
                  <a:solidFill>
                    <a:srgbClr val="000000"/>
                  </a:solidFill>
                  <a:latin typeface="Arial" panose="020B0604020202020204" pitchFamily="34" charset="0"/>
                </a:rPr>
                <a:t>e</a:t>
              </a:r>
              <a:r>
                <a:rPr lang="en-US" altLang="en-HR" sz="1000" b="1" baseline="30000">
                  <a:solidFill>
                    <a:srgbClr val="000000"/>
                  </a:solidFill>
                  <a:latin typeface="Arial" panose="020B0604020202020204" pitchFamily="34" charset="0"/>
                </a:rPr>
                <a:t>-</a:t>
              </a:r>
              <a:endParaRPr lang="en-US" altLang="en-HR" sz="1000" b="1">
                <a:solidFill>
                  <a:srgbClr val="000000"/>
                </a:solidFill>
                <a:latin typeface="Arial" panose="020B0604020202020204" pitchFamily="34" charset="0"/>
              </a:endParaRPr>
            </a:p>
          </p:txBody>
        </p:sp>
        <p:sp>
          <p:nvSpPr>
            <p:cNvPr id="72740" name="Text Box 1109">
              <a:extLst>
                <a:ext uri="{FF2B5EF4-FFF2-40B4-BE49-F238E27FC236}">
                  <a16:creationId xmlns:a16="http://schemas.microsoft.com/office/drawing/2014/main" id="{1B370E19-EECD-4BB5-B2DD-17084C63FE33}"/>
                </a:ext>
              </a:extLst>
            </p:cNvPr>
            <p:cNvSpPr txBox="1">
              <a:spLocks noChangeArrowheads="1"/>
            </p:cNvSpPr>
            <p:nvPr/>
          </p:nvSpPr>
          <p:spPr bwMode="auto">
            <a:xfrm>
              <a:off x="1920" y="2928"/>
              <a:ext cx="768"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baseline="30000">
                  <a:solidFill>
                    <a:srgbClr val="000000"/>
                  </a:solidFill>
                  <a:latin typeface="Arial" panose="020B0604020202020204" pitchFamily="34" charset="0"/>
                </a:rPr>
                <a:t> </a:t>
              </a:r>
              <a:r>
                <a:rPr lang="en-US" altLang="en-HR" sz="900" b="1">
                  <a:solidFill>
                    <a:srgbClr val="000000"/>
                  </a:solidFill>
                  <a:latin typeface="Arial" panose="020B0604020202020204" pitchFamily="34" charset="0"/>
                </a:rPr>
                <a:t>e</a:t>
              </a:r>
              <a:r>
                <a:rPr lang="en-US" altLang="en-HR" sz="900" b="1" baseline="30000">
                  <a:solidFill>
                    <a:srgbClr val="000000"/>
                  </a:solidFill>
                  <a:latin typeface="Arial" panose="020B0604020202020204" pitchFamily="34" charset="0"/>
                </a:rPr>
                <a:t>+ </a:t>
              </a:r>
              <a:endParaRPr lang="en-US" altLang="en-HR" sz="1800" b="1">
                <a:solidFill>
                  <a:srgbClr val="000000"/>
                </a:solidFill>
                <a:latin typeface="Arial" panose="020B0604020202020204" pitchFamily="34" charset="0"/>
              </a:endParaRPr>
            </a:p>
          </p:txBody>
        </p:sp>
        <p:sp>
          <p:nvSpPr>
            <p:cNvPr id="72741" name="Text Box 1110">
              <a:extLst>
                <a:ext uri="{FF2B5EF4-FFF2-40B4-BE49-F238E27FC236}">
                  <a16:creationId xmlns:a16="http://schemas.microsoft.com/office/drawing/2014/main" id="{41BEF2A1-442B-C3E9-0893-D48BFF107E22}"/>
                </a:ext>
              </a:extLst>
            </p:cNvPr>
            <p:cNvSpPr txBox="1">
              <a:spLocks noChangeArrowheads="1"/>
            </p:cNvSpPr>
            <p:nvPr/>
          </p:nvSpPr>
          <p:spPr bwMode="auto">
            <a:xfrm>
              <a:off x="1872" y="2064"/>
              <a:ext cx="912"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baseline="30000">
                  <a:solidFill>
                    <a:srgbClr val="000000"/>
                  </a:solidFill>
                  <a:latin typeface="Arial" panose="020B0604020202020204" pitchFamily="34" charset="0"/>
                </a:rPr>
                <a:t> </a:t>
              </a:r>
              <a:r>
                <a:rPr lang="en-US" altLang="en-HR" sz="900" b="1">
                  <a:solidFill>
                    <a:srgbClr val="000000"/>
                  </a:solidFill>
                  <a:latin typeface="Arial" panose="020B0604020202020204" pitchFamily="34" charset="0"/>
                </a:rPr>
                <a:t>e</a:t>
              </a:r>
              <a:r>
                <a:rPr lang="en-US" altLang="en-HR" sz="900" b="1" baseline="30000">
                  <a:solidFill>
                    <a:srgbClr val="000000"/>
                  </a:solidFill>
                  <a:latin typeface="Arial" panose="020B0604020202020204" pitchFamily="34" charset="0"/>
                </a:rPr>
                <a:t>+ </a:t>
              </a:r>
              <a:endParaRPr lang="en-US" altLang="en-HR" sz="1800" b="1">
                <a:solidFill>
                  <a:srgbClr val="000000"/>
                </a:solidFill>
                <a:latin typeface="Arial" panose="020B0604020202020204" pitchFamily="34" charset="0"/>
              </a:endParaRPr>
            </a:p>
          </p:txBody>
        </p:sp>
      </p:grpSp>
      <p:grpSp>
        <p:nvGrpSpPr>
          <p:cNvPr id="72716" name="Group 1111">
            <a:extLst>
              <a:ext uri="{FF2B5EF4-FFF2-40B4-BE49-F238E27FC236}">
                <a16:creationId xmlns:a16="http://schemas.microsoft.com/office/drawing/2014/main" id="{2D1D4DA8-50A3-2FC2-D51E-890EE8B3BA92}"/>
              </a:ext>
            </a:extLst>
          </p:cNvPr>
          <p:cNvGrpSpPr>
            <a:grpSpLocks/>
          </p:cNvGrpSpPr>
          <p:nvPr/>
        </p:nvGrpSpPr>
        <p:grpSpPr bwMode="auto">
          <a:xfrm>
            <a:off x="5334000" y="3352800"/>
            <a:ext cx="1981200" cy="1600200"/>
            <a:chOff x="1536" y="2064"/>
            <a:chExt cx="1248" cy="1008"/>
          </a:xfrm>
        </p:grpSpPr>
        <p:sp>
          <p:nvSpPr>
            <p:cNvPr id="72718" name="Line 1112">
              <a:extLst>
                <a:ext uri="{FF2B5EF4-FFF2-40B4-BE49-F238E27FC236}">
                  <a16:creationId xmlns:a16="http://schemas.microsoft.com/office/drawing/2014/main" id="{DFB709B9-A91E-987F-5A2E-B2E69BC22A85}"/>
                </a:ext>
              </a:extLst>
            </p:cNvPr>
            <p:cNvSpPr>
              <a:spLocks noChangeShapeType="1"/>
            </p:cNvSpPr>
            <p:nvPr/>
          </p:nvSpPr>
          <p:spPr bwMode="auto">
            <a:xfrm flipV="1">
              <a:off x="1536" y="2400"/>
              <a:ext cx="240" cy="192"/>
            </a:xfrm>
            <a:prstGeom prst="line">
              <a:avLst/>
            </a:prstGeom>
            <a:noFill/>
            <a:ln w="12700" cap="rnd">
              <a:solidFill>
                <a:schemeClr val="tx1"/>
              </a:solidFill>
              <a:prstDash val="sysDot"/>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2719" name="Line 1113">
              <a:extLst>
                <a:ext uri="{FF2B5EF4-FFF2-40B4-BE49-F238E27FC236}">
                  <a16:creationId xmlns:a16="http://schemas.microsoft.com/office/drawing/2014/main" id="{8A566A33-5DBC-8A0D-5989-781935C8483F}"/>
                </a:ext>
              </a:extLst>
            </p:cNvPr>
            <p:cNvSpPr>
              <a:spLocks noChangeShapeType="1"/>
            </p:cNvSpPr>
            <p:nvPr/>
          </p:nvSpPr>
          <p:spPr bwMode="auto">
            <a:xfrm>
              <a:off x="1536" y="2592"/>
              <a:ext cx="384" cy="192"/>
            </a:xfrm>
            <a:prstGeom prst="line">
              <a:avLst/>
            </a:prstGeom>
            <a:noFill/>
            <a:ln w="12700" cap="rnd">
              <a:solidFill>
                <a:schemeClr val="tx1"/>
              </a:solidFill>
              <a:prstDash val="sysDot"/>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2720" name="Text Box 1114">
              <a:extLst>
                <a:ext uri="{FF2B5EF4-FFF2-40B4-BE49-F238E27FC236}">
                  <a16:creationId xmlns:a16="http://schemas.microsoft.com/office/drawing/2014/main" id="{5BC5C7F6-805F-DAF4-6AE2-5F2E283EDA83}"/>
                </a:ext>
              </a:extLst>
            </p:cNvPr>
            <p:cNvSpPr txBox="1">
              <a:spLocks noChangeArrowheads="1"/>
            </p:cNvSpPr>
            <p:nvPr/>
          </p:nvSpPr>
          <p:spPr bwMode="auto">
            <a:xfrm>
              <a:off x="1680" y="2544"/>
              <a:ext cx="144"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a:solidFill>
                    <a:srgbClr val="000000"/>
                  </a:solidFill>
                  <a:latin typeface="Arial" panose="020B0604020202020204" pitchFamily="34" charset="0"/>
                  <a:sym typeface="Wingdings" pitchFamily="2" charset="2"/>
                </a:rPr>
                <a:t></a:t>
              </a:r>
              <a:endParaRPr lang="en-US" altLang="en-HR" sz="900" b="1">
                <a:solidFill>
                  <a:srgbClr val="000000"/>
                </a:solidFill>
                <a:latin typeface="Arial" panose="020B0604020202020204" pitchFamily="34" charset="0"/>
              </a:endParaRPr>
            </a:p>
          </p:txBody>
        </p:sp>
        <p:sp>
          <p:nvSpPr>
            <p:cNvPr id="72721" name="Text Box 1115">
              <a:extLst>
                <a:ext uri="{FF2B5EF4-FFF2-40B4-BE49-F238E27FC236}">
                  <a16:creationId xmlns:a16="http://schemas.microsoft.com/office/drawing/2014/main" id="{42C9A543-21ED-305A-C992-49ABD8799F0A}"/>
                </a:ext>
              </a:extLst>
            </p:cNvPr>
            <p:cNvSpPr txBox="1">
              <a:spLocks noChangeArrowheads="1"/>
            </p:cNvSpPr>
            <p:nvPr/>
          </p:nvSpPr>
          <p:spPr bwMode="auto">
            <a:xfrm>
              <a:off x="1536" y="2352"/>
              <a:ext cx="144"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a:solidFill>
                    <a:srgbClr val="000000"/>
                  </a:solidFill>
                  <a:latin typeface="Arial" panose="020B0604020202020204" pitchFamily="34" charset="0"/>
                  <a:sym typeface="Wingdings" pitchFamily="2" charset="2"/>
                </a:rPr>
                <a:t></a:t>
              </a:r>
              <a:endParaRPr lang="en-US" altLang="en-HR" sz="900" b="1">
                <a:solidFill>
                  <a:srgbClr val="000000"/>
                </a:solidFill>
                <a:latin typeface="Arial" panose="020B0604020202020204" pitchFamily="34" charset="0"/>
              </a:endParaRPr>
            </a:p>
          </p:txBody>
        </p:sp>
        <p:sp>
          <p:nvSpPr>
            <p:cNvPr id="72722" name="Line 1116">
              <a:extLst>
                <a:ext uri="{FF2B5EF4-FFF2-40B4-BE49-F238E27FC236}">
                  <a16:creationId xmlns:a16="http://schemas.microsoft.com/office/drawing/2014/main" id="{FF322655-5A21-1B42-446E-BC1340F27947}"/>
                </a:ext>
              </a:extLst>
            </p:cNvPr>
            <p:cNvSpPr>
              <a:spLocks noChangeShapeType="1"/>
            </p:cNvSpPr>
            <p:nvPr/>
          </p:nvSpPr>
          <p:spPr bwMode="auto">
            <a:xfrm>
              <a:off x="1920" y="2784"/>
              <a:ext cx="192" cy="192"/>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2723" name="Line 1117">
              <a:extLst>
                <a:ext uri="{FF2B5EF4-FFF2-40B4-BE49-F238E27FC236}">
                  <a16:creationId xmlns:a16="http://schemas.microsoft.com/office/drawing/2014/main" id="{FABE502C-75ED-DA6E-FCC3-165B21C80FD2}"/>
                </a:ext>
              </a:extLst>
            </p:cNvPr>
            <p:cNvSpPr>
              <a:spLocks noChangeShapeType="1"/>
            </p:cNvSpPr>
            <p:nvPr/>
          </p:nvSpPr>
          <p:spPr bwMode="auto">
            <a:xfrm flipV="1">
              <a:off x="1920" y="2640"/>
              <a:ext cx="384" cy="144"/>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2724" name="Line 1118">
              <a:extLst>
                <a:ext uri="{FF2B5EF4-FFF2-40B4-BE49-F238E27FC236}">
                  <a16:creationId xmlns:a16="http://schemas.microsoft.com/office/drawing/2014/main" id="{7E455F44-B879-0F40-7AD3-C9572344C88E}"/>
                </a:ext>
              </a:extLst>
            </p:cNvPr>
            <p:cNvSpPr>
              <a:spLocks noChangeShapeType="1"/>
            </p:cNvSpPr>
            <p:nvPr/>
          </p:nvSpPr>
          <p:spPr bwMode="auto">
            <a:xfrm flipV="1">
              <a:off x="1776" y="2208"/>
              <a:ext cx="240" cy="192"/>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2725" name="Line 1119">
              <a:extLst>
                <a:ext uri="{FF2B5EF4-FFF2-40B4-BE49-F238E27FC236}">
                  <a16:creationId xmlns:a16="http://schemas.microsoft.com/office/drawing/2014/main" id="{B5A324DD-E17E-1F21-EAED-6F20DFAF0EE0}"/>
                </a:ext>
              </a:extLst>
            </p:cNvPr>
            <p:cNvSpPr>
              <a:spLocks noChangeShapeType="1"/>
            </p:cNvSpPr>
            <p:nvPr/>
          </p:nvSpPr>
          <p:spPr bwMode="auto">
            <a:xfrm>
              <a:off x="1776" y="2400"/>
              <a:ext cx="432" cy="192"/>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2726" name="Text Box 1120">
              <a:extLst>
                <a:ext uri="{FF2B5EF4-FFF2-40B4-BE49-F238E27FC236}">
                  <a16:creationId xmlns:a16="http://schemas.microsoft.com/office/drawing/2014/main" id="{F6A126C3-0FB3-444E-3C8A-35411BA35816}"/>
                </a:ext>
              </a:extLst>
            </p:cNvPr>
            <p:cNvSpPr txBox="1">
              <a:spLocks noChangeArrowheads="1"/>
            </p:cNvSpPr>
            <p:nvPr/>
          </p:nvSpPr>
          <p:spPr bwMode="auto">
            <a:xfrm>
              <a:off x="2112" y="2448"/>
              <a:ext cx="240"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1000" b="1">
                  <a:solidFill>
                    <a:srgbClr val="000000"/>
                  </a:solidFill>
                  <a:latin typeface="Arial" panose="020B0604020202020204" pitchFamily="34" charset="0"/>
                </a:rPr>
                <a:t>e</a:t>
              </a:r>
              <a:r>
                <a:rPr lang="en-US" altLang="en-HR" sz="1000" b="1" baseline="30000">
                  <a:solidFill>
                    <a:srgbClr val="000000"/>
                  </a:solidFill>
                  <a:latin typeface="Arial" panose="020B0604020202020204" pitchFamily="34" charset="0"/>
                </a:rPr>
                <a:t>-</a:t>
              </a:r>
              <a:endParaRPr lang="en-US" altLang="en-HR" sz="1000" b="1">
                <a:solidFill>
                  <a:srgbClr val="000000"/>
                </a:solidFill>
                <a:latin typeface="Arial" panose="020B0604020202020204" pitchFamily="34" charset="0"/>
              </a:endParaRPr>
            </a:p>
          </p:txBody>
        </p:sp>
        <p:sp>
          <p:nvSpPr>
            <p:cNvPr id="72727" name="Text Box 1121">
              <a:extLst>
                <a:ext uri="{FF2B5EF4-FFF2-40B4-BE49-F238E27FC236}">
                  <a16:creationId xmlns:a16="http://schemas.microsoft.com/office/drawing/2014/main" id="{25B0EE58-E937-8BA9-3893-4096D7E0A010}"/>
                </a:ext>
              </a:extLst>
            </p:cNvPr>
            <p:cNvSpPr txBox="1">
              <a:spLocks noChangeArrowheads="1"/>
            </p:cNvSpPr>
            <p:nvPr/>
          </p:nvSpPr>
          <p:spPr bwMode="auto">
            <a:xfrm>
              <a:off x="2208" y="2640"/>
              <a:ext cx="38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1000" b="1">
                  <a:solidFill>
                    <a:srgbClr val="000000"/>
                  </a:solidFill>
                  <a:latin typeface="Arial" panose="020B0604020202020204" pitchFamily="34" charset="0"/>
                </a:rPr>
                <a:t>e</a:t>
              </a:r>
              <a:r>
                <a:rPr lang="en-US" altLang="en-HR" sz="1000" b="1" baseline="30000">
                  <a:solidFill>
                    <a:srgbClr val="000000"/>
                  </a:solidFill>
                  <a:latin typeface="Arial" panose="020B0604020202020204" pitchFamily="34" charset="0"/>
                </a:rPr>
                <a:t>-</a:t>
              </a:r>
              <a:endParaRPr lang="en-US" altLang="en-HR" sz="1000" b="1">
                <a:solidFill>
                  <a:srgbClr val="000000"/>
                </a:solidFill>
                <a:latin typeface="Arial" panose="020B0604020202020204" pitchFamily="34" charset="0"/>
              </a:endParaRPr>
            </a:p>
          </p:txBody>
        </p:sp>
        <p:sp>
          <p:nvSpPr>
            <p:cNvPr id="72728" name="Text Box 1122">
              <a:extLst>
                <a:ext uri="{FF2B5EF4-FFF2-40B4-BE49-F238E27FC236}">
                  <a16:creationId xmlns:a16="http://schemas.microsoft.com/office/drawing/2014/main" id="{F3159766-62C8-F5C6-8203-C4BE8D613349}"/>
                </a:ext>
              </a:extLst>
            </p:cNvPr>
            <p:cNvSpPr txBox="1">
              <a:spLocks noChangeArrowheads="1"/>
            </p:cNvSpPr>
            <p:nvPr/>
          </p:nvSpPr>
          <p:spPr bwMode="auto">
            <a:xfrm>
              <a:off x="1920" y="2928"/>
              <a:ext cx="768"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baseline="30000">
                  <a:solidFill>
                    <a:srgbClr val="000000"/>
                  </a:solidFill>
                  <a:latin typeface="Arial" panose="020B0604020202020204" pitchFamily="34" charset="0"/>
                </a:rPr>
                <a:t> </a:t>
              </a:r>
              <a:r>
                <a:rPr lang="en-US" altLang="en-HR" sz="900" b="1">
                  <a:solidFill>
                    <a:srgbClr val="000000"/>
                  </a:solidFill>
                  <a:latin typeface="Arial" panose="020B0604020202020204" pitchFamily="34" charset="0"/>
                </a:rPr>
                <a:t>e</a:t>
              </a:r>
              <a:r>
                <a:rPr lang="en-US" altLang="en-HR" sz="900" b="1" baseline="30000">
                  <a:solidFill>
                    <a:srgbClr val="000000"/>
                  </a:solidFill>
                  <a:latin typeface="Arial" panose="020B0604020202020204" pitchFamily="34" charset="0"/>
                </a:rPr>
                <a:t>+ </a:t>
              </a:r>
              <a:endParaRPr lang="en-US" altLang="en-HR" sz="1800" b="1">
                <a:solidFill>
                  <a:srgbClr val="000000"/>
                </a:solidFill>
                <a:latin typeface="Arial" panose="020B0604020202020204" pitchFamily="34" charset="0"/>
              </a:endParaRPr>
            </a:p>
          </p:txBody>
        </p:sp>
        <p:sp>
          <p:nvSpPr>
            <p:cNvPr id="72729" name="Text Box 1123">
              <a:extLst>
                <a:ext uri="{FF2B5EF4-FFF2-40B4-BE49-F238E27FC236}">
                  <a16:creationId xmlns:a16="http://schemas.microsoft.com/office/drawing/2014/main" id="{C194443D-7C2D-4D71-8B90-5A7EC291A4E5}"/>
                </a:ext>
              </a:extLst>
            </p:cNvPr>
            <p:cNvSpPr txBox="1">
              <a:spLocks noChangeArrowheads="1"/>
            </p:cNvSpPr>
            <p:nvPr/>
          </p:nvSpPr>
          <p:spPr bwMode="auto">
            <a:xfrm>
              <a:off x="1872" y="2064"/>
              <a:ext cx="912"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baseline="30000">
                  <a:solidFill>
                    <a:srgbClr val="000000"/>
                  </a:solidFill>
                  <a:latin typeface="Arial" panose="020B0604020202020204" pitchFamily="34" charset="0"/>
                </a:rPr>
                <a:t> </a:t>
              </a:r>
              <a:r>
                <a:rPr lang="en-US" altLang="en-HR" sz="900" b="1">
                  <a:solidFill>
                    <a:srgbClr val="000000"/>
                  </a:solidFill>
                  <a:latin typeface="Arial" panose="020B0604020202020204" pitchFamily="34" charset="0"/>
                </a:rPr>
                <a:t>e</a:t>
              </a:r>
              <a:r>
                <a:rPr lang="en-US" altLang="en-HR" sz="900" b="1" baseline="30000">
                  <a:solidFill>
                    <a:srgbClr val="000000"/>
                  </a:solidFill>
                  <a:latin typeface="Arial" panose="020B0604020202020204" pitchFamily="34" charset="0"/>
                </a:rPr>
                <a:t>+ </a:t>
              </a:r>
              <a:endParaRPr lang="en-US" altLang="en-HR" sz="1800" b="1">
                <a:solidFill>
                  <a:srgbClr val="000000"/>
                </a:solidFill>
                <a:latin typeface="Arial" panose="020B0604020202020204" pitchFamily="34" charset="0"/>
              </a:endParaRPr>
            </a:p>
          </p:txBody>
        </p:sp>
      </p:grpSp>
      <p:sp>
        <p:nvSpPr>
          <p:cNvPr id="72717" name="Text Box 1124">
            <a:extLst>
              <a:ext uri="{FF2B5EF4-FFF2-40B4-BE49-F238E27FC236}">
                <a16:creationId xmlns:a16="http://schemas.microsoft.com/office/drawing/2014/main" id="{DFEC7EAC-D709-9ECC-0385-71BD815451AE}"/>
              </a:ext>
            </a:extLst>
          </p:cNvPr>
          <p:cNvSpPr txBox="1">
            <a:spLocks noChangeArrowheads="1"/>
          </p:cNvSpPr>
          <p:nvPr/>
        </p:nvSpPr>
        <p:spPr bwMode="auto">
          <a:xfrm>
            <a:off x="914400" y="5867400"/>
            <a:ext cx="7543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1800" b="1">
                <a:solidFill>
                  <a:srgbClr val="618FFD"/>
                </a:solidFill>
                <a:latin typeface="Arial" panose="020B0604020202020204" pitchFamily="34" charset="0"/>
              </a:rPr>
              <a:t>*</a:t>
            </a:r>
            <a:r>
              <a:rPr lang="ta-IN" altLang="en-HR" b="1">
                <a:solidFill>
                  <a:srgbClr val="618FFD"/>
                </a:solidFill>
                <a:latin typeface="Arial" panose="020B0604020202020204" pitchFamily="34" charset="0"/>
              </a:rPr>
              <a:t>Uočite</a:t>
            </a:r>
            <a:r>
              <a:rPr lang="en-US" altLang="en-HR" b="1">
                <a:solidFill>
                  <a:srgbClr val="618FFD"/>
                </a:solidFill>
                <a:latin typeface="Arial" panose="020B0604020202020204" pitchFamily="34" charset="0"/>
              </a:rPr>
              <a:t>: </a:t>
            </a:r>
            <a:r>
              <a:rPr lang="ta-IN" altLang="en-HR" b="1">
                <a:solidFill>
                  <a:srgbClr val="618FFD"/>
                </a:solidFill>
                <a:latin typeface="Arial" panose="020B0604020202020204" pitchFamily="34" charset="0"/>
              </a:rPr>
              <a:t>Stvaraju se samo fotoni, elektroni i pozitroni</a:t>
            </a:r>
            <a:endParaRPr lang="en-US" altLang="en-HR" b="1">
              <a:solidFill>
                <a:srgbClr val="618FFD"/>
              </a:solidFill>
              <a:latin typeface="Arial" panose="020B0604020202020204"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0146" name="Rectangle 2">
            <a:extLst>
              <a:ext uri="{FF2B5EF4-FFF2-40B4-BE49-F238E27FC236}">
                <a16:creationId xmlns:a16="http://schemas.microsoft.com/office/drawing/2014/main" id="{D44A7687-2F48-6221-39EE-C08A8C383375}"/>
              </a:ext>
            </a:extLst>
          </p:cNvPr>
          <p:cNvSpPr>
            <a:spLocks noGrp="1" noChangeArrowheads="1"/>
          </p:cNvSpPr>
          <p:nvPr>
            <p:ph type="title"/>
          </p:nvPr>
        </p:nvSpPr>
        <p:spPr>
          <a:xfrm>
            <a:off x="1828800" y="84138"/>
            <a:ext cx="5486400" cy="508000"/>
          </a:xfrm>
        </p:spPr>
        <p:txBody>
          <a:bodyPr/>
          <a:lstStyle/>
          <a:p>
            <a:pPr eaLnBrk="1" hangingPunct="1">
              <a:defRPr/>
            </a:pPr>
            <a:r>
              <a:rPr lang="en-US" altLang="en-HR">
                <a:ea typeface="ＭＳ Ｐゴシック" panose="020B0600070205080204" pitchFamily="34" charset="-128"/>
              </a:rPr>
              <a:t>Hadronski kalorimetar</a:t>
            </a:r>
          </a:p>
        </p:txBody>
      </p:sp>
      <p:sp>
        <p:nvSpPr>
          <p:cNvPr id="73730" name="Footer Placeholder 4">
            <a:extLst>
              <a:ext uri="{FF2B5EF4-FFF2-40B4-BE49-F238E27FC236}">
                <a16:creationId xmlns:a16="http://schemas.microsoft.com/office/drawing/2014/main" id="{D7DED2C1-C004-CD93-7942-D94F6F57C8B3}"/>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hr-HR" altLang="en-HR" sz="1000">
                <a:solidFill>
                  <a:schemeClr val="bg2"/>
                </a:solidFill>
                <a:latin typeface="Helvetica" pitchFamily="2" charset="0"/>
              </a:rPr>
              <a:t>Mirko Planinić</a:t>
            </a:r>
            <a:endParaRPr lang="en-US" altLang="en-HR" sz="1400"/>
          </a:p>
        </p:txBody>
      </p:sp>
      <p:sp>
        <p:nvSpPr>
          <p:cNvPr id="73731" name="Rectangle 3">
            <a:extLst>
              <a:ext uri="{FF2B5EF4-FFF2-40B4-BE49-F238E27FC236}">
                <a16:creationId xmlns:a16="http://schemas.microsoft.com/office/drawing/2014/main" id="{94B7DC0E-16EA-1EF7-99EC-3303ECBDD8A8}"/>
              </a:ext>
            </a:extLst>
          </p:cNvPr>
          <p:cNvSpPr>
            <a:spLocks noChangeArrowheads="1"/>
          </p:cNvSpPr>
          <p:nvPr/>
        </p:nvSpPr>
        <p:spPr bwMode="auto">
          <a:xfrm>
            <a:off x="0" y="3962400"/>
            <a:ext cx="9144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endParaRPr lang="en-HR" altLang="en-HR"/>
          </a:p>
        </p:txBody>
      </p:sp>
      <p:sp>
        <p:nvSpPr>
          <p:cNvPr id="73732" name="Text Box 4">
            <a:extLst>
              <a:ext uri="{FF2B5EF4-FFF2-40B4-BE49-F238E27FC236}">
                <a16:creationId xmlns:a16="http://schemas.microsoft.com/office/drawing/2014/main" id="{0C11A3C7-957B-872E-3C10-983A54F33D51}"/>
              </a:ext>
            </a:extLst>
          </p:cNvPr>
          <p:cNvSpPr txBox="1">
            <a:spLocks noChangeArrowheads="1"/>
          </p:cNvSpPr>
          <p:nvPr/>
        </p:nvSpPr>
        <p:spPr bwMode="auto">
          <a:xfrm>
            <a:off x="660400" y="873125"/>
            <a:ext cx="696753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en-US" altLang="en-HR">
                <a:solidFill>
                  <a:schemeClr val="bg2"/>
                </a:solidFill>
              </a:rPr>
              <a:t>Hadronski pljusak : ulazni hadron </a:t>
            </a:r>
            <a:r>
              <a:rPr lang="en-US" altLang="en-HR">
                <a:solidFill>
                  <a:schemeClr val="bg2"/>
                </a:solidFill>
                <a:sym typeface="Wingdings" pitchFamily="2" charset="2"/>
              </a:rPr>
              <a:t> neelasti</a:t>
            </a:r>
            <a:r>
              <a:rPr lang="hr-HR" altLang="en-HR">
                <a:solidFill>
                  <a:schemeClr val="bg2"/>
                </a:solidFill>
                <a:sym typeface="Wingdings" pitchFamily="2" charset="2"/>
              </a:rPr>
              <a:t>čni sudar </a:t>
            </a:r>
          </a:p>
          <a:p>
            <a:r>
              <a:rPr lang="en-US" altLang="en-HR">
                <a:solidFill>
                  <a:schemeClr val="bg2"/>
                </a:solidFill>
                <a:sym typeface="Wingdings" pitchFamily="2" charset="2"/>
              </a:rPr>
              <a:t>proizvodnja sekundarnog hadrona …</a:t>
            </a:r>
            <a:endParaRPr lang="en-US" altLang="en-HR">
              <a:solidFill>
                <a:schemeClr val="bg2"/>
              </a:solidFill>
            </a:endParaRPr>
          </a:p>
        </p:txBody>
      </p:sp>
      <p:sp>
        <p:nvSpPr>
          <p:cNvPr id="73733" name="Text Box 5">
            <a:extLst>
              <a:ext uri="{FF2B5EF4-FFF2-40B4-BE49-F238E27FC236}">
                <a16:creationId xmlns:a16="http://schemas.microsoft.com/office/drawing/2014/main" id="{D2EF763C-0441-F1FD-3B96-805FA961FC3B}"/>
              </a:ext>
            </a:extLst>
          </p:cNvPr>
          <p:cNvSpPr txBox="1">
            <a:spLocks noChangeArrowheads="1"/>
          </p:cNvSpPr>
          <p:nvPr/>
        </p:nvSpPr>
        <p:spPr bwMode="auto">
          <a:xfrm>
            <a:off x="804863" y="2208213"/>
            <a:ext cx="1841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endParaRPr lang="en-GB" altLang="en-HR"/>
          </a:p>
        </p:txBody>
      </p:sp>
      <p:sp>
        <p:nvSpPr>
          <p:cNvPr id="73734" name="Text Box 6">
            <a:extLst>
              <a:ext uri="{FF2B5EF4-FFF2-40B4-BE49-F238E27FC236}">
                <a16:creationId xmlns:a16="http://schemas.microsoft.com/office/drawing/2014/main" id="{500D56FB-0CCD-161F-8E82-DE8B3CE52893}"/>
              </a:ext>
            </a:extLst>
          </p:cNvPr>
          <p:cNvSpPr txBox="1">
            <a:spLocks noChangeArrowheads="1"/>
          </p:cNvSpPr>
          <p:nvPr/>
        </p:nvSpPr>
        <p:spPr bwMode="auto">
          <a:xfrm>
            <a:off x="271463" y="2028825"/>
            <a:ext cx="794385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endParaRPr lang="en-US" altLang="en-HR">
              <a:solidFill>
                <a:schemeClr val="bg2"/>
              </a:solidFill>
            </a:endParaRPr>
          </a:p>
          <a:p>
            <a:pPr>
              <a:buFont typeface="Wingdings" pitchFamily="2" charset="2"/>
              <a:buChar char="Ø"/>
            </a:pPr>
            <a:r>
              <a:rPr lang="en-US" altLang="en-HR">
                <a:solidFill>
                  <a:schemeClr val="bg2"/>
                </a:solidFill>
              </a:rPr>
              <a:t>λ je velik u odnosu na X</a:t>
            </a:r>
            <a:r>
              <a:rPr lang="en-US" altLang="en-HR" baseline="-25000">
                <a:solidFill>
                  <a:schemeClr val="bg2"/>
                </a:solidFill>
              </a:rPr>
              <a:t>0 </a:t>
            </a:r>
            <a:r>
              <a:rPr lang="en-US" altLang="en-HR">
                <a:solidFill>
                  <a:schemeClr val="bg2"/>
                </a:solidFill>
                <a:sym typeface="Wingdings" pitchFamily="2" charset="2"/>
              </a:rPr>
              <a:t>Hacal su veliki u odnosu na Ecal</a:t>
            </a:r>
          </a:p>
          <a:p>
            <a:endParaRPr lang="en-US" altLang="en-HR">
              <a:solidFill>
                <a:schemeClr val="bg2"/>
              </a:solidFill>
              <a:sym typeface="Wingdings" pitchFamily="2" charset="2"/>
            </a:endParaRPr>
          </a:p>
          <a:p>
            <a:pPr>
              <a:buFont typeface="Wingdings" pitchFamily="2" charset="2"/>
              <a:buChar char="Ø"/>
            </a:pPr>
            <a:r>
              <a:rPr lang="en-US" altLang="en-HR">
                <a:solidFill>
                  <a:schemeClr val="bg2"/>
                </a:solidFill>
                <a:sym typeface="Wingdings" pitchFamily="2" charset="2"/>
              </a:rPr>
              <a:t>U hadronskoj kaskadi 30 % energije se gubi </a:t>
            </a:r>
          </a:p>
          <a:p>
            <a:pPr>
              <a:buFont typeface="Wingdings" pitchFamily="2" charset="2"/>
              <a:buNone/>
            </a:pPr>
            <a:r>
              <a:rPr lang="en-US" altLang="en-HR">
                <a:solidFill>
                  <a:schemeClr val="bg2"/>
                </a:solidFill>
                <a:sym typeface="Wingdings" pitchFamily="2" charset="2"/>
              </a:rPr>
              <a:t>(razbijanje jezgre,nuklearna pobudjenja, evaporacija neutrona)</a:t>
            </a:r>
          </a:p>
          <a:p>
            <a:pPr>
              <a:buFont typeface="Wingdings" pitchFamily="2" charset="2"/>
              <a:buNone/>
            </a:pPr>
            <a:endParaRPr lang="en-US" altLang="en-HR">
              <a:solidFill>
                <a:schemeClr val="bg2"/>
              </a:solidFill>
            </a:endParaRPr>
          </a:p>
        </p:txBody>
      </p:sp>
      <p:pic>
        <p:nvPicPr>
          <p:cNvPr id="73735" name="Picture 7" descr="hadshower">
            <a:extLst>
              <a:ext uri="{FF2B5EF4-FFF2-40B4-BE49-F238E27FC236}">
                <a16:creationId xmlns:a16="http://schemas.microsoft.com/office/drawing/2014/main" id="{6C12FA61-9810-4829-FBE4-2ADF6D391A7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3962400"/>
            <a:ext cx="3613150" cy="276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zoom/>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Footer Placeholder 3">
            <a:extLst>
              <a:ext uri="{FF2B5EF4-FFF2-40B4-BE49-F238E27FC236}">
                <a16:creationId xmlns:a16="http://schemas.microsoft.com/office/drawing/2014/main" id="{CFA82E34-8075-5A7A-B6A4-044A33FDF740}"/>
              </a:ext>
            </a:extLst>
          </p:cNvPr>
          <p:cNvSpPr>
            <a:spLocks noGrp="1" noChangeArrowheads="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en-US" altLang="en-HR" sz="1400">
                <a:solidFill>
                  <a:srgbClr val="000000"/>
                </a:solidFill>
              </a:rPr>
              <a:t>HST2000</a:t>
            </a:r>
          </a:p>
        </p:txBody>
      </p:sp>
      <p:sp>
        <p:nvSpPr>
          <p:cNvPr id="24579" name="Rectangle 3">
            <a:extLst>
              <a:ext uri="{FF2B5EF4-FFF2-40B4-BE49-F238E27FC236}">
                <a16:creationId xmlns:a16="http://schemas.microsoft.com/office/drawing/2014/main" id="{966CEA3A-FF9F-5112-6F14-AAA518FC65FB}"/>
              </a:ext>
            </a:extLst>
          </p:cNvPr>
          <p:cNvSpPr>
            <a:spLocks noGrp="1" noChangeArrowheads="1"/>
          </p:cNvSpPr>
          <p:nvPr>
            <p:ph type="title"/>
          </p:nvPr>
        </p:nvSpPr>
        <p:spPr>
          <a:ln>
            <a:solidFill>
              <a:schemeClr val="tx1"/>
            </a:solidFill>
            <a:miter lim="800000"/>
            <a:headEnd/>
            <a:tailEnd/>
          </a:ln>
        </p:spPr>
        <p:txBody>
          <a:bodyPr/>
          <a:lstStyle/>
          <a:p>
            <a:pPr>
              <a:defRPr/>
            </a:pPr>
            <a:r>
              <a:rPr lang="ta-IN" dirty="0">
                <a:solidFill>
                  <a:schemeClr val="hlink"/>
                </a:solidFill>
                <a:cs typeface="+mj-cs"/>
              </a:rPr>
              <a:t>Hadronska kaskada</a:t>
            </a:r>
            <a:endParaRPr lang="en-US" sz="2800" b="0" dirty="0">
              <a:cs typeface="+mj-cs"/>
            </a:endParaRPr>
          </a:p>
        </p:txBody>
      </p:sp>
      <p:sp>
        <p:nvSpPr>
          <p:cNvPr id="74755" name="Rectangle 4">
            <a:extLst>
              <a:ext uri="{FF2B5EF4-FFF2-40B4-BE49-F238E27FC236}">
                <a16:creationId xmlns:a16="http://schemas.microsoft.com/office/drawing/2014/main" id="{32C68C31-2B57-5454-67C6-4F270D08EAA4}"/>
              </a:ext>
            </a:extLst>
          </p:cNvPr>
          <p:cNvSpPr>
            <a:spLocks noChangeArrowheads="1"/>
          </p:cNvSpPr>
          <p:nvPr/>
        </p:nvSpPr>
        <p:spPr bwMode="auto">
          <a:xfrm>
            <a:off x="1828800" y="3810000"/>
            <a:ext cx="76200" cy="76200"/>
          </a:xfrm>
          <a:prstGeom prst="rect">
            <a:avLst/>
          </a:prstGeom>
          <a:solidFill>
            <a:schemeClr val="bg1"/>
          </a:solidFill>
          <a:ln w="12700">
            <a:solidFill>
              <a:schemeClr val="tx1"/>
            </a:solidFill>
            <a:miter lim="800000"/>
            <a:headEnd type="none" w="sm" len="sm"/>
            <a:tailEnd type="none" w="sm" len="sm"/>
          </a:ln>
        </p:spPr>
        <p:txBody>
          <a:bodyPr wrap="none" anchor="ct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endParaRPr lang="en-HR" altLang="en-HR" sz="1800" b="1">
              <a:solidFill>
                <a:srgbClr val="000000"/>
              </a:solidFill>
              <a:latin typeface="Arial" panose="020B0604020202020204" pitchFamily="34" charset="0"/>
            </a:endParaRPr>
          </a:p>
        </p:txBody>
      </p:sp>
      <p:sp>
        <p:nvSpPr>
          <p:cNvPr id="74756" name="Rectangle 5">
            <a:extLst>
              <a:ext uri="{FF2B5EF4-FFF2-40B4-BE49-F238E27FC236}">
                <a16:creationId xmlns:a16="http://schemas.microsoft.com/office/drawing/2014/main" id="{BCE9C36C-28AE-E3BC-6532-38A62E90AD15}"/>
              </a:ext>
            </a:extLst>
          </p:cNvPr>
          <p:cNvSpPr>
            <a:spLocks noChangeArrowheads="1"/>
          </p:cNvSpPr>
          <p:nvPr/>
        </p:nvSpPr>
        <p:spPr bwMode="auto">
          <a:xfrm>
            <a:off x="914400" y="2743200"/>
            <a:ext cx="5638800" cy="2819400"/>
          </a:xfrm>
          <a:prstGeom prst="rect">
            <a:avLst/>
          </a:prstGeom>
          <a:solidFill>
            <a:schemeClr val="bg2"/>
          </a:solidFill>
          <a:ln w="38100">
            <a:solidFill>
              <a:schemeClr val="tx2"/>
            </a:solidFill>
            <a:miter lim="800000"/>
            <a:headEnd type="none" w="sm" len="sm"/>
            <a:tailEnd type="none" w="sm" len="sm"/>
          </a:ln>
        </p:spPr>
        <p:txBody>
          <a:bodyPr wrap="none" anchor="ct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endParaRPr lang="en-HR" altLang="en-HR" sz="1800" b="1">
              <a:solidFill>
                <a:srgbClr val="000000"/>
              </a:solidFill>
              <a:latin typeface="Arial" panose="020B0604020202020204" pitchFamily="34" charset="0"/>
            </a:endParaRPr>
          </a:p>
        </p:txBody>
      </p:sp>
      <p:sp>
        <p:nvSpPr>
          <p:cNvPr id="74757" name="Line 6">
            <a:extLst>
              <a:ext uri="{FF2B5EF4-FFF2-40B4-BE49-F238E27FC236}">
                <a16:creationId xmlns:a16="http://schemas.microsoft.com/office/drawing/2014/main" id="{B11513FC-1B86-9F33-3EF1-06D67ECEDDD2}"/>
              </a:ext>
            </a:extLst>
          </p:cNvPr>
          <p:cNvSpPr>
            <a:spLocks noChangeShapeType="1"/>
          </p:cNvSpPr>
          <p:nvPr/>
        </p:nvSpPr>
        <p:spPr bwMode="auto">
          <a:xfrm>
            <a:off x="228600" y="4114800"/>
            <a:ext cx="2209800" cy="0"/>
          </a:xfrm>
          <a:prstGeom prst="line">
            <a:avLst/>
          </a:prstGeom>
          <a:noFill/>
          <a:ln w="57150">
            <a:solidFill>
              <a:schemeClr val="accent2"/>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HR"/>
          </a:p>
        </p:txBody>
      </p:sp>
      <p:sp>
        <p:nvSpPr>
          <p:cNvPr id="74758" name="Text Box 8">
            <a:extLst>
              <a:ext uri="{FF2B5EF4-FFF2-40B4-BE49-F238E27FC236}">
                <a16:creationId xmlns:a16="http://schemas.microsoft.com/office/drawing/2014/main" id="{85D2D8F3-E5D7-DFCB-E355-9BC428F0774E}"/>
              </a:ext>
            </a:extLst>
          </p:cNvPr>
          <p:cNvSpPr txBox="1">
            <a:spLocks noChangeArrowheads="1"/>
          </p:cNvSpPr>
          <p:nvPr/>
        </p:nvSpPr>
        <p:spPr bwMode="auto">
          <a:xfrm>
            <a:off x="1524000" y="1828800"/>
            <a:ext cx="6400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endParaRPr lang="en-HR" altLang="en-HR" sz="1800" b="1">
              <a:solidFill>
                <a:srgbClr val="000000"/>
              </a:solidFill>
              <a:latin typeface="Arial" panose="020B0604020202020204" pitchFamily="34" charset="0"/>
            </a:endParaRPr>
          </a:p>
        </p:txBody>
      </p:sp>
      <p:sp>
        <p:nvSpPr>
          <p:cNvPr id="74759" name="Line 9">
            <a:extLst>
              <a:ext uri="{FF2B5EF4-FFF2-40B4-BE49-F238E27FC236}">
                <a16:creationId xmlns:a16="http://schemas.microsoft.com/office/drawing/2014/main" id="{D159DF32-95A9-2C59-E212-01CA471C87D2}"/>
              </a:ext>
            </a:extLst>
          </p:cNvPr>
          <p:cNvSpPr>
            <a:spLocks noChangeShapeType="1"/>
          </p:cNvSpPr>
          <p:nvPr/>
        </p:nvSpPr>
        <p:spPr bwMode="auto">
          <a:xfrm flipV="1">
            <a:off x="2438400" y="3505200"/>
            <a:ext cx="762000" cy="609600"/>
          </a:xfrm>
          <a:prstGeom prst="line">
            <a:avLst/>
          </a:prstGeom>
          <a:noFill/>
          <a:ln w="57150">
            <a:solidFill>
              <a:srgbClr val="FF3300"/>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760" name="Text Box 10">
            <a:extLst>
              <a:ext uri="{FF2B5EF4-FFF2-40B4-BE49-F238E27FC236}">
                <a16:creationId xmlns:a16="http://schemas.microsoft.com/office/drawing/2014/main" id="{A9E43C2C-5C96-F45C-B23A-30D9FE0AAFBC}"/>
              </a:ext>
            </a:extLst>
          </p:cNvPr>
          <p:cNvSpPr txBox="1">
            <a:spLocks noChangeArrowheads="1"/>
          </p:cNvSpPr>
          <p:nvPr/>
        </p:nvSpPr>
        <p:spPr bwMode="auto">
          <a:xfrm>
            <a:off x="2438400" y="3581400"/>
            <a:ext cx="3048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1000" b="1">
                <a:solidFill>
                  <a:srgbClr val="000000"/>
                </a:solidFill>
                <a:latin typeface="Arial" panose="020B0604020202020204" pitchFamily="34" charset="0"/>
              </a:rPr>
              <a:t>p</a:t>
            </a:r>
          </a:p>
        </p:txBody>
      </p:sp>
      <p:sp>
        <p:nvSpPr>
          <p:cNvPr id="74761" name="Line 11">
            <a:extLst>
              <a:ext uri="{FF2B5EF4-FFF2-40B4-BE49-F238E27FC236}">
                <a16:creationId xmlns:a16="http://schemas.microsoft.com/office/drawing/2014/main" id="{A211306E-F527-871C-01BE-113B2DFAB8AB}"/>
              </a:ext>
            </a:extLst>
          </p:cNvPr>
          <p:cNvSpPr>
            <a:spLocks noChangeShapeType="1"/>
          </p:cNvSpPr>
          <p:nvPr/>
        </p:nvSpPr>
        <p:spPr bwMode="auto">
          <a:xfrm flipV="1">
            <a:off x="2438400" y="3810000"/>
            <a:ext cx="1066800" cy="304800"/>
          </a:xfrm>
          <a:prstGeom prst="line">
            <a:avLst/>
          </a:prstGeom>
          <a:noFill/>
          <a:ln w="28575">
            <a:solidFill>
              <a:srgbClr val="CC9900"/>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762" name="Text Box 12">
            <a:extLst>
              <a:ext uri="{FF2B5EF4-FFF2-40B4-BE49-F238E27FC236}">
                <a16:creationId xmlns:a16="http://schemas.microsoft.com/office/drawing/2014/main" id="{F4DEFEE2-6F9B-CD31-C8C4-4D9DA0CC71D8}"/>
              </a:ext>
            </a:extLst>
          </p:cNvPr>
          <p:cNvSpPr txBox="1">
            <a:spLocks noChangeArrowheads="1"/>
          </p:cNvSpPr>
          <p:nvPr/>
        </p:nvSpPr>
        <p:spPr bwMode="auto">
          <a:xfrm>
            <a:off x="3048000" y="3733800"/>
            <a:ext cx="2286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a:solidFill>
                  <a:srgbClr val="000000"/>
                </a:solidFill>
                <a:latin typeface="Arial" panose="020B0604020202020204" pitchFamily="34" charset="0"/>
              </a:rPr>
              <a:t>n</a:t>
            </a:r>
          </a:p>
        </p:txBody>
      </p:sp>
      <p:sp>
        <p:nvSpPr>
          <p:cNvPr id="74763" name="Text Box 20">
            <a:extLst>
              <a:ext uri="{FF2B5EF4-FFF2-40B4-BE49-F238E27FC236}">
                <a16:creationId xmlns:a16="http://schemas.microsoft.com/office/drawing/2014/main" id="{D32F4A06-F367-2521-2759-0069DACC52A6}"/>
              </a:ext>
            </a:extLst>
          </p:cNvPr>
          <p:cNvSpPr txBox="1">
            <a:spLocks noChangeArrowheads="1"/>
          </p:cNvSpPr>
          <p:nvPr/>
        </p:nvSpPr>
        <p:spPr bwMode="auto">
          <a:xfrm>
            <a:off x="6172200" y="3886200"/>
            <a:ext cx="304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a:solidFill>
                  <a:srgbClr val="000000"/>
                </a:solidFill>
                <a:latin typeface="Arial" panose="020B0604020202020204" pitchFamily="34" charset="0"/>
                <a:sym typeface="Symbol" pitchFamily="2" charset="2"/>
              </a:rPr>
              <a:t></a:t>
            </a:r>
            <a:endParaRPr lang="en-US" altLang="en-HR" sz="900" b="1">
              <a:solidFill>
                <a:srgbClr val="000000"/>
              </a:solidFill>
              <a:latin typeface="Arial" panose="020B0604020202020204" pitchFamily="34" charset="0"/>
            </a:endParaRPr>
          </a:p>
        </p:txBody>
      </p:sp>
      <p:sp>
        <p:nvSpPr>
          <p:cNvPr id="74764" name="Text Box 21">
            <a:extLst>
              <a:ext uri="{FF2B5EF4-FFF2-40B4-BE49-F238E27FC236}">
                <a16:creationId xmlns:a16="http://schemas.microsoft.com/office/drawing/2014/main" id="{BEF24904-D050-5BDD-0421-BFA7EE4455BC}"/>
              </a:ext>
            </a:extLst>
          </p:cNvPr>
          <p:cNvSpPr txBox="1">
            <a:spLocks noChangeArrowheads="1"/>
          </p:cNvSpPr>
          <p:nvPr/>
        </p:nvSpPr>
        <p:spPr bwMode="auto">
          <a:xfrm>
            <a:off x="898525" y="5595938"/>
            <a:ext cx="70262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en-US" altLang="en-HR" sz="1800" b="1">
                <a:solidFill>
                  <a:srgbClr val="618FFD"/>
                </a:solidFill>
                <a:latin typeface="Arial" panose="020B0604020202020204" pitchFamily="34" charset="0"/>
              </a:rPr>
              <a:t>*</a:t>
            </a:r>
            <a:r>
              <a:rPr lang="ta-IN" altLang="en-HR" sz="1800" b="1">
                <a:solidFill>
                  <a:srgbClr val="618FFD"/>
                </a:solidFill>
                <a:latin typeface="Arial" panose="020B0604020202020204" pitchFamily="34" charset="0"/>
              </a:rPr>
              <a:t>Uočite</a:t>
            </a:r>
            <a:r>
              <a:rPr lang="en-US" altLang="en-HR" sz="1800" b="1">
                <a:solidFill>
                  <a:srgbClr val="618FFD"/>
                </a:solidFill>
                <a:latin typeface="Arial" panose="020B0604020202020204" pitchFamily="34" charset="0"/>
              </a:rPr>
              <a:t>: </a:t>
            </a:r>
            <a:r>
              <a:rPr lang="ta-IN" altLang="en-HR" sz="1800" b="1">
                <a:solidFill>
                  <a:srgbClr val="618FFD"/>
                </a:solidFill>
                <a:latin typeface="Arial" panose="020B0604020202020204" pitchFamily="34" charset="0"/>
              </a:rPr>
              <a:t>proizvode se različite čestice</a:t>
            </a:r>
            <a:r>
              <a:rPr lang="en-US" altLang="en-HR" sz="1800" b="1">
                <a:solidFill>
                  <a:srgbClr val="618FFD"/>
                </a:solidFill>
                <a:latin typeface="Arial" panose="020B0604020202020204" pitchFamily="34" charset="0"/>
              </a:rPr>
              <a:t> p, n, </a:t>
            </a:r>
            <a:r>
              <a:rPr lang="en-US" altLang="en-HR" sz="1800" b="1">
                <a:solidFill>
                  <a:srgbClr val="618FFD"/>
                </a:solidFill>
                <a:latin typeface="Arial" panose="020B0604020202020204" pitchFamily="34" charset="0"/>
                <a:sym typeface="Symbol" pitchFamily="2" charset="2"/>
              </a:rPr>
              <a:t>, , , , </a:t>
            </a:r>
            <a:endParaRPr lang="en-US" altLang="en-HR" sz="1800" b="1">
              <a:solidFill>
                <a:srgbClr val="000000"/>
              </a:solidFill>
              <a:latin typeface="Arial" panose="020B0604020202020204" pitchFamily="34" charset="0"/>
            </a:endParaRPr>
          </a:p>
        </p:txBody>
      </p:sp>
      <p:grpSp>
        <p:nvGrpSpPr>
          <p:cNvPr id="74765" name="Group 107">
            <a:extLst>
              <a:ext uri="{FF2B5EF4-FFF2-40B4-BE49-F238E27FC236}">
                <a16:creationId xmlns:a16="http://schemas.microsoft.com/office/drawing/2014/main" id="{2F1C7FFA-B556-9325-8296-0BDED2A2409F}"/>
              </a:ext>
            </a:extLst>
          </p:cNvPr>
          <p:cNvGrpSpPr>
            <a:grpSpLocks/>
          </p:cNvGrpSpPr>
          <p:nvPr/>
        </p:nvGrpSpPr>
        <p:grpSpPr bwMode="auto">
          <a:xfrm>
            <a:off x="2438400" y="4114800"/>
            <a:ext cx="3429000" cy="1828800"/>
            <a:chOff x="1536" y="2592"/>
            <a:chExt cx="2160" cy="1152"/>
          </a:xfrm>
        </p:grpSpPr>
        <p:sp>
          <p:nvSpPr>
            <p:cNvPr id="74836" name="Line 13">
              <a:extLst>
                <a:ext uri="{FF2B5EF4-FFF2-40B4-BE49-F238E27FC236}">
                  <a16:creationId xmlns:a16="http://schemas.microsoft.com/office/drawing/2014/main" id="{7479AF80-DD64-8C9B-0879-E0D5C5A1BD1A}"/>
                </a:ext>
              </a:extLst>
            </p:cNvPr>
            <p:cNvSpPr>
              <a:spLocks noChangeShapeType="1"/>
            </p:cNvSpPr>
            <p:nvPr/>
          </p:nvSpPr>
          <p:spPr bwMode="auto">
            <a:xfrm>
              <a:off x="1536" y="2592"/>
              <a:ext cx="384" cy="480"/>
            </a:xfrm>
            <a:prstGeom prst="line">
              <a:avLst/>
            </a:prstGeom>
            <a:noFill/>
            <a:ln w="28575">
              <a:solidFill>
                <a:srgbClr val="FF66FF"/>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837" name="Text Box 14">
              <a:extLst>
                <a:ext uri="{FF2B5EF4-FFF2-40B4-BE49-F238E27FC236}">
                  <a16:creationId xmlns:a16="http://schemas.microsoft.com/office/drawing/2014/main" id="{DEC805C3-730B-6972-577D-93EE2F46BF21}"/>
                </a:ext>
              </a:extLst>
            </p:cNvPr>
            <p:cNvSpPr txBox="1">
              <a:spLocks noChangeArrowheads="1"/>
            </p:cNvSpPr>
            <p:nvPr/>
          </p:nvSpPr>
          <p:spPr bwMode="auto">
            <a:xfrm>
              <a:off x="1824" y="2880"/>
              <a:ext cx="240"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1000" b="1">
                  <a:solidFill>
                    <a:srgbClr val="000000"/>
                  </a:solidFill>
                  <a:latin typeface="Arial" panose="020B0604020202020204" pitchFamily="34" charset="0"/>
                  <a:sym typeface="Symbol" pitchFamily="2" charset="2"/>
                </a:rPr>
                <a:t></a:t>
              </a:r>
              <a:r>
                <a:rPr lang="en-US" altLang="en-HR" sz="1000" b="1" baseline="30000">
                  <a:solidFill>
                    <a:srgbClr val="000000"/>
                  </a:solidFill>
                  <a:latin typeface="Arial" panose="020B0604020202020204" pitchFamily="34" charset="0"/>
                  <a:sym typeface="Symbol" pitchFamily="2" charset="2"/>
                </a:rPr>
                <a:t>-</a:t>
              </a:r>
              <a:endParaRPr lang="en-US" altLang="en-HR" sz="1000" b="1">
                <a:solidFill>
                  <a:srgbClr val="000000"/>
                </a:solidFill>
                <a:latin typeface="Arial" panose="020B0604020202020204" pitchFamily="34" charset="0"/>
              </a:endParaRPr>
            </a:p>
          </p:txBody>
        </p:sp>
        <p:sp>
          <p:nvSpPr>
            <p:cNvPr id="74838" name="Line 15">
              <a:extLst>
                <a:ext uri="{FF2B5EF4-FFF2-40B4-BE49-F238E27FC236}">
                  <a16:creationId xmlns:a16="http://schemas.microsoft.com/office/drawing/2014/main" id="{AC2823DC-453B-A1CA-0F24-4DEE4BA99FD0}"/>
                </a:ext>
              </a:extLst>
            </p:cNvPr>
            <p:cNvSpPr>
              <a:spLocks noChangeShapeType="1"/>
            </p:cNvSpPr>
            <p:nvPr/>
          </p:nvSpPr>
          <p:spPr bwMode="auto">
            <a:xfrm>
              <a:off x="1536" y="2592"/>
              <a:ext cx="816" cy="384"/>
            </a:xfrm>
            <a:prstGeom prst="line">
              <a:avLst/>
            </a:prstGeom>
            <a:noFill/>
            <a:ln w="19050">
              <a:solidFill>
                <a:srgbClr val="CC3399"/>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839" name="Text Box 16">
              <a:extLst>
                <a:ext uri="{FF2B5EF4-FFF2-40B4-BE49-F238E27FC236}">
                  <a16:creationId xmlns:a16="http://schemas.microsoft.com/office/drawing/2014/main" id="{EF8EC033-33F8-90BB-BD1E-EA306093AE8D}"/>
                </a:ext>
              </a:extLst>
            </p:cNvPr>
            <p:cNvSpPr txBox="1">
              <a:spLocks noChangeArrowheads="1"/>
            </p:cNvSpPr>
            <p:nvPr/>
          </p:nvSpPr>
          <p:spPr bwMode="auto">
            <a:xfrm>
              <a:off x="2160" y="2784"/>
              <a:ext cx="288"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a:solidFill>
                    <a:srgbClr val="000000"/>
                  </a:solidFill>
                  <a:latin typeface="Arial" panose="020B0604020202020204" pitchFamily="34" charset="0"/>
                  <a:sym typeface="Symbol" pitchFamily="2" charset="2"/>
                </a:rPr>
                <a:t></a:t>
              </a:r>
              <a:r>
                <a:rPr lang="en-US" altLang="en-HR" sz="900" b="1" baseline="30000">
                  <a:solidFill>
                    <a:srgbClr val="000000"/>
                  </a:solidFill>
                  <a:latin typeface="Arial" panose="020B0604020202020204" pitchFamily="34" charset="0"/>
                  <a:sym typeface="Symbol" pitchFamily="2" charset="2"/>
                </a:rPr>
                <a:t>+</a:t>
              </a:r>
              <a:endParaRPr lang="en-US" altLang="en-HR" sz="1000" b="1">
                <a:solidFill>
                  <a:srgbClr val="000000"/>
                </a:solidFill>
                <a:latin typeface="Arial" panose="020B0604020202020204" pitchFamily="34" charset="0"/>
              </a:endParaRPr>
            </a:p>
          </p:txBody>
        </p:sp>
        <p:sp>
          <p:nvSpPr>
            <p:cNvPr id="74840" name="Line 17">
              <a:extLst>
                <a:ext uri="{FF2B5EF4-FFF2-40B4-BE49-F238E27FC236}">
                  <a16:creationId xmlns:a16="http://schemas.microsoft.com/office/drawing/2014/main" id="{1EAFB054-2D67-98C7-8686-7A8B395B2AB0}"/>
                </a:ext>
              </a:extLst>
            </p:cNvPr>
            <p:cNvSpPr>
              <a:spLocks noChangeShapeType="1"/>
            </p:cNvSpPr>
            <p:nvPr/>
          </p:nvSpPr>
          <p:spPr bwMode="auto">
            <a:xfrm>
              <a:off x="1536" y="2592"/>
              <a:ext cx="1008" cy="576"/>
            </a:xfrm>
            <a:prstGeom prst="line">
              <a:avLst/>
            </a:prstGeom>
            <a:noFill/>
            <a:ln w="19050">
              <a:solidFill>
                <a:srgbClr val="990099"/>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841" name="Text Box 18">
              <a:extLst>
                <a:ext uri="{FF2B5EF4-FFF2-40B4-BE49-F238E27FC236}">
                  <a16:creationId xmlns:a16="http://schemas.microsoft.com/office/drawing/2014/main" id="{06EC56BB-EA3A-7F36-F544-D8A06E9D271C}"/>
                </a:ext>
              </a:extLst>
            </p:cNvPr>
            <p:cNvSpPr txBox="1">
              <a:spLocks noChangeArrowheads="1"/>
            </p:cNvSpPr>
            <p:nvPr/>
          </p:nvSpPr>
          <p:spPr bwMode="auto">
            <a:xfrm>
              <a:off x="2400" y="2976"/>
              <a:ext cx="240"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1000" b="1">
                  <a:solidFill>
                    <a:srgbClr val="000000"/>
                  </a:solidFill>
                  <a:latin typeface="Arial" panose="020B0604020202020204" pitchFamily="34" charset="0"/>
                  <a:sym typeface="Symbol" pitchFamily="2" charset="2"/>
                </a:rPr>
                <a:t></a:t>
              </a:r>
              <a:r>
                <a:rPr lang="en-US" altLang="en-HR" sz="1000" b="1" baseline="30000">
                  <a:solidFill>
                    <a:srgbClr val="000000"/>
                  </a:solidFill>
                  <a:latin typeface="Arial" panose="020B0604020202020204" pitchFamily="34" charset="0"/>
                  <a:sym typeface="Symbol" pitchFamily="2" charset="2"/>
                </a:rPr>
                <a:t>-</a:t>
              </a:r>
              <a:endParaRPr lang="en-US" altLang="en-HR" sz="1000" b="1">
                <a:solidFill>
                  <a:srgbClr val="000000"/>
                </a:solidFill>
                <a:latin typeface="Arial" panose="020B0604020202020204" pitchFamily="34" charset="0"/>
              </a:endParaRPr>
            </a:p>
          </p:txBody>
        </p:sp>
        <p:sp>
          <p:nvSpPr>
            <p:cNvPr id="74842" name="Line 22">
              <a:extLst>
                <a:ext uri="{FF2B5EF4-FFF2-40B4-BE49-F238E27FC236}">
                  <a16:creationId xmlns:a16="http://schemas.microsoft.com/office/drawing/2014/main" id="{23E0B10E-D088-2BB3-0F6B-6F779FC472EA}"/>
                </a:ext>
              </a:extLst>
            </p:cNvPr>
            <p:cNvSpPr>
              <a:spLocks noChangeShapeType="1"/>
            </p:cNvSpPr>
            <p:nvPr/>
          </p:nvSpPr>
          <p:spPr bwMode="auto">
            <a:xfrm>
              <a:off x="1920" y="3072"/>
              <a:ext cx="240" cy="48"/>
            </a:xfrm>
            <a:prstGeom prst="line">
              <a:avLst/>
            </a:prstGeom>
            <a:noFill/>
            <a:ln w="12700" cap="rnd">
              <a:solidFill>
                <a:schemeClr val="tx1"/>
              </a:solidFill>
              <a:prstDash val="sysDot"/>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843" name="Line 23">
              <a:extLst>
                <a:ext uri="{FF2B5EF4-FFF2-40B4-BE49-F238E27FC236}">
                  <a16:creationId xmlns:a16="http://schemas.microsoft.com/office/drawing/2014/main" id="{5ECDE666-A730-5C89-F50A-D38C816DF39D}"/>
                </a:ext>
              </a:extLst>
            </p:cNvPr>
            <p:cNvSpPr>
              <a:spLocks noChangeShapeType="1"/>
            </p:cNvSpPr>
            <p:nvPr/>
          </p:nvSpPr>
          <p:spPr bwMode="auto">
            <a:xfrm>
              <a:off x="1920" y="3072"/>
              <a:ext cx="48" cy="192"/>
            </a:xfrm>
            <a:prstGeom prst="line">
              <a:avLst/>
            </a:prstGeom>
            <a:noFill/>
            <a:ln w="12700" cap="rnd">
              <a:solidFill>
                <a:schemeClr val="tx1"/>
              </a:solidFill>
              <a:prstDash val="sysDot"/>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844" name="Text Box 24">
              <a:extLst>
                <a:ext uri="{FF2B5EF4-FFF2-40B4-BE49-F238E27FC236}">
                  <a16:creationId xmlns:a16="http://schemas.microsoft.com/office/drawing/2014/main" id="{AE2A4049-1848-5CEA-F3BF-85CD52F724CC}"/>
                </a:ext>
              </a:extLst>
            </p:cNvPr>
            <p:cNvSpPr txBox="1">
              <a:spLocks noChangeArrowheads="1"/>
            </p:cNvSpPr>
            <p:nvPr/>
          </p:nvSpPr>
          <p:spPr bwMode="auto">
            <a:xfrm>
              <a:off x="1958" y="3168"/>
              <a:ext cx="116" cy="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800" b="1">
                  <a:solidFill>
                    <a:srgbClr val="000000"/>
                  </a:solidFill>
                  <a:latin typeface="Arial" panose="020B0604020202020204" pitchFamily="34" charset="0"/>
                  <a:sym typeface="Wingdings" pitchFamily="2" charset="2"/>
                </a:rPr>
                <a:t></a:t>
              </a:r>
              <a:endParaRPr lang="en-US" altLang="en-HR" sz="800" b="1">
                <a:solidFill>
                  <a:srgbClr val="000000"/>
                </a:solidFill>
                <a:latin typeface="Arial" panose="020B0604020202020204" pitchFamily="34" charset="0"/>
              </a:endParaRPr>
            </a:p>
          </p:txBody>
        </p:sp>
        <p:sp>
          <p:nvSpPr>
            <p:cNvPr id="74845" name="Line 82">
              <a:extLst>
                <a:ext uri="{FF2B5EF4-FFF2-40B4-BE49-F238E27FC236}">
                  <a16:creationId xmlns:a16="http://schemas.microsoft.com/office/drawing/2014/main" id="{2D325944-A07D-8CEF-DE35-2994F28986B1}"/>
                </a:ext>
              </a:extLst>
            </p:cNvPr>
            <p:cNvSpPr>
              <a:spLocks noChangeShapeType="1"/>
            </p:cNvSpPr>
            <p:nvPr/>
          </p:nvSpPr>
          <p:spPr bwMode="auto">
            <a:xfrm flipV="1">
              <a:off x="2160" y="2880"/>
              <a:ext cx="432" cy="24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846" name="Text Box 83">
              <a:extLst>
                <a:ext uri="{FF2B5EF4-FFF2-40B4-BE49-F238E27FC236}">
                  <a16:creationId xmlns:a16="http://schemas.microsoft.com/office/drawing/2014/main" id="{F9D7FEB4-09E2-F5DA-EA00-08FB43A644B3}"/>
                </a:ext>
              </a:extLst>
            </p:cNvPr>
            <p:cNvSpPr txBox="1">
              <a:spLocks noChangeArrowheads="1"/>
            </p:cNvSpPr>
            <p:nvPr/>
          </p:nvSpPr>
          <p:spPr bwMode="auto">
            <a:xfrm>
              <a:off x="2390" y="2880"/>
              <a:ext cx="116" cy="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800" b="1">
                  <a:solidFill>
                    <a:srgbClr val="000000"/>
                  </a:solidFill>
                  <a:latin typeface="Arial" panose="020B0604020202020204" pitchFamily="34" charset="0"/>
                </a:rPr>
                <a:t>e</a:t>
              </a:r>
            </a:p>
          </p:txBody>
        </p:sp>
        <p:sp>
          <p:nvSpPr>
            <p:cNvPr id="74847" name="Line 84">
              <a:extLst>
                <a:ext uri="{FF2B5EF4-FFF2-40B4-BE49-F238E27FC236}">
                  <a16:creationId xmlns:a16="http://schemas.microsoft.com/office/drawing/2014/main" id="{71CBBA17-A399-6B70-823B-9CB01609914F}"/>
                </a:ext>
              </a:extLst>
            </p:cNvPr>
            <p:cNvSpPr>
              <a:spLocks noChangeShapeType="1"/>
            </p:cNvSpPr>
            <p:nvPr/>
          </p:nvSpPr>
          <p:spPr bwMode="auto">
            <a:xfrm>
              <a:off x="2160" y="3120"/>
              <a:ext cx="288" cy="192"/>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848" name="Line 86">
              <a:extLst>
                <a:ext uri="{FF2B5EF4-FFF2-40B4-BE49-F238E27FC236}">
                  <a16:creationId xmlns:a16="http://schemas.microsoft.com/office/drawing/2014/main" id="{7A7AD288-1521-B97B-7966-5DDAC8260F75}"/>
                </a:ext>
              </a:extLst>
            </p:cNvPr>
            <p:cNvSpPr>
              <a:spLocks noChangeShapeType="1"/>
            </p:cNvSpPr>
            <p:nvPr/>
          </p:nvSpPr>
          <p:spPr bwMode="auto">
            <a:xfrm>
              <a:off x="1968" y="3264"/>
              <a:ext cx="336" cy="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849" name="Line 87">
              <a:extLst>
                <a:ext uri="{FF2B5EF4-FFF2-40B4-BE49-F238E27FC236}">
                  <a16:creationId xmlns:a16="http://schemas.microsoft.com/office/drawing/2014/main" id="{EDE98C7C-39BE-4739-C511-8FEA05F0A03A}"/>
                </a:ext>
              </a:extLst>
            </p:cNvPr>
            <p:cNvSpPr>
              <a:spLocks noChangeShapeType="1"/>
            </p:cNvSpPr>
            <p:nvPr/>
          </p:nvSpPr>
          <p:spPr bwMode="auto">
            <a:xfrm>
              <a:off x="1968" y="3264"/>
              <a:ext cx="0" cy="288"/>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850" name="Line 88">
              <a:extLst>
                <a:ext uri="{FF2B5EF4-FFF2-40B4-BE49-F238E27FC236}">
                  <a16:creationId xmlns:a16="http://schemas.microsoft.com/office/drawing/2014/main" id="{D6843365-9140-0FF3-A2E8-FDC242915BAD}"/>
                </a:ext>
              </a:extLst>
            </p:cNvPr>
            <p:cNvSpPr>
              <a:spLocks noChangeShapeType="1"/>
            </p:cNvSpPr>
            <p:nvPr/>
          </p:nvSpPr>
          <p:spPr bwMode="auto">
            <a:xfrm flipV="1">
              <a:off x="2544" y="2688"/>
              <a:ext cx="528" cy="480"/>
            </a:xfrm>
            <a:prstGeom prst="line">
              <a:avLst/>
            </a:prstGeom>
            <a:noFill/>
            <a:ln w="19050">
              <a:solidFill>
                <a:srgbClr val="CCCCFF"/>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851" name="Text Box 89">
              <a:extLst>
                <a:ext uri="{FF2B5EF4-FFF2-40B4-BE49-F238E27FC236}">
                  <a16:creationId xmlns:a16="http://schemas.microsoft.com/office/drawing/2014/main" id="{E5E6457D-A582-CD36-FC68-7E79F93F0A84}"/>
                </a:ext>
              </a:extLst>
            </p:cNvPr>
            <p:cNvSpPr txBox="1">
              <a:spLocks noChangeArrowheads="1"/>
            </p:cNvSpPr>
            <p:nvPr/>
          </p:nvSpPr>
          <p:spPr bwMode="auto">
            <a:xfrm>
              <a:off x="2784" y="2688"/>
              <a:ext cx="144"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a:solidFill>
                    <a:srgbClr val="000000"/>
                  </a:solidFill>
                  <a:latin typeface="Arial" panose="020B0604020202020204" pitchFamily="34" charset="0"/>
                  <a:sym typeface="Symbol" pitchFamily="2" charset="2"/>
                </a:rPr>
                <a:t></a:t>
              </a:r>
              <a:endParaRPr lang="en-US" altLang="en-HR" sz="900" b="1">
                <a:solidFill>
                  <a:srgbClr val="000000"/>
                </a:solidFill>
                <a:latin typeface="Arial" panose="020B0604020202020204" pitchFamily="34" charset="0"/>
              </a:endParaRPr>
            </a:p>
          </p:txBody>
        </p:sp>
        <p:sp>
          <p:nvSpPr>
            <p:cNvPr id="74852" name="Line 90">
              <a:extLst>
                <a:ext uri="{FF2B5EF4-FFF2-40B4-BE49-F238E27FC236}">
                  <a16:creationId xmlns:a16="http://schemas.microsoft.com/office/drawing/2014/main" id="{34018E06-9B35-AD8C-2543-385102AACC69}"/>
                </a:ext>
              </a:extLst>
            </p:cNvPr>
            <p:cNvSpPr>
              <a:spLocks noChangeShapeType="1"/>
            </p:cNvSpPr>
            <p:nvPr/>
          </p:nvSpPr>
          <p:spPr bwMode="auto">
            <a:xfrm>
              <a:off x="2352" y="2976"/>
              <a:ext cx="576" cy="768"/>
            </a:xfrm>
            <a:prstGeom prst="line">
              <a:avLst/>
            </a:prstGeom>
            <a:noFill/>
            <a:ln w="12700">
              <a:solidFill>
                <a:srgbClr val="CCCCFF"/>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853" name="Text Box 91">
              <a:extLst>
                <a:ext uri="{FF2B5EF4-FFF2-40B4-BE49-F238E27FC236}">
                  <a16:creationId xmlns:a16="http://schemas.microsoft.com/office/drawing/2014/main" id="{5E0B69E9-0BF1-5767-BE8F-A4350B56A5AD}"/>
                </a:ext>
              </a:extLst>
            </p:cNvPr>
            <p:cNvSpPr txBox="1">
              <a:spLocks noChangeArrowheads="1"/>
            </p:cNvSpPr>
            <p:nvPr/>
          </p:nvSpPr>
          <p:spPr bwMode="auto">
            <a:xfrm>
              <a:off x="2784" y="3360"/>
              <a:ext cx="192"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1000" b="1">
                  <a:solidFill>
                    <a:srgbClr val="000000"/>
                  </a:solidFill>
                  <a:latin typeface="Arial" panose="020B0604020202020204" pitchFamily="34" charset="0"/>
                  <a:sym typeface="Symbol" pitchFamily="2" charset="2"/>
                </a:rPr>
                <a:t></a:t>
              </a:r>
              <a:endParaRPr lang="en-US" altLang="en-HR" sz="1000" b="1">
                <a:solidFill>
                  <a:srgbClr val="000000"/>
                </a:solidFill>
                <a:latin typeface="Arial" panose="020B0604020202020204" pitchFamily="34" charset="0"/>
              </a:endParaRPr>
            </a:p>
          </p:txBody>
        </p:sp>
        <p:sp>
          <p:nvSpPr>
            <p:cNvPr id="74854" name="Line 92">
              <a:extLst>
                <a:ext uri="{FF2B5EF4-FFF2-40B4-BE49-F238E27FC236}">
                  <a16:creationId xmlns:a16="http://schemas.microsoft.com/office/drawing/2014/main" id="{8FD152E9-B610-68F2-B113-A51CB0122F60}"/>
                </a:ext>
              </a:extLst>
            </p:cNvPr>
            <p:cNvSpPr>
              <a:spLocks noChangeShapeType="1"/>
            </p:cNvSpPr>
            <p:nvPr/>
          </p:nvSpPr>
          <p:spPr bwMode="auto">
            <a:xfrm>
              <a:off x="3072" y="2688"/>
              <a:ext cx="480" cy="192"/>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855" name="Text Box 93">
              <a:extLst>
                <a:ext uri="{FF2B5EF4-FFF2-40B4-BE49-F238E27FC236}">
                  <a16:creationId xmlns:a16="http://schemas.microsoft.com/office/drawing/2014/main" id="{8429A286-EAC4-A7BD-A908-3C5C38E214E8}"/>
                </a:ext>
              </a:extLst>
            </p:cNvPr>
            <p:cNvSpPr txBox="1">
              <a:spLocks noChangeArrowheads="1"/>
            </p:cNvSpPr>
            <p:nvPr/>
          </p:nvSpPr>
          <p:spPr bwMode="auto">
            <a:xfrm>
              <a:off x="3504" y="2736"/>
              <a:ext cx="192"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a:solidFill>
                    <a:srgbClr val="000000"/>
                  </a:solidFill>
                  <a:latin typeface="Arial" panose="020B0604020202020204" pitchFamily="34" charset="0"/>
                </a:rPr>
                <a:t>e</a:t>
              </a:r>
            </a:p>
          </p:txBody>
        </p:sp>
      </p:grpSp>
      <p:grpSp>
        <p:nvGrpSpPr>
          <p:cNvPr id="74766" name="Group 98">
            <a:extLst>
              <a:ext uri="{FF2B5EF4-FFF2-40B4-BE49-F238E27FC236}">
                <a16:creationId xmlns:a16="http://schemas.microsoft.com/office/drawing/2014/main" id="{BF8DE699-75CC-EF3F-B017-3A06CC058E44}"/>
              </a:ext>
            </a:extLst>
          </p:cNvPr>
          <p:cNvGrpSpPr>
            <a:grpSpLocks/>
          </p:cNvGrpSpPr>
          <p:nvPr/>
        </p:nvGrpSpPr>
        <p:grpSpPr bwMode="auto">
          <a:xfrm>
            <a:off x="2438400" y="3276600"/>
            <a:ext cx="685800" cy="838200"/>
            <a:chOff x="144" y="720"/>
            <a:chExt cx="432" cy="528"/>
          </a:xfrm>
        </p:grpSpPr>
        <p:sp>
          <p:nvSpPr>
            <p:cNvPr id="74834" name="Line 99">
              <a:extLst>
                <a:ext uri="{FF2B5EF4-FFF2-40B4-BE49-F238E27FC236}">
                  <a16:creationId xmlns:a16="http://schemas.microsoft.com/office/drawing/2014/main" id="{0211A6C2-A805-524D-3B31-C6B187226B23}"/>
                </a:ext>
              </a:extLst>
            </p:cNvPr>
            <p:cNvSpPr>
              <a:spLocks noChangeShapeType="1"/>
            </p:cNvSpPr>
            <p:nvPr/>
          </p:nvSpPr>
          <p:spPr bwMode="auto">
            <a:xfrm flipV="1">
              <a:off x="144" y="768"/>
              <a:ext cx="384" cy="480"/>
            </a:xfrm>
            <a:prstGeom prst="line">
              <a:avLst/>
            </a:prstGeom>
            <a:noFill/>
            <a:ln w="28575">
              <a:solidFill>
                <a:srgbClr val="808000"/>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835" name="Text Box 100">
              <a:extLst>
                <a:ext uri="{FF2B5EF4-FFF2-40B4-BE49-F238E27FC236}">
                  <a16:creationId xmlns:a16="http://schemas.microsoft.com/office/drawing/2014/main" id="{3F84BC80-E790-45A9-9B99-4CEC26242C32}"/>
                </a:ext>
              </a:extLst>
            </p:cNvPr>
            <p:cNvSpPr txBox="1">
              <a:spLocks noChangeArrowheads="1"/>
            </p:cNvSpPr>
            <p:nvPr/>
          </p:nvSpPr>
          <p:spPr bwMode="auto">
            <a:xfrm>
              <a:off x="288" y="720"/>
              <a:ext cx="28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1000" b="1">
                  <a:solidFill>
                    <a:srgbClr val="000000"/>
                  </a:solidFill>
                  <a:latin typeface="Arial" panose="020B0604020202020204" pitchFamily="34" charset="0"/>
                </a:rPr>
                <a:t>K</a:t>
              </a:r>
              <a:r>
                <a:rPr lang="en-US" altLang="en-HR" sz="1000" b="1" baseline="30000">
                  <a:solidFill>
                    <a:srgbClr val="000000"/>
                  </a:solidFill>
                  <a:latin typeface="Arial" panose="020B0604020202020204" pitchFamily="34" charset="0"/>
                </a:rPr>
                <a:t>+</a:t>
              </a:r>
              <a:endParaRPr lang="en-US" altLang="en-HR" sz="1000" b="1">
                <a:solidFill>
                  <a:srgbClr val="000000"/>
                </a:solidFill>
                <a:latin typeface="Arial" panose="020B0604020202020204" pitchFamily="34" charset="0"/>
              </a:endParaRPr>
            </a:p>
          </p:txBody>
        </p:sp>
      </p:grpSp>
      <p:grpSp>
        <p:nvGrpSpPr>
          <p:cNvPr id="74767" name="Group 101">
            <a:extLst>
              <a:ext uri="{FF2B5EF4-FFF2-40B4-BE49-F238E27FC236}">
                <a16:creationId xmlns:a16="http://schemas.microsoft.com/office/drawing/2014/main" id="{92BE6B3D-F59E-8BEF-D26C-B99284A66C57}"/>
              </a:ext>
            </a:extLst>
          </p:cNvPr>
          <p:cNvGrpSpPr>
            <a:grpSpLocks/>
          </p:cNvGrpSpPr>
          <p:nvPr/>
        </p:nvGrpSpPr>
        <p:grpSpPr bwMode="auto">
          <a:xfrm>
            <a:off x="3505200" y="2971800"/>
            <a:ext cx="685800" cy="838200"/>
            <a:chOff x="144" y="720"/>
            <a:chExt cx="432" cy="528"/>
          </a:xfrm>
        </p:grpSpPr>
        <p:sp>
          <p:nvSpPr>
            <p:cNvPr id="74832" name="Line 102">
              <a:extLst>
                <a:ext uri="{FF2B5EF4-FFF2-40B4-BE49-F238E27FC236}">
                  <a16:creationId xmlns:a16="http://schemas.microsoft.com/office/drawing/2014/main" id="{BC76D143-A0E3-2FA5-D395-3C09CC7C58F6}"/>
                </a:ext>
              </a:extLst>
            </p:cNvPr>
            <p:cNvSpPr>
              <a:spLocks noChangeShapeType="1"/>
            </p:cNvSpPr>
            <p:nvPr/>
          </p:nvSpPr>
          <p:spPr bwMode="auto">
            <a:xfrm flipV="1">
              <a:off x="144" y="768"/>
              <a:ext cx="384" cy="480"/>
            </a:xfrm>
            <a:prstGeom prst="line">
              <a:avLst/>
            </a:prstGeom>
            <a:noFill/>
            <a:ln w="28575">
              <a:solidFill>
                <a:srgbClr val="808000"/>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833" name="Text Box 103">
              <a:extLst>
                <a:ext uri="{FF2B5EF4-FFF2-40B4-BE49-F238E27FC236}">
                  <a16:creationId xmlns:a16="http://schemas.microsoft.com/office/drawing/2014/main" id="{2A6C4C4C-5233-83C4-C2F4-5916147B7032}"/>
                </a:ext>
              </a:extLst>
            </p:cNvPr>
            <p:cNvSpPr txBox="1">
              <a:spLocks noChangeArrowheads="1"/>
            </p:cNvSpPr>
            <p:nvPr/>
          </p:nvSpPr>
          <p:spPr bwMode="auto">
            <a:xfrm>
              <a:off x="288" y="720"/>
              <a:ext cx="28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1000" b="1">
                  <a:solidFill>
                    <a:srgbClr val="000000"/>
                  </a:solidFill>
                  <a:latin typeface="Arial" panose="020B0604020202020204" pitchFamily="34" charset="0"/>
                </a:rPr>
                <a:t>K</a:t>
              </a:r>
              <a:r>
                <a:rPr lang="en-US" altLang="en-HR" sz="1000" b="1" baseline="30000">
                  <a:solidFill>
                    <a:srgbClr val="000000"/>
                  </a:solidFill>
                  <a:latin typeface="Arial" panose="020B0604020202020204" pitchFamily="34" charset="0"/>
                </a:rPr>
                <a:t>+</a:t>
              </a:r>
              <a:endParaRPr lang="en-US" altLang="en-HR" sz="1000" b="1">
                <a:solidFill>
                  <a:srgbClr val="000000"/>
                </a:solidFill>
                <a:latin typeface="Arial" panose="020B0604020202020204" pitchFamily="34" charset="0"/>
              </a:endParaRPr>
            </a:p>
          </p:txBody>
        </p:sp>
      </p:grpSp>
      <p:sp>
        <p:nvSpPr>
          <p:cNvPr id="74768" name="Line 105">
            <a:extLst>
              <a:ext uri="{FF2B5EF4-FFF2-40B4-BE49-F238E27FC236}">
                <a16:creationId xmlns:a16="http://schemas.microsoft.com/office/drawing/2014/main" id="{B5F3DF09-34FD-E070-19C9-2718C5EB22E4}"/>
              </a:ext>
            </a:extLst>
          </p:cNvPr>
          <p:cNvSpPr>
            <a:spLocks noChangeShapeType="1"/>
          </p:cNvSpPr>
          <p:nvPr/>
        </p:nvSpPr>
        <p:spPr bwMode="auto">
          <a:xfrm>
            <a:off x="3505200" y="3810000"/>
            <a:ext cx="990600" cy="152400"/>
          </a:xfrm>
          <a:prstGeom prst="line">
            <a:avLst/>
          </a:prstGeom>
          <a:noFill/>
          <a:ln w="12700">
            <a:solidFill>
              <a:srgbClr val="009900"/>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769" name="Text Box 106">
            <a:extLst>
              <a:ext uri="{FF2B5EF4-FFF2-40B4-BE49-F238E27FC236}">
                <a16:creationId xmlns:a16="http://schemas.microsoft.com/office/drawing/2014/main" id="{3F8A9402-6BE0-4FD7-1C5D-D5D23C7C9947}"/>
              </a:ext>
            </a:extLst>
          </p:cNvPr>
          <p:cNvSpPr txBox="1">
            <a:spLocks noChangeArrowheads="1"/>
          </p:cNvSpPr>
          <p:nvPr/>
        </p:nvSpPr>
        <p:spPr bwMode="auto">
          <a:xfrm>
            <a:off x="4267200" y="3733800"/>
            <a:ext cx="4572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a:solidFill>
                  <a:srgbClr val="000000"/>
                </a:solidFill>
                <a:latin typeface="Arial" panose="020B0604020202020204" pitchFamily="34" charset="0"/>
              </a:rPr>
              <a:t>K</a:t>
            </a:r>
            <a:r>
              <a:rPr lang="en-US" altLang="en-HR" sz="900" b="1" baseline="30000">
                <a:solidFill>
                  <a:srgbClr val="000000"/>
                </a:solidFill>
                <a:latin typeface="Arial" panose="020B0604020202020204" pitchFamily="34" charset="0"/>
              </a:rPr>
              <a:t>-</a:t>
            </a:r>
            <a:endParaRPr lang="en-US" altLang="en-HR" sz="900" b="1">
              <a:solidFill>
                <a:srgbClr val="000000"/>
              </a:solidFill>
              <a:latin typeface="Arial" panose="020B0604020202020204" pitchFamily="34" charset="0"/>
            </a:endParaRPr>
          </a:p>
        </p:txBody>
      </p:sp>
      <p:grpSp>
        <p:nvGrpSpPr>
          <p:cNvPr id="74770" name="Group 108">
            <a:extLst>
              <a:ext uri="{FF2B5EF4-FFF2-40B4-BE49-F238E27FC236}">
                <a16:creationId xmlns:a16="http://schemas.microsoft.com/office/drawing/2014/main" id="{08E1EC51-66EE-C6C6-BF0C-8BC671FCAAE4}"/>
              </a:ext>
            </a:extLst>
          </p:cNvPr>
          <p:cNvGrpSpPr>
            <a:grpSpLocks/>
          </p:cNvGrpSpPr>
          <p:nvPr/>
        </p:nvGrpSpPr>
        <p:grpSpPr bwMode="auto">
          <a:xfrm rot="-1835867">
            <a:off x="4343400" y="2057400"/>
            <a:ext cx="3429000" cy="1828800"/>
            <a:chOff x="1536" y="2592"/>
            <a:chExt cx="2160" cy="1152"/>
          </a:xfrm>
        </p:grpSpPr>
        <p:sp>
          <p:nvSpPr>
            <p:cNvPr id="74812" name="Line 109">
              <a:extLst>
                <a:ext uri="{FF2B5EF4-FFF2-40B4-BE49-F238E27FC236}">
                  <a16:creationId xmlns:a16="http://schemas.microsoft.com/office/drawing/2014/main" id="{8725F823-F401-F54C-0555-65CA376D427E}"/>
                </a:ext>
              </a:extLst>
            </p:cNvPr>
            <p:cNvSpPr>
              <a:spLocks noChangeShapeType="1"/>
            </p:cNvSpPr>
            <p:nvPr/>
          </p:nvSpPr>
          <p:spPr bwMode="auto">
            <a:xfrm>
              <a:off x="1536" y="2590"/>
              <a:ext cx="384" cy="480"/>
            </a:xfrm>
            <a:prstGeom prst="line">
              <a:avLst/>
            </a:prstGeom>
            <a:noFill/>
            <a:ln w="28575">
              <a:solidFill>
                <a:srgbClr val="FF66FF"/>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813" name="Text Box 110">
              <a:extLst>
                <a:ext uri="{FF2B5EF4-FFF2-40B4-BE49-F238E27FC236}">
                  <a16:creationId xmlns:a16="http://schemas.microsoft.com/office/drawing/2014/main" id="{CA75EDC5-1300-F323-806E-FA310D133365}"/>
                </a:ext>
              </a:extLst>
            </p:cNvPr>
            <p:cNvSpPr txBox="1">
              <a:spLocks noChangeArrowheads="1"/>
            </p:cNvSpPr>
            <p:nvPr/>
          </p:nvSpPr>
          <p:spPr bwMode="auto">
            <a:xfrm>
              <a:off x="1824" y="2880"/>
              <a:ext cx="240"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1000" b="1">
                  <a:solidFill>
                    <a:srgbClr val="000000"/>
                  </a:solidFill>
                  <a:latin typeface="Arial" panose="020B0604020202020204" pitchFamily="34" charset="0"/>
                  <a:sym typeface="Symbol" pitchFamily="2" charset="2"/>
                </a:rPr>
                <a:t></a:t>
              </a:r>
              <a:r>
                <a:rPr lang="en-US" altLang="en-HR" sz="1000" b="1" baseline="30000">
                  <a:solidFill>
                    <a:srgbClr val="000000"/>
                  </a:solidFill>
                  <a:latin typeface="Arial" panose="020B0604020202020204" pitchFamily="34" charset="0"/>
                  <a:sym typeface="Symbol" pitchFamily="2" charset="2"/>
                </a:rPr>
                <a:t>-</a:t>
              </a:r>
              <a:endParaRPr lang="en-US" altLang="en-HR" sz="1000" b="1">
                <a:solidFill>
                  <a:srgbClr val="000000"/>
                </a:solidFill>
                <a:latin typeface="Arial" panose="020B0604020202020204" pitchFamily="34" charset="0"/>
              </a:endParaRPr>
            </a:p>
          </p:txBody>
        </p:sp>
        <p:sp>
          <p:nvSpPr>
            <p:cNvPr id="74814" name="Line 111">
              <a:extLst>
                <a:ext uri="{FF2B5EF4-FFF2-40B4-BE49-F238E27FC236}">
                  <a16:creationId xmlns:a16="http://schemas.microsoft.com/office/drawing/2014/main" id="{A1C3CF32-4FFD-EFFD-2E50-68C1064CE52D}"/>
                </a:ext>
              </a:extLst>
            </p:cNvPr>
            <p:cNvSpPr>
              <a:spLocks noChangeShapeType="1"/>
            </p:cNvSpPr>
            <p:nvPr/>
          </p:nvSpPr>
          <p:spPr bwMode="auto">
            <a:xfrm>
              <a:off x="1536" y="2588"/>
              <a:ext cx="816" cy="384"/>
            </a:xfrm>
            <a:prstGeom prst="line">
              <a:avLst/>
            </a:prstGeom>
            <a:noFill/>
            <a:ln w="19050">
              <a:solidFill>
                <a:srgbClr val="CC3399"/>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815" name="Text Box 112">
              <a:extLst>
                <a:ext uri="{FF2B5EF4-FFF2-40B4-BE49-F238E27FC236}">
                  <a16:creationId xmlns:a16="http://schemas.microsoft.com/office/drawing/2014/main" id="{EF1B217D-8D68-AA32-BAF2-F02706249375}"/>
                </a:ext>
              </a:extLst>
            </p:cNvPr>
            <p:cNvSpPr txBox="1">
              <a:spLocks noChangeArrowheads="1"/>
            </p:cNvSpPr>
            <p:nvPr/>
          </p:nvSpPr>
          <p:spPr bwMode="auto">
            <a:xfrm>
              <a:off x="2160" y="2783"/>
              <a:ext cx="288"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a:solidFill>
                    <a:srgbClr val="000000"/>
                  </a:solidFill>
                  <a:latin typeface="Arial" panose="020B0604020202020204" pitchFamily="34" charset="0"/>
                  <a:sym typeface="Symbol" pitchFamily="2" charset="2"/>
                </a:rPr>
                <a:t></a:t>
              </a:r>
              <a:r>
                <a:rPr lang="en-US" altLang="en-HR" sz="900" b="1" baseline="30000">
                  <a:solidFill>
                    <a:srgbClr val="000000"/>
                  </a:solidFill>
                  <a:latin typeface="Arial" panose="020B0604020202020204" pitchFamily="34" charset="0"/>
                  <a:sym typeface="Symbol" pitchFamily="2" charset="2"/>
                </a:rPr>
                <a:t>+</a:t>
              </a:r>
              <a:endParaRPr lang="en-US" altLang="en-HR" sz="1000" b="1">
                <a:solidFill>
                  <a:srgbClr val="000000"/>
                </a:solidFill>
                <a:latin typeface="Arial" panose="020B0604020202020204" pitchFamily="34" charset="0"/>
              </a:endParaRPr>
            </a:p>
          </p:txBody>
        </p:sp>
        <p:sp>
          <p:nvSpPr>
            <p:cNvPr id="74816" name="Line 113">
              <a:extLst>
                <a:ext uri="{FF2B5EF4-FFF2-40B4-BE49-F238E27FC236}">
                  <a16:creationId xmlns:a16="http://schemas.microsoft.com/office/drawing/2014/main" id="{5522A4E5-0BB3-2683-B12F-9A1052F44311}"/>
                </a:ext>
              </a:extLst>
            </p:cNvPr>
            <p:cNvSpPr>
              <a:spLocks noChangeShapeType="1"/>
            </p:cNvSpPr>
            <p:nvPr/>
          </p:nvSpPr>
          <p:spPr bwMode="auto">
            <a:xfrm>
              <a:off x="1536" y="2591"/>
              <a:ext cx="1008" cy="576"/>
            </a:xfrm>
            <a:prstGeom prst="line">
              <a:avLst/>
            </a:prstGeom>
            <a:noFill/>
            <a:ln w="19050">
              <a:solidFill>
                <a:srgbClr val="990099"/>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817" name="Text Box 114">
              <a:extLst>
                <a:ext uri="{FF2B5EF4-FFF2-40B4-BE49-F238E27FC236}">
                  <a16:creationId xmlns:a16="http://schemas.microsoft.com/office/drawing/2014/main" id="{04269417-2EBE-49F6-05D3-685B72827C1F}"/>
                </a:ext>
              </a:extLst>
            </p:cNvPr>
            <p:cNvSpPr txBox="1">
              <a:spLocks noChangeArrowheads="1"/>
            </p:cNvSpPr>
            <p:nvPr/>
          </p:nvSpPr>
          <p:spPr bwMode="auto">
            <a:xfrm>
              <a:off x="2400" y="2975"/>
              <a:ext cx="240"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1000" b="1">
                  <a:solidFill>
                    <a:srgbClr val="000000"/>
                  </a:solidFill>
                  <a:latin typeface="Arial" panose="020B0604020202020204" pitchFamily="34" charset="0"/>
                  <a:sym typeface="Symbol" pitchFamily="2" charset="2"/>
                </a:rPr>
                <a:t></a:t>
              </a:r>
              <a:r>
                <a:rPr lang="en-US" altLang="en-HR" sz="1000" b="1" baseline="30000">
                  <a:solidFill>
                    <a:srgbClr val="000000"/>
                  </a:solidFill>
                  <a:latin typeface="Arial" panose="020B0604020202020204" pitchFamily="34" charset="0"/>
                  <a:sym typeface="Symbol" pitchFamily="2" charset="2"/>
                </a:rPr>
                <a:t>-</a:t>
              </a:r>
              <a:endParaRPr lang="en-US" altLang="en-HR" sz="1000" b="1">
                <a:solidFill>
                  <a:srgbClr val="000000"/>
                </a:solidFill>
                <a:latin typeface="Arial" panose="020B0604020202020204" pitchFamily="34" charset="0"/>
              </a:endParaRPr>
            </a:p>
          </p:txBody>
        </p:sp>
        <p:sp>
          <p:nvSpPr>
            <p:cNvPr id="74818" name="Line 115">
              <a:extLst>
                <a:ext uri="{FF2B5EF4-FFF2-40B4-BE49-F238E27FC236}">
                  <a16:creationId xmlns:a16="http://schemas.microsoft.com/office/drawing/2014/main" id="{4748EEEE-5353-68D1-7F08-AE7848EEBDC3}"/>
                </a:ext>
              </a:extLst>
            </p:cNvPr>
            <p:cNvSpPr>
              <a:spLocks noChangeShapeType="1"/>
            </p:cNvSpPr>
            <p:nvPr/>
          </p:nvSpPr>
          <p:spPr bwMode="auto">
            <a:xfrm>
              <a:off x="1920" y="3072"/>
              <a:ext cx="240" cy="48"/>
            </a:xfrm>
            <a:prstGeom prst="line">
              <a:avLst/>
            </a:prstGeom>
            <a:noFill/>
            <a:ln w="12700" cap="rnd">
              <a:solidFill>
                <a:schemeClr val="tx1"/>
              </a:solidFill>
              <a:prstDash val="sysDot"/>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819" name="Line 116">
              <a:extLst>
                <a:ext uri="{FF2B5EF4-FFF2-40B4-BE49-F238E27FC236}">
                  <a16:creationId xmlns:a16="http://schemas.microsoft.com/office/drawing/2014/main" id="{4B753853-61CD-5757-6F56-2F1D20254603}"/>
                </a:ext>
              </a:extLst>
            </p:cNvPr>
            <p:cNvSpPr>
              <a:spLocks noChangeShapeType="1"/>
            </p:cNvSpPr>
            <p:nvPr/>
          </p:nvSpPr>
          <p:spPr bwMode="auto">
            <a:xfrm>
              <a:off x="1920" y="3072"/>
              <a:ext cx="48" cy="192"/>
            </a:xfrm>
            <a:prstGeom prst="line">
              <a:avLst/>
            </a:prstGeom>
            <a:noFill/>
            <a:ln w="12700" cap="rnd">
              <a:solidFill>
                <a:schemeClr val="tx1"/>
              </a:solidFill>
              <a:prstDash val="sysDot"/>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820" name="Text Box 117">
              <a:extLst>
                <a:ext uri="{FF2B5EF4-FFF2-40B4-BE49-F238E27FC236}">
                  <a16:creationId xmlns:a16="http://schemas.microsoft.com/office/drawing/2014/main" id="{F6083F71-74E6-CA39-7591-1FD38A79C774}"/>
                </a:ext>
              </a:extLst>
            </p:cNvPr>
            <p:cNvSpPr txBox="1">
              <a:spLocks noChangeArrowheads="1"/>
            </p:cNvSpPr>
            <p:nvPr/>
          </p:nvSpPr>
          <p:spPr bwMode="auto">
            <a:xfrm>
              <a:off x="1959" y="3163"/>
              <a:ext cx="116" cy="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800" b="1">
                  <a:solidFill>
                    <a:srgbClr val="000000"/>
                  </a:solidFill>
                  <a:latin typeface="Arial" panose="020B0604020202020204" pitchFamily="34" charset="0"/>
                  <a:sym typeface="Wingdings" pitchFamily="2" charset="2"/>
                </a:rPr>
                <a:t></a:t>
              </a:r>
              <a:endParaRPr lang="en-US" altLang="en-HR" sz="800" b="1">
                <a:solidFill>
                  <a:srgbClr val="000000"/>
                </a:solidFill>
                <a:latin typeface="Arial" panose="020B0604020202020204" pitchFamily="34" charset="0"/>
              </a:endParaRPr>
            </a:p>
          </p:txBody>
        </p:sp>
        <p:sp>
          <p:nvSpPr>
            <p:cNvPr id="74821" name="Line 118">
              <a:extLst>
                <a:ext uri="{FF2B5EF4-FFF2-40B4-BE49-F238E27FC236}">
                  <a16:creationId xmlns:a16="http://schemas.microsoft.com/office/drawing/2014/main" id="{C73F0355-2781-14AF-8CAD-1F54CFD37B4A}"/>
                </a:ext>
              </a:extLst>
            </p:cNvPr>
            <p:cNvSpPr>
              <a:spLocks noChangeShapeType="1"/>
            </p:cNvSpPr>
            <p:nvPr/>
          </p:nvSpPr>
          <p:spPr bwMode="auto">
            <a:xfrm flipV="1">
              <a:off x="2159" y="2873"/>
              <a:ext cx="432" cy="24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822" name="Text Box 119">
              <a:extLst>
                <a:ext uri="{FF2B5EF4-FFF2-40B4-BE49-F238E27FC236}">
                  <a16:creationId xmlns:a16="http://schemas.microsoft.com/office/drawing/2014/main" id="{29AA63E9-5F22-0C09-D5A7-965BA6133739}"/>
                </a:ext>
              </a:extLst>
            </p:cNvPr>
            <p:cNvSpPr txBox="1">
              <a:spLocks noChangeArrowheads="1"/>
            </p:cNvSpPr>
            <p:nvPr/>
          </p:nvSpPr>
          <p:spPr bwMode="auto">
            <a:xfrm>
              <a:off x="2390" y="2880"/>
              <a:ext cx="116" cy="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800" b="1">
                  <a:solidFill>
                    <a:srgbClr val="000000"/>
                  </a:solidFill>
                  <a:latin typeface="Arial" panose="020B0604020202020204" pitchFamily="34" charset="0"/>
                </a:rPr>
                <a:t>e</a:t>
              </a:r>
            </a:p>
          </p:txBody>
        </p:sp>
        <p:sp>
          <p:nvSpPr>
            <p:cNvPr id="74823" name="Line 120">
              <a:extLst>
                <a:ext uri="{FF2B5EF4-FFF2-40B4-BE49-F238E27FC236}">
                  <a16:creationId xmlns:a16="http://schemas.microsoft.com/office/drawing/2014/main" id="{B499CAD6-2B40-55FE-AE73-04F660E242FE}"/>
                </a:ext>
              </a:extLst>
            </p:cNvPr>
            <p:cNvSpPr>
              <a:spLocks noChangeShapeType="1"/>
            </p:cNvSpPr>
            <p:nvPr/>
          </p:nvSpPr>
          <p:spPr bwMode="auto">
            <a:xfrm>
              <a:off x="2159" y="3117"/>
              <a:ext cx="288" cy="192"/>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824" name="Line 121">
              <a:extLst>
                <a:ext uri="{FF2B5EF4-FFF2-40B4-BE49-F238E27FC236}">
                  <a16:creationId xmlns:a16="http://schemas.microsoft.com/office/drawing/2014/main" id="{1CE75C9F-D184-460F-BF1E-8C3F8DCDA74F}"/>
                </a:ext>
              </a:extLst>
            </p:cNvPr>
            <p:cNvSpPr>
              <a:spLocks noChangeShapeType="1"/>
            </p:cNvSpPr>
            <p:nvPr/>
          </p:nvSpPr>
          <p:spPr bwMode="auto">
            <a:xfrm>
              <a:off x="1968" y="3263"/>
              <a:ext cx="336" cy="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825" name="Line 122">
              <a:extLst>
                <a:ext uri="{FF2B5EF4-FFF2-40B4-BE49-F238E27FC236}">
                  <a16:creationId xmlns:a16="http://schemas.microsoft.com/office/drawing/2014/main" id="{FE156C78-A81E-97AA-0570-D01FA2CF9E7D}"/>
                </a:ext>
              </a:extLst>
            </p:cNvPr>
            <p:cNvSpPr>
              <a:spLocks noChangeShapeType="1"/>
            </p:cNvSpPr>
            <p:nvPr/>
          </p:nvSpPr>
          <p:spPr bwMode="auto">
            <a:xfrm>
              <a:off x="1967" y="3256"/>
              <a:ext cx="0" cy="288"/>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826" name="Line 123">
              <a:extLst>
                <a:ext uri="{FF2B5EF4-FFF2-40B4-BE49-F238E27FC236}">
                  <a16:creationId xmlns:a16="http://schemas.microsoft.com/office/drawing/2014/main" id="{4319C326-D4B4-0846-4B48-C5898B72B063}"/>
                </a:ext>
              </a:extLst>
            </p:cNvPr>
            <p:cNvSpPr>
              <a:spLocks noChangeShapeType="1"/>
            </p:cNvSpPr>
            <p:nvPr/>
          </p:nvSpPr>
          <p:spPr bwMode="auto">
            <a:xfrm flipV="1">
              <a:off x="2544" y="2685"/>
              <a:ext cx="528" cy="480"/>
            </a:xfrm>
            <a:prstGeom prst="line">
              <a:avLst/>
            </a:prstGeom>
            <a:noFill/>
            <a:ln w="19050">
              <a:solidFill>
                <a:srgbClr val="CCCCFF"/>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827" name="Text Box 124">
              <a:extLst>
                <a:ext uri="{FF2B5EF4-FFF2-40B4-BE49-F238E27FC236}">
                  <a16:creationId xmlns:a16="http://schemas.microsoft.com/office/drawing/2014/main" id="{E19FFC15-FC28-3E2F-48F2-01BCA695F66C}"/>
                </a:ext>
              </a:extLst>
            </p:cNvPr>
            <p:cNvSpPr txBox="1">
              <a:spLocks noChangeArrowheads="1"/>
            </p:cNvSpPr>
            <p:nvPr/>
          </p:nvSpPr>
          <p:spPr bwMode="auto">
            <a:xfrm>
              <a:off x="2784" y="2685"/>
              <a:ext cx="144"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a:solidFill>
                    <a:srgbClr val="000000"/>
                  </a:solidFill>
                  <a:latin typeface="Arial" panose="020B0604020202020204" pitchFamily="34" charset="0"/>
                  <a:sym typeface="Symbol" pitchFamily="2" charset="2"/>
                </a:rPr>
                <a:t></a:t>
              </a:r>
              <a:endParaRPr lang="en-US" altLang="en-HR" sz="900" b="1">
                <a:solidFill>
                  <a:srgbClr val="000000"/>
                </a:solidFill>
                <a:latin typeface="Arial" panose="020B0604020202020204" pitchFamily="34" charset="0"/>
              </a:endParaRPr>
            </a:p>
          </p:txBody>
        </p:sp>
        <p:sp>
          <p:nvSpPr>
            <p:cNvPr id="74828" name="Line 125">
              <a:extLst>
                <a:ext uri="{FF2B5EF4-FFF2-40B4-BE49-F238E27FC236}">
                  <a16:creationId xmlns:a16="http://schemas.microsoft.com/office/drawing/2014/main" id="{D326ECF4-8B21-D819-9F93-80758FDFEDF4}"/>
                </a:ext>
              </a:extLst>
            </p:cNvPr>
            <p:cNvSpPr>
              <a:spLocks noChangeShapeType="1"/>
            </p:cNvSpPr>
            <p:nvPr/>
          </p:nvSpPr>
          <p:spPr bwMode="auto">
            <a:xfrm>
              <a:off x="2352" y="2976"/>
              <a:ext cx="576" cy="768"/>
            </a:xfrm>
            <a:prstGeom prst="line">
              <a:avLst/>
            </a:prstGeom>
            <a:noFill/>
            <a:ln w="12700">
              <a:solidFill>
                <a:srgbClr val="CCCCFF"/>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829" name="Text Box 126">
              <a:extLst>
                <a:ext uri="{FF2B5EF4-FFF2-40B4-BE49-F238E27FC236}">
                  <a16:creationId xmlns:a16="http://schemas.microsoft.com/office/drawing/2014/main" id="{4E41D34F-4184-22E9-18B1-EB9FD8A9F641}"/>
                </a:ext>
              </a:extLst>
            </p:cNvPr>
            <p:cNvSpPr txBox="1">
              <a:spLocks noChangeArrowheads="1"/>
            </p:cNvSpPr>
            <p:nvPr/>
          </p:nvSpPr>
          <p:spPr bwMode="auto">
            <a:xfrm>
              <a:off x="2784" y="3360"/>
              <a:ext cx="192"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1000" b="1">
                  <a:solidFill>
                    <a:srgbClr val="000000"/>
                  </a:solidFill>
                  <a:latin typeface="Arial" panose="020B0604020202020204" pitchFamily="34" charset="0"/>
                  <a:sym typeface="Symbol" pitchFamily="2" charset="2"/>
                </a:rPr>
                <a:t></a:t>
              </a:r>
              <a:endParaRPr lang="en-US" altLang="en-HR" sz="1000" b="1">
                <a:solidFill>
                  <a:srgbClr val="000000"/>
                </a:solidFill>
                <a:latin typeface="Arial" panose="020B0604020202020204" pitchFamily="34" charset="0"/>
              </a:endParaRPr>
            </a:p>
          </p:txBody>
        </p:sp>
        <p:sp>
          <p:nvSpPr>
            <p:cNvPr id="74830" name="Line 127">
              <a:extLst>
                <a:ext uri="{FF2B5EF4-FFF2-40B4-BE49-F238E27FC236}">
                  <a16:creationId xmlns:a16="http://schemas.microsoft.com/office/drawing/2014/main" id="{0E136209-1658-ABDC-12F6-B09BCCF54707}"/>
                </a:ext>
              </a:extLst>
            </p:cNvPr>
            <p:cNvSpPr>
              <a:spLocks noChangeShapeType="1"/>
            </p:cNvSpPr>
            <p:nvPr/>
          </p:nvSpPr>
          <p:spPr bwMode="auto">
            <a:xfrm>
              <a:off x="3072" y="2688"/>
              <a:ext cx="480" cy="192"/>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831" name="Text Box 128">
              <a:extLst>
                <a:ext uri="{FF2B5EF4-FFF2-40B4-BE49-F238E27FC236}">
                  <a16:creationId xmlns:a16="http://schemas.microsoft.com/office/drawing/2014/main" id="{D171741D-F154-9313-4CD0-75B62AA1C27F}"/>
                </a:ext>
              </a:extLst>
            </p:cNvPr>
            <p:cNvSpPr txBox="1">
              <a:spLocks noChangeArrowheads="1"/>
            </p:cNvSpPr>
            <p:nvPr/>
          </p:nvSpPr>
          <p:spPr bwMode="auto">
            <a:xfrm>
              <a:off x="3502" y="2734"/>
              <a:ext cx="192"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a:solidFill>
                    <a:srgbClr val="000000"/>
                  </a:solidFill>
                  <a:latin typeface="Arial" panose="020B0604020202020204" pitchFamily="34" charset="0"/>
                </a:rPr>
                <a:t>e</a:t>
              </a:r>
            </a:p>
          </p:txBody>
        </p:sp>
      </p:grpSp>
      <p:grpSp>
        <p:nvGrpSpPr>
          <p:cNvPr id="74771" name="Group 171">
            <a:extLst>
              <a:ext uri="{FF2B5EF4-FFF2-40B4-BE49-F238E27FC236}">
                <a16:creationId xmlns:a16="http://schemas.microsoft.com/office/drawing/2014/main" id="{466D8269-817F-F4EC-6204-7085467DE24A}"/>
              </a:ext>
            </a:extLst>
          </p:cNvPr>
          <p:cNvGrpSpPr>
            <a:grpSpLocks/>
          </p:cNvGrpSpPr>
          <p:nvPr/>
        </p:nvGrpSpPr>
        <p:grpSpPr bwMode="auto">
          <a:xfrm>
            <a:off x="3124200" y="2133600"/>
            <a:ext cx="3273425" cy="2147888"/>
            <a:chOff x="5667" y="1418"/>
            <a:chExt cx="2062" cy="1353"/>
          </a:xfrm>
        </p:grpSpPr>
        <p:sp>
          <p:nvSpPr>
            <p:cNvPr id="74792" name="Line 130">
              <a:extLst>
                <a:ext uri="{FF2B5EF4-FFF2-40B4-BE49-F238E27FC236}">
                  <a16:creationId xmlns:a16="http://schemas.microsoft.com/office/drawing/2014/main" id="{49E254AE-481E-07EA-354B-46BF8F7C6538}"/>
                </a:ext>
              </a:extLst>
            </p:cNvPr>
            <p:cNvSpPr>
              <a:spLocks noChangeShapeType="1"/>
            </p:cNvSpPr>
            <p:nvPr/>
          </p:nvSpPr>
          <p:spPr bwMode="auto">
            <a:xfrm rot="1239434" flipV="1">
              <a:off x="5698" y="1777"/>
              <a:ext cx="384" cy="480"/>
            </a:xfrm>
            <a:prstGeom prst="line">
              <a:avLst/>
            </a:prstGeom>
            <a:noFill/>
            <a:ln w="28575">
              <a:solidFill>
                <a:srgbClr val="FF66FF"/>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793" name="Text Box 131">
              <a:extLst>
                <a:ext uri="{FF2B5EF4-FFF2-40B4-BE49-F238E27FC236}">
                  <a16:creationId xmlns:a16="http://schemas.microsoft.com/office/drawing/2014/main" id="{84907E28-58EC-B05D-129C-5AF2015EABE1}"/>
                </a:ext>
              </a:extLst>
            </p:cNvPr>
            <p:cNvSpPr txBox="1">
              <a:spLocks noChangeArrowheads="1"/>
            </p:cNvSpPr>
            <p:nvPr/>
          </p:nvSpPr>
          <p:spPr bwMode="auto">
            <a:xfrm rot="-1239434">
              <a:off x="6016" y="1899"/>
              <a:ext cx="240"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1000" b="1">
                  <a:solidFill>
                    <a:srgbClr val="000000"/>
                  </a:solidFill>
                  <a:latin typeface="Arial" panose="020B0604020202020204" pitchFamily="34" charset="0"/>
                  <a:sym typeface="Symbol" pitchFamily="2" charset="2"/>
                </a:rPr>
                <a:t></a:t>
              </a:r>
              <a:r>
                <a:rPr lang="en-US" altLang="en-HR" sz="1000" b="1" baseline="30000">
                  <a:solidFill>
                    <a:srgbClr val="000000"/>
                  </a:solidFill>
                  <a:latin typeface="Arial" panose="020B0604020202020204" pitchFamily="34" charset="0"/>
                  <a:sym typeface="Symbol" pitchFamily="2" charset="2"/>
                </a:rPr>
                <a:t>-</a:t>
              </a:r>
              <a:endParaRPr lang="en-US" altLang="en-HR" sz="1000" b="1">
                <a:solidFill>
                  <a:srgbClr val="000000"/>
                </a:solidFill>
                <a:latin typeface="Arial" panose="020B0604020202020204" pitchFamily="34" charset="0"/>
              </a:endParaRPr>
            </a:p>
          </p:txBody>
        </p:sp>
        <p:sp>
          <p:nvSpPr>
            <p:cNvPr id="74794" name="Line 132">
              <a:extLst>
                <a:ext uri="{FF2B5EF4-FFF2-40B4-BE49-F238E27FC236}">
                  <a16:creationId xmlns:a16="http://schemas.microsoft.com/office/drawing/2014/main" id="{ACB3FD76-DF49-800D-1DD1-5946C0ADB527}"/>
                </a:ext>
              </a:extLst>
            </p:cNvPr>
            <p:cNvSpPr>
              <a:spLocks noChangeShapeType="1"/>
            </p:cNvSpPr>
            <p:nvPr/>
          </p:nvSpPr>
          <p:spPr bwMode="auto">
            <a:xfrm rot="1239434" flipV="1">
              <a:off x="5667" y="1946"/>
              <a:ext cx="816" cy="384"/>
            </a:xfrm>
            <a:prstGeom prst="line">
              <a:avLst/>
            </a:prstGeom>
            <a:noFill/>
            <a:ln w="19050">
              <a:solidFill>
                <a:srgbClr val="CC3399"/>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795" name="Text Box 133">
              <a:extLst>
                <a:ext uri="{FF2B5EF4-FFF2-40B4-BE49-F238E27FC236}">
                  <a16:creationId xmlns:a16="http://schemas.microsoft.com/office/drawing/2014/main" id="{39B0CBB5-3D03-D996-EBE0-D371470372AE}"/>
                </a:ext>
              </a:extLst>
            </p:cNvPr>
            <p:cNvSpPr txBox="1">
              <a:spLocks noChangeArrowheads="1"/>
            </p:cNvSpPr>
            <p:nvPr/>
          </p:nvSpPr>
          <p:spPr bwMode="auto">
            <a:xfrm rot="-1239434">
              <a:off x="6293" y="2125"/>
              <a:ext cx="288"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a:solidFill>
                    <a:srgbClr val="000000"/>
                  </a:solidFill>
                  <a:latin typeface="Arial" panose="020B0604020202020204" pitchFamily="34" charset="0"/>
                  <a:sym typeface="Symbol" pitchFamily="2" charset="2"/>
                </a:rPr>
                <a:t></a:t>
              </a:r>
              <a:r>
                <a:rPr lang="en-US" altLang="en-HR" sz="900" b="1" baseline="30000">
                  <a:solidFill>
                    <a:srgbClr val="000000"/>
                  </a:solidFill>
                  <a:latin typeface="Arial" panose="020B0604020202020204" pitchFamily="34" charset="0"/>
                  <a:sym typeface="Symbol" pitchFamily="2" charset="2"/>
                </a:rPr>
                <a:t>+</a:t>
              </a:r>
              <a:endParaRPr lang="en-US" altLang="en-HR" sz="1000" b="1">
                <a:solidFill>
                  <a:srgbClr val="000000"/>
                </a:solidFill>
                <a:latin typeface="Arial" panose="020B0604020202020204" pitchFamily="34" charset="0"/>
              </a:endParaRPr>
            </a:p>
          </p:txBody>
        </p:sp>
        <p:sp>
          <p:nvSpPr>
            <p:cNvPr id="74796" name="Line 134">
              <a:extLst>
                <a:ext uri="{FF2B5EF4-FFF2-40B4-BE49-F238E27FC236}">
                  <a16:creationId xmlns:a16="http://schemas.microsoft.com/office/drawing/2014/main" id="{A50D31AB-A47F-A3DF-30A7-D2C022E03B6F}"/>
                </a:ext>
              </a:extLst>
            </p:cNvPr>
            <p:cNvSpPr>
              <a:spLocks noChangeShapeType="1"/>
            </p:cNvSpPr>
            <p:nvPr/>
          </p:nvSpPr>
          <p:spPr bwMode="auto">
            <a:xfrm rot="1239434" flipV="1">
              <a:off x="5695" y="1794"/>
              <a:ext cx="1008" cy="576"/>
            </a:xfrm>
            <a:prstGeom prst="line">
              <a:avLst/>
            </a:prstGeom>
            <a:noFill/>
            <a:ln w="19050">
              <a:solidFill>
                <a:srgbClr val="990099"/>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797" name="Text Box 135">
              <a:extLst>
                <a:ext uri="{FF2B5EF4-FFF2-40B4-BE49-F238E27FC236}">
                  <a16:creationId xmlns:a16="http://schemas.microsoft.com/office/drawing/2014/main" id="{D4E86E11-19B8-7E0F-F44B-A7267E264471}"/>
                </a:ext>
              </a:extLst>
            </p:cNvPr>
            <p:cNvSpPr txBox="1">
              <a:spLocks noChangeArrowheads="1"/>
            </p:cNvSpPr>
            <p:nvPr/>
          </p:nvSpPr>
          <p:spPr bwMode="auto">
            <a:xfrm rot="-1239434">
              <a:off x="6589" y="2012"/>
              <a:ext cx="240"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1000" b="1">
                  <a:solidFill>
                    <a:srgbClr val="000000"/>
                  </a:solidFill>
                  <a:latin typeface="Arial" panose="020B0604020202020204" pitchFamily="34" charset="0"/>
                  <a:sym typeface="Symbol" pitchFamily="2" charset="2"/>
                </a:rPr>
                <a:t></a:t>
              </a:r>
              <a:r>
                <a:rPr lang="en-US" altLang="en-HR" sz="1000" b="1" baseline="30000">
                  <a:solidFill>
                    <a:srgbClr val="000000"/>
                  </a:solidFill>
                  <a:latin typeface="Arial" panose="020B0604020202020204" pitchFamily="34" charset="0"/>
                  <a:sym typeface="Symbol" pitchFamily="2" charset="2"/>
                </a:rPr>
                <a:t>-</a:t>
              </a:r>
              <a:endParaRPr lang="en-US" altLang="en-HR" sz="1000" b="1">
                <a:solidFill>
                  <a:srgbClr val="000000"/>
                </a:solidFill>
                <a:latin typeface="Arial" panose="020B0604020202020204" pitchFamily="34" charset="0"/>
              </a:endParaRPr>
            </a:p>
          </p:txBody>
        </p:sp>
        <p:sp>
          <p:nvSpPr>
            <p:cNvPr id="74798" name="Line 136">
              <a:extLst>
                <a:ext uri="{FF2B5EF4-FFF2-40B4-BE49-F238E27FC236}">
                  <a16:creationId xmlns:a16="http://schemas.microsoft.com/office/drawing/2014/main" id="{0C4A8A4C-7CA2-984B-EF92-2BF36BD383D4}"/>
                </a:ext>
              </a:extLst>
            </p:cNvPr>
            <p:cNvSpPr>
              <a:spLocks noChangeShapeType="1"/>
            </p:cNvSpPr>
            <p:nvPr/>
          </p:nvSpPr>
          <p:spPr bwMode="auto">
            <a:xfrm rot="1239434" flipV="1">
              <a:off x="6155" y="1856"/>
              <a:ext cx="240" cy="48"/>
            </a:xfrm>
            <a:prstGeom prst="line">
              <a:avLst/>
            </a:prstGeom>
            <a:noFill/>
            <a:ln w="12700" cap="rnd">
              <a:solidFill>
                <a:schemeClr val="tx1"/>
              </a:solidFill>
              <a:prstDash val="sysDot"/>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799" name="Line 137">
              <a:extLst>
                <a:ext uri="{FF2B5EF4-FFF2-40B4-BE49-F238E27FC236}">
                  <a16:creationId xmlns:a16="http://schemas.microsoft.com/office/drawing/2014/main" id="{C82B4B05-F625-BCC5-573C-7D8DFA410AD2}"/>
                </a:ext>
              </a:extLst>
            </p:cNvPr>
            <p:cNvSpPr>
              <a:spLocks noChangeShapeType="1"/>
            </p:cNvSpPr>
            <p:nvPr/>
          </p:nvSpPr>
          <p:spPr bwMode="auto">
            <a:xfrm rot="1239434" flipV="1">
              <a:off x="6187" y="1682"/>
              <a:ext cx="48" cy="192"/>
            </a:xfrm>
            <a:prstGeom prst="line">
              <a:avLst/>
            </a:prstGeom>
            <a:noFill/>
            <a:ln w="12700" cap="rnd">
              <a:solidFill>
                <a:schemeClr val="tx1"/>
              </a:solidFill>
              <a:prstDash val="sysDot"/>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800" name="Text Box 138">
              <a:extLst>
                <a:ext uri="{FF2B5EF4-FFF2-40B4-BE49-F238E27FC236}">
                  <a16:creationId xmlns:a16="http://schemas.microsoft.com/office/drawing/2014/main" id="{EEA91576-B1DE-FBFB-BF25-36BD82B39692}"/>
                </a:ext>
              </a:extLst>
            </p:cNvPr>
            <p:cNvSpPr txBox="1">
              <a:spLocks noChangeArrowheads="1"/>
            </p:cNvSpPr>
            <p:nvPr/>
          </p:nvSpPr>
          <p:spPr bwMode="auto">
            <a:xfrm rot="-1239434">
              <a:off x="6384" y="1584"/>
              <a:ext cx="116" cy="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800" b="1">
                  <a:solidFill>
                    <a:srgbClr val="000000"/>
                  </a:solidFill>
                  <a:latin typeface="Arial" panose="020B0604020202020204" pitchFamily="34" charset="0"/>
                  <a:sym typeface="Wingdings" pitchFamily="2" charset="2"/>
                </a:rPr>
                <a:t></a:t>
              </a:r>
              <a:endParaRPr lang="en-US" altLang="en-HR" sz="800" b="1">
                <a:solidFill>
                  <a:srgbClr val="000000"/>
                </a:solidFill>
                <a:latin typeface="Arial" panose="020B0604020202020204" pitchFamily="34" charset="0"/>
              </a:endParaRPr>
            </a:p>
          </p:txBody>
        </p:sp>
        <p:sp>
          <p:nvSpPr>
            <p:cNvPr id="74801" name="Line 139">
              <a:extLst>
                <a:ext uri="{FF2B5EF4-FFF2-40B4-BE49-F238E27FC236}">
                  <a16:creationId xmlns:a16="http://schemas.microsoft.com/office/drawing/2014/main" id="{225322F4-1CA4-F338-2919-1DD6DCAE245C}"/>
                </a:ext>
              </a:extLst>
            </p:cNvPr>
            <p:cNvSpPr>
              <a:spLocks noChangeShapeType="1"/>
            </p:cNvSpPr>
            <p:nvPr/>
          </p:nvSpPr>
          <p:spPr bwMode="auto">
            <a:xfrm rot="1239434">
              <a:off x="6340" y="1968"/>
              <a:ext cx="432" cy="24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802" name="Text Box 140">
              <a:extLst>
                <a:ext uri="{FF2B5EF4-FFF2-40B4-BE49-F238E27FC236}">
                  <a16:creationId xmlns:a16="http://schemas.microsoft.com/office/drawing/2014/main" id="{D0D15FB1-F1CE-704F-97A8-8AC07BE18FC4}"/>
                </a:ext>
              </a:extLst>
            </p:cNvPr>
            <p:cNvSpPr txBox="1">
              <a:spLocks noChangeArrowheads="1"/>
            </p:cNvSpPr>
            <p:nvPr/>
          </p:nvSpPr>
          <p:spPr bwMode="auto">
            <a:xfrm rot="1239434" flipV="1">
              <a:off x="6546" y="2095"/>
              <a:ext cx="116" cy="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800" b="1">
                  <a:solidFill>
                    <a:srgbClr val="000000"/>
                  </a:solidFill>
                  <a:latin typeface="Arial" panose="020B0604020202020204" pitchFamily="34" charset="0"/>
                </a:rPr>
                <a:t>e</a:t>
              </a:r>
            </a:p>
          </p:txBody>
        </p:sp>
        <p:sp>
          <p:nvSpPr>
            <p:cNvPr id="74803" name="Line 141">
              <a:extLst>
                <a:ext uri="{FF2B5EF4-FFF2-40B4-BE49-F238E27FC236}">
                  <a16:creationId xmlns:a16="http://schemas.microsoft.com/office/drawing/2014/main" id="{B128E56A-E46B-B581-3B33-4DE29B13AF84}"/>
                </a:ext>
              </a:extLst>
            </p:cNvPr>
            <p:cNvSpPr>
              <a:spLocks noChangeShapeType="1"/>
            </p:cNvSpPr>
            <p:nvPr/>
          </p:nvSpPr>
          <p:spPr bwMode="auto">
            <a:xfrm rot="1239434" flipV="1">
              <a:off x="6420" y="1765"/>
              <a:ext cx="288" cy="192"/>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804" name="Line 142">
              <a:extLst>
                <a:ext uri="{FF2B5EF4-FFF2-40B4-BE49-F238E27FC236}">
                  <a16:creationId xmlns:a16="http://schemas.microsoft.com/office/drawing/2014/main" id="{E29AFBA7-C016-B7EA-973A-AE4B04601CCD}"/>
                </a:ext>
              </a:extLst>
            </p:cNvPr>
            <p:cNvSpPr>
              <a:spLocks noChangeShapeType="1"/>
            </p:cNvSpPr>
            <p:nvPr/>
          </p:nvSpPr>
          <p:spPr bwMode="auto">
            <a:xfrm rot="1239434" flipV="1">
              <a:off x="6256" y="1756"/>
              <a:ext cx="336" cy="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805" name="Line 143">
              <a:extLst>
                <a:ext uri="{FF2B5EF4-FFF2-40B4-BE49-F238E27FC236}">
                  <a16:creationId xmlns:a16="http://schemas.microsoft.com/office/drawing/2014/main" id="{1943B9BF-0F06-A0AB-1EE6-030054E64683}"/>
                </a:ext>
              </a:extLst>
            </p:cNvPr>
            <p:cNvSpPr>
              <a:spLocks noChangeShapeType="1"/>
            </p:cNvSpPr>
            <p:nvPr/>
          </p:nvSpPr>
          <p:spPr bwMode="auto">
            <a:xfrm rot="1239434" flipV="1">
              <a:off x="6318" y="1418"/>
              <a:ext cx="0" cy="288"/>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806" name="Line 144">
              <a:extLst>
                <a:ext uri="{FF2B5EF4-FFF2-40B4-BE49-F238E27FC236}">
                  <a16:creationId xmlns:a16="http://schemas.microsoft.com/office/drawing/2014/main" id="{B6346C49-0D4F-2759-7524-A6AE5F66B18B}"/>
                </a:ext>
              </a:extLst>
            </p:cNvPr>
            <p:cNvSpPr>
              <a:spLocks noChangeShapeType="1"/>
            </p:cNvSpPr>
            <p:nvPr/>
          </p:nvSpPr>
          <p:spPr bwMode="auto">
            <a:xfrm rot="1239434">
              <a:off x="6670" y="2068"/>
              <a:ext cx="528" cy="480"/>
            </a:xfrm>
            <a:prstGeom prst="line">
              <a:avLst/>
            </a:prstGeom>
            <a:noFill/>
            <a:ln w="19050">
              <a:solidFill>
                <a:srgbClr val="CCCCFF"/>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807" name="Text Box 145">
              <a:extLst>
                <a:ext uri="{FF2B5EF4-FFF2-40B4-BE49-F238E27FC236}">
                  <a16:creationId xmlns:a16="http://schemas.microsoft.com/office/drawing/2014/main" id="{D144EDD3-0AA9-A71B-6D53-EEF77A1ECED3}"/>
                </a:ext>
              </a:extLst>
            </p:cNvPr>
            <p:cNvSpPr txBox="1">
              <a:spLocks noChangeArrowheads="1"/>
            </p:cNvSpPr>
            <p:nvPr/>
          </p:nvSpPr>
          <p:spPr bwMode="auto">
            <a:xfrm rot="-1239434">
              <a:off x="6848" y="2410"/>
              <a:ext cx="144"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a:solidFill>
                    <a:srgbClr val="000000"/>
                  </a:solidFill>
                  <a:latin typeface="Arial" panose="020B0604020202020204" pitchFamily="34" charset="0"/>
                  <a:sym typeface="Symbol" pitchFamily="2" charset="2"/>
                </a:rPr>
                <a:t></a:t>
              </a:r>
              <a:endParaRPr lang="en-US" altLang="en-HR" sz="900" b="1">
                <a:solidFill>
                  <a:srgbClr val="000000"/>
                </a:solidFill>
                <a:latin typeface="Arial" panose="020B0604020202020204" pitchFamily="34" charset="0"/>
              </a:endParaRPr>
            </a:p>
          </p:txBody>
        </p:sp>
        <p:sp>
          <p:nvSpPr>
            <p:cNvPr id="74808" name="Line 146">
              <a:extLst>
                <a:ext uri="{FF2B5EF4-FFF2-40B4-BE49-F238E27FC236}">
                  <a16:creationId xmlns:a16="http://schemas.microsoft.com/office/drawing/2014/main" id="{9A5BFB3F-77C8-638D-11AC-EECDF894C39C}"/>
                </a:ext>
              </a:extLst>
            </p:cNvPr>
            <p:cNvSpPr>
              <a:spLocks noChangeShapeType="1"/>
            </p:cNvSpPr>
            <p:nvPr/>
          </p:nvSpPr>
          <p:spPr bwMode="auto">
            <a:xfrm rot="1239434" flipV="1">
              <a:off x="6642" y="1460"/>
              <a:ext cx="576" cy="768"/>
            </a:xfrm>
            <a:prstGeom prst="line">
              <a:avLst/>
            </a:prstGeom>
            <a:noFill/>
            <a:ln w="12700">
              <a:solidFill>
                <a:srgbClr val="CCCCFF"/>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809" name="Text Box 147">
              <a:extLst>
                <a:ext uri="{FF2B5EF4-FFF2-40B4-BE49-F238E27FC236}">
                  <a16:creationId xmlns:a16="http://schemas.microsoft.com/office/drawing/2014/main" id="{FE4685A3-448A-EA13-A4AD-A08F29C24949}"/>
                </a:ext>
              </a:extLst>
            </p:cNvPr>
            <p:cNvSpPr txBox="1">
              <a:spLocks noChangeArrowheads="1"/>
            </p:cNvSpPr>
            <p:nvPr/>
          </p:nvSpPr>
          <p:spPr bwMode="auto">
            <a:xfrm rot="-1239434">
              <a:off x="7085" y="1780"/>
              <a:ext cx="192"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1000" b="1">
                  <a:solidFill>
                    <a:srgbClr val="000000"/>
                  </a:solidFill>
                  <a:latin typeface="Arial" panose="020B0604020202020204" pitchFamily="34" charset="0"/>
                  <a:sym typeface="Symbol" pitchFamily="2" charset="2"/>
                </a:rPr>
                <a:t></a:t>
              </a:r>
              <a:endParaRPr lang="en-US" altLang="en-HR" sz="1000" b="1">
                <a:solidFill>
                  <a:srgbClr val="000000"/>
                </a:solidFill>
                <a:latin typeface="Arial" panose="020B0604020202020204" pitchFamily="34" charset="0"/>
              </a:endParaRPr>
            </a:p>
          </p:txBody>
        </p:sp>
        <p:sp>
          <p:nvSpPr>
            <p:cNvPr id="74810" name="Line 148">
              <a:extLst>
                <a:ext uri="{FF2B5EF4-FFF2-40B4-BE49-F238E27FC236}">
                  <a16:creationId xmlns:a16="http://schemas.microsoft.com/office/drawing/2014/main" id="{726DCC36-4BCB-296C-4C62-C15F2ED635B0}"/>
                </a:ext>
              </a:extLst>
            </p:cNvPr>
            <p:cNvSpPr>
              <a:spLocks noChangeShapeType="1"/>
            </p:cNvSpPr>
            <p:nvPr/>
          </p:nvSpPr>
          <p:spPr bwMode="auto">
            <a:xfrm rot="1239434" flipV="1">
              <a:off x="7115" y="2524"/>
              <a:ext cx="480" cy="192"/>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811" name="Text Box 149">
              <a:extLst>
                <a:ext uri="{FF2B5EF4-FFF2-40B4-BE49-F238E27FC236}">
                  <a16:creationId xmlns:a16="http://schemas.microsoft.com/office/drawing/2014/main" id="{084B1909-AE99-282B-22A0-8A1D2A2BB2F3}"/>
                </a:ext>
              </a:extLst>
            </p:cNvPr>
            <p:cNvSpPr txBox="1">
              <a:spLocks noChangeArrowheads="1"/>
            </p:cNvSpPr>
            <p:nvPr/>
          </p:nvSpPr>
          <p:spPr bwMode="auto">
            <a:xfrm rot="1239434" flipV="1">
              <a:off x="7537" y="2627"/>
              <a:ext cx="192"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a:solidFill>
                    <a:srgbClr val="000000"/>
                  </a:solidFill>
                  <a:latin typeface="Arial" panose="020B0604020202020204" pitchFamily="34" charset="0"/>
                </a:rPr>
                <a:t>e</a:t>
              </a:r>
            </a:p>
          </p:txBody>
        </p:sp>
      </p:grpSp>
      <p:grpSp>
        <p:nvGrpSpPr>
          <p:cNvPr id="74772" name="Group 173">
            <a:extLst>
              <a:ext uri="{FF2B5EF4-FFF2-40B4-BE49-F238E27FC236}">
                <a16:creationId xmlns:a16="http://schemas.microsoft.com/office/drawing/2014/main" id="{2ED0F6A8-4575-8FAC-43AD-69147065E563}"/>
              </a:ext>
            </a:extLst>
          </p:cNvPr>
          <p:cNvGrpSpPr>
            <a:grpSpLocks/>
          </p:cNvGrpSpPr>
          <p:nvPr/>
        </p:nvGrpSpPr>
        <p:grpSpPr bwMode="auto">
          <a:xfrm>
            <a:off x="4551363" y="3836988"/>
            <a:ext cx="2454275" cy="1636712"/>
            <a:chOff x="2867" y="2417"/>
            <a:chExt cx="1546" cy="1031"/>
          </a:xfrm>
        </p:grpSpPr>
        <p:sp>
          <p:nvSpPr>
            <p:cNvPr id="74776" name="Line 151">
              <a:extLst>
                <a:ext uri="{FF2B5EF4-FFF2-40B4-BE49-F238E27FC236}">
                  <a16:creationId xmlns:a16="http://schemas.microsoft.com/office/drawing/2014/main" id="{A07DC6F0-3B13-0BCC-8B25-BFDA5FA9BA9E}"/>
                </a:ext>
              </a:extLst>
            </p:cNvPr>
            <p:cNvSpPr>
              <a:spLocks noChangeShapeType="1"/>
            </p:cNvSpPr>
            <p:nvPr/>
          </p:nvSpPr>
          <p:spPr bwMode="auto">
            <a:xfrm rot="-651990">
              <a:off x="2880" y="2477"/>
              <a:ext cx="384" cy="480"/>
            </a:xfrm>
            <a:prstGeom prst="line">
              <a:avLst/>
            </a:prstGeom>
            <a:noFill/>
            <a:ln w="28575">
              <a:solidFill>
                <a:srgbClr val="FF66FF"/>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777" name="Text Box 152">
              <a:extLst>
                <a:ext uri="{FF2B5EF4-FFF2-40B4-BE49-F238E27FC236}">
                  <a16:creationId xmlns:a16="http://schemas.microsoft.com/office/drawing/2014/main" id="{FAB394FB-4687-1C10-57BC-0B964B89204D}"/>
                </a:ext>
              </a:extLst>
            </p:cNvPr>
            <p:cNvSpPr txBox="1">
              <a:spLocks noChangeArrowheads="1"/>
            </p:cNvSpPr>
            <p:nvPr/>
          </p:nvSpPr>
          <p:spPr bwMode="auto">
            <a:xfrm rot="-651990">
              <a:off x="3188" y="2722"/>
              <a:ext cx="240"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1000" b="1">
                  <a:solidFill>
                    <a:srgbClr val="000000"/>
                  </a:solidFill>
                  <a:latin typeface="Arial" panose="020B0604020202020204" pitchFamily="34" charset="0"/>
                  <a:sym typeface="Symbol" pitchFamily="2" charset="2"/>
                </a:rPr>
                <a:t></a:t>
              </a:r>
              <a:r>
                <a:rPr lang="en-US" altLang="en-HR" sz="1000" b="1" baseline="30000">
                  <a:solidFill>
                    <a:srgbClr val="000000"/>
                  </a:solidFill>
                  <a:latin typeface="Arial" panose="020B0604020202020204" pitchFamily="34" charset="0"/>
                  <a:sym typeface="Symbol" pitchFamily="2" charset="2"/>
                </a:rPr>
                <a:t>-</a:t>
              </a:r>
              <a:endParaRPr lang="en-US" altLang="en-HR" sz="1000" b="1">
                <a:solidFill>
                  <a:srgbClr val="000000"/>
                </a:solidFill>
                <a:latin typeface="Arial" panose="020B0604020202020204" pitchFamily="34" charset="0"/>
              </a:endParaRPr>
            </a:p>
          </p:txBody>
        </p:sp>
        <p:sp>
          <p:nvSpPr>
            <p:cNvPr id="74778" name="Line 153">
              <a:extLst>
                <a:ext uri="{FF2B5EF4-FFF2-40B4-BE49-F238E27FC236}">
                  <a16:creationId xmlns:a16="http://schemas.microsoft.com/office/drawing/2014/main" id="{57CC56BB-8BF3-47AD-9859-5972EA284E1C}"/>
                </a:ext>
              </a:extLst>
            </p:cNvPr>
            <p:cNvSpPr>
              <a:spLocks noChangeShapeType="1"/>
            </p:cNvSpPr>
            <p:nvPr/>
          </p:nvSpPr>
          <p:spPr bwMode="auto">
            <a:xfrm rot="-651990">
              <a:off x="2867" y="2437"/>
              <a:ext cx="816" cy="384"/>
            </a:xfrm>
            <a:prstGeom prst="line">
              <a:avLst/>
            </a:prstGeom>
            <a:noFill/>
            <a:ln w="19050">
              <a:solidFill>
                <a:srgbClr val="CC3399"/>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779" name="Text Box 154">
              <a:extLst>
                <a:ext uri="{FF2B5EF4-FFF2-40B4-BE49-F238E27FC236}">
                  <a16:creationId xmlns:a16="http://schemas.microsoft.com/office/drawing/2014/main" id="{3E58A3C4-A318-1CBC-6443-0650D1CA54AD}"/>
                </a:ext>
              </a:extLst>
            </p:cNvPr>
            <p:cNvSpPr txBox="1">
              <a:spLocks noChangeArrowheads="1"/>
            </p:cNvSpPr>
            <p:nvPr/>
          </p:nvSpPr>
          <p:spPr bwMode="auto">
            <a:xfrm rot="-651990">
              <a:off x="3498" y="2560"/>
              <a:ext cx="288"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900" b="1">
                  <a:solidFill>
                    <a:srgbClr val="000000"/>
                  </a:solidFill>
                  <a:latin typeface="Arial" panose="020B0604020202020204" pitchFamily="34" charset="0"/>
                  <a:sym typeface="Symbol" pitchFamily="2" charset="2"/>
                </a:rPr>
                <a:t></a:t>
              </a:r>
              <a:r>
                <a:rPr lang="en-US" altLang="en-HR" sz="900" b="1" baseline="30000">
                  <a:solidFill>
                    <a:srgbClr val="000000"/>
                  </a:solidFill>
                  <a:latin typeface="Arial" panose="020B0604020202020204" pitchFamily="34" charset="0"/>
                  <a:sym typeface="Symbol" pitchFamily="2" charset="2"/>
                </a:rPr>
                <a:t>+</a:t>
              </a:r>
              <a:endParaRPr lang="en-US" altLang="en-HR" sz="1000" b="1">
                <a:solidFill>
                  <a:srgbClr val="000000"/>
                </a:solidFill>
                <a:latin typeface="Arial" panose="020B0604020202020204" pitchFamily="34" charset="0"/>
              </a:endParaRPr>
            </a:p>
          </p:txBody>
        </p:sp>
        <p:sp>
          <p:nvSpPr>
            <p:cNvPr id="74780" name="Line 155">
              <a:extLst>
                <a:ext uri="{FF2B5EF4-FFF2-40B4-BE49-F238E27FC236}">
                  <a16:creationId xmlns:a16="http://schemas.microsoft.com/office/drawing/2014/main" id="{81629BC1-8C6B-829F-A116-4C283CE5F4D7}"/>
                </a:ext>
              </a:extLst>
            </p:cNvPr>
            <p:cNvSpPr>
              <a:spLocks noChangeShapeType="1"/>
            </p:cNvSpPr>
            <p:nvPr/>
          </p:nvSpPr>
          <p:spPr bwMode="auto">
            <a:xfrm rot="-651990">
              <a:off x="2884" y="2417"/>
              <a:ext cx="1008" cy="576"/>
            </a:xfrm>
            <a:prstGeom prst="line">
              <a:avLst/>
            </a:prstGeom>
            <a:noFill/>
            <a:ln w="19050">
              <a:solidFill>
                <a:srgbClr val="990099"/>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781" name="Text Box 156">
              <a:extLst>
                <a:ext uri="{FF2B5EF4-FFF2-40B4-BE49-F238E27FC236}">
                  <a16:creationId xmlns:a16="http://schemas.microsoft.com/office/drawing/2014/main" id="{6377555F-B694-03B7-6723-1035C00D3A2C}"/>
                </a:ext>
              </a:extLst>
            </p:cNvPr>
            <p:cNvSpPr txBox="1">
              <a:spLocks noChangeArrowheads="1"/>
            </p:cNvSpPr>
            <p:nvPr/>
          </p:nvSpPr>
          <p:spPr bwMode="auto">
            <a:xfrm rot="-651990">
              <a:off x="3772" y="2708"/>
              <a:ext cx="240"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1000" b="1">
                  <a:solidFill>
                    <a:srgbClr val="000000"/>
                  </a:solidFill>
                  <a:latin typeface="Arial" panose="020B0604020202020204" pitchFamily="34" charset="0"/>
                  <a:sym typeface="Symbol" pitchFamily="2" charset="2"/>
                </a:rPr>
                <a:t></a:t>
              </a:r>
              <a:r>
                <a:rPr lang="en-US" altLang="en-HR" sz="1000" b="1" baseline="30000">
                  <a:solidFill>
                    <a:srgbClr val="000000"/>
                  </a:solidFill>
                  <a:latin typeface="Arial" panose="020B0604020202020204" pitchFamily="34" charset="0"/>
                  <a:sym typeface="Symbol" pitchFamily="2" charset="2"/>
                </a:rPr>
                <a:t>-</a:t>
              </a:r>
              <a:endParaRPr lang="en-US" altLang="en-HR" sz="1000" b="1">
                <a:solidFill>
                  <a:srgbClr val="000000"/>
                </a:solidFill>
                <a:latin typeface="Arial" panose="020B0604020202020204" pitchFamily="34" charset="0"/>
              </a:endParaRPr>
            </a:p>
          </p:txBody>
        </p:sp>
        <p:sp>
          <p:nvSpPr>
            <p:cNvPr id="74782" name="Line 157">
              <a:extLst>
                <a:ext uri="{FF2B5EF4-FFF2-40B4-BE49-F238E27FC236}">
                  <a16:creationId xmlns:a16="http://schemas.microsoft.com/office/drawing/2014/main" id="{4DEF8EFC-EDB3-FB81-7E1E-2A79465346DE}"/>
                </a:ext>
              </a:extLst>
            </p:cNvPr>
            <p:cNvSpPr>
              <a:spLocks noChangeShapeType="1"/>
            </p:cNvSpPr>
            <p:nvPr/>
          </p:nvSpPr>
          <p:spPr bwMode="auto">
            <a:xfrm rot="-651990">
              <a:off x="3308" y="2893"/>
              <a:ext cx="240" cy="48"/>
            </a:xfrm>
            <a:prstGeom prst="line">
              <a:avLst/>
            </a:prstGeom>
            <a:noFill/>
            <a:ln w="12700" cap="rnd">
              <a:solidFill>
                <a:schemeClr val="tx1"/>
              </a:solidFill>
              <a:prstDash val="sysDot"/>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783" name="Line 158">
              <a:extLst>
                <a:ext uri="{FF2B5EF4-FFF2-40B4-BE49-F238E27FC236}">
                  <a16:creationId xmlns:a16="http://schemas.microsoft.com/office/drawing/2014/main" id="{645C130A-5BB0-201B-1623-C0758795DF9B}"/>
                </a:ext>
              </a:extLst>
            </p:cNvPr>
            <p:cNvSpPr>
              <a:spLocks noChangeShapeType="1"/>
            </p:cNvSpPr>
            <p:nvPr/>
          </p:nvSpPr>
          <p:spPr bwMode="auto">
            <a:xfrm rot="-651990">
              <a:off x="3324" y="2910"/>
              <a:ext cx="48" cy="192"/>
            </a:xfrm>
            <a:prstGeom prst="line">
              <a:avLst/>
            </a:prstGeom>
            <a:noFill/>
            <a:ln w="12700" cap="rnd">
              <a:solidFill>
                <a:schemeClr val="tx1"/>
              </a:solidFill>
              <a:prstDash val="sysDot"/>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784" name="Text Box 159">
              <a:extLst>
                <a:ext uri="{FF2B5EF4-FFF2-40B4-BE49-F238E27FC236}">
                  <a16:creationId xmlns:a16="http://schemas.microsoft.com/office/drawing/2014/main" id="{DE4BF22C-BF54-6320-213A-3330FCF653A9}"/>
                </a:ext>
              </a:extLst>
            </p:cNvPr>
            <p:cNvSpPr txBox="1">
              <a:spLocks noChangeArrowheads="1"/>
            </p:cNvSpPr>
            <p:nvPr/>
          </p:nvSpPr>
          <p:spPr bwMode="auto">
            <a:xfrm rot="-651990">
              <a:off x="3373" y="2991"/>
              <a:ext cx="116" cy="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800" b="1">
                  <a:solidFill>
                    <a:srgbClr val="000000"/>
                  </a:solidFill>
                  <a:latin typeface="Arial" panose="020B0604020202020204" pitchFamily="34" charset="0"/>
                  <a:sym typeface="Wingdings" pitchFamily="2" charset="2"/>
                </a:rPr>
                <a:t></a:t>
              </a:r>
              <a:endParaRPr lang="en-US" altLang="en-HR" sz="800" b="1">
                <a:solidFill>
                  <a:srgbClr val="000000"/>
                </a:solidFill>
                <a:latin typeface="Arial" panose="020B0604020202020204" pitchFamily="34" charset="0"/>
              </a:endParaRPr>
            </a:p>
          </p:txBody>
        </p:sp>
        <p:sp>
          <p:nvSpPr>
            <p:cNvPr id="74785" name="Line 160">
              <a:extLst>
                <a:ext uri="{FF2B5EF4-FFF2-40B4-BE49-F238E27FC236}">
                  <a16:creationId xmlns:a16="http://schemas.microsoft.com/office/drawing/2014/main" id="{32F648B7-B8F7-3FDE-17FC-A24F3A09A820}"/>
                </a:ext>
              </a:extLst>
            </p:cNvPr>
            <p:cNvSpPr>
              <a:spLocks noChangeShapeType="1"/>
            </p:cNvSpPr>
            <p:nvPr/>
          </p:nvSpPr>
          <p:spPr bwMode="auto">
            <a:xfrm rot="20948010" flipV="1">
              <a:off x="3524" y="2640"/>
              <a:ext cx="432" cy="24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786" name="Text Box 161">
              <a:extLst>
                <a:ext uri="{FF2B5EF4-FFF2-40B4-BE49-F238E27FC236}">
                  <a16:creationId xmlns:a16="http://schemas.microsoft.com/office/drawing/2014/main" id="{201506A8-EDC5-493B-6461-5302BC3748E7}"/>
                </a:ext>
              </a:extLst>
            </p:cNvPr>
            <p:cNvSpPr txBox="1">
              <a:spLocks noChangeArrowheads="1"/>
            </p:cNvSpPr>
            <p:nvPr/>
          </p:nvSpPr>
          <p:spPr bwMode="auto">
            <a:xfrm rot="-651990">
              <a:off x="3743" y="2627"/>
              <a:ext cx="116" cy="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800" b="1">
                  <a:solidFill>
                    <a:srgbClr val="000000"/>
                  </a:solidFill>
                  <a:latin typeface="Arial" panose="020B0604020202020204" pitchFamily="34" charset="0"/>
                </a:rPr>
                <a:t>e</a:t>
              </a:r>
            </a:p>
          </p:txBody>
        </p:sp>
        <p:sp>
          <p:nvSpPr>
            <p:cNvPr id="74787" name="Line 162">
              <a:extLst>
                <a:ext uri="{FF2B5EF4-FFF2-40B4-BE49-F238E27FC236}">
                  <a16:creationId xmlns:a16="http://schemas.microsoft.com/office/drawing/2014/main" id="{56668AEC-B510-2236-06F0-A8CEF42A830C}"/>
                </a:ext>
              </a:extLst>
            </p:cNvPr>
            <p:cNvSpPr>
              <a:spLocks noChangeShapeType="1"/>
            </p:cNvSpPr>
            <p:nvPr/>
          </p:nvSpPr>
          <p:spPr bwMode="auto">
            <a:xfrm rot="-651990">
              <a:off x="3566" y="2889"/>
              <a:ext cx="288" cy="192"/>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788" name="Line 163">
              <a:extLst>
                <a:ext uri="{FF2B5EF4-FFF2-40B4-BE49-F238E27FC236}">
                  <a16:creationId xmlns:a16="http://schemas.microsoft.com/office/drawing/2014/main" id="{8DB37D16-450F-A905-D4BC-A39A229AC415}"/>
                </a:ext>
              </a:extLst>
            </p:cNvPr>
            <p:cNvSpPr>
              <a:spLocks noChangeShapeType="1"/>
            </p:cNvSpPr>
            <p:nvPr/>
          </p:nvSpPr>
          <p:spPr bwMode="auto">
            <a:xfrm rot="-651990">
              <a:off x="3386" y="3064"/>
              <a:ext cx="336" cy="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789" name="Line 164">
              <a:extLst>
                <a:ext uri="{FF2B5EF4-FFF2-40B4-BE49-F238E27FC236}">
                  <a16:creationId xmlns:a16="http://schemas.microsoft.com/office/drawing/2014/main" id="{B4B15BE6-560A-5EA7-0A61-93CB6FAEC145}"/>
                </a:ext>
              </a:extLst>
            </p:cNvPr>
            <p:cNvSpPr>
              <a:spLocks noChangeShapeType="1"/>
            </p:cNvSpPr>
            <p:nvPr/>
          </p:nvSpPr>
          <p:spPr bwMode="auto">
            <a:xfrm rot="-651990">
              <a:off x="3416" y="3093"/>
              <a:ext cx="0" cy="288"/>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790" name="Line 167">
              <a:extLst>
                <a:ext uri="{FF2B5EF4-FFF2-40B4-BE49-F238E27FC236}">
                  <a16:creationId xmlns:a16="http://schemas.microsoft.com/office/drawing/2014/main" id="{EB7049FA-F0F3-6DD0-48BA-F579B0580F2A}"/>
                </a:ext>
              </a:extLst>
            </p:cNvPr>
            <p:cNvSpPr>
              <a:spLocks noChangeShapeType="1"/>
            </p:cNvSpPr>
            <p:nvPr/>
          </p:nvSpPr>
          <p:spPr bwMode="auto">
            <a:xfrm rot="-651990">
              <a:off x="3779" y="2680"/>
              <a:ext cx="576" cy="768"/>
            </a:xfrm>
            <a:prstGeom prst="line">
              <a:avLst/>
            </a:prstGeom>
            <a:noFill/>
            <a:ln w="12700">
              <a:solidFill>
                <a:srgbClr val="CCCCFF"/>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791" name="Text Box 168">
              <a:extLst>
                <a:ext uri="{FF2B5EF4-FFF2-40B4-BE49-F238E27FC236}">
                  <a16:creationId xmlns:a16="http://schemas.microsoft.com/office/drawing/2014/main" id="{378CAD40-FF7A-44AB-6F7E-164BD1FCE7B3}"/>
                </a:ext>
              </a:extLst>
            </p:cNvPr>
            <p:cNvSpPr txBox="1">
              <a:spLocks noChangeArrowheads="1"/>
            </p:cNvSpPr>
            <p:nvPr/>
          </p:nvSpPr>
          <p:spPr bwMode="auto">
            <a:xfrm rot="-651990">
              <a:off x="4221" y="3017"/>
              <a:ext cx="192"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r>
                <a:rPr lang="en-US" altLang="en-HR" sz="1000" b="1">
                  <a:solidFill>
                    <a:srgbClr val="000000"/>
                  </a:solidFill>
                  <a:latin typeface="Arial" panose="020B0604020202020204" pitchFamily="34" charset="0"/>
                  <a:sym typeface="Symbol" pitchFamily="2" charset="2"/>
                </a:rPr>
                <a:t></a:t>
              </a:r>
              <a:endParaRPr lang="en-US" altLang="en-HR" sz="1000" b="1">
                <a:solidFill>
                  <a:srgbClr val="000000"/>
                </a:solidFill>
                <a:latin typeface="Arial" panose="020B0604020202020204" pitchFamily="34" charset="0"/>
              </a:endParaRPr>
            </a:p>
          </p:txBody>
        </p:sp>
      </p:grpSp>
      <p:sp>
        <p:nvSpPr>
          <p:cNvPr id="74773" name="Line 165">
            <a:extLst>
              <a:ext uri="{FF2B5EF4-FFF2-40B4-BE49-F238E27FC236}">
                <a16:creationId xmlns:a16="http://schemas.microsoft.com/office/drawing/2014/main" id="{26D2AC96-60CC-A720-4E13-6992F370564A}"/>
              </a:ext>
            </a:extLst>
          </p:cNvPr>
          <p:cNvSpPr>
            <a:spLocks noChangeShapeType="1"/>
          </p:cNvSpPr>
          <p:nvPr/>
        </p:nvSpPr>
        <p:spPr bwMode="auto">
          <a:xfrm rot="1310881" flipV="1">
            <a:off x="6354763" y="4008438"/>
            <a:ext cx="838200" cy="762000"/>
          </a:xfrm>
          <a:prstGeom prst="line">
            <a:avLst/>
          </a:prstGeom>
          <a:noFill/>
          <a:ln w="19050">
            <a:solidFill>
              <a:srgbClr val="CCCCFF"/>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HR"/>
          </a:p>
        </p:txBody>
      </p:sp>
      <p:sp>
        <p:nvSpPr>
          <p:cNvPr id="74774" name="Text Box 166">
            <a:extLst>
              <a:ext uri="{FF2B5EF4-FFF2-40B4-BE49-F238E27FC236}">
                <a16:creationId xmlns:a16="http://schemas.microsoft.com/office/drawing/2014/main" id="{D51AF629-C9DD-2BBB-048E-30D871004853}"/>
              </a:ext>
            </a:extLst>
          </p:cNvPr>
          <p:cNvSpPr txBox="1">
            <a:spLocks noChangeArrowheads="1"/>
          </p:cNvSpPr>
          <p:nvPr/>
        </p:nvSpPr>
        <p:spPr bwMode="auto">
          <a:xfrm rot="1310881">
            <a:off x="6829425" y="4054475"/>
            <a:ext cx="2286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endParaRPr lang="en-HR" altLang="en-HR" sz="900" b="1">
              <a:solidFill>
                <a:srgbClr val="000000"/>
              </a:solidFill>
              <a:latin typeface="Arial" panose="020B0604020202020204" pitchFamily="34" charset="0"/>
            </a:endParaRPr>
          </a:p>
        </p:txBody>
      </p:sp>
      <p:sp>
        <p:nvSpPr>
          <p:cNvPr id="74775" name="Text Box 170">
            <a:extLst>
              <a:ext uri="{FF2B5EF4-FFF2-40B4-BE49-F238E27FC236}">
                <a16:creationId xmlns:a16="http://schemas.microsoft.com/office/drawing/2014/main" id="{CC550B39-BC6F-00D7-8585-4B227845E78B}"/>
              </a:ext>
            </a:extLst>
          </p:cNvPr>
          <p:cNvSpPr txBox="1">
            <a:spLocks noChangeArrowheads="1"/>
          </p:cNvSpPr>
          <p:nvPr/>
        </p:nvSpPr>
        <p:spPr bwMode="auto">
          <a:xfrm rot="1310881">
            <a:off x="7859713" y="4564063"/>
            <a:ext cx="304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spcBef>
                <a:spcPct val="50000"/>
              </a:spcBef>
            </a:pPr>
            <a:endParaRPr lang="en-HR" altLang="en-HR" sz="900" b="1">
              <a:solidFill>
                <a:srgbClr val="000000"/>
              </a:solidFill>
              <a:latin typeface="Arial" panose="020B0604020202020204"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1170" name="Rectangle 2">
            <a:extLst>
              <a:ext uri="{FF2B5EF4-FFF2-40B4-BE49-F238E27FC236}">
                <a16:creationId xmlns:a16="http://schemas.microsoft.com/office/drawing/2014/main" id="{01F96087-A696-DD08-C172-79AAB1FFD6E4}"/>
              </a:ext>
            </a:extLst>
          </p:cNvPr>
          <p:cNvSpPr>
            <a:spLocks noGrp="1" noChangeArrowheads="1"/>
          </p:cNvSpPr>
          <p:nvPr>
            <p:ph type="title"/>
          </p:nvPr>
        </p:nvSpPr>
        <p:spPr>
          <a:xfrm>
            <a:off x="1828800" y="84138"/>
            <a:ext cx="5486400" cy="508000"/>
          </a:xfrm>
        </p:spPr>
        <p:txBody>
          <a:bodyPr/>
          <a:lstStyle/>
          <a:p>
            <a:pPr eaLnBrk="1" hangingPunct="1">
              <a:defRPr/>
            </a:pPr>
            <a:r>
              <a:rPr lang="en-US" altLang="en-HR">
                <a:ea typeface="ＭＳ Ｐゴシック" panose="020B0600070205080204" pitchFamily="34" charset="-128"/>
              </a:rPr>
              <a:t>Mnogo</a:t>
            </a:r>
            <a:r>
              <a:rPr lang="hr-HR" altLang="en-HR">
                <a:ea typeface="ＭＳ Ｐゴシック" panose="020B0600070205080204" pitchFamily="34" charset="-128"/>
              </a:rPr>
              <a:t>žičane komore</a:t>
            </a:r>
            <a:endParaRPr lang="en-US" altLang="en-HR">
              <a:ea typeface="ＭＳ Ｐゴシック" panose="020B0600070205080204" pitchFamily="34" charset="-128"/>
            </a:endParaRPr>
          </a:p>
        </p:txBody>
      </p:sp>
      <p:sp>
        <p:nvSpPr>
          <p:cNvPr id="76802" name="Footer Placeholder 4">
            <a:extLst>
              <a:ext uri="{FF2B5EF4-FFF2-40B4-BE49-F238E27FC236}">
                <a16:creationId xmlns:a16="http://schemas.microsoft.com/office/drawing/2014/main" id="{F2F367E0-083C-C767-623E-18FE48537AC9}"/>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hr-HR" altLang="en-HR" sz="1000">
                <a:solidFill>
                  <a:schemeClr val="bg2"/>
                </a:solidFill>
                <a:latin typeface="Helvetica" pitchFamily="2" charset="0"/>
              </a:rPr>
              <a:t>Mirko Planinić</a:t>
            </a:r>
            <a:endParaRPr lang="en-US" altLang="en-HR" sz="1400"/>
          </a:p>
        </p:txBody>
      </p:sp>
      <p:sp>
        <p:nvSpPr>
          <p:cNvPr id="76803" name="Rectangle 3">
            <a:extLst>
              <a:ext uri="{FF2B5EF4-FFF2-40B4-BE49-F238E27FC236}">
                <a16:creationId xmlns:a16="http://schemas.microsoft.com/office/drawing/2014/main" id="{92CEE98D-10CA-4FED-DF89-4595EB3F1B51}"/>
              </a:ext>
            </a:extLst>
          </p:cNvPr>
          <p:cNvSpPr>
            <a:spLocks noChangeArrowheads="1"/>
          </p:cNvSpPr>
          <p:nvPr/>
        </p:nvSpPr>
        <p:spPr bwMode="auto">
          <a:xfrm>
            <a:off x="0" y="3962400"/>
            <a:ext cx="9144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endParaRPr lang="en-HR" altLang="en-HR"/>
          </a:p>
        </p:txBody>
      </p:sp>
      <p:sp>
        <p:nvSpPr>
          <p:cNvPr id="76804" name="Text Box 4">
            <a:extLst>
              <a:ext uri="{FF2B5EF4-FFF2-40B4-BE49-F238E27FC236}">
                <a16:creationId xmlns:a16="http://schemas.microsoft.com/office/drawing/2014/main" id="{BD4A707F-5A6F-F0A9-4D5C-F018F307643B}"/>
              </a:ext>
            </a:extLst>
          </p:cNvPr>
          <p:cNvSpPr txBox="1">
            <a:spLocks noChangeArrowheads="1"/>
          </p:cNvSpPr>
          <p:nvPr/>
        </p:nvSpPr>
        <p:spPr bwMode="auto">
          <a:xfrm>
            <a:off x="625475" y="933450"/>
            <a:ext cx="761206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en-US" altLang="en-HR">
                <a:solidFill>
                  <a:srgbClr val="FF0000"/>
                </a:solidFill>
              </a:rPr>
              <a:t>              _</a:t>
            </a:r>
            <a:r>
              <a:rPr lang="en-US" altLang="en-HR" u="sng">
                <a:solidFill>
                  <a:srgbClr val="FF0000"/>
                </a:solidFill>
              </a:rPr>
              <a:t>Katodna ravnina</a:t>
            </a:r>
            <a:r>
              <a:rPr lang="en-US" altLang="en-HR">
                <a:solidFill>
                  <a:srgbClr val="FF0000"/>
                </a:solidFill>
              </a:rPr>
              <a:t>__________________________</a:t>
            </a:r>
          </a:p>
          <a:p>
            <a:r>
              <a:rPr lang="hr-HR" altLang="en-HR">
                <a:solidFill>
                  <a:srgbClr val="FF0000"/>
                </a:solidFill>
              </a:rPr>
              <a:t>MWC</a:t>
            </a:r>
            <a:r>
              <a:rPr lang="en-US" altLang="en-HR">
                <a:solidFill>
                  <a:schemeClr val="bg2"/>
                </a:solidFill>
                <a:sym typeface="Wingdings" pitchFamily="2" charset="2"/>
              </a:rPr>
              <a:t>   anodne </a:t>
            </a:r>
            <a:r>
              <a:rPr lang="hr-HR" altLang="en-HR">
                <a:solidFill>
                  <a:schemeClr val="bg2"/>
                </a:solidFill>
                <a:sym typeface="Wingdings" pitchFamily="2" charset="2"/>
              </a:rPr>
              <a:t>ž</a:t>
            </a:r>
            <a:r>
              <a:rPr lang="en-US" altLang="en-HR">
                <a:solidFill>
                  <a:schemeClr val="bg2"/>
                </a:solidFill>
                <a:sym typeface="Wingdings" pitchFamily="2" charset="2"/>
              </a:rPr>
              <a:t>ice</a:t>
            </a:r>
            <a:endParaRPr lang="hr-HR" altLang="en-HR">
              <a:solidFill>
                <a:schemeClr val="bg2"/>
              </a:solidFill>
              <a:sym typeface="Wingdings" pitchFamily="2" charset="2"/>
            </a:endParaRPr>
          </a:p>
          <a:p>
            <a:r>
              <a:rPr lang="en-US" altLang="en-HR">
                <a:sym typeface="Wingdings" pitchFamily="2" charset="2"/>
              </a:rPr>
              <a:t>              </a:t>
            </a:r>
            <a:r>
              <a:rPr lang="en-US" altLang="en-HR">
                <a:solidFill>
                  <a:srgbClr val="FF0000"/>
                </a:solidFill>
                <a:sym typeface="Wingdings" pitchFamily="2" charset="2"/>
              </a:rPr>
              <a:t>_</a:t>
            </a:r>
            <a:r>
              <a:rPr lang="en-US" altLang="en-HR" u="sng">
                <a:solidFill>
                  <a:srgbClr val="FF0000"/>
                </a:solidFill>
                <a:sym typeface="Wingdings" pitchFamily="2" charset="2"/>
              </a:rPr>
              <a:t>Katodna ravnina</a:t>
            </a:r>
            <a:r>
              <a:rPr lang="en-US" altLang="en-HR">
                <a:solidFill>
                  <a:srgbClr val="FF0000"/>
                </a:solidFill>
                <a:sym typeface="Wingdings" pitchFamily="2" charset="2"/>
              </a:rPr>
              <a:t>___________________________</a:t>
            </a:r>
            <a:endParaRPr lang="en-US" altLang="en-HR"/>
          </a:p>
        </p:txBody>
      </p:sp>
      <p:graphicFrame>
        <p:nvGraphicFramePr>
          <p:cNvPr id="76805" name="Object 5">
            <a:extLst>
              <a:ext uri="{FF2B5EF4-FFF2-40B4-BE49-F238E27FC236}">
                <a16:creationId xmlns:a16="http://schemas.microsoft.com/office/drawing/2014/main" id="{1AEFE40B-010B-4E1F-B29E-5EA69AD1D34C}"/>
              </a:ext>
            </a:extLst>
          </p:cNvPr>
          <p:cNvGraphicFramePr>
            <a:graphicFrameLocks noChangeAspect="1"/>
          </p:cNvGraphicFramePr>
          <p:nvPr/>
        </p:nvGraphicFramePr>
        <p:xfrm>
          <a:off x="4251325" y="1554163"/>
          <a:ext cx="352425" cy="412750"/>
        </p:xfrm>
        <a:graphic>
          <a:graphicData uri="http://schemas.openxmlformats.org/presentationml/2006/ole">
            <mc:AlternateContent xmlns:mc="http://schemas.openxmlformats.org/markup-compatibility/2006">
              <mc:Choice xmlns:v="urn:schemas-microsoft-com:vml" Requires="v">
                <p:oleObj name="Jednadžba" r:id="rId2" imgW="3797300" imgH="4102100" progId="Equation.3">
                  <p:embed/>
                </p:oleObj>
              </mc:Choice>
              <mc:Fallback>
                <p:oleObj name="Jednadžba" r:id="rId2" imgW="3797300" imgH="4102100" progId="Equation.3">
                  <p:embed/>
                  <p:pic>
                    <p:nvPicPr>
                      <p:cNvPr id="0" name="Object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51325" y="1554163"/>
                        <a:ext cx="352425" cy="412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graphicFrame>
        <p:nvGraphicFramePr>
          <p:cNvPr id="76806" name="Object 6">
            <a:extLst>
              <a:ext uri="{FF2B5EF4-FFF2-40B4-BE49-F238E27FC236}">
                <a16:creationId xmlns:a16="http://schemas.microsoft.com/office/drawing/2014/main" id="{B5958818-14B3-A011-0840-8C1300A9483A}"/>
              </a:ext>
            </a:extLst>
          </p:cNvPr>
          <p:cNvGraphicFramePr>
            <a:graphicFrameLocks noChangeAspect="1"/>
          </p:cNvGraphicFramePr>
          <p:nvPr/>
        </p:nvGraphicFramePr>
        <p:xfrm>
          <a:off x="4879975" y="1562100"/>
          <a:ext cx="352425" cy="412750"/>
        </p:xfrm>
        <a:graphic>
          <a:graphicData uri="http://schemas.openxmlformats.org/presentationml/2006/ole">
            <mc:AlternateContent xmlns:mc="http://schemas.openxmlformats.org/markup-compatibility/2006">
              <mc:Choice xmlns:v="urn:schemas-microsoft-com:vml" Requires="v">
                <p:oleObj name="Jednadžba" r:id="rId4" imgW="3797300" imgH="4102100" progId="Equation.3">
                  <p:embed/>
                </p:oleObj>
              </mc:Choice>
              <mc:Fallback>
                <p:oleObj name="Jednadžba" r:id="rId4" imgW="3797300" imgH="4102100" progId="Equation.3">
                  <p:embed/>
                  <p:pic>
                    <p:nvPicPr>
                      <p:cNvPr id="0" name="Object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9975" y="1562100"/>
                        <a:ext cx="352425" cy="412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graphicFrame>
        <p:nvGraphicFramePr>
          <p:cNvPr id="76807" name="Object 7">
            <a:extLst>
              <a:ext uri="{FF2B5EF4-FFF2-40B4-BE49-F238E27FC236}">
                <a16:creationId xmlns:a16="http://schemas.microsoft.com/office/drawing/2014/main" id="{14C18A60-BA43-AB96-73E7-0B2955320427}"/>
              </a:ext>
            </a:extLst>
          </p:cNvPr>
          <p:cNvGraphicFramePr>
            <a:graphicFrameLocks noChangeAspect="1"/>
          </p:cNvGraphicFramePr>
          <p:nvPr/>
        </p:nvGraphicFramePr>
        <p:xfrm>
          <a:off x="5522913" y="1574800"/>
          <a:ext cx="354012" cy="412750"/>
        </p:xfrm>
        <a:graphic>
          <a:graphicData uri="http://schemas.openxmlformats.org/presentationml/2006/ole">
            <mc:AlternateContent xmlns:mc="http://schemas.openxmlformats.org/markup-compatibility/2006">
              <mc:Choice xmlns:v="urn:schemas-microsoft-com:vml" Requires="v">
                <p:oleObj name="Jednadžba" r:id="rId5" imgW="3797300" imgH="4102100" progId="Equation.3">
                  <p:embed/>
                </p:oleObj>
              </mc:Choice>
              <mc:Fallback>
                <p:oleObj name="Jednadžba" r:id="rId5" imgW="3797300" imgH="4102100" progId="Equation.3">
                  <p:embed/>
                  <p:pic>
                    <p:nvPicPr>
                      <p:cNvPr id="0" name="Object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22913" y="1574800"/>
                        <a:ext cx="354012" cy="412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graphicFrame>
        <p:nvGraphicFramePr>
          <p:cNvPr id="76808" name="Object 8">
            <a:extLst>
              <a:ext uri="{FF2B5EF4-FFF2-40B4-BE49-F238E27FC236}">
                <a16:creationId xmlns:a16="http://schemas.microsoft.com/office/drawing/2014/main" id="{0B6069D2-58B7-EC05-E5B0-8E98A3EC0084}"/>
              </a:ext>
            </a:extLst>
          </p:cNvPr>
          <p:cNvGraphicFramePr>
            <a:graphicFrameLocks noChangeAspect="1"/>
          </p:cNvGraphicFramePr>
          <p:nvPr/>
        </p:nvGraphicFramePr>
        <p:xfrm>
          <a:off x="6284913" y="1565275"/>
          <a:ext cx="352425" cy="412750"/>
        </p:xfrm>
        <a:graphic>
          <a:graphicData uri="http://schemas.openxmlformats.org/presentationml/2006/ole">
            <mc:AlternateContent xmlns:mc="http://schemas.openxmlformats.org/markup-compatibility/2006">
              <mc:Choice xmlns:v="urn:schemas-microsoft-com:vml" Requires="v">
                <p:oleObj name="Jednadžba" r:id="rId6" imgW="3797300" imgH="4102100" progId="Equation.3">
                  <p:embed/>
                </p:oleObj>
              </mc:Choice>
              <mc:Fallback>
                <p:oleObj name="Jednadžba" r:id="rId6" imgW="3797300" imgH="4102100" progId="Equation.3">
                  <p:embed/>
                  <p:pic>
                    <p:nvPicPr>
                      <p:cNvPr id="0" name="Object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4913" y="1565275"/>
                        <a:ext cx="352425" cy="412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graphicFrame>
        <p:nvGraphicFramePr>
          <p:cNvPr id="76809" name="Object 9">
            <a:extLst>
              <a:ext uri="{FF2B5EF4-FFF2-40B4-BE49-F238E27FC236}">
                <a16:creationId xmlns:a16="http://schemas.microsoft.com/office/drawing/2014/main" id="{01A9C096-164E-A86F-3716-ED6BF0A4707A}"/>
              </a:ext>
            </a:extLst>
          </p:cNvPr>
          <p:cNvGraphicFramePr>
            <a:graphicFrameLocks noChangeAspect="1"/>
          </p:cNvGraphicFramePr>
          <p:nvPr/>
        </p:nvGraphicFramePr>
        <p:xfrm>
          <a:off x="7016750" y="1579563"/>
          <a:ext cx="354013" cy="412750"/>
        </p:xfrm>
        <a:graphic>
          <a:graphicData uri="http://schemas.openxmlformats.org/presentationml/2006/ole">
            <mc:AlternateContent xmlns:mc="http://schemas.openxmlformats.org/markup-compatibility/2006">
              <mc:Choice xmlns:v="urn:schemas-microsoft-com:vml" Requires="v">
                <p:oleObj name="Jednadžba" r:id="rId7" imgW="3797300" imgH="4102100" progId="Equation.3">
                  <p:embed/>
                </p:oleObj>
              </mc:Choice>
              <mc:Fallback>
                <p:oleObj name="Jednadžba" r:id="rId7" imgW="3797300" imgH="4102100" progId="Equation.3">
                  <p:embed/>
                  <p:pic>
                    <p:nvPicPr>
                      <p:cNvPr id="0" name="Object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16750" y="1579563"/>
                        <a:ext cx="354013" cy="412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graphicFrame>
        <p:nvGraphicFramePr>
          <p:cNvPr id="76810" name="Object 10">
            <a:extLst>
              <a:ext uri="{FF2B5EF4-FFF2-40B4-BE49-F238E27FC236}">
                <a16:creationId xmlns:a16="http://schemas.microsoft.com/office/drawing/2014/main" id="{C332C735-44F7-B84E-4385-2DE130B03F64}"/>
              </a:ext>
            </a:extLst>
          </p:cNvPr>
          <p:cNvGraphicFramePr>
            <a:graphicFrameLocks noChangeAspect="1"/>
          </p:cNvGraphicFramePr>
          <p:nvPr/>
        </p:nvGraphicFramePr>
        <p:xfrm>
          <a:off x="7773988" y="1590675"/>
          <a:ext cx="352425" cy="412750"/>
        </p:xfrm>
        <a:graphic>
          <a:graphicData uri="http://schemas.openxmlformats.org/presentationml/2006/ole">
            <mc:AlternateContent xmlns:mc="http://schemas.openxmlformats.org/markup-compatibility/2006">
              <mc:Choice xmlns:v="urn:schemas-microsoft-com:vml" Requires="v">
                <p:oleObj name="Jednadžba" r:id="rId8" imgW="3797300" imgH="4102100" progId="Equation.3">
                  <p:embed/>
                </p:oleObj>
              </mc:Choice>
              <mc:Fallback>
                <p:oleObj name="Jednadžba" r:id="rId8" imgW="3797300" imgH="4102100" progId="Equation.3">
                  <p:embed/>
                  <p:pic>
                    <p:nvPicPr>
                      <p:cNvPr id="0" name="Object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3988" y="1590675"/>
                        <a:ext cx="352425" cy="412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76811" name="Line 11">
            <a:extLst>
              <a:ext uri="{FF2B5EF4-FFF2-40B4-BE49-F238E27FC236}">
                <a16:creationId xmlns:a16="http://schemas.microsoft.com/office/drawing/2014/main" id="{9814A14E-BB02-1D2D-2996-AD6FDA39C127}"/>
              </a:ext>
            </a:extLst>
          </p:cNvPr>
          <p:cNvSpPr>
            <a:spLocks noChangeShapeType="1"/>
          </p:cNvSpPr>
          <p:nvPr/>
        </p:nvSpPr>
        <p:spPr bwMode="auto">
          <a:xfrm>
            <a:off x="5886450" y="817563"/>
            <a:ext cx="1588" cy="579437"/>
          </a:xfrm>
          <a:prstGeom prst="line">
            <a:avLst/>
          </a:prstGeom>
          <a:noFill/>
          <a:ln w="12700">
            <a:solidFill>
              <a:srgbClr val="333333"/>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HR"/>
          </a:p>
        </p:txBody>
      </p:sp>
      <p:sp>
        <p:nvSpPr>
          <p:cNvPr id="76812" name="Text Box 12">
            <a:extLst>
              <a:ext uri="{FF2B5EF4-FFF2-40B4-BE49-F238E27FC236}">
                <a16:creationId xmlns:a16="http://schemas.microsoft.com/office/drawing/2014/main" id="{35ACA85A-5B79-28F2-E9C8-4409BD0BB127}"/>
              </a:ext>
            </a:extLst>
          </p:cNvPr>
          <p:cNvSpPr txBox="1">
            <a:spLocks noChangeArrowheads="1"/>
          </p:cNvSpPr>
          <p:nvPr/>
        </p:nvSpPr>
        <p:spPr bwMode="auto">
          <a:xfrm>
            <a:off x="5935663" y="744538"/>
            <a:ext cx="1670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en-US" altLang="en-HR" sz="2000">
                <a:solidFill>
                  <a:schemeClr val="bg2"/>
                </a:solidFill>
              </a:rPr>
              <a:t>Ulazna </a:t>
            </a:r>
            <a:r>
              <a:rPr lang="hr-HR" altLang="en-HR" sz="2000">
                <a:solidFill>
                  <a:schemeClr val="bg2"/>
                </a:solidFill>
              </a:rPr>
              <a:t>čestica</a:t>
            </a:r>
            <a:endParaRPr lang="en-US" altLang="en-HR" sz="2000">
              <a:solidFill>
                <a:schemeClr val="bg2"/>
              </a:solidFill>
            </a:endParaRPr>
          </a:p>
        </p:txBody>
      </p:sp>
      <p:sp>
        <p:nvSpPr>
          <p:cNvPr id="76813" name="Freeform 13">
            <a:extLst>
              <a:ext uri="{FF2B5EF4-FFF2-40B4-BE49-F238E27FC236}">
                <a16:creationId xmlns:a16="http://schemas.microsoft.com/office/drawing/2014/main" id="{F1318A84-6B2A-A9EF-2FB3-E1E50FDEEAC9}"/>
              </a:ext>
            </a:extLst>
          </p:cNvPr>
          <p:cNvSpPr>
            <a:spLocks/>
          </p:cNvSpPr>
          <p:nvPr/>
        </p:nvSpPr>
        <p:spPr bwMode="auto">
          <a:xfrm>
            <a:off x="5654675" y="1757363"/>
            <a:ext cx="300038" cy="414337"/>
          </a:xfrm>
          <a:custGeom>
            <a:avLst/>
            <a:gdLst>
              <a:gd name="T0" fmla="*/ 0 w 204"/>
              <a:gd name="T1" fmla="*/ 2147483646 h 261"/>
              <a:gd name="T2" fmla="*/ 2147483646 w 204"/>
              <a:gd name="T3" fmla="*/ 2147483646 h 261"/>
              <a:gd name="T4" fmla="*/ 2147483646 w 204"/>
              <a:gd name="T5" fmla="*/ 2147483646 h 261"/>
              <a:gd name="T6" fmla="*/ 2147483646 w 204"/>
              <a:gd name="T7" fmla="*/ 0 h 261"/>
              <a:gd name="T8" fmla="*/ 0 60000 65536"/>
              <a:gd name="T9" fmla="*/ 0 60000 65536"/>
              <a:gd name="T10" fmla="*/ 0 60000 65536"/>
              <a:gd name="T11" fmla="*/ 0 60000 65536"/>
              <a:gd name="T12" fmla="*/ 0 w 204"/>
              <a:gd name="T13" fmla="*/ 0 h 261"/>
              <a:gd name="T14" fmla="*/ 204 w 204"/>
              <a:gd name="T15" fmla="*/ 261 h 261"/>
            </a:gdLst>
            <a:ahLst/>
            <a:cxnLst>
              <a:cxn ang="T8">
                <a:pos x="T0" y="T1"/>
              </a:cxn>
              <a:cxn ang="T9">
                <a:pos x="T2" y="T3"/>
              </a:cxn>
              <a:cxn ang="T10">
                <a:pos x="T4" y="T5"/>
              </a:cxn>
              <a:cxn ang="T11">
                <a:pos x="T6" y="T7"/>
              </a:cxn>
            </a:cxnLst>
            <a:rect l="T12" t="T13" r="T14" b="T15"/>
            <a:pathLst>
              <a:path w="204" h="261">
                <a:moveTo>
                  <a:pt x="0" y="159"/>
                </a:moveTo>
                <a:cubicBezTo>
                  <a:pt x="31" y="210"/>
                  <a:pt x="62" y="261"/>
                  <a:pt x="83" y="250"/>
                </a:cubicBezTo>
                <a:cubicBezTo>
                  <a:pt x="104" y="239"/>
                  <a:pt x="109" y="132"/>
                  <a:pt x="129" y="90"/>
                </a:cubicBezTo>
                <a:cubicBezTo>
                  <a:pt x="149" y="48"/>
                  <a:pt x="193" y="18"/>
                  <a:pt x="204" y="0"/>
                </a:cubicBezTo>
              </a:path>
            </a:pathLst>
          </a:custGeom>
          <a:noFill/>
          <a:ln w="12700">
            <a:solidFill>
              <a:srgbClr val="333333"/>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HR"/>
          </a:p>
        </p:txBody>
      </p:sp>
      <p:sp>
        <p:nvSpPr>
          <p:cNvPr id="76814" name="Freeform 14">
            <a:extLst>
              <a:ext uri="{FF2B5EF4-FFF2-40B4-BE49-F238E27FC236}">
                <a16:creationId xmlns:a16="http://schemas.microsoft.com/office/drawing/2014/main" id="{0B05C88C-D023-35AF-3201-FA7FC6BF7D5C}"/>
              </a:ext>
            </a:extLst>
          </p:cNvPr>
          <p:cNvSpPr>
            <a:spLocks/>
          </p:cNvSpPr>
          <p:nvPr/>
        </p:nvSpPr>
        <p:spPr bwMode="auto">
          <a:xfrm>
            <a:off x="4921250" y="1876425"/>
            <a:ext cx="322263" cy="288925"/>
          </a:xfrm>
          <a:custGeom>
            <a:avLst/>
            <a:gdLst>
              <a:gd name="T0" fmla="*/ 0 w 220"/>
              <a:gd name="T1" fmla="*/ 2147483646 h 182"/>
              <a:gd name="T2" fmla="*/ 2147483646 w 220"/>
              <a:gd name="T3" fmla="*/ 2147483646 h 182"/>
              <a:gd name="T4" fmla="*/ 2147483646 w 220"/>
              <a:gd name="T5" fmla="*/ 2147483646 h 182"/>
              <a:gd name="T6" fmla="*/ 2147483646 w 220"/>
              <a:gd name="T7" fmla="*/ 2147483646 h 182"/>
              <a:gd name="T8" fmla="*/ 2147483646 w 220"/>
              <a:gd name="T9" fmla="*/ 0 h 182"/>
              <a:gd name="T10" fmla="*/ 0 60000 65536"/>
              <a:gd name="T11" fmla="*/ 0 60000 65536"/>
              <a:gd name="T12" fmla="*/ 0 60000 65536"/>
              <a:gd name="T13" fmla="*/ 0 60000 65536"/>
              <a:gd name="T14" fmla="*/ 0 60000 65536"/>
              <a:gd name="T15" fmla="*/ 0 w 220"/>
              <a:gd name="T16" fmla="*/ 0 h 182"/>
              <a:gd name="T17" fmla="*/ 220 w 220"/>
              <a:gd name="T18" fmla="*/ 182 h 182"/>
            </a:gdLst>
            <a:ahLst/>
            <a:cxnLst>
              <a:cxn ang="T10">
                <a:pos x="T0" y="T1"/>
              </a:cxn>
              <a:cxn ang="T11">
                <a:pos x="T2" y="T3"/>
              </a:cxn>
              <a:cxn ang="T12">
                <a:pos x="T4" y="T5"/>
              </a:cxn>
              <a:cxn ang="T13">
                <a:pos x="T6" y="T7"/>
              </a:cxn>
              <a:cxn ang="T14">
                <a:pos x="T8" y="T9"/>
              </a:cxn>
            </a:cxnLst>
            <a:rect l="T15" t="T16" r="T17" b="T18"/>
            <a:pathLst>
              <a:path w="220" h="182">
                <a:moveTo>
                  <a:pt x="0" y="182"/>
                </a:moveTo>
                <a:cubicBezTo>
                  <a:pt x="20" y="167"/>
                  <a:pt x="40" y="152"/>
                  <a:pt x="54" y="129"/>
                </a:cubicBezTo>
                <a:cubicBezTo>
                  <a:pt x="68" y="106"/>
                  <a:pt x="68" y="57"/>
                  <a:pt x="84" y="46"/>
                </a:cubicBezTo>
                <a:cubicBezTo>
                  <a:pt x="100" y="35"/>
                  <a:pt x="129" y="69"/>
                  <a:pt x="152" y="61"/>
                </a:cubicBezTo>
                <a:cubicBezTo>
                  <a:pt x="175" y="53"/>
                  <a:pt x="209" y="11"/>
                  <a:pt x="220" y="0"/>
                </a:cubicBezTo>
              </a:path>
            </a:pathLst>
          </a:custGeom>
          <a:noFill/>
          <a:ln w="12700">
            <a:solidFill>
              <a:srgbClr val="333333"/>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HR"/>
          </a:p>
        </p:txBody>
      </p:sp>
      <p:sp>
        <p:nvSpPr>
          <p:cNvPr id="76815" name="Freeform 15">
            <a:extLst>
              <a:ext uri="{FF2B5EF4-FFF2-40B4-BE49-F238E27FC236}">
                <a16:creationId xmlns:a16="http://schemas.microsoft.com/office/drawing/2014/main" id="{465F9AC4-DC83-C45F-B02D-236040A481C1}"/>
              </a:ext>
            </a:extLst>
          </p:cNvPr>
          <p:cNvSpPr>
            <a:spLocks/>
          </p:cNvSpPr>
          <p:nvPr/>
        </p:nvSpPr>
        <p:spPr bwMode="auto">
          <a:xfrm>
            <a:off x="6427788" y="1897063"/>
            <a:ext cx="288925" cy="265112"/>
          </a:xfrm>
          <a:custGeom>
            <a:avLst/>
            <a:gdLst>
              <a:gd name="T0" fmla="*/ 0 w 220"/>
              <a:gd name="T1" fmla="*/ 2147483646 h 182"/>
              <a:gd name="T2" fmla="*/ 2147483646 w 220"/>
              <a:gd name="T3" fmla="*/ 2147483646 h 182"/>
              <a:gd name="T4" fmla="*/ 2147483646 w 220"/>
              <a:gd name="T5" fmla="*/ 2147483646 h 182"/>
              <a:gd name="T6" fmla="*/ 2147483646 w 220"/>
              <a:gd name="T7" fmla="*/ 2147483646 h 182"/>
              <a:gd name="T8" fmla="*/ 2147483646 w 220"/>
              <a:gd name="T9" fmla="*/ 0 h 182"/>
              <a:gd name="T10" fmla="*/ 0 60000 65536"/>
              <a:gd name="T11" fmla="*/ 0 60000 65536"/>
              <a:gd name="T12" fmla="*/ 0 60000 65536"/>
              <a:gd name="T13" fmla="*/ 0 60000 65536"/>
              <a:gd name="T14" fmla="*/ 0 60000 65536"/>
              <a:gd name="T15" fmla="*/ 0 w 220"/>
              <a:gd name="T16" fmla="*/ 0 h 182"/>
              <a:gd name="T17" fmla="*/ 220 w 220"/>
              <a:gd name="T18" fmla="*/ 182 h 182"/>
            </a:gdLst>
            <a:ahLst/>
            <a:cxnLst>
              <a:cxn ang="T10">
                <a:pos x="T0" y="T1"/>
              </a:cxn>
              <a:cxn ang="T11">
                <a:pos x="T2" y="T3"/>
              </a:cxn>
              <a:cxn ang="T12">
                <a:pos x="T4" y="T5"/>
              </a:cxn>
              <a:cxn ang="T13">
                <a:pos x="T6" y="T7"/>
              </a:cxn>
              <a:cxn ang="T14">
                <a:pos x="T8" y="T9"/>
              </a:cxn>
            </a:cxnLst>
            <a:rect l="T15" t="T16" r="T17" b="T18"/>
            <a:pathLst>
              <a:path w="220" h="182">
                <a:moveTo>
                  <a:pt x="0" y="182"/>
                </a:moveTo>
                <a:cubicBezTo>
                  <a:pt x="20" y="167"/>
                  <a:pt x="40" y="152"/>
                  <a:pt x="54" y="129"/>
                </a:cubicBezTo>
                <a:cubicBezTo>
                  <a:pt x="68" y="106"/>
                  <a:pt x="68" y="57"/>
                  <a:pt x="84" y="46"/>
                </a:cubicBezTo>
                <a:cubicBezTo>
                  <a:pt x="100" y="35"/>
                  <a:pt x="129" y="69"/>
                  <a:pt x="152" y="61"/>
                </a:cubicBezTo>
                <a:cubicBezTo>
                  <a:pt x="175" y="53"/>
                  <a:pt x="209" y="11"/>
                  <a:pt x="220" y="0"/>
                </a:cubicBezTo>
              </a:path>
            </a:pathLst>
          </a:custGeom>
          <a:noFill/>
          <a:ln w="12700">
            <a:solidFill>
              <a:srgbClr val="333333"/>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HR"/>
          </a:p>
        </p:txBody>
      </p:sp>
      <p:sp>
        <p:nvSpPr>
          <p:cNvPr id="76816" name="Line 16">
            <a:extLst>
              <a:ext uri="{FF2B5EF4-FFF2-40B4-BE49-F238E27FC236}">
                <a16:creationId xmlns:a16="http://schemas.microsoft.com/office/drawing/2014/main" id="{64F51589-FD48-2B2F-458B-E5F50A6ABD76}"/>
              </a:ext>
            </a:extLst>
          </p:cNvPr>
          <p:cNvSpPr>
            <a:spLocks noChangeShapeType="1"/>
          </p:cNvSpPr>
          <p:nvPr/>
        </p:nvSpPr>
        <p:spPr bwMode="auto">
          <a:xfrm>
            <a:off x="4510088" y="1757363"/>
            <a:ext cx="422275" cy="0"/>
          </a:xfrm>
          <a:prstGeom prst="line">
            <a:avLst/>
          </a:prstGeom>
          <a:noFill/>
          <a:ln w="12700">
            <a:solidFill>
              <a:srgbClr val="333333"/>
            </a:solidFill>
            <a:round/>
            <a:headEnd type="triangle" w="sm" len="sm"/>
            <a:tailEnd type="triangle" w="sm" len="sm"/>
          </a:ln>
          <a:extLst>
            <a:ext uri="{909E8E84-426E-40DD-AFC4-6F175D3DCCD1}">
              <a14:hiddenFill xmlns:a14="http://schemas.microsoft.com/office/drawing/2010/main">
                <a:noFill/>
              </a14:hiddenFill>
            </a:ext>
          </a:extLst>
        </p:spPr>
        <p:txBody>
          <a:bodyPr/>
          <a:lstStyle/>
          <a:p>
            <a:endParaRPr lang="en-HR"/>
          </a:p>
        </p:txBody>
      </p:sp>
      <p:sp>
        <p:nvSpPr>
          <p:cNvPr id="76817" name="Text Box 17">
            <a:extLst>
              <a:ext uri="{FF2B5EF4-FFF2-40B4-BE49-F238E27FC236}">
                <a16:creationId xmlns:a16="http://schemas.microsoft.com/office/drawing/2014/main" id="{7CE3A79F-55CB-D01E-C20F-19947940F186}"/>
              </a:ext>
            </a:extLst>
          </p:cNvPr>
          <p:cNvSpPr txBox="1">
            <a:spLocks noChangeArrowheads="1"/>
          </p:cNvSpPr>
          <p:nvPr/>
        </p:nvSpPr>
        <p:spPr bwMode="auto">
          <a:xfrm>
            <a:off x="4437063" y="1417638"/>
            <a:ext cx="6588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hr-HR" altLang="en-HR" sz="1800">
                <a:solidFill>
                  <a:schemeClr val="bg2"/>
                </a:solidFill>
              </a:rPr>
              <a:t>2mm</a:t>
            </a:r>
            <a:endParaRPr lang="en-US" altLang="en-HR" sz="1800">
              <a:solidFill>
                <a:schemeClr val="bg2"/>
              </a:solidFill>
            </a:endParaRPr>
          </a:p>
        </p:txBody>
      </p:sp>
      <p:sp>
        <p:nvSpPr>
          <p:cNvPr id="76818" name="Text Box 18">
            <a:extLst>
              <a:ext uri="{FF2B5EF4-FFF2-40B4-BE49-F238E27FC236}">
                <a16:creationId xmlns:a16="http://schemas.microsoft.com/office/drawing/2014/main" id="{69BD091E-7EDA-B503-D328-7E417FEF5CA5}"/>
              </a:ext>
            </a:extLst>
          </p:cNvPr>
          <p:cNvSpPr txBox="1">
            <a:spLocks noChangeArrowheads="1"/>
          </p:cNvSpPr>
          <p:nvPr/>
        </p:nvSpPr>
        <p:spPr bwMode="auto">
          <a:xfrm>
            <a:off x="392113" y="2617788"/>
            <a:ext cx="7154862"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buFont typeface="Wingdings" pitchFamily="2" charset="2"/>
              <a:buChar char="Ø"/>
            </a:pPr>
            <a:r>
              <a:rPr lang="hr-HR" altLang="en-HR">
                <a:solidFill>
                  <a:schemeClr val="bg2"/>
                </a:solidFill>
              </a:rPr>
              <a:t>Svaka žica djeluje kao nezavisni proporcionalni brojač</a:t>
            </a:r>
          </a:p>
          <a:p>
            <a:pPr>
              <a:buFont typeface="Wingdings" pitchFamily="2" charset="2"/>
              <a:buChar char="Ø"/>
            </a:pPr>
            <a:r>
              <a:rPr lang="hr-HR" altLang="en-HR">
                <a:solidFill>
                  <a:schemeClr val="bg2"/>
                </a:solidFill>
              </a:rPr>
              <a:t>Katode su na neg. pot. (2kV) dok su anode uzemljene</a:t>
            </a:r>
          </a:p>
          <a:p>
            <a:pPr>
              <a:buFont typeface="Wingdings" pitchFamily="2" charset="2"/>
              <a:buChar char="Ø"/>
            </a:pPr>
            <a:r>
              <a:rPr lang="hr-HR" altLang="en-HR">
                <a:solidFill>
                  <a:schemeClr val="bg2"/>
                </a:solidFill>
              </a:rPr>
              <a:t>Signal na žici koja okida je negativan i velik</a:t>
            </a:r>
          </a:p>
          <a:p>
            <a:pPr>
              <a:buFont typeface="Wingdings" pitchFamily="2" charset="2"/>
              <a:buChar char="Ø"/>
            </a:pPr>
            <a:r>
              <a:rPr lang="hr-HR" altLang="en-HR">
                <a:solidFill>
                  <a:schemeClr val="bg2"/>
                </a:solidFill>
              </a:rPr>
              <a:t>Signal na susjednim žicama je mali i pozitivan</a:t>
            </a:r>
          </a:p>
          <a:p>
            <a:pPr>
              <a:buFont typeface="Wingdings" pitchFamily="2" charset="2"/>
              <a:buChar char="Ø"/>
            </a:pPr>
            <a:r>
              <a:rPr lang="hr-HR" altLang="en-HR">
                <a:solidFill>
                  <a:schemeClr val="bg2"/>
                </a:solidFill>
              </a:rPr>
              <a:t>Prostorna re</a:t>
            </a:r>
            <a:r>
              <a:rPr lang="en-US" altLang="en-HR">
                <a:solidFill>
                  <a:schemeClr val="bg2"/>
                </a:solidFill>
              </a:rPr>
              <a:t>z</a:t>
            </a:r>
            <a:r>
              <a:rPr lang="hr-HR" altLang="en-HR">
                <a:solidFill>
                  <a:schemeClr val="bg2"/>
                </a:solidFill>
              </a:rPr>
              <a:t>olucija</a:t>
            </a:r>
            <a:r>
              <a:rPr lang="en-US" altLang="en-HR">
                <a:solidFill>
                  <a:schemeClr val="bg2"/>
                </a:solidFill>
              </a:rPr>
              <a:t> ~ 1 mm</a:t>
            </a:r>
          </a:p>
          <a:p>
            <a:pPr>
              <a:buFont typeface="Wingdings" pitchFamily="2" charset="2"/>
              <a:buChar char="Ø"/>
            </a:pPr>
            <a:r>
              <a:rPr lang="en-US" altLang="en-HR">
                <a:solidFill>
                  <a:schemeClr val="bg2"/>
                </a:solidFill>
              </a:rPr>
              <a:t>Razlu</a:t>
            </a:r>
            <a:r>
              <a:rPr lang="hr-HR" altLang="en-HR">
                <a:solidFill>
                  <a:schemeClr val="bg2"/>
                </a:solidFill>
              </a:rPr>
              <a:t>čivanje više hitaca</a:t>
            </a:r>
            <a:endParaRPr lang="en-US" altLang="en-HR">
              <a:solidFill>
                <a:schemeClr val="bg2"/>
              </a:solidFill>
            </a:endParaRPr>
          </a:p>
        </p:txBody>
      </p:sp>
      <p:pic>
        <p:nvPicPr>
          <p:cNvPr id="391187" name="Picture 19">
            <a:extLst>
              <a:ext uri="{FF2B5EF4-FFF2-40B4-BE49-F238E27FC236}">
                <a16:creationId xmlns:a16="http://schemas.microsoft.com/office/drawing/2014/main" id="{57282689-3F2A-3E45-6309-8330BD90E3F5}"/>
              </a:ext>
            </a:extLst>
          </p:cNvPr>
          <p:cNvPicPr>
            <a:picLocks noChangeAspect="1" noChangeArrowheads="1"/>
          </p:cNvPicPr>
          <p:nvPr/>
        </p:nvPicPr>
        <p:blipFill>
          <a:blip r:embed="rId9">
            <a:extLst>
              <a:ext uri="{28A0092B-C50C-407E-A947-70E740481C1C}">
                <a14:useLocalDpi xmlns:a14="http://schemas.microsoft.com/office/drawing/2010/main" val="0"/>
              </a:ext>
            </a:extLst>
          </a:blip>
          <a:srcRect l="28185" t="37920" r="21815" b="37459"/>
          <a:stretch>
            <a:fillRect/>
          </a:stretch>
        </p:blipFill>
        <p:spPr bwMode="auto">
          <a:xfrm>
            <a:off x="5126038" y="4416425"/>
            <a:ext cx="2898775" cy="218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Tree>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91187"/>
                                        </p:tgtEl>
                                        <p:attrNameLst>
                                          <p:attrName>style.visibility</p:attrName>
                                        </p:attrNameLst>
                                      </p:cBhvr>
                                      <p:to>
                                        <p:strVal val="visible"/>
                                      </p:to>
                                    </p:set>
                                    <p:animEffect transition="in" filter="dissolve">
                                      <p:cBhvr>
                                        <p:cTn id="7" dur="500"/>
                                        <p:tgtEl>
                                          <p:spTgt spid="3911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E7294E-7EA5-333C-5E81-6C8C6657578E}"/>
              </a:ext>
            </a:extLst>
          </p:cNvPr>
          <p:cNvSpPr>
            <a:spLocks noGrp="1"/>
          </p:cNvSpPr>
          <p:nvPr>
            <p:ph type="title"/>
          </p:nvPr>
        </p:nvSpPr>
        <p:spPr/>
        <p:txBody>
          <a:bodyPr/>
          <a:lstStyle/>
          <a:p>
            <a:r>
              <a:rPr lang="en-HR" dirty="0"/>
              <a:t>Ionizacijski detektori</a:t>
            </a:r>
          </a:p>
        </p:txBody>
      </p:sp>
      <p:pic>
        <p:nvPicPr>
          <p:cNvPr id="5" name="Picture 4" descr="A diagram of electrical current measuring device&#10;&#10;Description automatically generated">
            <a:extLst>
              <a:ext uri="{FF2B5EF4-FFF2-40B4-BE49-F238E27FC236}">
                <a16:creationId xmlns:a16="http://schemas.microsoft.com/office/drawing/2014/main" id="{F751644E-B5DD-A0BB-6309-5F3FFCEFF7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800" y="1371600"/>
            <a:ext cx="7772400" cy="2345210"/>
          </a:xfrm>
          <a:prstGeom prst="rect">
            <a:avLst/>
          </a:prstGeom>
        </p:spPr>
      </p:pic>
      <p:sp>
        <p:nvSpPr>
          <p:cNvPr id="6" name="TextBox 5">
            <a:extLst>
              <a:ext uri="{FF2B5EF4-FFF2-40B4-BE49-F238E27FC236}">
                <a16:creationId xmlns:a16="http://schemas.microsoft.com/office/drawing/2014/main" id="{A7D5E8E9-1E8E-3526-7B46-5975F8293B45}"/>
              </a:ext>
            </a:extLst>
          </p:cNvPr>
          <p:cNvSpPr txBox="1"/>
          <p:nvPr/>
        </p:nvSpPr>
        <p:spPr>
          <a:xfrm>
            <a:off x="914400" y="4191000"/>
            <a:ext cx="8182048" cy="1569660"/>
          </a:xfrm>
          <a:prstGeom prst="rect">
            <a:avLst/>
          </a:prstGeom>
          <a:noFill/>
        </p:spPr>
        <p:txBody>
          <a:bodyPr wrap="none" rtlCol="0">
            <a:spAutoFit/>
          </a:bodyPr>
          <a:lstStyle/>
          <a:p>
            <a:r>
              <a:rPr lang="en-HR" dirty="0">
                <a:solidFill>
                  <a:srgbClr val="FF0000"/>
                </a:solidFill>
              </a:rPr>
              <a:t>Parovi elektron ion se stvaraju kad nabijena čestica ide kroz plin.</a:t>
            </a:r>
          </a:p>
          <a:p>
            <a:r>
              <a:rPr lang="en-HR" dirty="0">
                <a:solidFill>
                  <a:srgbClr val="FF0000"/>
                </a:solidFill>
              </a:rPr>
              <a:t>Elektroni idu na anodu, a pozitivni ioni na katodu. Razlika </a:t>
            </a:r>
          </a:p>
          <a:p>
            <a:r>
              <a:rPr lang="en-GB" dirty="0">
                <a:solidFill>
                  <a:srgbClr val="FF0000"/>
                </a:solidFill>
              </a:rPr>
              <a:t>p</a:t>
            </a:r>
            <a:r>
              <a:rPr lang="en-HR" dirty="0">
                <a:solidFill>
                  <a:srgbClr val="FF0000"/>
                </a:solidFill>
              </a:rPr>
              <a:t>otencijala između katode i anode tjera naboje na gibanje kroz</a:t>
            </a:r>
          </a:p>
          <a:p>
            <a:r>
              <a:rPr lang="en-GB" dirty="0">
                <a:solidFill>
                  <a:srgbClr val="FF0000"/>
                </a:solidFill>
              </a:rPr>
              <a:t>s</a:t>
            </a:r>
            <a:r>
              <a:rPr lang="en-HR" dirty="0">
                <a:solidFill>
                  <a:srgbClr val="FF0000"/>
                </a:solidFill>
              </a:rPr>
              <a:t>trujni krug, a ta struja se onda očitava na ampermetru.</a:t>
            </a:r>
          </a:p>
        </p:txBody>
      </p:sp>
    </p:spTree>
    <p:extLst>
      <p:ext uri="{BB962C8B-B14F-4D97-AF65-F5344CB8AC3E}">
        <p14:creationId xmlns:p14="http://schemas.microsoft.com/office/powerpoint/2010/main" val="2736771826"/>
      </p:ext>
    </p:extLst>
  </p:cSld>
  <p:clrMapOvr>
    <a:masterClrMapping/>
  </p:clrMapOvr>
  <p:transition spd="med">
    <p:zoom/>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242" name="Rectangle 2">
            <a:extLst>
              <a:ext uri="{FF2B5EF4-FFF2-40B4-BE49-F238E27FC236}">
                <a16:creationId xmlns:a16="http://schemas.microsoft.com/office/drawing/2014/main" id="{A977CB7C-0587-D4A4-ABE8-9A3A2ADAC05E}"/>
              </a:ext>
            </a:extLst>
          </p:cNvPr>
          <p:cNvSpPr>
            <a:spLocks noGrp="1" noChangeArrowheads="1"/>
          </p:cNvSpPr>
          <p:nvPr>
            <p:ph type="title"/>
          </p:nvPr>
        </p:nvSpPr>
        <p:spPr>
          <a:xfrm>
            <a:off x="1828800" y="84138"/>
            <a:ext cx="5486400" cy="508000"/>
          </a:xfrm>
        </p:spPr>
        <p:txBody>
          <a:bodyPr/>
          <a:lstStyle/>
          <a:p>
            <a:pPr eaLnBrk="1" hangingPunct="1">
              <a:defRPr/>
            </a:pPr>
            <a:r>
              <a:rPr lang="en-US" altLang="en-HR">
                <a:ea typeface="ＭＳ Ｐゴシック" panose="020B0600070205080204" pitchFamily="34" charset="-128"/>
              </a:rPr>
              <a:t>Poluvodi</a:t>
            </a:r>
            <a:r>
              <a:rPr lang="hr-HR" altLang="en-HR">
                <a:ea typeface="ＭＳ Ｐゴシック" panose="020B0600070205080204" pitchFamily="34" charset="-128"/>
              </a:rPr>
              <a:t>čki detektori</a:t>
            </a:r>
            <a:endParaRPr lang="en-US" altLang="en-HR">
              <a:ea typeface="ＭＳ Ｐゴシック" panose="020B0600070205080204" pitchFamily="34" charset="-128"/>
            </a:endParaRPr>
          </a:p>
        </p:txBody>
      </p:sp>
      <p:sp>
        <p:nvSpPr>
          <p:cNvPr id="77826" name="Footer Placeholder 4">
            <a:extLst>
              <a:ext uri="{FF2B5EF4-FFF2-40B4-BE49-F238E27FC236}">
                <a16:creationId xmlns:a16="http://schemas.microsoft.com/office/drawing/2014/main" id="{D36AC6FF-E047-A862-1C83-583066B43E37}"/>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hr-HR" altLang="en-HR" sz="1000">
                <a:solidFill>
                  <a:schemeClr val="bg2"/>
                </a:solidFill>
                <a:latin typeface="Helvetica" pitchFamily="2" charset="0"/>
              </a:rPr>
              <a:t>Mirko Planinić</a:t>
            </a:r>
            <a:endParaRPr lang="en-US" altLang="en-HR" sz="1400"/>
          </a:p>
        </p:txBody>
      </p:sp>
      <p:sp>
        <p:nvSpPr>
          <p:cNvPr id="77827" name="Rectangle 3">
            <a:extLst>
              <a:ext uri="{FF2B5EF4-FFF2-40B4-BE49-F238E27FC236}">
                <a16:creationId xmlns:a16="http://schemas.microsoft.com/office/drawing/2014/main" id="{C895E213-B22C-F2CF-C9A3-C66ED06BB2B9}"/>
              </a:ext>
            </a:extLst>
          </p:cNvPr>
          <p:cNvSpPr>
            <a:spLocks noChangeArrowheads="1"/>
          </p:cNvSpPr>
          <p:nvPr/>
        </p:nvSpPr>
        <p:spPr bwMode="auto">
          <a:xfrm>
            <a:off x="0" y="3962400"/>
            <a:ext cx="9144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endParaRPr lang="en-HR" altLang="en-HR"/>
          </a:p>
        </p:txBody>
      </p:sp>
      <p:sp>
        <p:nvSpPr>
          <p:cNvPr id="77828" name="Text Box 4">
            <a:extLst>
              <a:ext uri="{FF2B5EF4-FFF2-40B4-BE49-F238E27FC236}">
                <a16:creationId xmlns:a16="http://schemas.microsoft.com/office/drawing/2014/main" id="{A36A84D8-6396-205E-EF82-38B88062A533}"/>
              </a:ext>
            </a:extLst>
          </p:cNvPr>
          <p:cNvSpPr txBox="1">
            <a:spLocks noChangeArrowheads="1"/>
          </p:cNvSpPr>
          <p:nvPr/>
        </p:nvSpPr>
        <p:spPr bwMode="auto">
          <a:xfrm>
            <a:off x="160338" y="885825"/>
            <a:ext cx="8777287"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hr-HR" altLang="en-HR">
                <a:solidFill>
                  <a:schemeClr val="bg2"/>
                </a:solidFill>
              </a:rPr>
              <a:t>Analogni </a:t>
            </a:r>
            <a:r>
              <a:rPr lang="hr-HR" altLang="en-HR">
                <a:solidFill>
                  <a:srgbClr val="FF0000"/>
                </a:solidFill>
              </a:rPr>
              <a:t>plinskim ionizacijskim detektorima</a:t>
            </a:r>
            <a:r>
              <a:rPr lang="en-US" altLang="en-HR">
                <a:solidFill>
                  <a:schemeClr val="bg2"/>
                </a:solidFill>
              </a:rPr>
              <a:t>:</a:t>
            </a:r>
          </a:p>
          <a:p>
            <a:pPr>
              <a:buFont typeface="Wingdings" pitchFamily="2" charset="2"/>
              <a:buChar char="Ø"/>
            </a:pPr>
            <a:r>
              <a:rPr lang="hr-HR" altLang="en-HR">
                <a:solidFill>
                  <a:schemeClr val="bg2"/>
                </a:solidFill>
              </a:rPr>
              <a:t>Čestica u prolazu stvara parove elektron-šupljina (elektron-ion)</a:t>
            </a:r>
          </a:p>
          <a:p>
            <a:pPr>
              <a:buFont typeface="Wingdings" pitchFamily="2" charset="2"/>
              <a:buChar char="Ø"/>
            </a:pPr>
            <a:r>
              <a:rPr lang="hr-HR" altLang="en-HR">
                <a:solidFill>
                  <a:schemeClr val="bg2"/>
                </a:solidFill>
              </a:rPr>
              <a:t>Umjesto plina medij je poluvodički (čvrsti) materijal</a:t>
            </a:r>
            <a:endParaRPr lang="en-US" altLang="en-HR">
              <a:solidFill>
                <a:schemeClr val="bg2"/>
              </a:solidFill>
              <a:sym typeface="Wingdings" pitchFamily="2" charset="2"/>
            </a:endParaRPr>
          </a:p>
          <a:p>
            <a:pPr>
              <a:buFont typeface="Wingdings" pitchFamily="2" charset="2"/>
              <a:buNone/>
            </a:pPr>
            <a:endParaRPr lang="en-US" altLang="en-HR">
              <a:solidFill>
                <a:schemeClr val="bg2"/>
              </a:solidFill>
            </a:endParaRPr>
          </a:p>
        </p:txBody>
      </p:sp>
      <p:sp>
        <p:nvSpPr>
          <p:cNvPr id="77829" name="Text Box 5">
            <a:extLst>
              <a:ext uri="{FF2B5EF4-FFF2-40B4-BE49-F238E27FC236}">
                <a16:creationId xmlns:a16="http://schemas.microsoft.com/office/drawing/2014/main" id="{2CA949E7-F120-D307-742B-D9A0B94E5AFB}"/>
              </a:ext>
            </a:extLst>
          </p:cNvPr>
          <p:cNvSpPr txBox="1">
            <a:spLocks noChangeArrowheads="1"/>
          </p:cNvSpPr>
          <p:nvPr/>
        </p:nvSpPr>
        <p:spPr bwMode="auto">
          <a:xfrm>
            <a:off x="804863" y="2208213"/>
            <a:ext cx="1841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endParaRPr lang="en-GB" altLang="en-HR"/>
          </a:p>
        </p:txBody>
      </p:sp>
      <p:pic>
        <p:nvPicPr>
          <p:cNvPr id="77830" name="Picture 6" descr="reversebias">
            <a:extLst>
              <a:ext uri="{FF2B5EF4-FFF2-40B4-BE49-F238E27FC236}">
                <a16:creationId xmlns:a16="http://schemas.microsoft.com/office/drawing/2014/main" id="{4CC4E8DF-67BB-9540-073D-9D566FDABAC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8463" y="2281238"/>
            <a:ext cx="4327525"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7831" name="Text Box 7">
            <a:extLst>
              <a:ext uri="{FF2B5EF4-FFF2-40B4-BE49-F238E27FC236}">
                <a16:creationId xmlns:a16="http://schemas.microsoft.com/office/drawing/2014/main" id="{46981260-4059-9674-38C6-17590A3FB650}"/>
              </a:ext>
            </a:extLst>
          </p:cNvPr>
          <p:cNvSpPr txBox="1">
            <a:spLocks noChangeArrowheads="1"/>
          </p:cNvSpPr>
          <p:nvPr/>
        </p:nvSpPr>
        <p:spPr bwMode="auto">
          <a:xfrm>
            <a:off x="4752975" y="2573338"/>
            <a:ext cx="3940175"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buFont typeface="Wingdings" pitchFamily="2" charset="2"/>
              <a:buChar char="Ø"/>
            </a:pPr>
            <a:r>
              <a:rPr lang="hr-HR" altLang="en-HR" sz="2000">
                <a:solidFill>
                  <a:schemeClr val="bg2"/>
                </a:solidFill>
              </a:rPr>
              <a:t>Negativ</a:t>
            </a:r>
            <a:r>
              <a:rPr lang="en-US" altLang="en-HR" sz="2000">
                <a:solidFill>
                  <a:schemeClr val="bg2"/>
                </a:solidFill>
              </a:rPr>
              <a:t>an</a:t>
            </a:r>
            <a:r>
              <a:rPr lang="hr-HR" altLang="en-HR" sz="2000">
                <a:solidFill>
                  <a:schemeClr val="bg2"/>
                </a:solidFill>
              </a:rPr>
              <a:t> napon na p</a:t>
            </a:r>
            <a:r>
              <a:rPr lang="en-US" altLang="en-HR" sz="2000">
                <a:solidFill>
                  <a:schemeClr val="bg2"/>
                </a:solidFill>
              </a:rPr>
              <a:t>-stranu,</a:t>
            </a:r>
          </a:p>
          <a:p>
            <a:r>
              <a:rPr lang="en-US" altLang="en-HR" sz="2000">
                <a:solidFill>
                  <a:schemeClr val="bg2"/>
                </a:solidFill>
              </a:rPr>
              <a:t>pozitivan napon na n-stranu</a:t>
            </a:r>
            <a:endParaRPr lang="hr-HR" altLang="en-HR" sz="2000">
              <a:solidFill>
                <a:schemeClr val="bg2"/>
              </a:solidFill>
            </a:endParaRPr>
          </a:p>
          <a:p>
            <a:pPr>
              <a:buFont typeface="Wingdings" pitchFamily="2" charset="2"/>
              <a:buChar char="Ø"/>
            </a:pPr>
            <a:r>
              <a:rPr lang="hr-HR" altLang="en-HR" sz="2000">
                <a:solidFill>
                  <a:schemeClr val="bg2"/>
                </a:solidFill>
              </a:rPr>
              <a:t>Veći napon </a:t>
            </a:r>
            <a:r>
              <a:rPr lang="en-US" altLang="en-HR" sz="2000">
                <a:solidFill>
                  <a:schemeClr val="bg2"/>
                </a:solidFill>
              </a:rPr>
              <a:t>=</a:t>
            </a:r>
            <a:r>
              <a:rPr lang="hr-HR" altLang="en-HR" sz="2000">
                <a:solidFill>
                  <a:schemeClr val="bg2"/>
                </a:solidFill>
              </a:rPr>
              <a:t> više aktivnog medija</a:t>
            </a:r>
          </a:p>
          <a:p>
            <a:pPr>
              <a:buFont typeface="Wingdings" pitchFamily="2" charset="2"/>
              <a:buNone/>
            </a:pPr>
            <a:r>
              <a:rPr lang="en-US" altLang="en-HR" sz="2000">
                <a:solidFill>
                  <a:schemeClr val="bg2"/>
                </a:solidFill>
              </a:rPr>
              <a:t>+ bolje skupljanje naboja</a:t>
            </a:r>
          </a:p>
          <a:p>
            <a:pPr>
              <a:buFont typeface="Wingdings" pitchFamily="2" charset="2"/>
              <a:buChar char="Ø"/>
            </a:pPr>
            <a:r>
              <a:rPr lang="en-US" altLang="en-HR" sz="2000">
                <a:solidFill>
                  <a:schemeClr val="bg2"/>
                </a:solidFill>
              </a:rPr>
              <a:t>Previsok napon </a:t>
            </a:r>
            <a:r>
              <a:rPr lang="en-US" altLang="en-HR" sz="2000">
                <a:solidFill>
                  <a:schemeClr val="bg2"/>
                </a:solidFill>
                <a:sym typeface="Wingdings" pitchFamily="2" charset="2"/>
              </a:rPr>
              <a:t></a:t>
            </a:r>
            <a:endParaRPr lang="hr-HR" altLang="en-HR" sz="2000">
              <a:solidFill>
                <a:schemeClr val="bg2"/>
              </a:solidFill>
              <a:sym typeface="Wingdings" pitchFamily="2" charset="2"/>
            </a:endParaRPr>
          </a:p>
          <a:p>
            <a:r>
              <a:rPr lang="en-US" altLang="en-HR" sz="2000">
                <a:solidFill>
                  <a:schemeClr val="bg2"/>
                </a:solidFill>
                <a:sym typeface="Wingdings" pitchFamily="2" charset="2"/>
              </a:rPr>
              <a:t>poluvodi</a:t>
            </a:r>
            <a:r>
              <a:rPr lang="hr-HR" altLang="en-HR" sz="2000">
                <a:solidFill>
                  <a:schemeClr val="bg2"/>
                </a:solidFill>
                <a:sym typeface="Wingdings" pitchFamily="2" charset="2"/>
              </a:rPr>
              <a:t>č </a:t>
            </a:r>
            <a:r>
              <a:rPr lang="en-US" altLang="en-HR" sz="2000">
                <a:solidFill>
                  <a:schemeClr val="bg2"/>
                </a:solidFill>
                <a:sym typeface="Wingdings" pitchFamily="2" charset="2"/>
              </a:rPr>
              <a:t>postaje vodi</a:t>
            </a:r>
            <a:r>
              <a:rPr lang="hr-HR" altLang="en-HR" sz="2000">
                <a:solidFill>
                  <a:schemeClr val="bg2"/>
                </a:solidFill>
                <a:sym typeface="Wingdings" pitchFamily="2" charset="2"/>
              </a:rPr>
              <a:t>č</a:t>
            </a:r>
            <a:endParaRPr lang="en-US" altLang="en-HR" sz="2000">
              <a:solidFill>
                <a:schemeClr val="bg2"/>
              </a:solidFill>
            </a:endParaRPr>
          </a:p>
        </p:txBody>
      </p:sp>
    </p:spTree>
  </p:cSld>
  <p:clrMapOvr>
    <a:masterClrMapping/>
  </p:clrMapOvr>
  <p:transition spd="med">
    <p:zo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1" name="Rectangle 7">
            <a:extLst>
              <a:ext uri="{FF2B5EF4-FFF2-40B4-BE49-F238E27FC236}">
                <a16:creationId xmlns:a16="http://schemas.microsoft.com/office/drawing/2014/main" id="{B79E6A78-9EEA-4BC2-FB90-E557F0BDD439}"/>
              </a:ext>
            </a:extLst>
          </p:cNvPr>
          <p:cNvSpPr>
            <a:spLocks noGrp="1" noChangeArrowheads="1"/>
          </p:cNvSpPr>
          <p:nvPr>
            <p:ph type="ctrTitle"/>
          </p:nvPr>
        </p:nvSpPr>
        <p:spPr>
          <a:xfrm>
            <a:off x="1166813" y="0"/>
            <a:ext cx="6805612" cy="2514600"/>
          </a:xfrm>
          <a:ln w="28575"/>
        </p:spPr>
        <p:txBody>
          <a:bodyPr/>
          <a:lstStyle/>
          <a:p>
            <a:pPr eaLnBrk="1" hangingPunct="1">
              <a:defRPr/>
            </a:pPr>
            <a:br>
              <a:rPr lang="hr-HR" altLang="en-HR">
                <a:ea typeface="ＭＳ Ｐゴシック" panose="020B0600070205080204" pitchFamily="34" charset="-128"/>
              </a:rPr>
            </a:br>
            <a:br>
              <a:rPr lang="hr-HR" altLang="en-HR">
                <a:ea typeface="ＭＳ Ｐゴシック" panose="020B0600070205080204" pitchFamily="34" charset="-128"/>
              </a:rPr>
            </a:br>
            <a:br>
              <a:rPr lang="hr-HR" altLang="en-HR">
                <a:ea typeface="ＭＳ Ｐゴシック" panose="020B0600070205080204" pitchFamily="34" charset="-128"/>
              </a:rPr>
            </a:br>
            <a:br>
              <a:rPr lang="hr-HR" altLang="en-HR">
                <a:ea typeface="ＭＳ Ｐゴシック" panose="020B0600070205080204" pitchFamily="34" charset="-128"/>
              </a:rPr>
            </a:br>
            <a:br>
              <a:rPr lang="hr-HR" altLang="en-HR">
                <a:ea typeface="ＭＳ Ｐゴシック" panose="020B0600070205080204" pitchFamily="34" charset="-128"/>
              </a:rPr>
            </a:br>
            <a:r>
              <a:rPr lang="ta-IN" altLang="en-HR">
                <a:ea typeface="ＭＳ Ｐゴシック" panose="020B0600070205080204" pitchFamily="34" charset="-128"/>
              </a:rPr>
              <a:t>D</a:t>
            </a:r>
            <a:r>
              <a:rPr lang="hr-HR" altLang="en-HR">
                <a:ea typeface="ＭＳ Ｐゴシック" panose="020B0600070205080204" pitchFamily="34" charset="-128"/>
              </a:rPr>
              <a:t>etektori u fizici elementarnih čestica</a:t>
            </a:r>
            <a:br>
              <a:rPr lang="hr-HR" altLang="en-HR">
                <a:ea typeface="ＭＳ Ｐゴシック" panose="020B0600070205080204" pitchFamily="34" charset="-128"/>
              </a:rPr>
            </a:br>
            <a:br>
              <a:rPr lang="hr-HR" altLang="en-HR">
                <a:ea typeface="ＭＳ Ｐゴシック" panose="020B0600070205080204" pitchFamily="34" charset="-128"/>
              </a:rPr>
            </a:br>
            <a:r>
              <a:rPr lang="en-US" altLang="en-HR">
                <a:ea typeface="ＭＳ Ｐゴシック" panose="020B0600070205080204" pitchFamily="34" charset="-128"/>
              </a:rPr>
              <a:t> </a:t>
            </a:r>
          </a:p>
        </p:txBody>
      </p:sp>
      <p:sp>
        <p:nvSpPr>
          <p:cNvPr id="41986" name="Rectangle 40">
            <a:extLst>
              <a:ext uri="{FF2B5EF4-FFF2-40B4-BE49-F238E27FC236}">
                <a16:creationId xmlns:a16="http://schemas.microsoft.com/office/drawing/2014/main" id="{3C6AEDA9-2678-9CA8-C129-69F4C5170E8B}"/>
              </a:ext>
            </a:extLst>
          </p:cNvPr>
          <p:cNvSpPr>
            <a:spLocks noGrp="1" noChangeArrowheads="1"/>
          </p:cNvSpPr>
          <p:nvPr>
            <p:ph type="ftr" sz="quarter" idx="4294967295"/>
          </p:nvPr>
        </p:nvSpPr>
        <p:spPr bwMode="auto">
          <a:xfrm>
            <a:off x="7196138" y="6477000"/>
            <a:ext cx="1828800" cy="3810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hr-HR" altLang="en-HR" sz="1000">
                <a:solidFill>
                  <a:schemeClr val="bg2"/>
                </a:solidFill>
                <a:latin typeface="Helvetica" pitchFamily="2" charset="0"/>
              </a:rPr>
              <a:t>Mirko Planinić</a:t>
            </a:r>
            <a:endParaRPr lang="en-US" altLang="en-HR" sz="1400"/>
          </a:p>
        </p:txBody>
      </p:sp>
      <p:graphicFrame>
        <p:nvGraphicFramePr>
          <p:cNvPr id="41987" name="Object 52">
            <a:extLst>
              <a:ext uri="{FF2B5EF4-FFF2-40B4-BE49-F238E27FC236}">
                <a16:creationId xmlns:a16="http://schemas.microsoft.com/office/drawing/2014/main" id="{51C8DB9A-5EA0-CBE2-5FF8-1CC0F470081D}"/>
              </a:ext>
            </a:extLst>
          </p:cNvPr>
          <p:cNvGraphicFramePr>
            <a:graphicFrameLocks noChangeAspect="1"/>
          </p:cNvGraphicFramePr>
          <p:nvPr/>
        </p:nvGraphicFramePr>
        <p:xfrm>
          <a:off x="4519613" y="3321050"/>
          <a:ext cx="104775" cy="215900"/>
        </p:xfrm>
        <a:graphic>
          <a:graphicData uri="http://schemas.openxmlformats.org/presentationml/2006/ole">
            <mc:AlternateContent xmlns:mc="http://schemas.openxmlformats.org/markup-compatibility/2006">
              <mc:Choice xmlns:v="urn:schemas-microsoft-com:vml" Requires="v">
                <p:oleObj name="Jednadžba" r:id="rId3" imgW="2628900" imgH="4978400" progId="Equation.3">
                  <p:embed/>
                </p:oleObj>
              </mc:Choice>
              <mc:Fallback>
                <p:oleObj name="Jednadžba" r:id="rId3" imgW="2628900" imgH="4978400" progId="Equation.3">
                  <p:embed/>
                  <p:pic>
                    <p:nvPicPr>
                      <p:cNvPr id="0" name="Object 5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9613" y="3321050"/>
                        <a:ext cx="104775"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pic>
        <p:nvPicPr>
          <p:cNvPr id="41988" name="Picture 5">
            <a:extLst>
              <a:ext uri="{FF2B5EF4-FFF2-40B4-BE49-F238E27FC236}">
                <a16:creationId xmlns:a16="http://schemas.microsoft.com/office/drawing/2014/main" id="{CF0D3D66-F4F4-973E-09EA-3CB1583451C7}"/>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334000" y="3581400"/>
            <a:ext cx="381000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89" name="Picture 3">
            <a:extLst>
              <a:ext uri="{FF2B5EF4-FFF2-40B4-BE49-F238E27FC236}">
                <a16:creationId xmlns:a16="http://schemas.microsoft.com/office/drawing/2014/main" id="{12F988EB-93EC-E31D-5AB9-7D2DC512112B}"/>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57200" y="3810000"/>
            <a:ext cx="3733800" cy="2406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zoom/>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266" name="Rectangle 2">
            <a:extLst>
              <a:ext uri="{FF2B5EF4-FFF2-40B4-BE49-F238E27FC236}">
                <a16:creationId xmlns:a16="http://schemas.microsoft.com/office/drawing/2014/main" id="{719EDFDC-C178-2872-99A6-DA153A27E855}"/>
              </a:ext>
            </a:extLst>
          </p:cNvPr>
          <p:cNvSpPr>
            <a:spLocks noGrp="1" noChangeArrowheads="1"/>
          </p:cNvSpPr>
          <p:nvPr>
            <p:ph type="title"/>
          </p:nvPr>
        </p:nvSpPr>
        <p:spPr>
          <a:xfrm>
            <a:off x="1685925" y="323850"/>
            <a:ext cx="5584825" cy="1338263"/>
          </a:xfrm>
        </p:spPr>
        <p:txBody>
          <a:bodyPr/>
          <a:lstStyle/>
          <a:p>
            <a:pPr eaLnBrk="1" hangingPunct="1">
              <a:defRPr/>
            </a:pPr>
            <a:r>
              <a:rPr lang="en-US" altLang="en-HR">
                <a:ea typeface="ＭＳ Ｐゴシック" panose="020B0600070205080204" pitchFamily="34" charset="-128"/>
              </a:rPr>
              <a:t>Poluvodi</a:t>
            </a:r>
            <a:r>
              <a:rPr lang="hr-HR" altLang="en-HR">
                <a:ea typeface="ＭＳ Ｐゴシック" panose="020B0600070205080204" pitchFamily="34" charset="-128"/>
              </a:rPr>
              <a:t>čki detektori</a:t>
            </a:r>
            <a:r>
              <a:rPr lang="en-US" altLang="en-HR">
                <a:ea typeface="ＭＳ Ｐゴシック" panose="020B0600070205080204" pitchFamily="34" charset="-128"/>
              </a:rPr>
              <a:t> (usporedba s ionizacijskim detektorima)</a:t>
            </a:r>
          </a:p>
        </p:txBody>
      </p:sp>
      <p:sp>
        <p:nvSpPr>
          <p:cNvPr id="78850" name="Footer Placeholder 4">
            <a:extLst>
              <a:ext uri="{FF2B5EF4-FFF2-40B4-BE49-F238E27FC236}">
                <a16:creationId xmlns:a16="http://schemas.microsoft.com/office/drawing/2014/main" id="{5F822937-5976-D72D-87AC-CA7BDC04F7F4}"/>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hr-HR" altLang="en-HR" sz="1000">
                <a:solidFill>
                  <a:schemeClr val="bg2"/>
                </a:solidFill>
                <a:latin typeface="Helvetica" pitchFamily="2" charset="0"/>
              </a:rPr>
              <a:t>Mirko Planinić</a:t>
            </a:r>
            <a:endParaRPr lang="en-US" altLang="en-HR" sz="1400"/>
          </a:p>
        </p:txBody>
      </p:sp>
      <p:sp>
        <p:nvSpPr>
          <p:cNvPr id="78851" name="Rectangle 3">
            <a:extLst>
              <a:ext uri="{FF2B5EF4-FFF2-40B4-BE49-F238E27FC236}">
                <a16:creationId xmlns:a16="http://schemas.microsoft.com/office/drawing/2014/main" id="{22AAC8B7-C339-E4E3-955D-B99801F975DE}"/>
              </a:ext>
            </a:extLst>
          </p:cNvPr>
          <p:cNvSpPr>
            <a:spLocks noChangeArrowheads="1"/>
          </p:cNvSpPr>
          <p:nvPr/>
        </p:nvSpPr>
        <p:spPr bwMode="auto">
          <a:xfrm>
            <a:off x="0" y="3962400"/>
            <a:ext cx="9144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endParaRPr lang="en-HR" altLang="en-HR"/>
          </a:p>
        </p:txBody>
      </p:sp>
      <p:sp>
        <p:nvSpPr>
          <p:cNvPr id="78852" name="Text Box 4">
            <a:extLst>
              <a:ext uri="{FF2B5EF4-FFF2-40B4-BE49-F238E27FC236}">
                <a16:creationId xmlns:a16="http://schemas.microsoft.com/office/drawing/2014/main" id="{FBB271EA-E008-1EE6-B492-3299AA840362}"/>
              </a:ext>
            </a:extLst>
          </p:cNvPr>
          <p:cNvSpPr txBox="1">
            <a:spLocks noChangeArrowheads="1"/>
          </p:cNvSpPr>
          <p:nvPr/>
        </p:nvSpPr>
        <p:spPr bwMode="auto">
          <a:xfrm>
            <a:off x="204788" y="1774825"/>
            <a:ext cx="8777287"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buFont typeface="Wingdings" pitchFamily="2" charset="2"/>
              <a:buChar char="Ø"/>
            </a:pPr>
            <a:r>
              <a:rPr lang="en-US" altLang="en-HR"/>
              <a:t> </a:t>
            </a:r>
            <a:r>
              <a:rPr lang="hr-HR" altLang="en-HR">
                <a:solidFill>
                  <a:schemeClr val="bg2"/>
                </a:solidFill>
              </a:rPr>
              <a:t>E</a:t>
            </a:r>
            <a:r>
              <a:rPr lang="en-US" altLang="en-HR">
                <a:solidFill>
                  <a:schemeClr val="bg2"/>
                </a:solidFill>
              </a:rPr>
              <a:t> </a:t>
            </a:r>
            <a:r>
              <a:rPr lang="hr-HR" altLang="en-HR" baseline="-25000">
                <a:solidFill>
                  <a:schemeClr val="bg2"/>
                </a:solidFill>
              </a:rPr>
              <a:t>elektron – šupljin</a:t>
            </a:r>
            <a:r>
              <a:rPr lang="en-US" altLang="en-HR" baseline="-25000">
                <a:solidFill>
                  <a:schemeClr val="bg2"/>
                </a:solidFill>
              </a:rPr>
              <a:t>a</a:t>
            </a:r>
            <a:r>
              <a:rPr lang="en-US" altLang="en-HR">
                <a:solidFill>
                  <a:schemeClr val="bg2"/>
                </a:solidFill>
              </a:rPr>
              <a:t>&lt;E </a:t>
            </a:r>
            <a:r>
              <a:rPr lang="hr-HR" altLang="en-HR" baseline="-25000">
                <a:solidFill>
                  <a:schemeClr val="bg2"/>
                </a:solidFill>
              </a:rPr>
              <a:t>elektron-ion</a:t>
            </a:r>
            <a:r>
              <a:rPr lang="en-US" altLang="en-HR">
                <a:solidFill>
                  <a:srgbClr val="FF7C80"/>
                </a:solidFill>
              </a:rPr>
              <a:t> </a:t>
            </a:r>
            <a:r>
              <a:rPr lang="en-US" altLang="en-HR">
                <a:solidFill>
                  <a:srgbClr val="FF7C80"/>
                </a:solidFill>
                <a:sym typeface="Wingdings" pitchFamily="2" charset="2"/>
              </a:rPr>
              <a:t></a:t>
            </a:r>
            <a:r>
              <a:rPr lang="en-US" altLang="en-HR">
                <a:solidFill>
                  <a:srgbClr val="FF0000"/>
                </a:solidFill>
                <a:sym typeface="Wingdings" pitchFamily="2" charset="2"/>
              </a:rPr>
              <a:t>Bolja energijska rezolucija</a:t>
            </a:r>
          </a:p>
          <a:p>
            <a:pPr>
              <a:buFont typeface="Wingdings" pitchFamily="2" charset="2"/>
              <a:buChar char="Ø"/>
            </a:pPr>
            <a:r>
              <a:rPr lang="en-US" altLang="en-HR">
                <a:solidFill>
                  <a:srgbClr val="FF0000"/>
                </a:solidFill>
                <a:sym typeface="Wingdings" pitchFamily="2" charset="2"/>
              </a:rPr>
              <a:t>Bolja mo</a:t>
            </a:r>
            <a:r>
              <a:rPr lang="hr-HR" altLang="en-HR">
                <a:solidFill>
                  <a:srgbClr val="FF0000"/>
                </a:solidFill>
                <a:sym typeface="Wingdings" pitchFamily="2" charset="2"/>
              </a:rPr>
              <a:t>ć zaustavljanja</a:t>
            </a:r>
            <a:r>
              <a:rPr lang="hr-HR" altLang="en-HR">
                <a:solidFill>
                  <a:schemeClr val="bg2"/>
                </a:solidFill>
                <a:sym typeface="Wingdings" pitchFamily="2" charset="2"/>
              </a:rPr>
              <a:t> od plinskih detektora (veća gustoća) </a:t>
            </a:r>
          </a:p>
          <a:p>
            <a:pPr>
              <a:buFont typeface="Wingdings" pitchFamily="2" charset="2"/>
              <a:buChar char="Ø"/>
            </a:pPr>
            <a:r>
              <a:rPr lang="hr-HR" altLang="en-HR">
                <a:solidFill>
                  <a:schemeClr val="bg2"/>
                </a:solidFill>
                <a:sym typeface="Wingdings" pitchFamily="2" charset="2"/>
              </a:rPr>
              <a:t>Male dimenzije (</a:t>
            </a:r>
            <a:r>
              <a:rPr lang="en-US" altLang="en-HR">
                <a:solidFill>
                  <a:schemeClr val="bg2"/>
                </a:solidFill>
                <a:sym typeface="Wingdings" pitchFamily="2" charset="2"/>
              </a:rPr>
              <a:t>&lt;50 μm)</a:t>
            </a:r>
            <a:r>
              <a:rPr lang="en-US" altLang="en-HR">
                <a:solidFill>
                  <a:srgbClr val="FF0000"/>
                </a:solidFill>
                <a:sym typeface="Wingdings" pitchFamily="2" charset="2"/>
              </a:rPr>
              <a:t>dobra poz. Rezolucija</a:t>
            </a:r>
          </a:p>
          <a:p>
            <a:pPr>
              <a:buFont typeface="Wingdings" pitchFamily="2" charset="2"/>
              <a:buChar char="Ø"/>
            </a:pPr>
            <a:r>
              <a:rPr lang="hr-HR" altLang="en-HR">
                <a:solidFill>
                  <a:schemeClr val="bg2"/>
                </a:solidFill>
                <a:sym typeface="Wingdings" pitchFamily="2" charset="2"/>
              </a:rPr>
              <a:t>Veća osjetljivost na zračenje (kraći vijek trajanja)</a:t>
            </a:r>
            <a:endParaRPr lang="en-US" altLang="en-HR">
              <a:solidFill>
                <a:schemeClr val="bg2"/>
              </a:solidFill>
              <a:sym typeface="Wingdings" pitchFamily="2" charset="2"/>
            </a:endParaRPr>
          </a:p>
          <a:p>
            <a:pPr>
              <a:buFont typeface="Wingdings" pitchFamily="2" charset="2"/>
              <a:buChar char="Ø"/>
            </a:pPr>
            <a:r>
              <a:rPr lang="en-US" altLang="en-HR">
                <a:solidFill>
                  <a:schemeClr val="bg2"/>
                </a:solidFill>
                <a:sym typeface="Wingdings" pitchFamily="2" charset="2"/>
              </a:rPr>
              <a:t>Detektori male povr</a:t>
            </a:r>
            <a:r>
              <a:rPr lang="hr-HR" altLang="en-HR">
                <a:solidFill>
                  <a:schemeClr val="bg2"/>
                </a:solidFill>
                <a:sym typeface="Wingdings" pitchFamily="2" charset="2"/>
              </a:rPr>
              <a:t>š</a:t>
            </a:r>
            <a:r>
              <a:rPr lang="en-US" altLang="en-HR">
                <a:solidFill>
                  <a:schemeClr val="bg2"/>
                </a:solidFill>
                <a:sym typeface="Wingdings" pitchFamily="2" charset="2"/>
              </a:rPr>
              <a:t>ine (cm</a:t>
            </a:r>
            <a:r>
              <a:rPr lang="en-US" altLang="en-HR" baseline="30000">
                <a:solidFill>
                  <a:schemeClr val="bg2"/>
                </a:solidFill>
                <a:sym typeface="Wingdings" pitchFamily="2" charset="2"/>
              </a:rPr>
              <a:t>2</a:t>
            </a:r>
            <a:r>
              <a:rPr lang="en-US" altLang="en-HR">
                <a:solidFill>
                  <a:schemeClr val="bg2"/>
                </a:solidFill>
                <a:sym typeface="Wingdings" pitchFamily="2" charset="2"/>
              </a:rPr>
              <a:t>) (svaka trakapoja</a:t>
            </a:r>
            <a:r>
              <a:rPr lang="hr-HR" altLang="en-HR">
                <a:solidFill>
                  <a:schemeClr val="bg2"/>
                </a:solidFill>
                <a:sym typeface="Wingdings" pitchFamily="2" charset="2"/>
              </a:rPr>
              <a:t>čalo)</a:t>
            </a:r>
          </a:p>
          <a:p>
            <a:pPr>
              <a:buFont typeface="Wingdings" pitchFamily="2" charset="2"/>
              <a:buChar char="Ø"/>
            </a:pPr>
            <a:r>
              <a:rPr lang="hr-HR" altLang="en-HR">
                <a:solidFill>
                  <a:schemeClr val="bg2"/>
                </a:solidFill>
                <a:sym typeface="Wingdings" pitchFamily="2" charset="2"/>
              </a:rPr>
              <a:t>Više materijala</a:t>
            </a:r>
            <a:r>
              <a:rPr lang="en-US" altLang="en-HR">
                <a:solidFill>
                  <a:schemeClr val="bg2"/>
                </a:solidFill>
                <a:sym typeface="Wingdings" pitchFamily="2" charset="2"/>
              </a:rPr>
              <a:t>interakcija </a:t>
            </a:r>
            <a:r>
              <a:rPr lang="hr-HR" altLang="en-HR">
                <a:solidFill>
                  <a:schemeClr val="bg2"/>
                </a:solidFill>
                <a:sym typeface="Wingdings" pitchFamily="2" charset="2"/>
              </a:rPr>
              <a:t>čestica koje detektiramo</a:t>
            </a:r>
          </a:p>
          <a:p>
            <a:pPr>
              <a:buFont typeface="Wingdings" pitchFamily="2" charset="2"/>
              <a:buChar char="Ø"/>
            </a:pPr>
            <a:r>
              <a:rPr lang="hr-HR" altLang="en-HR">
                <a:solidFill>
                  <a:schemeClr val="bg2"/>
                </a:solidFill>
                <a:sym typeface="Wingdings" pitchFamily="2" charset="2"/>
              </a:rPr>
              <a:t>Detektori trebaju ponekad hlađenje </a:t>
            </a:r>
            <a:r>
              <a:rPr lang="en-US" altLang="en-HR">
                <a:solidFill>
                  <a:schemeClr val="bg2"/>
                </a:solidFill>
                <a:sym typeface="Wingdings" pitchFamily="2" charset="2"/>
              </a:rPr>
              <a:t>radi</a:t>
            </a:r>
            <a:r>
              <a:rPr lang="hr-HR" altLang="en-HR">
                <a:solidFill>
                  <a:schemeClr val="bg2"/>
                </a:solidFill>
                <a:sym typeface="Wingdings" pitchFamily="2" charset="2"/>
              </a:rPr>
              <a:t> smanjivanja šuma</a:t>
            </a:r>
          </a:p>
          <a:p>
            <a:pPr>
              <a:buFont typeface="Wingdings" pitchFamily="2" charset="2"/>
              <a:buChar char="Ø"/>
            </a:pPr>
            <a:endParaRPr lang="hr-HR" altLang="en-HR">
              <a:solidFill>
                <a:schemeClr val="bg2"/>
              </a:solidFill>
              <a:sym typeface="Wingdings" pitchFamily="2" charset="2"/>
            </a:endParaRPr>
          </a:p>
          <a:p>
            <a:pPr>
              <a:buFont typeface="Wingdings" pitchFamily="2" charset="2"/>
              <a:buChar char="Ø"/>
            </a:pPr>
            <a:endParaRPr lang="en-US" altLang="en-HR">
              <a:solidFill>
                <a:srgbClr val="FF0000"/>
              </a:solidFill>
              <a:sym typeface="Wingdings" pitchFamily="2" charset="2"/>
            </a:endParaRPr>
          </a:p>
          <a:p>
            <a:pPr>
              <a:buFont typeface="Wingdings" pitchFamily="2" charset="2"/>
              <a:buNone/>
            </a:pPr>
            <a:endParaRPr lang="en-US" altLang="en-HR">
              <a:solidFill>
                <a:schemeClr val="bg2"/>
              </a:solidFill>
            </a:endParaRPr>
          </a:p>
        </p:txBody>
      </p:sp>
      <p:sp>
        <p:nvSpPr>
          <p:cNvPr id="78853" name="Text Box 5">
            <a:extLst>
              <a:ext uri="{FF2B5EF4-FFF2-40B4-BE49-F238E27FC236}">
                <a16:creationId xmlns:a16="http://schemas.microsoft.com/office/drawing/2014/main" id="{C032FFE1-44AC-DD57-BB4B-61DD09B8DD41}"/>
              </a:ext>
            </a:extLst>
          </p:cNvPr>
          <p:cNvSpPr txBox="1">
            <a:spLocks noChangeArrowheads="1"/>
          </p:cNvSpPr>
          <p:nvPr/>
        </p:nvSpPr>
        <p:spPr bwMode="auto">
          <a:xfrm>
            <a:off x="804863" y="2208213"/>
            <a:ext cx="1841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endParaRPr lang="en-GB" altLang="en-HR"/>
          </a:p>
        </p:txBody>
      </p:sp>
      <p:pic>
        <p:nvPicPr>
          <p:cNvPr id="78854" name="Picture 6" descr="3dsmile">
            <a:extLst>
              <a:ext uri="{FF2B5EF4-FFF2-40B4-BE49-F238E27FC236}">
                <a16:creationId xmlns:a16="http://schemas.microsoft.com/office/drawing/2014/main" id="{7B536065-ABE2-93A3-1BD2-6AC999D7977B}"/>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8181975" y="1879600"/>
            <a:ext cx="388938"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5" name="Picture 7" descr="3dsmile">
            <a:extLst>
              <a:ext uri="{FF2B5EF4-FFF2-40B4-BE49-F238E27FC236}">
                <a16:creationId xmlns:a16="http://schemas.microsoft.com/office/drawing/2014/main" id="{E4BBF2F7-6A69-3E70-13FC-49D7546C9F58}"/>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8566150" y="2311400"/>
            <a:ext cx="4127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6" name="Picture 8" descr="blitz5">
            <a:extLst>
              <a:ext uri="{FF2B5EF4-FFF2-40B4-BE49-F238E27FC236}">
                <a16:creationId xmlns:a16="http://schemas.microsoft.com/office/drawing/2014/main" id="{E66B98FF-2452-1BC1-2E10-3674E7A7A16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75500" y="3119438"/>
            <a:ext cx="292100" cy="515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7" name="Picture 9" descr="3dsmile">
            <a:extLst>
              <a:ext uri="{FF2B5EF4-FFF2-40B4-BE49-F238E27FC236}">
                <a16:creationId xmlns:a16="http://schemas.microsoft.com/office/drawing/2014/main" id="{942A6F9A-B72A-DC9B-61BA-D9F39F3494D2}"/>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7742238" y="2703513"/>
            <a:ext cx="433387" cy="48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8" name="Picture 10" descr="blitz5">
            <a:extLst>
              <a:ext uri="{FF2B5EF4-FFF2-40B4-BE49-F238E27FC236}">
                <a16:creationId xmlns:a16="http://schemas.microsoft.com/office/drawing/2014/main" id="{67E8B2C6-36BB-82C3-59FD-C51B9CDD259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50188" y="3476625"/>
            <a:ext cx="290512" cy="51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9" name="Picture 11" descr="blitz5">
            <a:extLst>
              <a:ext uri="{FF2B5EF4-FFF2-40B4-BE49-F238E27FC236}">
                <a16:creationId xmlns:a16="http://schemas.microsoft.com/office/drawing/2014/main" id="{25E6D932-6397-009B-E857-18E0D8DABF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37475" y="3994150"/>
            <a:ext cx="292100" cy="51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60" name="Picture 12" descr="blitz5">
            <a:extLst>
              <a:ext uri="{FF2B5EF4-FFF2-40B4-BE49-F238E27FC236}">
                <a16:creationId xmlns:a16="http://schemas.microsoft.com/office/drawing/2014/main" id="{E72817EF-5806-9921-3188-899E330B55B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94700" y="4464050"/>
            <a:ext cx="292100" cy="51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zoom/>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194" name="Rectangle 2">
            <a:extLst>
              <a:ext uri="{FF2B5EF4-FFF2-40B4-BE49-F238E27FC236}">
                <a16:creationId xmlns:a16="http://schemas.microsoft.com/office/drawing/2014/main" id="{D3B3853B-81DE-86C5-542D-0283B857B680}"/>
              </a:ext>
            </a:extLst>
          </p:cNvPr>
          <p:cNvSpPr>
            <a:spLocks noGrp="1" noChangeArrowheads="1"/>
          </p:cNvSpPr>
          <p:nvPr>
            <p:ph type="title"/>
          </p:nvPr>
        </p:nvSpPr>
        <p:spPr>
          <a:xfrm>
            <a:off x="1828800" y="84138"/>
            <a:ext cx="5486400" cy="508000"/>
          </a:xfrm>
        </p:spPr>
        <p:txBody>
          <a:bodyPr/>
          <a:lstStyle/>
          <a:p>
            <a:pPr eaLnBrk="1" hangingPunct="1">
              <a:defRPr/>
            </a:pPr>
            <a:r>
              <a:rPr lang="hr-HR">
                <a:ea typeface="+mj-ea"/>
                <a:cs typeface="+mj-cs"/>
              </a:rPr>
              <a:t>Ostale ionizacijske komore</a:t>
            </a:r>
            <a:endParaRPr lang="en-US">
              <a:ea typeface="+mj-ea"/>
              <a:cs typeface="+mj-cs"/>
            </a:endParaRPr>
          </a:p>
        </p:txBody>
      </p:sp>
      <p:sp>
        <p:nvSpPr>
          <p:cNvPr id="77826" name="Footer Placeholder 4">
            <a:extLst>
              <a:ext uri="{FF2B5EF4-FFF2-40B4-BE49-F238E27FC236}">
                <a16:creationId xmlns:a16="http://schemas.microsoft.com/office/drawing/2014/main" id="{E4286950-A59A-8320-3F9F-B933DC38E9B9}"/>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hr-HR" altLang="en-HR" sz="1000">
                <a:solidFill>
                  <a:schemeClr val="bg2"/>
                </a:solidFill>
                <a:latin typeface="Helvetica" pitchFamily="2" charset="0"/>
              </a:rPr>
              <a:t>Mirko Planinić</a:t>
            </a:r>
            <a:endParaRPr lang="en-US" altLang="en-HR" sz="1400"/>
          </a:p>
        </p:txBody>
      </p:sp>
      <p:sp>
        <p:nvSpPr>
          <p:cNvPr id="77827" name="Rectangle 3">
            <a:extLst>
              <a:ext uri="{FF2B5EF4-FFF2-40B4-BE49-F238E27FC236}">
                <a16:creationId xmlns:a16="http://schemas.microsoft.com/office/drawing/2014/main" id="{6592CCC5-AE80-4901-458D-BF56EDE94DCF}"/>
              </a:ext>
            </a:extLst>
          </p:cNvPr>
          <p:cNvSpPr>
            <a:spLocks noChangeArrowheads="1"/>
          </p:cNvSpPr>
          <p:nvPr/>
        </p:nvSpPr>
        <p:spPr bwMode="auto">
          <a:xfrm>
            <a:off x="0" y="3962400"/>
            <a:ext cx="9144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endParaRPr lang="en-HR" altLang="en-HR"/>
          </a:p>
        </p:txBody>
      </p:sp>
      <p:sp>
        <p:nvSpPr>
          <p:cNvPr id="77828" name="Text Box 4">
            <a:extLst>
              <a:ext uri="{FF2B5EF4-FFF2-40B4-BE49-F238E27FC236}">
                <a16:creationId xmlns:a16="http://schemas.microsoft.com/office/drawing/2014/main" id="{DDCB8EB6-D9AB-83F8-C125-6D4BE723C9D8}"/>
              </a:ext>
            </a:extLst>
          </p:cNvPr>
          <p:cNvSpPr txBox="1">
            <a:spLocks noChangeArrowheads="1"/>
          </p:cNvSpPr>
          <p:nvPr/>
        </p:nvSpPr>
        <p:spPr bwMode="auto">
          <a:xfrm>
            <a:off x="204788" y="1716088"/>
            <a:ext cx="80899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buFont typeface="Wingdings" pitchFamily="2" charset="2"/>
              <a:buChar char="Ø"/>
            </a:pPr>
            <a:r>
              <a:rPr lang="hr-HR" altLang="en-HR">
                <a:solidFill>
                  <a:schemeClr val="bg2"/>
                </a:solidFill>
              </a:rPr>
              <a:t>Prostorna informacija </a:t>
            </a:r>
            <a:r>
              <a:rPr lang="en-US" altLang="en-HR">
                <a:solidFill>
                  <a:schemeClr val="bg2"/>
                </a:solidFill>
                <a:sym typeface="Wingdings" pitchFamily="2" charset="2"/>
              </a:rPr>
              <a:t>iz mjerenja vremena pomaka (drifta) </a:t>
            </a:r>
          </a:p>
          <a:p>
            <a:pPr>
              <a:buFont typeface="Wingdings" pitchFamily="2" charset="2"/>
              <a:buNone/>
            </a:pPr>
            <a:r>
              <a:rPr lang="en-US" altLang="en-HR">
                <a:solidFill>
                  <a:schemeClr val="bg2"/>
                </a:solidFill>
                <a:sym typeface="Wingdings" pitchFamily="2" charset="2"/>
              </a:rPr>
              <a:t>elektrona u ionizacijskom dogadjaju</a:t>
            </a:r>
            <a:endParaRPr lang="en-US" altLang="en-HR">
              <a:solidFill>
                <a:schemeClr val="bg2"/>
              </a:solidFill>
            </a:endParaRPr>
          </a:p>
        </p:txBody>
      </p:sp>
      <p:sp>
        <p:nvSpPr>
          <p:cNvPr id="77829" name="Text Box 5">
            <a:extLst>
              <a:ext uri="{FF2B5EF4-FFF2-40B4-BE49-F238E27FC236}">
                <a16:creationId xmlns:a16="http://schemas.microsoft.com/office/drawing/2014/main" id="{BCD94B7A-1CB6-97A6-F9CF-51C546721D6A}"/>
              </a:ext>
            </a:extLst>
          </p:cNvPr>
          <p:cNvSpPr txBox="1">
            <a:spLocks noChangeArrowheads="1"/>
          </p:cNvSpPr>
          <p:nvPr/>
        </p:nvSpPr>
        <p:spPr bwMode="auto">
          <a:xfrm>
            <a:off x="881063" y="1017588"/>
            <a:ext cx="31718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hr-HR" altLang="en-HR">
                <a:solidFill>
                  <a:srgbClr val="FF0000"/>
                </a:solidFill>
              </a:rPr>
              <a:t>Driftne (vlačne) komore</a:t>
            </a:r>
            <a:endParaRPr lang="en-US" altLang="en-HR">
              <a:solidFill>
                <a:srgbClr val="FF0000"/>
              </a:solidFill>
            </a:endParaRPr>
          </a:p>
        </p:txBody>
      </p:sp>
      <p:sp>
        <p:nvSpPr>
          <p:cNvPr id="77830" name="Oval 6">
            <a:extLst>
              <a:ext uri="{FF2B5EF4-FFF2-40B4-BE49-F238E27FC236}">
                <a16:creationId xmlns:a16="http://schemas.microsoft.com/office/drawing/2014/main" id="{6C525223-146B-4EB7-1C17-36CF1DD6576D}"/>
              </a:ext>
            </a:extLst>
          </p:cNvPr>
          <p:cNvSpPr>
            <a:spLocks noChangeArrowheads="1"/>
          </p:cNvSpPr>
          <p:nvPr/>
        </p:nvSpPr>
        <p:spPr bwMode="auto">
          <a:xfrm>
            <a:off x="831850" y="3489325"/>
            <a:ext cx="844550" cy="914400"/>
          </a:xfrm>
          <a:prstGeom prst="ellipse">
            <a:avLst/>
          </a:prstGeom>
          <a:solidFill>
            <a:schemeClr val="accent1"/>
          </a:solidFill>
          <a:ln w="12700">
            <a:solidFill>
              <a:schemeClr val="tx1"/>
            </a:solidFill>
            <a:round/>
            <a:headEnd type="none" w="sm" len="sm"/>
            <a:tailEnd type="none" w="sm" len="sm"/>
          </a:ln>
        </p:spPr>
        <p:txBody>
          <a:bodyPr wrap="none" anchor="ct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endParaRPr lang="en-HR" altLang="en-HR"/>
          </a:p>
        </p:txBody>
      </p:sp>
      <p:sp>
        <p:nvSpPr>
          <p:cNvPr id="77831" name="Text Box 7">
            <a:extLst>
              <a:ext uri="{FF2B5EF4-FFF2-40B4-BE49-F238E27FC236}">
                <a16:creationId xmlns:a16="http://schemas.microsoft.com/office/drawing/2014/main" id="{C9C703EC-6A01-EF11-AE0A-AF678261BDC3}"/>
              </a:ext>
            </a:extLst>
          </p:cNvPr>
          <p:cNvSpPr txBox="1">
            <a:spLocks noChangeArrowheads="1"/>
          </p:cNvSpPr>
          <p:nvPr/>
        </p:nvSpPr>
        <p:spPr bwMode="auto">
          <a:xfrm>
            <a:off x="914400" y="3025775"/>
            <a:ext cx="9572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en-US" altLang="en-HR">
                <a:solidFill>
                  <a:srgbClr val="3333FF"/>
                </a:solidFill>
              </a:rPr>
              <a:t>+HV2</a:t>
            </a:r>
          </a:p>
        </p:txBody>
      </p:sp>
      <p:graphicFrame>
        <p:nvGraphicFramePr>
          <p:cNvPr id="77832" name="Object 8">
            <a:extLst>
              <a:ext uri="{FF2B5EF4-FFF2-40B4-BE49-F238E27FC236}">
                <a16:creationId xmlns:a16="http://schemas.microsoft.com/office/drawing/2014/main" id="{F6AE54A3-DBF6-1134-6E55-9B465DE4BFBE}"/>
              </a:ext>
            </a:extLst>
          </p:cNvPr>
          <p:cNvGraphicFramePr>
            <a:graphicFrameLocks noChangeAspect="1"/>
          </p:cNvGraphicFramePr>
          <p:nvPr/>
        </p:nvGraphicFramePr>
        <p:xfrm>
          <a:off x="1219200" y="3876675"/>
          <a:ext cx="106363" cy="114300"/>
        </p:xfrm>
        <a:graphic>
          <a:graphicData uri="http://schemas.openxmlformats.org/presentationml/2006/ole">
            <mc:AlternateContent xmlns:mc="http://schemas.openxmlformats.org/markup-compatibility/2006">
              <mc:Choice xmlns:v="urn:schemas-microsoft-com:vml" Requires="v">
                <p:oleObj name="Jednadžba" r:id="rId3" imgW="2628900" imgH="2628900" progId="Equation.3">
                  <p:embed/>
                </p:oleObj>
              </mc:Choice>
              <mc:Fallback>
                <p:oleObj name="Jednadžba" r:id="rId3" imgW="2628900" imgH="2628900" progId="Equation.3">
                  <p:embed/>
                  <p:pic>
                    <p:nvPicPr>
                      <p:cNvPr id="77832" name="Object 8">
                        <a:extLst>
                          <a:ext uri="{FF2B5EF4-FFF2-40B4-BE49-F238E27FC236}">
                            <a16:creationId xmlns:a16="http://schemas.microsoft.com/office/drawing/2014/main" id="{F6AE54A3-DBF6-1134-6E55-9B465DE4BFB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9200" y="3876675"/>
                        <a:ext cx="106363" cy="114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77833" name="Line 9">
            <a:extLst>
              <a:ext uri="{FF2B5EF4-FFF2-40B4-BE49-F238E27FC236}">
                <a16:creationId xmlns:a16="http://schemas.microsoft.com/office/drawing/2014/main" id="{FAAD8DD2-BA09-F459-9183-696AFB0A34F6}"/>
              </a:ext>
            </a:extLst>
          </p:cNvPr>
          <p:cNvSpPr>
            <a:spLocks noChangeShapeType="1"/>
          </p:cNvSpPr>
          <p:nvPr/>
        </p:nvSpPr>
        <p:spPr bwMode="auto">
          <a:xfrm flipV="1">
            <a:off x="566738" y="3946525"/>
            <a:ext cx="666750" cy="457200"/>
          </a:xfrm>
          <a:prstGeom prst="line">
            <a:avLst/>
          </a:prstGeom>
          <a:noFill/>
          <a:ln w="12700">
            <a:solidFill>
              <a:srgbClr val="003300"/>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HR"/>
          </a:p>
        </p:txBody>
      </p:sp>
      <p:sp>
        <p:nvSpPr>
          <p:cNvPr id="77834" name="Text Box 10">
            <a:extLst>
              <a:ext uri="{FF2B5EF4-FFF2-40B4-BE49-F238E27FC236}">
                <a16:creationId xmlns:a16="http://schemas.microsoft.com/office/drawing/2014/main" id="{D3635B12-400A-50C2-250C-C1CA5A73AA28}"/>
              </a:ext>
            </a:extLst>
          </p:cNvPr>
          <p:cNvSpPr txBox="1">
            <a:spLocks noChangeArrowheads="1"/>
          </p:cNvSpPr>
          <p:nvPr/>
        </p:nvSpPr>
        <p:spPr bwMode="auto">
          <a:xfrm>
            <a:off x="0" y="4530725"/>
            <a:ext cx="115887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en-US" altLang="en-HR">
                <a:solidFill>
                  <a:schemeClr val="bg2"/>
                </a:solidFill>
              </a:rPr>
              <a:t>Anodna</a:t>
            </a:r>
          </a:p>
          <a:p>
            <a:r>
              <a:rPr lang="hr-HR" altLang="en-HR">
                <a:solidFill>
                  <a:schemeClr val="bg2"/>
                </a:solidFill>
              </a:rPr>
              <a:t>žica</a:t>
            </a:r>
            <a:endParaRPr lang="en-US" altLang="en-HR">
              <a:solidFill>
                <a:schemeClr val="bg2"/>
              </a:solidFill>
            </a:endParaRPr>
          </a:p>
        </p:txBody>
      </p:sp>
      <p:sp>
        <p:nvSpPr>
          <p:cNvPr id="77835" name="Rectangle 11">
            <a:extLst>
              <a:ext uri="{FF2B5EF4-FFF2-40B4-BE49-F238E27FC236}">
                <a16:creationId xmlns:a16="http://schemas.microsoft.com/office/drawing/2014/main" id="{1D940E9C-B8EE-C3C0-3395-37F63A4BCAC3}"/>
              </a:ext>
            </a:extLst>
          </p:cNvPr>
          <p:cNvSpPr>
            <a:spLocks noChangeArrowheads="1"/>
          </p:cNvSpPr>
          <p:nvPr/>
        </p:nvSpPr>
        <p:spPr bwMode="auto">
          <a:xfrm>
            <a:off x="1954213" y="4968875"/>
            <a:ext cx="5410200" cy="252413"/>
          </a:xfrm>
          <a:prstGeom prst="rect">
            <a:avLst/>
          </a:prstGeom>
          <a:solidFill>
            <a:schemeClr val="accent1"/>
          </a:solidFill>
          <a:ln w="12700">
            <a:solidFill>
              <a:schemeClr val="tx1"/>
            </a:solidFill>
            <a:miter lim="800000"/>
            <a:headEnd type="none" w="sm" len="sm"/>
            <a:tailEnd type="none" w="sm" len="sm"/>
          </a:ln>
        </p:spPr>
        <p:txBody>
          <a:bodyPr wrap="none" anchor="ct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endParaRPr lang="en-HR" altLang="en-HR"/>
          </a:p>
        </p:txBody>
      </p:sp>
      <p:sp>
        <p:nvSpPr>
          <p:cNvPr id="77836" name="Text Box 12">
            <a:extLst>
              <a:ext uri="{FF2B5EF4-FFF2-40B4-BE49-F238E27FC236}">
                <a16:creationId xmlns:a16="http://schemas.microsoft.com/office/drawing/2014/main" id="{C5D4D638-0F2C-A673-088A-BB89794A2B50}"/>
              </a:ext>
            </a:extLst>
          </p:cNvPr>
          <p:cNvSpPr txBox="1">
            <a:spLocks noChangeArrowheads="1"/>
          </p:cNvSpPr>
          <p:nvPr/>
        </p:nvSpPr>
        <p:spPr bwMode="auto">
          <a:xfrm>
            <a:off x="2016125" y="5373688"/>
            <a:ext cx="47339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hr-HR" altLang="en-HR">
                <a:solidFill>
                  <a:schemeClr val="bg2"/>
                </a:solidFill>
              </a:rPr>
              <a:t>Scintilacijski  brojač</a:t>
            </a:r>
            <a:endParaRPr lang="en-US" altLang="en-HR">
              <a:solidFill>
                <a:schemeClr val="bg2"/>
              </a:solidFill>
            </a:endParaRPr>
          </a:p>
        </p:txBody>
      </p:sp>
      <p:cxnSp>
        <p:nvCxnSpPr>
          <p:cNvPr id="77837" name="AutoShape 13">
            <a:extLst>
              <a:ext uri="{FF2B5EF4-FFF2-40B4-BE49-F238E27FC236}">
                <a16:creationId xmlns:a16="http://schemas.microsoft.com/office/drawing/2014/main" id="{218C14A4-EE19-2145-7772-CAF322BDB255}"/>
              </a:ext>
            </a:extLst>
          </p:cNvPr>
          <p:cNvCxnSpPr>
            <a:cxnSpLocks noChangeShapeType="1"/>
          </p:cNvCxnSpPr>
          <p:nvPr/>
        </p:nvCxnSpPr>
        <p:spPr bwMode="auto">
          <a:xfrm flipH="1">
            <a:off x="7275513" y="3549650"/>
            <a:ext cx="3175" cy="1222375"/>
          </a:xfrm>
          <a:prstGeom prst="straightConnector1">
            <a:avLst/>
          </a:prstGeom>
          <a:noFill/>
          <a:ln w="12700">
            <a:solidFill>
              <a:srgbClr val="003300"/>
            </a:solidFill>
            <a:round/>
            <a:headEnd type="none" w="sm" len="sm"/>
            <a:tailEnd type="none" w="sm" len="sm"/>
          </a:ln>
          <a:extLst>
            <a:ext uri="{909E8E84-426E-40DD-AFC4-6F175D3DCCD1}">
              <a14:hiddenFill xmlns:a14="http://schemas.microsoft.com/office/drawing/2010/main">
                <a:noFill/>
              </a14:hiddenFill>
            </a:ext>
          </a:extLst>
        </p:spPr>
      </p:cxnSp>
      <p:sp>
        <p:nvSpPr>
          <p:cNvPr id="77838" name="Text Box 14">
            <a:extLst>
              <a:ext uri="{FF2B5EF4-FFF2-40B4-BE49-F238E27FC236}">
                <a16:creationId xmlns:a16="http://schemas.microsoft.com/office/drawing/2014/main" id="{DA04FAC0-616D-61EB-DDE9-779DD59310CC}"/>
              </a:ext>
            </a:extLst>
          </p:cNvPr>
          <p:cNvSpPr txBox="1">
            <a:spLocks noChangeArrowheads="1"/>
          </p:cNvSpPr>
          <p:nvPr/>
        </p:nvSpPr>
        <p:spPr bwMode="auto">
          <a:xfrm>
            <a:off x="7048500" y="2954338"/>
            <a:ext cx="8858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en-US" altLang="en-HR">
                <a:solidFill>
                  <a:srgbClr val="3333FF"/>
                </a:solidFill>
              </a:rPr>
              <a:t>-</a:t>
            </a:r>
            <a:r>
              <a:rPr lang="hr-HR" altLang="en-HR">
                <a:solidFill>
                  <a:srgbClr val="3333FF"/>
                </a:solidFill>
              </a:rPr>
              <a:t>HV1</a:t>
            </a:r>
            <a:endParaRPr lang="en-US" altLang="en-HR">
              <a:solidFill>
                <a:srgbClr val="3333FF"/>
              </a:solidFill>
            </a:endParaRPr>
          </a:p>
        </p:txBody>
      </p:sp>
      <p:sp>
        <p:nvSpPr>
          <p:cNvPr id="77839" name="Line 15">
            <a:extLst>
              <a:ext uri="{FF2B5EF4-FFF2-40B4-BE49-F238E27FC236}">
                <a16:creationId xmlns:a16="http://schemas.microsoft.com/office/drawing/2014/main" id="{61FCCE28-65A7-ADE8-A923-15D5AF5916B6}"/>
              </a:ext>
            </a:extLst>
          </p:cNvPr>
          <p:cNvSpPr>
            <a:spLocks noChangeShapeType="1"/>
          </p:cNvSpPr>
          <p:nvPr/>
        </p:nvSpPr>
        <p:spPr bwMode="auto">
          <a:xfrm>
            <a:off x="4210050" y="2909888"/>
            <a:ext cx="0" cy="2501900"/>
          </a:xfrm>
          <a:prstGeom prst="line">
            <a:avLst/>
          </a:prstGeom>
          <a:noFill/>
          <a:ln w="12700">
            <a:solidFill>
              <a:srgbClr val="003300"/>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HR"/>
          </a:p>
        </p:txBody>
      </p:sp>
      <p:sp>
        <p:nvSpPr>
          <p:cNvPr id="77840" name="Text Box 16">
            <a:extLst>
              <a:ext uri="{FF2B5EF4-FFF2-40B4-BE49-F238E27FC236}">
                <a16:creationId xmlns:a16="http://schemas.microsoft.com/office/drawing/2014/main" id="{24998AC1-B2BB-0DEF-240E-C549678C936E}"/>
              </a:ext>
            </a:extLst>
          </p:cNvPr>
          <p:cNvSpPr txBox="1">
            <a:spLocks noChangeArrowheads="1"/>
          </p:cNvSpPr>
          <p:nvPr/>
        </p:nvSpPr>
        <p:spPr bwMode="auto">
          <a:xfrm>
            <a:off x="4418013" y="2746375"/>
            <a:ext cx="1293812"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en-US" altLang="en-HR">
                <a:solidFill>
                  <a:schemeClr val="bg2"/>
                </a:solidFill>
              </a:rPr>
              <a:t>Nabijena</a:t>
            </a:r>
          </a:p>
          <a:p>
            <a:r>
              <a:rPr lang="hr-HR" altLang="en-HR">
                <a:solidFill>
                  <a:schemeClr val="bg2"/>
                </a:solidFill>
              </a:rPr>
              <a:t>čestica</a:t>
            </a:r>
            <a:endParaRPr lang="en-US" altLang="en-HR">
              <a:solidFill>
                <a:schemeClr val="bg2"/>
              </a:solidFill>
            </a:endParaRPr>
          </a:p>
        </p:txBody>
      </p:sp>
      <p:sp>
        <p:nvSpPr>
          <p:cNvPr id="77841" name="Line 17">
            <a:extLst>
              <a:ext uri="{FF2B5EF4-FFF2-40B4-BE49-F238E27FC236}">
                <a16:creationId xmlns:a16="http://schemas.microsoft.com/office/drawing/2014/main" id="{0D9716B4-76C3-3C5B-4749-3573394C4D42}"/>
              </a:ext>
            </a:extLst>
          </p:cNvPr>
          <p:cNvSpPr>
            <a:spLocks noChangeShapeType="1"/>
          </p:cNvSpPr>
          <p:nvPr/>
        </p:nvSpPr>
        <p:spPr bwMode="auto">
          <a:xfrm flipH="1" flipV="1">
            <a:off x="1444625" y="3970338"/>
            <a:ext cx="2754313" cy="84137"/>
          </a:xfrm>
          <a:prstGeom prst="line">
            <a:avLst/>
          </a:prstGeom>
          <a:noFill/>
          <a:ln w="12700">
            <a:solidFill>
              <a:srgbClr val="003300"/>
            </a:solidFill>
            <a:prstDash val="sysDot"/>
            <a:round/>
            <a:headEnd type="none" w="sm" len="sm"/>
            <a:tailEnd type="triangle" w="sm" len="sm"/>
          </a:ln>
          <a:extLst>
            <a:ext uri="{909E8E84-426E-40DD-AFC4-6F175D3DCCD1}">
              <a14:hiddenFill xmlns:a14="http://schemas.microsoft.com/office/drawing/2010/main">
                <a:noFill/>
              </a14:hiddenFill>
            </a:ext>
          </a:extLst>
        </p:spPr>
        <p:txBody>
          <a:bodyPr/>
          <a:lstStyle/>
          <a:p>
            <a:endParaRPr lang="en-HR"/>
          </a:p>
        </p:txBody>
      </p:sp>
      <p:sp>
        <p:nvSpPr>
          <p:cNvPr id="77842" name="Text Box 18">
            <a:extLst>
              <a:ext uri="{FF2B5EF4-FFF2-40B4-BE49-F238E27FC236}">
                <a16:creationId xmlns:a16="http://schemas.microsoft.com/office/drawing/2014/main" id="{035FAB85-09DA-897E-EDA1-58B5DA9A66BC}"/>
              </a:ext>
            </a:extLst>
          </p:cNvPr>
          <p:cNvSpPr txBox="1">
            <a:spLocks noChangeArrowheads="1"/>
          </p:cNvSpPr>
          <p:nvPr/>
        </p:nvSpPr>
        <p:spPr bwMode="auto">
          <a:xfrm>
            <a:off x="2139950" y="2890838"/>
            <a:ext cx="19351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hr-HR" altLang="en-HR">
                <a:solidFill>
                  <a:schemeClr val="bg2"/>
                </a:solidFill>
              </a:rPr>
              <a:t>Drift područje</a:t>
            </a:r>
            <a:endParaRPr lang="en-US" altLang="en-HR">
              <a:solidFill>
                <a:schemeClr val="bg2"/>
              </a:solidFill>
            </a:endParaRPr>
          </a:p>
        </p:txBody>
      </p:sp>
    </p:spTree>
  </p:cSld>
  <p:clrMapOvr>
    <a:masterClrMapping/>
  </p:clrMapOvr>
  <p:transition spd="med">
    <p:zoom/>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218" name="Rectangle 2">
            <a:extLst>
              <a:ext uri="{FF2B5EF4-FFF2-40B4-BE49-F238E27FC236}">
                <a16:creationId xmlns:a16="http://schemas.microsoft.com/office/drawing/2014/main" id="{CF6C38BF-DC90-DFA8-FC53-50F9EF4A0440}"/>
              </a:ext>
            </a:extLst>
          </p:cNvPr>
          <p:cNvSpPr>
            <a:spLocks noGrp="1" noChangeArrowheads="1"/>
          </p:cNvSpPr>
          <p:nvPr>
            <p:ph type="title"/>
          </p:nvPr>
        </p:nvSpPr>
        <p:spPr>
          <a:xfrm>
            <a:off x="1828800" y="84138"/>
            <a:ext cx="5486400" cy="508000"/>
          </a:xfrm>
        </p:spPr>
        <p:txBody>
          <a:bodyPr/>
          <a:lstStyle/>
          <a:p>
            <a:pPr eaLnBrk="1" hangingPunct="1">
              <a:defRPr/>
            </a:pPr>
            <a:r>
              <a:rPr lang="hr-HR">
                <a:ea typeface="+mj-ea"/>
                <a:cs typeface="+mj-cs"/>
              </a:rPr>
              <a:t>Ostale ionizacijske komore</a:t>
            </a:r>
            <a:endParaRPr lang="en-US">
              <a:ea typeface="+mj-ea"/>
              <a:cs typeface="+mj-cs"/>
            </a:endParaRPr>
          </a:p>
        </p:txBody>
      </p:sp>
      <p:sp>
        <p:nvSpPr>
          <p:cNvPr id="79874" name="Footer Placeholder 4">
            <a:extLst>
              <a:ext uri="{FF2B5EF4-FFF2-40B4-BE49-F238E27FC236}">
                <a16:creationId xmlns:a16="http://schemas.microsoft.com/office/drawing/2014/main" id="{4CD2BB1D-8E24-BD82-286A-F9436AAC166A}"/>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hr-HR" altLang="en-HR" sz="1000">
                <a:solidFill>
                  <a:schemeClr val="bg2"/>
                </a:solidFill>
                <a:latin typeface="Helvetica" pitchFamily="2" charset="0"/>
              </a:rPr>
              <a:t>Mirko Planinić</a:t>
            </a:r>
            <a:endParaRPr lang="en-US" altLang="en-HR" sz="1400"/>
          </a:p>
        </p:txBody>
      </p:sp>
      <p:sp>
        <p:nvSpPr>
          <p:cNvPr id="79875" name="Rectangle 3">
            <a:extLst>
              <a:ext uri="{FF2B5EF4-FFF2-40B4-BE49-F238E27FC236}">
                <a16:creationId xmlns:a16="http://schemas.microsoft.com/office/drawing/2014/main" id="{66228599-D445-06C5-F910-504D9C1172B3}"/>
              </a:ext>
            </a:extLst>
          </p:cNvPr>
          <p:cNvSpPr>
            <a:spLocks noChangeArrowheads="1"/>
          </p:cNvSpPr>
          <p:nvPr/>
        </p:nvSpPr>
        <p:spPr bwMode="auto">
          <a:xfrm>
            <a:off x="179388" y="4022725"/>
            <a:ext cx="9144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endParaRPr lang="en-HR" altLang="en-HR"/>
          </a:p>
        </p:txBody>
      </p:sp>
      <p:sp>
        <p:nvSpPr>
          <p:cNvPr id="79876" name="Text Box 4">
            <a:extLst>
              <a:ext uri="{FF2B5EF4-FFF2-40B4-BE49-F238E27FC236}">
                <a16:creationId xmlns:a16="http://schemas.microsoft.com/office/drawing/2014/main" id="{47100B1F-F3FB-791B-17BA-557DD8825723}"/>
              </a:ext>
            </a:extLst>
          </p:cNvPr>
          <p:cNvSpPr txBox="1">
            <a:spLocks noChangeArrowheads="1"/>
          </p:cNvSpPr>
          <p:nvPr/>
        </p:nvSpPr>
        <p:spPr bwMode="auto">
          <a:xfrm>
            <a:off x="204788" y="1716088"/>
            <a:ext cx="5789612"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buFont typeface="Wingdings" pitchFamily="2" charset="2"/>
              <a:buChar char="Ø"/>
            </a:pPr>
            <a:r>
              <a:rPr lang="hr-HR" altLang="en-HR">
                <a:solidFill>
                  <a:schemeClr val="bg2"/>
                </a:solidFill>
              </a:rPr>
              <a:t>3D tračni detektor</a:t>
            </a:r>
          </a:p>
          <a:p>
            <a:pPr>
              <a:buFont typeface="Wingdings" pitchFamily="2" charset="2"/>
              <a:buChar char="Ø"/>
            </a:pPr>
            <a:r>
              <a:rPr lang="hr-HR" altLang="en-HR">
                <a:solidFill>
                  <a:schemeClr val="bg2"/>
                </a:solidFill>
              </a:rPr>
              <a:t>Kombinacija vlačne i mnogožičane komore</a:t>
            </a:r>
            <a:endParaRPr lang="en-US" altLang="en-HR">
              <a:solidFill>
                <a:schemeClr val="bg2"/>
              </a:solidFill>
            </a:endParaRPr>
          </a:p>
        </p:txBody>
      </p:sp>
      <p:sp>
        <p:nvSpPr>
          <p:cNvPr id="79877" name="Text Box 5">
            <a:extLst>
              <a:ext uri="{FF2B5EF4-FFF2-40B4-BE49-F238E27FC236}">
                <a16:creationId xmlns:a16="http://schemas.microsoft.com/office/drawing/2014/main" id="{7660149A-A6BE-8F44-5A22-3AB5DB06B20E}"/>
              </a:ext>
            </a:extLst>
          </p:cNvPr>
          <p:cNvSpPr txBox="1">
            <a:spLocks noChangeArrowheads="1"/>
          </p:cNvSpPr>
          <p:nvPr/>
        </p:nvSpPr>
        <p:spPr bwMode="auto">
          <a:xfrm>
            <a:off x="881063" y="1017588"/>
            <a:ext cx="71913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hr-HR" altLang="en-HR">
                <a:solidFill>
                  <a:srgbClr val="FF0000"/>
                </a:solidFill>
              </a:rPr>
              <a:t>Komore vremenske projekcije (time projection chamber)</a:t>
            </a:r>
            <a:endParaRPr lang="en-US" altLang="en-HR">
              <a:solidFill>
                <a:srgbClr val="FF0000"/>
              </a:solidFill>
            </a:endParaRPr>
          </a:p>
        </p:txBody>
      </p:sp>
      <p:sp>
        <p:nvSpPr>
          <p:cNvPr id="79878" name="Text Box 6">
            <a:extLst>
              <a:ext uri="{FF2B5EF4-FFF2-40B4-BE49-F238E27FC236}">
                <a16:creationId xmlns:a16="http://schemas.microsoft.com/office/drawing/2014/main" id="{5FB50B53-0F2E-8C9D-B57C-D004971757E7}"/>
              </a:ext>
            </a:extLst>
          </p:cNvPr>
          <p:cNvSpPr txBox="1">
            <a:spLocks noChangeArrowheads="1"/>
          </p:cNvSpPr>
          <p:nvPr/>
        </p:nvSpPr>
        <p:spPr bwMode="auto">
          <a:xfrm>
            <a:off x="0" y="4530725"/>
            <a:ext cx="9540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hr-HR" altLang="en-HR">
                <a:solidFill>
                  <a:schemeClr val="bg2"/>
                </a:solidFill>
              </a:rPr>
              <a:t>MWC</a:t>
            </a:r>
            <a:endParaRPr lang="en-US" altLang="en-HR">
              <a:solidFill>
                <a:schemeClr val="bg2"/>
              </a:solidFill>
            </a:endParaRPr>
          </a:p>
        </p:txBody>
      </p:sp>
      <p:sp>
        <p:nvSpPr>
          <p:cNvPr id="79879" name="Text Box 7">
            <a:extLst>
              <a:ext uri="{FF2B5EF4-FFF2-40B4-BE49-F238E27FC236}">
                <a16:creationId xmlns:a16="http://schemas.microsoft.com/office/drawing/2014/main" id="{6A8DEBB7-C45A-6303-E467-FEDA97F1F795}"/>
              </a:ext>
            </a:extLst>
          </p:cNvPr>
          <p:cNvSpPr txBox="1">
            <a:spLocks noChangeArrowheads="1"/>
          </p:cNvSpPr>
          <p:nvPr/>
        </p:nvSpPr>
        <p:spPr bwMode="auto">
          <a:xfrm>
            <a:off x="6684963" y="2570163"/>
            <a:ext cx="20859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hr-HR" altLang="en-HR">
                <a:solidFill>
                  <a:schemeClr val="bg2"/>
                </a:solidFill>
              </a:rPr>
              <a:t>Mag. polje</a:t>
            </a:r>
            <a:endParaRPr lang="en-US" altLang="en-HR">
              <a:solidFill>
                <a:schemeClr val="bg2"/>
              </a:solidFill>
            </a:endParaRPr>
          </a:p>
        </p:txBody>
      </p:sp>
      <p:cxnSp>
        <p:nvCxnSpPr>
          <p:cNvPr id="79880" name="AutoShape 8">
            <a:extLst>
              <a:ext uri="{FF2B5EF4-FFF2-40B4-BE49-F238E27FC236}">
                <a16:creationId xmlns:a16="http://schemas.microsoft.com/office/drawing/2014/main" id="{D748F54B-32D4-61BD-4D3A-E5A12E25ACDC}"/>
              </a:ext>
            </a:extLst>
          </p:cNvPr>
          <p:cNvCxnSpPr>
            <a:cxnSpLocks noChangeShapeType="1"/>
          </p:cNvCxnSpPr>
          <p:nvPr/>
        </p:nvCxnSpPr>
        <p:spPr bwMode="auto">
          <a:xfrm flipH="1">
            <a:off x="7275513" y="3549650"/>
            <a:ext cx="3175" cy="1222375"/>
          </a:xfrm>
          <a:prstGeom prst="straightConnector1">
            <a:avLst/>
          </a:prstGeom>
          <a:noFill/>
          <a:ln w="12700">
            <a:solidFill>
              <a:srgbClr val="003300"/>
            </a:solidFill>
            <a:round/>
            <a:headEnd type="none" w="sm" len="sm"/>
            <a:tailEnd type="none" w="sm" len="sm"/>
          </a:ln>
          <a:extLst>
            <a:ext uri="{909E8E84-426E-40DD-AFC4-6F175D3DCCD1}">
              <a14:hiddenFill xmlns:a14="http://schemas.microsoft.com/office/drawing/2010/main">
                <a:noFill/>
              </a14:hiddenFill>
            </a:ext>
          </a:extLst>
        </p:spPr>
      </p:cxnSp>
      <p:sp>
        <p:nvSpPr>
          <p:cNvPr id="79881" name="Line 9">
            <a:extLst>
              <a:ext uri="{FF2B5EF4-FFF2-40B4-BE49-F238E27FC236}">
                <a16:creationId xmlns:a16="http://schemas.microsoft.com/office/drawing/2014/main" id="{AA4F3452-A451-67E5-2EA0-950E57985C54}"/>
              </a:ext>
            </a:extLst>
          </p:cNvPr>
          <p:cNvSpPr>
            <a:spLocks noChangeShapeType="1"/>
          </p:cNvSpPr>
          <p:nvPr/>
        </p:nvSpPr>
        <p:spPr bwMode="auto">
          <a:xfrm flipV="1">
            <a:off x="257175" y="4459288"/>
            <a:ext cx="920750" cy="49212"/>
          </a:xfrm>
          <a:prstGeom prst="line">
            <a:avLst/>
          </a:prstGeom>
          <a:noFill/>
          <a:ln w="12700">
            <a:solidFill>
              <a:srgbClr val="003300"/>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HR"/>
          </a:p>
        </p:txBody>
      </p:sp>
      <p:sp>
        <p:nvSpPr>
          <p:cNvPr id="79882" name="Text Box 10">
            <a:extLst>
              <a:ext uri="{FF2B5EF4-FFF2-40B4-BE49-F238E27FC236}">
                <a16:creationId xmlns:a16="http://schemas.microsoft.com/office/drawing/2014/main" id="{D020D458-7502-AD33-FAAA-F9EC8B918DC3}"/>
              </a:ext>
            </a:extLst>
          </p:cNvPr>
          <p:cNvSpPr txBox="1">
            <a:spLocks noChangeArrowheads="1"/>
          </p:cNvSpPr>
          <p:nvPr/>
        </p:nvSpPr>
        <p:spPr bwMode="auto">
          <a:xfrm>
            <a:off x="793750" y="2914650"/>
            <a:ext cx="12255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hr-HR" altLang="en-HR">
                <a:solidFill>
                  <a:schemeClr val="bg2"/>
                </a:solidFill>
              </a:rPr>
              <a:t>El. polje</a:t>
            </a:r>
            <a:endParaRPr lang="en-US" altLang="en-HR">
              <a:solidFill>
                <a:schemeClr val="bg2"/>
              </a:solidFill>
            </a:endParaRPr>
          </a:p>
        </p:txBody>
      </p:sp>
      <p:sp>
        <p:nvSpPr>
          <p:cNvPr id="79883" name="AutoShape 11">
            <a:extLst>
              <a:ext uri="{FF2B5EF4-FFF2-40B4-BE49-F238E27FC236}">
                <a16:creationId xmlns:a16="http://schemas.microsoft.com/office/drawing/2014/main" id="{28C04BCB-DDC0-874A-0BF6-8081A5EE4F37}"/>
              </a:ext>
            </a:extLst>
          </p:cNvPr>
          <p:cNvSpPr>
            <a:spLocks noChangeArrowheads="1"/>
          </p:cNvSpPr>
          <p:nvPr/>
        </p:nvSpPr>
        <p:spPr bwMode="auto">
          <a:xfrm rot="-5400000">
            <a:off x="3298825" y="1235075"/>
            <a:ext cx="1804988" cy="6116638"/>
          </a:xfrm>
          <a:prstGeom prst="can">
            <a:avLst>
              <a:gd name="adj" fmla="val 97222"/>
            </a:avLst>
          </a:prstGeom>
          <a:solidFill>
            <a:schemeClr val="accent1"/>
          </a:solidFill>
          <a:ln w="12700">
            <a:solidFill>
              <a:schemeClr val="tx1"/>
            </a:solidFill>
            <a:round/>
            <a:headEnd type="none" w="sm" len="sm"/>
            <a:tailEnd type="none" w="sm" len="sm"/>
          </a:ln>
        </p:spPr>
        <p:txBody>
          <a:bodyPr wrap="none" anchor="ct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endParaRPr lang="en-HR" altLang="en-HR"/>
          </a:p>
        </p:txBody>
      </p:sp>
      <p:sp>
        <p:nvSpPr>
          <p:cNvPr id="79884" name="Line 12">
            <a:extLst>
              <a:ext uri="{FF2B5EF4-FFF2-40B4-BE49-F238E27FC236}">
                <a16:creationId xmlns:a16="http://schemas.microsoft.com/office/drawing/2014/main" id="{FFBC6665-7D11-F7D4-4C27-B2586A2BD918}"/>
              </a:ext>
            </a:extLst>
          </p:cNvPr>
          <p:cNvSpPr>
            <a:spLocks noChangeShapeType="1"/>
          </p:cNvSpPr>
          <p:nvPr/>
        </p:nvSpPr>
        <p:spPr bwMode="auto">
          <a:xfrm flipH="1">
            <a:off x="5289550" y="3259138"/>
            <a:ext cx="1598613" cy="1587"/>
          </a:xfrm>
          <a:prstGeom prst="line">
            <a:avLst/>
          </a:prstGeom>
          <a:noFill/>
          <a:ln w="12700">
            <a:solidFill>
              <a:srgbClr val="003300"/>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HR"/>
          </a:p>
        </p:txBody>
      </p:sp>
      <p:sp>
        <p:nvSpPr>
          <p:cNvPr id="79885" name="Line 13">
            <a:extLst>
              <a:ext uri="{FF2B5EF4-FFF2-40B4-BE49-F238E27FC236}">
                <a16:creationId xmlns:a16="http://schemas.microsoft.com/office/drawing/2014/main" id="{25450823-4C3F-87AE-A76B-3D2303BD0AE5}"/>
              </a:ext>
            </a:extLst>
          </p:cNvPr>
          <p:cNvSpPr>
            <a:spLocks noChangeShapeType="1"/>
          </p:cNvSpPr>
          <p:nvPr/>
        </p:nvSpPr>
        <p:spPr bwMode="auto">
          <a:xfrm flipV="1">
            <a:off x="2222500" y="3284538"/>
            <a:ext cx="1643063" cy="12700"/>
          </a:xfrm>
          <a:prstGeom prst="line">
            <a:avLst/>
          </a:prstGeom>
          <a:noFill/>
          <a:ln w="12700">
            <a:solidFill>
              <a:srgbClr val="333333"/>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HR"/>
          </a:p>
        </p:txBody>
      </p:sp>
      <p:sp>
        <p:nvSpPr>
          <p:cNvPr id="79886" name="Line 14">
            <a:extLst>
              <a:ext uri="{FF2B5EF4-FFF2-40B4-BE49-F238E27FC236}">
                <a16:creationId xmlns:a16="http://schemas.microsoft.com/office/drawing/2014/main" id="{1955AD0C-4A67-8954-0BB3-28B71DF775C8}"/>
              </a:ext>
            </a:extLst>
          </p:cNvPr>
          <p:cNvSpPr>
            <a:spLocks noChangeShapeType="1"/>
          </p:cNvSpPr>
          <p:nvPr/>
        </p:nvSpPr>
        <p:spPr bwMode="auto">
          <a:xfrm flipH="1">
            <a:off x="2486025" y="2906713"/>
            <a:ext cx="4065588" cy="25400"/>
          </a:xfrm>
          <a:prstGeom prst="line">
            <a:avLst/>
          </a:prstGeom>
          <a:noFill/>
          <a:ln w="12700">
            <a:solidFill>
              <a:srgbClr val="003300"/>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HR"/>
          </a:p>
        </p:txBody>
      </p:sp>
      <p:sp>
        <p:nvSpPr>
          <p:cNvPr id="79887" name="Freeform 15">
            <a:extLst>
              <a:ext uri="{FF2B5EF4-FFF2-40B4-BE49-F238E27FC236}">
                <a16:creationId xmlns:a16="http://schemas.microsoft.com/office/drawing/2014/main" id="{E88143C8-2C57-3386-B888-4346E5197ACB}"/>
              </a:ext>
            </a:extLst>
          </p:cNvPr>
          <p:cNvSpPr>
            <a:spLocks/>
          </p:cNvSpPr>
          <p:nvPr/>
        </p:nvSpPr>
        <p:spPr bwMode="auto">
          <a:xfrm>
            <a:off x="2687638" y="3476625"/>
            <a:ext cx="1835150" cy="806450"/>
          </a:xfrm>
          <a:custGeom>
            <a:avLst/>
            <a:gdLst>
              <a:gd name="T0" fmla="*/ 2147483647 w 1251"/>
              <a:gd name="T1" fmla="*/ 2147483647 h 508"/>
              <a:gd name="T2" fmla="*/ 2147483647 w 1251"/>
              <a:gd name="T3" fmla="*/ 2147483647 h 508"/>
              <a:gd name="T4" fmla="*/ 2147483647 w 1251"/>
              <a:gd name="T5" fmla="*/ 2147483647 h 508"/>
              <a:gd name="T6" fmla="*/ 2147483647 w 1251"/>
              <a:gd name="T7" fmla="*/ 2147483647 h 508"/>
              <a:gd name="T8" fmla="*/ 2147483647 w 1251"/>
              <a:gd name="T9" fmla="*/ 2147483647 h 508"/>
              <a:gd name="T10" fmla="*/ 2147483647 w 1251"/>
              <a:gd name="T11" fmla="*/ 2147483647 h 508"/>
              <a:gd name="T12" fmla="*/ 2147483647 w 1251"/>
              <a:gd name="T13" fmla="*/ 2147483647 h 508"/>
              <a:gd name="T14" fmla="*/ 2147483647 w 1251"/>
              <a:gd name="T15" fmla="*/ 2147483647 h 508"/>
              <a:gd name="T16" fmla="*/ 2147483647 w 1251"/>
              <a:gd name="T17" fmla="*/ 2147483647 h 508"/>
              <a:gd name="T18" fmla="*/ 2147483647 w 1251"/>
              <a:gd name="T19" fmla="*/ 2147483647 h 508"/>
              <a:gd name="T20" fmla="*/ 2147483647 w 1251"/>
              <a:gd name="T21" fmla="*/ 2147483647 h 508"/>
              <a:gd name="T22" fmla="*/ 2147483647 w 1251"/>
              <a:gd name="T23" fmla="*/ 2147483647 h 508"/>
              <a:gd name="T24" fmla="*/ 0 w 1251"/>
              <a:gd name="T25" fmla="*/ 0 h 50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251"/>
              <a:gd name="T40" fmla="*/ 0 h 508"/>
              <a:gd name="T41" fmla="*/ 1251 w 1251"/>
              <a:gd name="T42" fmla="*/ 508 h 50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251" h="508">
                <a:moveTo>
                  <a:pt x="1251" y="508"/>
                </a:moveTo>
                <a:cubicBezTo>
                  <a:pt x="1230" y="489"/>
                  <a:pt x="1226" y="472"/>
                  <a:pt x="1198" y="463"/>
                </a:cubicBezTo>
                <a:cubicBezTo>
                  <a:pt x="1177" y="442"/>
                  <a:pt x="1100" y="382"/>
                  <a:pt x="1069" y="372"/>
                </a:cubicBezTo>
                <a:cubicBezTo>
                  <a:pt x="1046" y="357"/>
                  <a:pt x="1035" y="342"/>
                  <a:pt x="1008" y="334"/>
                </a:cubicBezTo>
                <a:cubicBezTo>
                  <a:pt x="972" y="310"/>
                  <a:pt x="994" y="322"/>
                  <a:pt x="940" y="303"/>
                </a:cubicBezTo>
                <a:cubicBezTo>
                  <a:pt x="914" y="294"/>
                  <a:pt x="898" y="267"/>
                  <a:pt x="872" y="258"/>
                </a:cubicBezTo>
                <a:cubicBezTo>
                  <a:pt x="841" y="247"/>
                  <a:pt x="857" y="252"/>
                  <a:pt x="826" y="243"/>
                </a:cubicBezTo>
                <a:cubicBezTo>
                  <a:pt x="770" y="206"/>
                  <a:pt x="708" y="172"/>
                  <a:pt x="644" y="152"/>
                </a:cubicBezTo>
                <a:cubicBezTo>
                  <a:pt x="621" y="137"/>
                  <a:pt x="602" y="130"/>
                  <a:pt x="576" y="122"/>
                </a:cubicBezTo>
                <a:cubicBezTo>
                  <a:pt x="474" y="51"/>
                  <a:pt x="306" y="45"/>
                  <a:pt x="190" y="31"/>
                </a:cubicBezTo>
                <a:cubicBezTo>
                  <a:pt x="152" y="26"/>
                  <a:pt x="114" y="20"/>
                  <a:pt x="76" y="15"/>
                </a:cubicBezTo>
                <a:cubicBezTo>
                  <a:pt x="61" y="13"/>
                  <a:pt x="45" y="11"/>
                  <a:pt x="30" y="8"/>
                </a:cubicBezTo>
                <a:cubicBezTo>
                  <a:pt x="20" y="6"/>
                  <a:pt x="0" y="0"/>
                  <a:pt x="0" y="0"/>
                </a:cubicBezTo>
              </a:path>
            </a:pathLst>
          </a:custGeom>
          <a:noFill/>
          <a:ln w="12700">
            <a:solidFill>
              <a:srgbClr val="FF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HR"/>
          </a:p>
        </p:txBody>
      </p:sp>
      <p:sp>
        <p:nvSpPr>
          <p:cNvPr id="79888" name="Line 16">
            <a:extLst>
              <a:ext uri="{FF2B5EF4-FFF2-40B4-BE49-F238E27FC236}">
                <a16:creationId xmlns:a16="http://schemas.microsoft.com/office/drawing/2014/main" id="{146C5C84-D95C-9E27-D912-1E4624FEA81A}"/>
              </a:ext>
            </a:extLst>
          </p:cNvPr>
          <p:cNvSpPr>
            <a:spLocks noChangeShapeType="1"/>
          </p:cNvSpPr>
          <p:nvPr/>
        </p:nvSpPr>
        <p:spPr bwMode="auto">
          <a:xfrm flipH="1">
            <a:off x="3098800" y="4073525"/>
            <a:ext cx="1096963" cy="1588"/>
          </a:xfrm>
          <a:prstGeom prst="line">
            <a:avLst/>
          </a:prstGeom>
          <a:noFill/>
          <a:ln w="12700">
            <a:solidFill>
              <a:srgbClr val="003300"/>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HR"/>
          </a:p>
        </p:txBody>
      </p:sp>
      <p:sp>
        <p:nvSpPr>
          <p:cNvPr id="79889" name="Line 17">
            <a:extLst>
              <a:ext uri="{FF2B5EF4-FFF2-40B4-BE49-F238E27FC236}">
                <a16:creationId xmlns:a16="http://schemas.microsoft.com/office/drawing/2014/main" id="{B5168B82-35EC-1810-7972-E2933C74D523}"/>
              </a:ext>
            </a:extLst>
          </p:cNvPr>
          <p:cNvSpPr>
            <a:spLocks noChangeShapeType="1"/>
          </p:cNvSpPr>
          <p:nvPr/>
        </p:nvSpPr>
        <p:spPr bwMode="auto">
          <a:xfrm flipH="1">
            <a:off x="3132138" y="3760788"/>
            <a:ext cx="574675" cy="1587"/>
          </a:xfrm>
          <a:prstGeom prst="line">
            <a:avLst/>
          </a:prstGeom>
          <a:noFill/>
          <a:ln w="12700">
            <a:solidFill>
              <a:srgbClr val="003300"/>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HR"/>
          </a:p>
        </p:txBody>
      </p:sp>
      <p:sp>
        <p:nvSpPr>
          <p:cNvPr id="79890" name="Text Box 18">
            <a:extLst>
              <a:ext uri="{FF2B5EF4-FFF2-40B4-BE49-F238E27FC236}">
                <a16:creationId xmlns:a16="http://schemas.microsoft.com/office/drawing/2014/main" id="{69A0E7B5-8228-2EC9-A22B-A95F1B0125DD}"/>
              </a:ext>
            </a:extLst>
          </p:cNvPr>
          <p:cNvSpPr txBox="1">
            <a:spLocks noChangeArrowheads="1"/>
          </p:cNvSpPr>
          <p:nvPr/>
        </p:nvSpPr>
        <p:spPr bwMode="auto">
          <a:xfrm>
            <a:off x="2901950" y="4191000"/>
            <a:ext cx="20859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hr-HR" altLang="en-HR">
                <a:solidFill>
                  <a:schemeClr val="bg2"/>
                </a:solidFill>
              </a:rPr>
              <a:t>elektroni</a:t>
            </a:r>
            <a:endParaRPr lang="en-US" altLang="en-HR">
              <a:solidFill>
                <a:schemeClr val="bg2"/>
              </a:solidFill>
            </a:endParaRPr>
          </a:p>
        </p:txBody>
      </p:sp>
      <p:pic>
        <p:nvPicPr>
          <p:cNvPr id="79891" name="Picture 20" descr="Figure 1:TPC principle">
            <a:extLst>
              <a:ext uri="{FF2B5EF4-FFF2-40B4-BE49-F238E27FC236}">
                <a16:creationId xmlns:a16="http://schemas.microsoft.com/office/drawing/2014/main" id="{09819B0A-372E-2115-18A3-4F922091BFE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83413" y="4953000"/>
            <a:ext cx="2160587" cy="157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zoom/>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Slide Number Placeholder 6">
            <a:extLst>
              <a:ext uri="{FF2B5EF4-FFF2-40B4-BE49-F238E27FC236}">
                <a16:creationId xmlns:a16="http://schemas.microsoft.com/office/drawing/2014/main" id="{56E4AFD9-275F-7648-ACDE-B12182CB38F1}"/>
              </a:ext>
            </a:extLst>
          </p:cNvPr>
          <p:cNvSpPr>
            <a:spLocks noGrp="1"/>
          </p:cNvSpPr>
          <p:nvPr>
            <p:ph type="sldNum" sz="quarter" idx="10"/>
          </p:nvPr>
        </p:nvSpPr>
        <p:spPr>
          <a:xfrm>
            <a:off x="104775" y="6477000"/>
            <a:ext cx="3862388" cy="381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lgn="l">
              <a:spcBef>
                <a:spcPct val="5000"/>
              </a:spcBef>
            </a:pPr>
            <a:fld id="{D590CF9B-B926-8C4D-8702-E60830F7DA83}" type="slidenum">
              <a:rPr lang="en-US" altLang="en-HR" sz="1000" smtClean="0">
                <a:solidFill>
                  <a:schemeClr val="bg2"/>
                </a:solidFill>
                <a:latin typeface="Helvetica" pitchFamily="2" charset="0"/>
              </a:rPr>
              <a:pPr algn="l">
                <a:spcBef>
                  <a:spcPct val="5000"/>
                </a:spcBef>
              </a:pPr>
              <a:t>33</a:t>
            </a:fld>
            <a:endParaRPr lang="en-US" altLang="en-HR" sz="1000">
              <a:solidFill>
                <a:schemeClr val="bg2"/>
              </a:solidFill>
            </a:endParaRPr>
          </a:p>
        </p:txBody>
      </p:sp>
      <p:sp>
        <p:nvSpPr>
          <p:cNvPr id="17411" name="Rectangle 2">
            <a:extLst>
              <a:ext uri="{FF2B5EF4-FFF2-40B4-BE49-F238E27FC236}">
                <a16:creationId xmlns:a16="http://schemas.microsoft.com/office/drawing/2014/main" id="{33C955E1-6D0A-258E-6CCA-D54F77472958}"/>
              </a:ext>
            </a:extLst>
          </p:cNvPr>
          <p:cNvSpPr>
            <a:spLocks noGrp="1" noChangeArrowheads="1"/>
          </p:cNvSpPr>
          <p:nvPr>
            <p:ph type="title"/>
          </p:nvPr>
        </p:nvSpPr>
        <p:spPr>
          <a:xfrm>
            <a:off x="609600" y="5486400"/>
            <a:ext cx="7772400" cy="355600"/>
          </a:xfrm>
          <a:noFill/>
        </p:spPr>
        <p:txBody>
          <a:bodyPr/>
          <a:lstStyle/>
          <a:p>
            <a:pPr eaLnBrk="1" hangingPunct="1">
              <a:defRPr/>
            </a:pPr>
            <a:r>
              <a:rPr lang="en-US" altLang="en-HR" sz="2400">
                <a:solidFill>
                  <a:schemeClr val="bg1"/>
                </a:solidFill>
                <a:ea typeface="ＭＳ Ｐゴシック" panose="020B0600070205080204" pitchFamily="34" charset="-128"/>
              </a:rPr>
              <a:t>dE/dx vs Rigidity</a:t>
            </a:r>
          </a:p>
        </p:txBody>
      </p:sp>
      <p:sp>
        <p:nvSpPr>
          <p:cNvPr id="79875" name="Footer Placeholder 5">
            <a:extLst>
              <a:ext uri="{FF2B5EF4-FFF2-40B4-BE49-F238E27FC236}">
                <a16:creationId xmlns:a16="http://schemas.microsoft.com/office/drawing/2014/main" id="{32F0F4AB-D6E3-318D-87AB-FC71399D9D29}"/>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hr-HR" altLang="en-HR" sz="1000">
                <a:solidFill>
                  <a:schemeClr val="bg2"/>
                </a:solidFill>
                <a:latin typeface="Helvetica" pitchFamily="2" charset="0"/>
              </a:rPr>
              <a:t>Mirko Planinić</a:t>
            </a:r>
            <a:r>
              <a:rPr lang="en-US" altLang="en-HR" sz="1000">
                <a:solidFill>
                  <a:schemeClr val="bg2"/>
                </a:solidFill>
                <a:latin typeface="Helvetica" pitchFamily="2" charset="0"/>
              </a:rPr>
              <a:t>     </a:t>
            </a:r>
            <a:endParaRPr lang="en-US" altLang="en-HR" sz="1400">
              <a:solidFill>
                <a:schemeClr val="bg2"/>
              </a:solidFill>
              <a:latin typeface="Helvetica" pitchFamily="2" charset="0"/>
            </a:endParaRPr>
          </a:p>
        </p:txBody>
      </p:sp>
      <p:pic>
        <p:nvPicPr>
          <p:cNvPr id="79876" name="Picture 10">
            <a:extLst>
              <a:ext uri="{FF2B5EF4-FFF2-40B4-BE49-F238E27FC236}">
                <a16:creationId xmlns:a16="http://schemas.microsoft.com/office/drawing/2014/main" id="{0CD12D9F-1392-E3A5-AA7C-F93D4E61BD7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9400" y="950913"/>
            <a:ext cx="8636000" cy="426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9877" name="Group 6">
            <a:extLst>
              <a:ext uri="{FF2B5EF4-FFF2-40B4-BE49-F238E27FC236}">
                <a16:creationId xmlns:a16="http://schemas.microsoft.com/office/drawing/2014/main" id="{500BDFD4-7C2D-1405-7592-DE66AFF99776}"/>
              </a:ext>
            </a:extLst>
          </p:cNvPr>
          <p:cNvGrpSpPr>
            <a:grpSpLocks/>
          </p:cNvGrpSpPr>
          <p:nvPr/>
        </p:nvGrpSpPr>
        <p:grpSpPr bwMode="auto">
          <a:xfrm>
            <a:off x="7543800" y="2362200"/>
            <a:ext cx="1095375" cy="612775"/>
            <a:chOff x="6248400" y="1219200"/>
            <a:chExt cx="1095375" cy="612775"/>
          </a:xfrm>
        </p:grpSpPr>
        <p:pic>
          <p:nvPicPr>
            <p:cNvPr id="79880" name="Picture 16">
              <a:extLst>
                <a:ext uri="{FF2B5EF4-FFF2-40B4-BE49-F238E27FC236}">
                  <a16:creationId xmlns:a16="http://schemas.microsoft.com/office/drawing/2014/main" id="{F601360E-DF76-F5B5-D2F2-FFF6EA871BC3}"/>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248400" y="1219200"/>
              <a:ext cx="51911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81" name="TextBox 17">
              <a:extLst>
                <a:ext uri="{FF2B5EF4-FFF2-40B4-BE49-F238E27FC236}">
                  <a16:creationId xmlns:a16="http://schemas.microsoft.com/office/drawing/2014/main" id="{3669D1AE-87CF-A7BD-E176-1B3527E847C0}"/>
                </a:ext>
              </a:extLst>
            </p:cNvPr>
            <p:cNvSpPr txBox="1">
              <a:spLocks noChangeArrowheads="1"/>
            </p:cNvSpPr>
            <p:nvPr/>
          </p:nvSpPr>
          <p:spPr bwMode="auto">
            <a:xfrm>
              <a:off x="6248400" y="1524000"/>
              <a:ext cx="10953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en-US" altLang="en-HR" sz="1400">
                  <a:solidFill>
                    <a:srgbClr val="FF3333"/>
                  </a:solidFill>
                </a:rPr>
                <a:t>Preliminary</a:t>
              </a:r>
            </a:p>
          </p:txBody>
        </p:sp>
      </p:grpSp>
      <p:sp>
        <p:nvSpPr>
          <p:cNvPr id="79878" name="TextBox 1">
            <a:extLst>
              <a:ext uri="{FF2B5EF4-FFF2-40B4-BE49-F238E27FC236}">
                <a16:creationId xmlns:a16="http://schemas.microsoft.com/office/drawing/2014/main" id="{B116B04F-EC0A-ADD8-54B7-195AA49282D2}"/>
              </a:ext>
            </a:extLst>
          </p:cNvPr>
          <p:cNvSpPr txBox="1">
            <a:spLocks noChangeArrowheads="1"/>
          </p:cNvSpPr>
          <p:nvPr/>
        </p:nvSpPr>
        <p:spPr bwMode="auto">
          <a:xfrm>
            <a:off x="2895600" y="304800"/>
            <a:ext cx="41751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ta-IN" altLang="en-HR">
                <a:solidFill>
                  <a:srgbClr val="FF0000"/>
                </a:solidFill>
              </a:rPr>
              <a:t>Kako još identificirati čestice ...</a:t>
            </a:r>
            <a:endParaRPr lang="en-US" altLang="en-HR">
              <a:solidFill>
                <a:srgbClr val="FF0000"/>
              </a:solidFill>
            </a:endParaRPr>
          </a:p>
        </p:txBody>
      </p:sp>
      <p:pic>
        <p:nvPicPr>
          <p:cNvPr id="11" name="Picture 12" descr="image-77">
            <a:extLst>
              <a:ext uri="{FF2B5EF4-FFF2-40B4-BE49-F238E27FC236}">
                <a16:creationId xmlns:a16="http://schemas.microsoft.com/office/drawing/2014/main" id="{1AABCEF2-33DB-DEA6-A308-119EA5DB67C3}"/>
              </a:ext>
            </a:extLst>
          </p:cNvPr>
          <p:cNvPicPr>
            <a:picLocks noChangeAspect="1" noChangeArrowheads="1"/>
          </p:cNvPicPr>
          <p:nvPr/>
        </p:nvPicPr>
        <p:blipFill>
          <a:blip r:embed="rId5"/>
          <a:srcRect/>
          <a:stretch>
            <a:fillRect/>
          </a:stretch>
        </p:blipFill>
        <p:spPr bwMode="auto">
          <a:xfrm>
            <a:off x="1524000" y="6019800"/>
            <a:ext cx="5173663" cy="566738"/>
          </a:xfrm>
          <a:prstGeom prst="rect">
            <a:avLst/>
          </a:prstGeom>
          <a:noFill/>
          <a:ln>
            <a:noFill/>
          </a:ln>
          <a:effectLst>
            <a:outerShdw blurRad="63500" dist="38099" dir="18900000" algn="ctr" rotWithShape="0">
              <a:srgbClr val="000000">
                <a:alpha val="75000"/>
              </a:srgbClr>
            </a:outerShdw>
          </a:effectLst>
        </p:spPr>
      </p:pic>
    </p:spTree>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6290" name="Rectangle 2">
            <a:extLst>
              <a:ext uri="{FF2B5EF4-FFF2-40B4-BE49-F238E27FC236}">
                <a16:creationId xmlns:a16="http://schemas.microsoft.com/office/drawing/2014/main" id="{681AB742-9498-2A4D-ABFB-7D0122606D65}"/>
              </a:ext>
            </a:extLst>
          </p:cNvPr>
          <p:cNvSpPr>
            <a:spLocks noGrp="1" noChangeArrowheads="1"/>
          </p:cNvSpPr>
          <p:nvPr>
            <p:ph type="title"/>
          </p:nvPr>
        </p:nvSpPr>
        <p:spPr>
          <a:xfrm>
            <a:off x="1828800" y="84138"/>
            <a:ext cx="5486400" cy="508000"/>
          </a:xfrm>
        </p:spPr>
        <p:txBody>
          <a:bodyPr/>
          <a:lstStyle/>
          <a:p>
            <a:pPr eaLnBrk="1" hangingPunct="1">
              <a:defRPr/>
            </a:pPr>
            <a:r>
              <a:rPr lang="en-US">
                <a:ea typeface="+mj-ea"/>
                <a:cs typeface="+mj-cs"/>
              </a:rPr>
              <a:t>H</a:t>
            </a:r>
            <a:r>
              <a:rPr lang="hr-HR">
                <a:ea typeface="+mj-ea"/>
                <a:cs typeface="+mj-cs"/>
              </a:rPr>
              <a:t>ibridni</a:t>
            </a:r>
            <a:r>
              <a:rPr lang="en-US">
                <a:ea typeface="+mj-ea"/>
                <a:cs typeface="+mj-cs"/>
              </a:rPr>
              <a:t> </a:t>
            </a:r>
            <a:r>
              <a:rPr lang="hr-HR">
                <a:ea typeface="+mj-ea"/>
                <a:cs typeface="+mj-cs"/>
              </a:rPr>
              <a:t>detektori</a:t>
            </a:r>
            <a:endParaRPr lang="en-US">
              <a:ea typeface="+mj-ea"/>
              <a:cs typeface="+mj-cs"/>
            </a:endParaRPr>
          </a:p>
        </p:txBody>
      </p:sp>
      <p:sp>
        <p:nvSpPr>
          <p:cNvPr id="81922" name="Footer Placeholder 4">
            <a:extLst>
              <a:ext uri="{FF2B5EF4-FFF2-40B4-BE49-F238E27FC236}">
                <a16:creationId xmlns:a16="http://schemas.microsoft.com/office/drawing/2014/main" id="{8DE09D3F-8979-2D26-4315-9EA3CB50ABDC}"/>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hr-HR" altLang="en-HR" sz="1000">
                <a:solidFill>
                  <a:schemeClr val="bg2"/>
                </a:solidFill>
                <a:latin typeface="Helvetica" pitchFamily="2" charset="0"/>
              </a:rPr>
              <a:t>Mirko Planinić</a:t>
            </a:r>
            <a:endParaRPr lang="en-US" altLang="en-HR" sz="1400"/>
          </a:p>
        </p:txBody>
      </p:sp>
      <p:sp>
        <p:nvSpPr>
          <p:cNvPr id="81923" name="Rectangle 3">
            <a:extLst>
              <a:ext uri="{FF2B5EF4-FFF2-40B4-BE49-F238E27FC236}">
                <a16:creationId xmlns:a16="http://schemas.microsoft.com/office/drawing/2014/main" id="{F1303743-F111-4EE8-8A71-3566911FD670}"/>
              </a:ext>
            </a:extLst>
          </p:cNvPr>
          <p:cNvSpPr>
            <a:spLocks noChangeArrowheads="1"/>
          </p:cNvSpPr>
          <p:nvPr/>
        </p:nvSpPr>
        <p:spPr bwMode="auto">
          <a:xfrm>
            <a:off x="0" y="3962400"/>
            <a:ext cx="9144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endParaRPr lang="en-HR" altLang="en-HR"/>
          </a:p>
        </p:txBody>
      </p:sp>
      <p:sp>
        <p:nvSpPr>
          <p:cNvPr id="81924" name="Text Box 4">
            <a:extLst>
              <a:ext uri="{FF2B5EF4-FFF2-40B4-BE49-F238E27FC236}">
                <a16:creationId xmlns:a16="http://schemas.microsoft.com/office/drawing/2014/main" id="{BF24DA70-07C1-F0CF-1A46-154379071725}"/>
              </a:ext>
            </a:extLst>
          </p:cNvPr>
          <p:cNvSpPr txBox="1">
            <a:spLocks noChangeArrowheads="1"/>
          </p:cNvSpPr>
          <p:nvPr/>
        </p:nvSpPr>
        <p:spPr bwMode="auto">
          <a:xfrm>
            <a:off x="660400" y="873125"/>
            <a:ext cx="7288213"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hr-HR" altLang="en-HR">
                <a:solidFill>
                  <a:schemeClr val="bg2"/>
                </a:solidFill>
              </a:rPr>
              <a:t>Eksperimenti u FEČ </a:t>
            </a:r>
            <a:r>
              <a:rPr lang="en-US" altLang="en-HR">
                <a:solidFill>
                  <a:schemeClr val="bg2"/>
                </a:solidFill>
                <a:sym typeface="Wingdings" pitchFamily="2" charset="2"/>
              </a:rPr>
              <a:t></a:t>
            </a:r>
            <a:r>
              <a:rPr lang="hr-HR" altLang="en-HR">
                <a:solidFill>
                  <a:schemeClr val="bg2"/>
                </a:solidFill>
              </a:rPr>
              <a:t>Istovremena detekcija više čestica</a:t>
            </a:r>
          </a:p>
          <a:p>
            <a:r>
              <a:rPr lang="hr-HR" altLang="en-HR">
                <a:solidFill>
                  <a:schemeClr val="folHlink"/>
                </a:solidFill>
              </a:rPr>
              <a:t>Redosl</a:t>
            </a:r>
            <a:r>
              <a:rPr lang="en-US" altLang="en-HR">
                <a:solidFill>
                  <a:schemeClr val="folHlink"/>
                </a:solidFill>
              </a:rPr>
              <a:t>i</a:t>
            </a:r>
            <a:r>
              <a:rPr lang="hr-HR" altLang="en-HR">
                <a:solidFill>
                  <a:schemeClr val="folHlink"/>
                </a:solidFill>
              </a:rPr>
              <a:t>jed detekcije čestica ilustriran je na slici</a:t>
            </a:r>
            <a:r>
              <a:rPr lang="en-US" altLang="en-HR">
                <a:solidFill>
                  <a:schemeClr val="folHlink"/>
                </a:solidFill>
              </a:rPr>
              <a:t>:</a:t>
            </a:r>
          </a:p>
        </p:txBody>
      </p:sp>
      <p:sp>
        <p:nvSpPr>
          <p:cNvPr id="81925" name="Text Box 5">
            <a:extLst>
              <a:ext uri="{FF2B5EF4-FFF2-40B4-BE49-F238E27FC236}">
                <a16:creationId xmlns:a16="http://schemas.microsoft.com/office/drawing/2014/main" id="{85195736-1F60-14BB-DCB9-6F26D07DC399}"/>
              </a:ext>
            </a:extLst>
          </p:cNvPr>
          <p:cNvSpPr txBox="1">
            <a:spLocks noChangeArrowheads="1"/>
          </p:cNvSpPr>
          <p:nvPr/>
        </p:nvSpPr>
        <p:spPr bwMode="auto">
          <a:xfrm>
            <a:off x="804863" y="2208213"/>
            <a:ext cx="1841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endParaRPr lang="en-GB" altLang="en-HR"/>
          </a:p>
        </p:txBody>
      </p:sp>
      <p:pic>
        <p:nvPicPr>
          <p:cNvPr id="396294" name="Picture 6" descr="decay_chart">
            <a:extLst>
              <a:ext uri="{FF2B5EF4-FFF2-40B4-BE49-F238E27FC236}">
                <a16:creationId xmlns:a16="http://schemas.microsoft.com/office/drawing/2014/main" id="{246ECB03-2A88-0824-A5BE-FE488AB2C38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81225" y="1905000"/>
            <a:ext cx="5789613" cy="395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96294"/>
                                        </p:tgtEl>
                                        <p:attrNameLst>
                                          <p:attrName>style.visibility</p:attrName>
                                        </p:attrNameLst>
                                      </p:cBhvr>
                                      <p:to>
                                        <p:strVal val="visible"/>
                                      </p:to>
                                    </p:set>
                                    <p:animEffect transition="in" filter="dissolve">
                                      <p:cBhvr>
                                        <p:cTn id="7" dur="500"/>
                                        <p:tgtEl>
                                          <p:spTgt spid="3962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
            <a:ext cx="9144000" cy="6629400"/>
          </a:xfrm>
          <a:prstGeom prst="rect">
            <a:avLst/>
          </a:prstGeom>
        </p:spPr>
      </p:pic>
      <p:sp>
        <p:nvSpPr>
          <p:cNvPr id="3" name="Rectangle 2">
            <a:hlinkClick r:id="rId4" action="ppaction://hlinksldjump"/>
          </p:cNvPr>
          <p:cNvSpPr/>
          <p:nvPr/>
        </p:nvSpPr>
        <p:spPr>
          <a:xfrm>
            <a:off x="2481708" y="5787835"/>
            <a:ext cx="1518222" cy="350335"/>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Rectangle 3">
            <a:hlinkClick r:id="rId5" action="ppaction://hlinksldjump"/>
          </p:cNvPr>
          <p:cNvSpPr/>
          <p:nvPr/>
        </p:nvSpPr>
        <p:spPr>
          <a:xfrm>
            <a:off x="370812" y="5794187"/>
            <a:ext cx="1270033" cy="343016"/>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a:hlinkClick r:id="rId6" action="ppaction://hlinksldjump"/>
          </p:cNvPr>
          <p:cNvSpPr/>
          <p:nvPr/>
        </p:nvSpPr>
        <p:spPr>
          <a:xfrm>
            <a:off x="4580445" y="5782268"/>
            <a:ext cx="3269816" cy="391790"/>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a:hlinkClick r:id="rId7" action="ppaction://hlinksldjump"/>
          </p:cNvPr>
          <p:cNvSpPr/>
          <p:nvPr/>
        </p:nvSpPr>
        <p:spPr>
          <a:xfrm>
            <a:off x="364814" y="6214588"/>
            <a:ext cx="3513026" cy="351259"/>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a:hlinkClick r:id="rId8" action="ppaction://hlinksldjump"/>
          </p:cNvPr>
          <p:cNvSpPr/>
          <p:nvPr/>
        </p:nvSpPr>
        <p:spPr>
          <a:xfrm>
            <a:off x="4593956" y="6228098"/>
            <a:ext cx="1445746" cy="364769"/>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10272217"/>
      </p:ext>
    </p:extLst>
  </p:cSld>
  <p:clrMapOvr>
    <a:masterClrMapping/>
  </p:clrMapOvr>
  <p:transition spd="med">
    <p:zoom/>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ictureforPoint5_oct04_nopa.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
            <a:ext cx="9144000" cy="6629400"/>
          </a:xfrm>
          <a:prstGeom prst="rect">
            <a:avLst/>
          </a:prstGeom>
        </p:spPr>
      </p:pic>
      <p:pic>
        <p:nvPicPr>
          <p:cNvPr id="7" name="Picture 6" descr="MuonHits.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65856" y="1569891"/>
            <a:ext cx="4257340" cy="1788082"/>
          </a:xfrm>
          <a:prstGeom prst="rect">
            <a:avLst/>
          </a:prstGeom>
        </p:spPr>
      </p:pic>
      <p:pic>
        <p:nvPicPr>
          <p:cNvPr id="6" name="Picture 5" descr="MuonTrack.g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0021" y="2092062"/>
            <a:ext cx="8460009" cy="873760"/>
          </a:xfrm>
          <a:prstGeom prst="rect">
            <a:avLst/>
          </a:prstGeom>
        </p:spPr>
      </p:pic>
      <p:pic>
        <p:nvPicPr>
          <p:cNvPr id="11" name="Picture 10" descr="MuonHitsInTracker.gi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86281" y="2050921"/>
            <a:ext cx="1665012" cy="532804"/>
          </a:xfrm>
          <a:prstGeom prst="rect">
            <a:avLst/>
          </a:prstGeom>
        </p:spPr>
      </p:pic>
      <p:pic>
        <p:nvPicPr>
          <p:cNvPr id="5" name="Picture 4" descr="MuonKey.gi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11591" y="5838925"/>
            <a:ext cx="1395167" cy="240666"/>
          </a:xfrm>
          <a:prstGeom prst="rect">
            <a:avLst/>
          </a:prstGeom>
        </p:spPr>
      </p:pic>
      <p:sp>
        <p:nvSpPr>
          <p:cNvPr id="8" name="Rectangle 7">
            <a:hlinkClick r:id="rId8" action="ppaction://hlinksldjump"/>
          </p:cNvPr>
          <p:cNvSpPr/>
          <p:nvPr/>
        </p:nvSpPr>
        <p:spPr>
          <a:xfrm>
            <a:off x="0" y="120519"/>
            <a:ext cx="9144000" cy="6647092"/>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25574397"/>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withEffect">
                                  <p:stCondLst>
                                    <p:cond delay="0"/>
                                  </p:stCondLst>
                                  <p:childTnLst>
                                    <p:animScale>
                                      <p:cBhvr>
                                        <p:cTn id="6" dur="2000" fill="hold"/>
                                        <p:tgtEl>
                                          <p:spTgt spid="5"/>
                                        </p:tgtEl>
                                      </p:cBhvr>
                                      <p:by x="150000" y="150000"/>
                                    </p:animScale>
                                  </p:childTnLst>
                                </p:cTn>
                              </p:par>
                              <p:par>
                                <p:cTn id="7" presetID="22" presetClass="entr" presetSubtype="8" fill="hold" nodeType="withEffect">
                                  <p:stCondLst>
                                    <p:cond delay="2000"/>
                                  </p:stCondLst>
                                  <p:childTnLst>
                                    <p:set>
                                      <p:cBhvr>
                                        <p:cTn id="8" dur="1" fill="hold">
                                          <p:stCondLst>
                                            <p:cond delay="0"/>
                                          </p:stCondLst>
                                        </p:cTn>
                                        <p:tgtEl>
                                          <p:spTgt spid="6"/>
                                        </p:tgtEl>
                                        <p:attrNameLst>
                                          <p:attrName>style.visibility</p:attrName>
                                        </p:attrNameLst>
                                      </p:cBhvr>
                                      <p:to>
                                        <p:strVal val="visible"/>
                                      </p:to>
                                    </p:set>
                                    <p:animEffect transition="in" filter="wipe(left)">
                                      <p:cBhvr>
                                        <p:cTn id="9" dur="5000"/>
                                        <p:tgtEl>
                                          <p:spTgt spid="6"/>
                                        </p:tgtEl>
                                      </p:cBhvr>
                                    </p:animEffect>
                                  </p:childTnLst>
                                </p:cTn>
                              </p:par>
                              <p:par>
                                <p:cTn id="10" presetID="22" presetClass="entr" presetSubtype="8" fill="hold" nodeType="withEffect">
                                  <p:stCondLst>
                                    <p:cond delay="200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1000"/>
                                        <p:tgtEl>
                                          <p:spTgt spid="11"/>
                                        </p:tgtEl>
                                      </p:cBhvr>
                                    </p:animEffect>
                                  </p:childTnLst>
                                </p:cTn>
                              </p:par>
                              <p:par>
                                <p:cTn id="13" presetID="22" presetClass="entr" presetSubtype="8" fill="hold" nodeType="withEffect">
                                  <p:stCondLst>
                                    <p:cond delay="420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2000"/>
                                        <p:tgtEl>
                                          <p:spTgt spid="7"/>
                                        </p:tgtEl>
                                      </p:cBhvr>
                                    </p:animEffect>
                                  </p:childTnLst>
                                </p:cTn>
                              </p:par>
                              <p:par>
                                <p:cTn id="16" presetID="22" presetClass="exit" presetSubtype="8" fill="hold" nodeType="withEffect">
                                  <p:stCondLst>
                                    <p:cond delay="10000"/>
                                  </p:stCondLst>
                                  <p:childTnLst>
                                    <p:animEffect transition="out" filter="wipe(left)">
                                      <p:cBhvr>
                                        <p:cTn id="17" dur="3000"/>
                                        <p:tgtEl>
                                          <p:spTgt spid="6"/>
                                        </p:tgtEl>
                                      </p:cBhvr>
                                    </p:animEffect>
                                    <p:set>
                                      <p:cBhvr>
                                        <p:cTn id="18" dur="1" fill="hold">
                                          <p:stCondLst>
                                            <p:cond delay="29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
            <a:ext cx="9144000" cy="6629400"/>
          </a:xfrm>
          <a:prstGeom prst="rect">
            <a:avLst/>
          </a:prstGeom>
        </p:spPr>
      </p:pic>
      <p:pic>
        <p:nvPicPr>
          <p:cNvPr id="3" name="Picture 2" descr="Electron.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5702" y="2370662"/>
            <a:ext cx="1323884" cy="526906"/>
          </a:xfrm>
          <a:prstGeom prst="rect">
            <a:avLst/>
          </a:prstGeom>
        </p:spPr>
      </p:pic>
      <p:pic>
        <p:nvPicPr>
          <p:cNvPr id="4" name="Picture 3" descr="ElectronHits.g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7599" y="2358255"/>
            <a:ext cx="1522655" cy="636470"/>
          </a:xfrm>
          <a:prstGeom prst="rect">
            <a:avLst/>
          </a:prstGeom>
        </p:spPr>
      </p:pic>
      <p:pic>
        <p:nvPicPr>
          <p:cNvPr id="5" name="Picture 4" descr="ElectronKey.gi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91872" y="5824326"/>
            <a:ext cx="1415328" cy="229283"/>
          </a:xfrm>
          <a:prstGeom prst="rect">
            <a:avLst/>
          </a:prstGeom>
        </p:spPr>
      </p:pic>
      <p:sp>
        <p:nvSpPr>
          <p:cNvPr id="6" name="Rectangle 5">
            <a:hlinkClick r:id="rId7" action="ppaction://hlinksldjump"/>
          </p:cNvPr>
          <p:cNvSpPr/>
          <p:nvPr/>
        </p:nvSpPr>
        <p:spPr>
          <a:xfrm>
            <a:off x="0" y="120519"/>
            <a:ext cx="9144000" cy="6647092"/>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18938634"/>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afterEffect">
                                  <p:stCondLst>
                                    <p:cond delay="0"/>
                                  </p:stCondLst>
                                  <p:childTnLst>
                                    <p:animScale>
                                      <p:cBhvr>
                                        <p:cTn id="6" dur="2000" fill="hold"/>
                                        <p:tgtEl>
                                          <p:spTgt spid="5"/>
                                        </p:tgtEl>
                                      </p:cBhvr>
                                      <p:by x="150000" y="150000"/>
                                    </p:animScale>
                                  </p:childTnLst>
                                </p:cTn>
                              </p:par>
                              <p:par>
                                <p:cTn id="7" presetID="22" presetClass="entr" presetSubtype="8" fill="hold" nodeType="withEffect">
                                  <p:stCondLst>
                                    <p:cond delay="2000"/>
                                  </p:stCondLst>
                                  <p:childTnLst>
                                    <p:set>
                                      <p:cBhvr>
                                        <p:cTn id="8" dur="1" fill="hold">
                                          <p:stCondLst>
                                            <p:cond delay="0"/>
                                          </p:stCondLst>
                                        </p:cTn>
                                        <p:tgtEl>
                                          <p:spTgt spid="3"/>
                                        </p:tgtEl>
                                        <p:attrNameLst>
                                          <p:attrName>style.visibility</p:attrName>
                                        </p:attrNameLst>
                                      </p:cBhvr>
                                      <p:to>
                                        <p:strVal val="visible"/>
                                      </p:to>
                                    </p:set>
                                    <p:animEffect transition="in" filter="wipe(left)">
                                      <p:cBhvr>
                                        <p:cTn id="9" dur="5000"/>
                                        <p:tgtEl>
                                          <p:spTgt spid="3"/>
                                        </p:tgtEl>
                                      </p:cBhvr>
                                    </p:animEffect>
                                  </p:childTnLst>
                                </p:cTn>
                              </p:par>
                              <p:par>
                                <p:cTn id="10" presetID="22" presetClass="entr" presetSubtype="8" fill="hold" nodeType="withEffect">
                                  <p:stCondLst>
                                    <p:cond delay="200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0"/>
                                        <p:tgtEl>
                                          <p:spTgt spid="4"/>
                                        </p:tgtEl>
                                      </p:cBhvr>
                                    </p:animEffect>
                                  </p:childTnLst>
                                </p:cTn>
                              </p:par>
                              <p:par>
                                <p:cTn id="13" presetID="22" presetClass="exit" presetSubtype="8" fill="hold" nodeType="withEffect">
                                  <p:stCondLst>
                                    <p:cond delay="10000"/>
                                  </p:stCondLst>
                                  <p:childTnLst>
                                    <p:animEffect transition="out" filter="wipe(left)">
                                      <p:cBhvr>
                                        <p:cTn id="14" dur="3000"/>
                                        <p:tgtEl>
                                          <p:spTgt spid="3"/>
                                        </p:tgtEl>
                                      </p:cBhvr>
                                    </p:animEffect>
                                    <p:set>
                                      <p:cBhvr>
                                        <p:cTn id="15" dur="1" fill="hold">
                                          <p:stCondLst>
                                            <p:cond delay="2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
            <a:ext cx="9144000" cy="6629400"/>
          </a:xfrm>
          <a:prstGeom prst="rect">
            <a:avLst/>
          </a:prstGeom>
        </p:spPr>
      </p:pic>
      <p:pic>
        <p:nvPicPr>
          <p:cNvPr id="3" name="Picture 2" descr="ChargedHadronTrack.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3284" y="2399547"/>
            <a:ext cx="1859264" cy="862753"/>
          </a:xfrm>
          <a:prstGeom prst="rect">
            <a:avLst/>
          </a:prstGeom>
        </p:spPr>
      </p:pic>
      <p:pic>
        <p:nvPicPr>
          <p:cNvPr id="4" name="Picture 3" descr="ChargedHadronHits.g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7364" y="2362315"/>
            <a:ext cx="2706735" cy="1522108"/>
          </a:xfrm>
          <a:prstGeom prst="rect">
            <a:avLst/>
          </a:prstGeom>
        </p:spPr>
      </p:pic>
      <p:pic>
        <p:nvPicPr>
          <p:cNvPr id="6" name="Picture 5" descr="ChargedHadronKey.gi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48938" y="5757195"/>
            <a:ext cx="3259604" cy="404191"/>
          </a:xfrm>
          <a:prstGeom prst="rect">
            <a:avLst/>
          </a:prstGeom>
        </p:spPr>
      </p:pic>
      <p:sp>
        <p:nvSpPr>
          <p:cNvPr id="7" name="Rectangle 6">
            <a:hlinkClick r:id="rId7" action="ppaction://hlinksldjump"/>
          </p:cNvPr>
          <p:cNvSpPr/>
          <p:nvPr/>
        </p:nvSpPr>
        <p:spPr>
          <a:xfrm>
            <a:off x="0" y="120519"/>
            <a:ext cx="9144000" cy="6647092"/>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47016007"/>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withEffect">
                                  <p:stCondLst>
                                    <p:cond delay="0"/>
                                  </p:stCondLst>
                                  <p:childTnLst>
                                    <p:animScale>
                                      <p:cBhvr>
                                        <p:cTn id="6" dur="2000" fill="hold"/>
                                        <p:tgtEl>
                                          <p:spTgt spid="6"/>
                                        </p:tgtEl>
                                      </p:cBhvr>
                                      <p:by x="150000" y="150000"/>
                                    </p:animScale>
                                  </p:childTnLst>
                                </p:cTn>
                              </p:par>
                              <p:par>
                                <p:cTn id="7" presetID="22" presetClass="entr" presetSubtype="8" fill="hold" nodeType="withEffect">
                                  <p:stCondLst>
                                    <p:cond delay="3000"/>
                                  </p:stCondLst>
                                  <p:childTnLst>
                                    <p:set>
                                      <p:cBhvr>
                                        <p:cTn id="8" dur="1" fill="hold">
                                          <p:stCondLst>
                                            <p:cond delay="0"/>
                                          </p:stCondLst>
                                        </p:cTn>
                                        <p:tgtEl>
                                          <p:spTgt spid="3"/>
                                        </p:tgtEl>
                                        <p:attrNameLst>
                                          <p:attrName>style.visibility</p:attrName>
                                        </p:attrNameLst>
                                      </p:cBhvr>
                                      <p:to>
                                        <p:strVal val="visible"/>
                                      </p:to>
                                    </p:set>
                                    <p:animEffect transition="in" filter="wipe(left)">
                                      <p:cBhvr>
                                        <p:cTn id="9" dur="2000"/>
                                        <p:tgtEl>
                                          <p:spTgt spid="3"/>
                                        </p:tgtEl>
                                      </p:cBhvr>
                                    </p:animEffect>
                                  </p:childTnLst>
                                </p:cTn>
                              </p:par>
                              <p:par>
                                <p:cTn id="10" presetID="22" presetClass="entr" presetSubtype="8" fill="hold" nodeType="withEffect">
                                  <p:stCondLst>
                                    <p:cond delay="300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3000"/>
                                        <p:tgtEl>
                                          <p:spTgt spid="4"/>
                                        </p:tgtEl>
                                      </p:cBhvr>
                                    </p:animEffect>
                                  </p:childTnLst>
                                </p:cTn>
                              </p:par>
                              <p:par>
                                <p:cTn id="13" presetID="22" presetClass="exit" presetSubtype="8" fill="hold" nodeType="withEffect">
                                  <p:stCondLst>
                                    <p:cond delay="10000"/>
                                  </p:stCondLst>
                                  <p:childTnLst>
                                    <p:animEffect transition="out" filter="wipe(left)">
                                      <p:cBhvr>
                                        <p:cTn id="14" dur="3000"/>
                                        <p:tgtEl>
                                          <p:spTgt spid="3"/>
                                        </p:tgtEl>
                                      </p:cBhvr>
                                    </p:animEffect>
                                    <p:set>
                                      <p:cBhvr>
                                        <p:cTn id="15" dur="1" fill="hold">
                                          <p:stCondLst>
                                            <p:cond delay="2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
            <a:ext cx="9144000" cy="6629400"/>
          </a:xfrm>
          <a:prstGeom prst="rect">
            <a:avLst/>
          </a:prstGeom>
        </p:spPr>
      </p:pic>
      <p:pic>
        <p:nvPicPr>
          <p:cNvPr id="3" name="Picture 2" descr="NeutralHadronKey.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7945" y="6246874"/>
            <a:ext cx="3391801" cy="286730"/>
          </a:xfrm>
          <a:prstGeom prst="rect">
            <a:avLst/>
          </a:prstGeom>
        </p:spPr>
      </p:pic>
      <p:pic>
        <p:nvPicPr>
          <p:cNvPr id="4" name="Picture 3" descr="NeutralHadronTrack.g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8374" y="1903776"/>
            <a:ext cx="1995326" cy="597926"/>
          </a:xfrm>
          <a:prstGeom prst="rect">
            <a:avLst/>
          </a:prstGeom>
        </p:spPr>
      </p:pic>
      <p:pic>
        <p:nvPicPr>
          <p:cNvPr id="5" name="Picture 4" descr="NeutralHadronHits.gi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84020" y="1378017"/>
            <a:ext cx="1211828" cy="887536"/>
          </a:xfrm>
          <a:prstGeom prst="rect">
            <a:avLst/>
          </a:prstGeom>
        </p:spPr>
      </p:pic>
      <p:sp>
        <p:nvSpPr>
          <p:cNvPr id="6" name="Rectangle 5">
            <a:hlinkClick r:id="rId7" action="ppaction://hlinksldjump"/>
          </p:cNvPr>
          <p:cNvSpPr/>
          <p:nvPr/>
        </p:nvSpPr>
        <p:spPr>
          <a:xfrm>
            <a:off x="0" y="120519"/>
            <a:ext cx="9144000" cy="6647092"/>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2747848"/>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withEffect">
                                  <p:stCondLst>
                                    <p:cond delay="0"/>
                                  </p:stCondLst>
                                  <p:childTnLst>
                                    <p:animScale>
                                      <p:cBhvr>
                                        <p:cTn id="6" dur="2000" fill="hold"/>
                                        <p:tgtEl>
                                          <p:spTgt spid="3"/>
                                        </p:tgtEl>
                                      </p:cBhvr>
                                      <p:by x="150000" y="150000"/>
                                    </p:animScale>
                                  </p:childTnLst>
                                </p:cTn>
                              </p:par>
                              <p:par>
                                <p:cTn id="7" presetID="22" presetClass="entr" presetSubtype="8" fill="hold" nodeType="withEffect">
                                  <p:stCondLst>
                                    <p:cond delay="3000"/>
                                  </p:stCondLst>
                                  <p:childTnLst>
                                    <p:set>
                                      <p:cBhvr>
                                        <p:cTn id="8" dur="1" fill="hold">
                                          <p:stCondLst>
                                            <p:cond delay="0"/>
                                          </p:stCondLst>
                                        </p:cTn>
                                        <p:tgtEl>
                                          <p:spTgt spid="4"/>
                                        </p:tgtEl>
                                        <p:attrNameLst>
                                          <p:attrName>style.visibility</p:attrName>
                                        </p:attrNameLst>
                                      </p:cBhvr>
                                      <p:to>
                                        <p:strVal val="visible"/>
                                      </p:to>
                                    </p:set>
                                    <p:animEffect transition="in" filter="wipe(left)">
                                      <p:cBhvr>
                                        <p:cTn id="9" dur="3000"/>
                                        <p:tgtEl>
                                          <p:spTgt spid="4"/>
                                        </p:tgtEl>
                                      </p:cBhvr>
                                    </p:animEffect>
                                  </p:childTnLst>
                                </p:cTn>
                              </p:par>
                              <p:par>
                                <p:cTn id="10" presetID="22" presetClass="entr" presetSubtype="8" fill="hold" nodeType="withEffect">
                                  <p:stCondLst>
                                    <p:cond delay="500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2000"/>
                                        <p:tgtEl>
                                          <p:spTgt spid="5"/>
                                        </p:tgtEl>
                                      </p:cBhvr>
                                    </p:animEffect>
                                  </p:childTnLst>
                                </p:cTn>
                              </p:par>
                              <p:par>
                                <p:cTn id="13" presetID="22" presetClass="exit" presetSubtype="8" fill="hold" nodeType="withEffect">
                                  <p:stCondLst>
                                    <p:cond delay="10000"/>
                                  </p:stCondLst>
                                  <p:childTnLst>
                                    <p:animEffect transition="out" filter="wipe(left)">
                                      <p:cBhvr>
                                        <p:cTn id="14" dur="2000"/>
                                        <p:tgtEl>
                                          <p:spTgt spid="4"/>
                                        </p:tgtEl>
                                      </p:cBhvr>
                                    </p:animEffect>
                                    <p:set>
                                      <p:cBhvr>
                                        <p:cTn id="15"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71ECDA-5303-7B6E-3254-827F4E1124F6}"/>
              </a:ext>
            </a:extLst>
          </p:cNvPr>
          <p:cNvSpPr>
            <a:spLocks noGrp="1"/>
          </p:cNvSpPr>
          <p:nvPr>
            <p:ph type="title"/>
          </p:nvPr>
        </p:nvSpPr>
        <p:spPr/>
        <p:txBody>
          <a:bodyPr/>
          <a:lstStyle/>
          <a:p>
            <a:pPr>
              <a:defRPr/>
            </a:pPr>
            <a:r>
              <a:rPr lang="hr-HR" altLang="en-HR" dirty="0">
                <a:ea typeface="ＭＳ Ｐゴシック" panose="020B0600070205080204" pitchFamily="34" charset="-128"/>
              </a:rPr>
              <a:t>Ekipa za kućne detektore</a:t>
            </a:r>
            <a:r>
              <a:rPr lang="en-US" altLang="en-HR" dirty="0">
                <a:ea typeface="ＭＳ Ｐゴシック" panose="020B0600070205080204" pitchFamily="34" charset="-128"/>
              </a:rPr>
              <a:t>  </a:t>
            </a:r>
          </a:p>
        </p:txBody>
      </p:sp>
      <p:sp>
        <p:nvSpPr>
          <p:cNvPr id="45058" name="TextBox 6">
            <a:extLst>
              <a:ext uri="{FF2B5EF4-FFF2-40B4-BE49-F238E27FC236}">
                <a16:creationId xmlns:a16="http://schemas.microsoft.com/office/drawing/2014/main" id="{5B74FF81-2178-F54C-0D89-71F0ACA116DB}"/>
              </a:ext>
            </a:extLst>
          </p:cNvPr>
          <p:cNvSpPr txBox="1">
            <a:spLocks noChangeArrowheads="1"/>
          </p:cNvSpPr>
          <p:nvPr/>
        </p:nvSpPr>
        <p:spPr bwMode="auto">
          <a:xfrm>
            <a:off x="76200" y="2362200"/>
            <a:ext cx="1338263"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en-US" altLang="en-HR" dirty="0" err="1">
                <a:solidFill>
                  <a:srgbClr val="FF0000"/>
                </a:solidFill>
              </a:rPr>
              <a:t>Idemo</a:t>
            </a:r>
            <a:r>
              <a:rPr lang="en-US" altLang="en-HR" dirty="0">
                <a:solidFill>
                  <a:srgbClr val="FF0000"/>
                </a:solidFill>
              </a:rPr>
              <a:t> </a:t>
            </a:r>
            <a:r>
              <a:rPr lang="en-US" altLang="en-HR" dirty="0" err="1">
                <a:solidFill>
                  <a:srgbClr val="FF0000"/>
                </a:solidFill>
              </a:rPr>
              <a:t>na</a:t>
            </a:r>
            <a:endParaRPr lang="en-US" altLang="en-HR" dirty="0">
              <a:solidFill>
                <a:srgbClr val="FF0000"/>
              </a:solidFill>
            </a:endParaRPr>
          </a:p>
          <a:p>
            <a:r>
              <a:rPr lang="en-US" altLang="en-HR" dirty="0" err="1">
                <a:solidFill>
                  <a:srgbClr val="FF0000"/>
                </a:solidFill>
              </a:rPr>
              <a:t>posao</a:t>
            </a:r>
            <a:r>
              <a:rPr lang="en-US" altLang="en-HR" dirty="0">
                <a:solidFill>
                  <a:srgbClr val="FF0000"/>
                </a:solidFill>
              </a:rPr>
              <a:t> …</a:t>
            </a:r>
          </a:p>
        </p:txBody>
      </p:sp>
      <p:pic>
        <p:nvPicPr>
          <p:cNvPr id="4" name="Picture 3" descr="A group of people standing around a table&#10;&#10;Description automatically generated">
            <a:extLst>
              <a:ext uri="{FF2B5EF4-FFF2-40B4-BE49-F238E27FC236}">
                <a16:creationId xmlns:a16="http://schemas.microsoft.com/office/drawing/2014/main" id="{1DCFCFB9-A467-9BF9-51D2-3C440EA85FF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2371" y="1055688"/>
            <a:ext cx="6517216" cy="4887912"/>
          </a:xfrm>
          <a:prstGeom prst="rect">
            <a:avLst/>
          </a:prstGeom>
        </p:spPr>
      </p:pic>
    </p:spTree>
  </p:cSld>
  <p:clrMapOvr>
    <a:masterClrMapping/>
  </p:clrMapOvr>
  <p:transition spd="med">
    <p:zoom/>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
            <a:ext cx="9144000" cy="6629400"/>
          </a:xfrm>
          <a:prstGeom prst="rect">
            <a:avLst/>
          </a:prstGeom>
        </p:spPr>
      </p:pic>
      <p:pic>
        <p:nvPicPr>
          <p:cNvPr id="3" name="Picture 2" descr="PhotonKey.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80446" y="6263143"/>
            <a:ext cx="1351163" cy="233076"/>
          </a:xfrm>
          <a:prstGeom prst="rect">
            <a:avLst/>
          </a:prstGeom>
        </p:spPr>
      </p:pic>
      <p:pic>
        <p:nvPicPr>
          <p:cNvPr id="4" name="Picture 3" descr="PhotonTrack.g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0482" y="1813085"/>
            <a:ext cx="1184961" cy="736988"/>
          </a:xfrm>
          <a:prstGeom prst="rect">
            <a:avLst/>
          </a:prstGeom>
        </p:spPr>
      </p:pic>
      <p:pic>
        <p:nvPicPr>
          <p:cNvPr id="5" name="Picture 4" descr="PhotonHits.gi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09300" y="1622489"/>
            <a:ext cx="349429" cy="319306"/>
          </a:xfrm>
          <a:prstGeom prst="rect">
            <a:avLst/>
          </a:prstGeom>
        </p:spPr>
      </p:pic>
      <p:sp>
        <p:nvSpPr>
          <p:cNvPr id="6" name="Rectangle 5">
            <a:hlinkClick r:id="rId7" action="ppaction://hlinksldjump"/>
          </p:cNvPr>
          <p:cNvSpPr/>
          <p:nvPr/>
        </p:nvSpPr>
        <p:spPr>
          <a:xfrm>
            <a:off x="0" y="120519"/>
            <a:ext cx="9144000" cy="6647092"/>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39741334"/>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withEffect">
                                  <p:stCondLst>
                                    <p:cond delay="0"/>
                                  </p:stCondLst>
                                  <p:childTnLst>
                                    <p:animScale>
                                      <p:cBhvr>
                                        <p:cTn id="6" dur="2000" fill="hold"/>
                                        <p:tgtEl>
                                          <p:spTgt spid="3"/>
                                        </p:tgtEl>
                                      </p:cBhvr>
                                      <p:by x="150000" y="150000"/>
                                    </p:animScale>
                                  </p:childTnLst>
                                </p:cTn>
                              </p:par>
                              <p:par>
                                <p:cTn id="7" presetID="22" presetClass="entr" presetSubtype="8" fill="hold" nodeType="withEffect">
                                  <p:stCondLst>
                                    <p:cond delay="3000"/>
                                  </p:stCondLst>
                                  <p:childTnLst>
                                    <p:set>
                                      <p:cBhvr>
                                        <p:cTn id="8" dur="1" fill="hold">
                                          <p:stCondLst>
                                            <p:cond delay="0"/>
                                          </p:stCondLst>
                                        </p:cTn>
                                        <p:tgtEl>
                                          <p:spTgt spid="4"/>
                                        </p:tgtEl>
                                        <p:attrNameLst>
                                          <p:attrName>style.visibility</p:attrName>
                                        </p:attrNameLst>
                                      </p:cBhvr>
                                      <p:to>
                                        <p:strVal val="visible"/>
                                      </p:to>
                                    </p:set>
                                    <p:animEffect transition="in" filter="wipe(left)">
                                      <p:cBhvr>
                                        <p:cTn id="9" dur="3000"/>
                                        <p:tgtEl>
                                          <p:spTgt spid="4"/>
                                        </p:tgtEl>
                                      </p:cBhvr>
                                    </p:animEffect>
                                  </p:childTnLst>
                                </p:cTn>
                              </p:par>
                              <p:par>
                                <p:cTn id="10" presetID="22" presetClass="entr" presetSubtype="8" fill="hold" nodeType="withEffect">
                                  <p:stCondLst>
                                    <p:cond delay="600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1000"/>
                                        <p:tgtEl>
                                          <p:spTgt spid="5"/>
                                        </p:tgtEl>
                                      </p:cBhvr>
                                    </p:animEffect>
                                  </p:childTnLst>
                                </p:cTn>
                              </p:par>
                              <p:par>
                                <p:cTn id="13" presetID="22" presetClass="exit" presetSubtype="8" fill="hold" nodeType="withEffect">
                                  <p:stCondLst>
                                    <p:cond delay="10000"/>
                                  </p:stCondLst>
                                  <p:childTnLst>
                                    <p:animEffect transition="out" filter="wipe(left)">
                                      <p:cBhvr>
                                        <p:cTn id="14" dur="2000"/>
                                        <p:tgtEl>
                                          <p:spTgt spid="4"/>
                                        </p:tgtEl>
                                      </p:cBhvr>
                                    </p:animEffect>
                                    <p:set>
                                      <p:cBhvr>
                                        <p:cTn id="15"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69" name="Picture 1">
            <a:extLst>
              <a:ext uri="{FF2B5EF4-FFF2-40B4-BE49-F238E27FC236}">
                <a16:creationId xmlns:a16="http://schemas.microsoft.com/office/drawing/2014/main" id="{381782D4-9E0B-F50F-289D-6B2A5BFDB96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33400" y="914400"/>
            <a:ext cx="8001000" cy="566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3970" name="TextBox 2">
            <a:extLst>
              <a:ext uri="{FF2B5EF4-FFF2-40B4-BE49-F238E27FC236}">
                <a16:creationId xmlns:a16="http://schemas.microsoft.com/office/drawing/2014/main" id="{A1B906A7-4783-223D-95E1-8A578C60320D}"/>
              </a:ext>
            </a:extLst>
          </p:cNvPr>
          <p:cNvSpPr txBox="1">
            <a:spLocks noChangeArrowheads="1"/>
          </p:cNvSpPr>
          <p:nvPr/>
        </p:nvSpPr>
        <p:spPr bwMode="auto">
          <a:xfrm>
            <a:off x="3124200" y="228600"/>
            <a:ext cx="25765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ta-IN" altLang="en-HR" sz="3200">
                <a:solidFill>
                  <a:schemeClr val="bg2"/>
                </a:solidFill>
              </a:rPr>
              <a:t>CMS detektor</a:t>
            </a:r>
            <a:endParaRPr lang="en-US" altLang="en-HR" sz="3200">
              <a:solidFill>
                <a:schemeClr val="bg2"/>
              </a:solidFill>
            </a:endParaRPr>
          </a:p>
        </p:txBody>
      </p:sp>
    </p:spTree>
  </p:cSld>
  <p:clrMapOvr>
    <a:masterClrMapping/>
  </p:clrMapOvr>
  <p:transition spd="med">
    <p:zoom/>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3" name="Picture 3">
            <a:extLst>
              <a:ext uri="{FF2B5EF4-FFF2-40B4-BE49-F238E27FC236}">
                <a16:creationId xmlns:a16="http://schemas.microsoft.com/office/drawing/2014/main" id="{6B92ECF2-19BE-E609-AF70-1B70FA98F86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65200"/>
            <a:ext cx="9144000" cy="589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4994" name="TextBox 4">
            <a:extLst>
              <a:ext uri="{FF2B5EF4-FFF2-40B4-BE49-F238E27FC236}">
                <a16:creationId xmlns:a16="http://schemas.microsoft.com/office/drawing/2014/main" id="{FD9CAE21-6F63-783F-7734-07DCBC7FC301}"/>
              </a:ext>
            </a:extLst>
          </p:cNvPr>
          <p:cNvSpPr txBox="1">
            <a:spLocks noChangeArrowheads="1"/>
          </p:cNvSpPr>
          <p:nvPr/>
        </p:nvSpPr>
        <p:spPr bwMode="auto">
          <a:xfrm>
            <a:off x="2971800" y="228600"/>
            <a:ext cx="38909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ta-IN" altLang="en-HR" sz="3600">
                <a:solidFill>
                  <a:srgbClr val="000090"/>
                </a:solidFill>
              </a:rPr>
              <a:t>ALICE eksperiment</a:t>
            </a:r>
            <a:endParaRPr lang="en-US" altLang="en-HR" sz="3600">
              <a:solidFill>
                <a:srgbClr val="000090"/>
              </a:solidFill>
            </a:endParaRPr>
          </a:p>
        </p:txBody>
      </p:sp>
    </p:spTree>
  </p:cSld>
  <p:clrMapOvr>
    <a:masterClrMapping/>
  </p:clrMapOvr>
  <p:transition spd="med">
    <p:zoom/>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3A802-2FBC-643D-E86A-3847844A684B}"/>
              </a:ext>
            </a:extLst>
          </p:cNvPr>
          <p:cNvSpPr>
            <a:spLocks noGrp="1"/>
          </p:cNvSpPr>
          <p:nvPr>
            <p:ph type="title"/>
          </p:nvPr>
        </p:nvSpPr>
        <p:spPr/>
        <p:txBody>
          <a:bodyPr/>
          <a:lstStyle/>
          <a:p>
            <a:pPr>
              <a:defRPr/>
            </a:pPr>
            <a:r>
              <a:rPr lang="en-US" altLang="en-HR">
                <a:ea typeface="ＭＳ Ｐゴシック" panose="020B0600070205080204" pitchFamily="34" charset="-128"/>
              </a:rPr>
              <a:t>Spin off company - PicoLogic</a:t>
            </a:r>
          </a:p>
        </p:txBody>
      </p:sp>
      <p:sp>
        <p:nvSpPr>
          <p:cNvPr id="86018" name="TextBox 4">
            <a:extLst>
              <a:ext uri="{FF2B5EF4-FFF2-40B4-BE49-F238E27FC236}">
                <a16:creationId xmlns:a16="http://schemas.microsoft.com/office/drawing/2014/main" id="{E37135EC-6100-B332-7AC0-E1AA65DA4EC3}"/>
              </a:ext>
            </a:extLst>
          </p:cNvPr>
          <p:cNvSpPr txBox="1">
            <a:spLocks noChangeArrowheads="1"/>
          </p:cNvSpPr>
          <p:nvPr/>
        </p:nvSpPr>
        <p:spPr bwMode="auto">
          <a:xfrm>
            <a:off x="3048000" y="609600"/>
            <a:ext cx="27543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en-US" altLang="en-HR" sz="2800">
                <a:solidFill>
                  <a:srgbClr val="000066"/>
                </a:solidFill>
              </a:rPr>
              <a:t>www.picologic.hr</a:t>
            </a:r>
          </a:p>
        </p:txBody>
      </p:sp>
      <p:pic>
        <p:nvPicPr>
          <p:cNvPr id="86019" name="Picture 5" descr="Screen Shot 2015-10-27 at 13.46.36.png">
            <a:extLst>
              <a:ext uri="{FF2B5EF4-FFF2-40B4-BE49-F238E27FC236}">
                <a16:creationId xmlns:a16="http://schemas.microsoft.com/office/drawing/2014/main" id="{979D1989-BB66-D4A4-510F-0F85F15D01D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143000"/>
            <a:ext cx="9144000" cy="365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6020" name="Picture 5" descr="20150814_163014.jpg">
            <a:extLst>
              <a:ext uri="{FF2B5EF4-FFF2-40B4-BE49-F238E27FC236}">
                <a16:creationId xmlns:a16="http://schemas.microsoft.com/office/drawing/2014/main" id="{1C1748E9-93D4-3070-D125-959D08BF1AC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562600" y="4659313"/>
            <a:ext cx="3556000" cy="216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6021" name="TextBox 2">
            <a:extLst>
              <a:ext uri="{FF2B5EF4-FFF2-40B4-BE49-F238E27FC236}">
                <a16:creationId xmlns:a16="http://schemas.microsoft.com/office/drawing/2014/main" id="{64B37092-DCC3-B806-8904-BB8E5A8CB201}"/>
              </a:ext>
            </a:extLst>
          </p:cNvPr>
          <p:cNvSpPr txBox="1">
            <a:spLocks noChangeArrowheads="1"/>
          </p:cNvSpPr>
          <p:nvPr/>
        </p:nvSpPr>
        <p:spPr bwMode="auto">
          <a:xfrm>
            <a:off x="-3175" y="5029200"/>
            <a:ext cx="53848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en-US" altLang="en-HR">
                <a:solidFill>
                  <a:schemeClr val="bg2"/>
                </a:solidFill>
              </a:rPr>
              <a:t>Izvoz u: Njema</a:t>
            </a:r>
            <a:r>
              <a:rPr lang="ta-IN" altLang="en-HR">
                <a:solidFill>
                  <a:schemeClr val="bg2"/>
                </a:solidFill>
              </a:rPr>
              <a:t>čku, SAD, Finsku, Indiju,</a:t>
            </a:r>
          </a:p>
          <a:p>
            <a:r>
              <a:rPr lang="ta-IN" altLang="en-HR">
                <a:solidFill>
                  <a:schemeClr val="bg2"/>
                </a:solidFill>
              </a:rPr>
              <a:t>Mađarsku, Rumunjsku, Izrael, Španjolsku,</a:t>
            </a:r>
          </a:p>
          <a:p>
            <a:r>
              <a:rPr lang="ta-IN" altLang="en-HR">
                <a:solidFill>
                  <a:schemeClr val="bg2"/>
                </a:solidFill>
              </a:rPr>
              <a:t>CERN</a:t>
            </a:r>
          </a:p>
          <a:p>
            <a:endParaRPr lang="en-US" altLang="en-HR">
              <a:solidFill>
                <a:schemeClr val="bg2"/>
              </a:solidFill>
            </a:endParaRPr>
          </a:p>
        </p:txBody>
      </p:sp>
    </p:spTree>
  </p:cSld>
  <p:clrMapOvr>
    <a:masterClrMapping/>
  </p:clrMapOvr>
  <p:transition spd="med">
    <p:zoom/>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F4FEB9-AADD-2CC6-BDD8-A935DF3261D6}"/>
              </a:ext>
            </a:extLst>
          </p:cNvPr>
          <p:cNvSpPr>
            <a:spLocks noGrp="1"/>
          </p:cNvSpPr>
          <p:nvPr>
            <p:ph type="title"/>
          </p:nvPr>
        </p:nvSpPr>
        <p:spPr/>
        <p:txBody>
          <a:bodyPr/>
          <a:lstStyle/>
          <a:p>
            <a:pPr>
              <a:defRPr/>
            </a:pPr>
            <a:r>
              <a:rPr lang="en-HR" dirty="0"/>
              <a:t>Kratki izlet u metafiziku</a:t>
            </a:r>
          </a:p>
        </p:txBody>
      </p:sp>
      <p:pic>
        <p:nvPicPr>
          <p:cNvPr id="46082" name="Picture 2">
            <a:extLst>
              <a:ext uri="{FF2B5EF4-FFF2-40B4-BE49-F238E27FC236}">
                <a16:creationId xmlns:a16="http://schemas.microsoft.com/office/drawing/2014/main" id="{84E8CBE9-B5DD-8BEF-B26F-2B194C2BC3D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762000"/>
            <a:ext cx="3787775" cy="593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zoom/>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Text Box 2">
            <a:extLst>
              <a:ext uri="{FF2B5EF4-FFF2-40B4-BE49-F238E27FC236}">
                <a16:creationId xmlns:a16="http://schemas.microsoft.com/office/drawing/2014/main" id="{82AC5B3D-1D15-457D-21B8-1B13CD02ACDA}"/>
              </a:ext>
            </a:extLst>
          </p:cNvPr>
          <p:cNvSpPr txBox="1">
            <a:spLocks noChangeArrowheads="1"/>
          </p:cNvSpPr>
          <p:nvPr/>
        </p:nvSpPr>
        <p:spPr bwMode="auto">
          <a:xfrm>
            <a:off x="1295400" y="304800"/>
            <a:ext cx="6424613" cy="923925"/>
          </a:xfrm>
          <a:prstGeom prst="rect">
            <a:avLst/>
          </a:prstGeom>
          <a:solidFill>
            <a:srgbClr val="FFFF00"/>
          </a:solidFill>
          <a:ln w="9525">
            <a:solidFill>
              <a:schemeClr val="tx1"/>
            </a:solidFill>
            <a:miter lim="800000"/>
            <a:headEnd/>
            <a:tailEnd/>
          </a:ln>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lgn="ctr">
              <a:spcBef>
                <a:spcPct val="50000"/>
              </a:spcBef>
            </a:pPr>
            <a:r>
              <a:rPr lang="hr-HR" altLang="en-HR" sz="5400" b="1">
                <a:solidFill>
                  <a:schemeClr val="hlink"/>
                </a:solidFill>
                <a:latin typeface="Tahoma" panose="020B0604030504040204" pitchFamily="34" charset="0"/>
              </a:rPr>
              <a:t>Hvala na pažnji!</a:t>
            </a:r>
            <a:endParaRPr lang="en-US" altLang="en-HR" sz="5400" b="1">
              <a:solidFill>
                <a:schemeClr val="hlink"/>
              </a:solidFill>
              <a:latin typeface="Tahoma" panose="020B0604030504040204" pitchFamily="34" charset="0"/>
            </a:endParaRPr>
          </a:p>
        </p:txBody>
      </p:sp>
      <p:pic>
        <p:nvPicPr>
          <p:cNvPr id="2" name="Picture 1">
            <a:extLst>
              <a:ext uri="{FF2B5EF4-FFF2-40B4-BE49-F238E27FC236}">
                <a16:creationId xmlns:a16="http://schemas.microsoft.com/office/drawing/2014/main" id="{79C7A75D-9865-C124-2915-8B841A784C24}"/>
              </a:ext>
            </a:extLst>
          </p:cNvPr>
          <p:cNvPicPr>
            <a:picLocks noChangeAspect="1"/>
          </p:cNvPicPr>
          <p:nvPr/>
        </p:nvPicPr>
        <p:blipFill>
          <a:blip r:embed="rId3"/>
          <a:stretch>
            <a:fillRect/>
          </a:stretch>
        </p:blipFill>
        <p:spPr>
          <a:xfrm>
            <a:off x="1581150" y="1828800"/>
            <a:ext cx="5981700" cy="448627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69E601-45AA-3C6C-7E79-5E40F64D13DB}"/>
              </a:ext>
            </a:extLst>
          </p:cNvPr>
          <p:cNvSpPr>
            <a:spLocks noGrp="1"/>
          </p:cNvSpPr>
          <p:nvPr>
            <p:ph type="title"/>
          </p:nvPr>
        </p:nvSpPr>
        <p:spPr/>
        <p:txBody>
          <a:bodyPr/>
          <a:lstStyle/>
          <a:p>
            <a:r>
              <a:rPr lang="en-HR" dirty="0"/>
              <a:t>Ili možda ovo …</a:t>
            </a:r>
          </a:p>
        </p:txBody>
      </p:sp>
      <p:pic>
        <p:nvPicPr>
          <p:cNvPr id="4" name="Picture 3">
            <a:extLst>
              <a:ext uri="{FF2B5EF4-FFF2-40B4-BE49-F238E27FC236}">
                <a16:creationId xmlns:a16="http://schemas.microsoft.com/office/drawing/2014/main" id="{73A1A7B4-37CE-7D6E-A42F-8D7098D48CA9}"/>
              </a:ext>
            </a:extLst>
          </p:cNvPr>
          <p:cNvPicPr>
            <a:picLocks noChangeAspect="1"/>
          </p:cNvPicPr>
          <p:nvPr/>
        </p:nvPicPr>
        <p:blipFill>
          <a:blip r:embed="rId2"/>
          <a:stretch>
            <a:fillRect/>
          </a:stretch>
        </p:blipFill>
        <p:spPr>
          <a:xfrm>
            <a:off x="2000250" y="889000"/>
            <a:ext cx="4476750" cy="5969000"/>
          </a:xfrm>
          <a:prstGeom prst="rect">
            <a:avLst/>
          </a:prstGeom>
        </p:spPr>
      </p:pic>
    </p:spTree>
    <p:extLst>
      <p:ext uri="{BB962C8B-B14F-4D97-AF65-F5344CB8AC3E}">
        <p14:creationId xmlns:p14="http://schemas.microsoft.com/office/powerpoint/2010/main" val="496047534"/>
      </p:ext>
    </p:extLst>
  </p:cSld>
  <p:clrMapOvr>
    <a:masterClrMapping/>
  </p:clrMapOvr>
  <p:transition spd="med">
    <p:zo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1" name="Rectangle 21">
            <a:extLst>
              <a:ext uri="{FF2B5EF4-FFF2-40B4-BE49-F238E27FC236}">
                <a16:creationId xmlns:a16="http://schemas.microsoft.com/office/drawing/2014/main" id="{2078117B-3A8C-C1AB-E0C7-E283579E77F0}"/>
              </a:ext>
            </a:extLst>
          </p:cNvPr>
          <p:cNvSpPr>
            <a:spLocks noGrp="1" noChangeArrowheads="1"/>
          </p:cNvSpPr>
          <p:nvPr>
            <p:ph type="title"/>
          </p:nvPr>
        </p:nvSpPr>
        <p:spPr>
          <a:xfrm>
            <a:off x="1828800" y="84138"/>
            <a:ext cx="6604000" cy="550862"/>
          </a:xfrm>
        </p:spPr>
        <p:txBody>
          <a:bodyPr/>
          <a:lstStyle/>
          <a:p>
            <a:pPr eaLnBrk="1" hangingPunct="1"/>
            <a:br>
              <a:rPr lang="hr-HR" altLang="en-HR">
                <a:ea typeface="ＭＳ Ｐゴシック" panose="020B0600070205080204" pitchFamily="34" charset="-128"/>
              </a:rPr>
            </a:br>
            <a:br>
              <a:rPr lang="hr-HR" altLang="en-HR">
                <a:ea typeface="ＭＳ Ｐゴシック" panose="020B0600070205080204" pitchFamily="34" charset="-128"/>
              </a:rPr>
            </a:br>
            <a:br>
              <a:rPr lang="hr-HR" altLang="en-HR">
                <a:ea typeface="ＭＳ Ｐゴシック" panose="020B0600070205080204" pitchFamily="34" charset="-128"/>
              </a:rPr>
            </a:br>
            <a:br>
              <a:rPr lang="hr-HR" altLang="en-HR">
                <a:ea typeface="ＭＳ Ｐゴシック" panose="020B0600070205080204" pitchFamily="34" charset="-128"/>
              </a:rPr>
            </a:br>
            <a:r>
              <a:rPr lang="ta-IN" altLang="en-HR">
                <a:ea typeface="ＭＳ Ｐゴシック" panose="020B0600070205080204" pitchFamily="34" charset="-128"/>
              </a:rPr>
              <a:t>Ajmo nešto reći o detektorima ...</a:t>
            </a:r>
            <a:endParaRPr lang="en-US" altLang="en-HR">
              <a:ea typeface="ＭＳ Ｐゴシック" panose="020B0600070205080204" pitchFamily="34" charset="-128"/>
            </a:endParaRPr>
          </a:p>
        </p:txBody>
      </p:sp>
      <p:sp>
        <p:nvSpPr>
          <p:cNvPr id="44034" name="Footer Placeholder 4">
            <a:extLst>
              <a:ext uri="{FF2B5EF4-FFF2-40B4-BE49-F238E27FC236}">
                <a16:creationId xmlns:a16="http://schemas.microsoft.com/office/drawing/2014/main" id="{D5989E0A-4466-769C-015B-48CD83C98DBE}"/>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hr-HR" altLang="en-HR" sz="1000">
                <a:solidFill>
                  <a:schemeClr val="bg2"/>
                </a:solidFill>
                <a:latin typeface="Helvetica" pitchFamily="2" charset="0"/>
              </a:rPr>
              <a:t>Mirko Planinić</a:t>
            </a:r>
            <a:endParaRPr lang="en-US" altLang="en-HR" sz="1400"/>
          </a:p>
        </p:txBody>
      </p:sp>
      <p:sp>
        <p:nvSpPr>
          <p:cNvPr id="204814" name="Text Box 14">
            <a:extLst>
              <a:ext uri="{FF2B5EF4-FFF2-40B4-BE49-F238E27FC236}">
                <a16:creationId xmlns:a16="http://schemas.microsoft.com/office/drawing/2014/main" id="{FE7A5C58-79B8-ECA2-3CAE-E7792CFF7761}"/>
              </a:ext>
            </a:extLst>
          </p:cNvPr>
          <p:cNvSpPr txBox="1">
            <a:spLocks noChangeArrowheads="1"/>
          </p:cNvSpPr>
          <p:nvPr/>
        </p:nvSpPr>
        <p:spPr bwMode="auto">
          <a:xfrm>
            <a:off x="263525" y="4957763"/>
            <a:ext cx="3738563" cy="396875"/>
          </a:xfrm>
          <a:prstGeom prst="rect">
            <a:avLst/>
          </a:prstGeom>
          <a:noFill/>
          <a:ln w="12700">
            <a:noFill/>
            <a:miter lim="800000"/>
            <a:headEnd type="none" w="sm" len="sm"/>
            <a:tailEnd type="none" w="sm" len="sm"/>
          </a:ln>
          <a:effec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buClr>
                <a:srgbClr val="000000"/>
              </a:buClr>
              <a:buSzPct val="75000"/>
              <a:buFont typeface="Monotype Sorts" pitchFamily="2" charset="2"/>
              <a:buChar char="n"/>
              <a:defRPr/>
            </a:pPr>
            <a:r>
              <a:rPr lang="de-DE" altLang="en-HR" sz="2000">
                <a:solidFill>
                  <a:srgbClr val="FF0000"/>
                </a:solidFill>
                <a:effectLst>
                  <a:outerShdw blurRad="38100" dist="38100" dir="2700000" algn="tl">
                    <a:srgbClr val="000000"/>
                  </a:outerShdw>
                </a:effectLst>
                <a:latin typeface="Comic Sans MS" panose="030F0902030302020204" pitchFamily="66" charset="0"/>
              </a:rPr>
              <a:t>  </a:t>
            </a:r>
            <a:r>
              <a:rPr lang="hr-HR" altLang="en-HR" sz="2000">
                <a:solidFill>
                  <a:srgbClr val="FF0000"/>
                </a:solidFill>
                <a:effectLst>
                  <a:outerShdw blurRad="38100" dist="38100" dir="2700000" algn="tl">
                    <a:srgbClr val="000000"/>
                  </a:outerShdw>
                </a:effectLst>
                <a:latin typeface="Comic Sans MS" panose="030F0902030302020204" pitchFamily="66" charset="0"/>
              </a:rPr>
              <a:t>Čerenkov</a:t>
            </a:r>
            <a:r>
              <a:rPr lang="en-US" altLang="en-HR" sz="2000">
                <a:solidFill>
                  <a:srgbClr val="FF0000"/>
                </a:solidFill>
                <a:effectLst>
                  <a:outerShdw blurRad="38100" dist="38100" dir="2700000" algn="tl">
                    <a:srgbClr val="000000"/>
                  </a:outerShdw>
                </a:effectLst>
                <a:latin typeface="Comic Sans MS" panose="030F0902030302020204" pitchFamily="66" charset="0"/>
              </a:rPr>
              <a:t>ljevi</a:t>
            </a:r>
            <a:r>
              <a:rPr lang="hr-HR" altLang="en-HR" sz="2000">
                <a:solidFill>
                  <a:srgbClr val="FF0000"/>
                </a:solidFill>
                <a:effectLst>
                  <a:outerShdw blurRad="38100" dist="38100" dir="2700000" algn="tl">
                    <a:srgbClr val="000000"/>
                  </a:outerShdw>
                </a:effectLst>
                <a:latin typeface="Comic Sans MS" panose="030F0902030302020204" pitchFamily="66" charset="0"/>
              </a:rPr>
              <a:t>  </a:t>
            </a:r>
            <a:r>
              <a:rPr lang="en-US" altLang="en-HR" sz="2000">
                <a:solidFill>
                  <a:srgbClr val="FF0000"/>
                </a:solidFill>
                <a:effectLst>
                  <a:outerShdw blurRad="38100" dist="38100" dir="2700000" algn="tl">
                    <a:srgbClr val="000000"/>
                  </a:outerShdw>
                </a:effectLst>
                <a:latin typeface="Comic Sans MS" panose="030F0902030302020204" pitchFamily="66" charset="0"/>
              </a:rPr>
              <a:t> </a:t>
            </a:r>
            <a:r>
              <a:rPr lang="hr-HR" altLang="en-HR" sz="2000">
                <a:solidFill>
                  <a:srgbClr val="FF0000"/>
                </a:solidFill>
                <a:effectLst>
                  <a:outerShdw blurRad="38100" dist="38100" dir="2700000" algn="tl">
                    <a:srgbClr val="000000"/>
                  </a:outerShdw>
                </a:effectLst>
                <a:latin typeface="Comic Sans MS" panose="030F0902030302020204" pitchFamily="66" charset="0"/>
              </a:rPr>
              <a:t>detektori</a:t>
            </a:r>
            <a:endParaRPr lang="en-GB" altLang="en-HR" sz="2000">
              <a:solidFill>
                <a:srgbClr val="FF0000"/>
              </a:solidFill>
              <a:effectLst>
                <a:outerShdw blurRad="38100" dist="38100" dir="2700000" algn="tl">
                  <a:srgbClr val="000000"/>
                </a:outerShdw>
              </a:effectLst>
              <a:latin typeface="Comic Sans MS" panose="030F0902030302020204" pitchFamily="66" charset="0"/>
            </a:endParaRPr>
          </a:p>
        </p:txBody>
      </p:sp>
      <p:sp>
        <p:nvSpPr>
          <p:cNvPr id="204816" name="Text Box 16">
            <a:extLst>
              <a:ext uri="{FF2B5EF4-FFF2-40B4-BE49-F238E27FC236}">
                <a16:creationId xmlns:a16="http://schemas.microsoft.com/office/drawing/2014/main" id="{FF6894A8-4EAE-0A5E-5803-AF4F3551C570}"/>
              </a:ext>
            </a:extLst>
          </p:cNvPr>
          <p:cNvSpPr txBox="1">
            <a:spLocks noChangeArrowheads="1"/>
          </p:cNvSpPr>
          <p:nvPr/>
        </p:nvSpPr>
        <p:spPr bwMode="auto">
          <a:xfrm>
            <a:off x="4419600" y="5105400"/>
            <a:ext cx="4313238" cy="400050"/>
          </a:xfrm>
          <a:prstGeom prst="rect">
            <a:avLst/>
          </a:prstGeom>
          <a:noFill/>
          <a:ln w="12700">
            <a:noFill/>
            <a:miter lim="800000"/>
            <a:headEnd type="none" w="sm" len="sm"/>
            <a:tailEnd type="none" w="sm" len="sm"/>
          </a:ln>
          <a:effectLst/>
        </p:spPr>
        <p:txBody>
          <a:bodyPr wrap="none">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buClr>
                <a:srgbClr val="000000"/>
              </a:buClr>
              <a:buSzPct val="75000"/>
              <a:buFont typeface="Monotype Sorts" pitchFamily="2" charset="2"/>
              <a:buChar char="n"/>
              <a:defRPr/>
            </a:pPr>
            <a:r>
              <a:rPr lang="de-DE" altLang="en-HR" sz="2000">
                <a:solidFill>
                  <a:srgbClr val="FF0000"/>
                </a:solidFill>
                <a:effectLst>
                  <a:outerShdw blurRad="38100" dist="38100" dir="2700000" algn="tl">
                    <a:srgbClr val="000000"/>
                  </a:outerShdw>
                </a:effectLst>
                <a:latin typeface="Comic Sans MS" panose="030F0902030302020204" pitchFamily="66" charset="0"/>
              </a:rPr>
              <a:t>  Hibridni detektori (</a:t>
            </a:r>
            <a:r>
              <a:rPr lang="ta-IN" altLang="en-HR" sz="2000">
                <a:solidFill>
                  <a:srgbClr val="FF0000"/>
                </a:solidFill>
                <a:effectLst>
                  <a:outerShdw blurRad="38100" dist="38100" dir="2700000" algn="tl">
                    <a:srgbClr val="000000"/>
                  </a:outerShdw>
                </a:effectLst>
                <a:latin typeface="Comic Sans MS" panose="030F0902030302020204" pitchFamily="66" charset="0"/>
              </a:rPr>
              <a:t>ALICE</a:t>
            </a:r>
            <a:r>
              <a:rPr lang="de-DE" altLang="en-HR" sz="2000">
                <a:solidFill>
                  <a:srgbClr val="FF0000"/>
                </a:solidFill>
                <a:effectLst>
                  <a:outerShdw blurRad="38100" dist="38100" dir="2700000" algn="tl">
                    <a:srgbClr val="000000"/>
                  </a:outerShdw>
                </a:effectLst>
                <a:latin typeface="Comic Sans MS" panose="030F0902030302020204" pitchFamily="66" charset="0"/>
              </a:rPr>
              <a:t>, </a:t>
            </a:r>
            <a:r>
              <a:rPr lang="ta-IN" altLang="en-HR" sz="2000">
                <a:solidFill>
                  <a:srgbClr val="FF0000"/>
                </a:solidFill>
                <a:effectLst>
                  <a:outerShdw blurRad="38100" dist="38100" dir="2700000" algn="tl">
                    <a:srgbClr val="000000"/>
                  </a:outerShdw>
                </a:effectLst>
                <a:latin typeface="Comic Sans MS" panose="030F0902030302020204" pitchFamily="66" charset="0"/>
              </a:rPr>
              <a:t>CMS</a:t>
            </a:r>
            <a:r>
              <a:rPr lang="de-DE" altLang="en-HR" sz="2000">
                <a:solidFill>
                  <a:srgbClr val="FF0000"/>
                </a:solidFill>
                <a:effectLst>
                  <a:outerShdw blurRad="38100" dist="38100" dir="2700000" algn="tl">
                    <a:srgbClr val="000000"/>
                  </a:outerShdw>
                </a:effectLst>
                <a:latin typeface="Comic Sans MS" panose="030F0902030302020204" pitchFamily="66" charset="0"/>
              </a:rPr>
              <a:t>)</a:t>
            </a:r>
            <a:endParaRPr lang="en-GB" altLang="en-HR" sz="2000">
              <a:solidFill>
                <a:srgbClr val="FF0000"/>
              </a:solidFill>
              <a:effectLst>
                <a:outerShdw blurRad="38100" dist="38100" dir="2700000" algn="tl">
                  <a:srgbClr val="000000"/>
                </a:outerShdw>
              </a:effectLst>
              <a:latin typeface="Comic Sans MS" panose="030F0902030302020204" pitchFamily="66" charset="0"/>
            </a:endParaRPr>
          </a:p>
        </p:txBody>
      </p:sp>
      <p:sp>
        <p:nvSpPr>
          <p:cNvPr id="204817" name="Text Box 17">
            <a:extLst>
              <a:ext uri="{FF2B5EF4-FFF2-40B4-BE49-F238E27FC236}">
                <a16:creationId xmlns:a16="http://schemas.microsoft.com/office/drawing/2014/main" id="{327F82B7-114D-15C6-1D53-FCF5E5D108FE}"/>
              </a:ext>
            </a:extLst>
          </p:cNvPr>
          <p:cNvSpPr txBox="1">
            <a:spLocks noChangeArrowheads="1"/>
          </p:cNvSpPr>
          <p:nvPr/>
        </p:nvSpPr>
        <p:spPr bwMode="auto">
          <a:xfrm>
            <a:off x="5576888" y="6275388"/>
            <a:ext cx="2855912" cy="396875"/>
          </a:xfrm>
          <a:prstGeom prst="rect">
            <a:avLst/>
          </a:prstGeom>
          <a:noFill/>
          <a:ln w="12700">
            <a:noFill/>
            <a:miter lim="800000"/>
            <a:headEnd type="none" w="sm" len="sm"/>
            <a:tailEnd type="none" w="sm" len="sm"/>
          </a:ln>
          <a:effec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buClr>
                <a:srgbClr val="000000"/>
              </a:buClr>
              <a:buSzPct val="75000"/>
              <a:buFont typeface="Monotype Sorts" pitchFamily="2" charset="2"/>
              <a:buChar char="n"/>
              <a:defRPr/>
            </a:pPr>
            <a:r>
              <a:rPr lang="de-DE" altLang="en-HR" sz="2000">
                <a:solidFill>
                  <a:srgbClr val="FF0000"/>
                </a:solidFill>
                <a:effectLst>
                  <a:outerShdw blurRad="38100" dist="38100" dir="2700000" algn="tl">
                    <a:srgbClr val="000000"/>
                  </a:outerShdw>
                </a:effectLst>
                <a:latin typeface="Comic Sans MS" panose="030F0902030302020204" pitchFamily="66" charset="0"/>
              </a:rPr>
              <a:t>  S</a:t>
            </a:r>
            <a:r>
              <a:rPr lang="hr-HR" altLang="en-HR" sz="2000">
                <a:solidFill>
                  <a:srgbClr val="FF0000"/>
                </a:solidFill>
                <a:effectLst>
                  <a:outerShdw blurRad="38100" dist="38100" dir="2700000" algn="tl">
                    <a:srgbClr val="000000"/>
                  </a:outerShdw>
                </a:effectLst>
                <a:latin typeface="Comic Sans MS" panose="030F0902030302020204" pitchFamily="66" charset="0"/>
              </a:rPr>
              <a:t>ažetak</a:t>
            </a:r>
            <a:r>
              <a:rPr lang="de-DE" altLang="en-HR" sz="2000">
                <a:solidFill>
                  <a:srgbClr val="FF0000"/>
                </a:solidFill>
                <a:effectLst>
                  <a:outerShdw blurRad="38100" dist="38100" dir="2700000" algn="tl">
                    <a:srgbClr val="000000"/>
                  </a:outerShdw>
                </a:effectLst>
                <a:latin typeface="Comic Sans MS" panose="030F0902030302020204" pitchFamily="66" charset="0"/>
              </a:rPr>
              <a:t> </a:t>
            </a:r>
            <a:endParaRPr lang="en-GB" altLang="en-HR" sz="2000">
              <a:solidFill>
                <a:srgbClr val="FF0000"/>
              </a:solidFill>
              <a:effectLst>
                <a:outerShdw blurRad="38100" dist="38100" dir="2700000" algn="tl">
                  <a:srgbClr val="000000"/>
                </a:outerShdw>
              </a:effectLst>
              <a:latin typeface="Comic Sans MS" panose="030F0902030302020204" pitchFamily="66" charset="0"/>
            </a:endParaRPr>
          </a:p>
        </p:txBody>
      </p:sp>
      <p:sp>
        <p:nvSpPr>
          <p:cNvPr id="204822" name="Text Box 22">
            <a:extLst>
              <a:ext uri="{FF2B5EF4-FFF2-40B4-BE49-F238E27FC236}">
                <a16:creationId xmlns:a16="http://schemas.microsoft.com/office/drawing/2014/main" id="{95369B19-4049-89FA-E5FD-CA4A803B4C34}"/>
              </a:ext>
            </a:extLst>
          </p:cNvPr>
          <p:cNvSpPr txBox="1">
            <a:spLocks noChangeArrowheads="1"/>
          </p:cNvSpPr>
          <p:nvPr/>
        </p:nvSpPr>
        <p:spPr bwMode="auto">
          <a:xfrm>
            <a:off x="508000" y="2598738"/>
            <a:ext cx="2759075" cy="701675"/>
          </a:xfrm>
          <a:prstGeom prst="rect">
            <a:avLst/>
          </a:prstGeom>
          <a:noFill/>
          <a:ln w="12700">
            <a:noFill/>
            <a:miter lim="800000"/>
            <a:headEnd type="none" w="sm" len="sm"/>
            <a:tailEnd type="none" w="sm" len="sm"/>
          </a:ln>
          <a:effectLst/>
        </p:spPr>
        <p:txBody>
          <a:bodyPr>
            <a:spAutoFit/>
          </a:bodyPr>
          <a:lstStyle/>
          <a:p>
            <a:pPr>
              <a:buClr>
                <a:srgbClr val="000000"/>
              </a:buClr>
              <a:buSzPct val="75000"/>
              <a:buFont typeface="Monotype Sorts" pitchFamily="-28" charset="2"/>
              <a:buChar char="n"/>
              <a:defRPr/>
            </a:pPr>
            <a:r>
              <a:rPr lang="de-DE" sz="2000">
                <a:solidFill>
                  <a:srgbClr val="FF0000"/>
                </a:solidFill>
                <a:effectLst>
                  <a:outerShdw blurRad="38100" dist="38100" dir="2700000" algn="tl">
                    <a:srgbClr val="000000"/>
                  </a:outerShdw>
                </a:effectLst>
                <a:latin typeface="Comic Sans MS" pitchFamily="66" charset="0"/>
                <a:ea typeface="+mn-ea"/>
              </a:rPr>
              <a:t>  Elektromagnetski kalorimetar</a:t>
            </a:r>
            <a:endParaRPr lang="en-GB" sz="2000">
              <a:solidFill>
                <a:srgbClr val="FF0000"/>
              </a:solidFill>
              <a:effectLst>
                <a:outerShdw blurRad="38100" dist="38100" dir="2700000" algn="tl">
                  <a:srgbClr val="000000"/>
                </a:outerShdw>
              </a:effectLst>
              <a:latin typeface="Comic Sans MS" pitchFamily="66" charset="0"/>
              <a:ea typeface="+mn-ea"/>
            </a:endParaRPr>
          </a:p>
        </p:txBody>
      </p:sp>
      <p:pic>
        <p:nvPicPr>
          <p:cNvPr id="44039" name="Picture 204" descr="cherenkov">
            <a:extLst>
              <a:ext uri="{FF2B5EF4-FFF2-40B4-BE49-F238E27FC236}">
                <a16:creationId xmlns:a16="http://schemas.microsoft.com/office/drawing/2014/main" id="{0B00039B-218C-849B-299B-C1DD67E4047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7888" y="3463925"/>
            <a:ext cx="1897062" cy="1487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005" name="Text Box 205">
            <a:extLst>
              <a:ext uri="{FF2B5EF4-FFF2-40B4-BE49-F238E27FC236}">
                <a16:creationId xmlns:a16="http://schemas.microsoft.com/office/drawing/2014/main" id="{86743D2C-75CD-5FE4-E39C-81E256714B8E}"/>
              </a:ext>
            </a:extLst>
          </p:cNvPr>
          <p:cNvSpPr txBox="1">
            <a:spLocks noChangeArrowheads="1"/>
          </p:cNvSpPr>
          <p:nvPr/>
        </p:nvSpPr>
        <p:spPr bwMode="auto">
          <a:xfrm>
            <a:off x="2894013" y="2390775"/>
            <a:ext cx="2759075" cy="701675"/>
          </a:xfrm>
          <a:prstGeom prst="rect">
            <a:avLst/>
          </a:prstGeom>
          <a:noFill/>
          <a:ln w="12700">
            <a:noFill/>
            <a:miter lim="800000"/>
            <a:headEnd type="none" w="sm" len="sm"/>
            <a:tailEnd type="none" w="sm" len="sm"/>
          </a:ln>
          <a:effectLst/>
        </p:spPr>
        <p:txBody>
          <a:bodyPr>
            <a:spAutoFit/>
          </a:bodyPr>
          <a:lstStyle/>
          <a:p>
            <a:pPr>
              <a:buClr>
                <a:srgbClr val="000000"/>
              </a:buClr>
              <a:buSzPct val="75000"/>
              <a:buFont typeface="Monotype Sorts" pitchFamily="-28" charset="2"/>
              <a:buChar char="n"/>
              <a:defRPr/>
            </a:pPr>
            <a:r>
              <a:rPr lang="de-DE" sz="2000">
                <a:solidFill>
                  <a:srgbClr val="FF0000"/>
                </a:solidFill>
                <a:effectLst>
                  <a:outerShdw blurRad="38100" dist="38100" dir="2700000" algn="tl">
                    <a:srgbClr val="000000"/>
                  </a:outerShdw>
                </a:effectLst>
                <a:latin typeface="Comic Sans MS" pitchFamily="66" charset="0"/>
                <a:ea typeface="+mn-ea"/>
              </a:rPr>
              <a:t>  Hadronski kalorimetar</a:t>
            </a:r>
            <a:endParaRPr lang="en-GB" sz="2000">
              <a:solidFill>
                <a:srgbClr val="FF0000"/>
              </a:solidFill>
              <a:effectLst>
                <a:outerShdw blurRad="38100" dist="38100" dir="2700000" algn="tl">
                  <a:srgbClr val="000000"/>
                </a:outerShdw>
              </a:effectLst>
              <a:latin typeface="Comic Sans MS" pitchFamily="66" charset="0"/>
              <a:ea typeface="+mn-ea"/>
            </a:endParaRPr>
          </a:p>
        </p:txBody>
      </p:sp>
      <p:sp>
        <p:nvSpPr>
          <p:cNvPr id="205006" name="Text Box 206">
            <a:extLst>
              <a:ext uri="{FF2B5EF4-FFF2-40B4-BE49-F238E27FC236}">
                <a16:creationId xmlns:a16="http://schemas.microsoft.com/office/drawing/2014/main" id="{73ACB39C-86B3-37D7-7620-F7C7328CF261}"/>
              </a:ext>
            </a:extLst>
          </p:cNvPr>
          <p:cNvSpPr txBox="1">
            <a:spLocks noChangeArrowheads="1"/>
          </p:cNvSpPr>
          <p:nvPr/>
        </p:nvSpPr>
        <p:spPr bwMode="auto">
          <a:xfrm>
            <a:off x="4681538" y="1957388"/>
            <a:ext cx="2759075" cy="708025"/>
          </a:xfrm>
          <a:prstGeom prst="rect">
            <a:avLst/>
          </a:prstGeom>
          <a:noFill/>
          <a:ln w="12700">
            <a:noFill/>
            <a:miter lim="800000"/>
            <a:headEnd type="none" w="sm" len="sm"/>
            <a:tailEnd type="none" w="sm" len="sm"/>
          </a:ln>
          <a:effec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buClr>
                <a:srgbClr val="000000"/>
              </a:buClr>
              <a:buSzPct val="75000"/>
              <a:buFont typeface="Monotype Sorts" pitchFamily="2" charset="2"/>
              <a:buChar char="n"/>
              <a:defRPr/>
            </a:pPr>
            <a:r>
              <a:rPr lang="de-DE" altLang="en-HR" sz="2000">
                <a:solidFill>
                  <a:srgbClr val="FF0000"/>
                </a:solidFill>
                <a:effectLst>
                  <a:outerShdw blurRad="38100" dist="38100" dir="2700000" algn="tl">
                    <a:srgbClr val="000000"/>
                  </a:outerShdw>
                </a:effectLst>
                <a:latin typeface="Comic Sans MS" panose="030F0902030302020204" pitchFamily="66" charset="0"/>
              </a:rPr>
              <a:t>  Mnogožičane komore</a:t>
            </a:r>
            <a:endParaRPr lang="en-GB" altLang="en-HR" sz="2000">
              <a:solidFill>
                <a:srgbClr val="FF0000"/>
              </a:solidFill>
              <a:effectLst>
                <a:outerShdw blurRad="38100" dist="38100" dir="2700000" algn="tl">
                  <a:srgbClr val="000000"/>
                </a:outerShdw>
              </a:effectLst>
              <a:latin typeface="Comic Sans MS" panose="030F0902030302020204" pitchFamily="66" charset="0"/>
            </a:endParaRPr>
          </a:p>
        </p:txBody>
      </p:sp>
      <p:sp>
        <p:nvSpPr>
          <p:cNvPr id="205007" name="Text Box 207">
            <a:extLst>
              <a:ext uri="{FF2B5EF4-FFF2-40B4-BE49-F238E27FC236}">
                <a16:creationId xmlns:a16="http://schemas.microsoft.com/office/drawing/2014/main" id="{07C4D071-E35A-0D15-A6FB-A7468B59CA06}"/>
              </a:ext>
            </a:extLst>
          </p:cNvPr>
          <p:cNvSpPr txBox="1">
            <a:spLocks noChangeArrowheads="1"/>
          </p:cNvSpPr>
          <p:nvPr/>
        </p:nvSpPr>
        <p:spPr bwMode="auto">
          <a:xfrm>
            <a:off x="4694238" y="2644775"/>
            <a:ext cx="2757487" cy="701675"/>
          </a:xfrm>
          <a:prstGeom prst="rect">
            <a:avLst/>
          </a:prstGeom>
          <a:noFill/>
          <a:ln w="12700">
            <a:noFill/>
            <a:miter lim="800000"/>
            <a:headEnd type="none" w="sm" len="sm"/>
            <a:tailEnd type="none" w="sm" len="sm"/>
          </a:ln>
          <a:effec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buClr>
                <a:srgbClr val="000000"/>
              </a:buClr>
              <a:buSzPct val="75000"/>
              <a:buFont typeface="Monotype Sorts" pitchFamily="2" charset="2"/>
              <a:buChar char="n"/>
              <a:defRPr/>
            </a:pPr>
            <a:r>
              <a:rPr lang="de-DE" altLang="en-HR" sz="2000">
                <a:solidFill>
                  <a:srgbClr val="FF0000"/>
                </a:solidFill>
                <a:effectLst>
                  <a:outerShdw blurRad="38100" dist="38100" dir="2700000" algn="tl">
                    <a:srgbClr val="000000"/>
                  </a:outerShdw>
                </a:effectLst>
                <a:latin typeface="Comic Sans MS" panose="030F0902030302020204" pitchFamily="66" charset="0"/>
              </a:rPr>
              <a:t>  Poluvodički detektori</a:t>
            </a:r>
            <a:endParaRPr lang="en-GB" altLang="en-HR" sz="2000">
              <a:solidFill>
                <a:srgbClr val="FF0000"/>
              </a:solidFill>
              <a:effectLst>
                <a:outerShdw blurRad="38100" dist="38100" dir="2700000" algn="tl">
                  <a:srgbClr val="000000"/>
                </a:outerShdw>
              </a:effectLst>
              <a:latin typeface="Comic Sans MS" panose="030F0902030302020204" pitchFamily="66" charset="0"/>
            </a:endParaRPr>
          </a:p>
        </p:txBody>
      </p:sp>
      <p:pic>
        <p:nvPicPr>
          <p:cNvPr id="44043" name="Picture 208" descr="SY01265_">
            <a:extLst>
              <a:ext uri="{FF2B5EF4-FFF2-40B4-BE49-F238E27FC236}">
                <a16:creationId xmlns:a16="http://schemas.microsoft.com/office/drawing/2014/main" id="{E45BC733-A242-7380-15D3-20424D76105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2500" y="3236913"/>
            <a:ext cx="801688" cy="183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44" name="Picture 209" descr="hadshower">
            <a:extLst>
              <a:ext uri="{FF2B5EF4-FFF2-40B4-BE49-F238E27FC236}">
                <a16:creationId xmlns:a16="http://schemas.microsoft.com/office/drawing/2014/main" id="{43EB493F-B0AE-8EDA-BF14-80058B91810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87675" y="1239838"/>
            <a:ext cx="1366838" cy="1046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45" name="Picture 210">
            <a:extLst>
              <a:ext uri="{FF2B5EF4-FFF2-40B4-BE49-F238E27FC236}">
                <a16:creationId xmlns:a16="http://schemas.microsoft.com/office/drawing/2014/main" id="{A6A0BD8D-87BF-759B-467C-0A2F7CDD975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22968" t="22101" r="17181" b="37181"/>
          <a:stretch>
            <a:fillRect/>
          </a:stretch>
        </p:blipFill>
        <p:spPr bwMode="auto">
          <a:xfrm>
            <a:off x="0" y="1147763"/>
            <a:ext cx="2592388"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46" name="Picture 213">
            <a:extLst>
              <a:ext uri="{FF2B5EF4-FFF2-40B4-BE49-F238E27FC236}">
                <a16:creationId xmlns:a16="http://schemas.microsoft.com/office/drawing/2014/main" id="{F235E276-73B9-A22A-25D3-CBB94A2AB5B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28185" t="37920" r="21815" b="37459"/>
          <a:stretch>
            <a:fillRect/>
          </a:stretch>
        </p:blipFill>
        <p:spPr bwMode="auto">
          <a:xfrm>
            <a:off x="4992688" y="663575"/>
            <a:ext cx="1654175" cy="124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pic>
        <p:nvPicPr>
          <p:cNvPr id="44047" name="Picture 214" descr="pixels">
            <a:extLst>
              <a:ext uri="{FF2B5EF4-FFF2-40B4-BE49-F238E27FC236}">
                <a16:creationId xmlns:a16="http://schemas.microsoft.com/office/drawing/2014/main" id="{649BCDEC-D9AC-99FA-FFE0-835C7556393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162800" y="2057400"/>
            <a:ext cx="1220788" cy="1103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015" name="Text Box 215">
            <a:extLst>
              <a:ext uri="{FF2B5EF4-FFF2-40B4-BE49-F238E27FC236}">
                <a16:creationId xmlns:a16="http://schemas.microsoft.com/office/drawing/2014/main" id="{140F2FF9-2E27-2A0B-2599-BAEC8A0173FD}"/>
              </a:ext>
            </a:extLst>
          </p:cNvPr>
          <p:cNvSpPr txBox="1">
            <a:spLocks noChangeArrowheads="1"/>
          </p:cNvSpPr>
          <p:nvPr/>
        </p:nvSpPr>
        <p:spPr bwMode="auto">
          <a:xfrm>
            <a:off x="141288" y="6119813"/>
            <a:ext cx="4305300" cy="400050"/>
          </a:xfrm>
          <a:prstGeom prst="rect">
            <a:avLst/>
          </a:prstGeom>
          <a:noFill/>
          <a:ln w="12700">
            <a:noFill/>
            <a:miter lim="800000"/>
            <a:headEnd type="none" w="sm" len="sm"/>
            <a:tailEnd type="none" w="sm" len="sm"/>
          </a:ln>
          <a:effectLst/>
        </p:spPr>
        <p:txBody>
          <a:bodyPr wrap="none">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buClr>
                <a:srgbClr val="000000"/>
              </a:buClr>
              <a:buSzPct val="75000"/>
              <a:buFont typeface="Monotype Sorts" pitchFamily="2" charset="2"/>
              <a:buChar char="n"/>
              <a:defRPr/>
            </a:pPr>
            <a:r>
              <a:rPr lang="de-DE" altLang="en-HR" sz="2000">
                <a:solidFill>
                  <a:srgbClr val="FF0000"/>
                </a:solidFill>
                <a:effectLst>
                  <a:outerShdw blurRad="38100" dist="38100" dir="2700000" algn="tl">
                    <a:srgbClr val="000000"/>
                  </a:outerShdw>
                </a:effectLst>
                <a:latin typeface="Comic Sans MS" panose="030F0902030302020204" pitchFamily="66" charset="0"/>
              </a:rPr>
              <a:t>  </a:t>
            </a:r>
            <a:r>
              <a:rPr lang="hr-HR" altLang="en-HR" sz="2000">
                <a:solidFill>
                  <a:srgbClr val="FF0000"/>
                </a:solidFill>
                <a:effectLst>
                  <a:outerShdw blurRad="38100" dist="38100" dir="2700000" algn="tl">
                    <a:srgbClr val="000000"/>
                  </a:outerShdw>
                </a:effectLst>
                <a:latin typeface="Comic Sans MS" panose="030F0902030302020204" pitchFamily="66" charset="0"/>
              </a:rPr>
              <a:t>Interakcija čestica s materijom</a:t>
            </a:r>
            <a:endParaRPr lang="en-GB" altLang="en-HR" sz="2000">
              <a:solidFill>
                <a:srgbClr val="FF0000"/>
              </a:solidFill>
              <a:effectLst>
                <a:outerShdw blurRad="38100" dist="38100" dir="2700000" algn="tl">
                  <a:srgbClr val="000000"/>
                </a:outerShdw>
              </a:effectLst>
              <a:latin typeface="Comic Sans MS" panose="030F0902030302020204" pitchFamily="66" charset="0"/>
            </a:endParaRPr>
          </a:p>
        </p:txBody>
      </p:sp>
      <p:pic>
        <p:nvPicPr>
          <p:cNvPr id="44049" name="Picture 1">
            <a:extLst>
              <a:ext uri="{FF2B5EF4-FFF2-40B4-BE49-F238E27FC236}">
                <a16:creationId xmlns:a16="http://schemas.microsoft.com/office/drawing/2014/main" id="{2A652832-69F8-7C6B-8DAB-6DA23B27F80A}"/>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5334000" y="3352800"/>
            <a:ext cx="2590800" cy="1665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Text Box 16">
            <a:extLst>
              <a:ext uri="{FF2B5EF4-FFF2-40B4-BE49-F238E27FC236}">
                <a16:creationId xmlns:a16="http://schemas.microsoft.com/office/drawing/2014/main" id="{9780DE1D-9E86-62AA-1420-D5ABA1997404}"/>
              </a:ext>
            </a:extLst>
          </p:cNvPr>
          <p:cNvSpPr txBox="1">
            <a:spLocks noChangeArrowheads="1"/>
          </p:cNvSpPr>
          <p:nvPr/>
        </p:nvSpPr>
        <p:spPr bwMode="auto">
          <a:xfrm>
            <a:off x="4419600" y="5562600"/>
            <a:ext cx="1377950" cy="400050"/>
          </a:xfrm>
          <a:prstGeom prst="rect">
            <a:avLst/>
          </a:prstGeom>
          <a:noFill/>
          <a:ln w="12700">
            <a:noFill/>
            <a:miter lim="800000"/>
            <a:headEnd type="none" w="sm" len="sm"/>
            <a:tailEnd type="none" w="sm" len="sm"/>
          </a:ln>
          <a:effectLst/>
        </p:spPr>
        <p:txBody>
          <a:bodyPr wrap="none">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buClr>
                <a:srgbClr val="000000"/>
              </a:buClr>
              <a:buSzPct val="75000"/>
              <a:buFont typeface="Monotype Sorts" pitchFamily="2" charset="2"/>
              <a:buChar char="n"/>
              <a:defRPr/>
            </a:pPr>
            <a:r>
              <a:rPr lang="de-DE" altLang="en-HR" sz="2000">
                <a:solidFill>
                  <a:srgbClr val="FF0000"/>
                </a:solidFill>
                <a:effectLst>
                  <a:outerShdw blurRad="38100" dist="38100" dir="2700000" algn="tl">
                    <a:srgbClr val="000000"/>
                  </a:outerShdw>
                </a:effectLst>
                <a:latin typeface="Comic Sans MS" panose="030F0902030302020204" pitchFamily="66" charset="0"/>
              </a:rPr>
              <a:t>  </a:t>
            </a:r>
            <a:r>
              <a:rPr lang="ta-IN" altLang="en-HR" sz="2000">
                <a:solidFill>
                  <a:srgbClr val="FF0000"/>
                </a:solidFill>
                <a:effectLst>
                  <a:outerShdw blurRad="38100" dist="38100" dir="2700000" algn="tl">
                    <a:srgbClr val="000000"/>
                  </a:outerShdw>
                </a:effectLst>
                <a:latin typeface="Comic Sans MS" panose="030F0902030302020204" pitchFamily="66" charset="0"/>
              </a:rPr>
              <a:t>Spin-off </a:t>
            </a:r>
            <a:endParaRPr lang="en-GB" altLang="en-HR" sz="2000">
              <a:solidFill>
                <a:srgbClr val="FF0000"/>
              </a:solidFill>
              <a:effectLst>
                <a:outerShdw blurRad="38100" dist="38100" dir="2700000" algn="tl">
                  <a:srgbClr val="000000"/>
                </a:outerShdw>
              </a:effectLst>
              <a:latin typeface="Comic Sans MS" panose="030F0902030302020204" pitchFamily="66" charset="0"/>
            </a:endParaRPr>
          </a:p>
        </p:txBody>
      </p:sp>
      <p:sp>
        <p:nvSpPr>
          <p:cNvPr id="22" name="Text Box 16">
            <a:extLst>
              <a:ext uri="{FF2B5EF4-FFF2-40B4-BE49-F238E27FC236}">
                <a16:creationId xmlns:a16="http://schemas.microsoft.com/office/drawing/2014/main" id="{93E9E505-BBC3-3CD6-87A3-D53324F35CAE}"/>
              </a:ext>
            </a:extLst>
          </p:cNvPr>
          <p:cNvSpPr txBox="1">
            <a:spLocks noChangeArrowheads="1"/>
          </p:cNvSpPr>
          <p:nvPr/>
        </p:nvSpPr>
        <p:spPr bwMode="auto">
          <a:xfrm>
            <a:off x="4648200" y="6019800"/>
            <a:ext cx="3775075" cy="400050"/>
          </a:xfrm>
          <a:prstGeom prst="rect">
            <a:avLst/>
          </a:prstGeom>
          <a:noFill/>
          <a:ln w="12700">
            <a:noFill/>
            <a:miter lim="800000"/>
            <a:headEnd type="none" w="sm" len="sm"/>
            <a:tailEnd type="none" w="sm" len="sm"/>
          </a:ln>
          <a:effectLst/>
        </p:spPr>
        <p:txBody>
          <a:bodyPr wrap="none">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buClr>
                <a:srgbClr val="000000"/>
              </a:buClr>
              <a:buSzPct val="75000"/>
              <a:buFont typeface="Monotype Sorts" pitchFamily="2" charset="2"/>
              <a:buChar char="n"/>
              <a:defRPr/>
            </a:pPr>
            <a:r>
              <a:rPr lang="de-DE" altLang="en-HR" sz="2000">
                <a:solidFill>
                  <a:srgbClr val="FF0000"/>
                </a:solidFill>
                <a:effectLst>
                  <a:outerShdw blurRad="38100" dist="38100" dir="2700000" algn="tl">
                    <a:srgbClr val="000000"/>
                  </a:outerShdw>
                </a:effectLst>
                <a:latin typeface="Comic Sans MS" panose="030F0902030302020204" pitchFamily="66" charset="0"/>
              </a:rPr>
              <a:t>  </a:t>
            </a:r>
            <a:r>
              <a:rPr lang="ta-IN" altLang="en-HR" sz="2000">
                <a:solidFill>
                  <a:srgbClr val="FF0000"/>
                </a:solidFill>
                <a:effectLst>
                  <a:outerShdw blurRad="38100" dist="38100" dir="2700000" algn="tl">
                    <a:srgbClr val="000000"/>
                  </a:outerShdw>
                </a:effectLst>
                <a:latin typeface="Comic Sans MS" panose="030F0902030302020204" pitchFamily="66" charset="0"/>
              </a:rPr>
              <a:t>Kvarkovsko – Gluonska Plazma </a:t>
            </a:r>
            <a:endParaRPr lang="en-GB" altLang="en-HR" sz="2000">
              <a:solidFill>
                <a:srgbClr val="FF0000"/>
              </a:solidFill>
              <a:effectLst>
                <a:outerShdw blurRad="38100" dist="38100" dir="2700000" algn="tl">
                  <a:srgbClr val="000000"/>
                </a:outerShdw>
              </a:effectLst>
              <a:latin typeface="Comic Sans MS" panose="030F0902030302020204" pitchFamily="66" charset="0"/>
            </a:endParaRPr>
          </a:p>
        </p:txBody>
      </p:sp>
    </p:spTree>
  </p:cSld>
  <p:clrMapOvr>
    <a:masterClrMapping/>
  </p:clrMapOvr>
  <p:transition spd="med">
    <p:zoom/>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475" name="Rectangle 3">
            <a:extLst>
              <a:ext uri="{FF2B5EF4-FFF2-40B4-BE49-F238E27FC236}">
                <a16:creationId xmlns:a16="http://schemas.microsoft.com/office/drawing/2014/main" id="{C678FAAD-7F9F-01BD-69ED-F0D3C165AD05}"/>
              </a:ext>
            </a:extLst>
          </p:cNvPr>
          <p:cNvSpPr>
            <a:spLocks noGrp="1" noChangeArrowheads="1"/>
          </p:cNvSpPr>
          <p:nvPr>
            <p:ph type="title"/>
          </p:nvPr>
        </p:nvSpPr>
        <p:spPr>
          <a:xfrm>
            <a:off x="1828800" y="0"/>
            <a:ext cx="6189663" cy="508000"/>
          </a:xfrm>
        </p:spPr>
        <p:txBody>
          <a:bodyPr/>
          <a:lstStyle/>
          <a:p>
            <a:pPr eaLnBrk="1" hangingPunct="1">
              <a:defRPr/>
            </a:pPr>
            <a:r>
              <a:rPr lang="hr-HR" altLang="en-HR">
                <a:ea typeface="ＭＳ Ｐゴシック" panose="020B0600070205080204" pitchFamily="34" charset="-128"/>
              </a:rPr>
              <a:t>Što je cilj detekcije čestica?</a:t>
            </a:r>
            <a:r>
              <a:rPr lang="en-US" altLang="en-HR">
                <a:ea typeface="ＭＳ Ｐゴシック" panose="020B0600070205080204" pitchFamily="34" charset="-128"/>
              </a:rPr>
              <a:t> </a:t>
            </a:r>
          </a:p>
        </p:txBody>
      </p:sp>
      <p:sp>
        <p:nvSpPr>
          <p:cNvPr id="47106" name="Rectangle 2">
            <a:extLst>
              <a:ext uri="{FF2B5EF4-FFF2-40B4-BE49-F238E27FC236}">
                <a16:creationId xmlns:a16="http://schemas.microsoft.com/office/drawing/2014/main" id="{BE211F1A-9AD1-8938-BB91-2762E8E23984}"/>
              </a:ext>
            </a:extLst>
          </p:cNvPr>
          <p:cNvSpPr>
            <a:spLocks noGrp="1" noChangeArrowheads="1"/>
          </p:cNvSpPr>
          <p:nvPr>
            <p:ph idx="1"/>
          </p:nvPr>
        </p:nvSpPr>
        <p:spPr>
          <a:xfrm>
            <a:off x="125413" y="692150"/>
            <a:ext cx="7951787" cy="273050"/>
          </a:xfrm>
        </p:spPr>
        <p:txBody>
          <a:bodyPr/>
          <a:lstStyle/>
          <a:p>
            <a:pPr eaLnBrk="1" hangingPunct="1">
              <a:lnSpc>
                <a:spcPct val="65000"/>
              </a:lnSpc>
              <a:buSzPct val="90000"/>
            </a:pPr>
            <a:r>
              <a:rPr lang="hr-HR" altLang="en-HR" sz="1800">
                <a:ea typeface="ＭＳ Ｐゴシック" panose="020B0600070205080204" pitchFamily="34" charset="-128"/>
              </a:rPr>
              <a:t>Detekcija čestica</a:t>
            </a:r>
            <a:endParaRPr lang="en-US" altLang="en-HR" sz="1800">
              <a:ea typeface="ＭＳ Ｐゴシック" panose="020B0600070205080204" pitchFamily="34" charset="-128"/>
            </a:endParaRPr>
          </a:p>
        </p:txBody>
      </p:sp>
      <p:sp>
        <p:nvSpPr>
          <p:cNvPr id="47107" name="Footer Placeholder 4">
            <a:extLst>
              <a:ext uri="{FF2B5EF4-FFF2-40B4-BE49-F238E27FC236}">
                <a16:creationId xmlns:a16="http://schemas.microsoft.com/office/drawing/2014/main" id="{CC49A58B-7D27-7091-C074-BDDB786C38D1}"/>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hr-HR" altLang="en-HR" sz="1000">
                <a:solidFill>
                  <a:schemeClr val="bg2"/>
                </a:solidFill>
                <a:latin typeface="Helvetica" pitchFamily="2" charset="0"/>
              </a:rPr>
              <a:t>Mirko Planinić</a:t>
            </a:r>
            <a:endParaRPr lang="en-US" altLang="en-HR" sz="1400"/>
          </a:p>
        </p:txBody>
      </p:sp>
      <p:sp>
        <p:nvSpPr>
          <p:cNvPr id="361476" name="Text Box 4">
            <a:extLst>
              <a:ext uri="{FF2B5EF4-FFF2-40B4-BE49-F238E27FC236}">
                <a16:creationId xmlns:a16="http://schemas.microsoft.com/office/drawing/2014/main" id="{AB6FE66F-34AF-183E-2716-952C05B14269}"/>
              </a:ext>
            </a:extLst>
          </p:cNvPr>
          <p:cNvSpPr txBox="1">
            <a:spLocks noChangeArrowheads="1"/>
          </p:cNvSpPr>
          <p:nvPr/>
        </p:nvSpPr>
        <p:spPr bwMode="auto">
          <a:xfrm>
            <a:off x="368300" y="1035050"/>
            <a:ext cx="770413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22250" indent="-222250">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buClr>
                <a:srgbClr val="FF0000"/>
              </a:buClr>
              <a:buSzPct val="75000"/>
              <a:buFont typeface="Monotype Sorts" pitchFamily="2" charset="2"/>
              <a:buNone/>
            </a:pPr>
            <a:r>
              <a:rPr lang="hr-HR" altLang="en-HR" i="1">
                <a:solidFill>
                  <a:srgbClr val="FF0000"/>
                </a:solidFill>
                <a:latin typeface="Comic Sans MS" panose="030F0902030302020204" pitchFamily="66" charset="0"/>
              </a:rPr>
              <a:t>Cilj detekcije je izmjeriti                        čestica u konačnom stanju u sudarima visokih energija.</a:t>
            </a:r>
            <a:endParaRPr lang="hr-HR" altLang="en-HR">
              <a:latin typeface="Comic Sans MS" panose="030F0902030302020204" pitchFamily="66" charset="0"/>
            </a:endParaRPr>
          </a:p>
          <a:p>
            <a:pPr>
              <a:buClr>
                <a:srgbClr val="FF0000"/>
              </a:buClr>
              <a:buSzPct val="75000"/>
              <a:buFontTx/>
              <a:buChar char="o"/>
            </a:pPr>
            <a:endParaRPr lang="en-US" altLang="en-HR">
              <a:latin typeface="Comic Sans MS" panose="030F0902030302020204" pitchFamily="66" charset="0"/>
            </a:endParaRPr>
          </a:p>
        </p:txBody>
      </p:sp>
      <p:sp>
        <p:nvSpPr>
          <p:cNvPr id="47109" name="Rectangle 5">
            <a:extLst>
              <a:ext uri="{FF2B5EF4-FFF2-40B4-BE49-F238E27FC236}">
                <a16:creationId xmlns:a16="http://schemas.microsoft.com/office/drawing/2014/main" id="{E73621D6-FBD3-1883-C9CD-B8FEFE931C7E}"/>
              </a:ext>
            </a:extLst>
          </p:cNvPr>
          <p:cNvSpPr>
            <a:spLocks noChangeArrowheads="1"/>
          </p:cNvSpPr>
          <p:nvPr/>
        </p:nvSpPr>
        <p:spPr bwMode="auto">
          <a:xfrm>
            <a:off x="0" y="3962400"/>
            <a:ext cx="9144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endParaRPr lang="en-HR" altLang="en-HR"/>
          </a:p>
        </p:txBody>
      </p:sp>
      <p:pic>
        <p:nvPicPr>
          <p:cNvPr id="47110" name="Picture 6" descr="charge">
            <a:extLst>
              <a:ext uri="{FF2B5EF4-FFF2-40B4-BE49-F238E27FC236}">
                <a16:creationId xmlns:a16="http://schemas.microsoft.com/office/drawing/2014/main" id="{30B3B643-A348-0F9C-FC1B-0AE7D73E69A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3625" y="1881188"/>
            <a:ext cx="2705100" cy="2849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11" name="Picture 7" descr="momentum">
            <a:extLst>
              <a:ext uri="{FF2B5EF4-FFF2-40B4-BE49-F238E27FC236}">
                <a16:creationId xmlns:a16="http://schemas.microsoft.com/office/drawing/2014/main" id="{BF3813EE-9BD1-99C4-A5BC-0F2AD8266DB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8013" y="2208213"/>
            <a:ext cx="3087687" cy="2557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12" name="Text Box 8">
            <a:extLst>
              <a:ext uri="{FF2B5EF4-FFF2-40B4-BE49-F238E27FC236}">
                <a16:creationId xmlns:a16="http://schemas.microsoft.com/office/drawing/2014/main" id="{FC39177D-1393-2FC0-81B2-3633F8B94AD7}"/>
              </a:ext>
            </a:extLst>
          </p:cNvPr>
          <p:cNvSpPr txBox="1">
            <a:spLocks noChangeArrowheads="1"/>
          </p:cNvSpPr>
          <p:nvPr/>
        </p:nvSpPr>
        <p:spPr bwMode="auto">
          <a:xfrm>
            <a:off x="3482975" y="2520950"/>
            <a:ext cx="2252663" cy="461963"/>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en-US" altLang="en-HR">
                <a:solidFill>
                  <a:srgbClr val="3333FF"/>
                </a:solidFill>
              </a:rPr>
              <a:t>Manji </a:t>
            </a:r>
            <a:r>
              <a:rPr lang="hr-HR" altLang="en-HR">
                <a:solidFill>
                  <a:srgbClr val="3333FF"/>
                </a:solidFill>
              </a:rPr>
              <a:t>impuls</a:t>
            </a:r>
            <a:endParaRPr lang="en-US" altLang="en-HR">
              <a:solidFill>
                <a:srgbClr val="3333FF"/>
              </a:solidFill>
            </a:endParaRPr>
          </a:p>
        </p:txBody>
      </p:sp>
      <p:sp>
        <p:nvSpPr>
          <p:cNvPr id="47113" name="Text Box 9">
            <a:extLst>
              <a:ext uri="{FF2B5EF4-FFF2-40B4-BE49-F238E27FC236}">
                <a16:creationId xmlns:a16="http://schemas.microsoft.com/office/drawing/2014/main" id="{00A0126D-533E-9785-B59F-1D8FD0F05C2F}"/>
              </a:ext>
            </a:extLst>
          </p:cNvPr>
          <p:cNvSpPr txBox="1">
            <a:spLocks noChangeArrowheads="1"/>
          </p:cNvSpPr>
          <p:nvPr/>
        </p:nvSpPr>
        <p:spPr bwMode="auto">
          <a:xfrm>
            <a:off x="6604000" y="2773363"/>
            <a:ext cx="1020763" cy="830262"/>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en-US" altLang="en-HR">
                <a:solidFill>
                  <a:srgbClr val="3333FF"/>
                </a:solidFill>
              </a:rPr>
              <a:t>Ve</a:t>
            </a:r>
            <a:r>
              <a:rPr lang="hr-HR" altLang="en-HR">
                <a:solidFill>
                  <a:srgbClr val="3333FF"/>
                </a:solidFill>
              </a:rPr>
              <a:t>ći </a:t>
            </a:r>
          </a:p>
          <a:p>
            <a:r>
              <a:rPr lang="hr-HR" altLang="en-HR">
                <a:solidFill>
                  <a:srgbClr val="3333FF"/>
                </a:solidFill>
              </a:rPr>
              <a:t>impuls</a:t>
            </a:r>
            <a:endParaRPr lang="en-US" altLang="en-HR">
              <a:solidFill>
                <a:srgbClr val="3333FF"/>
              </a:solidFill>
            </a:endParaRPr>
          </a:p>
        </p:txBody>
      </p:sp>
      <p:pic>
        <p:nvPicPr>
          <p:cNvPr id="361482" name="Picture 10" descr="image-70">
            <a:extLst>
              <a:ext uri="{FF2B5EF4-FFF2-40B4-BE49-F238E27FC236}">
                <a16:creationId xmlns:a16="http://schemas.microsoft.com/office/drawing/2014/main" id="{1901A673-F8B8-E72B-403E-B646DB6E5C35}"/>
              </a:ext>
            </a:extLst>
          </p:cNvPr>
          <p:cNvPicPr>
            <a:picLocks noChangeAspect="1" noChangeArrowheads="1"/>
          </p:cNvPicPr>
          <p:nvPr/>
        </p:nvPicPr>
        <p:blipFill>
          <a:blip r:embed="rId4"/>
          <a:srcRect/>
          <a:stretch>
            <a:fillRect/>
          </a:stretch>
        </p:blipFill>
        <p:spPr bwMode="auto">
          <a:xfrm>
            <a:off x="4418013" y="1052513"/>
            <a:ext cx="1514475" cy="357187"/>
          </a:xfrm>
          <a:prstGeom prst="rect">
            <a:avLst/>
          </a:prstGeom>
          <a:solidFill>
            <a:srgbClr val="FFE17C"/>
          </a:solidFill>
          <a:ln>
            <a:noFill/>
          </a:ln>
          <a:effectLst>
            <a:outerShdw blurRad="63500" dist="38099" dir="18900000" algn="ctr" rotWithShape="0">
              <a:srgbClr val="000000">
                <a:alpha val="75000"/>
              </a:srgbClr>
            </a:outerShdw>
          </a:effectLst>
        </p:spPr>
      </p:pic>
      <p:sp>
        <p:nvSpPr>
          <p:cNvPr id="2" name="TextBox 1">
            <a:extLst>
              <a:ext uri="{FF2B5EF4-FFF2-40B4-BE49-F238E27FC236}">
                <a16:creationId xmlns:a16="http://schemas.microsoft.com/office/drawing/2014/main" id="{793248C2-3569-B4CA-BFC8-CB0E8EEB06B9}"/>
              </a:ext>
            </a:extLst>
          </p:cNvPr>
          <p:cNvSpPr txBox="1"/>
          <p:nvPr/>
        </p:nvSpPr>
        <p:spPr>
          <a:xfrm>
            <a:off x="1524000" y="5181600"/>
            <a:ext cx="6420347" cy="461665"/>
          </a:xfrm>
          <a:prstGeom prst="rect">
            <a:avLst/>
          </a:prstGeom>
          <a:noFill/>
        </p:spPr>
        <p:txBody>
          <a:bodyPr wrap="none" rtlCol="0">
            <a:spAutoFit/>
          </a:bodyPr>
          <a:lstStyle/>
          <a:p>
            <a:r>
              <a:rPr lang="en-HR" dirty="0">
                <a:solidFill>
                  <a:srgbClr val="FF0000"/>
                </a:solidFill>
              </a:rPr>
              <a:t>Možemo li magnetskim poljem detektirati česticu?</a:t>
            </a:r>
          </a:p>
        </p:txBody>
      </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361476"/>
                                        </p:tgtEl>
                                        <p:attrNameLst>
                                          <p:attrName>style.visibility</p:attrName>
                                        </p:attrNameLst>
                                      </p:cBhvr>
                                      <p:to>
                                        <p:strVal val="visible"/>
                                      </p:to>
                                    </p:set>
                                    <p:animEffect transition="in" filter="checkerboard(across)">
                                      <p:cBhvr>
                                        <p:cTn id="7" dur="500"/>
                                        <p:tgtEl>
                                          <p:spTgt spid="361476"/>
                                        </p:tgtEl>
                                      </p:cBhvr>
                                    </p:animEffect>
                                  </p:childTnLst>
                                </p:cTn>
                              </p:par>
                              <p:par>
                                <p:cTn id="8" presetID="3" presetClass="entr" presetSubtype="10" fill="hold" nodeType="withEffect">
                                  <p:stCondLst>
                                    <p:cond delay="0"/>
                                  </p:stCondLst>
                                  <p:childTnLst>
                                    <p:set>
                                      <p:cBhvr>
                                        <p:cTn id="9" dur="1" fill="hold">
                                          <p:stCondLst>
                                            <p:cond delay="0"/>
                                          </p:stCondLst>
                                        </p:cTn>
                                        <p:tgtEl>
                                          <p:spTgt spid="361482"/>
                                        </p:tgtEl>
                                        <p:attrNameLst>
                                          <p:attrName>style.visibility</p:attrName>
                                        </p:attrNameLst>
                                      </p:cBhvr>
                                      <p:to>
                                        <p:strVal val="visible"/>
                                      </p:to>
                                    </p:set>
                                    <p:animEffect transition="in" filter="blinds(horizontal)">
                                      <p:cBhvr>
                                        <p:cTn id="10" dur="500"/>
                                        <p:tgtEl>
                                          <p:spTgt spid="3614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1476"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498" name="Rectangle 2">
            <a:extLst>
              <a:ext uri="{FF2B5EF4-FFF2-40B4-BE49-F238E27FC236}">
                <a16:creationId xmlns:a16="http://schemas.microsoft.com/office/drawing/2014/main" id="{0B976A52-EA0B-1D93-2AC5-277486FE607D}"/>
              </a:ext>
            </a:extLst>
          </p:cNvPr>
          <p:cNvSpPr>
            <a:spLocks noGrp="1" noChangeArrowheads="1"/>
          </p:cNvSpPr>
          <p:nvPr>
            <p:ph type="title"/>
          </p:nvPr>
        </p:nvSpPr>
        <p:spPr/>
        <p:txBody>
          <a:bodyPr/>
          <a:lstStyle/>
          <a:p>
            <a:pPr eaLnBrk="1" hangingPunct="1">
              <a:defRPr/>
            </a:pPr>
            <a:r>
              <a:rPr lang="hr-HR" altLang="en-HR">
                <a:ea typeface="ＭＳ Ｐゴシック" panose="020B0600070205080204" pitchFamily="34" charset="-128"/>
              </a:rPr>
              <a:t>Uvod u detekciju čestica</a:t>
            </a:r>
            <a:endParaRPr lang="en-US" altLang="en-HR">
              <a:ea typeface="ＭＳ Ｐゴシック" panose="020B0600070205080204" pitchFamily="34" charset="-128"/>
            </a:endParaRPr>
          </a:p>
        </p:txBody>
      </p:sp>
      <p:sp>
        <p:nvSpPr>
          <p:cNvPr id="48130" name="Rectangle 3">
            <a:extLst>
              <a:ext uri="{FF2B5EF4-FFF2-40B4-BE49-F238E27FC236}">
                <a16:creationId xmlns:a16="http://schemas.microsoft.com/office/drawing/2014/main" id="{21E7A99D-5BE6-71FF-6996-07E468857CD6}"/>
              </a:ext>
            </a:extLst>
          </p:cNvPr>
          <p:cNvSpPr>
            <a:spLocks noGrp="1" noChangeArrowheads="1"/>
          </p:cNvSpPr>
          <p:nvPr>
            <p:ph idx="1"/>
          </p:nvPr>
        </p:nvSpPr>
        <p:spPr>
          <a:xfrm>
            <a:off x="125413" y="939800"/>
            <a:ext cx="7043737" cy="4865688"/>
          </a:xfrm>
        </p:spPr>
        <p:txBody>
          <a:bodyPr/>
          <a:lstStyle/>
          <a:p>
            <a:pPr eaLnBrk="1" hangingPunct="1">
              <a:lnSpc>
                <a:spcPct val="65000"/>
              </a:lnSpc>
            </a:pPr>
            <a:r>
              <a:rPr lang="en-US" altLang="en-HR">
                <a:ea typeface="ＭＳ Ｐゴシック" panose="020B0600070205080204" pitchFamily="34" charset="-128"/>
              </a:rPr>
              <a:t>M</a:t>
            </a:r>
            <a:r>
              <a:rPr lang="hr-HR" altLang="en-HR">
                <a:ea typeface="ＭＳ Ｐゴシック" panose="020B0600070205080204" pitchFamily="34" charset="-128"/>
              </a:rPr>
              <a:t>jerenja čestica u konačnom stanju</a:t>
            </a:r>
            <a:endParaRPr lang="en-US" altLang="en-HR">
              <a:ea typeface="ＭＳ Ｐゴシック" panose="020B0600070205080204" pitchFamily="34" charset="-128"/>
            </a:endParaRPr>
          </a:p>
          <a:p>
            <a:pPr lvl="1" eaLnBrk="1" hangingPunct="1">
              <a:lnSpc>
                <a:spcPct val="90000"/>
              </a:lnSpc>
            </a:pPr>
            <a:r>
              <a:rPr lang="en-US" altLang="en-HR">
                <a:ea typeface="ＭＳ Ｐゴシック" panose="020B0600070205080204" pitchFamily="34" charset="-128"/>
              </a:rPr>
              <a:t>Stab</a:t>
            </a:r>
            <a:r>
              <a:rPr lang="hr-HR" altLang="en-HR">
                <a:ea typeface="ＭＳ Ｐゴシック" panose="020B0600070205080204" pitchFamily="34" charset="-128"/>
              </a:rPr>
              <a:t>ilne čestice</a:t>
            </a:r>
            <a:r>
              <a:rPr lang="en-US" altLang="en-HR">
                <a:ea typeface="ＭＳ Ｐゴシック" panose="020B0600070205080204" pitchFamily="34" charset="-128"/>
              </a:rPr>
              <a:t>: </a:t>
            </a:r>
          </a:p>
          <a:p>
            <a:pPr lvl="2" eaLnBrk="1" hangingPunct="1">
              <a:lnSpc>
                <a:spcPct val="90000"/>
              </a:lnSpc>
            </a:pPr>
            <a:r>
              <a:rPr lang="hr-HR" altLang="en-HR" sz="1800">
                <a:ea typeface="ＭＳ Ｐゴシック" panose="020B0600070205080204" pitchFamily="34" charset="-128"/>
              </a:rPr>
              <a:t>Fotoni</a:t>
            </a:r>
            <a:r>
              <a:rPr lang="en-US" altLang="en-HR" sz="1800">
                <a:ea typeface="ＭＳ Ｐゴシック" panose="020B0600070205080204" pitchFamily="34" charset="-128"/>
              </a:rPr>
              <a:t>:</a:t>
            </a:r>
          </a:p>
          <a:p>
            <a:pPr lvl="2" eaLnBrk="1" hangingPunct="1">
              <a:lnSpc>
                <a:spcPct val="90000"/>
              </a:lnSpc>
            </a:pPr>
            <a:r>
              <a:rPr lang="en-US" altLang="en-HR" sz="1800">
                <a:ea typeface="ＭＳ Ｐゴシック" panose="020B0600070205080204" pitchFamily="34" charset="-128"/>
              </a:rPr>
              <a:t>Lepton</a:t>
            </a:r>
            <a:r>
              <a:rPr lang="hr-HR" altLang="en-HR" sz="1800">
                <a:ea typeface="ＭＳ Ｐゴシック" panose="020B0600070205080204" pitchFamily="34" charset="-128"/>
              </a:rPr>
              <a:t>i</a:t>
            </a:r>
            <a:r>
              <a:rPr lang="en-US" altLang="en-HR" sz="1800">
                <a:ea typeface="ＭＳ Ｐゴシック" panose="020B0600070205080204" pitchFamily="34" charset="-128"/>
              </a:rPr>
              <a:t>: </a:t>
            </a:r>
          </a:p>
          <a:p>
            <a:pPr lvl="2" eaLnBrk="1" hangingPunct="1">
              <a:lnSpc>
                <a:spcPct val="90000"/>
              </a:lnSpc>
            </a:pPr>
            <a:r>
              <a:rPr lang="en-US" altLang="en-HR" sz="1800">
                <a:ea typeface="ＭＳ Ｐゴシック" panose="020B0600070205080204" pitchFamily="34" charset="-128"/>
              </a:rPr>
              <a:t>Hadron</a:t>
            </a:r>
            <a:r>
              <a:rPr lang="hr-HR" altLang="en-HR" sz="1800">
                <a:ea typeface="ＭＳ Ｐゴシック" panose="020B0600070205080204" pitchFamily="34" charset="-128"/>
              </a:rPr>
              <a:t>i</a:t>
            </a:r>
            <a:r>
              <a:rPr lang="en-US" altLang="en-HR" sz="1800">
                <a:ea typeface="ＭＳ Ｐゴシック" panose="020B0600070205080204" pitchFamily="34" charset="-128"/>
              </a:rPr>
              <a:t>:</a:t>
            </a:r>
          </a:p>
          <a:p>
            <a:pPr lvl="1" eaLnBrk="1" hangingPunct="1">
              <a:lnSpc>
                <a:spcPct val="90000"/>
              </a:lnSpc>
            </a:pPr>
            <a:r>
              <a:rPr lang="hr-HR" altLang="en-HR">
                <a:ea typeface="ＭＳ Ｐゴシック" panose="020B0600070205080204" pitchFamily="34" charset="-128"/>
              </a:rPr>
              <a:t>Nestabilne čestice </a:t>
            </a:r>
            <a:r>
              <a:rPr lang="en-US" altLang="en-HR">
                <a:ea typeface="ＭＳ Ｐゴシック" panose="020B0600070205080204" pitchFamily="34" charset="-128"/>
              </a:rPr>
              <a:t>:</a:t>
            </a:r>
          </a:p>
          <a:p>
            <a:pPr lvl="2" eaLnBrk="1" hangingPunct="1">
              <a:lnSpc>
                <a:spcPct val="90000"/>
              </a:lnSpc>
            </a:pPr>
            <a:r>
              <a:rPr lang="en-US" altLang="en-HR" sz="1800">
                <a:ea typeface="ＭＳ Ｐゴシック" panose="020B0600070205080204" pitchFamily="34" charset="-128"/>
              </a:rPr>
              <a:t>Dire</a:t>
            </a:r>
            <a:r>
              <a:rPr lang="hr-HR" altLang="en-HR" sz="1800">
                <a:ea typeface="ＭＳ Ｐゴシック" panose="020B0600070205080204" pitchFamily="34" charset="-128"/>
              </a:rPr>
              <a:t>ktna rekonstrukcija</a:t>
            </a:r>
            <a:r>
              <a:rPr lang="en-US" altLang="en-HR" sz="1800">
                <a:ea typeface="ＭＳ Ｐゴシック" panose="020B0600070205080204" pitchFamily="34" charset="-128"/>
              </a:rPr>
              <a:t>: </a:t>
            </a:r>
            <a:r>
              <a:rPr lang="hr-HR" altLang="en-HR" sz="1800">
                <a:ea typeface="ＭＳ Ｐゴシック" panose="020B0600070205080204" pitchFamily="34" charset="-128"/>
              </a:rPr>
              <a:t>Primjer</a:t>
            </a:r>
            <a:r>
              <a:rPr lang="en-US" altLang="en-HR" sz="1800">
                <a:ea typeface="ＭＳ Ｐゴシック" panose="020B0600070205080204" pitchFamily="34" charset="-128"/>
              </a:rPr>
              <a:t>:</a:t>
            </a:r>
          </a:p>
          <a:p>
            <a:pPr lvl="2" eaLnBrk="1" hangingPunct="1">
              <a:lnSpc>
                <a:spcPct val="90000"/>
              </a:lnSpc>
            </a:pPr>
            <a:endParaRPr lang="en-US" altLang="en-HR" sz="1800">
              <a:ea typeface="ＭＳ Ｐゴシック" panose="020B0600070205080204" pitchFamily="34" charset="-128"/>
            </a:endParaRPr>
          </a:p>
          <a:p>
            <a:pPr lvl="2" eaLnBrk="1" hangingPunct="1">
              <a:lnSpc>
                <a:spcPct val="90000"/>
              </a:lnSpc>
            </a:pPr>
            <a:endParaRPr lang="en-US" altLang="en-HR" sz="1800">
              <a:ea typeface="ＭＳ Ｐゴシック" panose="020B0600070205080204" pitchFamily="34" charset="-128"/>
            </a:endParaRPr>
          </a:p>
          <a:p>
            <a:pPr lvl="2" eaLnBrk="1" hangingPunct="1">
              <a:lnSpc>
                <a:spcPct val="90000"/>
              </a:lnSpc>
            </a:pPr>
            <a:r>
              <a:rPr lang="en-US" altLang="en-HR" sz="1800">
                <a:ea typeface="ＭＳ Ｐゴシック" panose="020B0600070205080204" pitchFamily="34" charset="-128"/>
              </a:rPr>
              <a:t>Identifi</a:t>
            </a:r>
            <a:r>
              <a:rPr lang="hr-HR" altLang="en-HR" sz="1800">
                <a:ea typeface="ＭＳ Ｐゴシック" panose="020B0600070205080204" pitchFamily="34" charset="-128"/>
              </a:rPr>
              <a:t>k</a:t>
            </a:r>
            <a:r>
              <a:rPr lang="en-US" altLang="en-HR" sz="1800">
                <a:ea typeface="ＭＳ Ｐゴシック" panose="020B0600070205080204" pitchFamily="34" charset="-128"/>
              </a:rPr>
              <a:t>a</a:t>
            </a:r>
            <a:r>
              <a:rPr lang="hr-HR" altLang="en-HR" sz="1800">
                <a:ea typeface="ＭＳ Ｐゴシック" panose="020B0600070205080204" pitchFamily="34" charset="-128"/>
              </a:rPr>
              <a:t>c</a:t>
            </a:r>
            <a:r>
              <a:rPr lang="en-US" altLang="en-HR" sz="1800">
                <a:ea typeface="ＭＳ Ｐゴシック" panose="020B0600070205080204" pitchFamily="34" charset="-128"/>
              </a:rPr>
              <a:t>i</a:t>
            </a:r>
            <a:r>
              <a:rPr lang="hr-HR" altLang="en-HR" sz="1800">
                <a:ea typeface="ＭＳ Ｐゴシック" panose="020B0600070205080204" pitchFamily="34" charset="-128"/>
              </a:rPr>
              <a:t>ja</a:t>
            </a:r>
            <a:r>
              <a:rPr lang="en-US" altLang="en-HR" sz="1800">
                <a:ea typeface="ＭＳ Ｐゴシック" panose="020B0600070205080204" pitchFamily="34" charset="-128"/>
              </a:rPr>
              <a:t> </a:t>
            </a:r>
            <a:r>
              <a:rPr lang="hr-HR" altLang="en-HR" sz="1800">
                <a:ea typeface="ＭＳ Ｐゴシック" panose="020B0600070205080204" pitchFamily="34" charset="-128"/>
              </a:rPr>
              <a:t>i</a:t>
            </a:r>
            <a:r>
              <a:rPr lang="en-US" altLang="en-HR" sz="1800">
                <a:ea typeface="ＭＳ Ｐゴシック" panose="020B0600070205080204" pitchFamily="34" charset="-128"/>
              </a:rPr>
              <a:t> </a:t>
            </a:r>
            <a:r>
              <a:rPr lang="hr-HR" altLang="en-HR" sz="1800">
                <a:ea typeface="ＭＳ Ｐゴシック" panose="020B0600070205080204" pitchFamily="34" charset="-128"/>
              </a:rPr>
              <a:t>djelomična</a:t>
            </a:r>
            <a:r>
              <a:rPr lang="en-US" altLang="en-HR" sz="1800">
                <a:ea typeface="ＭＳ Ｐゴシック" panose="020B0600070205080204" pitchFamily="34" charset="-128"/>
              </a:rPr>
              <a:t> re</a:t>
            </a:r>
            <a:r>
              <a:rPr lang="hr-HR" altLang="en-HR" sz="1800">
                <a:ea typeface="ＭＳ Ｐゴシック" panose="020B0600070205080204" pitchFamily="34" charset="-128"/>
              </a:rPr>
              <a:t>k</a:t>
            </a:r>
            <a:r>
              <a:rPr lang="en-US" altLang="en-HR" sz="1800">
                <a:ea typeface="ＭＳ Ｐゴシック" panose="020B0600070205080204" pitchFamily="34" charset="-128"/>
              </a:rPr>
              <a:t>onstruc</a:t>
            </a:r>
            <a:r>
              <a:rPr lang="hr-HR" altLang="en-HR" sz="1800">
                <a:ea typeface="ＭＳ Ｐゴシック" panose="020B0600070205080204" pitchFamily="34" charset="-128"/>
              </a:rPr>
              <a:t>ija</a:t>
            </a:r>
            <a:r>
              <a:rPr lang="en-US" altLang="en-HR" sz="1800">
                <a:ea typeface="ＭＳ Ｐゴシック" panose="020B0600070205080204" pitchFamily="34" charset="-128"/>
              </a:rPr>
              <a:t>: </a:t>
            </a:r>
            <a:r>
              <a:rPr lang="hr-HR" altLang="en-HR" sz="1800">
                <a:ea typeface="ＭＳ Ｐゴシック" panose="020B0600070205080204" pitchFamily="34" charset="-128"/>
              </a:rPr>
              <a:t>Primjer</a:t>
            </a:r>
            <a:r>
              <a:rPr lang="en-US" altLang="en-HR" sz="1800">
                <a:ea typeface="ＭＳ Ｐゴシック" panose="020B0600070205080204" pitchFamily="34" charset="-128"/>
              </a:rPr>
              <a:t>:</a:t>
            </a:r>
            <a:endParaRPr lang="en-US" altLang="en-HR" sz="1800">
              <a:solidFill>
                <a:schemeClr val="bg1"/>
              </a:solidFill>
              <a:ea typeface="ＭＳ Ｐゴシック" panose="020B0600070205080204" pitchFamily="34" charset="-128"/>
            </a:endParaRPr>
          </a:p>
        </p:txBody>
      </p:sp>
      <p:sp>
        <p:nvSpPr>
          <p:cNvPr id="48131" name="Footer Placeholder 4">
            <a:extLst>
              <a:ext uri="{FF2B5EF4-FFF2-40B4-BE49-F238E27FC236}">
                <a16:creationId xmlns:a16="http://schemas.microsoft.com/office/drawing/2014/main" id="{BE6726C4-CFC5-0D1E-3B9E-C9BF6FD99AE1}"/>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hr-HR" altLang="en-HR" sz="1000">
                <a:solidFill>
                  <a:schemeClr val="bg2"/>
                </a:solidFill>
                <a:latin typeface="Helvetica" pitchFamily="2" charset="0"/>
              </a:rPr>
              <a:t>Mirko Planinić</a:t>
            </a:r>
            <a:endParaRPr lang="en-US" altLang="en-HR" sz="1400"/>
          </a:p>
        </p:txBody>
      </p:sp>
      <p:pic>
        <p:nvPicPr>
          <p:cNvPr id="48132" name="Picture 5" descr="image-294">
            <a:extLst>
              <a:ext uri="{FF2B5EF4-FFF2-40B4-BE49-F238E27FC236}">
                <a16:creationId xmlns:a16="http://schemas.microsoft.com/office/drawing/2014/main" id="{74524DC7-C367-C158-F8F2-E8C0AE819DC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43163" y="2157413"/>
            <a:ext cx="1501775"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33" name="Picture 6" descr="image-295">
            <a:extLst>
              <a:ext uri="{FF2B5EF4-FFF2-40B4-BE49-F238E27FC236}">
                <a16:creationId xmlns:a16="http://schemas.microsoft.com/office/drawing/2014/main" id="{9F14A736-9C98-64AC-FF13-26B24CF50CE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8213" y="1855788"/>
            <a:ext cx="15240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34" name="Picture 7" descr="image-296">
            <a:extLst>
              <a:ext uri="{FF2B5EF4-FFF2-40B4-BE49-F238E27FC236}">
                <a16:creationId xmlns:a16="http://schemas.microsoft.com/office/drawing/2014/main" id="{159798FA-703E-861C-1F4D-06FF94DB039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60613" y="2525713"/>
            <a:ext cx="1547812"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35" name="Picture 8" descr="image-297">
            <a:extLst>
              <a:ext uri="{FF2B5EF4-FFF2-40B4-BE49-F238E27FC236}">
                <a16:creationId xmlns:a16="http://schemas.microsoft.com/office/drawing/2014/main" id="{BDCB198A-2317-4B27-178B-3A20886BFA9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51438" y="3376613"/>
            <a:ext cx="106680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36" name="Picture 9" descr="image-298">
            <a:extLst>
              <a:ext uri="{FF2B5EF4-FFF2-40B4-BE49-F238E27FC236}">
                <a16:creationId xmlns:a16="http://schemas.microsoft.com/office/drawing/2014/main" id="{8A9DBA75-A7D5-0013-8F01-46DBD131613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27400" y="4313238"/>
            <a:ext cx="1155700"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37" name="Picture 10" descr="image-299">
            <a:extLst>
              <a:ext uri="{FF2B5EF4-FFF2-40B4-BE49-F238E27FC236}">
                <a16:creationId xmlns:a16="http://schemas.microsoft.com/office/drawing/2014/main" id="{1776F569-931F-39B9-72B4-DD58E82B4F6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27400" y="3848100"/>
            <a:ext cx="1465263"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38" name="Picture 11">
            <a:extLst>
              <a:ext uri="{FF2B5EF4-FFF2-40B4-BE49-F238E27FC236}">
                <a16:creationId xmlns:a16="http://schemas.microsoft.com/office/drawing/2014/main" id="{4CCE2256-455D-73B4-CC77-1569FF4A17F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343025" y="3717925"/>
            <a:ext cx="1666875"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a14:hiddenLine>
            </a:ext>
          </a:extLst>
        </p:spPr>
      </p:pic>
      <p:pic>
        <p:nvPicPr>
          <p:cNvPr id="48139" name="Picture 12" descr="image-300">
            <a:extLst>
              <a:ext uri="{FF2B5EF4-FFF2-40B4-BE49-F238E27FC236}">
                <a16:creationId xmlns:a16="http://schemas.microsoft.com/office/drawing/2014/main" id="{9815B59E-9E18-84FD-F078-C5EF5BDCDCB8}"/>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684838" y="5024438"/>
            <a:ext cx="2995612"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zo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546" name="Rectangle 2">
            <a:extLst>
              <a:ext uri="{FF2B5EF4-FFF2-40B4-BE49-F238E27FC236}">
                <a16:creationId xmlns:a16="http://schemas.microsoft.com/office/drawing/2014/main" id="{EF08CCE9-5DE4-BE0C-F776-FF981EFE84A0}"/>
              </a:ext>
            </a:extLst>
          </p:cNvPr>
          <p:cNvSpPr>
            <a:spLocks noGrp="1" noChangeArrowheads="1"/>
          </p:cNvSpPr>
          <p:nvPr>
            <p:ph type="title"/>
          </p:nvPr>
        </p:nvSpPr>
        <p:spPr/>
        <p:txBody>
          <a:bodyPr/>
          <a:lstStyle/>
          <a:p>
            <a:pPr eaLnBrk="1" hangingPunct="1">
              <a:defRPr/>
            </a:pPr>
            <a:r>
              <a:rPr lang="ta-IN" altLang="en-HR">
                <a:ea typeface="ＭＳ Ｐゴシック" panose="020B0600070205080204" pitchFamily="34" charset="-128"/>
              </a:rPr>
              <a:t>Najvažniji zadaci detektora</a:t>
            </a:r>
            <a:endParaRPr lang="en-US" altLang="en-HR">
              <a:ea typeface="ＭＳ Ｐゴシック" panose="020B0600070205080204" pitchFamily="34" charset="-128"/>
            </a:endParaRPr>
          </a:p>
        </p:txBody>
      </p:sp>
      <p:sp>
        <p:nvSpPr>
          <p:cNvPr id="364547" name="Rectangle 3">
            <a:extLst>
              <a:ext uri="{FF2B5EF4-FFF2-40B4-BE49-F238E27FC236}">
                <a16:creationId xmlns:a16="http://schemas.microsoft.com/office/drawing/2014/main" id="{C15D1345-25F9-2C0B-6A32-E7A5FDE72DB6}"/>
              </a:ext>
            </a:extLst>
          </p:cNvPr>
          <p:cNvSpPr>
            <a:spLocks noGrp="1" noChangeArrowheads="1"/>
          </p:cNvSpPr>
          <p:nvPr>
            <p:ph idx="1"/>
          </p:nvPr>
        </p:nvSpPr>
        <p:spPr>
          <a:xfrm>
            <a:off x="141288" y="609600"/>
            <a:ext cx="8774112" cy="12233275"/>
          </a:xfrm>
        </p:spPr>
        <p:txBody>
          <a:bodyPr/>
          <a:lstStyle/>
          <a:p>
            <a:pPr eaLnBrk="1" hangingPunct="1">
              <a:lnSpc>
                <a:spcPct val="65000"/>
              </a:lnSpc>
            </a:pPr>
            <a:r>
              <a:rPr lang="hr-HR" altLang="en-HR">
                <a:ea typeface="ＭＳ Ｐゴシック" panose="020B0600070205080204" pitchFamily="34" charset="-128"/>
              </a:rPr>
              <a:t>Najvažniji zadaci detektora</a:t>
            </a:r>
            <a:endParaRPr lang="en-US" altLang="en-HR">
              <a:ea typeface="ＭＳ Ｐゴシック" panose="020B0600070205080204" pitchFamily="34" charset="-128"/>
            </a:endParaRPr>
          </a:p>
          <a:p>
            <a:pPr lvl="1" eaLnBrk="1" hangingPunct="1">
              <a:lnSpc>
                <a:spcPct val="120000"/>
              </a:lnSpc>
            </a:pPr>
            <a:r>
              <a:rPr lang="hr-HR" altLang="en-HR">
                <a:solidFill>
                  <a:srgbClr val="FF0000"/>
                </a:solidFill>
                <a:ea typeface="ＭＳ Ｐゴシック" panose="020B0600070205080204" pitchFamily="34" charset="-128"/>
              </a:rPr>
              <a:t>Mjerenje položaja</a:t>
            </a:r>
            <a:r>
              <a:rPr lang="en-US" altLang="en-HR">
                <a:solidFill>
                  <a:srgbClr val="030000"/>
                </a:solidFill>
                <a:ea typeface="ＭＳ Ｐゴシック" panose="020B0600070205080204" pitchFamily="34" charset="-128"/>
              </a:rPr>
              <a:t>:</a:t>
            </a:r>
            <a:r>
              <a:rPr lang="hr-HR" altLang="en-HR">
                <a:solidFill>
                  <a:srgbClr val="030000"/>
                </a:solidFill>
                <a:ea typeface="ＭＳ Ｐゴシック" panose="020B0600070205080204" pitchFamily="34" charset="-128"/>
              </a:rPr>
              <a:t> Odrediti točke prolaza nabijenih čestica</a:t>
            </a:r>
            <a:r>
              <a:rPr lang="en-US" altLang="en-HR">
                <a:solidFill>
                  <a:srgbClr val="030000"/>
                </a:solidFill>
                <a:ea typeface="ＭＳ Ｐゴシック" panose="020B0600070205080204" pitchFamily="34" charset="-128"/>
              </a:rPr>
              <a:t> </a:t>
            </a:r>
            <a:r>
              <a:rPr lang="hr-HR" altLang="en-HR">
                <a:solidFill>
                  <a:srgbClr val="030000"/>
                </a:solidFill>
                <a:ea typeface="ＭＳ Ｐゴシック" panose="020B0600070205080204" pitchFamily="34" charset="-128"/>
              </a:rPr>
              <a:t>(</a:t>
            </a:r>
            <a:r>
              <a:rPr lang="hr-HR" altLang="en-US">
                <a:solidFill>
                  <a:srgbClr val="030000"/>
                </a:solidFill>
                <a:ea typeface="ＭＳ Ｐゴシック" panose="020B0600070205080204" pitchFamily="34" charset="-128"/>
              </a:rPr>
              <a:t>“</a:t>
            </a:r>
            <a:r>
              <a:rPr lang="hr-HR" altLang="en-HR">
                <a:solidFill>
                  <a:srgbClr val="030000"/>
                </a:solidFill>
                <a:ea typeface="ＭＳ Ｐゴシック" panose="020B0600070205080204" pitchFamily="34" charset="-128"/>
              </a:rPr>
              <a:t>hits</a:t>
            </a:r>
            <a:r>
              <a:rPr lang="hr-HR" altLang="en-US">
                <a:solidFill>
                  <a:srgbClr val="030000"/>
                </a:solidFill>
                <a:ea typeface="ＭＳ Ｐゴシック" panose="020B0600070205080204" pitchFamily="34" charset="-128"/>
              </a:rPr>
              <a:t>”</a:t>
            </a:r>
            <a:r>
              <a:rPr lang="hr-HR" altLang="en-HR">
                <a:solidFill>
                  <a:srgbClr val="030000"/>
                </a:solidFill>
                <a:ea typeface="ＭＳ Ｐゴシック" panose="020B0600070205080204" pitchFamily="34" charset="-128"/>
              </a:rPr>
              <a:t>)</a:t>
            </a:r>
            <a:endParaRPr lang="en-US" altLang="en-HR">
              <a:solidFill>
                <a:srgbClr val="030000"/>
              </a:solidFill>
              <a:ea typeface="ＭＳ Ｐゴシック" panose="020B0600070205080204" pitchFamily="34" charset="-128"/>
            </a:endParaRPr>
          </a:p>
          <a:p>
            <a:pPr lvl="1" eaLnBrk="1" hangingPunct="1">
              <a:lnSpc>
                <a:spcPct val="120000"/>
              </a:lnSpc>
            </a:pPr>
            <a:r>
              <a:rPr lang="en-US" altLang="en-HR">
                <a:solidFill>
                  <a:srgbClr val="FF0000"/>
                </a:solidFill>
                <a:ea typeface="ＭＳ Ｐゴシック" panose="020B0600070205080204" pitchFamily="34" charset="-128"/>
              </a:rPr>
              <a:t>Tra</a:t>
            </a:r>
            <a:r>
              <a:rPr lang="hr-HR" altLang="en-HR">
                <a:solidFill>
                  <a:srgbClr val="FF0000"/>
                </a:solidFill>
                <a:ea typeface="ＭＳ Ｐゴシック" panose="020B0600070205080204" pitchFamily="34" charset="-128"/>
              </a:rPr>
              <a:t>govi</a:t>
            </a:r>
            <a:r>
              <a:rPr lang="en-US" altLang="en-HR">
                <a:solidFill>
                  <a:srgbClr val="030000"/>
                </a:solidFill>
                <a:ea typeface="ＭＳ Ｐゴシック" panose="020B0600070205080204" pitchFamily="34" charset="-128"/>
              </a:rPr>
              <a:t>: </a:t>
            </a:r>
            <a:r>
              <a:rPr lang="hr-HR" altLang="en-HR">
                <a:solidFill>
                  <a:srgbClr val="030000"/>
                </a:solidFill>
                <a:ea typeface="ＭＳ Ｐゴシック" panose="020B0600070205080204" pitchFamily="34" charset="-128"/>
              </a:rPr>
              <a:t>rekonstrukcija putanje čestica uz upotrebu nekoliko mjerenih položaja točaka uzduž putanje </a:t>
            </a:r>
            <a:endParaRPr lang="en-US" altLang="en-HR">
              <a:solidFill>
                <a:srgbClr val="030000"/>
              </a:solidFill>
              <a:ea typeface="ＭＳ Ｐゴシック" panose="020B0600070205080204" pitchFamily="34" charset="-128"/>
            </a:endParaRPr>
          </a:p>
          <a:p>
            <a:pPr lvl="1" eaLnBrk="1" hangingPunct="1">
              <a:lnSpc>
                <a:spcPct val="120000"/>
              </a:lnSpc>
            </a:pPr>
            <a:r>
              <a:rPr lang="en-US" altLang="en-HR">
                <a:solidFill>
                  <a:srgbClr val="FF0000"/>
                </a:solidFill>
                <a:ea typeface="ＭＳ Ｐゴシック" panose="020B0600070205080204" pitchFamily="34" charset="-128"/>
              </a:rPr>
              <a:t>M</a:t>
            </a:r>
            <a:r>
              <a:rPr lang="hr-HR" altLang="en-HR">
                <a:solidFill>
                  <a:srgbClr val="FF0000"/>
                </a:solidFill>
                <a:ea typeface="ＭＳ Ｐゴシック" panose="020B0600070205080204" pitchFamily="34" charset="-128"/>
              </a:rPr>
              <a:t>jerenje impulsa</a:t>
            </a:r>
            <a:r>
              <a:rPr lang="en-US" altLang="en-HR">
                <a:solidFill>
                  <a:srgbClr val="030000"/>
                </a:solidFill>
                <a:ea typeface="ＭＳ Ｐゴシック" panose="020B0600070205080204" pitchFamily="34" charset="-128"/>
              </a:rPr>
              <a:t>:</a:t>
            </a:r>
            <a:r>
              <a:rPr lang="hr-HR" altLang="en-HR">
                <a:solidFill>
                  <a:srgbClr val="030000"/>
                </a:solidFill>
                <a:ea typeface="ＭＳ Ｐゴシック" panose="020B0600070205080204" pitchFamily="34" charset="-128"/>
              </a:rPr>
              <a:t> Mjerenje impulsa nabijenih čestica unutar magnetskog polja iz rekonstrukcije zakrivljenosti putanje</a:t>
            </a:r>
            <a:endParaRPr lang="en-US" altLang="en-HR">
              <a:solidFill>
                <a:srgbClr val="030000"/>
              </a:solidFill>
              <a:ea typeface="ＭＳ Ｐゴシック" panose="020B0600070205080204" pitchFamily="34" charset="-128"/>
            </a:endParaRPr>
          </a:p>
          <a:p>
            <a:pPr lvl="1" eaLnBrk="1" hangingPunct="1">
              <a:lnSpc>
                <a:spcPct val="120000"/>
              </a:lnSpc>
            </a:pPr>
            <a:r>
              <a:rPr lang="hr-HR" altLang="en-HR">
                <a:solidFill>
                  <a:srgbClr val="FF0000"/>
                </a:solidFill>
                <a:ea typeface="ＭＳ Ｐゴシック" panose="020B0600070205080204" pitchFamily="34" charset="-128"/>
              </a:rPr>
              <a:t>Mjerenje energije</a:t>
            </a:r>
            <a:r>
              <a:rPr lang="en-US" altLang="en-HR">
                <a:solidFill>
                  <a:srgbClr val="030000"/>
                </a:solidFill>
                <a:ea typeface="ＭＳ Ｐゴシック" panose="020B0600070205080204" pitchFamily="34" charset="-128"/>
              </a:rPr>
              <a:t>:</a:t>
            </a:r>
            <a:r>
              <a:rPr lang="hr-HR" altLang="en-HR">
                <a:solidFill>
                  <a:srgbClr val="030000"/>
                </a:solidFill>
                <a:ea typeface="ＭＳ Ｐゴシック" panose="020B0600070205080204" pitchFamily="34" charset="-128"/>
              </a:rPr>
              <a:t> Deponiranje energije čestice u dijelu detektora</a:t>
            </a:r>
            <a:r>
              <a:rPr lang="en-US" altLang="en-HR">
                <a:solidFill>
                  <a:srgbClr val="030000"/>
                </a:solidFill>
                <a:ea typeface="ＭＳ Ｐゴシック" panose="020B0600070205080204" pitchFamily="34" charset="-128"/>
              </a:rPr>
              <a:t> </a:t>
            </a:r>
          </a:p>
          <a:p>
            <a:pPr lvl="1" eaLnBrk="1" hangingPunct="1">
              <a:lnSpc>
                <a:spcPct val="120000"/>
              </a:lnSpc>
            </a:pPr>
            <a:r>
              <a:rPr lang="hr-HR" altLang="en-HR">
                <a:solidFill>
                  <a:srgbClr val="FF0000"/>
                </a:solidFill>
                <a:ea typeface="ＭＳ Ｐゴシック" panose="020B0600070205080204" pitchFamily="34" charset="-128"/>
              </a:rPr>
              <a:t>Identifikacija čestica</a:t>
            </a:r>
            <a:r>
              <a:rPr lang="en-US" altLang="en-HR">
                <a:solidFill>
                  <a:srgbClr val="030000"/>
                </a:solidFill>
                <a:ea typeface="ＭＳ Ｐゴシック" panose="020B0600070205080204" pitchFamily="34" charset="-128"/>
              </a:rPr>
              <a:t>: Mas</a:t>
            </a:r>
            <a:r>
              <a:rPr lang="hr-HR" altLang="en-HR">
                <a:solidFill>
                  <a:srgbClr val="030000"/>
                </a:solidFill>
                <a:ea typeface="ＭＳ Ｐゴシック" panose="020B0600070205080204" pitchFamily="34" charset="-128"/>
              </a:rPr>
              <a:t>a</a:t>
            </a:r>
            <a:r>
              <a:rPr lang="en-US" altLang="en-HR">
                <a:solidFill>
                  <a:srgbClr val="030000"/>
                </a:solidFill>
                <a:ea typeface="ＭＳ Ｐゴシック" panose="020B0600070205080204" pitchFamily="34" charset="-128"/>
              </a:rPr>
              <a:t> </a:t>
            </a:r>
            <a:r>
              <a:rPr lang="hr-HR" altLang="en-HR">
                <a:solidFill>
                  <a:srgbClr val="030000"/>
                </a:solidFill>
                <a:ea typeface="ＭＳ Ｐゴシック" panose="020B0600070205080204" pitchFamily="34" charset="-128"/>
              </a:rPr>
              <a:t>i</a:t>
            </a:r>
            <a:r>
              <a:rPr lang="en-US" altLang="en-HR">
                <a:solidFill>
                  <a:srgbClr val="030000"/>
                </a:solidFill>
                <a:ea typeface="ＭＳ Ｐゴシック" panose="020B0600070205080204" pitchFamily="34" charset="-128"/>
              </a:rPr>
              <a:t> </a:t>
            </a:r>
            <a:r>
              <a:rPr lang="hr-HR" altLang="en-HR">
                <a:solidFill>
                  <a:srgbClr val="030000"/>
                </a:solidFill>
                <a:ea typeface="ＭＳ Ｐゴシック" panose="020B0600070205080204" pitchFamily="34" charset="-128"/>
              </a:rPr>
              <a:t>vrijeme proleta </a:t>
            </a:r>
            <a:endParaRPr lang="en-US" altLang="en-HR">
              <a:solidFill>
                <a:srgbClr val="030000"/>
              </a:solidFill>
              <a:ea typeface="ＭＳ Ｐゴシック" panose="020B0600070205080204" pitchFamily="34" charset="-128"/>
            </a:endParaRPr>
          </a:p>
          <a:p>
            <a:pPr lvl="1" eaLnBrk="1" hangingPunct="1">
              <a:lnSpc>
                <a:spcPct val="120000"/>
              </a:lnSpc>
            </a:pPr>
            <a:r>
              <a:rPr lang="hr-HR" altLang="en-HR">
                <a:solidFill>
                  <a:srgbClr val="FF0000"/>
                </a:solidFill>
                <a:ea typeface="ＭＳ Ｐゴシック" panose="020B0600070205080204" pitchFamily="34" charset="-128"/>
              </a:rPr>
              <a:t>Određivanje naboja čestice</a:t>
            </a:r>
            <a:r>
              <a:rPr lang="en-US" altLang="en-HR">
                <a:solidFill>
                  <a:srgbClr val="030000"/>
                </a:solidFill>
                <a:ea typeface="ＭＳ Ｐゴシック" panose="020B0600070205080204" pitchFamily="34" charset="-128"/>
              </a:rPr>
              <a:t>: </a:t>
            </a:r>
            <a:r>
              <a:rPr lang="hr-HR" altLang="en-HR">
                <a:solidFill>
                  <a:srgbClr val="030000"/>
                </a:solidFill>
                <a:ea typeface="ＭＳ Ｐゴシック" panose="020B0600070205080204" pitchFamily="34" charset="-128"/>
              </a:rPr>
              <a:t>Zakrivljenost nabijenih čestica u magnetskom polju</a:t>
            </a:r>
            <a:endParaRPr lang="en-US" altLang="en-HR">
              <a:solidFill>
                <a:srgbClr val="030000"/>
              </a:solidFill>
              <a:ea typeface="ＭＳ Ｐゴシック" panose="020B0600070205080204" pitchFamily="34" charset="-128"/>
            </a:endParaRPr>
          </a:p>
          <a:p>
            <a:pPr lvl="1" eaLnBrk="1" hangingPunct="1">
              <a:lnSpc>
                <a:spcPct val="120000"/>
              </a:lnSpc>
            </a:pPr>
            <a:r>
              <a:rPr lang="hr-HR" altLang="en-HR">
                <a:solidFill>
                  <a:srgbClr val="FF0000"/>
                </a:solidFill>
                <a:ea typeface="ＭＳ Ｐゴシック" panose="020B0600070205080204" pitchFamily="34" charset="-128"/>
              </a:rPr>
              <a:t>Okidanje (trigger)</a:t>
            </a:r>
            <a:r>
              <a:rPr lang="en-US" altLang="en-HR">
                <a:solidFill>
                  <a:srgbClr val="030000"/>
                </a:solidFill>
                <a:ea typeface="ＭＳ Ｐゴシック" panose="020B0600070205080204" pitchFamily="34" charset="-128"/>
              </a:rPr>
              <a:t>: </a:t>
            </a:r>
            <a:r>
              <a:rPr lang="hr-HR" altLang="en-HR">
                <a:solidFill>
                  <a:srgbClr val="030000"/>
                </a:solidFill>
                <a:ea typeface="ＭＳ Ｐゴシック" panose="020B0600070205080204" pitchFamily="34" charset="-128"/>
              </a:rPr>
              <a:t>Okidanje detektora na </a:t>
            </a:r>
            <a:r>
              <a:rPr lang="hr-HR" altLang="en-US">
                <a:solidFill>
                  <a:srgbClr val="030000"/>
                </a:solidFill>
                <a:ea typeface="ＭＳ Ｐゴシック" panose="020B0600070205080204" pitchFamily="34" charset="-128"/>
              </a:rPr>
              <a:t>“</a:t>
            </a:r>
            <a:r>
              <a:rPr lang="hr-HR" altLang="en-HR">
                <a:solidFill>
                  <a:srgbClr val="030000"/>
                </a:solidFill>
                <a:ea typeface="ＭＳ Ｐゴシック" panose="020B0600070205080204" pitchFamily="34" charset="-128"/>
              </a:rPr>
              <a:t>zanimljivim</a:t>
            </a:r>
            <a:r>
              <a:rPr lang="hr-HR" altLang="en-US">
                <a:solidFill>
                  <a:srgbClr val="030000"/>
                </a:solidFill>
                <a:ea typeface="ＭＳ Ｐゴシック" panose="020B0600070205080204" pitchFamily="34" charset="-128"/>
              </a:rPr>
              <a:t>”</a:t>
            </a:r>
            <a:r>
              <a:rPr lang="hr-HR" altLang="en-HR">
                <a:solidFill>
                  <a:srgbClr val="030000"/>
                </a:solidFill>
                <a:ea typeface="ＭＳ Ｐゴシック" panose="020B0600070205080204" pitchFamily="34" charset="-128"/>
              </a:rPr>
              <a:t> događajima</a:t>
            </a:r>
            <a:endParaRPr lang="en-US" altLang="en-HR">
              <a:solidFill>
                <a:srgbClr val="030000"/>
              </a:solidFill>
              <a:ea typeface="ＭＳ Ｐゴシック" panose="020B0600070205080204" pitchFamily="34" charset="-128"/>
            </a:endParaRPr>
          </a:p>
          <a:p>
            <a:pPr lvl="1" eaLnBrk="1" hangingPunct="1">
              <a:lnSpc>
                <a:spcPct val="120000"/>
              </a:lnSpc>
            </a:pPr>
            <a:r>
              <a:rPr lang="en-US" altLang="en-HR">
                <a:solidFill>
                  <a:srgbClr val="FF0000"/>
                </a:solidFill>
                <a:ea typeface="ＭＳ Ｐゴシック" panose="020B0600070205080204" pitchFamily="34" charset="-128"/>
              </a:rPr>
              <a:t>Data acquisition</a:t>
            </a:r>
            <a:r>
              <a:rPr lang="en-US" altLang="en-HR">
                <a:solidFill>
                  <a:srgbClr val="030000"/>
                </a:solidFill>
                <a:ea typeface="ＭＳ Ｐゴシック" panose="020B0600070205080204" pitchFamily="34" charset="-128"/>
              </a:rPr>
              <a:t>: </a:t>
            </a:r>
            <a:r>
              <a:rPr lang="hr-HR" altLang="en-HR">
                <a:solidFill>
                  <a:srgbClr val="030000"/>
                </a:solidFill>
                <a:ea typeface="ＭＳ Ｐゴシック" panose="020B0600070205080204" pitchFamily="34" charset="-128"/>
              </a:rPr>
              <a:t>Isčitavanje </a:t>
            </a:r>
            <a:r>
              <a:rPr lang="hr-HR" altLang="en-US">
                <a:solidFill>
                  <a:srgbClr val="030000"/>
                </a:solidFill>
                <a:ea typeface="ＭＳ Ｐゴシック" panose="020B0600070205080204" pitchFamily="34" charset="-128"/>
              </a:rPr>
              <a:t>“</a:t>
            </a:r>
            <a:r>
              <a:rPr lang="hr-HR" altLang="en-HR">
                <a:solidFill>
                  <a:srgbClr val="030000"/>
                </a:solidFill>
                <a:ea typeface="ＭＳ Ｐゴシック" panose="020B0600070205080204" pitchFamily="34" charset="-128"/>
              </a:rPr>
              <a:t>događaja</a:t>
            </a:r>
            <a:r>
              <a:rPr lang="hr-HR" altLang="en-US">
                <a:solidFill>
                  <a:srgbClr val="030000"/>
                </a:solidFill>
                <a:ea typeface="ＭＳ Ｐゴシック" panose="020B0600070205080204" pitchFamily="34" charset="-128"/>
              </a:rPr>
              <a:t>”</a:t>
            </a:r>
            <a:r>
              <a:rPr lang="hr-HR" altLang="en-HR">
                <a:solidFill>
                  <a:srgbClr val="030000"/>
                </a:solidFill>
                <a:ea typeface="ＭＳ Ｐゴシック" panose="020B0600070205080204" pitchFamily="34" charset="-128"/>
              </a:rPr>
              <a:t> i spremanje nakon okidanja</a:t>
            </a:r>
            <a:endParaRPr lang="en-US" altLang="en-HR" sz="1600">
              <a:ea typeface="ＭＳ Ｐゴシック" panose="020B0600070205080204" pitchFamily="34" charset="-128"/>
            </a:endParaRPr>
          </a:p>
        </p:txBody>
      </p:sp>
      <p:sp>
        <p:nvSpPr>
          <p:cNvPr id="50179" name="Footer Placeholder 4">
            <a:extLst>
              <a:ext uri="{FF2B5EF4-FFF2-40B4-BE49-F238E27FC236}">
                <a16:creationId xmlns:a16="http://schemas.microsoft.com/office/drawing/2014/main" id="{CAA36D77-33E5-B92F-9C07-EC3D693C60A2}"/>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hr-HR" altLang="en-HR" sz="1000">
                <a:solidFill>
                  <a:schemeClr val="bg2"/>
                </a:solidFill>
                <a:latin typeface="Helvetica" pitchFamily="2" charset="0"/>
              </a:rPr>
              <a:t>Mirko Planinić</a:t>
            </a:r>
            <a:endParaRPr lang="en-US" altLang="en-HR" sz="1400"/>
          </a:p>
        </p:txBody>
      </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64547">
                                            <p:txEl>
                                              <p:pRg st="0" end="0"/>
                                            </p:txEl>
                                          </p:spTgt>
                                        </p:tgtEl>
                                        <p:attrNameLst>
                                          <p:attrName>style.visibility</p:attrName>
                                        </p:attrNameLst>
                                      </p:cBhvr>
                                      <p:to>
                                        <p:strVal val="visible"/>
                                      </p:to>
                                    </p:set>
                                    <p:animEffect transition="in" filter="blinds(horizontal)">
                                      <p:cBhvr>
                                        <p:cTn id="7" dur="500"/>
                                        <p:tgtEl>
                                          <p:spTgt spid="36454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364547">
                                            <p:txEl>
                                              <p:pRg st="1" end="1"/>
                                            </p:txEl>
                                          </p:spTgt>
                                        </p:tgtEl>
                                        <p:attrNameLst>
                                          <p:attrName>style.visibility</p:attrName>
                                        </p:attrNameLst>
                                      </p:cBhvr>
                                      <p:to>
                                        <p:strVal val="visible"/>
                                      </p:to>
                                    </p:set>
                                    <p:animEffect transition="in" filter="blinds(horizontal)">
                                      <p:cBhvr>
                                        <p:cTn id="12" dur="500"/>
                                        <p:tgtEl>
                                          <p:spTgt spid="36454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364547">
                                            <p:txEl>
                                              <p:pRg st="2" end="2"/>
                                            </p:txEl>
                                          </p:spTgt>
                                        </p:tgtEl>
                                        <p:attrNameLst>
                                          <p:attrName>style.visibility</p:attrName>
                                        </p:attrNameLst>
                                      </p:cBhvr>
                                      <p:to>
                                        <p:strVal val="visible"/>
                                      </p:to>
                                    </p:set>
                                    <p:animEffect transition="in" filter="blinds(horizontal)">
                                      <p:cBhvr>
                                        <p:cTn id="17" dur="500"/>
                                        <p:tgtEl>
                                          <p:spTgt spid="364547">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364547">
                                            <p:txEl>
                                              <p:pRg st="3" end="3"/>
                                            </p:txEl>
                                          </p:spTgt>
                                        </p:tgtEl>
                                        <p:attrNameLst>
                                          <p:attrName>style.visibility</p:attrName>
                                        </p:attrNameLst>
                                      </p:cBhvr>
                                      <p:to>
                                        <p:strVal val="visible"/>
                                      </p:to>
                                    </p:set>
                                    <p:animEffect transition="in" filter="blinds(horizontal)">
                                      <p:cBhvr>
                                        <p:cTn id="22" dur="500"/>
                                        <p:tgtEl>
                                          <p:spTgt spid="364547">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364547">
                                            <p:txEl>
                                              <p:pRg st="4" end="4"/>
                                            </p:txEl>
                                          </p:spTgt>
                                        </p:tgtEl>
                                        <p:attrNameLst>
                                          <p:attrName>style.visibility</p:attrName>
                                        </p:attrNameLst>
                                      </p:cBhvr>
                                      <p:to>
                                        <p:strVal val="visible"/>
                                      </p:to>
                                    </p:set>
                                    <p:animEffect transition="in" filter="blinds(horizontal)">
                                      <p:cBhvr>
                                        <p:cTn id="27" dur="500"/>
                                        <p:tgtEl>
                                          <p:spTgt spid="364547">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nodeType="clickEffect">
                                  <p:stCondLst>
                                    <p:cond delay="0"/>
                                  </p:stCondLst>
                                  <p:childTnLst>
                                    <p:set>
                                      <p:cBhvr>
                                        <p:cTn id="31" dur="1" fill="hold">
                                          <p:stCondLst>
                                            <p:cond delay="0"/>
                                          </p:stCondLst>
                                        </p:cTn>
                                        <p:tgtEl>
                                          <p:spTgt spid="364547">
                                            <p:txEl>
                                              <p:pRg st="5" end="5"/>
                                            </p:txEl>
                                          </p:spTgt>
                                        </p:tgtEl>
                                        <p:attrNameLst>
                                          <p:attrName>style.visibility</p:attrName>
                                        </p:attrNameLst>
                                      </p:cBhvr>
                                      <p:to>
                                        <p:strVal val="visible"/>
                                      </p:to>
                                    </p:set>
                                    <p:animEffect transition="in" filter="blinds(horizontal)">
                                      <p:cBhvr>
                                        <p:cTn id="32" dur="500"/>
                                        <p:tgtEl>
                                          <p:spTgt spid="364547">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nodeType="clickEffect">
                                  <p:stCondLst>
                                    <p:cond delay="0"/>
                                  </p:stCondLst>
                                  <p:childTnLst>
                                    <p:set>
                                      <p:cBhvr>
                                        <p:cTn id="36" dur="1" fill="hold">
                                          <p:stCondLst>
                                            <p:cond delay="0"/>
                                          </p:stCondLst>
                                        </p:cTn>
                                        <p:tgtEl>
                                          <p:spTgt spid="364547">
                                            <p:txEl>
                                              <p:pRg st="6" end="6"/>
                                            </p:txEl>
                                          </p:spTgt>
                                        </p:tgtEl>
                                        <p:attrNameLst>
                                          <p:attrName>style.visibility</p:attrName>
                                        </p:attrNameLst>
                                      </p:cBhvr>
                                      <p:to>
                                        <p:strVal val="visible"/>
                                      </p:to>
                                    </p:set>
                                    <p:animEffect transition="in" filter="blinds(horizontal)">
                                      <p:cBhvr>
                                        <p:cTn id="37" dur="500"/>
                                        <p:tgtEl>
                                          <p:spTgt spid="364547">
                                            <p:txEl>
                                              <p:pRg st="6" end="6"/>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nodeType="clickEffect">
                                  <p:stCondLst>
                                    <p:cond delay="0"/>
                                  </p:stCondLst>
                                  <p:childTnLst>
                                    <p:set>
                                      <p:cBhvr>
                                        <p:cTn id="41" dur="1" fill="hold">
                                          <p:stCondLst>
                                            <p:cond delay="0"/>
                                          </p:stCondLst>
                                        </p:cTn>
                                        <p:tgtEl>
                                          <p:spTgt spid="364547">
                                            <p:txEl>
                                              <p:pRg st="7" end="7"/>
                                            </p:txEl>
                                          </p:spTgt>
                                        </p:tgtEl>
                                        <p:attrNameLst>
                                          <p:attrName>style.visibility</p:attrName>
                                        </p:attrNameLst>
                                      </p:cBhvr>
                                      <p:to>
                                        <p:strVal val="visible"/>
                                      </p:to>
                                    </p:set>
                                    <p:animEffect transition="in" filter="blinds(horizontal)">
                                      <p:cBhvr>
                                        <p:cTn id="42" dur="500"/>
                                        <p:tgtEl>
                                          <p:spTgt spid="364547">
                                            <p:txEl>
                                              <p:pRg st="7" end="7"/>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 presetClass="entr" presetSubtype="10" fill="hold" nodeType="clickEffect">
                                  <p:stCondLst>
                                    <p:cond delay="0"/>
                                  </p:stCondLst>
                                  <p:childTnLst>
                                    <p:set>
                                      <p:cBhvr>
                                        <p:cTn id="46" dur="1" fill="hold">
                                          <p:stCondLst>
                                            <p:cond delay="0"/>
                                          </p:stCondLst>
                                        </p:cTn>
                                        <p:tgtEl>
                                          <p:spTgt spid="364547">
                                            <p:txEl>
                                              <p:pRg st="8" end="8"/>
                                            </p:txEl>
                                          </p:spTgt>
                                        </p:tgtEl>
                                        <p:attrNameLst>
                                          <p:attrName>style.visibility</p:attrName>
                                        </p:attrNameLst>
                                      </p:cBhvr>
                                      <p:to>
                                        <p:strVal val="visible"/>
                                      </p:to>
                                    </p:set>
                                    <p:animEffect transition="in" filter="blinds(horizontal)">
                                      <p:cBhvr>
                                        <p:cTn id="47" dur="500"/>
                                        <p:tgtEl>
                                          <p:spTgt spid="364547">
                                            <p:txEl>
                                              <p:pRg st="8" end="8"/>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 presetClass="entr" presetSubtype="0" fill="hold" nodeType="clickEffect">
                                  <p:stCondLst>
                                    <p:cond delay="0"/>
                                  </p:stCondLst>
                                  <p:childTnLst>
                                    <p:set>
                                      <p:cBhvr>
                                        <p:cTn id="51" dur="1" fill="hold">
                                          <p:stCondLst>
                                            <p:cond delay="0"/>
                                          </p:stCondLst>
                                        </p:cTn>
                                        <p:tgtEl>
                                          <p:spTgt spid="364547">
                                            <p:txEl>
                                              <p:pRg st="0" end="0"/>
                                            </p:txEl>
                                          </p:spTgt>
                                        </p:tgtEl>
                                        <p:attrNameLst>
                                          <p:attrName>style.visibility</p:attrName>
                                        </p:attrNameLst>
                                      </p:cBhvr>
                                      <p:to>
                                        <p:strVal val="visible"/>
                                      </p:to>
                                    </p:set>
                                  </p:childTnLst>
                                </p:cTn>
                              </p:par>
                              <p:par>
                                <p:cTn id="52" presetID="1" presetClass="entr" presetSubtype="0" fill="hold" nodeType="withEffect">
                                  <p:stCondLst>
                                    <p:cond delay="0"/>
                                  </p:stCondLst>
                                  <p:childTnLst>
                                    <p:set>
                                      <p:cBhvr>
                                        <p:cTn id="53" dur="1" fill="hold">
                                          <p:stCondLst>
                                            <p:cond delay="0"/>
                                          </p:stCondLst>
                                        </p:cTn>
                                        <p:tgtEl>
                                          <p:spTgt spid="364547">
                                            <p:txEl>
                                              <p:pRg st="1" end="1"/>
                                            </p:txEl>
                                          </p:spTgt>
                                        </p:tgtEl>
                                        <p:attrNameLst>
                                          <p:attrName>style.visibility</p:attrName>
                                        </p:attrNameLst>
                                      </p:cBhvr>
                                      <p:to>
                                        <p:strVal val="visible"/>
                                      </p:to>
                                    </p:set>
                                  </p:childTnLst>
                                </p:cTn>
                              </p:par>
                              <p:par>
                                <p:cTn id="54" presetID="1" presetClass="entr" presetSubtype="0" fill="hold" nodeType="withEffect">
                                  <p:stCondLst>
                                    <p:cond delay="0"/>
                                  </p:stCondLst>
                                  <p:childTnLst>
                                    <p:set>
                                      <p:cBhvr>
                                        <p:cTn id="55" dur="1" fill="hold">
                                          <p:stCondLst>
                                            <p:cond delay="0"/>
                                          </p:stCondLst>
                                        </p:cTn>
                                        <p:tgtEl>
                                          <p:spTgt spid="364547">
                                            <p:txEl>
                                              <p:pRg st="2" end="2"/>
                                            </p:txEl>
                                          </p:spTgt>
                                        </p:tgtEl>
                                        <p:attrNameLst>
                                          <p:attrName>style.visibility</p:attrName>
                                        </p:attrNameLst>
                                      </p:cBhvr>
                                      <p:to>
                                        <p:strVal val="visible"/>
                                      </p:to>
                                    </p:set>
                                  </p:childTnLst>
                                </p:cTn>
                              </p:par>
                              <p:par>
                                <p:cTn id="56" presetID="1" presetClass="entr" presetSubtype="0" fill="hold" nodeType="withEffect">
                                  <p:stCondLst>
                                    <p:cond delay="0"/>
                                  </p:stCondLst>
                                  <p:childTnLst>
                                    <p:set>
                                      <p:cBhvr>
                                        <p:cTn id="57" dur="1" fill="hold">
                                          <p:stCondLst>
                                            <p:cond delay="0"/>
                                          </p:stCondLst>
                                        </p:cTn>
                                        <p:tgtEl>
                                          <p:spTgt spid="364547">
                                            <p:txEl>
                                              <p:pRg st="3" end="3"/>
                                            </p:txEl>
                                          </p:spTgt>
                                        </p:tgtEl>
                                        <p:attrNameLst>
                                          <p:attrName>style.visibility</p:attrName>
                                        </p:attrNameLst>
                                      </p:cBhvr>
                                      <p:to>
                                        <p:strVal val="visible"/>
                                      </p:to>
                                    </p:set>
                                  </p:childTnLst>
                                </p:cTn>
                              </p:par>
                              <p:par>
                                <p:cTn id="58" presetID="1" presetClass="entr" presetSubtype="0" fill="hold" nodeType="withEffect">
                                  <p:stCondLst>
                                    <p:cond delay="0"/>
                                  </p:stCondLst>
                                  <p:childTnLst>
                                    <p:set>
                                      <p:cBhvr>
                                        <p:cTn id="59" dur="1" fill="hold">
                                          <p:stCondLst>
                                            <p:cond delay="0"/>
                                          </p:stCondLst>
                                        </p:cTn>
                                        <p:tgtEl>
                                          <p:spTgt spid="364547">
                                            <p:txEl>
                                              <p:pRg st="4" end="4"/>
                                            </p:txEl>
                                          </p:spTgt>
                                        </p:tgtEl>
                                        <p:attrNameLst>
                                          <p:attrName>style.visibility</p:attrName>
                                        </p:attrNameLst>
                                      </p:cBhvr>
                                      <p:to>
                                        <p:strVal val="visible"/>
                                      </p:to>
                                    </p:set>
                                  </p:childTnLst>
                                </p:cTn>
                              </p:par>
                              <p:par>
                                <p:cTn id="60" presetID="1" presetClass="entr" presetSubtype="0" fill="hold" nodeType="withEffect">
                                  <p:stCondLst>
                                    <p:cond delay="0"/>
                                  </p:stCondLst>
                                  <p:childTnLst>
                                    <p:set>
                                      <p:cBhvr>
                                        <p:cTn id="61" dur="1" fill="hold">
                                          <p:stCondLst>
                                            <p:cond delay="0"/>
                                          </p:stCondLst>
                                        </p:cTn>
                                        <p:tgtEl>
                                          <p:spTgt spid="364547">
                                            <p:txEl>
                                              <p:pRg st="5" end="5"/>
                                            </p:txEl>
                                          </p:spTgt>
                                        </p:tgtEl>
                                        <p:attrNameLst>
                                          <p:attrName>style.visibility</p:attrName>
                                        </p:attrNameLst>
                                      </p:cBhvr>
                                      <p:to>
                                        <p:strVal val="visible"/>
                                      </p:to>
                                    </p:set>
                                  </p:childTnLst>
                                </p:cTn>
                              </p:par>
                              <p:par>
                                <p:cTn id="62" presetID="1" presetClass="entr" presetSubtype="0" fill="hold" nodeType="withEffect">
                                  <p:stCondLst>
                                    <p:cond delay="0"/>
                                  </p:stCondLst>
                                  <p:childTnLst>
                                    <p:set>
                                      <p:cBhvr>
                                        <p:cTn id="63" dur="1" fill="hold">
                                          <p:stCondLst>
                                            <p:cond delay="0"/>
                                          </p:stCondLst>
                                        </p:cTn>
                                        <p:tgtEl>
                                          <p:spTgt spid="364547">
                                            <p:txEl>
                                              <p:pRg st="6" end="6"/>
                                            </p:txEl>
                                          </p:spTgt>
                                        </p:tgtEl>
                                        <p:attrNameLst>
                                          <p:attrName>style.visibility</p:attrName>
                                        </p:attrNameLst>
                                      </p:cBhvr>
                                      <p:to>
                                        <p:strVal val="visible"/>
                                      </p:to>
                                    </p:set>
                                  </p:childTnLst>
                                </p:cTn>
                              </p:par>
                              <p:par>
                                <p:cTn id="64" presetID="1" presetClass="entr" presetSubtype="0" fill="hold" nodeType="withEffect">
                                  <p:stCondLst>
                                    <p:cond delay="0"/>
                                  </p:stCondLst>
                                  <p:childTnLst>
                                    <p:set>
                                      <p:cBhvr>
                                        <p:cTn id="65" dur="1" fill="hold">
                                          <p:stCondLst>
                                            <p:cond delay="0"/>
                                          </p:stCondLst>
                                        </p:cTn>
                                        <p:tgtEl>
                                          <p:spTgt spid="364547">
                                            <p:txEl>
                                              <p:pRg st="7" end="7"/>
                                            </p:txEl>
                                          </p:spTgt>
                                        </p:tgtEl>
                                        <p:attrNameLst>
                                          <p:attrName>style.visibility</p:attrName>
                                        </p:attrNameLst>
                                      </p:cBhvr>
                                      <p:to>
                                        <p:strVal val="visible"/>
                                      </p:to>
                                    </p:set>
                                  </p:childTnLst>
                                </p:cTn>
                              </p:par>
                              <p:par>
                                <p:cTn id="66" presetID="1" presetClass="entr" presetSubtype="0" fill="hold" nodeType="withEffect">
                                  <p:stCondLst>
                                    <p:cond delay="0"/>
                                  </p:stCondLst>
                                  <p:childTnLst>
                                    <p:set>
                                      <p:cBhvr>
                                        <p:cTn id="67" dur="1" fill="hold">
                                          <p:stCondLst>
                                            <p:cond delay="0"/>
                                          </p:stCondLst>
                                        </p:cTn>
                                        <p:tgtEl>
                                          <p:spTgt spid="36454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4547" grpId="0" build="p"/>
      <p:bldP spid="364547" grpId="1" build="p"/>
    </p:bldLst>
  </p:timing>
</p:sld>
</file>

<file path=ppt/tags/tag1.xml><?xml version="1.0" encoding="utf-8"?>
<p:tagLst xmlns:a="http://schemas.openxmlformats.org/drawingml/2006/main" xmlns:r="http://schemas.openxmlformats.org/officeDocument/2006/relationships" xmlns:p="http://schemas.openxmlformats.org/presentationml/2006/main">
  <p:tag name="PPTVERSION" val="XP"/>
  <p:tag name="ISGAMESHOW" val="False"/>
</p:tagLst>
</file>

<file path=ppt/tags/tag2.xml><?xml version="1.0" encoding="utf-8"?>
<p:tagLst xmlns:a="http://schemas.openxmlformats.org/drawingml/2006/main" xmlns:r="http://schemas.openxmlformats.org/officeDocument/2006/relationships" xmlns:p="http://schemas.openxmlformats.org/presentationml/2006/main">
  <p:tag name="VERSION" val="5.00"/>
  <p:tag name="QUESTIONNAME" val="Konceptualno pitanje 4"/>
  <p:tag name="QUESTIONTYPE" val=" 0"/>
  <p:tag name="QUESTIONCHOICES" val=" 4"/>
  <p:tag name="QUESTIONANSWER" val="Ništa"/>
  <p:tag name="QUESTIONDIFFICULTY" val=" 0"/>
  <p:tag name="QUESTIONPOINTS" val=" 1"/>
  <p:tag name="QUESTIONCHANCES" val=" 1"/>
  <p:tag name="QUESTIONTIMER" val="00:30"/>
  <p:tag name="QUESTIONCHOICESTYPE" val=" 1"/>
  <p:tag name="QUESTIONCHARTTYPE" val="0"/>
  <p:tag name="MANUALQUESTIONSTART" val="No"/>
  <p:tag name="QUESTIONANSWEROPTIONS" val=" 0"/>
</p:tagLst>
</file>

<file path=ppt/tags/tag3.xml><?xml version="1.0" encoding="utf-8"?>
<p:tagLst xmlns:a="http://schemas.openxmlformats.org/drawingml/2006/main" xmlns:r="http://schemas.openxmlformats.org/officeDocument/2006/relationships" xmlns:p="http://schemas.openxmlformats.org/presentationml/2006/main">
  <p:tag name="VERSION" val="5.00"/>
  <p:tag name="QUESTIONNAME" val="Konceptualno pitanje 4"/>
  <p:tag name="QUESTIONTYPE" val=" 0"/>
  <p:tag name="QUESTIONCHOICES" val=" 4"/>
  <p:tag name="QUESTIONANSWER" val="Ništa"/>
  <p:tag name="QUESTIONDIFFICULTY" val=" 0"/>
  <p:tag name="QUESTIONPOINTS" val=" 1"/>
  <p:tag name="QUESTIONCHANCES" val=" 1"/>
  <p:tag name="QUESTIONTIMER" val="00:30"/>
  <p:tag name="QUESTIONCHOICESTYPE" val=" 1"/>
  <p:tag name="QUESTIONCHARTTYPE" val="0"/>
  <p:tag name="MANUALQUESTIONSTART" val="No"/>
  <p:tag name="QUESTIONANSWEROPTIONS" val=" 0"/>
</p:tagLst>
</file>

<file path=ppt/theme/theme1.xml><?xml version="1.0" encoding="utf-8"?>
<a:theme xmlns:a="http://schemas.openxmlformats.org/drawingml/2006/main" name="Temamirko">
  <a:themeElements>
    <a:clrScheme name="Whirlpool 1">
      <a:dk1>
        <a:srgbClr val="000066"/>
      </a:dk1>
      <a:lt1>
        <a:srgbClr val="CCECFF"/>
      </a:lt1>
      <a:dk2>
        <a:srgbClr val="0000CC"/>
      </a:dk2>
      <a:lt2>
        <a:srgbClr val="CCFFFF"/>
      </a:lt2>
      <a:accent1>
        <a:srgbClr val="CC99FF"/>
      </a:accent1>
      <a:accent2>
        <a:srgbClr val="9999FF"/>
      </a:accent2>
      <a:accent3>
        <a:srgbClr val="AAAAE2"/>
      </a:accent3>
      <a:accent4>
        <a:srgbClr val="AEC9DA"/>
      </a:accent4>
      <a:accent5>
        <a:srgbClr val="E2CAFF"/>
      </a:accent5>
      <a:accent6>
        <a:srgbClr val="8A8AE7"/>
      </a:accent6>
      <a:hlink>
        <a:srgbClr val="99CCFF"/>
      </a:hlink>
      <a:folHlink>
        <a:srgbClr val="0066FF"/>
      </a:folHlink>
    </a:clrScheme>
    <a:fontScheme name="Whirlpool">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rgbClr val="003300"/>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rgbClr val="003300"/>
            </a:solidFill>
            <a:effectLst/>
            <a:latin typeface="Times New Roman" pitchFamily="18" charset="0"/>
          </a:defRPr>
        </a:defPPr>
      </a:lstStyle>
    </a:lnDef>
  </a:objectDefaults>
  <a:extraClrSchemeLst>
    <a:extraClrScheme>
      <a:clrScheme name="Whirlpool 1">
        <a:dk1>
          <a:srgbClr val="000066"/>
        </a:dk1>
        <a:lt1>
          <a:srgbClr val="CCECFF"/>
        </a:lt1>
        <a:dk2>
          <a:srgbClr val="0000CC"/>
        </a:dk2>
        <a:lt2>
          <a:srgbClr val="CCFFFF"/>
        </a:lt2>
        <a:accent1>
          <a:srgbClr val="CC99FF"/>
        </a:accent1>
        <a:accent2>
          <a:srgbClr val="9999FF"/>
        </a:accent2>
        <a:accent3>
          <a:srgbClr val="AAAAE2"/>
        </a:accent3>
        <a:accent4>
          <a:srgbClr val="AEC9DA"/>
        </a:accent4>
        <a:accent5>
          <a:srgbClr val="E2CAFF"/>
        </a:accent5>
        <a:accent6>
          <a:srgbClr val="8A8AE7"/>
        </a:accent6>
        <a:hlink>
          <a:srgbClr val="99CCFF"/>
        </a:hlink>
        <a:folHlink>
          <a:srgbClr val="0066FF"/>
        </a:folHlink>
      </a:clrScheme>
      <a:clrMap bg1="dk2" tx1="lt1" bg2="dk1" tx2="lt2" accent1="accent1" accent2="accent2" accent3="accent3" accent4="accent4" accent5="accent5" accent6="accent6" hlink="hlink" folHlink="folHlink"/>
    </a:extraClrScheme>
    <a:extraClrScheme>
      <a:clrScheme name="Whirlpool 2">
        <a:dk1>
          <a:srgbClr val="000066"/>
        </a:dk1>
        <a:lt1>
          <a:srgbClr val="CCECFF"/>
        </a:lt1>
        <a:dk2>
          <a:srgbClr val="6699FF"/>
        </a:dk2>
        <a:lt2>
          <a:srgbClr val="CCFFFF"/>
        </a:lt2>
        <a:accent1>
          <a:srgbClr val="CC99FF"/>
        </a:accent1>
        <a:accent2>
          <a:srgbClr val="9999FF"/>
        </a:accent2>
        <a:accent3>
          <a:srgbClr val="B8CAFF"/>
        </a:accent3>
        <a:accent4>
          <a:srgbClr val="AEC9DA"/>
        </a:accent4>
        <a:accent5>
          <a:srgbClr val="E2CAFF"/>
        </a:accent5>
        <a:accent6>
          <a:srgbClr val="8A8AE7"/>
        </a:accent6>
        <a:hlink>
          <a:srgbClr val="99CCFF"/>
        </a:hlink>
        <a:folHlink>
          <a:srgbClr val="0066FF"/>
        </a:folHlink>
      </a:clrScheme>
      <a:clrMap bg1="dk2" tx1="lt1" bg2="dk1" tx2="lt2" accent1="accent1" accent2="accent2" accent3="accent3" accent4="accent4" accent5="accent5" accent6="accent6" hlink="hlink" folHlink="folHlink"/>
    </a:extraClrScheme>
    <a:extraClrScheme>
      <a:clrScheme name="Whirlpool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Paper Presentation 1">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Paper Presentation 1.po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aper Presentation 1.pot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aper Presentation 1.po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Paper Presentation 1.pot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aper Presentation 1.pot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aper Presentation 1.pot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aper Presentation 1.pot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Paper Presentation 1.pot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Paper Presentation 1">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Paper Presentation 1.po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aper Presentation 1.pot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aper Presentation 1.po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Paper Presentation 1.pot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aper Presentation 1.pot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aper Presentation 1.pot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aper Presentation 1.pot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Paper Presentation 1.pot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ema">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em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Temamirko</Template>
  <TotalTime>29320</TotalTime>
  <Words>2990</Words>
  <Application>Microsoft Macintosh PowerPoint</Application>
  <PresentationFormat>On-screen Show (4:3)</PresentationFormat>
  <Paragraphs>533</Paragraphs>
  <Slides>45</Slides>
  <Notes>20</Notes>
  <HiddenSlides>0</HiddenSlides>
  <MMClips>1</MMClips>
  <ScaleCrop>false</ScaleCrop>
  <HeadingPairs>
    <vt:vector size="8" baseType="variant">
      <vt:variant>
        <vt:lpstr>Fonts Used</vt:lpstr>
      </vt:variant>
      <vt:variant>
        <vt:i4>9</vt:i4>
      </vt:variant>
      <vt:variant>
        <vt:lpstr>Theme</vt:lpstr>
      </vt:variant>
      <vt:variant>
        <vt:i4>3</vt:i4>
      </vt:variant>
      <vt:variant>
        <vt:lpstr>Embedded OLE Servers</vt:lpstr>
      </vt:variant>
      <vt:variant>
        <vt:i4>1</vt:i4>
      </vt:variant>
      <vt:variant>
        <vt:lpstr>Slide Titles</vt:lpstr>
      </vt:variant>
      <vt:variant>
        <vt:i4>45</vt:i4>
      </vt:variant>
    </vt:vector>
  </HeadingPairs>
  <TitlesOfParts>
    <vt:vector size="58" baseType="lpstr">
      <vt:lpstr>Times New Roman</vt:lpstr>
      <vt:lpstr>ＭＳ Ｐゴシック</vt:lpstr>
      <vt:lpstr>Arial</vt:lpstr>
      <vt:lpstr>Comic Sans MS</vt:lpstr>
      <vt:lpstr>Monotype Sorts</vt:lpstr>
      <vt:lpstr>Wingdings</vt:lpstr>
      <vt:lpstr>Helvetica</vt:lpstr>
      <vt:lpstr>Symbol</vt:lpstr>
      <vt:lpstr>Tahoma</vt:lpstr>
      <vt:lpstr>Temamirko</vt:lpstr>
      <vt:lpstr>Paper Presentation 1</vt:lpstr>
      <vt:lpstr>1_Paper Presentation 1</vt:lpstr>
      <vt:lpstr>Microsoft Equation 3.0</vt:lpstr>
      <vt:lpstr>PowerPoint Presentation</vt:lpstr>
      <vt:lpstr>Gauguin –ova pitanja</vt:lpstr>
      <vt:lpstr>     Detektori u fizici elementarnih čestica   </vt:lpstr>
      <vt:lpstr>Ekipa za kućne detektore  </vt:lpstr>
      <vt:lpstr>Ili možda ovo …</vt:lpstr>
      <vt:lpstr>    Ajmo nešto reći o detektorima ...</vt:lpstr>
      <vt:lpstr>Što je cilj detekcije čestica? </vt:lpstr>
      <vt:lpstr>Uvod u detekciju čestica</vt:lpstr>
      <vt:lpstr>Najvažniji zadaci detektora</vt:lpstr>
      <vt:lpstr>Konceptualno pitanje</vt:lpstr>
      <vt:lpstr>Interakcija čestica pri prolasku kroz materiju</vt:lpstr>
      <vt:lpstr>Interakcija čestica pri prolasku kroz materiju</vt:lpstr>
      <vt:lpstr>Konceptualno pitanje</vt:lpstr>
      <vt:lpstr>Zakočno zračenje</vt:lpstr>
      <vt:lpstr>Interakcija s materijom</vt:lpstr>
      <vt:lpstr>Čerenkovljevo zračenje</vt:lpstr>
      <vt:lpstr>Čerenkovljevi detektori</vt:lpstr>
      <vt:lpstr>Uvod u detekciju čestica</vt:lpstr>
      <vt:lpstr>Kalorimetri</vt:lpstr>
      <vt:lpstr>Elektromagnestki pljusak</vt:lpstr>
      <vt:lpstr>Elektromagnetski pljusak</vt:lpstr>
      <vt:lpstr>Elektromagnetski pljusak</vt:lpstr>
      <vt:lpstr>Elektromagnetski pljusak</vt:lpstr>
      <vt:lpstr>Elektromagnetski pljusak</vt:lpstr>
      <vt:lpstr>Hadronski kalorimetar</vt:lpstr>
      <vt:lpstr>Hadronska kaskada</vt:lpstr>
      <vt:lpstr>Mnogožičane komore</vt:lpstr>
      <vt:lpstr>Ionizacijski detektori</vt:lpstr>
      <vt:lpstr>Poluvodički detektori</vt:lpstr>
      <vt:lpstr>Poluvodički detektori (usporedba s ionizacijskim detektorima)</vt:lpstr>
      <vt:lpstr>Ostale ionizacijske komore</vt:lpstr>
      <vt:lpstr>Ostale ionizacijske komore</vt:lpstr>
      <vt:lpstr>dE/dx vs Rigidity</vt:lpstr>
      <vt:lpstr>Hibridni detektori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Spin off company - PicoLogic</vt:lpstr>
      <vt:lpstr>Kratki izlet u metafiziku</vt:lpstr>
      <vt:lpstr>PowerPoint Presentation</vt:lpstr>
    </vt:vector>
  </TitlesOfParts>
  <Company>Benjamin Cummings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video slide</dc:title>
  <dc:creator>BCP User</dc:creator>
  <cp:lastModifiedBy>Mirko Planinić</cp:lastModifiedBy>
  <cp:revision>695</cp:revision>
  <cp:lastPrinted>2006-11-21T16:50:10Z</cp:lastPrinted>
  <dcterms:created xsi:type="dcterms:W3CDTF">2002-07-11T17:04:39Z</dcterms:created>
  <dcterms:modified xsi:type="dcterms:W3CDTF">2024-03-26T07:36:22Z</dcterms:modified>
</cp:coreProperties>
</file>