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188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911FF-B272-C2E5-C123-7327256AED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911850-A8BF-135D-0547-7D9567AC22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FA4D62-09A4-008C-F971-B6C1D3F7F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20E2E-4D42-4D87-A0AF-85960AA13F52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48FB8-683D-5E7C-FED9-D7B554E71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7D875B-5C43-8910-976B-81ABD0EE0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8A710-46CE-472D-A5C3-A1AC95C04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272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F99D9-DE14-C11C-AD43-303C5E503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09F5AB-6B59-3B89-B15B-2F25003A4F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7F349-0E8F-3A1C-3ABC-FF17669D8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20E2E-4D42-4D87-A0AF-85960AA13F52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B82534-8659-BFDD-9263-73E294A99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0B9A2-F3B9-14DD-4116-6589E440A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8A710-46CE-472D-A5C3-A1AC95C04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05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411A07-348B-B716-E9EC-70B1B8F2D4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D356A0-3232-7F42-F782-03F638F8F7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9EA773-5B58-89FF-F424-E0A74BCCA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20E2E-4D42-4D87-A0AF-85960AA13F52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C9F358-D7D5-FDAC-4F7D-7F59BCA9D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4CCD3-CC10-CF0B-A33E-8C352D2BB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8A710-46CE-472D-A5C3-A1AC95C04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47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C5C60-5B00-5D8E-F5AD-2CA6ECDA6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9DF630-96B1-56B9-1218-9D3664308B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7F756-37E8-B843-C7AF-A23E80564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20E2E-4D42-4D87-A0AF-85960AA13F52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56871B-370D-146B-F5CD-F7105EE75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099E0F-55D0-A40F-00A6-C8E7613BE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8A710-46CE-472D-A5C3-A1AC95C04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312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4668F-61FF-624F-554A-10FA1CF6A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5F40F1-17C4-A1F5-9FED-A436BCDB8F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E1A91-ED41-2EFB-76F1-067AE6262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20E2E-4D42-4D87-A0AF-85960AA13F52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E1EA0-1B93-9F9B-1283-B032C3BF8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0FCA0-D014-9855-9206-59ACD5481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8A710-46CE-472D-A5C3-A1AC95C04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293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1049F-DB74-18C5-75E8-8A79C73FF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9EF9DA-B8A1-75E5-8EAF-FE8BD9DFB1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6A4E1-3B0C-2B21-E663-38CD9C1ED8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BDE3E8-E37F-B8F7-E7A0-6F3922158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20E2E-4D42-4D87-A0AF-85960AA13F52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C4BDFD-E50E-98E9-5AA6-B76A6AF11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50AD15-7B25-9995-0B0D-77E5ACF7B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8A710-46CE-472D-A5C3-A1AC95C04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885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85A06-EA43-6978-ABB3-238BD09C5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8FA0C5-D5A7-F43B-48FE-82D8F68F4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C84565-E51C-8941-42EC-688137237C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698CBB-CE90-6B6C-12D7-56AE10890A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014B73-AC9C-2A31-30E3-60D8F193C5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E72DBB-FE46-F7BE-AD6B-53D8FCDDA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20E2E-4D42-4D87-A0AF-85960AA13F52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2580BB-C760-FD8B-CE14-90B12BD44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5C9723-F857-0E1F-8C79-2F0F430A7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8A710-46CE-472D-A5C3-A1AC95C04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370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21E85-46A1-EC47-8E59-05F644BEC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E43EB1-B886-3059-D76F-8CB6E71EF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20E2E-4D42-4D87-A0AF-85960AA13F52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46BE26-3DFA-10B8-D94D-912A4251A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C8C7DD-9420-E3BC-AB1C-A0B81447A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8A710-46CE-472D-A5C3-A1AC95C04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93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E217DD-97A9-345E-06C5-F293DABE2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20E2E-4D42-4D87-A0AF-85960AA13F52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823866-0211-5B30-B05B-05E2D27B3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98B92-9AD7-2F94-EEC5-260D16911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8A710-46CE-472D-A5C3-A1AC95C04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143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521C5-10B2-59BB-5B04-61A58E7C3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7A33A6-01CC-3D4E-1B8B-84F8A9908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D73483-01C5-C3E2-592C-C529BBE5CA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B540B4-3F6C-77F7-D811-DEE81ECB5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20E2E-4D42-4D87-A0AF-85960AA13F52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024F59-AA7F-756F-4582-9171DAB39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DF5474-8454-899F-109A-8E2F0F8D4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8A710-46CE-472D-A5C3-A1AC95C04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87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6EC5B-E9EB-3053-AEAC-BF58CC443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E9720C-0350-E90E-A3C5-FC95CD346D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E14BF5-81D0-C201-CB19-E82180710F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98E838-4766-9BCC-A263-A40EE9937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20E2E-4D42-4D87-A0AF-85960AA13F52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44CA9A-07F6-55EE-CE21-E0DE5DEBD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655EBD-C94E-F08D-0BAC-0D20BFC00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8A710-46CE-472D-A5C3-A1AC95C04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58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125F63-1466-A98A-8662-3E17ACEE7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D8477B-D879-995C-6CEC-5242427C94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6D9DF-65B5-40FD-1E4C-ECBA5255C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20E2E-4D42-4D87-A0AF-85960AA13F52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A9E0C-527C-635A-6CA1-49950C9938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254A9-C41B-CFAB-F269-B4697152C9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8A710-46CE-472D-A5C3-A1AC95C04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843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640E3399-3042-D04C-5F54-3DE7C35EB4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50"/>
          <a:stretch/>
        </p:blipFill>
        <p:spPr>
          <a:xfrm>
            <a:off x="64008" y="1400368"/>
            <a:ext cx="12201068" cy="51924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E7C86B-50C4-1AEC-73C2-9B12D08D070D}"/>
              </a:ext>
            </a:extLst>
          </p:cNvPr>
          <p:cNvSpPr txBox="1"/>
          <p:nvPr/>
        </p:nvSpPr>
        <p:spPr>
          <a:xfrm>
            <a:off x="3627054" y="384048"/>
            <a:ext cx="39687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Stainless Still electrodes non-irradiated.</a:t>
            </a:r>
          </a:p>
          <a:p>
            <a:pPr algn="ctr"/>
            <a:r>
              <a:rPr lang="en-US" b="1" dirty="0"/>
              <a:t>Maximum field 120 MV/m.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21596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5DBEA3A-B80E-DF8F-9855-BAB7F5227A99}"/>
              </a:ext>
            </a:extLst>
          </p:cNvPr>
          <p:cNvSpPr txBox="1"/>
          <p:nvPr/>
        </p:nvSpPr>
        <p:spPr>
          <a:xfrm>
            <a:off x="3627054" y="384048"/>
            <a:ext cx="39687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Stainless Still electrodes non-irradiated.</a:t>
            </a:r>
          </a:p>
          <a:p>
            <a:pPr algn="ctr"/>
            <a:r>
              <a:rPr lang="en-US" b="1" dirty="0"/>
              <a:t>Maximum field 120 MV/m.</a:t>
            </a:r>
            <a:endParaRPr lang="en-GB" b="1" dirty="0"/>
          </a:p>
        </p:txBody>
      </p:sp>
      <p:pic>
        <p:nvPicPr>
          <p:cNvPr id="4" name="Picture 3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9E77781-AEFB-384A-7B4B-F4559E7836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50"/>
          <a:stretch/>
        </p:blipFill>
        <p:spPr>
          <a:xfrm>
            <a:off x="64008" y="1400368"/>
            <a:ext cx="12201068" cy="51924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00650CC-89E9-3C84-E27E-D8D9DD9CA55D}"/>
              </a:ext>
            </a:extLst>
          </p:cNvPr>
          <p:cNvSpPr txBox="1"/>
          <p:nvPr/>
        </p:nvSpPr>
        <p:spPr>
          <a:xfrm>
            <a:off x="7678065" y="1261872"/>
            <a:ext cx="3721608" cy="5192456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5080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 shot of a graph&#10;&#10;Description automatically generated with low confidence">
            <a:extLst>
              <a:ext uri="{FF2B5EF4-FFF2-40B4-BE49-F238E27FC236}">
                <a16:creationId xmlns:a16="http://schemas.microsoft.com/office/drawing/2014/main" id="{EA1C64B0-A244-BAD2-B21E-CF1D138F7B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23"/>
          <a:stretch/>
        </p:blipFill>
        <p:spPr>
          <a:xfrm>
            <a:off x="195979" y="1124712"/>
            <a:ext cx="11535993" cy="5000951"/>
          </a:xfrm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504893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24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Catarina Serafim</dc:creator>
  <cp:lastModifiedBy>Catarina Serafim</cp:lastModifiedBy>
  <cp:revision>2</cp:revision>
  <dcterms:created xsi:type="dcterms:W3CDTF">2023-06-28T16:59:44Z</dcterms:created>
  <dcterms:modified xsi:type="dcterms:W3CDTF">2023-06-28T17:05:03Z</dcterms:modified>
</cp:coreProperties>
</file>