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C7C58F-2FE5-4511-8502-7368823801D3}" v="172" dt="2023-06-28T12:52:57.9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kshat Gupta" userId="17af93d6265de7bc" providerId="LiveId" clId="{09C7C58F-2FE5-4511-8502-7368823801D3}"/>
    <pc:docChg chg="undo custSel addSld modSld sldOrd">
      <pc:chgData name="Akshat Gupta" userId="17af93d6265de7bc" providerId="LiveId" clId="{09C7C58F-2FE5-4511-8502-7368823801D3}" dt="2023-06-28T12:53:46.079" v="1735" actId="20577"/>
      <pc:docMkLst>
        <pc:docMk/>
      </pc:docMkLst>
      <pc:sldChg chg="modSp">
        <pc:chgData name="Akshat Gupta" userId="17af93d6265de7bc" providerId="LiveId" clId="{09C7C58F-2FE5-4511-8502-7368823801D3}" dt="2023-06-28T10:22:20.609" v="1457"/>
        <pc:sldMkLst>
          <pc:docMk/>
          <pc:sldMk cId="1484132360" sldId="256"/>
        </pc:sldMkLst>
        <pc:spChg chg="mod">
          <ac:chgData name="Akshat Gupta" userId="17af93d6265de7bc" providerId="LiveId" clId="{09C7C58F-2FE5-4511-8502-7368823801D3}" dt="2023-06-28T10:22:20.609" v="1457"/>
          <ac:spMkLst>
            <pc:docMk/>
            <pc:sldMk cId="1484132360" sldId="256"/>
            <ac:spMk id="2" creationId="{90BF7D28-B6A0-4896-5EBE-EE7E13D83746}"/>
          </ac:spMkLst>
        </pc:spChg>
        <pc:spChg chg="mod">
          <ac:chgData name="Akshat Gupta" userId="17af93d6265de7bc" providerId="LiveId" clId="{09C7C58F-2FE5-4511-8502-7368823801D3}" dt="2023-06-28T10:22:20.609" v="1457"/>
          <ac:spMkLst>
            <pc:docMk/>
            <pc:sldMk cId="1484132360" sldId="256"/>
            <ac:spMk id="3" creationId="{CB474023-4A44-078E-65E9-C338438F94CF}"/>
          </ac:spMkLst>
        </pc:spChg>
      </pc:sldChg>
      <pc:sldChg chg="modSp mod">
        <pc:chgData name="Akshat Gupta" userId="17af93d6265de7bc" providerId="LiveId" clId="{09C7C58F-2FE5-4511-8502-7368823801D3}" dt="2023-06-28T10:22:20.609" v="1457"/>
        <pc:sldMkLst>
          <pc:docMk/>
          <pc:sldMk cId="3614422617" sldId="257"/>
        </pc:sldMkLst>
        <pc:spChg chg="mod">
          <ac:chgData name="Akshat Gupta" userId="17af93d6265de7bc" providerId="LiveId" clId="{09C7C58F-2FE5-4511-8502-7368823801D3}" dt="2023-06-28T10:22:20.609" v="1457"/>
          <ac:spMkLst>
            <pc:docMk/>
            <pc:sldMk cId="3614422617" sldId="257"/>
            <ac:spMk id="2" creationId="{428F6805-056B-5C60-646E-7EC19779EB02}"/>
          </ac:spMkLst>
        </pc:spChg>
        <pc:spChg chg="mod">
          <ac:chgData name="Akshat Gupta" userId="17af93d6265de7bc" providerId="LiveId" clId="{09C7C58F-2FE5-4511-8502-7368823801D3}" dt="2023-06-28T10:22:20.609" v="1457"/>
          <ac:spMkLst>
            <pc:docMk/>
            <pc:sldMk cId="3614422617" sldId="257"/>
            <ac:spMk id="3" creationId="{43C399E5-5631-21B5-1A34-205C62403815}"/>
          </ac:spMkLst>
        </pc:spChg>
      </pc:sldChg>
      <pc:sldChg chg="modSp mod">
        <pc:chgData name="Akshat Gupta" userId="17af93d6265de7bc" providerId="LiveId" clId="{09C7C58F-2FE5-4511-8502-7368823801D3}" dt="2023-06-28T10:22:20.609" v="1457"/>
        <pc:sldMkLst>
          <pc:docMk/>
          <pc:sldMk cId="874098454" sldId="258"/>
        </pc:sldMkLst>
        <pc:spChg chg="mod">
          <ac:chgData name="Akshat Gupta" userId="17af93d6265de7bc" providerId="LiveId" clId="{09C7C58F-2FE5-4511-8502-7368823801D3}" dt="2023-06-28T10:22:20.609" v="1457"/>
          <ac:spMkLst>
            <pc:docMk/>
            <pc:sldMk cId="874098454" sldId="258"/>
            <ac:spMk id="2" creationId="{F400B44F-5106-DB57-F612-DB35A8EDD406}"/>
          </ac:spMkLst>
        </pc:spChg>
        <pc:spChg chg="mod">
          <ac:chgData name="Akshat Gupta" userId="17af93d6265de7bc" providerId="LiveId" clId="{09C7C58F-2FE5-4511-8502-7368823801D3}" dt="2023-06-27T21:26:54.336" v="845" actId="20577"/>
          <ac:spMkLst>
            <pc:docMk/>
            <pc:sldMk cId="874098454" sldId="258"/>
            <ac:spMk id="3" creationId="{BFE15FDE-2DB2-BBF2-DBB4-56A19B000FF0}"/>
          </ac:spMkLst>
        </pc:spChg>
      </pc:sldChg>
      <pc:sldChg chg="addSp delSp modSp new mod ord">
        <pc:chgData name="Akshat Gupta" userId="17af93d6265de7bc" providerId="LiveId" clId="{09C7C58F-2FE5-4511-8502-7368823801D3}" dt="2023-06-28T12:53:05.838" v="1701" actId="5793"/>
        <pc:sldMkLst>
          <pc:docMk/>
          <pc:sldMk cId="3319809326" sldId="259"/>
        </pc:sldMkLst>
        <pc:spChg chg="mod">
          <ac:chgData name="Akshat Gupta" userId="17af93d6265de7bc" providerId="LiveId" clId="{09C7C58F-2FE5-4511-8502-7368823801D3}" dt="2023-06-28T10:22:20.609" v="1457"/>
          <ac:spMkLst>
            <pc:docMk/>
            <pc:sldMk cId="3319809326" sldId="259"/>
            <ac:spMk id="2" creationId="{95898F0E-0348-9D73-DB30-E6C2450B3E52}"/>
          </ac:spMkLst>
        </pc:spChg>
        <pc:spChg chg="mod">
          <ac:chgData name="Akshat Gupta" userId="17af93d6265de7bc" providerId="LiveId" clId="{09C7C58F-2FE5-4511-8502-7368823801D3}" dt="2023-06-28T12:53:05.838" v="1701" actId="5793"/>
          <ac:spMkLst>
            <pc:docMk/>
            <pc:sldMk cId="3319809326" sldId="259"/>
            <ac:spMk id="3" creationId="{7F692AFF-F741-8326-33EB-3795AA7F942E}"/>
          </ac:spMkLst>
        </pc:spChg>
        <pc:graphicFrameChg chg="add del mod modGraphic">
          <ac:chgData name="Akshat Gupta" userId="17af93d6265de7bc" providerId="LiveId" clId="{09C7C58F-2FE5-4511-8502-7368823801D3}" dt="2023-06-28T12:52:54.229" v="1692" actId="478"/>
          <ac:graphicFrameMkLst>
            <pc:docMk/>
            <pc:sldMk cId="3319809326" sldId="259"/>
            <ac:graphicFrameMk id="4" creationId="{9929EEC2-D285-9200-EC5E-DBE050BE7A72}"/>
          </ac:graphicFrameMkLst>
        </pc:graphicFrameChg>
        <pc:graphicFrameChg chg="add del mod">
          <ac:chgData name="Akshat Gupta" userId="17af93d6265de7bc" providerId="LiveId" clId="{09C7C58F-2FE5-4511-8502-7368823801D3}" dt="2023-06-28T12:52:59.843" v="1695" actId="478"/>
          <ac:graphicFrameMkLst>
            <pc:docMk/>
            <pc:sldMk cId="3319809326" sldId="259"/>
            <ac:graphicFrameMk id="5" creationId="{CD7E7F31-5359-7E4F-93BB-83FFC27AE601}"/>
          </ac:graphicFrameMkLst>
        </pc:graphicFrameChg>
      </pc:sldChg>
      <pc:sldChg chg="modSp add mod">
        <pc:chgData name="Akshat Gupta" userId="17af93d6265de7bc" providerId="LiveId" clId="{09C7C58F-2FE5-4511-8502-7368823801D3}" dt="2023-06-28T10:22:20.609" v="1457"/>
        <pc:sldMkLst>
          <pc:docMk/>
          <pc:sldMk cId="3507961378" sldId="260"/>
        </pc:sldMkLst>
        <pc:spChg chg="mod">
          <ac:chgData name="Akshat Gupta" userId="17af93d6265de7bc" providerId="LiveId" clId="{09C7C58F-2FE5-4511-8502-7368823801D3}" dt="2023-06-28T10:22:20.609" v="1457"/>
          <ac:spMkLst>
            <pc:docMk/>
            <pc:sldMk cId="3507961378" sldId="260"/>
            <ac:spMk id="2" creationId="{F400B44F-5106-DB57-F612-DB35A8EDD406}"/>
          </ac:spMkLst>
        </pc:spChg>
        <pc:spChg chg="mod">
          <ac:chgData name="Akshat Gupta" userId="17af93d6265de7bc" providerId="LiveId" clId="{09C7C58F-2FE5-4511-8502-7368823801D3}" dt="2023-06-27T21:28:40.412" v="1194" actId="20577"/>
          <ac:spMkLst>
            <pc:docMk/>
            <pc:sldMk cId="3507961378" sldId="260"/>
            <ac:spMk id="3" creationId="{BFE15FDE-2DB2-BBF2-DBB4-56A19B000FF0}"/>
          </ac:spMkLst>
        </pc:spChg>
      </pc:sldChg>
      <pc:sldChg chg="modSp new mod">
        <pc:chgData name="Akshat Gupta" userId="17af93d6265de7bc" providerId="LiveId" clId="{09C7C58F-2FE5-4511-8502-7368823801D3}" dt="2023-06-28T12:53:46.079" v="1735" actId="20577"/>
        <pc:sldMkLst>
          <pc:docMk/>
          <pc:sldMk cId="485760192" sldId="261"/>
        </pc:sldMkLst>
        <pc:spChg chg="mod">
          <ac:chgData name="Akshat Gupta" userId="17af93d6265de7bc" providerId="LiveId" clId="{09C7C58F-2FE5-4511-8502-7368823801D3}" dt="2023-06-28T10:22:20.609" v="1457"/>
          <ac:spMkLst>
            <pc:docMk/>
            <pc:sldMk cId="485760192" sldId="261"/>
            <ac:spMk id="2" creationId="{42151E8B-857E-6249-04D4-80205F3BECA9}"/>
          </ac:spMkLst>
        </pc:spChg>
        <pc:spChg chg="mod">
          <ac:chgData name="Akshat Gupta" userId="17af93d6265de7bc" providerId="LiveId" clId="{09C7C58F-2FE5-4511-8502-7368823801D3}" dt="2023-06-28T12:53:46.079" v="1735" actId="20577"/>
          <ac:spMkLst>
            <pc:docMk/>
            <pc:sldMk cId="485760192" sldId="261"/>
            <ac:spMk id="3" creationId="{CAE3CAB9-46F6-5ACB-7179-0DEB4D7F416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84238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35222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805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44453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657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5358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10081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0943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50432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2701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25831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1984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2332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8065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8395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55005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8D168-7A9B-46D6-B597-35FDCB85AE8F}" type="datetimeFigureOut">
              <a:rPr lang="LID4096" smtClean="0"/>
              <a:t>06/28/2023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624C281-FAEB-4D0B-9086-E2A57DFF901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97755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F7D28-B6A0-4896-5EBE-EE7E13D837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Carbon Continuous Integration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474023-4A44-078E-65E9-C338438F94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Akshat Gupta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484132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F6805-056B-5C60-646E-7EC19779E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Continuous Integration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399E5-5631-21B5-1A34-205C62403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enables developers to regularly merge their code changes into a shared repository, ensuring early detection of integration issues.</a:t>
            </a:r>
          </a:p>
          <a:p>
            <a:r>
              <a:rPr lang="en-GB" dirty="0"/>
              <a:t>Core Practices:</a:t>
            </a:r>
          </a:p>
          <a:p>
            <a:pPr lvl="1"/>
            <a:r>
              <a:rPr lang="en-GB" dirty="0"/>
              <a:t>Version control</a:t>
            </a:r>
          </a:p>
          <a:p>
            <a:pPr lvl="1"/>
            <a:r>
              <a:rPr lang="en-GB" dirty="0"/>
              <a:t>Automated builds</a:t>
            </a:r>
          </a:p>
          <a:p>
            <a:pPr lvl="1"/>
            <a:r>
              <a:rPr lang="en-GB" dirty="0"/>
              <a:t>Automated testing</a:t>
            </a:r>
          </a:p>
          <a:p>
            <a:pPr lvl="1"/>
            <a:r>
              <a:rPr lang="en-GB" dirty="0"/>
              <a:t>Continuous feedback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614422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98F0E-0348-9D73-DB30-E6C2450B3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Workflow around Carbon CI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92AFF-F741-8326-33EB-3795AA7F9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Purpose: Calculate carbon emissions of an application</a:t>
            </a:r>
          </a:p>
          <a:p>
            <a:r>
              <a:rPr lang="en-US" dirty="0"/>
              <a:t>How: Use static analysis of code and </a:t>
            </a:r>
            <a:r>
              <a:rPr lang="en-US" dirty="0" err="1"/>
              <a:t>IaC</a:t>
            </a:r>
            <a:endParaRPr lang="en-US" dirty="0"/>
          </a:p>
          <a:p>
            <a:r>
              <a:rPr lang="en-US" dirty="0"/>
              <a:t>Runs through a pre-commit application on </a:t>
            </a:r>
            <a:r>
              <a:rPr lang="en-US" dirty="0" err="1"/>
              <a:t>github</a:t>
            </a:r>
            <a:r>
              <a:rPr lang="en-US" dirty="0"/>
              <a:t> actions</a:t>
            </a:r>
          </a:p>
          <a:p>
            <a:r>
              <a:rPr lang="en-US" dirty="0"/>
              <a:t>Emailed them with some questions regarding:</a:t>
            </a:r>
          </a:p>
          <a:p>
            <a:pPr lvl="1"/>
            <a:r>
              <a:rPr lang="en-US" dirty="0"/>
              <a:t>Any updates to the core functionality beyond that mentioned in the starting docs</a:t>
            </a:r>
          </a:p>
          <a:p>
            <a:pPr lvl="1"/>
            <a:r>
              <a:rPr lang="en-US" dirty="0"/>
              <a:t>Any new documentation or in-depth guide in the works that could be provided in order to better understand the package</a:t>
            </a:r>
          </a:p>
          <a:p>
            <a:pPr lvl="1"/>
            <a:r>
              <a:rPr lang="en-US" dirty="0"/>
              <a:t>Some help navigating the deployment process</a:t>
            </a:r>
          </a:p>
          <a:p>
            <a:pPr lvl="1"/>
            <a:r>
              <a:rPr lang="en-US" dirty="0"/>
              <a:t>Asking for some pointers regarding suitability of our use case</a:t>
            </a:r>
          </a:p>
          <a:p>
            <a:r>
              <a:rPr lang="en-US" dirty="0"/>
              <a:t>Data Sources: </a:t>
            </a:r>
            <a:r>
              <a:rPr lang="en-US" dirty="0" err="1"/>
              <a:t>IaC</a:t>
            </a:r>
            <a:r>
              <a:rPr lang="en-US" dirty="0"/>
              <a:t>, Electricity Map/</a:t>
            </a:r>
            <a:r>
              <a:rPr lang="en-US" dirty="0" err="1"/>
              <a:t>WattTime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80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0B44F-5106-DB57-F612-DB35A8EDD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Azure Setup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15FDE-2DB2-BBF2-DBB4-56A19B000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85990"/>
          </a:xfrm>
        </p:spPr>
        <p:txBody>
          <a:bodyPr/>
          <a:lstStyle/>
          <a:p>
            <a:r>
              <a:rPr lang="en-US" dirty="0"/>
              <a:t>Create a (Student) Account</a:t>
            </a:r>
          </a:p>
          <a:p>
            <a:r>
              <a:rPr lang="en-US" dirty="0"/>
              <a:t>Create a Resource Group</a:t>
            </a:r>
          </a:p>
          <a:p>
            <a:r>
              <a:rPr lang="en-US" dirty="0"/>
              <a:t>Create a Resource in that Group, set up B1s (free for 12 months)</a:t>
            </a:r>
          </a:p>
          <a:p>
            <a:r>
              <a:rPr lang="en-US" dirty="0"/>
              <a:t>Generate </a:t>
            </a:r>
            <a:r>
              <a:rPr lang="en-US" dirty="0" err="1"/>
              <a:t>IaC</a:t>
            </a:r>
            <a:r>
              <a:rPr lang="en-US" dirty="0"/>
              <a:t> (Infrastructure as Code)</a:t>
            </a:r>
          </a:p>
          <a:p>
            <a:r>
              <a:rPr lang="en-US" dirty="0"/>
              <a:t>Add that to the repository as required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874098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0B44F-5106-DB57-F612-DB35A8EDD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Generate </a:t>
            </a:r>
            <a:r>
              <a:rPr lang="en-US" dirty="0" err="1"/>
              <a:t>Github</a:t>
            </a:r>
            <a:r>
              <a:rPr lang="en-US" dirty="0"/>
              <a:t> Action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15FDE-2DB2-BBF2-DBB4-56A19B000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85990"/>
          </a:xfrm>
        </p:spPr>
        <p:txBody>
          <a:bodyPr/>
          <a:lstStyle/>
          <a:p>
            <a:r>
              <a:rPr lang="en-US" dirty="0"/>
              <a:t>Sample of action file given in the package repo</a:t>
            </a:r>
          </a:p>
          <a:p>
            <a:r>
              <a:rPr lang="en-US" dirty="0"/>
              <a:t>Using </a:t>
            </a:r>
            <a:r>
              <a:rPr lang="en-US" dirty="0" err="1"/>
              <a:t>github</a:t>
            </a:r>
            <a:r>
              <a:rPr lang="en-US" dirty="0"/>
              <a:t> action option should also work</a:t>
            </a:r>
          </a:p>
          <a:p>
            <a:r>
              <a:rPr lang="en-US" dirty="0"/>
              <a:t>Tweaked it for our purpose</a:t>
            </a:r>
          </a:p>
          <a:p>
            <a:r>
              <a:rPr lang="en-US" dirty="0"/>
              <a:t>However still unclear whether it is how we should proceed</a:t>
            </a:r>
          </a:p>
          <a:p>
            <a:pPr marL="0" indent="0">
              <a:buNone/>
            </a:pP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07961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51E8B-857E-6249-04D4-80205F3B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3CAB9-46F6-5ACB-7179-0DEB4D7F4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previous process was not completed successfully</a:t>
            </a:r>
          </a:p>
          <a:p>
            <a:r>
              <a:rPr lang="en-US" dirty="0"/>
              <a:t>Waiting for response from devs </a:t>
            </a:r>
          </a:p>
          <a:p>
            <a:r>
              <a:rPr lang="en-US" dirty="0"/>
              <a:t>The issue is that we are </a:t>
            </a:r>
            <a:r>
              <a:rPr lang="en-US"/>
              <a:t>most likely </a:t>
            </a:r>
            <a:r>
              <a:rPr lang="en-US" dirty="0"/>
              <a:t>missing a step</a:t>
            </a:r>
          </a:p>
        </p:txBody>
      </p:sp>
    </p:spTree>
    <p:extLst>
      <p:ext uri="{BB962C8B-B14F-4D97-AF65-F5344CB8AC3E}">
        <p14:creationId xmlns:p14="http://schemas.microsoft.com/office/powerpoint/2010/main" val="48576019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451</TotalTime>
  <Words>239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Carbon Continuous Integration</vt:lpstr>
      <vt:lpstr>Introduction to Continuous Integration</vt:lpstr>
      <vt:lpstr>General Workflow around Carbon CI</vt:lpstr>
      <vt:lpstr>1. Azure Setup</vt:lpstr>
      <vt:lpstr>2. Generate Github Action</vt:lpstr>
      <vt:lpstr>Issues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 Continuous Integration</dc:title>
  <dc:creator>Akshat Gupta</dc:creator>
  <cp:lastModifiedBy>Akshat Gupta</cp:lastModifiedBy>
  <cp:revision>1</cp:revision>
  <dcterms:created xsi:type="dcterms:W3CDTF">2023-06-27T14:11:50Z</dcterms:created>
  <dcterms:modified xsi:type="dcterms:W3CDTF">2023-06-28T12:53:46Z</dcterms:modified>
</cp:coreProperties>
</file>