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8" r:id="rId62"/>
    <p:sldId id="317" r:id="rId63"/>
    <p:sldId id="31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B99C2-75A2-40EE-B92E-37B71D5AE501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AD3DA-463E-4A14-90BC-34335862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4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3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395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93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674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0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8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181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5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8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8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A935F-8323-4302-A29B-5C89745D6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37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>
                <a:latin typeface="+mn-lt"/>
              </a:rPr>
              <a:t>Dataset:</a:t>
            </a:r>
            <a:br>
              <a:rPr lang="en-US" sz="1800" dirty="0" smtClean="0">
                <a:latin typeface="+mn-lt"/>
              </a:rPr>
            </a:br>
            <a:r>
              <a:rPr lang="en-US" sz="1800" dirty="0" smtClean="0">
                <a:latin typeface="+mn-lt"/>
              </a:rPr>
              <a:t>group10.phys-sm.mc10_7TeV.105921.McAtNlo_JIMMY_WpWm_enuenu.merge.AOD.e598_s933_s946_r1831_r1700.WZphys.101222.01.D3PD/</a:t>
            </a:r>
            <a:br>
              <a:rPr lang="en-US" sz="1800" dirty="0" smtClean="0">
                <a:latin typeface="+mn-lt"/>
              </a:rPr>
            </a:br>
            <a:r>
              <a:rPr lang="en-US" sz="1800" dirty="0">
                <a:latin typeface="+mn-lt"/>
              </a:rPr>
              <a:t/>
            </a:r>
            <a:br>
              <a:rPr lang="en-US" sz="1800" dirty="0">
                <a:latin typeface="+mn-lt"/>
              </a:rPr>
            </a:br>
            <a:r>
              <a:rPr lang="en-US" sz="1800" dirty="0" smtClean="0">
                <a:latin typeface="+mn-lt"/>
              </a:rPr>
              <a:t>Ntuple:</a:t>
            </a:r>
            <a:br>
              <a:rPr lang="en-US" sz="1800" dirty="0" smtClean="0">
                <a:latin typeface="+mn-lt"/>
              </a:rPr>
            </a:br>
            <a:r>
              <a:rPr lang="en-US" sz="1800" dirty="0" smtClean="0">
                <a:latin typeface="+mn-lt"/>
              </a:rPr>
              <a:t>group10.phys-sm.09133_004460.D3PD._00001.root</a:t>
            </a:r>
            <a:br>
              <a:rPr lang="en-US" sz="1800" dirty="0" smtClean="0">
                <a:latin typeface="+mn-lt"/>
              </a:rPr>
            </a:br>
            <a:endParaRPr lang="en-US" sz="1800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166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Kurtis\Documents\ATLAS_highenergy\graphs\group10.phys-sm.mc10_7TeV.105921.McAtNlo_JIMMY_WpWm_enuenu.merge.AOD.e598_s933_s946_r1652_r1700.WZphys.101222.03.D3PD.110106162541\group10.phys-sm.09133_004460.D3PD._00001\Electron\el_isE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727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Kurtis\Documents\ATLAS_highenergy\graphs\group10.phys-sm.mc10_7TeV.105921.McAtNlo_JIMMY_WpWm_enuenu.merge.AOD.e598_s933_s946_r1652_r1700.WZphys.101222.03.D3PD.110106162541\group10.phys-sm.09133_004460.D3PD._00001\Electron\el_loo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07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Kurtis\Documents\ATLAS_highenergy\graphs\group10.phys-sm.mc10_7TeV.105921.McAtNlo_JIMMY_WpWm_enuenu.merge.AOD.e598_s933_s946_r1652_r1700.WZphys.101222.03.D3PD.110106162541\group10.phys-sm.09133_004460.D3PD._00001\Electron\el_medi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89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Kurtis\Documents\ATLAS_highenergy\graphs\group10.phys-sm.mc10_7TeV.105921.McAtNlo_JIMMY_WpWm_enuenu.merge.AOD.e598_s933_s946_r1652_r1700.WZphys.101222.03.D3PD.110106162541\group10.phys-sm.09133_004460.D3PD._00001\Electron\el_tigh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11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Kurtis\Documents\ATLAS_highenergy\graphs\group10.phys-sm.mc10_7TeV.105921.McAtNlo_JIMMY_WpWm_enuenu.merge.AOD.e598_s933_s946_r1652_r1700.WZphys.101222.03.D3PD.110106162541\group10.phys-sm.09133_004460.D3PD._00001\Electron\el_truth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77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Kurtis\Documents\ATLAS_highenergy\graphs\group10.phys-sm.mc10_7TeV.105921.McAtNlo_JIMMY_WpWm_enuenu.merge.AOD.e598_s933_s946_r1652_r1700.WZphys.101222.03.D3PD.110106162541\group10.phys-sm.09133_004460.D3PD._00001\Electron\el_truth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18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Kurtis\Documents\ATLAS_highenergy\graphs\group10.phys-sm.mc10_7TeV.105921.McAtNlo_JIMMY_WpWm_enuenu.merge.AOD.e598_s933_s946_r1652_r1700.WZphys.101222.03.D3PD.110106162541\group10.phys-sm.09133_004460.D3PD._00001\Electron\el_truth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34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</a:t>
            </a:r>
            <a:endParaRPr lang="en-US" dirty="0"/>
          </a:p>
        </p:txBody>
      </p:sp>
      <p:pic>
        <p:nvPicPr>
          <p:cNvPr id="16386" name="Picture 2" descr="C:\Users\Kurtis\Documents\ATLAS_highenergy\graphs\group10.phys-sm.mc10_7TeV.105921.McAtNlo_JIMMY_WpWm_enuenu.merge.AOD.e598_s933_s946_r1652_r1700.WZphys.101222.03.D3PD.110106162541\group10.phys-sm.09133_004460.D3PD._00001\Muon\mu_muid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64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Kurtis\Documents\ATLAS_highenergy\graphs\group10.phys-sm.mc10_7TeV.105921.McAtNlo_JIMMY_WpWm_enuenu.merge.AOD.e598_s933_s946_r1652_r1700.WZphys.101222.03.D3PD.110106162541\group10.phys-sm.09133_004460.D3PD._00001\Muon\mu_muid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599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Kurtis\Documents\ATLAS_highenergy\graphs\group10.phys-sm.mc10_7TeV.105921.McAtNlo_JIMMY_WpWm_enuenu.merge.AOD.e598_s933_s946_r1652_r1700.WZphys.101222.03.D3PD.110106162541\group10.phys-sm.09133_004460.D3PD._00001\Muon\mu_muid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0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</a:t>
            </a:r>
            <a:endParaRPr lang="en-US" dirty="0"/>
          </a:p>
        </p:txBody>
      </p:sp>
      <p:pic>
        <p:nvPicPr>
          <p:cNvPr id="1026" name="Picture 2" descr="C:\Users\Kurtis\Documents\ATLAS_highenergy\graphs\group10.phys-sm.mc10_7TeV.105921.McAtNlo_JIMMY_WpWm_enuenu.merge.AOD.e598_s933_s946_r1652_r1700.WZphys.101222.03.D3PD.110106162541\group10.phys-sm.09133_004460.D3PD._00001\Electron\el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52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Kurtis\Documents\ATLAS_highenergy\graphs\group10.phys-sm.mc10_7TeV.105921.McAtNlo_JIMMY_WpWm_enuenu.merge.AOD.e598_s933_s946_r1652_r1700.WZphys.101222.03.D3PD.110106162541\group10.phys-sm.09133_004460.D3PD._00001\Muon\mu_muid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35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C:\Users\Kurtis\Documents\ATLAS_highenergy\graphs\group10.phys-sm.mc10_7TeV.105921.McAtNlo_JIMMY_WpWm_enuenu.merge.AOD.e598_s933_s946_r1652_r1700.WZphys.101222.03.D3PD.110106162541\group10.phys-sm.09133_004460.D3PD._00001\Muon\mu_muid_truth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88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C:\Users\Kurtis\Documents\ATLAS_highenergy\graphs\group10.phys-sm.mc10_7TeV.105921.McAtNlo_JIMMY_WpWm_enuenu.merge.AOD.e598_s933_s946_r1652_r1700.WZphys.101222.03.D3PD.110106162541\group10.phys-sm.09133_004460.D3PD._00001\Muon\mu_muid_truth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91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C:\Users\Kurtis\Documents\ATLAS_highenergy\graphs\group10.phys-sm.mc10_7TeV.105921.McAtNlo_JIMMY_WpWm_enuenu.merge.AOD.e598_s933_s946_r1652_r1700.WZphys.101222.03.D3PD.110106162541\group10.phys-sm.09133_004460.D3PD._00001\Muon\mu_muid_truth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607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</a:t>
            </a:r>
            <a:endParaRPr lang="en-US" dirty="0"/>
          </a:p>
        </p:txBody>
      </p:sp>
      <p:pic>
        <p:nvPicPr>
          <p:cNvPr id="23554" name="Picture 2" descr="C:\Users\Kurtis\Documents\ATLAS_highenergy\graphs\group10.phys-sm.mc10_7TeV.105921.McAtNlo_JIMMY_WpWm_enuenu.merge.AOD.e598_s933_s946_r1652_r1700.WZphys.101222.03.D3PD.110106162541\group10.phys-sm.09133_004460.D3PD._00001\Jet\jet_akt4topoem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89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C:\Users\Kurtis\Documents\ATLAS_highenergy\graphs\group10.phys-sm.mc10_7TeV.105921.McAtNlo_JIMMY_WpWm_enuenu.merge.AOD.e598_s933_s946_r1652_r1700.WZphys.101222.03.D3PD.110106162541\group10.phys-sm.09133_004460.D3PD._00001\Jet\jet_akt4topoem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30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C:\Users\Kurtis\Documents\ATLAS_highenergy\graphs\group10.phys-sm.mc10_7TeV.105921.McAtNlo_JIMMY_WpWm_enuenu.merge.AOD.e598_s933_s946_r1652_r1700.WZphys.101222.03.D3PD.110106162541\group10.phys-sm.09133_004460.D3PD._00001\Jet\jet_akt4topoem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116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C:\Users\Kurtis\Documents\ATLAS_highenergy\graphs\group10.phys-sm.mc10_7TeV.105921.McAtNlo_JIMMY_WpWm_enuenu.merge.AOD.e598_s933_s946_r1652_r1700.WZphys.101222.03.D3PD.110106162541\group10.phys-sm.09133_004460.D3PD._00001\Jet\jet_akt4topoem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302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</a:t>
            </a:r>
            <a:endParaRPr lang="en-US" dirty="0"/>
          </a:p>
        </p:txBody>
      </p:sp>
      <p:pic>
        <p:nvPicPr>
          <p:cNvPr id="27650" name="Picture 2" descr="C:\Users\Kurtis\Documents\ATLAS_highenergy\graphs\group10.phys-sm.mc10_7TeV.105921.McAtNlo_JIMMY_WpWm_enuenu.merge.AOD.e598_s933_s946_r1652_r1700.WZphys.101222.03.D3PD.110106162541\group10.phys-sm.09133_004460.D3PD._00001\MissingET\MET_RefFinal_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390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C:\Users\Kurtis\Documents\ATLAS_highenergy\graphs\group10.phys-sm.mc10_7TeV.105921.McAtNlo_JIMMY_WpWm_enuenu.merge.AOD.e598_s933_s946_r1652_r1700.WZphys.101222.03.D3PD.110106162541\group10.phys-sm.09133_004460.D3PD._00001\MissingET\MET_Truth_Int_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Kurtis\Documents\ATLAS_highenergy\graphs\group10.phys-sm.mc10_7TeV.105921.McAtNlo_JIMMY_WpWm_enuenu.merge.AOD.e598_s933_s946_r1652_r1700.WZphys.101222.03.D3PD.110106162541\group10.phys-sm.09133_004460.D3PD._00001\Electron\el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404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C:\Users\Kurtis\Documents\ATLAS_highenergy\graphs\group10.phys-sm.mc10_7TeV.105921.McAtNlo_JIMMY_WpWm_enuenu.merge.AOD.e598_s933_s946_r1652_r1700.WZphys.101222.03.D3PD.110106162541\group10.phys-sm.09133_004460.D3PD._00001\MissingET\MET_RefFinal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433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C:\Users\Kurtis\Documents\ATLAS_highenergy\graphs\group10.phys-sm.mc10_7TeV.105921.McAtNlo_JIMMY_WpWm_enuenu.merge.AOD.e598_s933_s946_r1652_r1700.WZphys.101222.03.D3PD.110106162541\group10.phys-sm.09133_004460.D3PD._00001\MissingET\MET_Truth_Int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6074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1600" dirty="0" smtClean="0">
                <a:latin typeface="+mn-lt"/>
              </a:rPr>
              <a:t>Dataset:</a:t>
            </a:r>
            <a:br>
              <a:rPr lang="en-US" sz="1600" dirty="0" smtClean="0">
                <a:latin typeface="+mn-lt"/>
              </a:rPr>
            </a:br>
            <a:r>
              <a:rPr lang="en-US" sz="1600" dirty="0" smtClean="0">
                <a:latin typeface="+mn-lt"/>
              </a:rPr>
              <a:t>group10.phys-sm.mc10_7TeV.105922.McAtNlo_JIMMY_WpWm_enumunu.merge.AOD.e598_s933_s946_r1831_r1700.WZphys.101222.01.D3PD/</a:t>
            </a:r>
            <a:br>
              <a:rPr lang="en-US" sz="1600" dirty="0" smtClean="0">
                <a:latin typeface="+mn-lt"/>
              </a:rPr>
            </a:br>
            <a:r>
              <a:rPr lang="en-US" sz="1600" dirty="0">
                <a:latin typeface="+mn-lt"/>
              </a:rPr>
              <a:t/>
            </a:r>
            <a:br>
              <a:rPr lang="en-US" sz="1600" dirty="0">
                <a:latin typeface="+mn-lt"/>
              </a:rPr>
            </a:br>
            <a:r>
              <a:rPr lang="en-US" sz="1600" dirty="0" smtClean="0">
                <a:latin typeface="+mn-lt"/>
              </a:rPr>
              <a:t>Ntuple:</a:t>
            </a:r>
            <a:br>
              <a:rPr lang="en-US" sz="1600" dirty="0" smtClean="0">
                <a:latin typeface="+mn-lt"/>
              </a:rPr>
            </a:br>
            <a:r>
              <a:rPr lang="en-US" sz="1600" dirty="0" smtClean="0">
                <a:latin typeface="+mn-lt"/>
              </a:rPr>
              <a:t>group10.phys-sm.08466_003121.D3PD._00001.root</a:t>
            </a:r>
            <a:endParaRPr lang="en-US" sz="1600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746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</a:t>
            </a:r>
            <a:endParaRPr lang="en-US" dirty="0"/>
          </a:p>
        </p:txBody>
      </p:sp>
      <p:pic>
        <p:nvPicPr>
          <p:cNvPr id="31746" name="Picture 2" descr="C:\Users\Kurtis\Documents\ATLAS_highenergy\graphs\group10.phys-sm.mc10_7TeV.105922.McAtNlo_JIMMY_WpWm_enumunu.merge.AOD.e598_s933_s946_r1652_r1700.WZphys.101222.01.D3PD.110103212233\group10.phys-sm.08466_003121.D3PD._00001\Electron\el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817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C:\Users\Kurtis\Documents\ATLAS_highenergy\graphs\group10.phys-sm.mc10_7TeV.105922.McAtNlo_JIMMY_WpWm_enumunu.merge.AOD.e598_s933_s946_r1652_r1700.WZphys.101222.01.D3PD.110103212233\group10.phys-sm.08466_003121.D3PD._00001\Electron\el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74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C:\Users\Kurtis\Documents\ATLAS_highenergy\graphs\group10.phys-sm.mc10_7TeV.105922.McAtNlo_JIMMY_WpWm_enumunu.merge.AOD.e598_s933_s946_r1652_r1700.WZphys.101222.01.D3PD.110103212233\group10.phys-sm.08466_003121.D3PD._00001\Electron\el_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199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C:\Users\Kurtis\Documents\ATLAS_highenergy\graphs\group10.phys-sm.mc10_7TeV.105922.McAtNlo_JIMMY_WpWm_enumunu.merge.AOD.e598_s933_s946_r1652_r1700.WZphys.101222.01.D3PD.110103212233\group10.phys-sm.08466_003121.D3PD._00001\Electron\el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957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 descr="C:\Users\Kurtis\Documents\ATLAS_highenergy\graphs\group10.phys-sm.mc10_7TeV.105922.McAtNlo_JIMMY_WpWm_enumunu.merge.AOD.e598_s933_s946_r1652_r1700.WZphys.101222.01.D3PD.110103212233\group10.phys-sm.08466_003121.D3PD._00001\Electron\el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980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 descr="C:\Users\Kurtis\Documents\ATLAS_highenergy\graphs\group10.phys-sm.mc10_7TeV.105922.McAtNlo_JIMMY_WpWm_enumunu.merge.AOD.e598_s933_s946_r1652_r1700.WZphys.101222.01.D3PD.110103212233\group10.phys-sm.08466_003121.D3PD._00001\Electron\el_ch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447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 descr="C:\Users\Kurtis\Documents\ATLAS_highenergy\graphs\group10.phys-sm.mc10_7TeV.105922.McAtNlo_JIMMY_WpWm_enumunu.merge.AOD.e598_s933_s946_r1652_r1700.WZphys.101222.01.D3PD.110103212233\group10.phys-sm.08466_003121.D3PD._00001\Electron\el_neuraln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29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Kurtis\Documents\ATLAS_highenergy\graphs\group10.phys-sm.mc10_7TeV.105921.McAtNlo_JIMMY_WpWm_enuenu.merge.AOD.e598_s933_s946_r1652_r1700.WZphys.101222.03.D3PD.110106162541\group10.phys-sm.09133_004460.D3PD._00001\Electron\el_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230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C:\Users\Kurtis\Documents\ATLAS_highenergy\graphs\group10.phys-sm.mc10_7TeV.105922.McAtNlo_JIMMY_WpWm_enumunu.merge.AOD.e598_s933_s946_r1652_r1700.WZphys.101222.01.D3PD.110103212233\group10.phys-sm.08466_003121.D3PD._00001\Electron\el_adaboo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834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38" name="Picture 2" descr="C:\Users\Kurtis\Documents\ATLAS_highenergy\graphs\group10.phys-sm.mc10_7TeV.105922.McAtNlo_JIMMY_WpWm_enumunu.merge.AOD.e598_s933_s946_r1652_r1700.WZphys.101222.01.D3PD.110103212233\group10.phys-sm.08466_003121.D3PD._00001\Electron\el_isE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546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C:\Users\Kurtis\Documents\ATLAS_highenergy\graphs\group10.phys-sm.mc10_7TeV.105922.McAtNlo_JIMMY_WpWm_enumunu.merge.AOD.e598_s933_s946_r1652_r1700.WZphys.101222.01.D3PD.110103212233\group10.phys-sm.08466_003121.D3PD._00001\Electron\el_loo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297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986" name="Picture 2" descr="C:\Users\Kurtis\Documents\ATLAS_highenergy\graphs\group10.phys-sm.mc10_7TeV.105922.McAtNlo_JIMMY_WpWm_enumunu.merge.AOD.e598_s933_s946_r1652_r1700.WZphys.101222.01.D3PD.110103212233\group10.phys-sm.08466_003121.D3PD._00001\Electron\el_medi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178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010" name="Picture 2" descr="C:\Users\Kurtis\Documents\ATLAS_highenergy\graphs\group10.phys-sm.mc10_7TeV.105922.McAtNlo_JIMMY_WpWm_enumunu.merge.AOD.e598_s933_s946_r1652_r1700.WZphys.101222.01.D3PD.110103212233\group10.phys-sm.08466_003121.D3PD._00001\Electron\el_tigh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468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4034" name="Picture 2" descr="C:\Users\Kurtis\Documents\ATLAS_highenergy\graphs\group10.phys-sm.mc10_7TeV.105922.McAtNlo_JIMMY_WpWm_enumunu.merge.AOD.e598_s933_s946_r1652_r1700.WZphys.101222.01.D3PD.110103212233\group10.phys-sm.08466_003121.D3PD._00001\Electron\el_truth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178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5058" name="Picture 2" descr="C:\Users\Kurtis\Documents\ATLAS_highenergy\graphs\group10.phys-sm.mc10_7TeV.105922.McAtNlo_JIMMY_WpWm_enumunu.merge.AOD.e598_s933_s946_r1652_r1700.WZphys.101222.01.D3PD.110103212233\group10.phys-sm.08466_003121.D3PD._00001\Electron\el_truth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358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2" name="Picture 2" descr="C:\Users\Kurtis\Documents\ATLAS_highenergy\graphs\group10.phys-sm.mc10_7TeV.105922.McAtNlo_JIMMY_WpWm_enumunu.merge.AOD.e598_s933_s946_r1652_r1700.WZphys.101222.01.D3PD.110103212233\group10.phys-sm.08466_003121.D3PD._00001\Electron\el_truth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139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</a:t>
            </a:r>
            <a:endParaRPr lang="en-US" dirty="0"/>
          </a:p>
        </p:txBody>
      </p:sp>
      <p:pic>
        <p:nvPicPr>
          <p:cNvPr id="47106" name="Picture 2" descr="C:\Users\Kurtis\Documents\ATLAS_highenergy\graphs\group10.phys-sm.mc10_7TeV.105922.McAtNlo_JIMMY_WpWm_enumunu.merge.AOD.e598_s933_s946_r1652_r1700.WZphys.101222.01.D3PD.110103212233\group10.phys-sm.08466_003121.D3PD._00001\Muon\mu_muid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646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8130" name="Picture 2" descr="C:\Users\Kurtis\Documents\ATLAS_highenergy\graphs\group10.phys-sm.mc10_7TeV.105922.McAtNlo_JIMMY_WpWm_enumunu.merge.AOD.e598_s933_s946_r1652_r1700.WZphys.101222.01.D3PD.110103212233\group10.phys-sm.08466_003121.D3PD._00001\Muon\mu_muid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15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Kurtis\Documents\ATLAS_highenergy\graphs\group10.phys-sm.mc10_7TeV.105921.McAtNlo_JIMMY_WpWm_enuenu.merge.AOD.e598_s933_s946_r1652_r1700.WZphys.101222.03.D3PD.110106162541\group10.phys-sm.09133_004460.D3PD._00001\Electron\el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548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9154" name="Picture 2" descr="C:\Users\Kurtis\Documents\ATLAS_highenergy\graphs\group10.phys-sm.mc10_7TeV.105922.McAtNlo_JIMMY_WpWm_enumunu.merge.AOD.e598_s933_s946_r1652_r1700.WZphys.101222.01.D3PD.110103212233\group10.phys-sm.08466_003121.D3PD._00001\Muon\mu_muid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09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0178" name="Picture 2" descr="C:\Users\Kurtis\Documents\ATLAS_highenergy\graphs\group10.phys-sm.mc10_7TeV.105922.McAtNlo_JIMMY_WpWm_enumunu.merge.AOD.e598_s933_s946_r1652_r1700.WZphys.101222.01.D3PD.110103212233\group10.phys-sm.08466_003121.D3PD._00001\Muon\mu_muid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492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02" name="Picture 2" descr="C:\Users\Kurtis\Documents\ATLAS_highenergy\graphs\group10.phys-sm.mc10_7TeV.105922.McAtNlo_JIMMY_WpWm_enumunu.merge.AOD.e598_s933_s946_r1652_r1700.WZphys.101222.01.D3PD.110103212233\group10.phys-sm.08466_003121.D3PD._00001\Muon\mu_muid_ch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108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6" name="Picture 2" descr="C:\Users\Kurtis\Documents\ATLAS_highenergy\graphs\group10.phys-sm.mc10_7TeV.105922.McAtNlo_JIMMY_WpWm_enumunu.merge.AOD.e598_s933_s946_r1652_r1700.WZphys.101222.01.D3PD.110103212233\group10.phys-sm.08466_003121.D3PD._00001\Muon\mu_muid_truth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990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3250" name="Picture 2" descr="C:\Users\Kurtis\Documents\ATLAS_highenergy\graphs\group10.phys-sm.mc10_7TeV.105922.McAtNlo_JIMMY_WpWm_enumunu.merge.AOD.e598_s933_s946_r1652_r1700.WZphys.101222.01.D3PD.110103212233\group10.phys-sm.08466_003121.D3PD._00001\Muon\mu_muid_truth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0815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74" name="Picture 2" descr="C:\Users\Kurtis\Documents\ATLAS_highenergy\graphs\group10.phys-sm.mc10_7TeV.105922.McAtNlo_JIMMY_WpWm_enumunu.merge.AOD.e598_s933_s946_r1652_r1700.WZphys.101222.01.D3PD.110103212233\group10.phys-sm.08466_003121.D3PD._00001\Muon\mu_muid_truth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564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</a:t>
            </a:r>
            <a:endParaRPr lang="en-US" dirty="0"/>
          </a:p>
        </p:txBody>
      </p:sp>
      <p:pic>
        <p:nvPicPr>
          <p:cNvPr id="55298" name="Picture 2" descr="C:\Users\Kurtis\Documents\ATLAS_highenergy\graphs\group10.phys-sm.mc10_7TeV.105922.McAtNlo_JIMMY_WpWm_enumunu.merge.AOD.e598_s933_s946_r1652_r1700.WZphys.101222.01.D3PD.110103212233\group10.phys-sm.08466_003121.D3PD._00001\Jet\jet_akt4topoem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79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6322" name="Picture 2" descr="C:\Users\Kurtis\Documents\ATLAS_highenergy\graphs\group10.phys-sm.mc10_7TeV.105922.McAtNlo_JIMMY_WpWm_enumunu.merge.AOD.e598_s933_s946_r1652_r1700.WZphys.101222.01.D3PD.110103212233\group10.phys-sm.08466_003121.D3PD._00001\Jet\jet_akt4topoem_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136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7346" name="Picture 2" descr="C:\Users\Kurtis\Documents\ATLAS_highenergy\graphs\group10.phys-sm.mc10_7TeV.105922.McAtNlo_JIMMY_WpWm_enumunu.merge.AOD.e598_s933_s946_r1652_r1700.WZphys.101222.01.D3PD.110103212233\group10.phys-sm.08466_003121.D3PD._00001\Jet\jet_akt4topoem_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4430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8370" name="Picture 2" descr="C:\Users\Kurtis\Documents\ATLAS_highenergy\graphs\group10.phys-sm.mc10_7TeV.105922.McAtNlo_JIMMY_WpWm_enumunu.merge.AOD.e598_s933_s946_r1652_r1700.WZphys.101222.01.D3PD.110103212233\group10.phys-sm.08466_003121.D3PD._00001\Jet\jet_akt4topoem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32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Kurtis\Documents\ATLAS_highenergy\graphs\group10.phys-sm.mc10_7TeV.105921.McAtNlo_JIMMY_WpWm_enuenu.merge.AOD.e598_s933_s946_r1652_r1700.WZphys.101222.03.D3PD.110106162541\group10.phys-sm.09133_004460.D3PD._00001\Electron\el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9558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</a:t>
            </a:r>
            <a:endParaRPr lang="en-US" dirty="0"/>
          </a:p>
        </p:txBody>
      </p:sp>
      <p:pic>
        <p:nvPicPr>
          <p:cNvPr id="59394" name="Picture 2" descr="C:\Users\Kurtis\Documents\ATLAS_highenergy\graphs\group10.phys-sm.mc10_7TeV.105922.McAtNlo_JIMMY_WpWm_enumunu.merge.AOD.e598_s933_s946_r1652_r1700.WZphys.101222.01.D3PD.110103212233\group10.phys-sm.08466_003121.D3PD._00001\MissingET\MET_RefFinal_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032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42" name="Picture 2" descr="C:\Users\Kurtis\Documents\ATLAS_highenergy\graphs\group10.phys-sm.mc10_7TeV.105922.McAtNlo_JIMMY_WpWm_enumunu.merge.AOD.e598_s933_s946_r1652_r1700.WZphys.101222.01.D3PD.110103212233\group10.phys-sm.08466_003121.D3PD._00001\MissingET\MET_Truth_Int_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3844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0418" name="Picture 2" descr="C:\Users\Kurtis\Documents\ATLAS_highenergy\graphs\group10.phys-sm.mc10_7TeV.105922.McAtNlo_JIMMY_WpWm_enumunu.merge.AOD.e598_s933_s946_r1652_r1700.WZphys.101222.01.D3PD.110103212233\group10.phys-sm.08466_003121.D3PD._00001\MissingET\MET_RefFinal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6077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2466" name="Picture 2" descr="C:\Users\Kurtis\Documents\ATLAS_highenergy\graphs\group10.phys-sm.mc10_7TeV.105922.McAtNlo_JIMMY_WpWm_enumunu.merge.AOD.e598_s933_s946_r1652_r1700.WZphys.101222.01.D3PD.110103212233\group10.phys-sm.08466_003121.D3PD._00001\MissingET\MET_Truth_Int_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66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Kurtis\Documents\ATLAS_highenergy\graphs\group10.phys-sm.mc10_7TeV.105921.McAtNlo_JIMMY_WpWm_enuenu.merge.AOD.e598_s933_s946_r1652_r1700.WZphys.101222.03.D3PD.110106162541\group10.phys-sm.09133_004460.D3PD._00001\Electron\el_ch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54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Kurtis\Documents\ATLAS_highenergy\graphs\group10.phys-sm.mc10_7TeV.105921.McAtNlo_JIMMY_WpWm_enuenu.merge.AOD.e598_s933_s946_r1652_r1700.WZphys.101222.03.D3PD.110106162541\group10.phys-sm.09133_004460.D3PD._00001\Electron\el_neuraln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Kurtis\Documents\ATLAS_highenergy\graphs\group10.phys-sm.mc10_7TeV.105921.McAtNlo_JIMMY_WpWm_enuenu.merge.AOD.e598_s933_s946_r1652_r1700.WZphys.101222.03.D3PD.110106162541\group10.phys-sm.09133_004460.D3PD._00001\Electron\el_adaboo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Kurtis Redding    3/7/2011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935F-8323-4302-A29B-5C89745D60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02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264</Words>
  <Application>Microsoft Office PowerPoint</Application>
  <PresentationFormat>On-screen Show (4:3)</PresentationFormat>
  <Paragraphs>136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Dataset: group10.phys-sm.mc10_7TeV.105921.McAtNlo_JIMMY_WpWm_enuenu.merge.AOD.e598_s933_s946_r1831_r1700.WZphys.101222.01.D3PD/  Ntuple: group10.phys-sm.09133_004460.D3PD._00001.root </vt:lpstr>
      <vt:lpstr>Electron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Jet</vt:lpstr>
      <vt:lpstr>PowerPoint Presentation</vt:lpstr>
      <vt:lpstr>PowerPoint Presentation</vt:lpstr>
      <vt:lpstr>PowerPoint Presentation</vt:lpstr>
      <vt:lpstr>MET</vt:lpstr>
      <vt:lpstr>PowerPoint Presentation</vt:lpstr>
      <vt:lpstr>PowerPoint Presentation</vt:lpstr>
      <vt:lpstr>PowerPoint Presentation</vt:lpstr>
      <vt:lpstr>Dataset: group10.phys-sm.mc10_7TeV.105922.McAtNlo_JIMMY_WpWm_enumunu.merge.AOD.e598_s933_s946_r1831_r1700.WZphys.101222.01.D3PD/  Ntuple: group10.phys-sm.08466_003121.D3PD._00001.root</vt:lpstr>
      <vt:lpstr>Electron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Jet</vt:lpstr>
      <vt:lpstr>PowerPoint Presentation</vt:lpstr>
      <vt:lpstr>PowerPoint Presentation</vt:lpstr>
      <vt:lpstr>PowerPoint Presentation</vt:lpstr>
      <vt:lpstr>MET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Dataset: group10.phys-sm.mc10_7TeV.105921.McAtNlo_JIMMY_WpWm_enuenu.merge.AOD.e598_s933_s946_r1831_r1700.WZphys.101222.01.D3PD/  Ntuple: group10.phys-sm.09133_004460.D3PD._00001.root</dc:title>
  <dc:creator>Kurtis</dc:creator>
  <cp:lastModifiedBy>Kurtis</cp:lastModifiedBy>
  <cp:revision>4</cp:revision>
  <dcterms:created xsi:type="dcterms:W3CDTF">2011-03-08T07:03:20Z</dcterms:created>
  <dcterms:modified xsi:type="dcterms:W3CDTF">2011-03-08T07:28:09Z</dcterms:modified>
</cp:coreProperties>
</file>