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58" r:id="rId4"/>
    <p:sldId id="259" r:id="rId5"/>
    <p:sldId id="260" r:id="rId6"/>
    <p:sldId id="257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474" y="7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59740-B70D-4E91-B6D4-937261BEC7FD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94A3A-493C-4BAE-9265-49EC6D5DA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99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9875" indent="-233363">
              <a:buFont typeface="Wingdings" panose="05000000000000000000" pitchFamily="2" charset="2"/>
              <a:buChar char="§"/>
              <a:defRPr/>
            </a:lvl1pPr>
            <a:lvl2pPr marL="717550" indent="-269875">
              <a:buFont typeface="Arial" panose="020B0604020202020204" pitchFamily="34" charset="0"/>
              <a:buChar char="–"/>
              <a:defRPr/>
            </a:lvl2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997050" y="4771783"/>
            <a:ext cx="196419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03827" y="4767263"/>
            <a:ext cx="397452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CERN-BI@ICFA-</a:t>
            </a:r>
            <a:r>
              <a:rPr lang="en-US" dirty="0" err="1"/>
              <a:t>MiniWS</a:t>
            </a:r>
            <a:r>
              <a:rPr lang="en-US" dirty="0"/>
              <a:t> on Slow Extraction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Roncarolo 27-01-2022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CERN-BI@ICFA-MiniWS on Slow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57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265B5-9F66-A10F-D49E-C7893CB0C6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3FCD92-0CDE-8315-1466-248447EB4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40105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7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28DAA-D2A7-DB47-07A7-6A3C36976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14BAF2-4AC1-DDEA-15A6-BE9435D1C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412" y="292231"/>
            <a:ext cx="7169176" cy="371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14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FFC42-CFFF-96CE-DA85-743C067CF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506644-9DB0-7AC6-1CEF-FF3B56803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34" y="207389"/>
            <a:ext cx="7860242" cy="407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2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1E0CDC-0450-20D5-9945-DEB0EB202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2C26BE-7793-ADBE-7569-D3912018539A}"/>
              </a:ext>
            </a:extLst>
          </p:cNvPr>
          <p:cNvGrpSpPr/>
          <p:nvPr/>
        </p:nvGrpSpPr>
        <p:grpSpPr>
          <a:xfrm>
            <a:off x="104775" y="0"/>
            <a:ext cx="8582025" cy="4286250"/>
            <a:chOff x="104775" y="0"/>
            <a:chExt cx="8582025" cy="42862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4601F50-CA49-FACD-664E-62FF9BFC0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775" y="0"/>
              <a:ext cx="8582025" cy="428625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015115C-4ECE-04DA-1548-99A8B4C96AE0}"/>
                </a:ext>
              </a:extLst>
            </p:cNvPr>
            <p:cNvSpPr/>
            <p:nvPr/>
          </p:nvSpPr>
          <p:spPr>
            <a:xfrm>
              <a:off x="980388" y="885652"/>
              <a:ext cx="2846894" cy="452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4014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C99731-3FDE-0073-0C03-D8CB9DE27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0"/>
            <a:ext cx="854392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1513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4C9C0227-7DF7-42F3-816B-E00F8470D31B}" vid="{6A85E421-69FE-4D2A-B7F6-DEB2B3DAE1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2022_template_FR</Template>
  <TotalTime>18</TotalTime>
  <Words>4</Words>
  <Application>Microsoft Office PowerPoint</Application>
  <PresentationFormat>On-screen Show (16:9)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1</cp:revision>
  <dcterms:created xsi:type="dcterms:W3CDTF">2023-06-30T06:38:52Z</dcterms:created>
  <dcterms:modified xsi:type="dcterms:W3CDTF">2023-06-30T06:57:03Z</dcterms:modified>
</cp:coreProperties>
</file>