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2"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Calibri" panose="020F0502020204030204" pitchFamily="34" charset="0"/>
      <p:regular r:id="rId16"/>
      <p:bold r:id="rId17"/>
      <p:italic r:id="rId18"/>
      <p:boldItalic r:id="rId19"/>
    </p:embeddedFont>
    <p:embeddedFont>
      <p:font typeface="Helvetica Neue" panose="02000503000000020004" pitchFamily="2" charset="0"/>
      <p:regular r:id="rId20"/>
      <p:bold r:id="rId21"/>
      <p:italic r:id="rId22"/>
      <p:boldItalic r:id="rId23"/>
    </p:embeddedFont>
    <p:embeddedFont>
      <p:font typeface="Roboto" panose="02000000000000000000" pitchFamily="2" charset="0"/>
      <p:regular r:id="rId24"/>
      <p:bold r:id="rId25"/>
      <p:italic r:id="rId26"/>
      <p:boldItalic r:id="rId27"/>
    </p:embeddedFont>
    <p:embeddedFont>
      <p:font typeface="Roboto Medium" panose="02000000000000000000" pitchFamily="2"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9254AD9-2FEC-44E4-9FAC-BEC7BE3AFA47}">
  <a:tblStyle styleId="{49254AD9-2FEC-44E4-9FAC-BEC7BE3AFA4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mailto:hei@zurich.ibm.com"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nikal.eventsair.com/6th-quantum-technology-conference/"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nikal.eventsair.com/6th-quantum-technology-conferenc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249761f3d7a_0_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249761f3d7a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ffb75bf617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1ffb75bf6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249761f3d7a_0_3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249761f3d7a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25287d98e31_1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25287d98e31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1fe022b765e_0_4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1fe022b765e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1fe022b765e_0_6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1fe022b765e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Heike Riel - Heike Riel &lt;</a:t>
            </a:r>
            <a:r>
              <a:rPr lang="en" u="sng">
                <a:solidFill>
                  <a:schemeClr val="hlink"/>
                </a:solidFill>
                <a:hlinkClick r:id="rId3"/>
              </a:rPr>
              <a:t>hei@zurich.ibm.com</a:t>
            </a:r>
            <a:r>
              <a:rPr lang="en"/>
              <a:t>&gt; </a:t>
            </a:r>
            <a:endParaRPr/>
          </a:p>
          <a:p>
            <a:pPr marL="0" lvl="0" indent="0" algn="l" rtl="0">
              <a:spcBef>
                <a:spcPts val="0"/>
              </a:spcBef>
              <a:spcAft>
                <a:spcPts val="0"/>
              </a:spcAft>
              <a:buNone/>
            </a:pPr>
            <a:r>
              <a:rPr lang="en"/>
              <a:t>Lara Jehi, no farih sorry</a:t>
            </a:r>
            <a:endParaRPr/>
          </a:p>
          <a:p>
            <a:pPr marL="0" lvl="0" indent="0" algn="l" rtl="0">
              <a:spcBef>
                <a:spcPts val="0"/>
              </a:spcBef>
              <a:spcAft>
                <a:spcPts val="0"/>
              </a:spcAft>
              <a:buNone/>
            </a:pPr>
            <a:r>
              <a:rPr lang="en" u="sng">
                <a:solidFill>
                  <a:schemeClr val="hlink"/>
                </a:solidFill>
                <a:hlinkClick r:id="rId4"/>
              </a:rPr>
              <a:t>https://nikal.eventsair.com/6th-quantum-technology-conference/</a:t>
            </a:r>
            <a:r>
              <a:rPr lang="en"/>
              <a:t> </a:t>
            </a:r>
            <a:endParaRPr/>
          </a:p>
          <a:p>
            <a:pPr marL="0" lvl="0" indent="0" algn="l" rtl="0">
              <a:spcBef>
                <a:spcPts val="0"/>
              </a:spcBef>
              <a:spcAft>
                <a:spcPts val="0"/>
              </a:spcAft>
              <a:buNone/>
            </a:pPr>
            <a:r>
              <a:rPr lang="en"/>
              <a:t>Arunima Sarkar - Thematic Lead – Quantum Technologies - Center for the Fourth Industrial Revolution</a:t>
            </a:r>
            <a:endParaRPr/>
          </a:p>
          <a:p>
            <a:pPr marL="0" lvl="0" indent="0" algn="l" rtl="0">
              <a:spcBef>
                <a:spcPts val="0"/>
              </a:spcBef>
              <a:spcAft>
                <a:spcPts val="0"/>
              </a:spcAft>
              <a:buNone/>
            </a:pPr>
            <a:r>
              <a:rPr lang="en"/>
              <a:t>Nir Davidson - The Peter and Carola Kleeman Professorial Chair of Optical Sciences - Dept. of Physics of Complex Systems,</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249761f3d7a_0_2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249761f3d7a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2526a32d72d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2526a32d72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Char char="-"/>
            </a:pP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274469da844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274469da84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Notes of discussion with Alberto </a:t>
            </a:r>
            <a:endParaRPr/>
          </a:p>
          <a:p>
            <a:pPr marL="0" lvl="0" indent="0" algn="l" rtl="0">
              <a:spcBef>
                <a:spcPts val="0"/>
              </a:spcBef>
              <a:spcAft>
                <a:spcPts val="0"/>
              </a:spcAft>
              <a:buNone/>
            </a:pPr>
            <a:endParaRPr/>
          </a:p>
          <a:p>
            <a:pPr marL="457200" lvl="0" indent="-292100" algn="l" rtl="0">
              <a:spcBef>
                <a:spcPts val="0"/>
              </a:spcBef>
              <a:spcAft>
                <a:spcPts val="0"/>
              </a:spcAft>
              <a:buClr>
                <a:schemeClr val="dk1"/>
              </a:buClr>
              <a:buSzPts val="1000"/>
              <a:buChar char="●"/>
            </a:pPr>
            <a:r>
              <a:rPr lang="en" sz="1000" u="sng">
                <a:solidFill>
                  <a:schemeClr val="dk1"/>
                </a:solidFill>
                <a:hlinkClick r:id="rId3">
                  <a:extLst>
                    <a:ext uri="{A12FA001-AC4F-418D-AE19-62706E023703}">
                      <ahyp:hlinkClr xmlns:ahyp="http://schemas.microsoft.com/office/drawing/2018/hyperlinkcolor" val="tx"/>
                    </a:ext>
                  </a:extLst>
                </a:hlinkClick>
              </a:rPr>
              <a:t>https://nikal.eventsair.com/6th-quantum-technology-conference/</a:t>
            </a:r>
            <a:endParaRPr sz="1000">
              <a:solidFill>
                <a:schemeClr val="dk1"/>
              </a:solidFill>
            </a:endParaRPr>
          </a:p>
          <a:p>
            <a:pPr marL="457200" lvl="0" indent="-292100" algn="l" rtl="0">
              <a:lnSpc>
                <a:spcPct val="90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Knowledge sharing should focus on access to Quantum technology, education means</a:t>
            </a:r>
            <a:endParaRPr sz="1000">
              <a:solidFill>
                <a:schemeClr val="dk1"/>
              </a:solidFill>
              <a:latin typeface="Roboto"/>
              <a:ea typeface="Roboto"/>
              <a:cs typeface="Roboto"/>
              <a:sym typeface="Roboto"/>
            </a:endParaRPr>
          </a:p>
          <a:p>
            <a:pPr marL="457200" lvl="0" indent="-292100" algn="l" rtl="0">
              <a:lnSpc>
                <a:spcPct val="90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WEF initiatives -  Arunima Sarkar - Thematic Lead – Quantum Technologies - Center for the Fourth Industrial Revolution (kowledge sharing from private to non-profit) </a:t>
            </a:r>
            <a:endParaRPr sz="1000">
              <a:solidFill>
                <a:schemeClr val="dk1"/>
              </a:solidFill>
              <a:latin typeface="Roboto"/>
              <a:ea typeface="Roboto"/>
              <a:cs typeface="Roboto"/>
              <a:sym typeface="Roboto"/>
            </a:endParaRPr>
          </a:p>
          <a:p>
            <a:pPr marL="457200" lvl="0" indent="-292100" algn="l" rtl="0">
              <a:lnSpc>
                <a:spcPct val="90000"/>
              </a:lnSpc>
              <a:spcBef>
                <a:spcPts val="0"/>
              </a:spcBef>
              <a:spcAft>
                <a:spcPts val="0"/>
              </a:spcAft>
              <a:buClr>
                <a:schemeClr val="dk1"/>
              </a:buClr>
              <a:buSzPts val="1000"/>
              <a:buFont typeface="Helvetica Neue"/>
              <a:buChar char="●"/>
            </a:pPr>
            <a:r>
              <a:rPr lang="en" sz="1000">
                <a:solidFill>
                  <a:schemeClr val="dk1"/>
                </a:solidFill>
                <a:latin typeface="Helvetica Neue"/>
                <a:ea typeface="Helvetica Neue"/>
                <a:cs typeface="Helvetica Neue"/>
                <a:sym typeface="Helvetica Neue"/>
              </a:rPr>
              <a:t>Jim Mainard - X-Prize or the astronaut (Open Quantum Institute) </a:t>
            </a:r>
            <a:endParaRPr sz="1000">
              <a:solidFill>
                <a:schemeClr val="dk1"/>
              </a:solidFill>
              <a:latin typeface="Helvetica Neue"/>
              <a:ea typeface="Helvetica Neue"/>
              <a:cs typeface="Helvetica Neue"/>
              <a:sym typeface="Helvetica Neue"/>
            </a:endParaRPr>
          </a:p>
          <a:p>
            <a:pPr marL="457200" lvl="0" indent="-292100" algn="l" rtl="0">
              <a:lnSpc>
                <a:spcPct val="90000"/>
              </a:lnSpc>
              <a:spcBef>
                <a:spcPts val="0"/>
              </a:spcBef>
              <a:spcAft>
                <a:spcPts val="0"/>
              </a:spcAft>
              <a:buClr>
                <a:schemeClr val="dk1"/>
              </a:buClr>
              <a:buSzPts val="1000"/>
              <a:buFont typeface="Helvetica Neue"/>
              <a:buChar char="●"/>
            </a:pPr>
            <a:r>
              <a:rPr lang="en" sz="1000">
                <a:solidFill>
                  <a:schemeClr val="dk1"/>
                </a:solidFill>
                <a:latin typeface="Helvetica Neue"/>
                <a:ea typeface="Helvetica Neue"/>
                <a:cs typeface="Helvetica Neue"/>
                <a:sym typeface="Helvetica Neue"/>
              </a:rPr>
              <a:t>Philosophy of science - newtonian mechanics / what does physics means? When we do physics we only measure our interactions with nature. Human mind, experiments and knowledge </a:t>
            </a:r>
            <a:endParaRPr sz="1000">
              <a:solidFill>
                <a:schemeClr val="dk1"/>
              </a:solidFill>
              <a:highlight>
                <a:srgbClr val="FFFFFF"/>
              </a:highlight>
              <a:latin typeface="Roboto"/>
              <a:ea typeface="Roboto"/>
              <a:cs typeface="Roboto"/>
              <a:sym typeface="Roboto"/>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74469da844_0_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274469da844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274469da844_0_1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274469da84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ffb75bf617_0_3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1ffb75bf617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Clr>
                <a:schemeClr val="dk1"/>
              </a:buClr>
              <a:buSzPts val="1100"/>
              <a:buFont typeface="Arial"/>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fe022b765e_0_5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fe022b765e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SPARKS Slide">
  <p:cSld name="SPARKS Slide">
    <p:spTree>
      <p:nvGrpSpPr>
        <p:cNvPr id="1" name="Shape 12"/>
        <p:cNvGrpSpPr/>
        <p:nvPr/>
      </p:nvGrpSpPr>
      <p:grpSpPr>
        <a:xfrm>
          <a:off x="0" y="0"/>
          <a:ext cx="0" cy="0"/>
          <a:chOff x="0" y="0"/>
          <a:chExt cx="0" cy="0"/>
        </a:xfrm>
      </p:grpSpPr>
      <p:pic>
        <p:nvPicPr>
          <p:cNvPr id="13" name="Google Shape;13;p2"/>
          <p:cNvPicPr preferRelativeResize="0"/>
          <p:nvPr/>
        </p:nvPicPr>
        <p:blipFill rotWithShape="1">
          <a:blip r:embed="rId2">
            <a:alphaModFix/>
          </a:blip>
          <a:srcRect/>
          <a:stretch/>
        </p:blipFill>
        <p:spPr>
          <a:xfrm>
            <a:off x="0" y="0"/>
            <a:ext cx="9143999" cy="51434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Half photo">
  <p:cSld name="Half photo">
    <p:spTree>
      <p:nvGrpSpPr>
        <p:cNvPr id="1" name="Shape 69"/>
        <p:cNvGrpSpPr/>
        <p:nvPr/>
      </p:nvGrpSpPr>
      <p:grpSpPr>
        <a:xfrm>
          <a:off x="0" y="0"/>
          <a:ext cx="0" cy="0"/>
          <a:chOff x="0" y="0"/>
          <a:chExt cx="0" cy="0"/>
        </a:xfrm>
      </p:grpSpPr>
      <p:sp>
        <p:nvSpPr>
          <p:cNvPr id="70" name="Google Shape;70;p11"/>
          <p:cNvSpPr txBox="1">
            <a:spLocks noGrp="1"/>
          </p:cNvSpPr>
          <p:nvPr>
            <p:ph type="dt" idx="10"/>
          </p:nvPr>
        </p:nvSpPr>
        <p:spPr>
          <a:xfrm>
            <a:off x="3657600" y="4793580"/>
            <a:ext cx="746100" cy="2562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1" name="Google Shape;71;p11"/>
          <p:cNvSpPr txBox="1">
            <a:spLocks noGrp="1"/>
          </p:cNvSpPr>
          <p:nvPr>
            <p:ph type="ftr" idx="11"/>
          </p:nvPr>
        </p:nvSpPr>
        <p:spPr>
          <a:xfrm>
            <a:off x="4832183" y="4795711"/>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2" name="Google Shape;72;p11"/>
          <p:cNvSpPr txBox="1">
            <a:spLocks noGrp="1"/>
          </p:cNvSpPr>
          <p:nvPr>
            <p:ph type="sldNum" idx="12"/>
          </p:nvPr>
        </p:nvSpPr>
        <p:spPr>
          <a:xfrm>
            <a:off x="8346908" y="4793580"/>
            <a:ext cx="381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73" name="Google Shape;73;p11"/>
          <p:cNvSpPr>
            <a:spLocks noGrp="1"/>
          </p:cNvSpPr>
          <p:nvPr>
            <p:ph type="pic" idx="2"/>
          </p:nvPr>
        </p:nvSpPr>
        <p:spPr>
          <a:xfrm>
            <a:off x="4662000" y="0"/>
            <a:ext cx="4482000" cy="5143500"/>
          </a:xfrm>
          <a:prstGeom prst="rect">
            <a:avLst/>
          </a:prstGeom>
          <a:solidFill>
            <a:schemeClr val="dk1"/>
          </a:solidFill>
          <a:ln>
            <a:noFill/>
          </a:ln>
        </p:spPr>
      </p:sp>
      <p:sp>
        <p:nvSpPr>
          <p:cNvPr id="74" name="Google Shape;74;p11"/>
          <p:cNvSpPr txBox="1">
            <a:spLocks noGrp="1"/>
          </p:cNvSpPr>
          <p:nvPr>
            <p:ph type="body" idx="1"/>
          </p:nvPr>
        </p:nvSpPr>
        <p:spPr>
          <a:xfrm>
            <a:off x="372666" y="397042"/>
            <a:ext cx="4126800" cy="4295100"/>
          </a:xfrm>
          <a:prstGeom prst="rect">
            <a:avLst/>
          </a:prstGeom>
          <a:noFill/>
          <a:ln>
            <a:noFill/>
          </a:ln>
        </p:spPr>
        <p:txBody>
          <a:bodyPr spcFirstLastPara="1" wrap="square" lIns="0" tIns="0" rIns="68575" bIns="34275" anchor="t" anchorCtr="0">
            <a:normAutofit/>
          </a:bodyPr>
          <a:lstStyle>
            <a:lvl1pPr marL="457200" lvl="0" indent="-228600" algn="l" rtl="0">
              <a:lnSpc>
                <a:spcPct val="90000"/>
              </a:lnSpc>
              <a:spcBef>
                <a:spcPts val="800"/>
              </a:spcBef>
              <a:spcAft>
                <a:spcPts val="0"/>
              </a:spcAft>
              <a:buSzPts val="3000"/>
              <a:buNone/>
              <a:defRPr sz="3000" b="0" i="0">
                <a:latin typeface="Roboto Medium"/>
                <a:ea typeface="Roboto Medium"/>
                <a:cs typeface="Roboto Medium"/>
                <a:sym typeface="Roboto Medium"/>
              </a:defRPr>
            </a:lvl1pPr>
            <a:lvl2pPr marL="914400" lvl="1" indent="-317500" algn="l" rtl="0">
              <a:lnSpc>
                <a:spcPct val="90000"/>
              </a:lnSpc>
              <a:spcBef>
                <a:spcPts val="400"/>
              </a:spcBef>
              <a:spcAft>
                <a:spcPts val="0"/>
              </a:spcAft>
              <a:buSzPts val="1400"/>
              <a:buChar char="•"/>
              <a:defRPr/>
            </a:lvl2pPr>
            <a:lvl3pPr marL="1371600" lvl="2" indent="-317500" algn="l" rtl="0">
              <a:lnSpc>
                <a:spcPct val="90000"/>
              </a:lnSpc>
              <a:spcBef>
                <a:spcPts val="400"/>
              </a:spcBef>
              <a:spcAft>
                <a:spcPts val="0"/>
              </a:spcAft>
              <a:buSzPts val="1400"/>
              <a:buChar char="•"/>
              <a:defRPr/>
            </a:lvl3pPr>
            <a:lvl4pPr marL="1828800" lvl="3" indent="-317500" algn="l" rtl="0">
              <a:lnSpc>
                <a:spcPct val="90000"/>
              </a:lnSpc>
              <a:spcBef>
                <a:spcPts val="400"/>
              </a:spcBef>
              <a:spcAft>
                <a:spcPts val="0"/>
              </a:spcAft>
              <a:buSzPts val="1400"/>
              <a:buChar char="•"/>
              <a:defRPr/>
            </a:lvl4pPr>
            <a:lvl5pPr marL="2286000" lvl="4" indent="-317500" algn="l" rtl="0">
              <a:lnSpc>
                <a:spcPct val="90000"/>
              </a:lnSpc>
              <a:spcBef>
                <a:spcPts val="400"/>
              </a:spcBef>
              <a:spcAft>
                <a:spcPts val="0"/>
              </a:spcAft>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75"/>
        <p:cNvGrpSpPr/>
        <p:nvPr/>
      </p:nvGrpSpPr>
      <p:grpSpPr>
        <a:xfrm>
          <a:off x="0" y="0"/>
          <a:ext cx="0" cy="0"/>
          <a:chOff x="0" y="0"/>
          <a:chExt cx="0" cy="0"/>
        </a:xfrm>
      </p:grpSpPr>
      <p:sp>
        <p:nvSpPr>
          <p:cNvPr id="76" name="Google Shape;76;p12"/>
          <p:cNvSpPr txBox="1">
            <a:spLocks noGrp="1"/>
          </p:cNvSpPr>
          <p:nvPr>
            <p:ph type="dt" idx="10"/>
          </p:nvPr>
        </p:nvSpPr>
        <p:spPr>
          <a:xfrm>
            <a:off x="2613921" y="4763138"/>
            <a:ext cx="473400" cy="2739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7" name="Google Shape;77;p12"/>
          <p:cNvSpPr txBox="1">
            <a:spLocks noGrp="1"/>
          </p:cNvSpPr>
          <p:nvPr>
            <p:ph type="ftr" idx="11"/>
          </p:nvPr>
        </p:nvSpPr>
        <p:spPr>
          <a:xfrm>
            <a:off x="3194447" y="4767263"/>
            <a:ext cx="49293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8" name="Google Shape;78;p12"/>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311700" y="445025"/>
            <a:ext cx="8520600" cy="572700"/>
          </a:xfrm>
          <a:prstGeom prst="rect">
            <a:avLst/>
          </a:prstGeom>
        </p:spPr>
        <p:txBody>
          <a:bodyPr spcFirstLastPara="1" wrap="square" lIns="0" tIns="34275" rIns="68575" bIns="34275" anchor="ctr" anchorCtr="0">
            <a:normAutofit/>
          </a:bodyPr>
          <a:lstStyle>
            <a:lvl1pPr lvl="0" rtl="0">
              <a:spcBef>
                <a:spcPts val="0"/>
              </a:spcBef>
              <a:spcAft>
                <a:spcPts val="0"/>
              </a:spcAft>
              <a:buSzPts val="38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1" name="Google Shape;81;p13"/>
          <p:cNvSpPr txBox="1">
            <a:spLocks noGrp="1"/>
          </p:cNvSpPr>
          <p:nvPr>
            <p:ph type="body" idx="1"/>
          </p:nvPr>
        </p:nvSpPr>
        <p:spPr>
          <a:xfrm>
            <a:off x="311700" y="1152475"/>
            <a:ext cx="8520600" cy="3416400"/>
          </a:xfrm>
          <a:prstGeom prst="rect">
            <a:avLst/>
          </a:prstGeom>
        </p:spPr>
        <p:txBody>
          <a:bodyPr spcFirstLastPara="1" wrap="square" lIns="0" tIns="34275" rIns="68575" bIns="34275" anchor="t" anchorCtr="0">
            <a:normAutofit/>
          </a:bodyPr>
          <a:lstStyle>
            <a:lvl1pPr marL="457200" lvl="0" indent="-361950" rtl="0">
              <a:spcBef>
                <a:spcPts val="800"/>
              </a:spcBef>
              <a:spcAft>
                <a:spcPts val="0"/>
              </a:spcAft>
              <a:buSzPts val="2100"/>
              <a:buChar char="•"/>
              <a:defRPr/>
            </a:lvl1pPr>
            <a:lvl2pPr marL="914400" lvl="1" indent="-342900" rtl="0">
              <a:spcBef>
                <a:spcPts val="400"/>
              </a:spcBef>
              <a:spcAft>
                <a:spcPts val="0"/>
              </a:spcAft>
              <a:buSzPts val="1800"/>
              <a:buChar char="•"/>
              <a:defRPr/>
            </a:lvl2pPr>
            <a:lvl3pPr marL="1371600" lvl="2" indent="-323850" rtl="0">
              <a:spcBef>
                <a:spcPts val="400"/>
              </a:spcBef>
              <a:spcAft>
                <a:spcPts val="0"/>
              </a:spcAft>
              <a:buSzPts val="1500"/>
              <a:buChar char="•"/>
              <a:defRPr/>
            </a:lvl3pPr>
            <a:lvl4pPr marL="1828800" lvl="3" indent="-317500" rtl="0">
              <a:spcBef>
                <a:spcPts val="400"/>
              </a:spcBef>
              <a:spcAft>
                <a:spcPts val="0"/>
              </a:spcAft>
              <a:buSzPts val="1400"/>
              <a:buChar char="•"/>
              <a:defRPr/>
            </a:lvl4pPr>
            <a:lvl5pPr marL="2286000" lvl="4" indent="-317500" rtl="0">
              <a:spcBef>
                <a:spcPts val="400"/>
              </a:spcBef>
              <a:spcAft>
                <a:spcPts val="0"/>
              </a:spcAft>
              <a:buSzPts val="1400"/>
              <a:buChar char="•"/>
              <a:defRPr/>
            </a:lvl5pPr>
            <a:lvl6pPr marL="2743200" lvl="5" indent="-317500" rtl="0">
              <a:spcBef>
                <a:spcPts val="400"/>
              </a:spcBef>
              <a:spcAft>
                <a:spcPts val="0"/>
              </a:spcAft>
              <a:buSzPts val="1400"/>
              <a:buChar char="•"/>
              <a:defRPr/>
            </a:lvl6pPr>
            <a:lvl7pPr marL="3200400" lvl="6" indent="-317500" rtl="0">
              <a:spcBef>
                <a:spcPts val="400"/>
              </a:spcBef>
              <a:spcAft>
                <a:spcPts val="0"/>
              </a:spcAft>
              <a:buSzPts val="1400"/>
              <a:buChar char="•"/>
              <a:defRPr/>
            </a:lvl7pPr>
            <a:lvl8pPr marL="3657600" lvl="7" indent="-317500" rtl="0">
              <a:spcBef>
                <a:spcPts val="400"/>
              </a:spcBef>
              <a:spcAft>
                <a:spcPts val="0"/>
              </a:spcAft>
              <a:buSzPts val="1400"/>
              <a:buChar char="•"/>
              <a:defRPr/>
            </a:lvl8pPr>
            <a:lvl9pPr marL="4114800" lvl="8" indent="-317500" rtl="0">
              <a:spcBef>
                <a:spcPts val="400"/>
              </a:spcBef>
              <a:spcAft>
                <a:spcPts val="0"/>
              </a:spcAft>
              <a:buSzPts val="1400"/>
              <a:buChar char="•"/>
              <a:defRPr/>
            </a:lvl9pPr>
          </a:lstStyle>
          <a:p>
            <a:endParaRPr/>
          </a:p>
        </p:txBody>
      </p:sp>
      <p:sp>
        <p:nvSpPr>
          <p:cNvPr id="82" name="Google Shape;82;p13"/>
          <p:cNvSpPr txBox="1">
            <a:spLocks noGrp="1"/>
          </p:cNvSpPr>
          <p:nvPr>
            <p:ph type="sldNum" idx="12"/>
          </p:nvPr>
        </p:nvSpPr>
        <p:spPr>
          <a:xfrm>
            <a:off x="8472458" y="4663217"/>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
  <p:cSld name="Content  ">
    <p:spTree>
      <p:nvGrpSpPr>
        <p:cNvPr id="1" name="Shape 83"/>
        <p:cNvGrpSpPr/>
        <p:nvPr/>
      </p:nvGrpSpPr>
      <p:grpSpPr>
        <a:xfrm>
          <a:off x="0" y="0"/>
          <a:ext cx="0" cy="0"/>
          <a:chOff x="0" y="0"/>
          <a:chExt cx="0" cy="0"/>
        </a:xfrm>
      </p:grpSpPr>
      <p:sp>
        <p:nvSpPr>
          <p:cNvPr id="84" name="Google Shape;84;p14"/>
          <p:cNvSpPr txBox="1">
            <a:spLocks noGrp="1"/>
          </p:cNvSpPr>
          <p:nvPr>
            <p:ph type="body" idx="1"/>
          </p:nvPr>
        </p:nvSpPr>
        <p:spPr>
          <a:xfrm>
            <a:off x="305992" y="1194197"/>
            <a:ext cx="8532000" cy="3456300"/>
          </a:xfrm>
          <a:prstGeom prst="rect">
            <a:avLst/>
          </a:prstGeom>
          <a:noFill/>
          <a:ln>
            <a:noFill/>
          </a:ln>
        </p:spPr>
        <p:txBody>
          <a:bodyPr spcFirstLastPara="1" wrap="square" lIns="0" tIns="0" rIns="0" bIns="0" anchor="t" anchorCtr="0">
            <a:noAutofit/>
          </a:bodyPr>
          <a:lstStyle>
            <a:lvl1pPr marL="457200" lvl="0" indent="-330200" algn="l" rtl="0">
              <a:lnSpc>
                <a:spcPct val="90000"/>
              </a:lnSpc>
              <a:spcBef>
                <a:spcPts val="1400"/>
              </a:spcBef>
              <a:spcAft>
                <a:spcPts val="0"/>
              </a:spcAft>
              <a:buClr>
                <a:schemeClr val="dk2"/>
              </a:buClr>
              <a:buSzPts val="1600"/>
              <a:buChar char="•"/>
              <a:defRPr>
                <a:solidFill>
                  <a:schemeClr val="dk2"/>
                </a:solidFill>
              </a:defRPr>
            </a:lvl1pPr>
            <a:lvl2pPr marL="914400" lvl="1" indent="-317500" algn="l" rtl="0">
              <a:lnSpc>
                <a:spcPct val="100000"/>
              </a:lnSpc>
              <a:spcBef>
                <a:spcPts val="400"/>
              </a:spcBef>
              <a:spcAft>
                <a:spcPts val="0"/>
              </a:spcAft>
              <a:buClr>
                <a:schemeClr val="dk2"/>
              </a:buClr>
              <a:buSzPts val="1400"/>
              <a:buFont typeface="Arial"/>
              <a:buChar char="•"/>
              <a:defRPr sz="1400">
                <a:solidFill>
                  <a:schemeClr val="dk2"/>
                </a:solidFill>
              </a:defRPr>
            </a:lvl2pPr>
            <a:lvl3pPr marL="1371600" lvl="2" indent="-311150" algn="l" rtl="0">
              <a:lnSpc>
                <a:spcPct val="100000"/>
              </a:lnSpc>
              <a:spcBef>
                <a:spcPts val="400"/>
              </a:spcBef>
              <a:spcAft>
                <a:spcPts val="0"/>
              </a:spcAft>
              <a:buClr>
                <a:schemeClr val="dk2"/>
              </a:buClr>
              <a:buSzPts val="1300"/>
              <a:buFont typeface="Arial"/>
              <a:buChar char="•"/>
              <a:defRPr>
                <a:solidFill>
                  <a:schemeClr val="dk2"/>
                </a:solidFill>
              </a:defRPr>
            </a:lvl3pPr>
            <a:lvl4pPr marL="1828800" lvl="3" indent="-304800" algn="l" rtl="0">
              <a:lnSpc>
                <a:spcPct val="100000"/>
              </a:lnSpc>
              <a:spcBef>
                <a:spcPts val="400"/>
              </a:spcBef>
              <a:spcAft>
                <a:spcPts val="0"/>
              </a:spcAft>
              <a:buClr>
                <a:schemeClr val="dk2"/>
              </a:buClr>
              <a:buSzPts val="1200"/>
              <a:buFont typeface="Arial"/>
              <a:buChar char="•"/>
              <a:defRPr>
                <a:solidFill>
                  <a:schemeClr val="dk2"/>
                </a:solidFill>
              </a:defRPr>
            </a:lvl4pPr>
            <a:lvl5pPr marL="2286000" lvl="4" indent="-304800" algn="l" rtl="0">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5" name="Google Shape;85;p14"/>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6" name="Google Shape;86;p14"/>
          <p:cNvSpPr txBox="1">
            <a:spLocks noGrp="1"/>
          </p:cNvSpPr>
          <p:nvPr>
            <p:ph type="dt" idx="10"/>
          </p:nvPr>
        </p:nvSpPr>
        <p:spPr>
          <a:xfrm>
            <a:off x="2613921" y="4763138"/>
            <a:ext cx="473400" cy="2739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7" name="Google Shape;87;p14"/>
          <p:cNvSpPr txBox="1">
            <a:spLocks noGrp="1"/>
          </p:cNvSpPr>
          <p:nvPr>
            <p:ph type="ftr" idx="11"/>
          </p:nvPr>
        </p:nvSpPr>
        <p:spPr>
          <a:xfrm>
            <a:off x="3194447" y="4767263"/>
            <a:ext cx="49293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8" name="Google Shape;88;p14"/>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9"/>
        <p:cNvGrpSpPr/>
        <p:nvPr/>
      </p:nvGrpSpPr>
      <p:grpSpPr>
        <a:xfrm>
          <a:off x="0" y="0"/>
          <a:ext cx="0" cy="0"/>
          <a:chOff x="0" y="0"/>
          <a:chExt cx="0" cy="0"/>
        </a:xfrm>
      </p:grpSpPr>
      <p:sp>
        <p:nvSpPr>
          <p:cNvPr id="90" name="Google Shape;90;p15"/>
          <p:cNvSpPr txBox="1">
            <a:spLocks noGrp="1"/>
          </p:cNvSpPr>
          <p:nvPr>
            <p:ph type="title"/>
          </p:nvPr>
        </p:nvSpPr>
        <p:spPr>
          <a:xfrm>
            <a:off x="311700" y="445025"/>
            <a:ext cx="8520600" cy="572700"/>
          </a:xfrm>
          <a:prstGeom prst="rect">
            <a:avLst/>
          </a:prstGeom>
        </p:spPr>
        <p:txBody>
          <a:bodyPr spcFirstLastPara="1" wrap="square" lIns="0" tIns="34275" rIns="68575" bIns="34275" anchor="ctr" anchorCtr="0">
            <a:normAutofit/>
          </a:bodyPr>
          <a:lstStyle>
            <a:lvl1pPr lvl="0" rtl="0">
              <a:spcBef>
                <a:spcPts val="0"/>
              </a:spcBef>
              <a:spcAft>
                <a:spcPts val="0"/>
              </a:spcAft>
              <a:buSzPts val="38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1" name="Google Shape;91;p15"/>
          <p:cNvSpPr txBox="1">
            <a:spLocks noGrp="1"/>
          </p:cNvSpPr>
          <p:nvPr>
            <p:ph type="body" idx="1"/>
          </p:nvPr>
        </p:nvSpPr>
        <p:spPr>
          <a:xfrm>
            <a:off x="311700" y="1152475"/>
            <a:ext cx="3999900" cy="3416400"/>
          </a:xfrm>
          <a:prstGeom prst="rect">
            <a:avLst/>
          </a:prstGeom>
        </p:spPr>
        <p:txBody>
          <a:bodyPr spcFirstLastPara="1" wrap="square" lIns="0" tIns="34275" rIns="68575" bIns="34275" anchor="t" anchorCtr="0">
            <a:normAutofit/>
          </a:bodyPr>
          <a:lstStyle>
            <a:lvl1pPr marL="457200" lvl="0" indent="-317500" rtl="0">
              <a:spcBef>
                <a:spcPts val="800"/>
              </a:spcBef>
              <a:spcAft>
                <a:spcPts val="0"/>
              </a:spcAft>
              <a:buSzPts val="1400"/>
              <a:buChar char="•"/>
              <a:defRPr sz="1400"/>
            </a:lvl1pPr>
            <a:lvl2pPr marL="914400" lvl="1" indent="-304800" rtl="0">
              <a:spcBef>
                <a:spcPts val="400"/>
              </a:spcBef>
              <a:spcAft>
                <a:spcPts val="0"/>
              </a:spcAft>
              <a:buSzPts val="1200"/>
              <a:buChar char="•"/>
              <a:defRPr sz="1200"/>
            </a:lvl2pPr>
            <a:lvl3pPr marL="1371600" lvl="2" indent="-304800" rtl="0">
              <a:spcBef>
                <a:spcPts val="400"/>
              </a:spcBef>
              <a:spcAft>
                <a:spcPts val="0"/>
              </a:spcAft>
              <a:buSzPts val="1200"/>
              <a:buChar char="•"/>
              <a:defRPr sz="1200"/>
            </a:lvl3pPr>
            <a:lvl4pPr marL="1828800" lvl="3" indent="-304800" rtl="0">
              <a:spcBef>
                <a:spcPts val="400"/>
              </a:spcBef>
              <a:spcAft>
                <a:spcPts val="0"/>
              </a:spcAft>
              <a:buSzPts val="1200"/>
              <a:buChar char="•"/>
              <a:defRPr sz="1200"/>
            </a:lvl4pPr>
            <a:lvl5pPr marL="2286000" lvl="4" indent="-304800" rtl="0">
              <a:spcBef>
                <a:spcPts val="400"/>
              </a:spcBef>
              <a:spcAft>
                <a:spcPts val="0"/>
              </a:spcAft>
              <a:buSzPts val="1200"/>
              <a:buChar char="•"/>
              <a:defRPr sz="1200"/>
            </a:lvl5pPr>
            <a:lvl6pPr marL="2743200" lvl="5" indent="-304800" rtl="0">
              <a:spcBef>
                <a:spcPts val="400"/>
              </a:spcBef>
              <a:spcAft>
                <a:spcPts val="0"/>
              </a:spcAft>
              <a:buSzPts val="1200"/>
              <a:buChar char="•"/>
              <a:defRPr sz="1200"/>
            </a:lvl6pPr>
            <a:lvl7pPr marL="3200400" lvl="6" indent="-304800" rtl="0">
              <a:spcBef>
                <a:spcPts val="400"/>
              </a:spcBef>
              <a:spcAft>
                <a:spcPts val="0"/>
              </a:spcAft>
              <a:buSzPts val="1200"/>
              <a:buChar char="•"/>
              <a:defRPr sz="1200"/>
            </a:lvl7pPr>
            <a:lvl8pPr marL="3657600" lvl="7" indent="-304800" rtl="0">
              <a:spcBef>
                <a:spcPts val="400"/>
              </a:spcBef>
              <a:spcAft>
                <a:spcPts val="0"/>
              </a:spcAft>
              <a:buSzPts val="1200"/>
              <a:buChar char="•"/>
              <a:defRPr sz="1200"/>
            </a:lvl8pPr>
            <a:lvl9pPr marL="4114800" lvl="8" indent="-304800" rtl="0">
              <a:spcBef>
                <a:spcPts val="400"/>
              </a:spcBef>
              <a:spcAft>
                <a:spcPts val="0"/>
              </a:spcAft>
              <a:buSzPts val="1200"/>
              <a:buChar char="•"/>
              <a:defRPr sz="1200"/>
            </a:lvl9pPr>
          </a:lstStyle>
          <a:p>
            <a:endParaRPr/>
          </a:p>
        </p:txBody>
      </p:sp>
      <p:sp>
        <p:nvSpPr>
          <p:cNvPr id="92" name="Google Shape;92;p15"/>
          <p:cNvSpPr txBox="1">
            <a:spLocks noGrp="1"/>
          </p:cNvSpPr>
          <p:nvPr>
            <p:ph type="body" idx="2"/>
          </p:nvPr>
        </p:nvSpPr>
        <p:spPr>
          <a:xfrm>
            <a:off x="4832400" y="1152475"/>
            <a:ext cx="3999900" cy="3416400"/>
          </a:xfrm>
          <a:prstGeom prst="rect">
            <a:avLst/>
          </a:prstGeom>
        </p:spPr>
        <p:txBody>
          <a:bodyPr spcFirstLastPara="1" wrap="square" lIns="0" tIns="34275" rIns="68575" bIns="34275" anchor="t" anchorCtr="0">
            <a:normAutofit/>
          </a:bodyPr>
          <a:lstStyle>
            <a:lvl1pPr marL="457200" lvl="0" indent="-317500" rtl="0">
              <a:spcBef>
                <a:spcPts val="800"/>
              </a:spcBef>
              <a:spcAft>
                <a:spcPts val="0"/>
              </a:spcAft>
              <a:buSzPts val="1400"/>
              <a:buChar char="•"/>
              <a:defRPr sz="1400"/>
            </a:lvl1pPr>
            <a:lvl2pPr marL="914400" lvl="1" indent="-304800" rtl="0">
              <a:spcBef>
                <a:spcPts val="400"/>
              </a:spcBef>
              <a:spcAft>
                <a:spcPts val="0"/>
              </a:spcAft>
              <a:buSzPts val="1200"/>
              <a:buChar char="•"/>
              <a:defRPr sz="1200"/>
            </a:lvl2pPr>
            <a:lvl3pPr marL="1371600" lvl="2" indent="-304800" rtl="0">
              <a:spcBef>
                <a:spcPts val="400"/>
              </a:spcBef>
              <a:spcAft>
                <a:spcPts val="0"/>
              </a:spcAft>
              <a:buSzPts val="1200"/>
              <a:buChar char="•"/>
              <a:defRPr sz="1200"/>
            </a:lvl3pPr>
            <a:lvl4pPr marL="1828800" lvl="3" indent="-304800" rtl="0">
              <a:spcBef>
                <a:spcPts val="400"/>
              </a:spcBef>
              <a:spcAft>
                <a:spcPts val="0"/>
              </a:spcAft>
              <a:buSzPts val="1200"/>
              <a:buChar char="•"/>
              <a:defRPr sz="1200"/>
            </a:lvl4pPr>
            <a:lvl5pPr marL="2286000" lvl="4" indent="-304800" rtl="0">
              <a:spcBef>
                <a:spcPts val="400"/>
              </a:spcBef>
              <a:spcAft>
                <a:spcPts val="0"/>
              </a:spcAft>
              <a:buSzPts val="1200"/>
              <a:buChar char="•"/>
              <a:defRPr sz="1200"/>
            </a:lvl5pPr>
            <a:lvl6pPr marL="2743200" lvl="5" indent="-304800" rtl="0">
              <a:spcBef>
                <a:spcPts val="400"/>
              </a:spcBef>
              <a:spcAft>
                <a:spcPts val="0"/>
              </a:spcAft>
              <a:buSzPts val="1200"/>
              <a:buChar char="•"/>
              <a:defRPr sz="1200"/>
            </a:lvl6pPr>
            <a:lvl7pPr marL="3200400" lvl="6" indent="-304800" rtl="0">
              <a:spcBef>
                <a:spcPts val="400"/>
              </a:spcBef>
              <a:spcAft>
                <a:spcPts val="0"/>
              </a:spcAft>
              <a:buSzPts val="1200"/>
              <a:buChar char="•"/>
              <a:defRPr sz="1200"/>
            </a:lvl7pPr>
            <a:lvl8pPr marL="3657600" lvl="7" indent="-304800" rtl="0">
              <a:spcBef>
                <a:spcPts val="400"/>
              </a:spcBef>
              <a:spcAft>
                <a:spcPts val="0"/>
              </a:spcAft>
              <a:buSzPts val="1200"/>
              <a:buChar char="•"/>
              <a:defRPr sz="1200"/>
            </a:lvl8pPr>
            <a:lvl9pPr marL="4114800" lvl="8" indent="-304800" rtl="0">
              <a:spcBef>
                <a:spcPts val="400"/>
              </a:spcBef>
              <a:spcAft>
                <a:spcPts val="0"/>
              </a:spcAft>
              <a:buSzPts val="1200"/>
              <a:buChar char="•"/>
              <a:defRPr sz="1200"/>
            </a:lvl9pPr>
          </a:lstStyle>
          <a:p>
            <a:endParaRPr/>
          </a:p>
        </p:txBody>
      </p:sp>
      <p:sp>
        <p:nvSpPr>
          <p:cNvPr id="93" name="Google Shape;93;p15"/>
          <p:cNvSpPr txBox="1">
            <a:spLocks noGrp="1"/>
          </p:cNvSpPr>
          <p:nvPr>
            <p:ph type="sldNum" idx="12"/>
          </p:nvPr>
        </p:nvSpPr>
        <p:spPr>
          <a:xfrm>
            <a:off x="8472458" y="4663217"/>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
        <p:cNvGrpSpPr/>
        <p:nvPr/>
      </p:nvGrpSpPr>
      <p:grpSpPr>
        <a:xfrm>
          <a:off x="0" y="0"/>
          <a:ext cx="0" cy="0"/>
          <a:chOff x="0" y="0"/>
          <a:chExt cx="0" cy="0"/>
        </a:xfrm>
      </p:grpSpPr>
      <p:sp>
        <p:nvSpPr>
          <p:cNvPr id="15" name="Google Shape;15;p3"/>
          <p:cNvSpPr txBox="1">
            <a:spLocks noGrp="1"/>
          </p:cNvSpPr>
          <p:nvPr>
            <p:ph type="ctrTitle"/>
          </p:nvPr>
        </p:nvSpPr>
        <p:spPr>
          <a:xfrm>
            <a:off x="312821" y="2132369"/>
            <a:ext cx="8416200" cy="1479900"/>
          </a:xfrm>
          <a:prstGeom prst="rect">
            <a:avLst/>
          </a:prstGeom>
          <a:noFill/>
          <a:ln>
            <a:noFill/>
          </a:ln>
        </p:spPr>
        <p:txBody>
          <a:bodyPr spcFirstLastPara="1" wrap="square" lIns="0" tIns="34275" rIns="68575" bIns="34275" anchor="b" anchorCtr="0">
            <a:normAutofit/>
          </a:bodyPr>
          <a:lstStyle>
            <a:lvl1pPr lvl="0" algn="ctr" rtl="0">
              <a:lnSpc>
                <a:spcPct val="90000"/>
              </a:lnSpc>
              <a:spcBef>
                <a:spcPts val="0"/>
              </a:spcBef>
              <a:spcAft>
                <a:spcPts val="0"/>
              </a:spcAft>
              <a:buClr>
                <a:schemeClr val="dk2"/>
              </a:buClr>
              <a:buSzPts val="4500"/>
              <a:buFont typeface="Roboto Medium"/>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6" name="Google Shape;16;p3"/>
          <p:cNvSpPr txBox="1">
            <a:spLocks noGrp="1"/>
          </p:cNvSpPr>
          <p:nvPr>
            <p:ph type="subTitle" idx="1"/>
          </p:nvPr>
        </p:nvSpPr>
        <p:spPr>
          <a:xfrm>
            <a:off x="312821" y="3915156"/>
            <a:ext cx="8416200" cy="342600"/>
          </a:xfrm>
          <a:prstGeom prst="rect">
            <a:avLst/>
          </a:prstGeom>
          <a:noFill/>
          <a:ln>
            <a:noFill/>
          </a:ln>
        </p:spPr>
        <p:txBody>
          <a:bodyPr spcFirstLastPara="1" wrap="square" lIns="0" tIns="34275" rIns="68575" bIns="34275" anchor="t" anchorCtr="0">
            <a:normAutofit/>
          </a:bodyPr>
          <a:lstStyle>
            <a:lvl1pPr lvl="0" algn="ctr" rtl="0">
              <a:lnSpc>
                <a:spcPct val="90000"/>
              </a:lnSpc>
              <a:spcBef>
                <a:spcPts val="800"/>
              </a:spcBef>
              <a:spcAft>
                <a:spcPts val="0"/>
              </a:spcAft>
              <a:buSzPts val="1800"/>
              <a:buNone/>
              <a:defRPr sz="1800">
                <a:solidFill>
                  <a:schemeClr val="accent2"/>
                </a:solidFill>
              </a:defRPr>
            </a:lvl1pPr>
            <a:lvl2pPr lvl="1" algn="ctr" rtl="0">
              <a:lnSpc>
                <a:spcPct val="90000"/>
              </a:lnSpc>
              <a:spcBef>
                <a:spcPts val="400"/>
              </a:spcBef>
              <a:spcAft>
                <a:spcPts val="0"/>
              </a:spcAft>
              <a:buSzPts val="1500"/>
              <a:buNone/>
              <a:defRPr sz="1500"/>
            </a:lvl2pPr>
            <a:lvl3pPr lvl="2" algn="ctr" rtl="0">
              <a:lnSpc>
                <a:spcPct val="90000"/>
              </a:lnSpc>
              <a:spcBef>
                <a:spcPts val="400"/>
              </a:spcBef>
              <a:spcAft>
                <a:spcPts val="0"/>
              </a:spcAft>
              <a:buSzPts val="1400"/>
              <a:buNone/>
              <a:defRPr sz="1400"/>
            </a:lvl3pPr>
            <a:lvl4pPr lvl="3" algn="ctr" rtl="0">
              <a:lnSpc>
                <a:spcPct val="90000"/>
              </a:lnSpc>
              <a:spcBef>
                <a:spcPts val="400"/>
              </a:spcBef>
              <a:spcAft>
                <a:spcPts val="0"/>
              </a:spcAft>
              <a:buSzPts val="1200"/>
              <a:buNone/>
              <a:defRPr sz="1200"/>
            </a:lvl4pPr>
            <a:lvl5pPr lvl="4" algn="ctr" rtl="0">
              <a:lnSpc>
                <a:spcPct val="90000"/>
              </a:lnSpc>
              <a:spcBef>
                <a:spcPts val="400"/>
              </a:spcBef>
              <a:spcAft>
                <a:spcPts val="0"/>
              </a:spcAft>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17" name="Google Shape;17;p3"/>
          <p:cNvSpPr txBox="1">
            <a:spLocks noGrp="1"/>
          </p:cNvSpPr>
          <p:nvPr>
            <p:ph type="dt" idx="10"/>
          </p:nvPr>
        </p:nvSpPr>
        <p:spPr>
          <a:xfrm>
            <a:off x="3657600" y="4793580"/>
            <a:ext cx="746100" cy="2562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 name="Google Shape;18;p3"/>
          <p:cNvSpPr txBox="1">
            <a:spLocks noGrp="1"/>
          </p:cNvSpPr>
          <p:nvPr>
            <p:ph type="ftr" idx="11"/>
          </p:nvPr>
        </p:nvSpPr>
        <p:spPr>
          <a:xfrm>
            <a:off x="4832183" y="4795711"/>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 name="Google Shape;19;p3"/>
          <p:cNvSpPr txBox="1">
            <a:spLocks noGrp="1"/>
          </p:cNvSpPr>
          <p:nvPr>
            <p:ph type="sldNum" idx="12"/>
          </p:nvPr>
        </p:nvSpPr>
        <p:spPr>
          <a:xfrm>
            <a:off x="8346908" y="4793580"/>
            <a:ext cx="381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20" name="Google Shape;20;p3"/>
          <p:cNvPicPr preferRelativeResize="0"/>
          <p:nvPr/>
        </p:nvPicPr>
        <p:blipFill rotWithShape="1">
          <a:blip r:embed="rId2">
            <a:alphaModFix/>
          </a:blip>
          <a:srcRect/>
          <a:stretch/>
        </p:blipFill>
        <p:spPr>
          <a:xfrm>
            <a:off x="-1" y="-10589"/>
            <a:ext cx="9143996" cy="190282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415090" y="273844"/>
            <a:ext cx="8313900" cy="994200"/>
          </a:xfrm>
          <a:prstGeom prst="rect">
            <a:avLst/>
          </a:prstGeom>
          <a:noFill/>
          <a:ln>
            <a:noFill/>
          </a:ln>
        </p:spPr>
        <p:txBody>
          <a:bodyPr spcFirstLastPara="1" wrap="square" lIns="0" tIns="34275" rIns="68575" bIns="34275" anchor="ctr" anchorCtr="0">
            <a:normAutofit/>
          </a:bodyPr>
          <a:lstStyle>
            <a:lvl1pPr lvl="0" algn="ctr" rtl="0">
              <a:lnSpc>
                <a:spcPct val="90000"/>
              </a:lnSpc>
              <a:spcBef>
                <a:spcPts val="0"/>
              </a:spcBef>
              <a:spcAft>
                <a:spcPts val="0"/>
              </a:spcAft>
              <a:buClr>
                <a:schemeClr val="dk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3" name="Google Shape;23;p4"/>
          <p:cNvSpPr txBox="1">
            <a:spLocks noGrp="1"/>
          </p:cNvSpPr>
          <p:nvPr>
            <p:ph type="body" idx="1"/>
          </p:nvPr>
        </p:nvSpPr>
        <p:spPr>
          <a:xfrm>
            <a:off x="415090" y="1369219"/>
            <a:ext cx="8313900" cy="3263400"/>
          </a:xfrm>
          <a:prstGeom prst="rect">
            <a:avLst/>
          </a:prstGeom>
          <a:noFill/>
          <a:ln>
            <a:noFill/>
          </a:ln>
        </p:spPr>
        <p:txBody>
          <a:bodyPr spcFirstLastPara="1" wrap="square" lIns="0" tIns="34275" rIns="68575" bIns="34275" anchor="t" anchorCtr="0">
            <a:normAutofit/>
          </a:bodyPr>
          <a:lstStyle>
            <a:lvl1pPr marL="457200" lvl="0" indent="-361950" algn="l" rtl="0">
              <a:lnSpc>
                <a:spcPct val="90000"/>
              </a:lnSpc>
              <a:spcBef>
                <a:spcPts val="800"/>
              </a:spcBef>
              <a:spcAft>
                <a:spcPts val="0"/>
              </a:spcAft>
              <a:buSzPts val="2100"/>
              <a:buChar char="•"/>
              <a:defRPr>
                <a:solidFill>
                  <a:schemeClr val="dk1"/>
                </a:solidFill>
              </a:defRPr>
            </a:lvl1pPr>
            <a:lvl2pPr marL="914400" lvl="1" indent="-342900" algn="l" rtl="0">
              <a:lnSpc>
                <a:spcPct val="90000"/>
              </a:lnSpc>
              <a:spcBef>
                <a:spcPts val="400"/>
              </a:spcBef>
              <a:spcAft>
                <a:spcPts val="0"/>
              </a:spcAft>
              <a:buSzPts val="1800"/>
              <a:buChar char="•"/>
              <a:defRPr>
                <a:solidFill>
                  <a:schemeClr val="dk1"/>
                </a:solidFill>
              </a:defRPr>
            </a:lvl2pPr>
            <a:lvl3pPr marL="1371600" lvl="2" indent="-323850" algn="l" rtl="0">
              <a:lnSpc>
                <a:spcPct val="90000"/>
              </a:lnSpc>
              <a:spcBef>
                <a:spcPts val="400"/>
              </a:spcBef>
              <a:spcAft>
                <a:spcPts val="0"/>
              </a:spcAft>
              <a:buSzPts val="1500"/>
              <a:buChar char="•"/>
              <a:defRPr>
                <a:solidFill>
                  <a:schemeClr val="dk1"/>
                </a:solidFill>
              </a:defRPr>
            </a:lvl3pPr>
            <a:lvl4pPr marL="1828800" lvl="3" indent="-317500" algn="l" rtl="0">
              <a:lnSpc>
                <a:spcPct val="90000"/>
              </a:lnSpc>
              <a:spcBef>
                <a:spcPts val="400"/>
              </a:spcBef>
              <a:spcAft>
                <a:spcPts val="0"/>
              </a:spcAft>
              <a:buSzPts val="1400"/>
              <a:buChar char="•"/>
              <a:defRPr/>
            </a:lvl4pPr>
            <a:lvl5pPr marL="2286000" lvl="4" indent="-317500" algn="l" rtl="0">
              <a:lnSpc>
                <a:spcPct val="90000"/>
              </a:lnSpc>
              <a:spcBef>
                <a:spcPts val="400"/>
              </a:spcBef>
              <a:spcAft>
                <a:spcPts val="0"/>
              </a:spcAft>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4" name="Google Shape;24;p4"/>
          <p:cNvSpPr txBox="1">
            <a:spLocks noGrp="1"/>
          </p:cNvSpPr>
          <p:nvPr>
            <p:ph type="dt" idx="10"/>
          </p:nvPr>
        </p:nvSpPr>
        <p:spPr>
          <a:xfrm>
            <a:off x="3657600" y="4793580"/>
            <a:ext cx="746100" cy="2562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5" name="Google Shape;25;p4"/>
          <p:cNvSpPr txBox="1">
            <a:spLocks noGrp="1"/>
          </p:cNvSpPr>
          <p:nvPr>
            <p:ph type="ftr" idx="11"/>
          </p:nvPr>
        </p:nvSpPr>
        <p:spPr>
          <a:xfrm>
            <a:off x="4832183" y="4795711"/>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6" name="Google Shape;26;p4"/>
          <p:cNvSpPr txBox="1">
            <a:spLocks noGrp="1"/>
          </p:cNvSpPr>
          <p:nvPr>
            <p:ph type="sldNum" idx="12"/>
          </p:nvPr>
        </p:nvSpPr>
        <p:spPr>
          <a:xfrm>
            <a:off x="8346908" y="4793580"/>
            <a:ext cx="381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27" name="Google Shape;27;p4"/>
          <p:cNvPicPr preferRelativeResize="0"/>
          <p:nvPr/>
        </p:nvPicPr>
        <p:blipFill rotWithShape="1">
          <a:blip r:embed="rId2">
            <a:alphaModFix/>
          </a:blip>
          <a:srcRect/>
          <a:stretch/>
        </p:blipFill>
        <p:spPr>
          <a:xfrm>
            <a:off x="4557713" y="2557463"/>
            <a:ext cx="28575" cy="2857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28"/>
        <p:cNvGrpSpPr/>
        <p:nvPr/>
      </p:nvGrpSpPr>
      <p:grpSpPr>
        <a:xfrm>
          <a:off x="0" y="0"/>
          <a:ext cx="0" cy="0"/>
          <a:chOff x="0" y="0"/>
          <a:chExt cx="0" cy="0"/>
        </a:xfrm>
      </p:grpSpPr>
      <p:pic>
        <p:nvPicPr>
          <p:cNvPr id="29" name="Google Shape;29;p5"/>
          <p:cNvPicPr preferRelativeResize="0"/>
          <p:nvPr/>
        </p:nvPicPr>
        <p:blipFill>
          <a:blip r:embed="rId2">
            <a:alphaModFix/>
          </a:blip>
          <a:stretch>
            <a:fillRect/>
          </a:stretch>
        </p:blipFill>
        <p:spPr>
          <a:xfrm rot="-5400000">
            <a:off x="4038625" y="-4038624"/>
            <a:ext cx="1066799" cy="9144049"/>
          </a:xfrm>
          <a:prstGeom prst="rect">
            <a:avLst/>
          </a:prstGeom>
          <a:noFill/>
          <a:ln>
            <a:noFill/>
          </a:ln>
        </p:spPr>
      </p:pic>
      <p:pic>
        <p:nvPicPr>
          <p:cNvPr id="30" name="Google Shape;30;p5"/>
          <p:cNvPicPr preferRelativeResize="0"/>
          <p:nvPr/>
        </p:nvPicPr>
        <p:blipFill rotWithShape="1">
          <a:blip r:embed="rId3">
            <a:alphaModFix/>
          </a:blip>
          <a:srcRect r="18758"/>
          <a:stretch/>
        </p:blipFill>
        <p:spPr>
          <a:xfrm>
            <a:off x="7081276" y="-31925"/>
            <a:ext cx="2062776" cy="1130650"/>
          </a:xfrm>
          <a:prstGeom prst="rect">
            <a:avLst/>
          </a:prstGeom>
          <a:noFill/>
          <a:ln>
            <a:noFill/>
          </a:ln>
        </p:spPr>
      </p:pic>
      <p:pic>
        <p:nvPicPr>
          <p:cNvPr id="31" name="Google Shape;31;p5"/>
          <p:cNvPicPr preferRelativeResize="0"/>
          <p:nvPr/>
        </p:nvPicPr>
        <p:blipFill>
          <a:blip r:embed="rId4">
            <a:alphaModFix/>
          </a:blip>
          <a:stretch>
            <a:fillRect/>
          </a:stretch>
        </p:blipFill>
        <p:spPr>
          <a:xfrm>
            <a:off x="0" y="36300"/>
            <a:ext cx="2198840" cy="994200"/>
          </a:xfrm>
          <a:prstGeom prst="rect">
            <a:avLst/>
          </a:prstGeom>
          <a:noFill/>
          <a:ln>
            <a:noFill/>
          </a:ln>
        </p:spPr>
      </p:pic>
      <p:sp>
        <p:nvSpPr>
          <p:cNvPr id="32" name="Google Shape;32;p5"/>
          <p:cNvSpPr txBox="1">
            <a:spLocks noGrp="1"/>
          </p:cNvSpPr>
          <p:nvPr>
            <p:ph type="title"/>
          </p:nvPr>
        </p:nvSpPr>
        <p:spPr>
          <a:xfrm>
            <a:off x="415040" y="36306"/>
            <a:ext cx="8313900" cy="994200"/>
          </a:xfrm>
          <a:prstGeom prst="rect">
            <a:avLst/>
          </a:prstGeom>
        </p:spPr>
        <p:txBody>
          <a:bodyPr spcFirstLastPara="1" wrap="square" lIns="0" tIns="34275" rIns="68575" bIns="34275" anchor="ctr" anchorCtr="0">
            <a:normAutofit/>
          </a:bodyPr>
          <a:lstStyle>
            <a:lvl1pPr lvl="0">
              <a:spcBef>
                <a:spcPts val="0"/>
              </a:spcBef>
              <a:spcAft>
                <a:spcPts val="0"/>
              </a:spcAft>
              <a:buClr>
                <a:schemeClr val="lt1"/>
              </a:buClr>
              <a:buSzPts val="3800"/>
              <a:buNone/>
              <a:defRPr>
                <a:solidFill>
                  <a:schemeClr val="lt1"/>
                </a:solidFill>
                <a:latin typeface="Roboto"/>
                <a:ea typeface="Roboto"/>
                <a:cs typeface="Roboto"/>
                <a:sym typeface="Roboto"/>
              </a:defRPr>
            </a:lvl1pPr>
            <a:lvl2pPr lvl="1">
              <a:spcBef>
                <a:spcPts val="0"/>
              </a:spcBef>
              <a:spcAft>
                <a:spcPts val="0"/>
              </a:spcAft>
              <a:buClr>
                <a:schemeClr val="lt1"/>
              </a:buClr>
              <a:buSzPts val="1100"/>
              <a:buNone/>
              <a:defRPr>
                <a:solidFill>
                  <a:schemeClr val="lt1"/>
                </a:solidFill>
                <a:latin typeface="Roboto"/>
                <a:ea typeface="Roboto"/>
                <a:cs typeface="Roboto"/>
                <a:sym typeface="Roboto"/>
              </a:defRPr>
            </a:lvl2pPr>
            <a:lvl3pPr lvl="2">
              <a:spcBef>
                <a:spcPts val="0"/>
              </a:spcBef>
              <a:spcAft>
                <a:spcPts val="0"/>
              </a:spcAft>
              <a:buClr>
                <a:schemeClr val="lt1"/>
              </a:buClr>
              <a:buSzPts val="1100"/>
              <a:buNone/>
              <a:defRPr>
                <a:solidFill>
                  <a:schemeClr val="lt1"/>
                </a:solidFill>
                <a:latin typeface="Roboto"/>
                <a:ea typeface="Roboto"/>
                <a:cs typeface="Roboto"/>
                <a:sym typeface="Roboto"/>
              </a:defRPr>
            </a:lvl3pPr>
            <a:lvl4pPr lvl="3">
              <a:spcBef>
                <a:spcPts val="0"/>
              </a:spcBef>
              <a:spcAft>
                <a:spcPts val="0"/>
              </a:spcAft>
              <a:buClr>
                <a:schemeClr val="lt1"/>
              </a:buClr>
              <a:buSzPts val="1100"/>
              <a:buNone/>
              <a:defRPr>
                <a:solidFill>
                  <a:schemeClr val="lt1"/>
                </a:solidFill>
                <a:latin typeface="Roboto"/>
                <a:ea typeface="Roboto"/>
                <a:cs typeface="Roboto"/>
                <a:sym typeface="Roboto"/>
              </a:defRPr>
            </a:lvl4pPr>
            <a:lvl5pPr lvl="4">
              <a:spcBef>
                <a:spcPts val="0"/>
              </a:spcBef>
              <a:spcAft>
                <a:spcPts val="0"/>
              </a:spcAft>
              <a:buClr>
                <a:schemeClr val="lt1"/>
              </a:buClr>
              <a:buSzPts val="1100"/>
              <a:buNone/>
              <a:defRPr>
                <a:solidFill>
                  <a:schemeClr val="lt1"/>
                </a:solidFill>
                <a:latin typeface="Roboto"/>
                <a:ea typeface="Roboto"/>
                <a:cs typeface="Roboto"/>
                <a:sym typeface="Roboto"/>
              </a:defRPr>
            </a:lvl5pPr>
            <a:lvl6pPr lvl="5">
              <a:spcBef>
                <a:spcPts val="0"/>
              </a:spcBef>
              <a:spcAft>
                <a:spcPts val="0"/>
              </a:spcAft>
              <a:buClr>
                <a:schemeClr val="lt1"/>
              </a:buClr>
              <a:buSzPts val="1100"/>
              <a:buNone/>
              <a:defRPr>
                <a:solidFill>
                  <a:schemeClr val="lt1"/>
                </a:solidFill>
                <a:latin typeface="Roboto"/>
                <a:ea typeface="Roboto"/>
                <a:cs typeface="Roboto"/>
                <a:sym typeface="Roboto"/>
              </a:defRPr>
            </a:lvl6pPr>
            <a:lvl7pPr lvl="6">
              <a:spcBef>
                <a:spcPts val="0"/>
              </a:spcBef>
              <a:spcAft>
                <a:spcPts val="0"/>
              </a:spcAft>
              <a:buClr>
                <a:schemeClr val="lt1"/>
              </a:buClr>
              <a:buSzPts val="1100"/>
              <a:buNone/>
              <a:defRPr>
                <a:solidFill>
                  <a:schemeClr val="lt1"/>
                </a:solidFill>
                <a:latin typeface="Roboto"/>
                <a:ea typeface="Roboto"/>
                <a:cs typeface="Roboto"/>
                <a:sym typeface="Roboto"/>
              </a:defRPr>
            </a:lvl7pPr>
            <a:lvl8pPr lvl="7">
              <a:spcBef>
                <a:spcPts val="0"/>
              </a:spcBef>
              <a:spcAft>
                <a:spcPts val="0"/>
              </a:spcAft>
              <a:buClr>
                <a:schemeClr val="lt1"/>
              </a:buClr>
              <a:buSzPts val="1100"/>
              <a:buNone/>
              <a:defRPr>
                <a:solidFill>
                  <a:schemeClr val="lt1"/>
                </a:solidFill>
                <a:latin typeface="Roboto"/>
                <a:ea typeface="Roboto"/>
                <a:cs typeface="Roboto"/>
                <a:sym typeface="Roboto"/>
              </a:defRPr>
            </a:lvl8pPr>
            <a:lvl9pPr lvl="8">
              <a:spcBef>
                <a:spcPts val="0"/>
              </a:spcBef>
              <a:spcAft>
                <a:spcPts val="0"/>
              </a:spcAft>
              <a:buClr>
                <a:schemeClr val="lt1"/>
              </a:buClr>
              <a:buSzPts val="1100"/>
              <a:buNone/>
              <a:defRPr>
                <a:solidFill>
                  <a:schemeClr val="lt1"/>
                </a:solidFill>
                <a:latin typeface="Roboto"/>
                <a:ea typeface="Roboto"/>
                <a:cs typeface="Roboto"/>
                <a:sym typeface="Roboto"/>
              </a:defRPr>
            </a:lvl9pPr>
          </a:lstStyle>
          <a:p>
            <a:endParaRPr/>
          </a:p>
        </p:txBody>
      </p:sp>
      <p:sp>
        <p:nvSpPr>
          <p:cNvPr id="33" name="Google Shape;33;p5"/>
          <p:cNvSpPr txBox="1">
            <a:spLocks noGrp="1"/>
          </p:cNvSpPr>
          <p:nvPr>
            <p:ph type="sldNum" idx="12"/>
          </p:nvPr>
        </p:nvSpPr>
        <p:spPr>
          <a:xfrm>
            <a:off x="8346908" y="4793580"/>
            <a:ext cx="381900" cy="273900"/>
          </a:xfrm>
          <a:prstGeom prst="rect">
            <a:avLst/>
          </a:prstGeom>
        </p:spPr>
        <p:txBody>
          <a:bodyPr spcFirstLastPara="1" wrap="square" lIns="0" tIns="0" rIns="0" bIns="0" anchor="ctr" anchorCtr="0">
            <a:noAutofit/>
          </a:bodyPr>
          <a:lstStyle>
            <a:lvl1pPr lvl="0">
              <a:buClr>
                <a:srgbClr val="000000"/>
              </a:buClr>
              <a:buFont typeface="Arial"/>
              <a:buNone/>
              <a:defRPr/>
            </a:lvl1pPr>
            <a:lvl2pPr lvl="1">
              <a:buClr>
                <a:srgbClr val="000000"/>
              </a:buClr>
              <a:buFont typeface="Arial"/>
              <a:buNone/>
              <a:defRPr/>
            </a:lvl2pPr>
            <a:lvl3pPr lvl="2">
              <a:buClr>
                <a:srgbClr val="000000"/>
              </a:buClr>
              <a:buFont typeface="Arial"/>
              <a:buNone/>
              <a:defRPr/>
            </a:lvl3pPr>
            <a:lvl4pPr lvl="3">
              <a:buClr>
                <a:srgbClr val="000000"/>
              </a:buClr>
              <a:buFont typeface="Arial"/>
              <a:buNone/>
              <a:defRPr/>
            </a:lvl4pPr>
            <a:lvl5pPr lvl="4">
              <a:buClr>
                <a:srgbClr val="000000"/>
              </a:buClr>
              <a:buFont typeface="Arial"/>
              <a:buNone/>
              <a:defRPr/>
            </a:lvl5pPr>
            <a:lvl6pPr lvl="5">
              <a:buClr>
                <a:srgbClr val="000000"/>
              </a:buClr>
              <a:buFont typeface="Arial"/>
              <a:buNone/>
              <a:defRPr/>
            </a:lvl6pPr>
            <a:lvl7pPr lvl="6">
              <a:buClr>
                <a:srgbClr val="000000"/>
              </a:buClr>
              <a:buFont typeface="Arial"/>
              <a:buNone/>
              <a:defRPr/>
            </a:lvl7pPr>
            <a:lvl8pPr lvl="7">
              <a:buClr>
                <a:srgbClr val="000000"/>
              </a:buClr>
              <a:buFont typeface="Arial"/>
              <a:buNone/>
              <a:defRPr/>
            </a:lvl8pPr>
            <a:lvl9pPr lvl="8">
              <a:buClr>
                <a:srgbClr val="000000"/>
              </a:buClr>
              <a:buFont typeface="Arial"/>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360947" y="310817"/>
            <a:ext cx="8211600" cy="994200"/>
          </a:xfrm>
          <a:prstGeom prst="rect">
            <a:avLst/>
          </a:prstGeom>
          <a:noFill/>
          <a:ln>
            <a:noFill/>
          </a:ln>
        </p:spPr>
        <p:txBody>
          <a:bodyPr spcFirstLastPara="1" wrap="square" lIns="0" tIns="34275" rIns="68575" bIns="34275" anchor="ctr" anchorCtr="0">
            <a:normAutofit/>
          </a:bodyPr>
          <a:lstStyle>
            <a:lvl1pPr lvl="0" algn="ctr" rtl="0">
              <a:lnSpc>
                <a:spcPct val="90000"/>
              </a:lnSpc>
              <a:spcBef>
                <a:spcPts val="0"/>
              </a:spcBef>
              <a:spcAft>
                <a:spcPts val="0"/>
              </a:spcAft>
              <a:buClr>
                <a:schemeClr val="dk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36" name="Google Shape;36;p6"/>
          <p:cNvSpPr txBox="1">
            <a:spLocks noGrp="1"/>
          </p:cNvSpPr>
          <p:nvPr>
            <p:ph type="body" idx="1"/>
          </p:nvPr>
        </p:nvSpPr>
        <p:spPr>
          <a:xfrm>
            <a:off x="360948" y="1515979"/>
            <a:ext cx="4042500" cy="3126300"/>
          </a:xfrm>
          <a:prstGeom prst="rect">
            <a:avLst/>
          </a:prstGeom>
          <a:noFill/>
          <a:ln>
            <a:noFill/>
          </a:ln>
        </p:spPr>
        <p:txBody>
          <a:bodyPr spcFirstLastPara="1" wrap="square" lIns="0" tIns="34275" rIns="68575" bIns="34275" anchor="t" anchorCtr="0">
            <a:normAutofit/>
          </a:bodyPr>
          <a:lstStyle>
            <a:lvl1pPr marL="457200" lvl="0" indent="-317500" algn="l" rtl="0">
              <a:lnSpc>
                <a:spcPct val="90000"/>
              </a:lnSpc>
              <a:spcBef>
                <a:spcPts val="800"/>
              </a:spcBef>
              <a:spcAft>
                <a:spcPts val="0"/>
              </a:spcAft>
              <a:buSzPts val="1400"/>
              <a:buChar char="•"/>
              <a:defRPr/>
            </a:lvl1pPr>
            <a:lvl2pPr marL="914400" lvl="1" indent="-317500" algn="l" rtl="0">
              <a:lnSpc>
                <a:spcPct val="90000"/>
              </a:lnSpc>
              <a:spcBef>
                <a:spcPts val="400"/>
              </a:spcBef>
              <a:spcAft>
                <a:spcPts val="0"/>
              </a:spcAft>
              <a:buSzPts val="1400"/>
              <a:buChar char="•"/>
              <a:defRPr/>
            </a:lvl2pPr>
            <a:lvl3pPr marL="1371600" lvl="2" indent="-317500" algn="l" rtl="0">
              <a:lnSpc>
                <a:spcPct val="90000"/>
              </a:lnSpc>
              <a:spcBef>
                <a:spcPts val="400"/>
              </a:spcBef>
              <a:spcAft>
                <a:spcPts val="0"/>
              </a:spcAft>
              <a:buSzPts val="1400"/>
              <a:buChar char="•"/>
              <a:defRPr/>
            </a:lvl3pPr>
            <a:lvl4pPr marL="1828800" lvl="3" indent="-317500" algn="l" rtl="0">
              <a:lnSpc>
                <a:spcPct val="90000"/>
              </a:lnSpc>
              <a:spcBef>
                <a:spcPts val="400"/>
              </a:spcBef>
              <a:spcAft>
                <a:spcPts val="0"/>
              </a:spcAft>
              <a:buSzPts val="1400"/>
              <a:buChar char="•"/>
              <a:defRPr/>
            </a:lvl4pPr>
            <a:lvl5pPr marL="2286000" lvl="4" indent="-317500" algn="l" rtl="0">
              <a:lnSpc>
                <a:spcPct val="90000"/>
              </a:lnSpc>
              <a:spcBef>
                <a:spcPts val="400"/>
              </a:spcBef>
              <a:spcAft>
                <a:spcPts val="0"/>
              </a:spcAft>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37" name="Google Shape;37;p6"/>
          <p:cNvSpPr txBox="1">
            <a:spLocks noGrp="1"/>
          </p:cNvSpPr>
          <p:nvPr>
            <p:ph type="body" idx="2"/>
          </p:nvPr>
        </p:nvSpPr>
        <p:spPr>
          <a:xfrm>
            <a:off x="4832183" y="1515979"/>
            <a:ext cx="3896700" cy="3126300"/>
          </a:xfrm>
          <a:prstGeom prst="rect">
            <a:avLst/>
          </a:prstGeom>
          <a:noFill/>
          <a:ln>
            <a:noFill/>
          </a:ln>
        </p:spPr>
        <p:txBody>
          <a:bodyPr spcFirstLastPara="1" wrap="square" lIns="0" tIns="34275" rIns="68575" bIns="34275" anchor="t" anchorCtr="0">
            <a:normAutofit/>
          </a:bodyPr>
          <a:lstStyle>
            <a:lvl1pPr marL="457200" lvl="0" indent="-317500" algn="l" rtl="0">
              <a:lnSpc>
                <a:spcPct val="90000"/>
              </a:lnSpc>
              <a:spcBef>
                <a:spcPts val="800"/>
              </a:spcBef>
              <a:spcAft>
                <a:spcPts val="0"/>
              </a:spcAft>
              <a:buSzPts val="1400"/>
              <a:buChar char="•"/>
              <a:defRPr/>
            </a:lvl1pPr>
            <a:lvl2pPr marL="914400" lvl="1" indent="-317500" algn="l" rtl="0">
              <a:lnSpc>
                <a:spcPct val="90000"/>
              </a:lnSpc>
              <a:spcBef>
                <a:spcPts val="400"/>
              </a:spcBef>
              <a:spcAft>
                <a:spcPts val="0"/>
              </a:spcAft>
              <a:buSzPts val="1400"/>
              <a:buChar char="•"/>
              <a:defRPr/>
            </a:lvl2pPr>
            <a:lvl3pPr marL="1371600" lvl="2" indent="-317500" algn="l" rtl="0">
              <a:lnSpc>
                <a:spcPct val="90000"/>
              </a:lnSpc>
              <a:spcBef>
                <a:spcPts val="400"/>
              </a:spcBef>
              <a:spcAft>
                <a:spcPts val="0"/>
              </a:spcAft>
              <a:buSzPts val="1400"/>
              <a:buChar char="•"/>
              <a:defRPr/>
            </a:lvl3pPr>
            <a:lvl4pPr marL="1828800" lvl="3" indent="-317500" algn="l" rtl="0">
              <a:lnSpc>
                <a:spcPct val="90000"/>
              </a:lnSpc>
              <a:spcBef>
                <a:spcPts val="400"/>
              </a:spcBef>
              <a:spcAft>
                <a:spcPts val="0"/>
              </a:spcAft>
              <a:buSzPts val="1400"/>
              <a:buChar char="•"/>
              <a:defRPr/>
            </a:lvl4pPr>
            <a:lvl5pPr marL="2286000" lvl="4" indent="-317500" algn="l" rtl="0">
              <a:lnSpc>
                <a:spcPct val="90000"/>
              </a:lnSpc>
              <a:spcBef>
                <a:spcPts val="400"/>
              </a:spcBef>
              <a:spcAft>
                <a:spcPts val="0"/>
              </a:spcAft>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38" name="Google Shape;38;p6"/>
          <p:cNvSpPr txBox="1">
            <a:spLocks noGrp="1"/>
          </p:cNvSpPr>
          <p:nvPr>
            <p:ph type="dt" idx="10"/>
          </p:nvPr>
        </p:nvSpPr>
        <p:spPr>
          <a:xfrm>
            <a:off x="3657600" y="4793580"/>
            <a:ext cx="746100" cy="2562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9" name="Google Shape;39;p6"/>
          <p:cNvSpPr txBox="1">
            <a:spLocks noGrp="1"/>
          </p:cNvSpPr>
          <p:nvPr>
            <p:ph type="ftr" idx="11"/>
          </p:nvPr>
        </p:nvSpPr>
        <p:spPr>
          <a:xfrm>
            <a:off x="4832183" y="4795711"/>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40" name="Google Shape;40;p6"/>
          <p:cNvSpPr txBox="1">
            <a:spLocks noGrp="1"/>
          </p:cNvSpPr>
          <p:nvPr>
            <p:ph type="sldNum" idx="12"/>
          </p:nvPr>
        </p:nvSpPr>
        <p:spPr>
          <a:xfrm>
            <a:off x="8346908" y="4793580"/>
            <a:ext cx="381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PARKS Horizontal" type="secHead">
  <p:cSld name="SECTION_HEADER">
    <p:spTree>
      <p:nvGrpSpPr>
        <p:cNvPr id="1" name="Shape 41"/>
        <p:cNvGrpSpPr/>
        <p:nvPr/>
      </p:nvGrpSpPr>
      <p:grpSpPr>
        <a:xfrm>
          <a:off x="0" y="0"/>
          <a:ext cx="0" cy="0"/>
          <a:chOff x="0" y="0"/>
          <a:chExt cx="0" cy="0"/>
        </a:xfrm>
      </p:grpSpPr>
      <p:pic>
        <p:nvPicPr>
          <p:cNvPr id="42" name="Google Shape;42;p7"/>
          <p:cNvPicPr preferRelativeResize="0"/>
          <p:nvPr/>
        </p:nvPicPr>
        <p:blipFill rotWithShape="1">
          <a:blip r:embed="rId2">
            <a:alphaModFix/>
          </a:blip>
          <a:srcRect t="4040" b="4543"/>
          <a:stretch/>
        </p:blipFill>
        <p:spPr>
          <a:xfrm>
            <a:off x="0" y="-13285"/>
            <a:ext cx="9143996" cy="2550694"/>
          </a:xfrm>
          <a:prstGeom prst="rect">
            <a:avLst/>
          </a:prstGeom>
          <a:noFill/>
          <a:ln>
            <a:noFill/>
          </a:ln>
        </p:spPr>
      </p:pic>
      <p:sp>
        <p:nvSpPr>
          <p:cNvPr id="43" name="Google Shape;43;p7"/>
          <p:cNvSpPr txBox="1">
            <a:spLocks noGrp="1"/>
          </p:cNvSpPr>
          <p:nvPr>
            <p:ph type="title"/>
          </p:nvPr>
        </p:nvSpPr>
        <p:spPr>
          <a:xfrm>
            <a:off x="372978" y="192286"/>
            <a:ext cx="8355900" cy="2139600"/>
          </a:xfrm>
          <a:prstGeom prst="rect">
            <a:avLst/>
          </a:prstGeom>
          <a:noFill/>
          <a:ln>
            <a:noFill/>
          </a:ln>
        </p:spPr>
        <p:txBody>
          <a:bodyPr spcFirstLastPara="1" wrap="square" lIns="0" tIns="34275" rIns="68575" bIns="34275" anchor="b" anchorCtr="0">
            <a:normAutofit/>
          </a:bodyPr>
          <a:lstStyle>
            <a:lvl1pPr lvl="0" algn="ctr" rtl="0">
              <a:lnSpc>
                <a:spcPct val="90000"/>
              </a:lnSpc>
              <a:spcBef>
                <a:spcPts val="0"/>
              </a:spcBef>
              <a:spcAft>
                <a:spcPts val="0"/>
              </a:spcAft>
              <a:buClr>
                <a:schemeClr val="lt1"/>
              </a:buClr>
              <a:buSzPts val="4500"/>
              <a:buFont typeface="Roboto Medium"/>
              <a:buNone/>
              <a:defRPr sz="45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44" name="Google Shape;44;p7"/>
          <p:cNvSpPr txBox="1">
            <a:spLocks noGrp="1"/>
          </p:cNvSpPr>
          <p:nvPr>
            <p:ph type="body" idx="1"/>
          </p:nvPr>
        </p:nvSpPr>
        <p:spPr>
          <a:xfrm>
            <a:off x="372979" y="2742980"/>
            <a:ext cx="8355900" cy="1824300"/>
          </a:xfrm>
          <a:prstGeom prst="rect">
            <a:avLst/>
          </a:prstGeom>
          <a:noFill/>
          <a:ln>
            <a:noFill/>
          </a:ln>
        </p:spPr>
        <p:txBody>
          <a:bodyPr spcFirstLastPara="1" wrap="square" lIns="0" tIns="34275" rIns="68575" bIns="34275" anchor="t" anchorCtr="0">
            <a:normAutofit/>
          </a:bodyPr>
          <a:lstStyle>
            <a:lvl1pPr marL="457200" lvl="0" indent="-228600" algn="l" rtl="0">
              <a:lnSpc>
                <a:spcPct val="90000"/>
              </a:lnSpc>
              <a:spcBef>
                <a:spcPts val="800"/>
              </a:spcBef>
              <a:spcAft>
                <a:spcPts val="0"/>
              </a:spcAft>
              <a:buSzPts val="2400"/>
              <a:buNone/>
              <a:defRPr sz="2400">
                <a:solidFill>
                  <a:schemeClr val="dk1"/>
                </a:solidFill>
              </a:defRPr>
            </a:lvl1pPr>
            <a:lvl2pPr marL="914400" lvl="1" indent="-228600" algn="l" rtl="0">
              <a:lnSpc>
                <a:spcPct val="90000"/>
              </a:lnSpc>
              <a:spcBef>
                <a:spcPts val="400"/>
              </a:spcBef>
              <a:spcAft>
                <a:spcPts val="0"/>
              </a:spcAft>
              <a:buSzPts val="1500"/>
              <a:buNone/>
              <a:defRPr sz="1500">
                <a:solidFill>
                  <a:srgbClr val="8A8895"/>
                </a:solidFill>
              </a:defRPr>
            </a:lvl2pPr>
            <a:lvl3pPr marL="1371600" lvl="2" indent="-228600" algn="l" rtl="0">
              <a:lnSpc>
                <a:spcPct val="90000"/>
              </a:lnSpc>
              <a:spcBef>
                <a:spcPts val="400"/>
              </a:spcBef>
              <a:spcAft>
                <a:spcPts val="0"/>
              </a:spcAft>
              <a:buSzPts val="1400"/>
              <a:buNone/>
              <a:defRPr sz="1400">
                <a:solidFill>
                  <a:srgbClr val="8A8895"/>
                </a:solidFill>
              </a:defRPr>
            </a:lvl3pPr>
            <a:lvl4pPr marL="1828800" lvl="3" indent="-228600" algn="l" rtl="0">
              <a:lnSpc>
                <a:spcPct val="90000"/>
              </a:lnSpc>
              <a:spcBef>
                <a:spcPts val="400"/>
              </a:spcBef>
              <a:spcAft>
                <a:spcPts val="0"/>
              </a:spcAft>
              <a:buSzPts val="1200"/>
              <a:buNone/>
              <a:defRPr sz="1200">
                <a:solidFill>
                  <a:srgbClr val="8A8895"/>
                </a:solidFill>
              </a:defRPr>
            </a:lvl4pPr>
            <a:lvl5pPr marL="2286000" lvl="4" indent="-228600" algn="l" rtl="0">
              <a:lnSpc>
                <a:spcPct val="90000"/>
              </a:lnSpc>
              <a:spcBef>
                <a:spcPts val="400"/>
              </a:spcBef>
              <a:spcAft>
                <a:spcPts val="0"/>
              </a:spcAft>
              <a:buSzPts val="1200"/>
              <a:buNone/>
              <a:defRPr sz="1200">
                <a:solidFill>
                  <a:srgbClr val="8A8895"/>
                </a:solidFill>
              </a:defRPr>
            </a:lvl5pPr>
            <a:lvl6pPr marL="2743200" lvl="5" indent="-228600" algn="l" rtl="0">
              <a:lnSpc>
                <a:spcPct val="90000"/>
              </a:lnSpc>
              <a:spcBef>
                <a:spcPts val="400"/>
              </a:spcBef>
              <a:spcAft>
                <a:spcPts val="0"/>
              </a:spcAft>
              <a:buClr>
                <a:srgbClr val="8A8895"/>
              </a:buClr>
              <a:buSzPts val="1200"/>
              <a:buNone/>
              <a:defRPr sz="1200">
                <a:solidFill>
                  <a:srgbClr val="8A8895"/>
                </a:solidFill>
              </a:defRPr>
            </a:lvl6pPr>
            <a:lvl7pPr marL="3200400" lvl="6" indent="-228600" algn="l" rtl="0">
              <a:lnSpc>
                <a:spcPct val="90000"/>
              </a:lnSpc>
              <a:spcBef>
                <a:spcPts val="400"/>
              </a:spcBef>
              <a:spcAft>
                <a:spcPts val="0"/>
              </a:spcAft>
              <a:buClr>
                <a:srgbClr val="8A8895"/>
              </a:buClr>
              <a:buSzPts val="1200"/>
              <a:buNone/>
              <a:defRPr sz="1200">
                <a:solidFill>
                  <a:srgbClr val="8A8895"/>
                </a:solidFill>
              </a:defRPr>
            </a:lvl7pPr>
            <a:lvl8pPr marL="3657600" lvl="7" indent="-228600" algn="l" rtl="0">
              <a:lnSpc>
                <a:spcPct val="90000"/>
              </a:lnSpc>
              <a:spcBef>
                <a:spcPts val="400"/>
              </a:spcBef>
              <a:spcAft>
                <a:spcPts val="0"/>
              </a:spcAft>
              <a:buClr>
                <a:srgbClr val="8A8895"/>
              </a:buClr>
              <a:buSzPts val="1200"/>
              <a:buNone/>
              <a:defRPr sz="1200">
                <a:solidFill>
                  <a:srgbClr val="8A8895"/>
                </a:solidFill>
              </a:defRPr>
            </a:lvl8pPr>
            <a:lvl9pPr marL="4114800" lvl="8" indent="-228600" algn="l" rtl="0">
              <a:lnSpc>
                <a:spcPct val="90000"/>
              </a:lnSpc>
              <a:spcBef>
                <a:spcPts val="400"/>
              </a:spcBef>
              <a:spcAft>
                <a:spcPts val="0"/>
              </a:spcAft>
              <a:buClr>
                <a:srgbClr val="8A8895"/>
              </a:buClr>
              <a:buSzPts val="1200"/>
              <a:buNone/>
              <a:defRPr sz="1200">
                <a:solidFill>
                  <a:srgbClr val="8A8895"/>
                </a:solidFill>
              </a:defRPr>
            </a:lvl9pPr>
          </a:lstStyle>
          <a:p>
            <a:endParaRPr/>
          </a:p>
        </p:txBody>
      </p:sp>
      <p:sp>
        <p:nvSpPr>
          <p:cNvPr id="45" name="Google Shape;45;p7"/>
          <p:cNvSpPr txBox="1">
            <a:spLocks noGrp="1"/>
          </p:cNvSpPr>
          <p:nvPr>
            <p:ph type="dt" idx="10"/>
          </p:nvPr>
        </p:nvSpPr>
        <p:spPr>
          <a:xfrm>
            <a:off x="3657600" y="4793580"/>
            <a:ext cx="746100" cy="2562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46" name="Google Shape;46;p7"/>
          <p:cNvSpPr txBox="1">
            <a:spLocks noGrp="1"/>
          </p:cNvSpPr>
          <p:nvPr>
            <p:ph type="ftr" idx="11"/>
          </p:nvPr>
        </p:nvSpPr>
        <p:spPr>
          <a:xfrm>
            <a:off x="4832183" y="4795711"/>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47" name="Google Shape;47;p7"/>
          <p:cNvSpPr txBox="1">
            <a:spLocks noGrp="1"/>
          </p:cNvSpPr>
          <p:nvPr>
            <p:ph type="sldNum" idx="12"/>
          </p:nvPr>
        </p:nvSpPr>
        <p:spPr>
          <a:xfrm>
            <a:off x="8346908" y="4793580"/>
            <a:ext cx="381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hot Horizontal">
  <p:cSld name="Phot Horizontal">
    <p:spTree>
      <p:nvGrpSpPr>
        <p:cNvPr id="1" name="Shape 48"/>
        <p:cNvGrpSpPr/>
        <p:nvPr/>
      </p:nvGrpSpPr>
      <p:grpSpPr>
        <a:xfrm>
          <a:off x="0" y="0"/>
          <a:ext cx="0" cy="0"/>
          <a:chOff x="0" y="0"/>
          <a:chExt cx="0" cy="0"/>
        </a:xfrm>
      </p:grpSpPr>
      <p:sp>
        <p:nvSpPr>
          <p:cNvPr id="49" name="Google Shape;49;p8"/>
          <p:cNvSpPr>
            <a:spLocks noGrp="1"/>
          </p:cNvSpPr>
          <p:nvPr>
            <p:ph type="pic" idx="2"/>
          </p:nvPr>
        </p:nvSpPr>
        <p:spPr>
          <a:xfrm>
            <a:off x="0" y="0"/>
            <a:ext cx="9144000" cy="2537100"/>
          </a:xfrm>
          <a:prstGeom prst="rect">
            <a:avLst/>
          </a:prstGeom>
          <a:solidFill>
            <a:schemeClr val="dk2"/>
          </a:solidFill>
          <a:ln>
            <a:noFill/>
          </a:ln>
        </p:spPr>
      </p:sp>
      <p:sp>
        <p:nvSpPr>
          <p:cNvPr id="50" name="Google Shape;50;p8"/>
          <p:cNvSpPr txBox="1">
            <a:spLocks noGrp="1"/>
          </p:cNvSpPr>
          <p:nvPr>
            <p:ph type="title"/>
          </p:nvPr>
        </p:nvSpPr>
        <p:spPr>
          <a:xfrm>
            <a:off x="372979" y="2763566"/>
            <a:ext cx="8376900" cy="834000"/>
          </a:xfrm>
          <a:prstGeom prst="rect">
            <a:avLst/>
          </a:prstGeom>
          <a:noFill/>
          <a:ln>
            <a:noFill/>
          </a:ln>
        </p:spPr>
        <p:txBody>
          <a:bodyPr spcFirstLastPara="1" wrap="square" lIns="0" tIns="34275" rIns="68575" bIns="34275" anchor="t" anchorCtr="0">
            <a:normAutofit/>
          </a:bodyPr>
          <a:lstStyle>
            <a:lvl1pPr lvl="0" algn="ctr" rtl="0">
              <a:lnSpc>
                <a:spcPct val="90000"/>
              </a:lnSpc>
              <a:spcBef>
                <a:spcPts val="0"/>
              </a:spcBef>
              <a:spcAft>
                <a:spcPts val="0"/>
              </a:spcAft>
              <a:buClr>
                <a:schemeClr val="dk1"/>
              </a:buClr>
              <a:buSzPts val="3300"/>
              <a:buFont typeface="Roboto Medium"/>
              <a:buNone/>
              <a:defRPr sz="3300">
                <a:solidFill>
                  <a:schemeClr val="dk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51" name="Google Shape;51;p8"/>
          <p:cNvSpPr txBox="1">
            <a:spLocks noGrp="1"/>
          </p:cNvSpPr>
          <p:nvPr>
            <p:ph type="body" idx="1"/>
          </p:nvPr>
        </p:nvSpPr>
        <p:spPr>
          <a:xfrm>
            <a:off x="372979" y="3681662"/>
            <a:ext cx="8355900" cy="962400"/>
          </a:xfrm>
          <a:prstGeom prst="rect">
            <a:avLst/>
          </a:prstGeom>
          <a:noFill/>
          <a:ln>
            <a:noFill/>
          </a:ln>
        </p:spPr>
        <p:txBody>
          <a:bodyPr spcFirstLastPara="1" wrap="square" lIns="0" tIns="34275" rIns="68575" bIns="34275" anchor="t" anchorCtr="0">
            <a:normAutofit/>
          </a:bodyPr>
          <a:lstStyle>
            <a:lvl1pPr marL="457200" lvl="0" indent="-228600" algn="l" rtl="0">
              <a:lnSpc>
                <a:spcPct val="90000"/>
              </a:lnSpc>
              <a:spcBef>
                <a:spcPts val="800"/>
              </a:spcBef>
              <a:spcAft>
                <a:spcPts val="0"/>
              </a:spcAft>
              <a:buSzPts val="2400"/>
              <a:buNone/>
              <a:defRPr sz="2400">
                <a:solidFill>
                  <a:schemeClr val="dk1"/>
                </a:solidFill>
              </a:defRPr>
            </a:lvl1pPr>
            <a:lvl2pPr marL="914400" lvl="1" indent="-228600" algn="l" rtl="0">
              <a:lnSpc>
                <a:spcPct val="90000"/>
              </a:lnSpc>
              <a:spcBef>
                <a:spcPts val="400"/>
              </a:spcBef>
              <a:spcAft>
                <a:spcPts val="0"/>
              </a:spcAft>
              <a:buSzPts val="1500"/>
              <a:buNone/>
              <a:defRPr sz="1500">
                <a:solidFill>
                  <a:srgbClr val="8A8895"/>
                </a:solidFill>
              </a:defRPr>
            </a:lvl2pPr>
            <a:lvl3pPr marL="1371600" lvl="2" indent="-228600" algn="l" rtl="0">
              <a:lnSpc>
                <a:spcPct val="90000"/>
              </a:lnSpc>
              <a:spcBef>
                <a:spcPts val="400"/>
              </a:spcBef>
              <a:spcAft>
                <a:spcPts val="0"/>
              </a:spcAft>
              <a:buSzPts val="1400"/>
              <a:buNone/>
              <a:defRPr sz="1400">
                <a:solidFill>
                  <a:srgbClr val="8A8895"/>
                </a:solidFill>
              </a:defRPr>
            </a:lvl3pPr>
            <a:lvl4pPr marL="1828800" lvl="3" indent="-228600" algn="l" rtl="0">
              <a:lnSpc>
                <a:spcPct val="90000"/>
              </a:lnSpc>
              <a:spcBef>
                <a:spcPts val="400"/>
              </a:spcBef>
              <a:spcAft>
                <a:spcPts val="0"/>
              </a:spcAft>
              <a:buSzPts val="1200"/>
              <a:buNone/>
              <a:defRPr sz="1200">
                <a:solidFill>
                  <a:srgbClr val="8A8895"/>
                </a:solidFill>
              </a:defRPr>
            </a:lvl4pPr>
            <a:lvl5pPr marL="2286000" lvl="4" indent="-228600" algn="l" rtl="0">
              <a:lnSpc>
                <a:spcPct val="90000"/>
              </a:lnSpc>
              <a:spcBef>
                <a:spcPts val="400"/>
              </a:spcBef>
              <a:spcAft>
                <a:spcPts val="0"/>
              </a:spcAft>
              <a:buSzPts val="1200"/>
              <a:buNone/>
              <a:defRPr sz="1200">
                <a:solidFill>
                  <a:srgbClr val="8A8895"/>
                </a:solidFill>
              </a:defRPr>
            </a:lvl5pPr>
            <a:lvl6pPr marL="2743200" lvl="5" indent="-228600" algn="l" rtl="0">
              <a:lnSpc>
                <a:spcPct val="90000"/>
              </a:lnSpc>
              <a:spcBef>
                <a:spcPts val="400"/>
              </a:spcBef>
              <a:spcAft>
                <a:spcPts val="0"/>
              </a:spcAft>
              <a:buClr>
                <a:srgbClr val="8A8895"/>
              </a:buClr>
              <a:buSzPts val="1200"/>
              <a:buNone/>
              <a:defRPr sz="1200">
                <a:solidFill>
                  <a:srgbClr val="8A8895"/>
                </a:solidFill>
              </a:defRPr>
            </a:lvl6pPr>
            <a:lvl7pPr marL="3200400" lvl="6" indent="-228600" algn="l" rtl="0">
              <a:lnSpc>
                <a:spcPct val="90000"/>
              </a:lnSpc>
              <a:spcBef>
                <a:spcPts val="400"/>
              </a:spcBef>
              <a:spcAft>
                <a:spcPts val="0"/>
              </a:spcAft>
              <a:buClr>
                <a:srgbClr val="8A8895"/>
              </a:buClr>
              <a:buSzPts val="1200"/>
              <a:buNone/>
              <a:defRPr sz="1200">
                <a:solidFill>
                  <a:srgbClr val="8A8895"/>
                </a:solidFill>
              </a:defRPr>
            </a:lvl7pPr>
            <a:lvl8pPr marL="3657600" lvl="7" indent="-228600" algn="l" rtl="0">
              <a:lnSpc>
                <a:spcPct val="90000"/>
              </a:lnSpc>
              <a:spcBef>
                <a:spcPts val="400"/>
              </a:spcBef>
              <a:spcAft>
                <a:spcPts val="0"/>
              </a:spcAft>
              <a:buClr>
                <a:srgbClr val="8A8895"/>
              </a:buClr>
              <a:buSzPts val="1200"/>
              <a:buNone/>
              <a:defRPr sz="1200">
                <a:solidFill>
                  <a:srgbClr val="8A8895"/>
                </a:solidFill>
              </a:defRPr>
            </a:lvl8pPr>
            <a:lvl9pPr marL="4114800" lvl="8" indent="-228600" algn="l" rtl="0">
              <a:lnSpc>
                <a:spcPct val="90000"/>
              </a:lnSpc>
              <a:spcBef>
                <a:spcPts val="400"/>
              </a:spcBef>
              <a:spcAft>
                <a:spcPts val="0"/>
              </a:spcAft>
              <a:buClr>
                <a:srgbClr val="8A8895"/>
              </a:buClr>
              <a:buSzPts val="1200"/>
              <a:buNone/>
              <a:defRPr sz="1200">
                <a:solidFill>
                  <a:srgbClr val="8A8895"/>
                </a:solidFill>
              </a:defRPr>
            </a:lvl9pPr>
          </a:lstStyle>
          <a:p>
            <a:endParaRPr/>
          </a:p>
        </p:txBody>
      </p:sp>
      <p:sp>
        <p:nvSpPr>
          <p:cNvPr id="52" name="Google Shape;52;p8"/>
          <p:cNvSpPr txBox="1">
            <a:spLocks noGrp="1"/>
          </p:cNvSpPr>
          <p:nvPr>
            <p:ph type="dt" idx="10"/>
          </p:nvPr>
        </p:nvSpPr>
        <p:spPr>
          <a:xfrm>
            <a:off x="3657600" y="4793580"/>
            <a:ext cx="746100" cy="2562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3" name="Google Shape;53;p8"/>
          <p:cNvSpPr txBox="1">
            <a:spLocks noGrp="1"/>
          </p:cNvSpPr>
          <p:nvPr>
            <p:ph type="ftr" idx="11"/>
          </p:nvPr>
        </p:nvSpPr>
        <p:spPr>
          <a:xfrm>
            <a:off x="4832183" y="4795711"/>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4" name="Google Shape;54;p8"/>
          <p:cNvSpPr txBox="1">
            <a:spLocks noGrp="1"/>
          </p:cNvSpPr>
          <p:nvPr>
            <p:ph type="sldNum" idx="12"/>
          </p:nvPr>
        </p:nvSpPr>
        <p:spPr>
          <a:xfrm>
            <a:off x="8346908" y="4793580"/>
            <a:ext cx="381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PARKS Vertical">
  <p:cSld name="SPARKS Vertical">
    <p:spTree>
      <p:nvGrpSpPr>
        <p:cNvPr id="1" name="Shape 55"/>
        <p:cNvGrpSpPr/>
        <p:nvPr/>
      </p:nvGrpSpPr>
      <p:grpSpPr>
        <a:xfrm>
          <a:off x="0" y="0"/>
          <a:ext cx="0" cy="0"/>
          <a:chOff x="0" y="0"/>
          <a:chExt cx="0" cy="0"/>
        </a:xfrm>
      </p:grpSpPr>
      <p:pic>
        <p:nvPicPr>
          <p:cNvPr id="56" name="Google Shape;56;p9"/>
          <p:cNvPicPr preferRelativeResize="0"/>
          <p:nvPr/>
        </p:nvPicPr>
        <p:blipFill rotWithShape="1">
          <a:blip r:embed="rId2">
            <a:alphaModFix/>
          </a:blip>
          <a:srcRect/>
          <a:stretch/>
        </p:blipFill>
        <p:spPr>
          <a:xfrm>
            <a:off x="-18767" y="0"/>
            <a:ext cx="3238499" cy="5143501"/>
          </a:xfrm>
          <a:prstGeom prst="rect">
            <a:avLst/>
          </a:prstGeom>
          <a:noFill/>
          <a:ln>
            <a:noFill/>
          </a:ln>
        </p:spPr>
      </p:pic>
      <p:sp>
        <p:nvSpPr>
          <p:cNvPr id="57" name="Google Shape;57;p9"/>
          <p:cNvSpPr txBox="1">
            <a:spLocks noGrp="1"/>
          </p:cNvSpPr>
          <p:nvPr>
            <p:ph type="dt" idx="10"/>
          </p:nvPr>
        </p:nvSpPr>
        <p:spPr>
          <a:xfrm>
            <a:off x="3657600" y="4793580"/>
            <a:ext cx="746100" cy="2562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8" name="Google Shape;58;p9"/>
          <p:cNvSpPr txBox="1">
            <a:spLocks noGrp="1"/>
          </p:cNvSpPr>
          <p:nvPr>
            <p:ph type="ftr" idx="11"/>
          </p:nvPr>
        </p:nvSpPr>
        <p:spPr>
          <a:xfrm>
            <a:off x="4832183" y="4795711"/>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solidFill>
                  <a:schemeClr val="dk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9" name="Google Shape;59;p9"/>
          <p:cNvSpPr txBox="1">
            <a:spLocks noGrp="1"/>
          </p:cNvSpPr>
          <p:nvPr>
            <p:ph type="title"/>
          </p:nvPr>
        </p:nvSpPr>
        <p:spPr>
          <a:xfrm>
            <a:off x="409641" y="505325"/>
            <a:ext cx="2429700" cy="2767200"/>
          </a:xfrm>
          <a:prstGeom prst="rect">
            <a:avLst/>
          </a:prstGeom>
          <a:noFill/>
          <a:ln>
            <a:noFill/>
          </a:ln>
        </p:spPr>
        <p:txBody>
          <a:bodyPr spcFirstLastPara="1" wrap="square" lIns="0" tIns="0" rIns="68575" bIns="34275" anchor="t" anchorCtr="0">
            <a:normAutofit/>
          </a:bodyPr>
          <a:lstStyle>
            <a:lvl1pPr lvl="0" algn="ctr" rtl="0">
              <a:lnSpc>
                <a:spcPct val="90000"/>
              </a:lnSpc>
              <a:spcBef>
                <a:spcPts val="0"/>
              </a:spcBef>
              <a:spcAft>
                <a:spcPts val="0"/>
              </a:spcAft>
              <a:buClr>
                <a:schemeClr val="lt1"/>
              </a:buClr>
              <a:buSzPts val="3800"/>
              <a:buFont typeface="Roboto Medium"/>
              <a:buNone/>
              <a:defRPr b="0" i="0">
                <a:solidFill>
                  <a:schemeClr val="lt1"/>
                </a:solidFill>
                <a:latin typeface="Roboto Medium"/>
                <a:ea typeface="Roboto Medium"/>
                <a:cs typeface="Roboto Medium"/>
                <a:sym typeface="Roboto Medium"/>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0" name="Google Shape;60;p9"/>
          <p:cNvSpPr txBox="1">
            <a:spLocks noGrp="1"/>
          </p:cNvSpPr>
          <p:nvPr>
            <p:ph type="sldNum" idx="12"/>
          </p:nvPr>
        </p:nvSpPr>
        <p:spPr>
          <a:xfrm>
            <a:off x="8346908" y="4793580"/>
            <a:ext cx="381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800" b="0" i="0" u="none" strike="noStrike" cap="none">
                <a:solidFill>
                  <a:schemeClr val="dk1"/>
                </a:solidFill>
                <a:latin typeface="Roboto"/>
                <a:ea typeface="Roboto"/>
                <a:cs typeface="Roboto"/>
                <a:sym typeface="Roboto"/>
              </a:defRPr>
            </a:lvl1pPr>
            <a:lvl2pPr marL="0" lvl="1" indent="0" algn="r" rtl="0">
              <a:spcBef>
                <a:spcPts val="0"/>
              </a:spcBef>
              <a:buNone/>
              <a:defRPr sz="800" b="0" i="0" u="none" strike="noStrike" cap="none">
                <a:solidFill>
                  <a:schemeClr val="dk1"/>
                </a:solidFill>
                <a:latin typeface="Roboto"/>
                <a:ea typeface="Roboto"/>
                <a:cs typeface="Roboto"/>
                <a:sym typeface="Roboto"/>
              </a:defRPr>
            </a:lvl2pPr>
            <a:lvl3pPr marL="0" lvl="2" indent="0" algn="r" rtl="0">
              <a:spcBef>
                <a:spcPts val="0"/>
              </a:spcBef>
              <a:buNone/>
              <a:defRPr sz="800" b="0" i="0" u="none" strike="noStrike" cap="none">
                <a:solidFill>
                  <a:schemeClr val="dk1"/>
                </a:solidFill>
                <a:latin typeface="Roboto"/>
                <a:ea typeface="Roboto"/>
                <a:cs typeface="Roboto"/>
                <a:sym typeface="Roboto"/>
              </a:defRPr>
            </a:lvl3pPr>
            <a:lvl4pPr marL="0" lvl="3" indent="0" algn="r" rtl="0">
              <a:spcBef>
                <a:spcPts val="0"/>
              </a:spcBef>
              <a:buNone/>
              <a:defRPr sz="800" b="0" i="0" u="none" strike="noStrike" cap="none">
                <a:solidFill>
                  <a:schemeClr val="dk1"/>
                </a:solidFill>
                <a:latin typeface="Roboto"/>
                <a:ea typeface="Roboto"/>
                <a:cs typeface="Roboto"/>
                <a:sym typeface="Roboto"/>
              </a:defRPr>
            </a:lvl4pPr>
            <a:lvl5pPr marL="0" lvl="4" indent="0" algn="r" rtl="0">
              <a:spcBef>
                <a:spcPts val="0"/>
              </a:spcBef>
              <a:buNone/>
              <a:defRPr sz="800" b="0" i="0" u="none" strike="noStrike" cap="none">
                <a:solidFill>
                  <a:schemeClr val="dk1"/>
                </a:solidFill>
                <a:latin typeface="Roboto"/>
                <a:ea typeface="Roboto"/>
                <a:cs typeface="Roboto"/>
                <a:sym typeface="Roboto"/>
              </a:defRPr>
            </a:lvl5pPr>
            <a:lvl6pPr marL="0" lvl="5" indent="0" algn="r" rtl="0">
              <a:spcBef>
                <a:spcPts val="0"/>
              </a:spcBef>
              <a:buNone/>
              <a:defRPr sz="800" b="0" i="0" u="none" strike="noStrike" cap="none">
                <a:solidFill>
                  <a:schemeClr val="dk1"/>
                </a:solidFill>
                <a:latin typeface="Roboto"/>
                <a:ea typeface="Roboto"/>
                <a:cs typeface="Roboto"/>
                <a:sym typeface="Roboto"/>
              </a:defRPr>
            </a:lvl6pPr>
            <a:lvl7pPr marL="0" lvl="6" indent="0" algn="r" rtl="0">
              <a:spcBef>
                <a:spcPts val="0"/>
              </a:spcBef>
              <a:buNone/>
              <a:defRPr sz="800" b="0" i="0" u="none" strike="noStrike" cap="none">
                <a:solidFill>
                  <a:schemeClr val="dk1"/>
                </a:solidFill>
                <a:latin typeface="Roboto"/>
                <a:ea typeface="Roboto"/>
                <a:cs typeface="Roboto"/>
                <a:sym typeface="Roboto"/>
              </a:defRPr>
            </a:lvl7pPr>
            <a:lvl8pPr marL="0" lvl="7" indent="0" algn="r" rtl="0">
              <a:spcBef>
                <a:spcPts val="0"/>
              </a:spcBef>
              <a:buNone/>
              <a:defRPr sz="800" b="0" i="0" u="none" strike="noStrike" cap="none">
                <a:solidFill>
                  <a:schemeClr val="dk1"/>
                </a:solidFill>
                <a:latin typeface="Roboto"/>
                <a:ea typeface="Roboto"/>
                <a:cs typeface="Roboto"/>
                <a:sym typeface="Roboto"/>
              </a:defRPr>
            </a:lvl8pPr>
            <a:lvl9pPr marL="0" lvl="8" indent="0" algn="r" rtl="0">
              <a:spcBef>
                <a:spcPts val="0"/>
              </a:spcBef>
              <a:buNone/>
              <a:defRPr sz="8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9"/>
          <p:cNvSpPr txBox="1">
            <a:spLocks noGrp="1"/>
          </p:cNvSpPr>
          <p:nvPr>
            <p:ph type="body" idx="1"/>
          </p:nvPr>
        </p:nvSpPr>
        <p:spPr>
          <a:xfrm>
            <a:off x="3657600" y="505326"/>
            <a:ext cx="5070900" cy="4199100"/>
          </a:xfrm>
          <a:prstGeom prst="rect">
            <a:avLst/>
          </a:prstGeom>
          <a:noFill/>
          <a:ln>
            <a:noFill/>
          </a:ln>
        </p:spPr>
        <p:txBody>
          <a:bodyPr spcFirstLastPara="1" wrap="square" lIns="0" tIns="34275" rIns="68575" bIns="34275" anchor="t" anchorCtr="0">
            <a:normAutofit/>
          </a:bodyPr>
          <a:lstStyle>
            <a:lvl1pPr marL="457200" lvl="0" indent="-361950" algn="l" rtl="0">
              <a:lnSpc>
                <a:spcPct val="90000"/>
              </a:lnSpc>
              <a:spcBef>
                <a:spcPts val="800"/>
              </a:spcBef>
              <a:spcAft>
                <a:spcPts val="0"/>
              </a:spcAft>
              <a:buSzPts val="2100"/>
              <a:buChar char="•"/>
              <a:defRPr>
                <a:solidFill>
                  <a:schemeClr val="dk1"/>
                </a:solidFill>
              </a:defRPr>
            </a:lvl1pPr>
            <a:lvl2pPr marL="914400" lvl="1" indent="-317500" algn="l" rtl="0">
              <a:lnSpc>
                <a:spcPct val="90000"/>
              </a:lnSpc>
              <a:spcBef>
                <a:spcPts val="400"/>
              </a:spcBef>
              <a:spcAft>
                <a:spcPts val="0"/>
              </a:spcAft>
              <a:buSzPts val="1400"/>
              <a:buChar char="•"/>
              <a:defRPr/>
            </a:lvl2pPr>
            <a:lvl3pPr marL="1371600" lvl="2" indent="-317500" algn="l" rtl="0">
              <a:lnSpc>
                <a:spcPct val="90000"/>
              </a:lnSpc>
              <a:spcBef>
                <a:spcPts val="400"/>
              </a:spcBef>
              <a:spcAft>
                <a:spcPts val="0"/>
              </a:spcAft>
              <a:buSzPts val="1400"/>
              <a:buChar char="•"/>
              <a:defRPr/>
            </a:lvl3pPr>
            <a:lvl4pPr marL="1828800" lvl="3" indent="-317500" algn="l" rtl="0">
              <a:lnSpc>
                <a:spcPct val="90000"/>
              </a:lnSpc>
              <a:spcBef>
                <a:spcPts val="400"/>
              </a:spcBef>
              <a:spcAft>
                <a:spcPts val="0"/>
              </a:spcAft>
              <a:buSzPts val="1400"/>
              <a:buChar char="•"/>
              <a:defRPr/>
            </a:lvl4pPr>
            <a:lvl5pPr marL="2286000" lvl="4" indent="-317500" algn="l" rtl="0">
              <a:lnSpc>
                <a:spcPct val="90000"/>
              </a:lnSpc>
              <a:spcBef>
                <a:spcPts val="400"/>
              </a:spcBef>
              <a:spcAft>
                <a:spcPts val="0"/>
              </a:spcAft>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hoto Vertical">
  <p:cSld name="Photo Vertical">
    <p:spTree>
      <p:nvGrpSpPr>
        <p:cNvPr id="1" name="Shape 62"/>
        <p:cNvGrpSpPr/>
        <p:nvPr/>
      </p:nvGrpSpPr>
      <p:grpSpPr>
        <a:xfrm>
          <a:off x="0" y="0"/>
          <a:ext cx="0" cy="0"/>
          <a:chOff x="0" y="0"/>
          <a:chExt cx="0" cy="0"/>
        </a:xfrm>
      </p:grpSpPr>
      <p:sp>
        <p:nvSpPr>
          <p:cNvPr id="63" name="Google Shape;63;p10"/>
          <p:cNvSpPr txBox="1">
            <a:spLocks noGrp="1"/>
          </p:cNvSpPr>
          <p:nvPr>
            <p:ph type="title"/>
          </p:nvPr>
        </p:nvSpPr>
        <p:spPr>
          <a:xfrm>
            <a:off x="3658167" y="273844"/>
            <a:ext cx="5070600" cy="994200"/>
          </a:xfrm>
          <a:prstGeom prst="rect">
            <a:avLst/>
          </a:prstGeom>
          <a:noFill/>
          <a:ln>
            <a:noFill/>
          </a:ln>
        </p:spPr>
        <p:txBody>
          <a:bodyPr spcFirstLastPara="1" wrap="square" lIns="0" tIns="34275" rIns="68575" bIns="34275" anchor="ctr" anchorCtr="0">
            <a:normAutofit/>
          </a:bodyPr>
          <a:lstStyle>
            <a:lvl1pPr lvl="0" algn="ctr" rtl="0">
              <a:lnSpc>
                <a:spcPct val="90000"/>
              </a:lnSpc>
              <a:spcBef>
                <a:spcPts val="0"/>
              </a:spcBef>
              <a:spcAft>
                <a:spcPts val="0"/>
              </a:spcAft>
              <a:buClr>
                <a:schemeClr val="dk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4" name="Google Shape;64;p10"/>
          <p:cNvSpPr txBox="1">
            <a:spLocks noGrp="1"/>
          </p:cNvSpPr>
          <p:nvPr>
            <p:ph type="dt" idx="10"/>
          </p:nvPr>
        </p:nvSpPr>
        <p:spPr>
          <a:xfrm>
            <a:off x="3657600" y="4793580"/>
            <a:ext cx="746100" cy="2562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5" name="Google Shape;65;p10"/>
          <p:cNvSpPr txBox="1">
            <a:spLocks noGrp="1"/>
          </p:cNvSpPr>
          <p:nvPr>
            <p:ph type="ftr" idx="11"/>
          </p:nvPr>
        </p:nvSpPr>
        <p:spPr>
          <a:xfrm>
            <a:off x="4832183" y="4795711"/>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6" name="Google Shape;66;p10"/>
          <p:cNvSpPr txBox="1">
            <a:spLocks noGrp="1"/>
          </p:cNvSpPr>
          <p:nvPr>
            <p:ph type="sldNum" idx="12"/>
          </p:nvPr>
        </p:nvSpPr>
        <p:spPr>
          <a:xfrm>
            <a:off x="8346908" y="4793580"/>
            <a:ext cx="381900" cy="2739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67" name="Google Shape;67;p10"/>
          <p:cNvSpPr>
            <a:spLocks noGrp="1"/>
          </p:cNvSpPr>
          <p:nvPr>
            <p:ph type="pic" idx="2"/>
          </p:nvPr>
        </p:nvSpPr>
        <p:spPr>
          <a:xfrm>
            <a:off x="0" y="0"/>
            <a:ext cx="3240000" cy="5143500"/>
          </a:xfrm>
          <a:prstGeom prst="rect">
            <a:avLst/>
          </a:prstGeom>
          <a:solidFill>
            <a:schemeClr val="dk2"/>
          </a:solidFill>
          <a:ln>
            <a:noFill/>
          </a:ln>
        </p:spPr>
      </p:sp>
      <p:sp>
        <p:nvSpPr>
          <p:cNvPr id="68" name="Google Shape;68;p10"/>
          <p:cNvSpPr txBox="1">
            <a:spLocks noGrp="1"/>
          </p:cNvSpPr>
          <p:nvPr>
            <p:ph type="body" idx="1"/>
          </p:nvPr>
        </p:nvSpPr>
        <p:spPr>
          <a:xfrm>
            <a:off x="3657600" y="1576387"/>
            <a:ext cx="5070900" cy="3128100"/>
          </a:xfrm>
          <a:prstGeom prst="rect">
            <a:avLst/>
          </a:prstGeom>
          <a:noFill/>
          <a:ln>
            <a:noFill/>
          </a:ln>
        </p:spPr>
        <p:txBody>
          <a:bodyPr spcFirstLastPara="1" wrap="square" lIns="0" tIns="34275" rIns="68575" bIns="34275" anchor="t" anchorCtr="0">
            <a:normAutofit/>
          </a:bodyPr>
          <a:lstStyle>
            <a:lvl1pPr marL="457200" lvl="0" indent="-317500" algn="l" rtl="0">
              <a:lnSpc>
                <a:spcPct val="90000"/>
              </a:lnSpc>
              <a:spcBef>
                <a:spcPts val="800"/>
              </a:spcBef>
              <a:spcAft>
                <a:spcPts val="0"/>
              </a:spcAft>
              <a:buSzPts val="1400"/>
              <a:buChar char="•"/>
              <a:defRPr/>
            </a:lvl1pPr>
            <a:lvl2pPr marL="914400" lvl="1" indent="-317500" algn="l" rtl="0">
              <a:lnSpc>
                <a:spcPct val="90000"/>
              </a:lnSpc>
              <a:spcBef>
                <a:spcPts val="400"/>
              </a:spcBef>
              <a:spcAft>
                <a:spcPts val="0"/>
              </a:spcAft>
              <a:buSzPts val="1400"/>
              <a:buChar char="•"/>
              <a:defRPr/>
            </a:lvl2pPr>
            <a:lvl3pPr marL="1371600" lvl="2" indent="-317500" algn="l" rtl="0">
              <a:lnSpc>
                <a:spcPct val="90000"/>
              </a:lnSpc>
              <a:spcBef>
                <a:spcPts val="400"/>
              </a:spcBef>
              <a:spcAft>
                <a:spcPts val="0"/>
              </a:spcAft>
              <a:buSzPts val="1400"/>
              <a:buChar char="•"/>
              <a:defRPr/>
            </a:lvl3pPr>
            <a:lvl4pPr marL="1828800" lvl="3" indent="-317500" algn="l" rtl="0">
              <a:lnSpc>
                <a:spcPct val="90000"/>
              </a:lnSpc>
              <a:spcBef>
                <a:spcPts val="400"/>
              </a:spcBef>
              <a:spcAft>
                <a:spcPts val="0"/>
              </a:spcAft>
              <a:buSzPts val="1400"/>
              <a:buChar char="•"/>
              <a:defRPr/>
            </a:lvl4pPr>
            <a:lvl5pPr marL="2286000" lvl="4" indent="-317500" algn="l" rtl="0">
              <a:lnSpc>
                <a:spcPct val="90000"/>
              </a:lnSpc>
              <a:spcBef>
                <a:spcPts val="400"/>
              </a:spcBef>
              <a:spcAft>
                <a:spcPts val="0"/>
              </a:spcAft>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090" y="273844"/>
            <a:ext cx="8313900" cy="994200"/>
          </a:xfrm>
          <a:prstGeom prst="rect">
            <a:avLst/>
          </a:prstGeom>
          <a:noFill/>
          <a:ln>
            <a:noFill/>
          </a:ln>
        </p:spPr>
        <p:txBody>
          <a:bodyPr spcFirstLastPara="1" wrap="square" lIns="0" tIns="34275" rIns="68575" bIns="34275" anchor="ctr" anchorCtr="0">
            <a:normAutofit/>
          </a:bodyPr>
          <a:lstStyle>
            <a:lvl1pPr marR="0" lvl="0" algn="ctr" rtl="0">
              <a:lnSpc>
                <a:spcPct val="90000"/>
              </a:lnSpc>
              <a:spcBef>
                <a:spcPts val="0"/>
              </a:spcBef>
              <a:spcAft>
                <a:spcPts val="0"/>
              </a:spcAft>
              <a:buClr>
                <a:schemeClr val="dk2"/>
              </a:buClr>
              <a:buSzPts val="3800"/>
              <a:buFont typeface="Roboto Medium"/>
              <a:buNone/>
              <a:defRPr sz="3800" b="0" i="0" u="none" strike="noStrike" cap="none">
                <a:solidFill>
                  <a:schemeClr val="dk2"/>
                </a:solidFill>
                <a:latin typeface="Roboto Medium"/>
                <a:ea typeface="Roboto Medium"/>
                <a:cs typeface="Roboto Medium"/>
                <a:sym typeface="Roboto Medium"/>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7" name="Google Shape;7;p1"/>
          <p:cNvSpPr txBox="1">
            <a:spLocks noGrp="1"/>
          </p:cNvSpPr>
          <p:nvPr>
            <p:ph type="body" idx="1"/>
          </p:nvPr>
        </p:nvSpPr>
        <p:spPr>
          <a:xfrm>
            <a:off x="415090" y="1369219"/>
            <a:ext cx="8313900" cy="3263400"/>
          </a:xfrm>
          <a:prstGeom prst="rect">
            <a:avLst/>
          </a:prstGeom>
          <a:noFill/>
          <a:ln>
            <a:noFill/>
          </a:ln>
        </p:spPr>
        <p:txBody>
          <a:bodyPr spcFirstLastPara="1" wrap="square" lIns="0" tIns="34275" rIns="68575" bIns="34275" anchor="t" anchorCtr="0">
            <a:normAutofit/>
          </a:bodyPr>
          <a:lstStyle>
            <a:lvl1pPr marL="457200" marR="0" lvl="0" indent="-361950" algn="l" rtl="0">
              <a:lnSpc>
                <a:spcPct val="90000"/>
              </a:lnSpc>
              <a:spcBef>
                <a:spcPts val="800"/>
              </a:spcBef>
              <a:spcAft>
                <a:spcPts val="0"/>
              </a:spcAft>
              <a:buClr>
                <a:schemeClr val="accent2"/>
              </a:buClr>
              <a:buSzPts val="2100"/>
              <a:buFont typeface="Arial"/>
              <a:buChar char="•"/>
              <a:defRPr sz="2100" b="0" i="0" u="none" strike="noStrike" cap="none">
                <a:solidFill>
                  <a:schemeClr val="dk2"/>
                </a:solidFill>
                <a:latin typeface="Roboto"/>
                <a:ea typeface="Roboto"/>
                <a:cs typeface="Roboto"/>
                <a:sym typeface="Roboto"/>
              </a:defRPr>
            </a:lvl1pPr>
            <a:lvl2pPr marL="914400" marR="0" lvl="1" indent="-342900" algn="l" rtl="0">
              <a:lnSpc>
                <a:spcPct val="90000"/>
              </a:lnSpc>
              <a:spcBef>
                <a:spcPts val="400"/>
              </a:spcBef>
              <a:spcAft>
                <a:spcPts val="0"/>
              </a:spcAft>
              <a:buClr>
                <a:schemeClr val="accent2"/>
              </a:buClr>
              <a:buSzPts val="1800"/>
              <a:buFont typeface="Arial"/>
              <a:buChar char="•"/>
              <a:defRPr sz="1800" b="0" i="0" u="none" strike="noStrike" cap="none">
                <a:solidFill>
                  <a:schemeClr val="dk2"/>
                </a:solidFill>
                <a:latin typeface="Roboto"/>
                <a:ea typeface="Roboto"/>
                <a:cs typeface="Roboto"/>
                <a:sym typeface="Roboto"/>
              </a:defRPr>
            </a:lvl2pPr>
            <a:lvl3pPr marL="1371600" marR="0" lvl="2" indent="-323850" algn="l" rtl="0">
              <a:lnSpc>
                <a:spcPct val="90000"/>
              </a:lnSpc>
              <a:spcBef>
                <a:spcPts val="400"/>
              </a:spcBef>
              <a:spcAft>
                <a:spcPts val="0"/>
              </a:spcAft>
              <a:buClr>
                <a:schemeClr val="accent2"/>
              </a:buClr>
              <a:buSzPts val="1500"/>
              <a:buFont typeface="Arial"/>
              <a:buChar char="•"/>
              <a:defRPr sz="1500" b="0" i="0" u="none" strike="noStrike" cap="none">
                <a:solidFill>
                  <a:schemeClr val="dk2"/>
                </a:solidFill>
                <a:latin typeface="Roboto"/>
                <a:ea typeface="Roboto"/>
                <a:cs typeface="Roboto"/>
                <a:sym typeface="Roboto"/>
              </a:defRPr>
            </a:lvl3pPr>
            <a:lvl4pPr marL="1828800" marR="0" lvl="3" indent="-317500" algn="l" rtl="0">
              <a:lnSpc>
                <a:spcPct val="90000"/>
              </a:lnSpc>
              <a:spcBef>
                <a:spcPts val="400"/>
              </a:spcBef>
              <a:spcAft>
                <a:spcPts val="0"/>
              </a:spcAft>
              <a:buClr>
                <a:schemeClr val="accent2"/>
              </a:buClr>
              <a:buSzPts val="1400"/>
              <a:buFont typeface="Arial"/>
              <a:buChar char="•"/>
              <a:defRPr sz="1400" b="0" i="0" u="none" strike="noStrike" cap="none">
                <a:solidFill>
                  <a:schemeClr val="dk2"/>
                </a:solidFill>
                <a:latin typeface="Roboto"/>
                <a:ea typeface="Roboto"/>
                <a:cs typeface="Roboto"/>
                <a:sym typeface="Roboto"/>
              </a:defRPr>
            </a:lvl4pPr>
            <a:lvl5pPr marL="2286000" marR="0" lvl="4" indent="-317500" algn="l" rtl="0">
              <a:lnSpc>
                <a:spcPct val="90000"/>
              </a:lnSpc>
              <a:spcBef>
                <a:spcPts val="400"/>
              </a:spcBef>
              <a:spcAft>
                <a:spcPts val="0"/>
              </a:spcAft>
              <a:buClr>
                <a:schemeClr val="accent2"/>
              </a:buClr>
              <a:buSzPts val="1400"/>
              <a:buFont typeface="Arial"/>
              <a:buChar char="•"/>
              <a:defRPr sz="1400" b="0" i="0" u="none" strike="noStrike" cap="none">
                <a:solidFill>
                  <a:schemeClr val="dk2"/>
                </a:solidFill>
                <a:latin typeface="Roboto"/>
                <a:ea typeface="Roboto"/>
                <a:cs typeface="Roboto"/>
                <a:sym typeface="Roboto"/>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3657600" y="4793580"/>
            <a:ext cx="746100" cy="256200"/>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100"/>
              <a:buNone/>
              <a:defRPr sz="800" b="0" i="0" u="none" strike="noStrike" cap="none">
                <a:solidFill>
                  <a:schemeClr val="dk2"/>
                </a:solidFill>
                <a:latin typeface="Roboto"/>
                <a:ea typeface="Roboto"/>
                <a:cs typeface="Roboto"/>
                <a:sym typeface="Roboto"/>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4832183" y="4795711"/>
            <a:ext cx="3086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800" b="0" i="0" u="none" strike="noStrike" cap="none">
                <a:solidFill>
                  <a:schemeClr val="dk2"/>
                </a:solidFill>
                <a:latin typeface="Roboto"/>
                <a:ea typeface="Roboto"/>
                <a:cs typeface="Roboto"/>
                <a:sym typeface="Roboto"/>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8346908" y="4793580"/>
            <a:ext cx="381900" cy="273900"/>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800" b="0" i="0" u="none" strike="noStrike" cap="none">
                <a:solidFill>
                  <a:schemeClr val="dk2"/>
                </a:solidFill>
                <a:latin typeface="Roboto"/>
                <a:ea typeface="Roboto"/>
                <a:cs typeface="Roboto"/>
                <a:sym typeface="Roboto"/>
              </a:defRPr>
            </a:lvl1pPr>
            <a:lvl2pPr marL="0" marR="0" lvl="1" indent="0" algn="r" rtl="0">
              <a:spcBef>
                <a:spcPts val="0"/>
              </a:spcBef>
              <a:buNone/>
              <a:defRPr sz="800" b="0" i="0" u="none" strike="noStrike" cap="none">
                <a:solidFill>
                  <a:schemeClr val="dk2"/>
                </a:solidFill>
                <a:latin typeface="Roboto"/>
                <a:ea typeface="Roboto"/>
                <a:cs typeface="Roboto"/>
                <a:sym typeface="Roboto"/>
              </a:defRPr>
            </a:lvl2pPr>
            <a:lvl3pPr marL="0" marR="0" lvl="2" indent="0" algn="r" rtl="0">
              <a:spcBef>
                <a:spcPts val="0"/>
              </a:spcBef>
              <a:buNone/>
              <a:defRPr sz="800" b="0" i="0" u="none" strike="noStrike" cap="none">
                <a:solidFill>
                  <a:schemeClr val="dk2"/>
                </a:solidFill>
                <a:latin typeface="Roboto"/>
                <a:ea typeface="Roboto"/>
                <a:cs typeface="Roboto"/>
                <a:sym typeface="Roboto"/>
              </a:defRPr>
            </a:lvl3pPr>
            <a:lvl4pPr marL="0" marR="0" lvl="3" indent="0" algn="r" rtl="0">
              <a:spcBef>
                <a:spcPts val="0"/>
              </a:spcBef>
              <a:buNone/>
              <a:defRPr sz="800" b="0" i="0" u="none" strike="noStrike" cap="none">
                <a:solidFill>
                  <a:schemeClr val="dk2"/>
                </a:solidFill>
                <a:latin typeface="Roboto"/>
                <a:ea typeface="Roboto"/>
                <a:cs typeface="Roboto"/>
                <a:sym typeface="Roboto"/>
              </a:defRPr>
            </a:lvl4pPr>
            <a:lvl5pPr marL="0" marR="0" lvl="4" indent="0" algn="r" rtl="0">
              <a:spcBef>
                <a:spcPts val="0"/>
              </a:spcBef>
              <a:buNone/>
              <a:defRPr sz="800" b="0" i="0" u="none" strike="noStrike" cap="none">
                <a:solidFill>
                  <a:schemeClr val="dk2"/>
                </a:solidFill>
                <a:latin typeface="Roboto"/>
                <a:ea typeface="Roboto"/>
                <a:cs typeface="Roboto"/>
                <a:sym typeface="Roboto"/>
              </a:defRPr>
            </a:lvl5pPr>
            <a:lvl6pPr marL="0" marR="0" lvl="5" indent="0" algn="r" rtl="0">
              <a:spcBef>
                <a:spcPts val="0"/>
              </a:spcBef>
              <a:buNone/>
              <a:defRPr sz="800" b="0" i="0" u="none" strike="noStrike" cap="none">
                <a:solidFill>
                  <a:schemeClr val="dk2"/>
                </a:solidFill>
                <a:latin typeface="Roboto"/>
                <a:ea typeface="Roboto"/>
                <a:cs typeface="Roboto"/>
                <a:sym typeface="Roboto"/>
              </a:defRPr>
            </a:lvl6pPr>
            <a:lvl7pPr marL="0" marR="0" lvl="6" indent="0" algn="r" rtl="0">
              <a:spcBef>
                <a:spcPts val="0"/>
              </a:spcBef>
              <a:buNone/>
              <a:defRPr sz="800" b="0" i="0" u="none" strike="noStrike" cap="none">
                <a:solidFill>
                  <a:schemeClr val="dk2"/>
                </a:solidFill>
                <a:latin typeface="Roboto"/>
                <a:ea typeface="Roboto"/>
                <a:cs typeface="Roboto"/>
                <a:sym typeface="Roboto"/>
              </a:defRPr>
            </a:lvl7pPr>
            <a:lvl8pPr marL="0" marR="0" lvl="7" indent="0" algn="r" rtl="0">
              <a:spcBef>
                <a:spcPts val="0"/>
              </a:spcBef>
              <a:buNone/>
              <a:defRPr sz="800" b="0" i="0" u="none" strike="noStrike" cap="none">
                <a:solidFill>
                  <a:schemeClr val="dk2"/>
                </a:solidFill>
                <a:latin typeface="Roboto"/>
                <a:ea typeface="Roboto"/>
                <a:cs typeface="Roboto"/>
                <a:sym typeface="Roboto"/>
              </a:defRPr>
            </a:lvl8pPr>
            <a:lvl9pPr marL="0" marR="0" lvl="8" indent="0" algn="r" rtl="0">
              <a:spcBef>
                <a:spcPts val="0"/>
              </a:spcBef>
              <a:buNone/>
              <a:defRPr sz="800" b="0" i="0" u="none" strike="noStrike" cap="none">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1" name="Google Shape;11;p1"/>
          <p:cNvPicPr preferRelativeResize="0"/>
          <p:nvPr/>
        </p:nvPicPr>
        <p:blipFill rotWithShape="1">
          <a:blip r:embed="rId16">
            <a:alphaModFix/>
          </a:blip>
          <a:srcRect/>
          <a:stretch/>
        </p:blipFill>
        <p:spPr>
          <a:xfrm>
            <a:off x="354931" y="4785380"/>
            <a:ext cx="749711" cy="24863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news.harvard.edu/gazette/story/2022/03/using-steampunk-to-explain-quantum-physics/"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hyperlink" Target="https://www.suwenchi.com/work" TargetMode="External"/><Relationship Id="rId4" Type="http://schemas.openxmlformats.org/officeDocument/2006/relationships/hyperlink" Target="https://www.tudelft.nl/over-tu-delft/strategie/vision-teams/quantum-computing/impact/quantum-delta-nl-the-dutch-community-for-developing-quantum-technologies#:~:text=What%20is%20Quantum%20Delta%20NL,million%20euro%20for%207%20years."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falling-walls.com/discover/videos/how-quantum-materials-hold-the-key-to-a-new-generation-of-superconductors/" TargetMode="External"/><Relationship Id="rId13" Type="http://schemas.openxmlformats.org/officeDocument/2006/relationships/hyperlink" Target="https://www.youtube.com/watch?v=r8Y53QOm_3s" TargetMode="External"/><Relationship Id="rId18" Type="http://schemas.openxmlformats.org/officeDocument/2006/relationships/hyperlink" Target="https://en.wikipedia.org/wiki/Tim_Maudlin" TargetMode="External"/><Relationship Id="rId3" Type="http://schemas.openxmlformats.org/officeDocument/2006/relationships/hyperlink" Target="https://www.nobelprize.org/prizes/physics/2022/aspect/interview/" TargetMode="External"/><Relationship Id="rId7" Type="http://schemas.openxmlformats.org/officeDocument/2006/relationships/hyperlink" Target="https://www.pioneeringminds.com/heike-riel/" TargetMode="External"/><Relationship Id="rId12" Type="http://schemas.openxmlformats.org/officeDocument/2006/relationships/hyperlink" Target="https://www.youtube.com/watch?v=JJmdNmRO0Vo" TargetMode="External"/><Relationship Id="rId17" Type="http://schemas.openxmlformats.org/officeDocument/2006/relationships/hyperlink" Target="https://www.xprize.org/about/people/jim-mainard" TargetMode="External"/><Relationship Id="rId2" Type="http://schemas.openxmlformats.org/officeDocument/2006/relationships/notesSlide" Target="../notesSlides/notesSlide5.xml"/><Relationship Id="rId16" Type="http://schemas.openxmlformats.org/officeDocument/2006/relationships/hyperlink" Target="https://www.xprize.org/about/people/anousheh-ansari" TargetMode="External"/><Relationship Id="rId1" Type="http://schemas.openxmlformats.org/officeDocument/2006/relationships/slideLayout" Target="../slideLayouts/slideLayout3.xml"/><Relationship Id="rId6" Type="http://schemas.openxmlformats.org/officeDocument/2006/relationships/hyperlink" Target="https://newsroom.ibm.com/2022-11-14-IBM-announces-new-Chairman-for-Europe,-Middle-East-and-Africa" TargetMode="External"/><Relationship Id="rId11" Type="http://schemas.openxmlformats.org/officeDocument/2006/relationships/hyperlink" Target="https://www.esa.int/ESA_Multimedia/Videos/2021/07/Eutelsat_Quantum_interview_with_Silvia_Fedi" TargetMode="External"/><Relationship Id="rId5" Type="http://schemas.openxmlformats.org/officeDocument/2006/relationships/hyperlink" Target="https://quantum.ieee.org/education?id=38" TargetMode="External"/><Relationship Id="rId15" Type="http://schemas.openxmlformats.org/officeDocument/2006/relationships/hyperlink" Target="https://www.weforum.org/agenda/authors/arunima-sarkar" TargetMode="External"/><Relationship Id="rId10" Type="http://schemas.openxmlformats.org/officeDocument/2006/relationships/hyperlink" Target="https://magazine.clevelandclinic.org/2023-spring/quantum-leap" TargetMode="External"/><Relationship Id="rId4" Type="http://schemas.openxmlformats.org/officeDocument/2006/relationships/hyperlink" Target="https://www.nobelprize.org/prizes/physics/2022/zeilinger/facts/" TargetMode="External"/><Relationship Id="rId9" Type="http://schemas.openxmlformats.org/officeDocument/2006/relationships/hyperlink" Target="https://www.pioneeringminds.com/julie-love/" TargetMode="External"/><Relationship Id="rId14" Type="http://schemas.openxmlformats.org/officeDocument/2006/relationships/hyperlink" Target="https://en.wikipedia.org/wiki/National_Physical_Laboratory_(United_Kingdom)"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vimeo.com/479035458"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hyperlink" Target="https://sifted.eu/articles/riverlane-quantum-white-house-scientist" TargetMode="External"/><Relationship Id="rId13" Type="http://schemas.openxmlformats.org/officeDocument/2006/relationships/hyperlink" Target="http://hujihep.com/yonit-hochberg/" TargetMode="External"/><Relationship Id="rId3" Type="http://schemas.openxmlformats.org/officeDocument/2006/relationships/hyperlink" Target="https://en.wikipedia.org/wiki/Beatrix_Hiesmayr" TargetMode="External"/><Relationship Id="rId7" Type="http://schemas.openxmlformats.org/officeDocument/2006/relationships/hyperlink" Target="https://www.weforum.org/agenda/authors/arunima-sarkar" TargetMode="External"/><Relationship Id="rId12" Type="http://schemas.openxmlformats.org/officeDocument/2006/relationships/hyperlink" Target="https://www.researchgate.net/profile/Nancy-Paul-3"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hyperlink" Target="https://research.ibm.com/people/heike-riel" TargetMode="External"/><Relationship Id="rId11" Type="http://schemas.openxmlformats.org/officeDocument/2006/relationships/hyperlink" Target="https://www.quantummetrology.de/quaccs/staff/tanja-mehlstaeubler/" TargetMode="External"/><Relationship Id="rId5" Type="http://schemas.openxmlformats.org/officeDocument/2006/relationships/hyperlink" Target="https://www.mpq.mpg.de/5012617/T_Wilk" TargetMode="External"/><Relationship Id="rId15" Type="http://schemas.openxmlformats.org/officeDocument/2006/relationships/hyperlink" Target="https://www.xprize.org/domains/tech" TargetMode="External"/><Relationship Id="rId10" Type="http://schemas.openxmlformats.org/officeDocument/2006/relationships/hyperlink" Target="https://www.tudelft.nl/over-tu-delft/strategie/vision-teams/quantum-computing/impact/quantum-delta-nl-the-dutch-community-for-developing-quantum-technologies#:~:text=What%20is%20Quantum%20Delta%20NL,million%20euro%20for%207%20years." TargetMode="External"/><Relationship Id="rId4" Type="http://schemas.openxmlformats.org/officeDocument/2006/relationships/hyperlink" Target="https://www.nytimes.com/2020/06/25/magazine/angelo-bassi-quantum-mechanic.html" TargetMode="External"/><Relationship Id="rId9" Type="http://schemas.openxmlformats.org/officeDocument/2006/relationships/hyperlink" Target="https://falling-walls.com/people/corey-stambaugh/" TargetMode="External"/><Relationship Id="rId14" Type="http://schemas.openxmlformats.org/officeDocument/2006/relationships/hyperlink" Target="https://www.simonsfoundation.org/flatiron/center-for-computational-quantum-physics/about/people/?type=director-ccq"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6"/>
          <p:cNvSpPr txBox="1">
            <a:spLocks noGrp="1"/>
          </p:cNvSpPr>
          <p:nvPr>
            <p:ph type="sldNum" idx="12"/>
          </p:nvPr>
        </p:nvSpPr>
        <p:spPr>
          <a:xfrm>
            <a:off x="8330660" y="4767263"/>
            <a:ext cx="510900" cy="273900"/>
          </a:xfrm>
          <a:prstGeom prst="rect">
            <a:avLst/>
          </a:prstGeom>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1</a:t>
            </a:fld>
            <a:endParaRPr/>
          </a:p>
        </p:txBody>
      </p:sp>
      <p:pic>
        <p:nvPicPr>
          <p:cNvPr id="99" name="Google Shape;99;p16"/>
          <p:cNvPicPr preferRelativeResize="0"/>
          <p:nvPr/>
        </p:nvPicPr>
        <p:blipFill>
          <a:blip r:embed="rId3">
            <a:alphaModFix/>
          </a:blip>
          <a:stretch>
            <a:fillRect/>
          </a:stretch>
        </p:blipFill>
        <p:spPr>
          <a:xfrm>
            <a:off x="-730398" y="0"/>
            <a:ext cx="11068549"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5"/>
          <p:cNvSpPr txBox="1">
            <a:spLocks noGrp="1"/>
          </p:cNvSpPr>
          <p:nvPr>
            <p:ph type="title"/>
          </p:nvPr>
        </p:nvSpPr>
        <p:spPr>
          <a:xfrm>
            <a:off x="415090" y="273844"/>
            <a:ext cx="8313900" cy="994200"/>
          </a:xfrm>
          <a:prstGeom prst="rect">
            <a:avLst/>
          </a:prstGeom>
        </p:spPr>
        <p:txBody>
          <a:bodyPr spcFirstLastPara="1" wrap="square" lIns="0" tIns="34275" rIns="68575" bIns="34275" anchor="ctr" anchorCtr="0">
            <a:normAutofit/>
          </a:bodyPr>
          <a:lstStyle/>
          <a:p>
            <a:pPr marL="914400" lvl="0" indent="0" algn="ctr" rtl="0">
              <a:spcBef>
                <a:spcPts val="0"/>
              </a:spcBef>
              <a:spcAft>
                <a:spcPts val="0"/>
              </a:spcAft>
              <a:buNone/>
            </a:pPr>
            <a:r>
              <a:rPr lang="en"/>
              <a:t>6.Follow up previous events</a:t>
            </a:r>
            <a:endParaRPr/>
          </a:p>
        </p:txBody>
      </p:sp>
      <p:sp>
        <p:nvSpPr>
          <p:cNvPr id="163" name="Google Shape;163;p25"/>
          <p:cNvSpPr txBox="1">
            <a:spLocks noGrp="1"/>
          </p:cNvSpPr>
          <p:nvPr>
            <p:ph type="body" idx="1"/>
          </p:nvPr>
        </p:nvSpPr>
        <p:spPr>
          <a:xfrm>
            <a:off x="415090" y="1369219"/>
            <a:ext cx="8313900" cy="3263400"/>
          </a:xfrm>
          <a:prstGeom prst="rect">
            <a:avLst/>
          </a:prstGeom>
        </p:spPr>
        <p:txBody>
          <a:bodyPr spcFirstLastPara="1" wrap="square" lIns="0" tIns="34275" rIns="68575" bIns="34275" anchor="t" anchorCtr="0">
            <a:normAutofit/>
          </a:bodyPr>
          <a:lstStyle/>
          <a:p>
            <a:pPr marL="457200" lvl="0" indent="0" algn="l" rtl="0">
              <a:spcBef>
                <a:spcPts val="800"/>
              </a:spcBef>
              <a:spcAft>
                <a:spcPts val="0"/>
              </a:spcAft>
              <a:buNone/>
            </a:pPr>
            <a:r>
              <a:rPr lang="en" sz="1400"/>
              <a:t>How to follow up the interest from first and second forum editions? First edition we have the papers, but how about second edition? </a:t>
            </a:r>
            <a:endParaRPr sz="1400" b="1"/>
          </a:p>
          <a:p>
            <a:pPr marL="914400" lvl="0" indent="-317500" algn="l" rtl="0">
              <a:spcBef>
                <a:spcPts val="800"/>
              </a:spcBef>
              <a:spcAft>
                <a:spcPts val="0"/>
              </a:spcAft>
              <a:buSzPts val="1400"/>
              <a:buAutoNum type="arabicParenR"/>
            </a:pPr>
            <a:r>
              <a:rPr lang="en" sz="1400"/>
              <a:t>Yellow Report 2nd edition: </a:t>
            </a:r>
            <a:r>
              <a:rPr lang="en" sz="1400" b="1"/>
              <a:t>James</a:t>
            </a:r>
            <a:endParaRPr sz="1400" b="1"/>
          </a:p>
          <a:p>
            <a:pPr marL="914400" lvl="0" indent="-317500" algn="l" rtl="0">
              <a:spcBef>
                <a:spcPts val="0"/>
              </a:spcBef>
              <a:spcAft>
                <a:spcPts val="0"/>
              </a:spcAft>
              <a:buSzPts val="1400"/>
              <a:buAutoNum type="arabicParenR"/>
            </a:pPr>
            <a:r>
              <a:rPr lang="en" sz="1400"/>
              <a:t>MLST: Follow-up Markus’ message - </a:t>
            </a:r>
            <a:r>
              <a:rPr lang="en" sz="1400" b="1"/>
              <a:t>Dropped! </a:t>
            </a:r>
            <a:endParaRPr sz="1400" b="1"/>
          </a:p>
          <a:p>
            <a:pPr marL="914400" lvl="0" indent="-317500" algn="l" rtl="0">
              <a:spcBef>
                <a:spcPts val="0"/>
              </a:spcBef>
              <a:spcAft>
                <a:spcPts val="0"/>
              </a:spcAft>
              <a:buSzPts val="1400"/>
              <a:buAutoNum type="arabicParenR"/>
            </a:pPr>
            <a:r>
              <a:rPr lang="en" sz="1400"/>
              <a:t>Frontiers: </a:t>
            </a:r>
            <a:r>
              <a:rPr lang="en" sz="1400" b="1"/>
              <a:t>Drafts of 5 first articles, considering if Charlotte will sign the collection</a:t>
            </a:r>
            <a:endParaRPr sz="1400" b="1"/>
          </a:p>
          <a:p>
            <a:pPr marL="914400" lvl="0" indent="-317500" algn="l" rtl="0">
              <a:spcBef>
                <a:spcPts val="0"/>
              </a:spcBef>
              <a:spcAft>
                <a:spcPts val="0"/>
              </a:spcAft>
              <a:buSzPts val="1400"/>
              <a:buAutoNum type="arabicParenR"/>
            </a:pPr>
            <a:r>
              <a:rPr lang="en" sz="1400"/>
              <a:t>Proposals to follow-up - Gender in tech for health research taking place in November</a:t>
            </a:r>
            <a:endParaRPr sz="1400"/>
          </a:p>
        </p:txBody>
      </p:sp>
      <p:sp>
        <p:nvSpPr>
          <p:cNvPr id="164" name="Google Shape;164;p25"/>
          <p:cNvSpPr txBox="1">
            <a:spLocks noGrp="1"/>
          </p:cNvSpPr>
          <p:nvPr>
            <p:ph type="sldNum" idx="12"/>
          </p:nvPr>
        </p:nvSpPr>
        <p:spPr>
          <a:xfrm>
            <a:off x="8346908" y="4793580"/>
            <a:ext cx="381900" cy="2739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6"/>
          <p:cNvSpPr txBox="1">
            <a:spLocks noGrp="1"/>
          </p:cNvSpPr>
          <p:nvPr>
            <p:ph type="title"/>
          </p:nvPr>
        </p:nvSpPr>
        <p:spPr>
          <a:xfrm>
            <a:off x="311700" y="445025"/>
            <a:ext cx="8520600" cy="572700"/>
          </a:xfrm>
          <a:prstGeom prst="rect">
            <a:avLst/>
          </a:prstGeom>
        </p:spPr>
        <p:txBody>
          <a:bodyPr spcFirstLastPara="1" wrap="square" lIns="0" tIns="34275" rIns="68575" bIns="34275" anchor="ctr" anchorCtr="0">
            <a:normAutofit fontScale="90000"/>
          </a:bodyPr>
          <a:lstStyle/>
          <a:p>
            <a:pPr marL="0" lvl="0" indent="0" algn="ctr" rtl="0">
              <a:spcBef>
                <a:spcPts val="0"/>
              </a:spcBef>
              <a:spcAft>
                <a:spcPts val="0"/>
              </a:spcAft>
              <a:buNone/>
            </a:pPr>
            <a:r>
              <a:rPr lang="en"/>
              <a:t>7. Next</a:t>
            </a:r>
            <a:endParaRPr/>
          </a:p>
        </p:txBody>
      </p:sp>
      <p:sp>
        <p:nvSpPr>
          <p:cNvPr id="170" name="Google Shape;170;p26"/>
          <p:cNvSpPr txBox="1">
            <a:spLocks noGrp="1"/>
          </p:cNvSpPr>
          <p:nvPr>
            <p:ph type="body" idx="1"/>
          </p:nvPr>
        </p:nvSpPr>
        <p:spPr>
          <a:xfrm>
            <a:off x="311700" y="1152475"/>
            <a:ext cx="8520600" cy="3416400"/>
          </a:xfrm>
          <a:prstGeom prst="rect">
            <a:avLst/>
          </a:prstGeom>
        </p:spPr>
        <p:txBody>
          <a:bodyPr spcFirstLastPara="1" wrap="square" lIns="0" tIns="34275" rIns="68575" bIns="34275" anchor="t" anchorCtr="0">
            <a:normAutofit/>
          </a:bodyPr>
          <a:lstStyle/>
          <a:p>
            <a:pPr marL="457200" lvl="0" indent="-361950" algn="l" rtl="0">
              <a:spcBef>
                <a:spcPts val="800"/>
              </a:spcBef>
              <a:spcAft>
                <a:spcPts val="0"/>
              </a:spcAft>
              <a:buSzPts val="2100"/>
              <a:buChar char="-"/>
            </a:pPr>
            <a:r>
              <a:rPr lang="en"/>
              <a:t>Inviting co-conveners: template</a:t>
            </a:r>
            <a:endParaRPr/>
          </a:p>
          <a:p>
            <a:pPr marL="457200" lvl="0" indent="-361950" algn="l" rtl="0">
              <a:spcBef>
                <a:spcPts val="0"/>
              </a:spcBef>
              <a:spcAft>
                <a:spcPts val="0"/>
              </a:spcAft>
              <a:buSzPts val="2100"/>
              <a:buChar char="-"/>
            </a:pPr>
            <a:r>
              <a:rPr lang="en"/>
              <a:t>next meetings: Sept: Tues 26 at 15:00 </a:t>
            </a:r>
            <a:endParaRPr u="sng">
              <a:solidFill>
                <a:schemeClr val="hlink"/>
              </a:solidFill>
              <a:latin typeface="Arial"/>
              <a:ea typeface="Arial"/>
              <a:cs typeface="Arial"/>
              <a:sym typeface="Arial"/>
            </a:endParaRPr>
          </a:p>
          <a:p>
            <a:pPr marL="914400" lvl="0" indent="0" algn="l" rtl="0">
              <a:spcBef>
                <a:spcPts val="800"/>
              </a:spcBef>
              <a:spcAft>
                <a:spcPts val="0"/>
              </a:spcAft>
              <a:buNone/>
            </a:pPr>
            <a:endParaRPr/>
          </a:p>
        </p:txBody>
      </p:sp>
      <p:sp>
        <p:nvSpPr>
          <p:cNvPr id="171" name="Google Shape;171;p26"/>
          <p:cNvSpPr txBox="1">
            <a:spLocks noGrp="1"/>
          </p:cNvSpPr>
          <p:nvPr>
            <p:ph type="sldNum" idx="12"/>
          </p:nvPr>
        </p:nvSpPr>
        <p:spPr>
          <a:xfrm>
            <a:off x="8472458" y="4663217"/>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Shape 175"/>
        <p:cNvGrpSpPr/>
        <p:nvPr/>
      </p:nvGrpSpPr>
      <p:grpSpPr>
        <a:xfrm>
          <a:off x="0" y="0"/>
          <a:ext cx="0" cy="0"/>
          <a:chOff x="0" y="0"/>
          <a:chExt cx="0" cy="0"/>
        </a:xfrm>
      </p:grpSpPr>
      <p:sp>
        <p:nvSpPr>
          <p:cNvPr id="176" name="Google Shape;176;p27"/>
          <p:cNvSpPr txBox="1">
            <a:spLocks noGrp="1"/>
          </p:cNvSpPr>
          <p:nvPr>
            <p:ph type="title"/>
          </p:nvPr>
        </p:nvSpPr>
        <p:spPr>
          <a:xfrm>
            <a:off x="311700" y="445025"/>
            <a:ext cx="8520600" cy="572700"/>
          </a:xfrm>
          <a:prstGeom prst="rect">
            <a:avLst/>
          </a:prstGeom>
        </p:spPr>
        <p:txBody>
          <a:bodyPr spcFirstLastPara="1" wrap="square" lIns="0" tIns="34275" rIns="68575" bIns="34275" anchor="ctr" anchorCtr="0">
            <a:normAutofit fontScale="90000"/>
          </a:bodyPr>
          <a:lstStyle/>
          <a:p>
            <a:pPr marL="0" lvl="0" indent="0" algn="ctr" rtl="0">
              <a:spcBef>
                <a:spcPts val="0"/>
              </a:spcBef>
              <a:spcAft>
                <a:spcPts val="0"/>
              </a:spcAft>
              <a:buNone/>
            </a:pPr>
            <a:r>
              <a:rPr lang="en"/>
              <a:t>Project timeline</a:t>
            </a:r>
            <a:endParaRPr/>
          </a:p>
        </p:txBody>
      </p:sp>
      <p:sp>
        <p:nvSpPr>
          <p:cNvPr id="177" name="Google Shape;177;p27"/>
          <p:cNvSpPr txBox="1">
            <a:spLocks noGrp="1"/>
          </p:cNvSpPr>
          <p:nvPr>
            <p:ph type="body" idx="1"/>
          </p:nvPr>
        </p:nvSpPr>
        <p:spPr>
          <a:xfrm>
            <a:off x="311700" y="1152475"/>
            <a:ext cx="8520600" cy="3416400"/>
          </a:xfrm>
          <a:prstGeom prst="rect">
            <a:avLst/>
          </a:prstGeom>
        </p:spPr>
        <p:txBody>
          <a:bodyPr spcFirstLastPara="1" wrap="square" lIns="0" tIns="34275" rIns="68575" bIns="34275" anchor="t" anchorCtr="0">
            <a:normAutofit lnSpcReduction="20000"/>
          </a:bodyPr>
          <a:lstStyle/>
          <a:p>
            <a:pPr marL="0" lvl="0" indent="0" algn="l" rtl="0">
              <a:lnSpc>
                <a:spcPct val="100000"/>
              </a:lnSpc>
              <a:spcBef>
                <a:spcPts val="0"/>
              </a:spcBef>
              <a:spcAft>
                <a:spcPts val="0"/>
              </a:spcAft>
              <a:buNone/>
            </a:pPr>
            <a:r>
              <a:rPr lang="en" sz="1100">
                <a:solidFill>
                  <a:srgbClr val="231F20"/>
                </a:solidFill>
              </a:rPr>
              <a:t>Phase I – Conception and initiation (12 months prior event)</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Consult committee and hierarchy about theme</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Contact potential internal stakeholders, co-curators</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Keep Partnerships and Fundraising updated with project decisions</a:t>
            </a:r>
            <a:endParaRPr sz="1100">
              <a:solidFill>
                <a:srgbClr val="231F20"/>
              </a:solidFill>
            </a:endParaRPr>
          </a:p>
          <a:p>
            <a:pPr marL="0" lvl="0" indent="0" algn="l" rtl="0">
              <a:lnSpc>
                <a:spcPct val="100000"/>
              </a:lnSpc>
              <a:spcBef>
                <a:spcPts val="0"/>
              </a:spcBef>
              <a:spcAft>
                <a:spcPts val="0"/>
              </a:spcAft>
              <a:buNone/>
            </a:pPr>
            <a:endParaRPr sz="1100">
              <a:solidFill>
                <a:srgbClr val="231F20"/>
              </a:solidFill>
            </a:endParaRPr>
          </a:p>
          <a:p>
            <a:pPr marL="0" lvl="0" indent="0" algn="l" rtl="0">
              <a:lnSpc>
                <a:spcPct val="100000"/>
              </a:lnSpc>
              <a:spcBef>
                <a:spcPts val="0"/>
              </a:spcBef>
              <a:spcAft>
                <a:spcPts val="0"/>
              </a:spcAft>
              <a:buNone/>
            </a:pPr>
            <a:r>
              <a:rPr lang="en" sz="1100">
                <a:solidFill>
                  <a:srgbClr val="231F20"/>
                </a:solidFill>
                <a:highlight>
                  <a:srgbClr val="FFF2CC"/>
                </a:highlight>
              </a:rPr>
              <a:t>Phase II – Definition and planning (9 months prior event)</a:t>
            </a:r>
            <a:endParaRPr sz="1100">
              <a:solidFill>
                <a:srgbClr val="231F20"/>
              </a:solidFill>
              <a:highlight>
                <a:srgbClr val="FFF2CC"/>
              </a:highlight>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Refine theme and define topics with committee and/or co-curators</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Identify co-conveners and other external stakeholders</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Reflect on global format date, location, format for launch, order of Forum and Talks, etc</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Define full edition budget and liaise with PUF according to their requests</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Define prospective dates with Logistics </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Evaluate and adjust timeline</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Produce first content for brochures, allow time for copy editing</a:t>
            </a:r>
            <a:endParaRPr sz="1100">
              <a:solidFill>
                <a:srgbClr val="231F20"/>
              </a:solidFill>
            </a:endParaRPr>
          </a:p>
          <a:p>
            <a:pPr marL="0" lvl="0" indent="0" algn="l" rtl="0">
              <a:lnSpc>
                <a:spcPct val="100000"/>
              </a:lnSpc>
              <a:spcBef>
                <a:spcPts val="0"/>
              </a:spcBef>
              <a:spcAft>
                <a:spcPts val="0"/>
              </a:spcAft>
              <a:buNone/>
            </a:pPr>
            <a:endParaRPr sz="1100">
              <a:solidFill>
                <a:srgbClr val="231F20"/>
              </a:solidFill>
            </a:endParaRPr>
          </a:p>
          <a:p>
            <a:pPr marL="0" lvl="0" indent="0" algn="l" rtl="0">
              <a:lnSpc>
                <a:spcPct val="100000"/>
              </a:lnSpc>
              <a:spcBef>
                <a:spcPts val="0"/>
              </a:spcBef>
              <a:spcAft>
                <a:spcPts val="0"/>
              </a:spcAft>
              <a:buNone/>
            </a:pPr>
            <a:r>
              <a:rPr lang="en" sz="1100">
                <a:solidFill>
                  <a:srgbClr val="231F20"/>
                </a:solidFill>
                <a:highlight>
                  <a:srgbClr val="F4CCCC"/>
                </a:highlight>
              </a:rPr>
              <a:t>Phase III – Launch or execution (five non-holiday months before the event) </a:t>
            </a:r>
            <a:endParaRPr sz="1100">
              <a:solidFill>
                <a:srgbClr val="231F20"/>
              </a:solidFill>
              <a:highlight>
                <a:srgbClr val="F4CCCC"/>
              </a:highlight>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Curation in collaboration committee </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Graphic design brief of edition</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First contact with internal teams, define briefs</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Plan website development for the edition</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Decide and plan ticketing for the public event</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Organise travel and accommodation</a:t>
            </a:r>
            <a:endParaRPr sz="1100">
              <a:solidFill>
                <a:srgbClr val="231F20"/>
              </a:solidFill>
            </a:endParaRPr>
          </a:p>
          <a:p>
            <a:pPr marL="914400" lvl="1" indent="-298450" algn="l" rtl="0">
              <a:lnSpc>
                <a:spcPct val="100000"/>
              </a:lnSpc>
              <a:spcBef>
                <a:spcPts val="0"/>
              </a:spcBef>
              <a:spcAft>
                <a:spcPts val="0"/>
              </a:spcAft>
              <a:buClr>
                <a:srgbClr val="231F20"/>
              </a:buClr>
              <a:buSzPts val="1100"/>
              <a:buFont typeface="Roboto"/>
              <a:buChar char="-"/>
            </a:pPr>
            <a:r>
              <a:rPr lang="en" sz="1100">
                <a:solidFill>
                  <a:srgbClr val="231F20"/>
                </a:solidFill>
              </a:rPr>
              <a:t>Start comms across platforms</a:t>
            </a:r>
            <a:endParaRPr sz="1100">
              <a:solidFill>
                <a:srgbClr val="231F20"/>
              </a:solidFill>
            </a:endParaRPr>
          </a:p>
          <a:p>
            <a:pPr marL="0" lvl="0" indent="0" algn="l" rtl="0">
              <a:spcBef>
                <a:spcPts val="800"/>
              </a:spcBef>
              <a:spcAft>
                <a:spcPts val="0"/>
              </a:spcAft>
              <a:buNone/>
            </a:pPr>
            <a:endParaRPr/>
          </a:p>
        </p:txBody>
      </p:sp>
      <p:sp>
        <p:nvSpPr>
          <p:cNvPr id="178" name="Google Shape;178;p27"/>
          <p:cNvSpPr txBox="1">
            <a:spLocks noGrp="1"/>
          </p:cNvSpPr>
          <p:nvPr>
            <p:ph type="sldNum" idx="12"/>
          </p:nvPr>
        </p:nvSpPr>
        <p:spPr>
          <a:xfrm>
            <a:off x="8472458" y="4663217"/>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Shape 182"/>
        <p:cNvGrpSpPr/>
        <p:nvPr/>
      </p:nvGrpSpPr>
      <p:grpSpPr>
        <a:xfrm>
          <a:off x="0" y="0"/>
          <a:ext cx="0" cy="0"/>
          <a:chOff x="0" y="0"/>
          <a:chExt cx="0" cy="0"/>
        </a:xfrm>
      </p:grpSpPr>
      <p:sp>
        <p:nvSpPr>
          <p:cNvPr id="183" name="Google Shape;183;p28"/>
          <p:cNvSpPr txBox="1">
            <a:spLocks noGrp="1"/>
          </p:cNvSpPr>
          <p:nvPr>
            <p:ph type="title"/>
          </p:nvPr>
        </p:nvSpPr>
        <p:spPr>
          <a:xfrm>
            <a:off x="415090" y="273844"/>
            <a:ext cx="8313900" cy="994200"/>
          </a:xfrm>
          <a:prstGeom prst="rect">
            <a:avLst/>
          </a:prstGeom>
        </p:spPr>
        <p:txBody>
          <a:bodyPr spcFirstLastPara="1" wrap="square" lIns="0" tIns="34275" rIns="68575" bIns="34275" anchor="ctr" anchorCtr="0">
            <a:normAutofit/>
          </a:bodyPr>
          <a:lstStyle/>
          <a:p>
            <a:pPr marL="0" lvl="0" indent="0" algn="ctr" rtl="0">
              <a:spcBef>
                <a:spcPts val="0"/>
              </a:spcBef>
              <a:spcAft>
                <a:spcPts val="0"/>
              </a:spcAft>
              <a:buNone/>
            </a:pPr>
            <a:r>
              <a:rPr lang="en"/>
              <a:t>6. KPIs</a:t>
            </a:r>
            <a:endParaRPr/>
          </a:p>
        </p:txBody>
      </p:sp>
      <p:sp>
        <p:nvSpPr>
          <p:cNvPr id="184" name="Google Shape;184;p28"/>
          <p:cNvSpPr txBox="1">
            <a:spLocks noGrp="1"/>
          </p:cNvSpPr>
          <p:nvPr>
            <p:ph type="sldNum" idx="12"/>
          </p:nvPr>
        </p:nvSpPr>
        <p:spPr>
          <a:xfrm>
            <a:off x="8346908" y="4793580"/>
            <a:ext cx="381900" cy="2739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13</a:t>
            </a:fld>
            <a:endParaRPr/>
          </a:p>
        </p:txBody>
      </p:sp>
      <p:graphicFrame>
        <p:nvGraphicFramePr>
          <p:cNvPr id="185" name="Google Shape;185;p28"/>
          <p:cNvGraphicFramePr/>
          <p:nvPr/>
        </p:nvGraphicFramePr>
        <p:xfrm>
          <a:off x="152400" y="1268085"/>
          <a:ext cx="3000000" cy="3000000"/>
        </p:xfrm>
        <a:graphic>
          <a:graphicData uri="http://schemas.openxmlformats.org/drawingml/2006/table">
            <a:tbl>
              <a:tblPr>
                <a:noFill/>
                <a:tableStyleId>{49254AD9-2FEC-44E4-9FAC-BEC7BE3AFA47}</a:tableStyleId>
              </a:tblPr>
              <a:tblGrid>
                <a:gridCol w="2004675">
                  <a:extLst>
                    <a:ext uri="{9D8B030D-6E8A-4147-A177-3AD203B41FA5}">
                      <a16:colId xmlns:a16="http://schemas.microsoft.com/office/drawing/2014/main" val="20000"/>
                    </a:ext>
                  </a:extLst>
                </a:gridCol>
                <a:gridCol w="2004675">
                  <a:extLst>
                    <a:ext uri="{9D8B030D-6E8A-4147-A177-3AD203B41FA5}">
                      <a16:colId xmlns:a16="http://schemas.microsoft.com/office/drawing/2014/main" val="20001"/>
                    </a:ext>
                  </a:extLst>
                </a:gridCol>
                <a:gridCol w="2579425">
                  <a:extLst>
                    <a:ext uri="{9D8B030D-6E8A-4147-A177-3AD203B41FA5}">
                      <a16:colId xmlns:a16="http://schemas.microsoft.com/office/drawing/2014/main" val="20002"/>
                    </a:ext>
                  </a:extLst>
                </a:gridCol>
                <a:gridCol w="2032700">
                  <a:extLst>
                    <a:ext uri="{9D8B030D-6E8A-4147-A177-3AD203B41FA5}">
                      <a16:colId xmlns:a16="http://schemas.microsoft.com/office/drawing/2014/main" val="20003"/>
                    </a:ext>
                  </a:extLst>
                </a:gridCol>
              </a:tblGrid>
              <a:tr h="367925">
                <a:tc>
                  <a:txBody>
                    <a:bodyPr/>
                    <a:lstStyle/>
                    <a:p>
                      <a:pPr marL="63500" marR="63500" lvl="0" indent="0" algn="l" rtl="0">
                        <a:lnSpc>
                          <a:spcPct val="115000"/>
                        </a:lnSpc>
                        <a:spcBef>
                          <a:spcPts val="0"/>
                        </a:spcBef>
                        <a:spcAft>
                          <a:spcPts val="0"/>
                        </a:spcAft>
                        <a:buNone/>
                      </a:pPr>
                      <a:r>
                        <a:rPr lang="en" sz="1000" b="1">
                          <a:latin typeface="Calibri"/>
                          <a:ea typeface="Calibri"/>
                          <a:cs typeface="Calibri"/>
                          <a:sym typeface="Calibri"/>
                        </a:rPr>
                        <a:t>Target audiences </a:t>
                      </a:r>
                      <a:endParaRPr sz="1000" b="1">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19050" cap="flat" cmpd="sng">
                      <a:solidFill>
                        <a:srgbClr val="666666"/>
                      </a:solidFill>
                      <a:prstDash val="solid"/>
                      <a:round/>
                      <a:headEnd type="none" w="sm" len="sm"/>
                      <a:tailEnd type="none" w="sm" len="sm"/>
                    </a:lnB>
                    <a:solidFill>
                      <a:srgbClr val="DEEAF6"/>
                    </a:solidFill>
                  </a:tcPr>
                </a:tc>
                <a:tc>
                  <a:txBody>
                    <a:bodyPr/>
                    <a:lstStyle/>
                    <a:p>
                      <a:pPr marL="63500" marR="63500" lvl="0" indent="0" algn="l" rtl="0">
                        <a:lnSpc>
                          <a:spcPct val="115000"/>
                        </a:lnSpc>
                        <a:spcBef>
                          <a:spcPts val="0"/>
                        </a:spcBef>
                        <a:spcAft>
                          <a:spcPts val="0"/>
                        </a:spcAft>
                        <a:buNone/>
                      </a:pPr>
                      <a:r>
                        <a:rPr lang="en" sz="1000" b="1">
                          <a:latin typeface="Calibri"/>
                          <a:ea typeface="Calibri"/>
                          <a:cs typeface="Calibri"/>
                          <a:sym typeface="Calibri"/>
                        </a:rPr>
                        <a:t>Sparks events</a:t>
                      </a:r>
                      <a:endParaRPr sz="1000" b="1">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19050" cap="flat" cmpd="sng">
                      <a:solidFill>
                        <a:srgbClr val="666666"/>
                      </a:solidFill>
                      <a:prstDash val="solid"/>
                      <a:round/>
                      <a:headEnd type="none" w="sm" len="sm"/>
                      <a:tailEnd type="none" w="sm" len="sm"/>
                    </a:lnB>
                    <a:solidFill>
                      <a:srgbClr val="DEEAF6"/>
                    </a:solidFill>
                  </a:tcPr>
                </a:tc>
                <a:tc>
                  <a:txBody>
                    <a:bodyPr/>
                    <a:lstStyle/>
                    <a:p>
                      <a:pPr marL="63500" marR="63500" lvl="0" indent="0" algn="l" rtl="0">
                        <a:lnSpc>
                          <a:spcPct val="115000"/>
                        </a:lnSpc>
                        <a:spcBef>
                          <a:spcPts val="0"/>
                        </a:spcBef>
                        <a:spcAft>
                          <a:spcPts val="0"/>
                        </a:spcAft>
                        <a:buNone/>
                      </a:pPr>
                      <a:r>
                        <a:rPr lang="en" sz="1000" b="1">
                          <a:latin typeface="Calibri"/>
                          <a:ea typeface="Calibri"/>
                          <a:cs typeface="Calibri"/>
                          <a:sym typeface="Calibri"/>
                        </a:rPr>
                        <a:t>Comments</a:t>
                      </a:r>
                      <a:endParaRPr sz="1000" b="1">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19050" cap="flat" cmpd="sng">
                      <a:solidFill>
                        <a:srgbClr val="666666"/>
                      </a:solidFill>
                      <a:prstDash val="solid"/>
                      <a:round/>
                      <a:headEnd type="none" w="sm" len="sm"/>
                      <a:tailEnd type="none" w="sm" len="sm"/>
                    </a:lnB>
                    <a:solidFill>
                      <a:srgbClr val="DEEAF6"/>
                    </a:solidFill>
                  </a:tcPr>
                </a:tc>
                <a:tc>
                  <a:txBody>
                    <a:bodyPr/>
                    <a:lstStyle/>
                    <a:p>
                      <a:pPr marL="63500" marR="63500" lvl="0" indent="0" algn="l" rtl="0">
                        <a:lnSpc>
                          <a:spcPct val="115000"/>
                        </a:lnSpc>
                        <a:spcBef>
                          <a:spcPts val="0"/>
                        </a:spcBef>
                        <a:spcAft>
                          <a:spcPts val="0"/>
                        </a:spcAft>
                        <a:buNone/>
                      </a:pPr>
                      <a:r>
                        <a:rPr lang="en" sz="1000" b="1">
                          <a:latin typeface="Calibri"/>
                          <a:ea typeface="Calibri"/>
                          <a:cs typeface="Calibri"/>
                          <a:sym typeface="Calibri"/>
                        </a:rPr>
                        <a:t>KPIs </a:t>
                      </a:r>
                      <a:endParaRPr sz="1000" b="1">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19050" cap="flat" cmpd="sng">
                      <a:solidFill>
                        <a:srgbClr val="666666"/>
                      </a:solidFill>
                      <a:prstDash val="solid"/>
                      <a:round/>
                      <a:headEnd type="none" w="sm" len="sm"/>
                      <a:tailEnd type="none" w="sm" len="sm"/>
                    </a:lnB>
                    <a:solidFill>
                      <a:srgbClr val="DEEAF6"/>
                    </a:solidFill>
                  </a:tcPr>
                </a:tc>
                <a:extLst>
                  <a:ext uri="{0D108BD9-81ED-4DB2-BD59-A6C34878D82A}">
                    <a16:rowId xmlns:a16="http://schemas.microsoft.com/office/drawing/2014/main" val="10000"/>
                  </a:ext>
                </a:extLst>
              </a:tr>
              <a:tr h="396475">
                <a:tc>
                  <a:txBody>
                    <a:bodyPr/>
                    <a:lstStyle/>
                    <a:p>
                      <a:pPr marL="0" marR="63500" lvl="0" indent="0" algn="l" rtl="0">
                        <a:lnSpc>
                          <a:spcPct val="115000"/>
                        </a:lnSpc>
                        <a:spcBef>
                          <a:spcPts val="0"/>
                        </a:spcBef>
                        <a:spcAft>
                          <a:spcPts val="0"/>
                        </a:spcAft>
                        <a:buNone/>
                      </a:pPr>
                      <a:r>
                        <a:rPr lang="en" sz="1000">
                          <a:latin typeface="Calibri"/>
                          <a:ea typeface="Calibri"/>
                          <a:cs typeface="Calibri"/>
                          <a:sym typeface="Calibri"/>
                        </a:rPr>
                        <a:t>Potential new donors</a:t>
                      </a:r>
                      <a:endParaRPr sz="1000">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19050" cap="flat" cmpd="sng">
                      <a:solidFill>
                        <a:srgbClr val="666666"/>
                      </a:solidFill>
                      <a:prstDash val="solid"/>
                      <a:round/>
                      <a:headEnd type="none" w="sm" len="sm"/>
                      <a:tailEnd type="none" w="sm" len="sm"/>
                    </a:lnT>
                    <a:lnB w="9525" cap="flat" cmpd="sng">
                      <a:solidFill>
                        <a:srgbClr val="999999"/>
                      </a:solidFill>
                      <a:prstDash val="solid"/>
                      <a:round/>
                      <a:headEnd type="none" w="sm" len="sm"/>
                      <a:tailEnd type="none" w="sm" len="sm"/>
                    </a:lnB>
                    <a:solidFill>
                      <a:srgbClr val="DEEAF6"/>
                    </a:solidFill>
                  </a:tcPr>
                </a:tc>
                <a:tc>
                  <a:txBody>
                    <a:bodyPr/>
                    <a:lstStyle/>
                    <a:p>
                      <a:pPr marL="0" lvl="0" indent="0" algn="l" rtl="0">
                        <a:spcBef>
                          <a:spcPts val="0"/>
                        </a:spcBef>
                        <a:spcAft>
                          <a:spcPts val="0"/>
                        </a:spcAft>
                        <a:buNone/>
                      </a:pPr>
                      <a:r>
                        <a:rPr lang="en" sz="1000"/>
                        <a:t>Public event</a:t>
                      </a: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19050" cap="flat" cmpd="sng">
                      <a:solidFill>
                        <a:srgbClr val="666666"/>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r>
                        <a:rPr lang="en" sz="1000"/>
                        <a:t>The bigger the show the better</a:t>
                      </a: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19050" cap="flat" cmpd="sng">
                      <a:solidFill>
                        <a:srgbClr val="666666"/>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19050" cap="flat" cmpd="sng">
                      <a:solidFill>
                        <a:srgbClr val="666666"/>
                      </a:solidFill>
                      <a:prstDash val="solid"/>
                      <a:round/>
                      <a:headEnd type="none" w="sm" len="sm"/>
                      <a:tailEnd type="none" w="sm" len="sm"/>
                    </a:lnT>
                    <a:lnB w="9525" cap="flat" cmpd="sng">
                      <a:solidFill>
                        <a:srgbClr val="999999"/>
                      </a:solidFill>
                      <a:prstDash val="solid"/>
                      <a:round/>
                      <a:headEnd type="none" w="sm" len="sm"/>
                      <a:tailEnd type="none" w="sm" len="sm"/>
                    </a:lnB>
                  </a:tcPr>
                </a:tc>
                <a:extLst>
                  <a:ext uri="{0D108BD9-81ED-4DB2-BD59-A6C34878D82A}">
                    <a16:rowId xmlns:a16="http://schemas.microsoft.com/office/drawing/2014/main" val="10001"/>
                  </a:ext>
                </a:extLst>
              </a:tr>
              <a:tr h="382925">
                <a:tc>
                  <a:txBody>
                    <a:bodyPr/>
                    <a:lstStyle/>
                    <a:p>
                      <a:pPr marL="0" lvl="0" indent="0" algn="l" rtl="0">
                        <a:lnSpc>
                          <a:spcPct val="90000"/>
                        </a:lnSpc>
                        <a:spcBef>
                          <a:spcPts val="800"/>
                        </a:spcBef>
                        <a:spcAft>
                          <a:spcPts val="0"/>
                        </a:spcAft>
                        <a:buNone/>
                      </a:pPr>
                      <a:r>
                        <a:rPr lang="en" sz="1000">
                          <a:latin typeface="Calibri"/>
                          <a:ea typeface="Calibri"/>
                          <a:cs typeface="Calibri"/>
                          <a:sym typeface="Calibri"/>
                        </a:rPr>
                        <a:t>Local decision-makers, including Host-States </a:t>
                      </a: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solidFill>
                      <a:srgbClr val="DEEAF6"/>
                    </a:solidFill>
                  </a:tcPr>
                </a:tc>
                <a:tc>
                  <a:txBody>
                    <a:bodyPr/>
                    <a:lstStyle/>
                    <a:p>
                      <a:pPr marL="0" lvl="0" indent="0" algn="l" rtl="0">
                        <a:spcBef>
                          <a:spcPts val="0"/>
                        </a:spcBef>
                        <a:spcAft>
                          <a:spcPts val="0"/>
                        </a:spcAft>
                        <a:buNone/>
                      </a:pPr>
                      <a:r>
                        <a:rPr lang="en" sz="1000"/>
                        <a:t>Public event and panel</a:t>
                      </a: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r>
                        <a:rPr lang="en" sz="1000"/>
                        <a:t>Needs French</a:t>
                      </a: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extLst>
                  <a:ext uri="{0D108BD9-81ED-4DB2-BD59-A6C34878D82A}">
                    <a16:rowId xmlns:a16="http://schemas.microsoft.com/office/drawing/2014/main" val="10002"/>
                  </a:ext>
                </a:extLst>
              </a:tr>
              <a:tr h="382925">
                <a:tc>
                  <a:txBody>
                    <a:bodyPr/>
                    <a:lstStyle/>
                    <a:p>
                      <a:pPr marL="0" lvl="0" indent="0" algn="l" rtl="0">
                        <a:lnSpc>
                          <a:spcPct val="90000"/>
                        </a:lnSpc>
                        <a:spcBef>
                          <a:spcPts val="800"/>
                        </a:spcBef>
                        <a:spcAft>
                          <a:spcPts val="0"/>
                        </a:spcAft>
                        <a:buNone/>
                      </a:pPr>
                      <a:r>
                        <a:rPr lang="en" sz="1000">
                          <a:latin typeface="Calibri"/>
                          <a:ea typeface="Calibri"/>
                          <a:cs typeface="Calibri"/>
                          <a:sym typeface="Calibri"/>
                        </a:rPr>
                        <a:t>Local media</a:t>
                      </a: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solidFill>
                      <a:srgbClr val="DEEAF6"/>
                    </a:solidFill>
                  </a:tcPr>
                </a:tc>
                <a:tc>
                  <a:txBody>
                    <a:bodyPr/>
                    <a:lstStyle/>
                    <a:p>
                      <a:pPr marL="0" lvl="0" indent="0" algn="l" rtl="0">
                        <a:spcBef>
                          <a:spcPts val="0"/>
                        </a:spcBef>
                        <a:spcAft>
                          <a:spcPts val="0"/>
                        </a:spcAft>
                        <a:buNone/>
                      </a:pPr>
                      <a:r>
                        <a:rPr lang="en" sz="1000"/>
                        <a:t>Public event and panel</a:t>
                      </a: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r>
                        <a:rPr lang="en" sz="1000"/>
                        <a:t>Needs French</a:t>
                      </a: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extLst>
                  <a:ext uri="{0D108BD9-81ED-4DB2-BD59-A6C34878D82A}">
                    <a16:rowId xmlns:a16="http://schemas.microsoft.com/office/drawing/2014/main" val="10003"/>
                  </a:ext>
                </a:extLst>
              </a:tr>
              <a:tr h="382925">
                <a:tc>
                  <a:txBody>
                    <a:bodyPr/>
                    <a:lstStyle/>
                    <a:p>
                      <a:pPr marL="0" lvl="0" indent="0" algn="l" rtl="0">
                        <a:lnSpc>
                          <a:spcPct val="90000"/>
                        </a:lnSpc>
                        <a:spcBef>
                          <a:spcPts val="800"/>
                        </a:spcBef>
                        <a:spcAft>
                          <a:spcPts val="0"/>
                        </a:spcAft>
                        <a:buNone/>
                      </a:pPr>
                      <a:r>
                        <a:rPr lang="en" sz="1000">
                          <a:latin typeface="Calibri"/>
                          <a:ea typeface="Calibri"/>
                          <a:cs typeface="Calibri"/>
                          <a:sym typeface="Calibri"/>
                        </a:rPr>
                        <a:t>University-level students </a:t>
                      </a:r>
                      <a:endParaRPr sz="1000">
                        <a:latin typeface="Calibri"/>
                        <a:ea typeface="Calibri"/>
                        <a:cs typeface="Calibri"/>
                        <a:sym typeface="Calibri"/>
                      </a:endParaRPr>
                    </a:p>
                    <a:p>
                      <a:pPr marL="0" lvl="0" indent="0" algn="l" rtl="0">
                        <a:spcBef>
                          <a:spcPts val="0"/>
                        </a:spcBef>
                        <a:spcAft>
                          <a:spcPts val="0"/>
                        </a:spcAft>
                        <a:buNone/>
                      </a:pP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solidFill>
                      <a:srgbClr val="DEEAF6"/>
                    </a:solidFill>
                  </a:tcPr>
                </a:tc>
                <a:tc>
                  <a:txBody>
                    <a:bodyPr/>
                    <a:lstStyle/>
                    <a:p>
                      <a:pPr marL="0" lvl="0" indent="0" algn="l" rtl="0">
                        <a:spcBef>
                          <a:spcPts val="0"/>
                        </a:spcBef>
                        <a:spcAft>
                          <a:spcPts val="0"/>
                        </a:spcAft>
                        <a:buNone/>
                      </a:pPr>
                      <a:r>
                        <a:rPr lang="en" sz="1000"/>
                        <a:t>Podcast, public event </a:t>
                      </a: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r>
                        <a:rPr lang="en" sz="1000"/>
                        <a:t>Specially if we involve universities in the forum</a:t>
                      </a: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extLst>
                  <a:ext uri="{0D108BD9-81ED-4DB2-BD59-A6C34878D82A}">
                    <a16:rowId xmlns:a16="http://schemas.microsoft.com/office/drawing/2014/main" val="10004"/>
                  </a:ext>
                </a:extLst>
              </a:tr>
              <a:tr h="379250">
                <a:tc>
                  <a:txBody>
                    <a:bodyPr/>
                    <a:lstStyle/>
                    <a:p>
                      <a:pPr marL="0" lvl="0" indent="0" algn="l" rtl="0">
                        <a:lnSpc>
                          <a:spcPct val="90000"/>
                        </a:lnSpc>
                        <a:spcBef>
                          <a:spcPts val="800"/>
                        </a:spcBef>
                        <a:spcAft>
                          <a:spcPts val="0"/>
                        </a:spcAft>
                        <a:buNone/>
                      </a:pPr>
                      <a:r>
                        <a:rPr lang="en" sz="1000">
                          <a:latin typeface="Calibri"/>
                          <a:ea typeface="Calibri"/>
                          <a:cs typeface="Calibri"/>
                          <a:sym typeface="Calibri"/>
                        </a:rPr>
                        <a:t>HEP community  (depending on topic ) </a:t>
                      </a:r>
                      <a:endParaRPr sz="1000"/>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solidFill>
                      <a:srgbClr val="DEEAF6"/>
                    </a:solidFill>
                  </a:tcPr>
                </a:tc>
                <a:tc>
                  <a:txBody>
                    <a:bodyPr/>
                    <a:lstStyle/>
                    <a:p>
                      <a:pPr marL="0" marR="63500" lvl="0" indent="0" algn="l" rtl="0">
                        <a:lnSpc>
                          <a:spcPct val="115000"/>
                        </a:lnSpc>
                        <a:spcBef>
                          <a:spcPts val="0"/>
                        </a:spcBef>
                        <a:spcAft>
                          <a:spcPts val="0"/>
                        </a:spcAft>
                        <a:buNone/>
                      </a:pPr>
                      <a:r>
                        <a:rPr lang="en" sz="1000"/>
                        <a:t>Podcast, and panel</a:t>
                      </a:r>
                      <a:endParaRPr sz="1000">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marR="63500" lvl="0" indent="0" algn="l" rtl="0">
                        <a:lnSpc>
                          <a:spcPct val="115000"/>
                        </a:lnSpc>
                        <a:spcBef>
                          <a:spcPts val="0"/>
                        </a:spcBef>
                        <a:spcAft>
                          <a:spcPts val="0"/>
                        </a:spcAft>
                        <a:buNone/>
                      </a:pPr>
                      <a:r>
                        <a:rPr lang="en" sz="1000"/>
                        <a:t>Specially if theme is something like “energy” </a:t>
                      </a:r>
                      <a:endParaRPr sz="1000">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63500" marR="63500" lvl="0" indent="0" algn="l" rtl="0">
                        <a:lnSpc>
                          <a:spcPct val="115000"/>
                        </a:lnSpc>
                        <a:spcBef>
                          <a:spcPts val="0"/>
                        </a:spcBef>
                        <a:spcAft>
                          <a:spcPts val="0"/>
                        </a:spcAft>
                        <a:buNone/>
                      </a:pPr>
                      <a:r>
                        <a:rPr lang="en" sz="1200">
                          <a:latin typeface="Calibri"/>
                          <a:ea typeface="Calibri"/>
                          <a:cs typeface="Calibri"/>
                          <a:sym typeface="Calibri"/>
                        </a:rPr>
                        <a:t> </a:t>
                      </a:r>
                      <a:endParaRPr sz="1200">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extLst>
                  <a:ext uri="{0D108BD9-81ED-4DB2-BD59-A6C34878D82A}">
                    <a16:rowId xmlns:a16="http://schemas.microsoft.com/office/drawing/2014/main" val="10005"/>
                  </a:ext>
                </a:extLst>
              </a:tr>
              <a:tr h="379250">
                <a:tc>
                  <a:txBody>
                    <a:bodyPr/>
                    <a:lstStyle/>
                    <a:p>
                      <a:pPr marL="0" lvl="0" indent="0" algn="l" rtl="0">
                        <a:lnSpc>
                          <a:spcPct val="90000"/>
                        </a:lnSpc>
                        <a:spcBef>
                          <a:spcPts val="800"/>
                        </a:spcBef>
                        <a:spcAft>
                          <a:spcPts val="0"/>
                        </a:spcAft>
                        <a:buNone/>
                      </a:pPr>
                      <a:r>
                        <a:rPr lang="en" sz="1000" b="1">
                          <a:latin typeface="Calibri"/>
                          <a:ea typeface="Calibri"/>
                          <a:cs typeface="Calibri"/>
                          <a:sym typeface="Calibri"/>
                        </a:rPr>
                        <a:t>CERN community </a:t>
                      </a:r>
                      <a:endParaRPr sz="1000" b="1">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solidFill>
                      <a:srgbClr val="DEEAF6"/>
                    </a:solidFill>
                  </a:tcPr>
                </a:tc>
                <a:tc>
                  <a:txBody>
                    <a:bodyPr/>
                    <a:lstStyle/>
                    <a:p>
                      <a:pPr marL="0" lvl="0" indent="0" algn="l" rtl="0">
                        <a:spcBef>
                          <a:spcPts val="0"/>
                        </a:spcBef>
                        <a:spcAft>
                          <a:spcPts val="0"/>
                        </a:spcAft>
                        <a:buNone/>
                      </a:pPr>
                      <a:r>
                        <a:rPr lang="en" sz="1000"/>
                        <a:t>Podcast, public event and panel</a:t>
                      </a:r>
                      <a:endParaRPr sz="1000">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0" lvl="0" indent="0" algn="l" rtl="0">
                        <a:spcBef>
                          <a:spcPts val="0"/>
                        </a:spcBef>
                        <a:spcAft>
                          <a:spcPts val="0"/>
                        </a:spcAft>
                        <a:buNone/>
                      </a:pPr>
                      <a:r>
                        <a:rPr lang="en" sz="1000">
                          <a:latin typeface="Calibri"/>
                          <a:ea typeface="Calibri"/>
                          <a:cs typeface="Calibri"/>
                          <a:sym typeface="Calibri"/>
                        </a:rPr>
                        <a:t>Current audience of Sparks</a:t>
                      </a:r>
                      <a:endParaRPr sz="1000">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tc>
                  <a:txBody>
                    <a:bodyPr/>
                    <a:lstStyle/>
                    <a:p>
                      <a:pPr marL="63500" marR="63500" lvl="0" indent="0" algn="l" rtl="0">
                        <a:lnSpc>
                          <a:spcPct val="115000"/>
                        </a:lnSpc>
                        <a:spcBef>
                          <a:spcPts val="0"/>
                        </a:spcBef>
                        <a:spcAft>
                          <a:spcPts val="0"/>
                        </a:spcAft>
                        <a:buNone/>
                      </a:pPr>
                      <a:endParaRPr sz="1200">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tcPr>
                </a:tc>
                <a:extLst>
                  <a:ext uri="{0D108BD9-81ED-4DB2-BD59-A6C34878D82A}">
                    <a16:rowId xmlns:a16="http://schemas.microsoft.com/office/drawing/2014/main" val="10006"/>
                  </a:ext>
                </a:extLst>
              </a:tr>
              <a:tr h="379250">
                <a:tc>
                  <a:txBody>
                    <a:bodyPr/>
                    <a:lstStyle/>
                    <a:p>
                      <a:pPr marL="0" lvl="0" indent="0" algn="l" rtl="0">
                        <a:lnSpc>
                          <a:spcPct val="90000"/>
                        </a:lnSpc>
                        <a:spcBef>
                          <a:spcPts val="800"/>
                        </a:spcBef>
                        <a:spcAft>
                          <a:spcPts val="0"/>
                        </a:spcAft>
                        <a:buNone/>
                      </a:pPr>
                      <a:r>
                        <a:rPr lang="en" sz="1000" b="1">
                          <a:latin typeface="Calibri"/>
                          <a:ea typeface="Calibri"/>
                          <a:cs typeface="Calibri"/>
                          <a:sym typeface="Calibri"/>
                        </a:rPr>
                        <a:t>“Interested” local communities (in science/CERN) </a:t>
                      </a:r>
                      <a:endParaRPr sz="1000" b="1">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9525" cap="flat" cmpd="sng">
                      <a:solidFill>
                        <a:srgbClr val="999999"/>
                      </a:solidFill>
                      <a:prstDash val="solid"/>
                      <a:round/>
                      <a:headEnd type="none" w="sm" len="sm"/>
                      <a:tailEnd type="none" w="sm" len="sm"/>
                    </a:lnB>
                    <a:solidFill>
                      <a:srgbClr val="DEEAF6"/>
                    </a:solidFill>
                  </a:tcPr>
                </a:tc>
                <a:tc>
                  <a:txBody>
                    <a:bodyPr/>
                    <a:lstStyle/>
                    <a:p>
                      <a:pPr marL="0" lvl="0" indent="0" algn="l" rtl="0">
                        <a:spcBef>
                          <a:spcPts val="0"/>
                        </a:spcBef>
                        <a:spcAft>
                          <a:spcPts val="0"/>
                        </a:spcAft>
                        <a:buNone/>
                      </a:pPr>
                      <a:r>
                        <a:rPr lang="en" sz="1000"/>
                        <a:t>Podcast, public event and panel</a:t>
                      </a:r>
                      <a:endParaRPr sz="1000">
                        <a:latin typeface="Calibri"/>
                        <a:ea typeface="Calibri"/>
                        <a:cs typeface="Calibri"/>
                        <a:sym typeface="Calibri"/>
                      </a:endParaRPr>
                    </a:p>
                    <a:p>
                      <a:pPr marL="0" marR="63500" lvl="0" indent="0" algn="l" rtl="0">
                        <a:lnSpc>
                          <a:spcPct val="115000"/>
                        </a:lnSpc>
                        <a:spcBef>
                          <a:spcPts val="0"/>
                        </a:spcBef>
                        <a:spcAft>
                          <a:spcPts val="0"/>
                        </a:spcAft>
                        <a:buNone/>
                      </a:pPr>
                      <a:endParaRPr sz="1200">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000">
                          <a:latin typeface="Calibri"/>
                          <a:ea typeface="Calibri"/>
                          <a:cs typeface="Calibri"/>
                          <a:sym typeface="Calibri"/>
                        </a:rPr>
                        <a:t>Current audience of Sparks</a:t>
                      </a:r>
                      <a:endParaRPr sz="1000">
                        <a:latin typeface="Calibri"/>
                        <a:ea typeface="Calibri"/>
                        <a:cs typeface="Calibri"/>
                        <a:sym typeface="Calibri"/>
                      </a:endParaRPr>
                    </a:p>
                    <a:p>
                      <a:pPr marL="0" marR="63500" lvl="0" indent="0" algn="l" rtl="0">
                        <a:lnSpc>
                          <a:spcPct val="115000"/>
                        </a:lnSpc>
                        <a:spcBef>
                          <a:spcPts val="0"/>
                        </a:spcBef>
                        <a:spcAft>
                          <a:spcPts val="0"/>
                        </a:spcAft>
                        <a:buNone/>
                      </a:pPr>
                      <a:endParaRPr sz="1200">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63500" marR="63500" lvl="0" indent="0" algn="l" rtl="0">
                        <a:lnSpc>
                          <a:spcPct val="115000"/>
                        </a:lnSpc>
                        <a:spcBef>
                          <a:spcPts val="0"/>
                        </a:spcBef>
                        <a:spcAft>
                          <a:spcPts val="0"/>
                        </a:spcAft>
                        <a:buNone/>
                      </a:pPr>
                      <a:endParaRPr sz="1200">
                        <a:latin typeface="Calibri"/>
                        <a:ea typeface="Calibri"/>
                        <a:cs typeface="Calibri"/>
                        <a:sym typeface="Calibri"/>
                      </a:endParaRPr>
                    </a:p>
                  </a:txBody>
                  <a:tcPr marL="91425" marR="91425" marT="91425" marB="91425">
                    <a:lnL w="9525" cap="flat" cmpd="sng">
                      <a:solidFill>
                        <a:srgbClr val="999999"/>
                      </a:solidFill>
                      <a:prstDash val="solid"/>
                      <a:round/>
                      <a:headEnd type="none" w="sm" len="sm"/>
                      <a:tailEnd type="none" w="sm" len="sm"/>
                    </a:lnL>
                    <a:lnR w="9525" cap="flat" cmpd="sng">
                      <a:solidFill>
                        <a:srgbClr val="999999"/>
                      </a:solidFill>
                      <a:prstDash val="solid"/>
                      <a:round/>
                      <a:headEnd type="none" w="sm" len="sm"/>
                      <a:tailEnd type="none" w="sm" len="sm"/>
                    </a:lnR>
                    <a:lnT w="9525" cap="flat" cmpd="sng">
                      <a:solidFill>
                        <a:srgbClr val="999999"/>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7"/>
          <p:cNvSpPr txBox="1">
            <a:spLocks noGrp="1"/>
          </p:cNvSpPr>
          <p:nvPr>
            <p:ph type="title"/>
          </p:nvPr>
        </p:nvSpPr>
        <p:spPr>
          <a:xfrm>
            <a:off x="415090" y="273844"/>
            <a:ext cx="8313900" cy="994200"/>
          </a:xfrm>
          <a:prstGeom prst="rect">
            <a:avLst/>
          </a:prstGeom>
        </p:spPr>
        <p:txBody>
          <a:bodyPr spcFirstLastPara="1" wrap="square" lIns="0" tIns="34275" rIns="68575" bIns="34275" anchor="ctr" anchorCtr="0">
            <a:normAutofit/>
          </a:bodyPr>
          <a:lstStyle/>
          <a:p>
            <a:pPr marL="0" lvl="0" indent="0" algn="ctr" rtl="0">
              <a:spcBef>
                <a:spcPts val="0"/>
              </a:spcBef>
              <a:spcAft>
                <a:spcPts val="0"/>
              </a:spcAft>
              <a:buNone/>
            </a:pPr>
            <a:r>
              <a:rPr lang="en">
                <a:solidFill>
                  <a:schemeClr val="dk1"/>
                </a:solidFill>
              </a:rPr>
              <a:t>Agenda meeting 17 Aug 2023</a:t>
            </a:r>
            <a:endParaRPr/>
          </a:p>
        </p:txBody>
      </p:sp>
      <p:sp>
        <p:nvSpPr>
          <p:cNvPr id="105" name="Google Shape;105;p17"/>
          <p:cNvSpPr txBox="1">
            <a:spLocks noGrp="1"/>
          </p:cNvSpPr>
          <p:nvPr>
            <p:ph type="body" idx="1"/>
          </p:nvPr>
        </p:nvSpPr>
        <p:spPr>
          <a:xfrm>
            <a:off x="415090" y="1369219"/>
            <a:ext cx="8313900" cy="3263400"/>
          </a:xfrm>
          <a:prstGeom prst="rect">
            <a:avLst/>
          </a:prstGeom>
        </p:spPr>
        <p:txBody>
          <a:bodyPr spcFirstLastPara="1" wrap="square" lIns="0" tIns="34275" rIns="68575" bIns="34275" anchor="t" anchorCtr="0">
            <a:normAutofit/>
          </a:bodyPr>
          <a:lstStyle/>
          <a:p>
            <a:pPr marL="457200" lvl="0" indent="0" algn="l" rtl="0">
              <a:spcBef>
                <a:spcPts val="800"/>
              </a:spcBef>
              <a:spcAft>
                <a:spcPts val="0"/>
              </a:spcAft>
              <a:buNone/>
            </a:pPr>
            <a:endParaRPr sz="2000"/>
          </a:p>
          <a:p>
            <a:pPr marL="914400" lvl="0" indent="-361950" algn="l" rtl="0">
              <a:spcBef>
                <a:spcPts val="800"/>
              </a:spcBef>
              <a:spcAft>
                <a:spcPts val="0"/>
              </a:spcAft>
              <a:buSzPts val="2100"/>
              <a:buAutoNum type="arabicPeriod"/>
            </a:pPr>
            <a:r>
              <a:rPr lang="en"/>
              <a:t>Dates and format - 70th anniversary programming</a:t>
            </a:r>
            <a:endParaRPr/>
          </a:p>
          <a:p>
            <a:pPr marL="914400" lvl="0" indent="-361950" algn="l" rtl="0">
              <a:spcBef>
                <a:spcPts val="0"/>
              </a:spcBef>
              <a:spcAft>
                <a:spcPts val="0"/>
              </a:spcAft>
              <a:buSzPts val="2100"/>
              <a:buAutoNum type="arabicPeriod"/>
            </a:pPr>
            <a:r>
              <a:rPr lang="en"/>
              <a:t>Launch 16 November</a:t>
            </a:r>
            <a:endParaRPr/>
          </a:p>
          <a:p>
            <a:pPr marL="914400" lvl="0" indent="-361950" algn="l" rtl="0">
              <a:spcBef>
                <a:spcPts val="0"/>
              </a:spcBef>
              <a:spcAft>
                <a:spcPts val="0"/>
              </a:spcAft>
              <a:buSzPts val="2100"/>
              <a:buAutoNum type="arabicPeriod"/>
            </a:pPr>
            <a:r>
              <a:rPr lang="en"/>
              <a:t>Public Event</a:t>
            </a:r>
            <a:endParaRPr/>
          </a:p>
          <a:p>
            <a:pPr marL="914400" lvl="0" indent="-361950" algn="l" rtl="0">
              <a:spcBef>
                <a:spcPts val="0"/>
              </a:spcBef>
              <a:spcAft>
                <a:spcPts val="0"/>
              </a:spcAft>
              <a:buSzPts val="2100"/>
              <a:buAutoNum type="arabicPeriod"/>
            </a:pPr>
            <a:r>
              <a:rPr lang="en"/>
              <a:t>Forum Topics</a:t>
            </a:r>
            <a:endParaRPr/>
          </a:p>
          <a:p>
            <a:pPr marL="914400" lvl="0" indent="-361950" algn="l" rtl="0">
              <a:spcBef>
                <a:spcPts val="0"/>
              </a:spcBef>
              <a:spcAft>
                <a:spcPts val="0"/>
              </a:spcAft>
              <a:buSzPts val="2100"/>
              <a:buAutoNum type="arabicPeriod"/>
            </a:pPr>
            <a:r>
              <a:rPr lang="en"/>
              <a:t>Forum Co-conveners </a:t>
            </a:r>
            <a:endParaRPr sz="2000"/>
          </a:p>
          <a:p>
            <a:pPr marL="914400" lvl="0" indent="-361950" algn="l" rtl="0">
              <a:spcBef>
                <a:spcPts val="0"/>
              </a:spcBef>
              <a:spcAft>
                <a:spcPts val="0"/>
              </a:spcAft>
              <a:buSzPts val="2100"/>
              <a:buAutoNum type="arabicPeriod"/>
            </a:pPr>
            <a:r>
              <a:rPr lang="en" sz="2000"/>
              <a:t>Updates from previous editions</a:t>
            </a:r>
            <a:endParaRPr sz="2000"/>
          </a:p>
          <a:p>
            <a:pPr marL="914400" lvl="0" indent="-361950" algn="l" rtl="0">
              <a:spcBef>
                <a:spcPts val="0"/>
              </a:spcBef>
              <a:spcAft>
                <a:spcPts val="0"/>
              </a:spcAft>
              <a:buSzPts val="2100"/>
              <a:buAutoNum type="arabicPeriod"/>
            </a:pPr>
            <a:r>
              <a:rPr lang="en" sz="2000"/>
              <a:t>Next</a:t>
            </a:r>
            <a:endParaRPr sz="2000"/>
          </a:p>
          <a:p>
            <a:pPr marL="0" lvl="0" indent="0" algn="l" rtl="0">
              <a:spcBef>
                <a:spcPts val="800"/>
              </a:spcBef>
              <a:spcAft>
                <a:spcPts val="0"/>
              </a:spcAft>
              <a:buNone/>
            </a:pPr>
            <a:endParaRPr sz="2000"/>
          </a:p>
        </p:txBody>
      </p:sp>
      <p:sp>
        <p:nvSpPr>
          <p:cNvPr id="106" name="Google Shape;106;p17"/>
          <p:cNvSpPr txBox="1">
            <a:spLocks noGrp="1"/>
          </p:cNvSpPr>
          <p:nvPr>
            <p:ph type="sldNum" idx="12"/>
          </p:nvPr>
        </p:nvSpPr>
        <p:spPr>
          <a:xfrm>
            <a:off x="8346908" y="4793580"/>
            <a:ext cx="381900" cy="2739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8"/>
          <p:cNvSpPr txBox="1">
            <a:spLocks noGrp="1"/>
          </p:cNvSpPr>
          <p:nvPr>
            <p:ph type="title"/>
          </p:nvPr>
        </p:nvSpPr>
        <p:spPr>
          <a:xfrm>
            <a:off x="311700" y="445025"/>
            <a:ext cx="8520600" cy="572700"/>
          </a:xfrm>
          <a:prstGeom prst="rect">
            <a:avLst/>
          </a:prstGeom>
        </p:spPr>
        <p:txBody>
          <a:bodyPr spcFirstLastPara="1" wrap="square" lIns="0" tIns="34275" rIns="68575" bIns="34275" anchor="ctr" anchorCtr="0">
            <a:normAutofit fontScale="90000"/>
          </a:bodyPr>
          <a:lstStyle/>
          <a:p>
            <a:pPr marL="0" lvl="0" indent="0" algn="ctr" rtl="0">
              <a:spcBef>
                <a:spcPts val="0"/>
              </a:spcBef>
              <a:spcAft>
                <a:spcPts val="0"/>
              </a:spcAft>
              <a:buNone/>
            </a:pPr>
            <a:r>
              <a:rPr lang="en"/>
              <a:t>1. Sparks! Dates and Formats</a:t>
            </a:r>
            <a:endParaRPr/>
          </a:p>
        </p:txBody>
      </p:sp>
      <p:sp>
        <p:nvSpPr>
          <p:cNvPr id="112" name="Google Shape;112;p18"/>
          <p:cNvSpPr txBox="1">
            <a:spLocks noGrp="1"/>
          </p:cNvSpPr>
          <p:nvPr>
            <p:ph type="body" idx="1"/>
          </p:nvPr>
        </p:nvSpPr>
        <p:spPr>
          <a:xfrm>
            <a:off x="311700" y="1152475"/>
            <a:ext cx="8520600" cy="3416400"/>
          </a:xfrm>
          <a:prstGeom prst="rect">
            <a:avLst/>
          </a:prstGeom>
        </p:spPr>
        <p:txBody>
          <a:bodyPr spcFirstLastPara="1" wrap="square" lIns="0" tIns="34275" rIns="68575" bIns="34275" anchor="t" anchorCtr="0">
            <a:normAutofit/>
          </a:bodyPr>
          <a:lstStyle/>
          <a:p>
            <a:pPr marL="0" lvl="0" indent="0" algn="l" rtl="0">
              <a:spcBef>
                <a:spcPts val="800"/>
              </a:spcBef>
              <a:spcAft>
                <a:spcPts val="0"/>
              </a:spcAft>
              <a:buNone/>
            </a:pPr>
            <a:r>
              <a:rPr lang="en"/>
              <a:t>2023 </a:t>
            </a:r>
            <a:endParaRPr/>
          </a:p>
          <a:p>
            <a:pPr marL="457200" lvl="0" indent="-317500" algn="l" rtl="0">
              <a:lnSpc>
                <a:spcPct val="115000"/>
              </a:lnSpc>
              <a:spcBef>
                <a:spcPts val="0"/>
              </a:spcBef>
              <a:spcAft>
                <a:spcPts val="0"/>
              </a:spcAft>
              <a:buClr>
                <a:schemeClr val="dk2"/>
              </a:buClr>
              <a:buSzPts val="1400"/>
              <a:buFont typeface="Roboto"/>
              <a:buChar char="●"/>
            </a:pPr>
            <a:r>
              <a:rPr lang="en" sz="1400"/>
              <a:t>16 Nov -  Launch - Sparks 3rd edition - Future Quantum at SGW - 2-3 talks + performance</a:t>
            </a:r>
            <a:endParaRPr sz="1400"/>
          </a:p>
          <a:p>
            <a:pPr marL="0" lvl="0" indent="0" algn="l" rtl="0">
              <a:spcBef>
                <a:spcPts val="1200"/>
              </a:spcBef>
              <a:spcAft>
                <a:spcPts val="0"/>
              </a:spcAft>
              <a:buNone/>
            </a:pPr>
            <a:r>
              <a:rPr lang="en"/>
              <a:t>2024</a:t>
            </a:r>
            <a:endParaRPr/>
          </a:p>
          <a:p>
            <a:pPr marL="457200" lvl="0" indent="-317500" algn="l" rtl="0">
              <a:lnSpc>
                <a:spcPct val="115000"/>
              </a:lnSpc>
              <a:spcBef>
                <a:spcPts val="0"/>
              </a:spcBef>
              <a:spcAft>
                <a:spcPts val="0"/>
              </a:spcAft>
              <a:buClr>
                <a:schemeClr val="dk1"/>
              </a:buClr>
              <a:buSzPts val="1400"/>
              <a:buFont typeface="Roboto"/>
              <a:buChar char="●"/>
            </a:pPr>
            <a:r>
              <a:rPr lang="en" sz="1400" i="1">
                <a:solidFill>
                  <a:schemeClr val="dk1"/>
                </a:solidFill>
                <a:highlight>
                  <a:srgbClr val="FFFF00"/>
                </a:highlight>
              </a:rPr>
              <a:t>March 6 - “Innovations at the Frontier: Technological Innovations Driving Breakthroughs in Particle Physics and Beyond” (as part of the 70th anniversary celebrations proposed by Luciano Musa TBC)</a:t>
            </a:r>
            <a:endParaRPr sz="1400" i="1">
              <a:solidFill>
                <a:schemeClr val="dk1"/>
              </a:solidFill>
            </a:endParaRPr>
          </a:p>
          <a:p>
            <a:pPr marL="457200" lvl="0" indent="-317500" algn="l" rtl="0">
              <a:lnSpc>
                <a:spcPct val="115000"/>
              </a:lnSpc>
              <a:spcBef>
                <a:spcPts val="0"/>
              </a:spcBef>
              <a:spcAft>
                <a:spcPts val="0"/>
              </a:spcAft>
              <a:buClr>
                <a:schemeClr val="dk1"/>
              </a:buClr>
              <a:buSzPts val="1400"/>
              <a:buFont typeface="Roboto"/>
              <a:buChar char="●"/>
            </a:pPr>
            <a:r>
              <a:rPr lang="en" sz="1400">
                <a:solidFill>
                  <a:schemeClr val="dk1"/>
                </a:solidFill>
              </a:rPr>
              <a:t>March 7 - Sparks Talks - </a:t>
            </a:r>
            <a:r>
              <a:rPr lang="en" sz="1274">
                <a:solidFill>
                  <a:schemeClr val="dk1"/>
                </a:solidFill>
              </a:rPr>
              <a:t>8  talks with Q&amp;A + performance at SGW</a:t>
            </a:r>
            <a:endParaRPr sz="1274">
              <a:solidFill>
                <a:schemeClr val="dk1"/>
              </a:solidFill>
            </a:endParaRPr>
          </a:p>
          <a:p>
            <a:pPr marL="457200" lvl="0" indent="-309514" algn="l" rtl="0">
              <a:lnSpc>
                <a:spcPct val="115000"/>
              </a:lnSpc>
              <a:spcBef>
                <a:spcPts val="0"/>
              </a:spcBef>
              <a:spcAft>
                <a:spcPts val="0"/>
              </a:spcAft>
              <a:buClr>
                <a:schemeClr val="dk1"/>
              </a:buClr>
              <a:buSzPts val="1274"/>
              <a:buChar char="●"/>
            </a:pPr>
            <a:r>
              <a:rPr lang="en" sz="1274">
                <a:solidFill>
                  <a:schemeClr val="dk1"/>
                </a:solidFill>
              </a:rPr>
              <a:t>March 8 - Sparks Forum - Plenary at the Globe and breakout sessions at IdeaSquare with a wrap-up session for the public at SGW </a:t>
            </a:r>
            <a:endParaRPr sz="1400">
              <a:solidFill>
                <a:schemeClr val="dk1"/>
              </a:solidFill>
            </a:endParaRPr>
          </a:p>
        </p:txBody>
      </p:sp>
      <p:sp>
        <p:nvSpPr>
          <p:cNvPr id="113" name="Google Shape;113;p18"/>
          <p:cNvSpPr txBox="1">
            <a:spLocks noGrp="1"/>
          </p:cNvSpPr>
          <p:nvPr>
            <p:ph type="sldNum" idx="12"/>
          </p:nvPr>
        </p:nvSpPr>
        <p:spPr>
          <a:xfrm>
            <a:off x="8472458" y="4663217"/>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9"/>
          <p:cNvSpPr txBox="1">
            <a:spLocks noGrp="1"/>
          </p:cNvSpPr>
          <p:nvPr>
            <p:ph type="title"/>
          </p:nvPr>
        </p:nvSpPr>
        <p:spPr>
          <a:xfrm>
            <a:off x="415090" y="273844"/>
            <a:ext cx="8313900" cy="994200"/>
          </a:xfrm>
          <a:prstGeom prst="rect">
            <a:avLst/>
          </a:prstGeom>
        </p:spPr>
        <p:txBody>
          <a:bodyPr spcFirstLastPara="1" wrap="square" lIns="0" tIns="34275" rIns="68575" bIns="34275" anchor="ctr" anchorCtr="0">
            <a:normAutofit/>
          </a:bodyPr>
          <a:lstStyle/>
          <a:p>
            <a:pPr marL="0" lvl="0" indent="0" algn="ctr" rtl="0">
              <a:spcBef>
                <a:spcPts val="0"/>
              </a:spcBef>
              <a:spcAft>
                <a:spcPts val="0"/>
              </a:spcAft>
              <a:buNone/>
            </a:pPr>
            <a:r>
              <a:rPr lang="en">
                <a:solidFill>
                  <a:schemeClr val="dk1"/>
                </a:solidFill>
              </a:rPr>
              <a:t>2. Launch</a:t>
            </a:r>
            <a:endParaRPr/>
          </a:p>
        </p:txBody>
      </p:sp>
      <p:sp>
        <p:nvSpPr>
          <p:cNvPr id="119" name="Google Shape;119;p19"/>
          <p:cNvSpPr txBox="1">
            <a:spLocks noGrp="1"/>
          </p:cNvSpPr>
          <p:nvPr>
            <p:ph type="body" idx="1"/>
          </p:nvPr>
        </p:nvSpPr>
        <p:spPr>
          <a:xfrm>
            <a:off x="415090" y="1369219"/>
            <a:ext cx="8313900" cy="3263400"/>
          </a:xfrm>
          <a:prstGeom prst="rect">
            <a:avLst/>
          </a:prstGeom>
        </p:spPr>
        <p:txBody>
          <a:bodyPr spcFirstLastPara="1" wrap="square" lIns="0" tIns="34275" rIns="68575" bIns="34275" anchor="t" anchorCtr="0">
            <a:normAutofit/>
          </a:bodyPr>
          <a:lstStyle/>
          <a:p>
            <a:pPr marL="0" lvl="0" indent="0" algn="l" rtl="0">
              <a:spcBef>
                <a:spcPts val="800"/>
              </a:spcBef>
              <a:spcAft>
                <a:spcPts val="0"/>
              </a:spcAft>
              <a:buNone/>
            </a:pPr>
            <a:r>
              <a:rPr lang="en"/>
              <a:t>Launch Programming - 16 November 2023 </a:t>
            </a:r>
            <a:endParaRPr sz="1800" i="1"/>
          </a:p>
          <a:p>
            <a:pPr marL="457200" lvl="0" indent="-342900" algn="l" rtl="0">
              <a:spcBef>
                <a:spcPts val="800"/>
              </a:spcBef>
              <a:spcAft>
                <a:spcPts val="0"/>
              </a:spcAft>
              <a:buSzPts val="1800"/>
              <a:buChar char="-"/>
            </a:pPr>
            <a:r>
              <a:rPr lang="en" sz="1800"/>
              <a:t>19:00 - Intro by host Bruno Giussani</a:t>
            </a:r>
            <a:endParaRPr sz="1800"/>
          </a:p>
          <a:p>
            <a:pPr marL="457200" lvl="0" indent="-342900" algn="l" rtl="0">
              <a:spcBef>
                <a:spcPts val="0"/>
              </a:spcBef>
              <a:spcAft>
                <a:spcPts val="0"/>
              </a:spcAft>
              <a:buSzPts val="1800"/>
              <a:buChar char="-"/>
            </a:pPr>
            <a:r>
              <a:rPr lang="en" sz="1800"/>
              <a:t>19:05 - Quantum 101 - </a:t>
            </a:r>
            <a:r>
              <a:rPr lang="en" sz="1800" u="sng">
                <a:solidFill>
                  <a:schemeClr val="accent3"/>
                </a:solidFill>
                <a:hlinkClick r:id="rId3">
                  <a:extLst>
                    <a:ext uri="{A12FA001-AC4F-418D-AE19-62706E023703}">
                      <ahyp:hlinkClr xmlns:ahyp="http://schemas.microsoft.com/office/drawing/2018/hyperlinkcolor" val="tx"/>
                    </a:ext>
                  </a:extLst>
                </a:hlinkClick>
              </a:rPr>
              <a:t>Nicolle Harper</a:t>
            </a:r>
            <a:r>
              <a:rPr lang="en" sz="1800"/>
              <a:t>  author of Steampunk Quantum</a:t>
            </a:r>
            <a:endParaRPr sz="1800"/>
          </a:p>
          <a:p>
            <a:pPr marL="457200" lvl="0" indent="-342900" algn="l" rtl="0">
              <a:spcBef>
                <a:spcPts val="0"/>
              </a:spcBef>
              <a:spcAft>
                <a:spcPts val="0"/>
              </a:spcAft>
              <a:buSzPts val="1800"/>
              <a:buChar char="-"/>
            </a:pPr>
            <a:r>
              <a:rPr lang="en" sz="1800"/>
              <a:t>19:20 - Quantum at CERN - Sofia Vallercosa</a:t>
            </a:r>
            <a:endParaRPr sz="1800"/>
          </a:p>
          <a:p>
            <a:pPr marL="457200" lvl="0" indent="-342900" algn="l" rtl="0">
              <a:spcBef>
                <a:spcPts val="0"/>
              </a:spcBef>
              <a:spcAft>
                <a:spcPts val="0"/>
              </a:spcAft>
              <a:buSzPts val="1800"/>
              <a:buChar char="-"/>
            </a:pPr>
            <a:r>
              <a:rPr lang="en" sz="1800" i="1"/>
              <a:t>19:35 - </a:t>
            </a:r>
            <a:r>
              <a:rPr lang="en" sz="1800" i="1">
                <a:highlight>
                  <a:srgbClr val="FFFF00"/>
                </a:highlight>
              </a:rPr>
              <a:t>Potential impact for society -  </a:t>
            </a:r>
            <a:r>
              <a:rPr lang="en" sz="1800" i="1" u="sng">
                <a:solidFill>
                  <a:schemeClr val="accent3"/>
                </a:solidFill>
                <a:highlight>
                  <a:srgbClr val="FFFF00"/>
                </a:highlight>
                <a:hlinkClick r:id="rId4">
                  <a:extLst>
                    <a:ext uri="{A12FA001-AC4F-418D-AE19-62706E023703}">
                      <ahyp:hlinkClr xmlns:ahyp="http://schemas.microsoft.com/office/drawing/2018/hyperlinkcolor" val="tx"/>
                    </a:ext>
                  </a:extLst>
                </a:hlinkClick>
              </a:rPr>
              <a:t>Reeke Heijman-te Paske</a:t>
            </a:r>
            <a:r>
              <a:rPr lang="en" sz="1800" i="1">
                <a:highlight>
                  <a:srgbClr val="FFFF00"/>
                </a:highlight>
              </a:rPr>
              <a:t>  (Quantum Delta NL) not confirmed! </a:t>
            </a:r>
            <a:endParaRPr sz="1800" i="1">
              <a:highlight>
                <a:srgbClr val="FFFF00"/>
              </a:highlight>
            </a:endParaRPr>
          </a:p>
          <a:p>
            <a:pPr marL="457200" lvl="0" indent="-342900" algn="l" rtl="0">
              <a:spcBef>
                <a:spcPts val="0"/>
              </a:spcBef>
              <a:spcAft>
                <a:spcPts val="0"/>
              </a:spcAft>
              <a:buSzPts val="1800"/>
              <a:buChar char="-"/>
            </a:pPr>
            <a:r>
              <a:rPr lang="en" sz="1800"/>
              <a:t>19:50 - Discussion </a:t>
            </a:r>
            <a:endParaRPr sz="1800"/>
          </a:p>
          <a:p>
            <a:pPr marL="457200" lvl="0" indent="-342900" algn="l" rtl="0">
              <a:spcBef>
                <a:spcPts val="0"/>
              </a:spcBef>
              <a:spcAft>
                <a:spcPts val="0"/>
              </a:spcAft>
              <a:buSzPts val="1800"/>
              <a:buChar char="-"/>
            </a:pPr>
            <a:r>
              <a:rPr lang="en" sz="1800"/>
              <a:t>20:20 - Talk/ Projection by dancer </a:t>
            </a:r>
            <a:r>
              <a:rPr lang="en" sz="1800" u="sng">
                <a:solidFill>
                  <a:schemeClr val="accent3"/>
                </a:solidFill>
                <a:hlinkClick r:id="rId5">
                  <a:extLst>
                    <a:ext uri="{A12FA001-AC4F-418D-AE19-62706E023703}">
                      <ahyp:hlinkClr xmlns:ahyp="http://schemas.microsoft.com/office/drawing/2018/hyperlinkcolor" val="tx"/>
                    </a:ext>
                  </a:extLst>
                </a:hlinkClick>
              </a:rPr>
              <a:t>Suwenchi</a:t>
            </a:r>
            <a:r>
              <a:rPr lang="en" sz="1800"/>
              <a:t>  - with VR Googles  or performance</a:t>
            </a:r>
            <a:endParaRPr sz="1800"/>
          </a:p>
          <a:p>
            <a:pPr marL="457200" lvl="0" indent="-342900" algn="l" rtl="0">
              <a:spcBef>
                <a:spcPts val="0"/>
              </a:spcBef>
              <a:spcAft>
                <a:spcPts val="0"/>
              </a:spcAft>
              <a:buSzPts val="1800"/>
              <a:buChar char="-"/>
            </a:pPr>
            <a:r>
              <a:rPr lang="en" sz="1800"/>
              <a:t>20:35 - end</a:t>
            </a:r>
            <a:endParaRPr sz="1800"/>
          </a:p>
          <a:p>
            <a:pPr marL="0" lvl="0" indent="0" algn="l" rtl="0">
              <a:lnSpc>
                <a:spcPct val="115000"/>
              </a:lnSpc>
              <a:spcBef>
                <a:spcPts val="0"/>
              </a:spcBef>
              <a:spcAft>
                <a:spcPts val="0"/>
              </a:spcAft>
              <a:buNone/>
            </a:pPr>
            <a:endParaRPr sz="1200" i="1"/>
          </a:p>
        </p:txBody>
      </p:sp>
      <p:sp>
        <p:nvSpPr>
          <p:cNvPr id="120" name="Google Shape;120;p19"/>
          <p:cNvSpPr txBox="1">
            <a:spLocks noGrp="1"/>
          </p:cNvSpPr>
          <p:nvPr>
            <p:ph type="sldNum" idx="12"/>
          </p:nvPr>
        </p:nvSpPr>
        <p:spPr>
          <a:xfrm>
            <a:off x="8346908" y="4793580"/>
            <a:ext cx="381900" cy="273900"/>
          </a:xfrm>
          <a:prstGeom prst="rect">
            <a:avLst/>
          </a:prstGeom>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0"/>
          <p:cNvSpPr txBox="1">
            <a:spLocks noGrp="1"/>
          </p:cNvSpPr>
          <p:nvPr>
            <p:ph type="title"/>
          </p:nvPr>
        </p:nvSpPr>
        <p:spPr>
          <a:xfrm>
            <a:off x="415090" y="273844"/>
            <a:ext cx="8313900" cy="994200"/>
          </a:xfrm>
          <a:prstGeom prst="rect">
            <a:avLst/>
          </a:prstGeom>
        </p:spPr>
        <p:txBody>
          <a:bodyPr spcFirstLastPara="1" wrap="square" lIns="0" tIns="34275" rIns="68575" bIns="34275" anchor="ctr" anchorCtr="0">
            <a:normAutofit/>
          </a:bodyPr>
          <a:lstStyle/>
          <a:p>
            <a:pPr marL="0" lvl="0" indent="0" algn="ctr" rtl="0">
              <a:spcBef>
                <a:spcPts val="0"/>
              </a:spcBef>
              <a:spcAft>
                <a:spcPts val="0"/>
              </a:spcAft>
              <a:buNone/>
            </a:pPr>
            <a:r>
              <a:rPr lang="en"/>
              <a:t>3.Public Event </a:t>
            </a:r>
            <a:endParaRPr/>
          </a:p>
        </p:txBody>
      </p:sp>
      <p:sp>
        <p:nvSpPr>
          <p:cNvPr id="126" name="Google Shape;126;p20"/>
          <p:cNvSpPr txBox="1">
            <a:spLocks noGrp="1"/>
          </p:cNvSpPr>
          <p:nvPr>
            <p:ph type="body" idx="1"/>
          </p:nvPr>
        </p:nvSpPr>
        <p:spPr>
          <a:xfrm>
            <a:off x="415090" y="1369219"/>
            <a:ext cx="8313900" cy="3263400"/>
          </a:xfrm>
          <a:prstGeom prst="rect">
            <a:avLst/>
          </a:prstGeom>
        </p:spPr>
        <p:txBody>
          <a:bodyPr spcFirstLastPara="1" wrap="square" lIns="0" tIns="34275" rIns="68575" bIns="34275" anchor="t" anchorCtr="0">
            <a:normAutofit/>
          </a:bodyPr>
          <a:lstStyle/>
          <a:p>
            <a:pPr marL="457200" lvl="0" indent="0" algn="l" rtl="0">
              <a:spcBef>
                <a:spcPts val="800"/>
              </a:spcBef>
              <a:spcAft>
                <a:spcPts val="0"/>
              </a:spcAft>
              <a:buNone/>
            </a:pPr>
            <a:r>
              <a:rPr lang="en" sz="1400"/>
              <a:t>---- </a:t>
            </a:r>
            <a:r>
              <a:rPr lang="en" sz="1400" b="1"/>
              <a:t>short film </a:t>
            </a:r>
            <a:r>
              <a:rPr lang="en" sz="1400"/>
              <a:t>----- ???</a:t>
            </a:r>
            <a:endParaRPr sz="1400"/>
          </a:p>
          <a:p>
            <a:pPr marL="457200" lvl="0" indent="-317500" algn="l" rtl="0">
              <a:spcBef>
                <a:spcPts val="800"/>
              </a:spcBef>
              <a:spcAft>
                <a:spcPts val="0"/>
              </a:spcAft>
              <a:buClr>
                <a:schemeClr val="dk2"/>
              </a:buClr>
              <a:buSzPts val="1400"/>
              <a:buFont typeface="Roboto"/>
              <a:buChar char="•"/>
            </a:pPr>
            <a:r>
              <a:rPr lang="en" sz="1400" b="1">
                <a:solidFill>
                  <a:schemeClr val="dk2"/>
                </a:solidFill>
              </a:rPr>
              <a:t>History of Quantum:</a:t>
            </a:r>
            <a:r>
              <a:rPr lang="en" sz="1400">
                <a:solidFill>
                  <a:schemeClr val="dk2"/>
                </a:solidFill>
              </a:rPr>
              <a:t>  Nobel prize winners </a:t>
            </a:r>
            <a:r>
              <a:rPr lang="en" sz="1400" u="sng">
                <a:solidFill>
                  <a:schemeClr val="dk2"/>
                </a:solidFill>
                <a:highlight>
                  <a:srgbClr val="FFFFFF"/>
                </a:highlight>
                <a:hlinkClick r:id="rId3">
                  <a:extLst>
                    <a:ext uri="{A12FA001-AC4F-418D-AE19-62706E023703}">
                      <ahyp:hlinkClr xmlns:ahyp="http://schemas.microsoft.com/office/drawing/2018/hyperlinkcolor" val="tx"/>
                    </a:ext>
                  </a:extLst>
                </a:hlinkClick>
              </a:rPr>
              <a:t>Alain Aspect</a:t>
            </a:r>
            <a:r>
              <a:rPr lang="en" sz="1400">
                <a:solidFill>
                  <a:schemeClr val="dk2"/>
                </a:solidFill>
                <a:highlight>
                  <a:srgbClr val="FFFFFF"/>
                </a:highlight>
              </a:rPr>
              <a:t> </a:t>
            </a:r>
            <a:r>
              <a:rPr lang="en" sz="1400">
                <a:solidFill>
                  <a:schemeClr val="accent2"/>
                </a:solidFill>
                <a:highlight>
                  <a:srgbClr val="FFFFFF"/>
                </a:highlight>
              </a:rPr>
              <a:t>or </a:t>
            </a:r>
            <a:r>
              <a:rPr lang="en" sz="1400" u="sng">
                <a:solidFill>
                  <a:schemeClr val="dk2"/>
                </a:solidFill>
                <a:highlight>
                  <a:srgbClr val="FFFFFF"/>
                </a:highlight>
                <a:hlinkClick r:id="rId4">
                  <a:extLst>
                    <a:ext uri="{A12FA001-AC4F-418D-AE19-62706E023703}">
                      <ahyp:hlinkClr xmlns:ahyp="http://schemas.microsoft.com/office/drawing/2018/hyperlinkcolor" val="tx"/>
                    </a:ext>
                  </a:extLst>
                </a:hlinkClick>
              </a:rPr>
              <a:t>Anton Zeilinger </a:t>
            </a:r>
            <a:endParaRPr sz="1400">
              <a:solidFill>
                <a:schemeClr val="dk2"/>
              </a:solidFill>
            </a:endParaRPr>
          </a:p>
          <a:p>
            <a:pPr marL="457200" lvl="0" indent="-317500" algn="l" rtl="0">
              <a:spcBef>
                <a:spcPts val="0"/>
              </a:spcBef>
              <a:spcAft>
                <a:spcPts val="0"/>
              </a:spcAft>
              <a:buClr>
                <a:schemeClr val="dk2"/>
              </a:buClr>
              <a:buSzPts val="1400"/>
              <a:buFont typeface="Roboto"/>
              <a:buChar char="•"/>
            </a:pPr>
            <a:r>
              <a:rPr lang="en" sz="1400" b="1">
                <a:solidFill>
                  <a:schemeClr val="dk2"/>
                </a:solidFill>
              </a:rPr>
              <a:t>How could Quantum change the world (speculative)</a:t>
            </a:r>
            <a:r>
              <a:rPr lang="en" sz="1400">
                <a:solidFill>
                  <a:schemeClr val="dk2"/>
                </a:solidFill>
              </a:rPr>
              <a:t> - </a:t>
            </a:r>
            <a:r>
              <a:rPr lang="en" sz="1400" u="sng">
                <a:solidFill>
                  <a:schemeClr val="dk2"/>
                </a:solidFill>
                <a:highlight>
                  <a:srgbClr val="FFFFFF"/>
                </a:highlight>
                <a:hlinkClick r:id="rId5">
                  <a:extLst>
                    <a:ext uri="{A12FA001-AC4F-418D-AE19-62706E023703}">
                      <ahyp:hlinkClr xmlns:ahyp="http://schemas.microsoft.com/office/drawing/2018/hyperlinkcolor" val="tx"/>
                    </a:ext>
                  </a:extLst>
                </a:hlinkClick>
              </a:rPr>
              <a:t>Talia Gershon</a:t>
            </a:r>
            <a:r>
              <a:rPr lang="en" sz="1400">
                <a:solidFill>
                  <a:schemeClr val="dk2"/>
                </a:solidFill>
                <a:highlight>
                  <a:srgbClr val="FFFFFF"/>
                </a:highlight>
              </a:rPr>
              <a:t> </a:t>
            </a:r>
            <a:r>
              <a:rPr lang="en" sz="1400">
                <a:solidFill>
                  <a:schemeClr val="accent2"/>
                </a:solidFill>
                <a:highlight>
                  <a:srgbClr val="FFFFFF"/>
                </a:highlight>
              </a:rPr>
              <a:t>or</a:t>
            </a:r>
            <a:r>
              <a:rPr lang="en" sz="1400">
                <a:solidFill>
                  <a:schemeClr val="dk2"/>
                </a:solidFill>
                <a:highlight>
                  <a:srgbClr val="FFFFFF"/>
                </a:highlight>
              </a:rPr>
              <a:t> </a:t>
            </a:r>
            <a:r>
              <a:rPr lang="en" sz="1400" u="sng">
                <a:solidFill>
                  <a:schemeClr val="dk2"/>
                </a:solidFill>
                <a:highlight>
                  <a:srgbClr val="FFFFFF"/>
                </a:highlight>
                <a:hlinkClick r:id="rId6">
                  <a:extLst>
                    <a:ext uri="{A12FA001-AC4F-418D-AE19-62706E023703}">
                      <ahyp:hlinkClr xmlns:ahyp="http://schemas.microsoft.com/office/drawing/2018/hyperlinkcolor" val="tx"/>
                    </a:ext>
                  </a:extLst>
                </a:hlinkClick>
              </a:rPr>
              <a:t>Ana Paula de Assis</a:t>
            </a:r>
            <a:r>
              <a:rPr lang="en" sz="1400">
                <a:solidFill>
                  <a:schemeClr val="dk2"/>
                </a:solidFill>
                <a:highlight>
                  <a:srgbClr val="FFFFFF"/>
                </a:highlight>
              </a:rPr>
              <a:t> or </a:t>
            </a:r>
            <a:r>
              <a:rPr lang="en" sz="1400" u="sng">
                <a:solidFill>
                  <a:schemeClr val="dk2"/>
                </a:solidFill>
                <a:highlight>
                  <a:srgbClr val="FFFFFF"/>
                </a:highlight>
                <a:hlinkClick r:id="rId7">
                  <a:extLst>
                    <a:ext uri="{A12FA001-AC4F-418D-AE19-62706E023703}">
                      <ahyp:hlinkClr xmlns:ahyp="http://schemas.microsoft.com/office/drawing/2018/hyperlinkcolor" val="tx"/>
                    </a:ext>
                  </a:extLst>
                </a:hlinkClick>
              </a:rPr>
              <a:t>Heike Riel</a:t>
            </a:r>
            <a:r>
              <a:rPr lang="en" sz="1400">
                <a:solidFill>
                  <a:schemeClr val="dk2"/>
                </a:solidFill>
                <a:highlight>
                  <a:srgbClr val="FFFFFF"/>
                </a:highlight>
              </a:rPr>
              <a:t>  from IBM </a:t>
            </a:r>
            <a:endParaRPr sz="1400">
              <a:solidFill>
                <a:schemeClr val="dk2"/>
              </a:solidFill>
              <a:highlight>
                <a:srgbClr val="FFFFFF"/>
              </a:highlight>
            </a:endParaRPr>
          </a:p>
          <a:p>
            <a:pPr marL="457200" lvl="0" indent="-317500" algn="l" rtl="0">
              <a:spcBef>
                <a:spcPts val="0"/>
              </a:spcBef>
              <a:spcAft>
                <a:spcPts val="0"/>
              </a:spcAft>
              <a:buClr>
                <a:schemeClr val="dk2"/>
              </a:buClr>
              <a:buSzPts val="1400"/>
              <a:buFont typeface="Roboto"/>
              <a:buChar char="•"/>
            </a:pPr>
            <a:r>
              <a:rPr lang="en" sz="1400" b="1">
                <a:solidFill>
                  <a:schemeClr val="dk2"/>
                </a:solidFill>
              </a:rPr>
              <a:t>Reality check (feasible)</a:t>
            </a:r>
            <a:r>
              <a:rPr lang="en" sz="1400">
                <a:solidFill>
                  <a:schemeClr val="dk2"/>
                </a:solidFill>
              </a:rPr>
              <a:t> -</a:t>
            </a:r>
            <a:r>
              <a:rPr lang="en" sz="1400">
                <a:solidFill>
                  <a:schemeClr val="accent1"/>
                </a:solidFill>
              </a:rPr>
              <a:t> </a:t>
            </a:r>
            <a:r>
              <a:rPr lang="en" sz="1400" u="sng">
                <a:solidFill>
                  <a:schemeClr val="accent1"/>
                </a:solidFill>
                <a:highlight>
                  <a:srgbClr val="FFFFFF"/>
                </a:highlight>
                <a:hlinkClick r:id="rId8">
                  <a:extLst>
                    <a:ext uri="{A12FA001-AC4F-418D-AE19-62706E023703}">
                      <ahyp:hlinkClr xmlns:ahyp="http://schemas.microsoft.com/office/drawing/2018/hyperlinkcolor" val="tx"/>
                    </a:ext>
                  </a:extLst>
                </a:hlinkClick>
              </a:rPr>
              <a:t>SUCHITRA SEBASTIAN</a:t>
            </a:r>
            <a:r>
              <a:rPr lang="en" sz="1400">
                <a:solidFill>
                  <a:schemeClr val="accent1"/>
                </a:solidFill>
                <a:highlight>
                  <a:srgbClr val="FFFFFF"/>
                </a:highlight>
              </a:rPr>
              <a:t> - Cambridge </a:t>
            </a:r>
            <a:r>
              <a:rPr lang="en" sz="1400">
                <a:solidFill>
                  <a:schemeClr val="accent2"/>
                </a:solidFill>
                <a:highlight>
                  <a:srgbClr val="FFFFFF"/>
                </a:highlight>
              </a:rPr>
              <a:t>or</a:t>
            </a:r>
            <a:r>
              <a:rPr lang="en" sz="1400">
                <a:solidFill>
                  <a:schemeClr val="accent1"/>
                </a:solidFill>
                <a:highlight>
                  <a:srgbClr val="FFFFFF"/>
                </a:highlight>
              </a:rPr>
              <a:t> </a:t>
            </a:r>
            <a:r>
              <a:rPr lang="en" sz="1400" u="sng">
                <a:solidFill>
                  <a:schemeClr val="accent1"/>
                </a:solidFill>
                <a:highlight>
                  <a:srgbClr val="FFFFFF"/>
                </a:highlight>
                <a:hlinkClick r:id="rId9">
                  <a:extLst>
                    <a:ext uri="{A12FA001-AC4F-418D-AE19-62706E023703}">
                      <ahyp:hlinkClr xmlns:ahyp="http://schemas.microsoft.com/office/drawing/2018/hyperlinkcolor" val="tx"/>
                    </a:ext>
                  </a:extLst>
                </a:hlinkClick>
              </a:rPr>
              <a:t>Julie Love</a:t>
            </a:r>
            <a:r>
              <a:rPr lang="en" sz="1400">
                <a:solidFill>
                  <a:schemeClr val="accent1"/>
                </a:solidFill>
                <a:highlight>
                  <a:srgbClr val="FFFFFF"/>
                </a:highlight>
              </a:rPr>
              <a:t> leads Microsoft’s engagement with enterprises</a:t>
            </a:r>
            <a:endParaRPr sz="1400">
              <a:solidFill>
                <a:schemeClr val="accent1"/>
              </a:solidFill>
              <a:highlight>
                <a:srgbClr val="FFFFFF"/>
              </a:highlight>
            </a:endParaRPr>
          </a:p>
          <a:p>
            <a:pPr marL="457200" lvl="0" indent="-317500" algn="l" rtl="0">
              <a:spcBef>
                <a:spcPts val="0"/>
              </a:spcBef>
              <a:spcAft>
                <a:spcPts val="0"/>
              </a:spcAft>
              <a:buClr>
                <a:schemeClr val="dk2"/>
              </a:buClr>
              <a:buSzPts val="1400"/>
              <a:buFont typeface="Roboto"/>
              <a:buChar char="•"/>
            </a:pPr>
            <a:r>
              <a:rPr lang="en" sz="1400" b="1">
                <a:solidFill>
                  <a:schemeClr val="dk2"/>
                </a:solidFill>
              </a:rPr>
              <a:t>Medical applications </a:t>
            </a:r>
            <a:r>
              <a:rPr lang="en" sz="1400">
                <a:solidFill>
                  <a:schemeClr val="dk2"/>
                </a:solidFill>
              </a:rPr>
              <a:t>- </a:t>
            </a:r>
            <a:r>
              <a:rPr lang="en" sz="1400" u="sng">
                <a:solidFill>
                  <a:schemeClr val="dk2"/>
                </a:solidFill>
                <a:hlinkClick r:id="rId10">
                  <a:extLst>
                    <a:ext uri="{A12FA001-AC4F-418D-AE19-62706E023703}">
                      <ahyp:hlinkClr xmlns:ahyp="http://schemas.microsoft.com/office/drawing/2018/hyperlinkcolor" val="tx"/>
                    </a:ext>
                  </a:extLst>
                </a:hlinkClick>
              </a:rPr>
              <a:t>Lara Jehi </a:t>
            </a:r>
            <a:r>
              <a:rPr lang="en" sz="1400">
                <a:solidFill>
                  <a:schemeClr val="dk2"/>
                </a:solidFill>
              </a:rPr>
              <a:t>- director of quantum initiative / Cleveland Clinic </a:t>
            </a:r>
            <a:r>
              <a:rPr lang="en" sz="1400">
                <a:solidFill>
                  <a:schemeClr val="accent2"/>
                </a:solidFill>
              </a:rPr>
              <a:t>or ???</a:t>
            </a:r>
            <a:endParaRPr sz="1400">
              <a:solidFill>
                <a:schemeClr val="accent2"/>
              </a:solidFill>
            </a:endParaRPr>
          </a:p>
          <a:p>
            <a:pPr marL="457200" lvl="0" indent="-317500" algn="l" rtl="0">
              <a:spcBef>
                <a:spcPts val="0"/>
              </a:spcBef>
              <a:spcAft>
                <a:spcPts val="0"/>
              </a:spcAft>
              <a:buClr>
                <a:schemeClr val="dk2"/>
              </a:buClr>
              <a:buSzPts val="1400"/>
              <a:buFont typeface="Roboto"/>
              <a:buChar char="•"/>
            </a:pPr>
            <a:r>
              <a:rPr lang="en" sz="1400" b="1">
                <a:solidFill>
                  <a:schemeClr val="dk2"/>
                </a:solidFill>
              </a:rPr>
              <a:t>Sensing</a:t>
            </a:r>
            <a:r>
              <a:rPr lang="en" sz="1400">
                <a:solidFill>
                  <a:schemeClr val="dk2"/>
                </a:solidFill>
              </a:rPr>
              <a:t> - </a:t>
            </a:r>
            <a:r>
              <a:rPr lang="en" sz="1400" u="sng">
                <a:solidFill>
                  <a:schemeClr val="dk2"/>
                </a:solidFill>
                <a:highlight>
                  <a:srgbClr val="FFFFFF"/>
                </a:highlight>
                <a:hlinkClick r:id="rId11">
                  <a:extLst>
                    <a:ext uri="{A12FA001-AC4F-418D-AE19-62706E023703}">
                      <ahyp:hlinkClr xmlns:ahyp="http://schemas.microsoft.com/office/drawing/2018/hyperlinkcolor" val="tx"/>
                    </a:ext>
                  </a:extLst>
                </a:hlinkClick>
              </a:rPr>
              <a:t>Silvia Fedi</a:t>
            </a:r>
            <a:r>
              <a:rPr lang="en" sz="1400" u="sng">
                <a:solidFill>
                  <a:schemeClr val="dk2"/>
                </a:solidFill>
              </a:rPr>
              <a:t> </a:t>
            </a:r>
            <a:r>
              <a:rPr lang="en" sz="1400">
                <a:solidFill>
                  <a:schemeClr val="dk2"/>
                </a:solidFill>
                <a:highlight>
                  <a:srgbClr val="FFFFFF"/>
                </a:highlight>
              </a:rPr>
              <a:t>ESA </a:t>
            </a:r>
            <a:r>
              <a:rPr lang="en" sz="1400">
                <a:solidFill>
                  <a:schemeClr val="dk2"/>
                </a:solidFill>
                <a:highlight>
                  <a:srgbClr val="FFFFFF"/>
                </a:highlight>
                <a:uFill>
                  <a:noFill/>
                </a:uFill>
                <a:hlinkClick r:id="rId11">
                  <a:extLst>
                    <a:ext uri="{A12FA001-AC4F-418D-AE19-62706E023703}">
                      <ahyp:hlinkClr xmlns:ahyp="http://schemas.microsoft.com/office/drawing/2018/hyperlinkcolor" val="tx"/>
                    </a:ext>
                  </a:extLst>
                </a:hlinkClick>
              </a:rPr>
              <a:t>Eutelsat </a:t>
            </a:r>
            <a:r>
              <a:rPr lang="en" sz="1400">
                <a:solidFill>
                  <a:schemeClr val="accent2"/>
                </a:solidFill>
              </a:rPr>
              <a:t>or ???</a:t>
            </a:r>
            <a:endParaRPr sz="1400" u="sng">
              <a:solidFill>
                <a:schemeClr val="dk2"/>
              </a:solidFill>
            </a:endParaRPr>
          </a:p>
          <a:p>
            <a:pPr marL="457200" lvl="0" indent="-317500" algn="l" rtl="0">
              <a:spcBef>
                <a:spcPts val="0"/>
              </a:spcBef>
              <a:spcAft>
                <a:spcPts val="0"/>
              </a:spcAft>
              <a:buClr>
                <a:schemeClr val="dk2"/>
              </a:buClr>
              <a:buSzPts val="1400"/>
              <a:buFont typeface="Roboto"/>
              <a:buChar char="•"/>
            </a:pPr>
            <a:r>
              <a:rPr lang="en" sz="1400" b="1">
                <a:solidFill>
                  <a:schemeClr val="dk2"/>
                </a:solidFill>
              </a:rPr>
              <a:t>GPS - atomic clock</a:t>
            </a:r>
            <a:r>
              <a:rPr lang="en" sz="1400">
                <a:solidFill>
                  <a:schemeClr val="dk2"/>
                </a:solidFill>
              </a:rPr>
              <a:t> -  </a:t>
            </a:r>
            <a:r>
              <a:rPr lang="en" sz="1400" u="sng">
                <a:solidFill>
                  <a:schemeClr val="accent1"/>
                </a:solidFill>
                <a:hlinkClick r:id="rId12">
                  <a:extLst>
                    <a:ext uri="{A12FA001-AC4F-418D-AE19-62706E023703}">
                      <ahyp:hlinkClr xmlns:ahyp="http://schemas.microsoft.com/office/drawing/2018/hyperlinkcolor" val="tx"/>
                    </a:ext>
                  </a:extLst>
                </a:hlinkClick>
              </a:rPr>
              <a:t>Tanja Mehlstäubler </a:t>
            </a:r>
            <a:r>
              <a:rPr lang="en" sz="1400">
                <a:solidFill>
                  <a:schemeClr val="accent1"/>
                </a:solidFill>
              </a:rPr>
              <a:t>- quantum sensors and clocks  </a:t>
            </a:r>
            <a:r>
              <a:rPr lang="en" sz="1400">
                <a:solidFill>
                  <a:schemeClr val="accent2"/>
                </a:solidFill>
              </a:rPr>
              <a:t>or</a:t>
            </a:r>
            <a:r>
              <a:rPr lang="en" sz="1400">
                <a:solidFill>
                  <a:schemeClr val="accent1"/>
                </a:solidFill>
              </a:rPr>
              <a:t> </a:t>
            </a:r>
            <a:r>
              <a:rPr lang="en" sz="1400" u="sng">
                <a:solidFill>
                  <a:schemeClr val="accent1"/>
                </a:solidFill>
                <a:highlight>
                  <a:srgbClr val="FFFFFF"/>
                </a:highlight>
                <a:hlinkClick r:id="rId13">
                  <a:extLst>
                    <a:ext uri="{A12FA001-AC4F-418D-AE19-62706E023703}">
                      <ahyp:hlinkClr xmlns:ahyp="http://schemas.microsoft.com/office/drawing/2018/hyperlinkcolor" val="tx"/>
                    </a:ext>
                  </a:extLst>
                </a:hlinkClick>
              </a:rPr>
              <a:t>Patrick Gill,</a:t>
            </a:r>
            <a:r>
              <a:rPr lang="en" sz="1400">
                <a:solidFill>
                  <a:schemeClr val="accent1"/>
                </a:solidFill>
                <a:highlight>
                  <a:srgbClr val="FFFFFF"/>
                </a:highlight>
              </a:rPr>
              <a:t> Senior NPL Fellow in Time &amp; Frequency at the </a:t>
            </a:r>
            <a:r>
              <a:rPr lang="en" sz="1400">
                <a:solidFill>
                  <a:schemeClr val="accent1"/>
                </a:solidFill>
                <a:highlight>
                  <a:srgbClr val="FFFFFF"/>
                </a:highlight>
                <a:uFill>
                  <a:noFill/>
                </a:uFill>
                <a:hlinkClick r:id="rId14">
                  <a:extLst>
                    <a:ext uri="{A12FA001-AC4F-418D-AE19-62706E023703}">
                      <ahyp:hlinkClr xmlns:ahyp="http://schemas.microsoft.com/office/drawing/2018/hyperlinkcolor" val="tx"/>
                    </a:ext>
                  </a:extLst>
                </a:hlinkClick>
              </a:rPr>
              <a:t>National Physical Laboratory </a:t>
            </a:r>
            <a:r>
              <a:rPr lang="en" sz="1400">
                <a:solidFill>
                  <a:schemeClr val="accent1"/>
                </a:solidFill>
              </a:rPr>
              <a:t>or </a:t>
            </a:r>
            <a:endParaRPr sz="1400">
              <a:solidFill>
                <a:schemeClr val="accent1"/>
              </a:solidFill>
            </a:endParaRPr>
          </a:p>
          <a:p>
            <a:pPr marL="457200" lvl="0" indent="-317500" algn="l" rtl="0">
              <a:spcBef>
                <a:spcPts val="0"/>
              </a:spcBef>
              <a:spcAft>
                <a:spcPts val="0"/>
              </a:spcAft>
              <a:buClr>
                <a:schemeClr val="dk2"/>
              </a:buClr>
              <a:buSzPts val="1400"/>
              <a:buFont typeface="Roboto"/>
              <a:buChar char="•"/>
            </a:pPr>
            <a:r>
              <a:rPr lang="en" sz="1400" b="1">
                <a:solidFill>
                  <a:schemeClr val="dk2"/>
                </a:solidFill>
              </a:rPr>
              <a:t>Knowledge sharing</a:t>
            </a:r>
            <a:r>
              <a:rPr lang="en" sz="1400">
                <a:solidFill>
                  <a:schemeClr val="dk2"/>
                </a:solidFill>
              </a:rPr>
              <a:t> -  </a:t>
            </a:r>
            <a:r>
              <a:rPr lang="en" sz="1400" u="sng">
                <a:solidFill>
                  <a:schemeClr val="accent1"/>
                </a:solidFill>
                <a:hlinkClick r:id="rId15">
                  <a:extLst>
                    <a:ext uri="{A12FA001-AC4F-418D-AE19-62706E023703}">
                      <ahyp:hlinkClr xmlns:ahyp="http://schemas.microsoft.com/office/drawing/2018/hyperlinkcolor" val="tx"/>
                    </a:ext>
                  </a:extLst>
                </a:hlinkClick>
              </a:rPr>
              <a:t>Arunima- Sarkar WEF</a:t>
            </a:r>
            <a:r>
              <a:rPr lang="en" sz="1400">
                <a:solidFill>
                  <a:schemeClr val="accent1"/>
                </a:solidFill>
                <a:highlight>
                  <a:srgbClr val="FFFFFF"/>
                </a:highlight>
              </a:rPr>
              <a:t> </a:t>
            </a:r>
            <a:r>
              <a:rPr lang="en" sz="1400">
                <a:solidFill>
                  <a:schemeClr val="accent2"/>
                </a:solidFill>
              </a:rPr>
              <a:t>or ???</a:t>
            </a:r>
            <a:endParaRPr sz="1400">
              <a:solidFill>
                <a:schemeClr val="accent1"/>
              </a:solidFill>
              <a:highlight>
                <a:srgbClr val="FFFFFF"/>
              </a:highlight>
            </a:endParaRPr>
          </a:p>
          <a:p>
            <a:pPr marL="457200" lvl="0" indent="-317500" algn="l" rtl="0">
              <a:spcBef>
                <a:spcPts val="0"/>
              </a:spcBef>
              <a:spcAft>
                <a:spcPts val="0"/>
              </a:spcAft>
              <a:buClr>
                <a:schemeClr val="dk2"/>
              </a:buClr>
              <a:buSzPts val="1400"/>
              <a:buChar char="•"/>
            </a:pPr>
            <a:r>
              <a:rPr lang="en" sz="1400" b="1">
                <a:solidFill>
                  <a:schemeClr val="dk2"/>
                </a:solidFill>
              </a:rPr>
              <a:t>Shaking-up Structures </a:t>
            </a:r>
            <a:r>
              <a:rPr lang="en" sz="1400">
                <a:solidFill>
                  <a:schemeClr val="dk2"/>
                </a:solidFill>
              </a:rPr>
              <a:t>- </a:t>
            </a:r>
            <a:r>
              <a:rPr lang="en" sz="1400" u="sng">
                <a:solidFill>
                  <a:schemeClr val="dk2"/>
                </a:solidFill>
                <a:hlinkClick r:id="rId16">
                  <a:extLst>
                    <a:ext uri="{A12FA001-AC4F-418D-AE19-62706E023703}">
                      <ahyp:hlinkClr xmlns:ahyp="http://schemas.microsoft.com/office/drawing/2018/hyperlinkcolor" val="tx"/>
                    </a:ext>
                  </a:extLst>
                </a:hlinkClick>
              </a:rPr>
              <a:t>Anousheh Ansari</a:t>
            </a:r>
            <a:r>
              <a:rPr lang="en" sz="1400">
                <a:solidFill>
                  <a:schemeClr val="dk2"/>
                </a:solidFill>
              </a:rPr>
              <a:t> </a:t>
            </a:r>
            <a:r>
              <a:rPr lang="en" sz="1400">
                <a:solidFill>
                  <a:schemeClr val="accent2"/>
                </a:solidFill>
              </a:rPr>
              <a:t>or</a:t>
            </a:r>
            <a:r>
              <a:rPr lang="en" sz="1400">
                <a:solidFill>
                  <a:schemeClr val="dk2"/>
                </a:solidFill>
              </a:rPr>
              <a:t> </a:t>
            </a:r>
            <a:r>
              <a:rPr lang="en" sz="1400" u="sng">
                <a:solidFill>
                  <a:schemeClr val="dk2"/>
                </a:solidFill>
                <a:hlinkClick r:id="rId17">
                  <a:extLst>
                    <a:ext uri="{A12FA001-AC4F-418D-AE19-62706E023703}">
                      <ahyp:hlinkClr xmlns:ahyp="http://schemas.microsoft.com/office/drawing/2018/hyperlinkcolor" val="tx"/>
                    </a:ext>
                  </a:extLst>
                </a:hlinkClick>
              </a:rPr>
              <a:t>Jim Mainard</a:t>
            </a:r>
            <a:r>
              <a:rPr lang="en" sz="1400">
                <a:solidFill>
                  <a:schemeClr val="dk2"/>
                </a:solidFill>
              </a:rPr>
              <a:t> - XPrize</a:t>
            </a:r>
            <a:endParaRPr sz="1400">
              <a:solidFill>
                <a:schemeClr val="dk2"/>
              </a:solidFill>
            </a:endParaRPr>
          </a:p>
          <a:p>
            <a:pPr marL="457200" lvl="0" indent="-317500" algn="l" rtl="0">
              <a:spcBef>
                <a:spcPts val="0"/>
              </a:spcBef>
              <a:spcAft>
                <a:spcPts val="0"/>
              </a:spcAft>
              <a:buClr>
                <a:schemeClr val="dk2"/>
              </a:buClr>
              <a:buSzPts val="1400"/>
              <a:buFont typeface="Roboto"/>
              <a:buChar char="•"/>
            </a:pPr>
            <a:r>
              <a:rPr lang="en" sz="1400" b="1">
                <a:solidFill>
                  <a:schemeClr val="dk2"/>
                </a:solidFill>
              </a:rPr>
              <a:t>Philosopher</a:t>
            </a:r>
            <a:r>
              <a:rPr lang="en" sz="1400">
                <a:solidFill>
                  <a:schemeClr val="dk2"/>
                </a:solidFill>
              </a:rPr>
              <a:t> - </a:t>
            </a:r>
            <a:r>
              <a:rPr lang="en" sz="1400" u="sng">
                <a:solidFill>
                  <a:schemeClr val="dk2"/>
                </a:solidFill>
                <a:highlight>
                  <a:srgbClr val="FFFFFF"/>
                </a:highlight>
                <a:hlinkClick r:id="rId18">
                  <a:extLst>
                    <a:ext uri="{A12FA001-AC4F-418D-AE19-62706E023703}">
                      <ahyp:hlinkClr xmlns:ahyp="http://schemas.microsoft.com/office/drawing/2018/hyperlinkcolor" val="tx"/>
                    </a:ext>
                  </a:extLst>
                </a:hlinkClick>
              </a:rPr>
              <a:t>Tim Maudlin</a:t>
            </a:r>
            <a:r>
              <a:rPr lang="en" sz="1400">
                <a:solidFill>
                  <a:schemeClr val="dk2"/>
                </a:solidFill>
              </a:rPr>
              <a:t> </a:t>
            </a:r>
            <a:r>
              <a:rPr lang="en" sz="1400">
                <a:solidFill>
                  <a:schemeClr val="accent2"/>
                </a:solidFill>
              </a:rPr>
              <a:t>or ???</a:t>
            </a:r>
            <a:endParaRPr sz="1400">
              <a:solidFill>
                <a:schemeClr val="dk2"/>
              </a:solidFill>
            </a:endParaRPr>
          </a:p>
          <a:p>
            <a:pPr marL="457200" lvl="0" indent="0" algn="l" rtl="0">
              <a:spcBef>
                <a:spcPts val="800"/>
              </a:spcBef>
              <a:spcAft>
                <a:spcPts val="0"/>
              </a:spcAft>
              <a:buNone/>
            </a:pPr>
            <a:r>
              <a:rPr lang="en" sz="1400">
                <a:solidFill>
                  <a:schemeClr val="dk2"/>
                </a:solidFill>
              </a:rPr>
              <a:t>---- </a:t>
            </a:r>
            <a:r>
              <a:rPr lang="en" sz="1400" b="1">
                <a:solidFill>
                  <a:schemeClr val="dk2"/>
                </a:solidFill>
              </a:rPr>
              <a:t>Artist performance</a:t>
            </a:r>
            <a:r>
              <a:rPr lang="en" sz="1400">
                <a:solidFill>
                  <a:schemeClr val="dk2"/>
                </a:solidFill>
              </a:rPr>
              <a:t> ---- David Quola</a:t>
            </a:r>
            <a:endParaRPr sz="1400">
              <a:solidFill>
                <a:schemeClr val="dk2"/>
              </a:solidFill>
            </a:endParaRPr>
          </a:p>
        </p:txBody>
      </p:sp>
      <p:sp>
        <p:nvSpPr>
          <p:cNvPr id="127" name="Google Shape;127;p20"/>
          <p:cNvSpPr txBox="1">
            <a:spLocks noGrp="1"/>
          </p:cNvSpPr>
          <p:nvPr>
            <p:ph type="sldNum" idx="12"/>
          </p:nvPr>
        </p:nvSpPr>
        <p:spPr>
          <a:xfrm>
            <a:off x="8346908" y="4793580"/>
            <a:ext cx="381900" cy="273900"/>
          </a:xfrm>
          <a:prstGeom prst="rect">
            <a:avLst/>
          </a:prstGeom>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1"/>
          <p:cNvSpPr txBox="1">
            <a:spLocks noGrp="1"/>
          </p:cNvSpPr>
          <p:nvPr>
            <p:ph type="title"/>
          </p:nvPr>
        </p:nvSpPr>
        <p:spPr>
          <a:xfrm>
            <a:off x="415090" y="273844"/>
            <a:ext cx="8313900" cy="994200"/>
          </a:xfrm>
          <a:prstGeom prst="rect">
            <a:avLst/>
          </a:prstGeom>
        </p:spPr>
        <p:txBody>
          <a:bodyPr spcFirstLastPara="1" wrap="square" lIns="0" tIns="34275" rIns="68575" bIns="34275" anchor="ctr" anchorCtr="0">
            <a:normAutofit/>
          </a:bodyPr>
          <a:lstStyle/>
          <a:p>
            <a:pPr marL="0" lvl="0" indent="0" algn="ctr" rtl="0">
              <a:spcBef>
                <a:spcPts val="0"/>
              </a:spcBef>
              <a:spcAft>
                <a:spcPts val="0"/>
              </a:spcAft>
              <a:buNone/>
            </a:pPr>
            <a:r>
              <a:rPr lang="en"/>
              <a:t>https://vimeo.com/479035458</a:t>
            </a:r>
            <a:endParaRPr/>
          </a:p>
        </p:txBody>
      </p:sp>
      <p:sp>
        <p:nvSpPr>
          <p:cNvPr id="133" name="Google Shape;133;p21"/>
          <p:cNvSpPr txBox="1">
            <a:spLocks noGrp="1"/>
          </p:cNvSpPr>
          <p:nvPr>
            <p:ph type="body" idx="1"/>
          </p:nvPr>
        </p:nvSpPr>
        <p:spPr>
          <a:xfrm>
            <a:off x="415090" y="1369219"/>
            <a:ext cx="8313900" cy="3263400"/>
          </a:xfrm>
          <a:prstGeom prst="rect">
            <a:avLst/>
          </a:prstGeom>
        </p:spPr>
        <p:txBody>
          <a:bodyPr spcFirstLastPara="1" wrap="square" lIns="0" tIns="34275" rIns="68575" bIns="34275" anchor="t" anchorCtr="0">
            <a:normAutofit/>
          </a:bodyPr>
          <a:lstStyle/>
          <a:p>
            <a:pPr marL="0" lvl="0" indent="0" algn="l" rtl="0">
              <a:spcBef>
                <a:spcPts val="800"/>
              </a:spcBef>
              <a:spcAft>
                <a:spcPts val="0"/>
              </a:spcAft>
              <a:buNone/>
            </a:pPr>
            <a:endParaRPr/>
          </a:p>
        </p:txBody>
      </p:sp>
      <p:sp>
        <p:nvSpPr>
          <p:cNvPr id="134" name="Google Shape;134;p21"/>
          <p:cNvSpPr txBox="1">
            <a:spLocks noGrp="1"/>
          </p:cNvSpPr>
          <p:nvPr>
            <p:ph type="sldNum" idx="12"/>
          </p:nvPr>
        </p:nvSpPr>
        <p:spPr>
          <a:xfrm>
            <a:off x="8346908" y="4793580"/>
            <a:ext cx="381900" cy="273900"/>
          </a:xfrm>
          <a:prstGeom prst="rect">
            <a:avLst/>
          </a:prstGeom>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6</a:t>
            </a:fld>
            <a:endParaRPr/>
          </a:p>
        </p:txBody>
      </p:sp>
      <p:pic>
        <p:nvPicPr>
          <p:cNvPr id="135" name="Google Shape;135;p21">
            <a:hlinkClick r:id="rId3"/>
          </p:cNvPr>
          <p:cNvPicPr preferRelativeResize="0"/>
          <p:nvPr/>
        </p:nvPicPr>
        <p:blipFill>
          <a:blip r:embed="rId4">
            <a:alphaModFix/>
          </a:blip>
          <a:stretch>
            <a:fillRect/>
          </a:stretch>
        </p:blipFill>
        <p:spPr>
          <a:xfrm>
            <a:off x="50" y="22165"/>
            <a:ext cx="9143999" cy="509916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2"/>
          <p:cNvSpPr txBox="1">
            <a:spLocks noGrp="1"/>
          </p:cNvSpPr>
          <p:nvPr>
            <p:ph type="title"/>
          </p:nvPr>
        </p:nvSpPr>
        <p:spPr>
          <a:xfrm>
            <a:off x="415090" y="273844"/>
            <a:ext cx="8313900" cy="994200"/>
          </a:xfrm>
          <a:prstGeom prst="rect">
            <a:avLst/>
          </a:prstGeom>
        </p:spPr>
        <p:txBody>
          <a:bodyPr spcFirstLastPara="1" wrap="square" lIns="0" tIns="34275" rIns="68575" bIns="34275" anchor="ctr" anchorCtr="0">
            <a:normAutofit/>
          </a:bodyPr>
          <a:lstStyle/>
          <a:p>
            <a:pPr marL="0" lvl="0" indent="0" algn="ctr" rtl="0">
              <a:spcBef>
                <a:spcPts val="0"/>
              </a:spcBef>
              <a:spcAft>
                <a:spcPts val="0"/>
              </a:spcAft>
              <a:buNone/>
            </a:pPr>
            <a:r>
              <a:rPr lang="en"/>
              <a:t>In addition</a:t>
            </a:r>
            <a:endParaRPr/>
          </a:p>
        </p:txBody>
      </p:sp>
      <p:sp>
        <p:nvSpPr>
          <p:cNvPr id="141" name="Google Shape;141;p22"/>
          <p:cNvSpPr txBox="1">
            <a:spLocks noGrp="1"/>
          </p:cNvSpPr>
          <p:nvPr>
            <p:ph type="body" idx="1"/>
          </p:nvPr>
        </p:nvSpPr>
        <p:spPr>
          <a:xfrm>
            <a:off x="415090" y="1369219"/>
            <a:ext cx="8313900" cy="3263400"/>
          </a:xfrm>
          <a:prstGeom prst="rect">
            <a:avLst/>
          </a:prstGeom>
        </p:spPr>
        <p:txBody>
          <a:bodyPr spcFirstLastPara="1" wrap="square" lIns="0" tIns="34275" rIns="68575" bIns="34275" anchor="t" anchorCtr="0">
            <a:normAutofit/>
          </a:bodyPr>
          <a:lstStyle/>
          <a:p>
            <a:pPr marL="0" lvl="0" indent="0" algn="l" rtl="0">
              <a:spcBef>
                <a:spcPts val="800"/>
              </a:spcBef>
              <a:spcAft>
                <a:spcPts val="0"/>
              </a:spcAft>
              <a:buNone/>
            </a:pPr>
            <a:r>
              <a:rPr lang="en"/>
              <a:t>Feature film on Quantum Computing by the Director of Particle Fever Mark Levinson</a:t>
            </a:r>
            <a:endParaRPr/>
          </a:p>
        </p:txBody>
      </p:sp>
      <p:sp>
        <p:nvSpPr>
          <p:cNvPr id="142" name="Google Shape;142;p22"/>
          <p:cNvSpPr txBox="1">
            <a:spLocks noGrp="1"/>
          </p:cNvSpPr>
          <p:nvPr>
            <p:ph type="sldNum" idx="12"/>
          </p:nvPr>
        </p:nvSpPr>
        <p:spPr>
          <a:xfrm>
            <a:off x="8346908" y="4793580"/>
            <a:ext cx="381900" cy="273900"/>
          </a:xfrm>
          <a:prstGeom prst="rect">
            <a:avLst/>
          </a:prstGeom>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7</a:t>
            </a:fld>
            <a:endParaRPr/>
          </a:p>
        </p:txBody>
      </p:sp>
      <p:pic>
        <p:nvPicPr>
          <p:cNvPr id="143" name="Google Shape;143;p22"/>
          <p:cNvPicPr preferRelativeResize="0"/>
          <p:nvPr/>
        </p:nvPicPr>
        <p:blipFill>
          <a:blip r:embed="rId3">
            <a:alphaModFix/>
          </a:blip>
          <a:stretch>
            <a:fillRect/>
          </a:stretch>
        </p:blipFill>
        <p:spPr>
          <a:xfrm>
            <a:off x="2216275" y="1770700"/>
            <a:ext cx="4711450" cy="302287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3"/>
          <p:cNvSpPr txBox="1">
            <a:spLocks noGrp="1"/>
          </p:cNvSpPr>
          <p:nvPr>
            <p:ph type="title"/>
          </p:nvPr>
        </p:nvSpPr>
        <p:spPr>
          <a:xfrm>
            <a:off x="415090" y="273844"/>
            <a:ext cx="8313900" cy="994200"/>
          </a:xfrm>
          <a:prstGeom prst="rect">
            <a:avLst/>
          </a:prstGeom>
        </p:spPr>
        <p:txBody>
          <a:bodyPr spcFirstLastPara="1" wrap="square" lIns="0" tIns="34275" rIns="68575" bIns="34275" anchor="ctr" anchorCtr="0">
            <a:normAutofit/>
          </a:bodyPr>
          <a:lstStyle/>
          <a:p>
            <a:pPr marL="0" lvl="0" indent="0" algn="ctr" rtl="0">
              <a:spcBef>
                <a:spcPts val="0"/>
              </a:spcBef>
              <a:spcAft>
                <a:spcPts val="0"/>
              </a:spcAft>
              <a:buNone/>
            </a:pPr>
            <a:r>
              <a:rPr lang="en"/>
              <a:t>4.Forum Topics</a:t>
            </a:r>
            <a:endParaRPr/>
          </a:p>
        </p:txBody>
      </p:sp>
      <p:sp>
        <p:nvSpPr>
          <p:cNvPr id="149" name="Google Shape;149;p23"/>
          <p:cNvSpPr txBox="1">
            <a:spLocks noGrp="1"/>
          </p:cNvSpPr>
          <p:nvPr>
            <p:ph type="body" idx="1"/>
          </p:nvPr>
        </p:nvSpPr>
        <p:spPr>
          <a:xfrm>
            <a:off x="415090" y="1369219"/>
            <a:ext cx="8313900" cy="3263400"/>
          </a:xfrm>
          <a:prstGeom prst="rect">
            <a:avLst/>
          </a:prstGeom>
        </p:spPr>
        <p:txBody>
          <a:bodyPr spcFirstLastPara="1" wrap="square" lIns="0" tIns="34275" rIns="68575" bIns="34275" anchor="t" anchorCtr="0">
            <a:normAutofit fontScale="92500" lnSpcReduction="10000"/>
          </a:bodyPr>
          <a:lstStyle/>
          <a:p>
            <a:pPr marL="0" lvl="0" indent="0" algn="l" rtl="0">
              <a:lnSpc>
                <a:spcPct val="115000"/>
              </a:lnSpc>
              <a:spcBef>
                <a:spcPts val="1200"/>
              </a:spcBef>
              <a:spcAft>
                <a:spcPts val="0"/>
              </a:spcAft>
              <a:buNone/>
            </a:pPr>
            <a:r>
              <a:rPr lang="en" sz="1000">
                <a:solidFill>
                  <a:srgbClr val="000000"/>
                </a:solidFill>
                <a:latin typeface="Helvetica Neue"/>
                <a:ea typeface="Helvetica Neue"/>
                <a:cs typeface="Helvetica Neue"/>
                <a:sym typeface="Helvetica Neue"/>
              </a:rPr>
              <a:t>1 - Interpreting Reality -  How will the coming quantum revolution change our understanding of reality? (physicists + philosopher)  - </a:t>
            </a:r>
            <a:r>
              <a:rPr lang="en" sz="1000" u="sng">
                <a:solidFill>
                  <a:schemeClr val="hlink"/>
                </a:solidFill>
                <a:latin typeface="Helvetica Neue"/>
                <a:ea typeface="Helvetica Neue"/>
                <a:cs typeface="Helvetica Neue"/>
                <a:sym typeface="Helvetica Neue"/>
                <a:hlinkClick r:id="rId3"/>
              </a:rPr>
              <a:t>Beatrix Hiiesmayr</a:t>
            </a:r>
            <a:r>
              <a:rPr lang="en" sz="1000">
                <a:solidFill>
                  <a:schemeClr val="accent2"/>
                </a:solidFill>
                <a:latin typeface="Helvetica Neue"/>
                <a:ea typeface="Helvetica Neue"/>
                <a:cs typeface="Helvetica Neue"/>
                <a:sym typeface="Helvetica Neue"/>
              </a:rPr>
              <a:t> AND  </a:t>
            </a:r>
            <a:r>
              <a:rPr lang="en" sz="1000" u="sng">
                <a:solidFill>
                  <a:schemeClr val="hlink"/>
                </a:solidFill>
                <a:latin typeface="Helvetica Neue"/>
                <a:ea typeface="Helvetica Neue"/>
                <a:cs typeface="Helvetica Neue"/>
                <a:sym typeface="Helvetica Neue"/>
                <a:hlinkClick r:id="rId4"/>
              </a:rPr>
              <a:t>Angelo Basi</a:t>
            </a:r>
            <a:r>
              <a:rPr lang="en" sz="1000">
                <a:solidFill>
                  <a:schemeClr val="accent2"/>
                </a:solidFill>
                <a:latin typeface="Helvetica Neue"/>
                <a:ea typeface="Helvetica Neue"/>
                <a:cs typeface="Helvetica Neue"/>
                <a:sym typeface="Helvetica Neue"/>
              </a:rPr>
              <a:t> </a:t>
            </a:r>
            <a:endParaRPr sz="1000">
              <a:solidFill>
                <a:schemeClr val="accent2"/>
              </a:solidFill>
              <a:latin typeface="Helvetica Neue"/>
              <a:ea typeface="Helvetica Neue"/>
              <a:cs typeface="Helvetica Neue"/>
              <a:sym typeface="Helvetica Neue"/>
            </a:endParaRPr>
          </a:p>
          <a:p>
            <a:pPr marL="0" lvl="0" indent="0" algn="l" rtl="0">
              <a:lnSpc>
                <a:spcPct val="115000"/>
              </a:lnSpc>
              <a:spcBef>
                <a:spcPts val="1200"/>
              </a:spcBef>
              <a:spcAft>
                <a:spcPts val="0"/>
              </a:spcAft>
              <a:buNone/>
            </a:pPr>
            <a:r>
              <a:rPr lang="en" sz="1000">
                <a:solidFill>
                  <a:srgbClr val="000000"/>
                </a:solidFill>
                <a:latin typeface="Helvetica Neue"/>
                <a:ea typeface="Helvetica Neue"/>
                <a:cs typeface="Helvetica Neue"/>
                <a:sym typeface="Helvetica Neue"/>
              </a:rPr>
              <a:t>2 - Sharing Quantum - How do we ensure global knowledge sharing amongst researchers?  -</a:t>
            </a:r>
            <a:r>
              <a:rPr lang="en" sz="1000">
                <a:solidFill>
                  <a:schemeClr val="accent2"/>
                </a:solidFill>
                <a:latin typeface="Helvetica Neue"/>
                <a:ea typeface="Helvetica Neue"/>
                <a:cs typeface="Helvetica Neue"/>
                <a:sym typeface="Helvetica Neue"/>
              </a:rPr>
              <a:t>  </a:t>
            </a:r>
            <a:r>
              <a:rPr lang="en" sz="1000" u="sng">
                <a:solidFill>
                  <a:schemeClr val="hlink"/>
                </a:solidFill>
                <a:latin typeface="Helvetica Neue"/>
                <a:ea typeface="Helvetica Neue"/>
                <a:cs typeface="Helvetica Neue"/>
                <a:sym typeface="Helvetica Neue"/>
                <a:hlinkClick r:id="rId5"/>
              </a:rPr>
              <a:t>Tatjana Wilk, general manager of the Munich Centre for Quantum Science and Technology</a:t>
            </a:r>
            <a:r>
              <a:rPr lang="en" sz="1000">
                <a:solidFill>
                  <a:schemeClr val="accent2"/>
                </a:solidFill>
                <a:latin typeface="Helvetica Neue"/>
                <a:ea typeface="Helvetica Neue"/>
                <a:cs typeface="Helvetica Neue"/>
                <a:sym typeface="Helvetica Neue"/>
              </a:rPr>
              <a:t> AND</a:t>
            </a:r>
            <a:r>
              <a:rPr lang="en" sz="1000" u="sng">
                <a:solidFill>
                  <a:schemeClr val="hlink"/>
                </a:solidFill>
                <a:latin typeface="Helvetica Neue"/>
                <a:ea typeface="Helvetica Neue"/>
                <a:cs typeface="Helvetica Neue"/>
                <a:sym typeface="Helvetica Neue"/>
                <a:hlinkClick r:id="rId6"/>
              </a:rPr>
              <a:t> Heike Riel IBM Fellow, Senior Executive IBM Quantum Research Europe, IBM Research - Grow the Quantum Computing Ecosystem</a:t>
            </a:r>
            <a:endParaRPr sz="1000">
              <a:solidFill>
                <a:schemeClr val="accent2"/>
              </a:solidFill>
              <a:latin typeface="Helvetica Neue"/>
              <a:ea typeface="Helvetica Neue"/>
              <a:cs typeface="Helvetica Neue"/>
              <a:sym typeface="Helvetica Neue"/>
            </a:endParaRPr>
          </a:p>
          <a:p>
            <a:pPr marL="0" lvl="0" indent="0" algn="l" rtl="0">
              <a:lnSpc>
                <a:spcPct val="115000"/>
              </a:lnSpc>
              <a:spcBef>
                <a:spcPts val="1200"/>
              </a:spcBef>
              <a:spcAft>
                <a:spcPts val="0"/>
              </a:spcAft>
              <a:buNone/>
            </a:pPr>
            <a:r>
              <a:rPr lang="en" sz="1000">
                <a:solidFill>
                  <a:srgbClr val="000000"/>
                </a:solidFill>
                <a:latin typeface="Helvetica Neue"/>
                <a:ea typeface="Helvetica Neue"/>
                <a:cs typeface="Helvetica Neue"/>
                <a:sym typeface="Helvetica Neue"/>
              </a:rPr>
              <a:t>3 - Opening Quantum - How do we ensure that users have fair access to knowledge and technology in a shared and open way? -</a:t>
            </a:r>
            <a:r>
              <a:rPr lang="en" sz="1000" u="sng">
                <a:solidFill>
                  <a:schemeClr val="hlink"/>
                </a:solidFill>
                <a:latin typeface="Helvetica Neue"/>
                <a:ea typeface="Helvetica Neue"/>
                <a:cs typeface="Helvetica Neue"/>
                <a:sym typeface="Helvetica Neue"/>
                <a:hlinkClick r:id="rId7"/>
              </a:rPr>
              <a:t> Arunima Sarkar Thematic Lead WEF – Quantum TechnologiesCenter for the Fourth Industrial Revolution</a:t>
            </a:r>
            <a:r>
              <a:rPr lang="en" sz="1000">
                <a:solidFill>
                  <a:schemeClr val="accent2"/>
                </a:solidFill>
                <a:latin typeface="Helvetica Neue"/>
                <a:ea typeface="Helvetica Neue"/>
                <a:cs typeface="Helvetica Neue"/>
                <a:sym typeface="Helvetica Neue"/>
              </a:rPr>
              <a:t> AND ?</a:t>
            </a:r>
            <a:endParaRPr sz="1000">
              <a:solidFill>
                <a:schemeClr val="accent2"/>
              </a:solidFill>
              <a:latin typeface="Helvetica Neue"/>
              <a:ea typeface="Helvetica Neue"/>
              <a:cs typeface="Helvetica Neue"/>
              <a:sym typeface="Helvetica Neue"/>
            </a:endParaRPr>
          </a:p>
          <a:p>
            <a:pPr marL="0" lvl="0" indent="0" algn="l" rtl="0">
              <a:lnSpc>
                <a:spcPct val="115000"/>
              </a:lnSpc>
              <a:spcBef>
                <a:spcPts val="1200"/>
              </a:spcBef>
              <a:spcAft>
                <a:spcPts val="0"/>
              </a:spcAft>
              <a:buNone/>
            </a:pPr>
            <a:r>
              <a:rPr lang="en" sz="1000">
                <a:solidFill>
                  <a:srgbClr val="000000"/>
                </a:solidFill>
                <a:latin typeface="Helvetica Neue"/>
                <a:ea typeface="Helvetica Neue"/>
                <a:cs typeface="Helvetica Neue"/>
                <a:sym typeface="Helvetica Neue"/>
              </a:rPr>
              <a:t>4- Changing the game - The first true quantum computer might bestow geopolitical advantage. What frameworks need to be put into place to avoid global supremacy? - </a:t>
            </a:r>
            <a:r>
              <a:rPr lang="en" sz="1000" u="sng">
                <a:solidFill>
                  <a:schemeClr val="hlink"/>
                </a:solidFill>
                <a:latin typeface="Helvetica Neue"/>
                <a:ea typeface="Helvetica Neue"/>
                <a:cs typeface="Helvetica Neue"/>
                <a:sym typeface="Helvetica Neue"/>
                <a:hlinkClick r:id="rId8"/>
              </a:rPr>
              <a:t>Jake Taylor</a:t>
            </a:r>
            <a:r>
              <a:rPr lang="en" sz="1000">
                <a:solidFill>
                  <a:schemeClr val="accent2"/>
                </a:solidFill>
                <a:latin typeface="Helvetica Neue"/>
                <a:ea typeface="Helvetica Neue"/>
                <a:cs typeface="Helvetica Neue"/>
                <a:sym typeface="Helvetica Neue"/>
              </a:rPr>
              <a:t> or </a:t>
            </a:r>
            <a:r>
              <a:rPr lang="en" sz="1000" u="sng">
                <a:solidFill>
                  <a:schemeClr val="hlink"/>
                </a:solidFill>
                <a:latin typeface="Helvetica Neue"/>
                <a:ea typeface="Helvetica Neue"/>
                <a:cs typeface="Helvetica Neue"/>
                <a:sym typeface="Helvetica Neue"/>
                <a:hlinkClick r:id="rId9"/>
              </a:rPr>
              <a:t>Corey Stambaugh - US National Quantum Initiative </a:t>
            </a:r>
            <a:r>
              <a:rPr lang="en" sz="1000">
                <a:solidFill>
                  <a:schemeClr val="accent2"/>
                </a:solidFill>
                <a:latin typeface="Helvetica Neue"/>
                <a:ea typeface="Helvetica Neue"/>
                <a:cs typeface="Helvetica Neue"/>
                <a:sym typeface="Helvetica Neue"/>
              </a:rPr>
              <a:t>AND </a:t>
            </a:r>
            <a:r>
              <a:rPr lang="en" sz="1000" u="sng">
                <a:solidFill>
                  <a:schemeClr val="hlink"/>
                </a:solidFill>
                <a:latin typeface="Helvetica Neue"/>
                <a:ea typeface="Helvetica Neue"/>
                <a:cs typeface="Helvetica Neue"/>
                <a:sym typeface="Helvetica Neue"/>
                <a:hlinkClick r:id="rId10"/>
              </a:rPr>
              <a:t>Reeke Heijman-te Paske from Quantum Delta NL</a:t>
            </a:r>
            <a:endParaRPr sz="1000">
              <a:solidFill>
                <a:schemeClr val="accent2"/>
              </a:solidFill>
              <a:latin typeface="Helvetica Neue"/>
              <a:ea typeface="Helvetica Neue"/>
              <a:cs typeface="Helvetica Neue"/>
              <a:sym typeface="Helvetica Neue"/>
            </a:endParaRPr>
          </a:p>
          <a:p>
            <a:pPr marL="0" lvl="0" indent="0" algn="l" rtl="0">
              <a:lnSpc>
                <a:spcPct val="115000"/>
              </a:lnSpc>
              <a:spcBef>
                <a:spcPts val="1200"/>
              </a:spcBef>
              <a:spcAft>
                <a:spcPts val="0"/>
              </a:spcAft>
              <a:buNone/>
            </a:pPr>
            <a:r>
              <a:rPr lang="en" sz="1000">
                <a:solidFill>
                  <a:srgbClr val="000000"/>
                </a:solidFill>
                <a:latin typeface="Helvetica Neue"/>
                <a:ea typeface="Helvetica Neue"/>
                <a:cs typeface="Helvetica Neue"/>
                <a:sym typeface="Helvetica Neue"/>
              </a:rPr>
              <a:t>5 - Sensing Quantum - Quantum sensors have the potential to reduce the costs of high-tech apparatus, especially linked to health. How these applications might change our lives? How do we ensure the new tools will be used towards democratisation rather than risk increasing the societal divide?  (ESA, Earth Observation community) - </a:t>
            </a:r>
            <a:r>
              <a:rPr lang="en" sz="1000" u="sng">
                <a:solidFill>
                  <a:schemeClr val="hlink"/>
                </a:solidFill>
                <a:latin typeface="Helvetica Neue"/>
                <a:ea typeface="Helvetica Neue"/>
                <a:cs typeface="Helvetica Neue"/>
                <a:sym typeface="Helvetica Neue"/>
                <a:hlinkClick r:id="rId11"/>
              </a:rPr>
              <a:t>Tanja Mehlstäubler</a:t>
            </a:r>
            <a:r>
              <a:rPr lang="en" sz="1000">
                <a:solidFill>
                  <a:srgbClr val="000000"/>
                </a:solidFill>
                <a:latin typeface="Helvetica Neue"/>
                <a:ea typeface="Helvetica Neue"/>
                <a:cs typeface="Helvetica Neue"/>
                <a:sym typeface="Helvetica Neue"/>
              </a:rPr>
              <a:t> </a:t>
            </a:r>
            <a:r>
              <a:rPr lang="en" sz="1000">
                <a:solidFill>
                  <a:schemeClr val="accent2"/>
                </a:solidFill>
                <a:latin typeface="Helvetica Neue"/>
                <a:ea typeface="Helvetica Neue"/>
                <a:cs typeface="Helvetica Neue"/>
                <a:sym typeface="Helvetica Neue"/>
              </a:rPr>
              <a:t>and/or  </a:t>
            </a:r>
            <a:r>
              <a:rPr lang="en" sz="1000" u="sng">
                <a:solidFill>
                  <a:schemeClr val="hlink"/>
                </a:solidFill>
                <a:latin typeface="Helvetica Neue"/>
                <a:ea typeface="Helvetica Neue"/>
                <a:cs typeface="Helvetica Neue"/>
                <a:sym typeface="Helvetica Neue"/>
                <a:hlinkClick r:id="rId12"/>
              </a:rPr>
              <a:t>Nancy Paul - Laboratoire Kastler Brossel in Paris</a:t>
            </a:r>
            <a:r>
              <a:rPr lang="en" sz="1000">
                <a:solidFill>
                  <a:schemeClr val="accent2"/>
                </a:solidFill>
                <a:latin typeface="Helvetica Neue"/>
                <a:ea typeface="Helvetica Neue"/>
                <a:cs typeface="Helvetica Neue"/>
                <a:sym typeface="Helvetica Neue"/>
              </a:rPr>
              <a:t> and/or </a:t>
            </a:r>
            <a:r>
              <a:rPr lang="en" sz="1000" u="sng">
                <a:solidFill>
                  <a:schemeClr val="hlink"/>
                </a:solidFill>
                <a:latin typeface="Helvetica Neue"/>
                <a:ea typeface="Helvetica Neue"/>
                <a:cs typeface="Helvetica Neue"/>
                <a:sym typeface="Helvetica Neue"/>
                <a:hlinkClick r:id="rId13"/>
              </a:rPr>
              <a:t>Yonit Hochberg - Racah Institute of Physics, Hebrew University of Jerusalem - Nir Davidso</a:t>
            </a:r>
            <a:r>
              <a:rPr lang="en" sz="1000" u="sng">
                <a:solidFill>
                  <a:schemeClr val="hlink"/>
                </a:solidFill>
                <a:latin typeface="Helvetica Neue"/>
                <a:ea typeface="Helvetica Neue"/>
                <a:cs typeface="Helvetica Neue"/>
                <a:sym typeface="Helvetica Neue"/>
                <a:hlinkClick r:id="rId13"/>
              </a:rPr>
              <a:t>n</a:t>
            </a:r>
            <a:endParaRPr sz="1000">
              <a:solidFill>
                <a:schemeClr val="accent2"/>
              </a:solidFill>
              <a:latin typeface="Helvetica Neue"/>
              <a:ea typeface="Helvetica Neue"/>
              <a:cs typeface="Helvetica Neue"/>
              <a:sym typeface="Helvetica Neue"/>
            </a:endParaRPr>
          </a:p>
          <a:p>
            <a:pPr marL="0" lvl="0" indent="0" algn="l" rtl="0">
              <a:lnSpc>
                <a:spcPct val="115000"/>
              </a:lnSpc>
              <a:spcBef>
                <a:spcPts val="1200"/>
              </a:spcBef>
              <a:spcAft>
                <a:spcPts val="1200"/>
              </a:spcAft>
              <a:buNone/>
            </a:pPr>
            <a:r>
              <a:rPr lang="en" sz="1000">
                <a:solidFill>
                  <a:srgbClr val="000000"/>
                </a:solidFill>
                <a:latin typeface="Helvetica Neue"/>
                <a:ea typeface="Helvetica Neue"/>
                <a:cs typeface="Helvetica Neue"/>
                <a:sym typeface="Helvetica Neue"/>
              </a:rPr>
              <a:t>6 - Shaking-up Structures - How will quantum computing shake up existing structures in research (small vs. large groups), industry, geopolitics (think a small country with first quantum supremacy)? How will allow us to ask a question in a new way allowing to leapfrog to a new understanding -</a:t>
            </a:r>
            <a:r>
              <a:rPr lang="en" sz="1000">
                <a:solidFill>
                  <a:schemeClr val="accent2"/>
                </a:solidFill>
                <a:latin typeface="Helvetica Neue"/>
                <a:ea typeface="Helvetica Neue"/>
                <a:cs typeface="Helvetica Neue"/>
                <a:sym typeface="Helvetica Neue"/>
              </a:rPr>
              <a:t> </a:t>
            </a:r>
            <a:r>
              <a:rPr lang="en" sz="1000" u="sng">
                <a:solidFill>
                  <a:schemeClr val="hlink"/>
                </a:solidFill>
                <a:latin typeface="Helvetica Neue"/>
                <a:ea typeface="Helvetica Neue"/>
                <a:cs typeface="Helvetica Neue"/>
                <a:sym typeface="Helvetica Neue"/>
                <a:hlinkClick r:id="rId14"/>
              </a:rPr>
              <a:t>Antoine Georges, Ph.D. Director, Center for Computational Quantum Physics, Flatiron Institute - Simons Foundations</a:t>
            </a:r>
            <a:r>
              <a:rPr lang="en" sz="1000">
                <a:solidFill>
                  <a:schemeClr val="accent2"/>
                </a:solidFill>
                <a:latin typeface="Helvetica Neue"/>
                <a:ea typeface="Helvetica Neue"/>
                <a:cs typeface="Helvetica Neue"/>
                <a:sym typeface="Helvetica Neue"/>
              </a:rPr>
              <a:t> AND </a:t>
            </a:r>
            <a:r>
              <a:rPr lang="en" sz="1000" u="sng">
                <a:solidFill>
                  <a:schemeClr val="hlink"/>
                </a:solidFill>
                <a:latin typeface="Helvetica Neue"/>
                <a:ea typeface="Helvetica Neue"/>
                <a:cs typeface="Helvetica Neue"/>
                <a:sym typeface="Helvetica Neue"/>
                <a:hlinkClick r:id="rId15"/>
              </a:rPr>
              <a:t>Jim Mainard - XPrize</a:t>
            </a:r>
            <a:endParaRPr sz="1000">
              <a:solidFill>
                <a:srgbClr val="FF0000"/>
              </a:solidFill>
              <a:latin typeface="Helvetica Neue"/>
              <a:ea typeface="Helvetica Neue"/>
              <a:cs typeface="Helvetica Neue"/>
              <a:sym typeface="Helvetica Neue"/>
            </a:endParaRPr>
          </a:p>
        </p:txBody>
      </p:sp>
      <p:sp>
        <p:nvSpPr>
          <p:cNvPr id="150" name="Google Shape;150;p23"/>
          <p:cNvSpPr txBox="1">
            <a:spLocks noGrp="1"/>
          </p:cNvSpPr>
          <p:nvPr>
            <p:ph type="sldNum" idx="12"/>
          </p:nvPr>
        </p:nvSpPr>
        <p:spPr>
          <a:xfrm>
            <a:off x="8346908" y="4793580"/>
            <a:ext cx="381900" cy="2739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4"/>
          <p:cNvSpPr txBox="1">
            <a:spLocks noGrp="1"/>
          </p:cNvSpPr>
          <p:nvPr>
            <p:ph type="title"/>
          </p:nvPr>
        </p:nvSpPr>
        <p:spPr>
          <a:xfrm>
            <a:off x="415090" y="273844"/>
            <a:ext cx="8313900" cy="994200"/>
          </a:xfrm>
          <a:prstGeom prst="rect">
            <a:avLst/>
          </a:prstGeom>
        </p:spPr>
        <p:txBody>
          <a:bodyPr spcFirstLastPara="1" wrap="square" lIns="0" tIns="34275" rIns="68575" bIns="34275" anchor="ctr" anchorCtr="0">
            <a:normAutofit/>
          </a:bodyPr>
          <a:lstStyle/>
          <a:p>
            <a:pPr marL="0" lvl="0" indent="0" algn="ctr" rtl="0">
              <a:spcBef>
                <a:spcPts val="0"/>
              </a:spcBef>
              <a:spcAft>
                <a:spcPts val="0"/>
              </a:spcAft>
              <a:buNone/>
            </a:pPr>
            <a:r>
              <a:rPr lang="en">
                <a:solidFill>
                  <a:schemeClr val="dk1"/>
                </a:solidFill>
              </a:rPr>
              <a:t>5. Forum Co-conveners</a:t>
            </a:r>
            <a:endParaRPr/>
          </a:p>
        </p:txBody>
      </p:sp>
      <p:sp>
        <p:nvSpPr>
          <p:cNvPr id="156" name="Google Shape;156;p24"/>
          <p:cNvSpPr txBox="1">
            <a:spLocks noGrp="1"/>
          </p:cNvSpPr>
          <p:nvPr>
            <p:ph type="body" idx="1"/>
          </p:nvPr>
        </p:nvSpPr>
        <p:spPr>
          <a:xfrm>
            <a:off x="415090" y="1369219"/>
            <a:ext cx="8313900" cy="3263400"/>
          </a:xfrm>
          <a:prstGeom prst="rect">
            <a:avLst/>
          </a:prstGeom>
        </p:spPr>
        <p:txBody>
          <a:bodyPr spcFirstLastPara="1" wrap="square" lIns="0" tIns="34275" rIns="68575" bIns="34275" anchor="t" anchorCtr="0">
            <a:normAutofit/>
          </a:bodyPr>
          <a:lstStyle/>
          <a:p>
            <a:pPr marL="0" lvl="0" indent="0" algn="l" rtl="0">
              <a:lnSpc>
                <a:spcPct val="115000"/>
              </a:lnSpc>
              <a:spcBef>
                <a:spcPts val="800"/>
              </a:spcBef>
              <a:spcAft>
                <a:spcPts val="0"/>
              </a:spcAft>
              <a:buNone/>
            </a:pPr>
            <a:r>
              <a:rPr lang="en" sz="1800"/>
              <a:t>Instead of having participants be selected by us, we will aim to have a couple of organisations co-convening each topic. At least one topic should have the involvement of one person from the CERN community </a:t>
            </a:r>
            <a:endParaRPr sz="1100">
              <a:solidFill>
                <a:srgbClr val="000000"/>
              </a:solidFill>
            </a:endParaRPr>
          </a:p>
          <a:p>
            <a:pPr marL="0" marR="60325" lvl="0" indent="0" algn="just" rtl="0">
              <a:lnSpc>
                <a:spcPct val="100000"/>
              </a:lnSpc>
              <a:spcBef>
                <a:spcPts val="0"/>
              </a:spcBef>
              <a:spcAft>
                <a:spcPts val="0"/>
              </a:spcAft>
              <a:buNone/>
            </a:pPr>
            <a:endParaRPr sz="1100">
              <a:solidFill>
                <a:srgbClr val="000000"/>
              </a:solidFill>
            </a:endParaRPr>
          </a:p>
          <a:p>
            <a:pPr marL="457200" marR="60325" lvl="0" indent="-330200" algn="just" rtl="0">
              <a:lnSpc>
                <a:spcPct val="100000"/>
              </a:lnSpc>
              <a:spcBef>
                <a:spcPts val="0"/>
              </a:spcBef>
              <a:spcAft>
                <a:spcPts val="0"/>
              </a:spcAft>
              <a:buClr>
                <a:srgbClr val="000000"/>
              </a:buClr>
              <a:buSzPts val="1600"/>
              <a:buChar char="-"/>
            </a:pPr>
            <a:r>
              <a:rPr lang="en" sz="1600">
                <a:solidFill>
                  <a:srgbClr val="000000"/>
                </a:solidFill>
              </a:rPr>
              <a:t>2 institutions per topic</a:t>
            </a:r>
            <a:endParaRPr sz="1600">
              <a:solidFill>
                <a:srgbClr val="000000"/>
              </a:solidFill>
            </a:endParaRPr>
          </a:p>
          <a:p>
            <a:pPr marL="457200" marR="60325" lvl="0" indent="-330200" algn="just" rtl="0">
              <a:lnSpc>
                <a:spcPct val="100000"/>
              </a:lnSpc>
              <a:spcBef>
                <a:spcPts val="0"/>
              </a:spcBef>
              <a:spcAft>
                <a:spcPts val="0"/>
              </a:spcAft>
              <a:buClr>
                <a:srgbClr val="000000"/>
              </a:buClr>
              <a:buSzPts val="1600"/>
              <a:buChar char="-"/>
            </a:pPr>
            <a:r>
              <a:rPr lang="en" sz="1600">
                <a:solidFill>
                  <a:srgbClr val="000000"/>
                </a:solidFill>
              </a:rPr>
              <a:t>10 names proposed by each - passed through committee</a:t>
            </a:r>
            <a:endParaRPr sz="1600">
              <a:solidFill>
                <a:srgbClr val="000000"/>
              </a:solidFill>
            </a:endParaRPr>
          </a:p>
          <a:p>
            <a:pPr marL="457200" marR="60325" lvl="0" indent="-330200" algn="just" rtl="0">
              <a:lnSpc>
                <a:spcPct val="100000"/>
              </a:lnSpc>
              <a:spcBef>
                <a:spcPts val="0"/>
              </a:spcBef>
              <a:spcAft>
                <a:spcPts val="0"/>
              </a:spcAft>
              <a:buClr>
                <a:srgbClr val="000000"/>
              </a:buClr>
              <a:buSzPts val="1600"/>
              <a:buChar char="-"/>
            </a:pPr>
            <a:r>
              <a:rPr lang="en" sz="1600">
                <a:solidFill>
                  <a:srgbClr val="000000"/>
                </a:solidFill>
              </a:rPr>
              <a:t>CERN invites 5 </a:t>
            </a:r>
            <a:endParaRPr sz="1600">
              <a:solidFill>
                <a:srgbClr val="000000"/>
              </a:solidFill>
            </a:endParaRPr>
          </a:p>
          <a:p>
            <a:pPr marL="457200" marR="60325" lvl="0" indent="-330200" algn="just" rtl="0">
              <a:lnSpc>
                <a:spcPct val="100000"/>
              </a:lnSpc>
              <a:spcBef>
                <a:spcPts val="0"/>
              </a:spcBef>
              <a:spcAft>
                <a:spcPts val="0"/>
              </a:spcAft>
              <a:buClr>
                <a:srgbClr val="000000"/>
              </a:buClr>
              <a:buSzPts val="1600"/>
              <a:buChar char="-"/>
            </a:pPr>
            <a:r>
              <a:rPr lang="en" sz="1600">
                <a:solidFill>
                  <a:srgbClr val="000000"/>
                </a:solidFill>
              </a:rPr>
              <a:t>Attention to diversity and openness to format</a:t>
            </a:r>
            <a:endParaRPr/>
          </a:p>
        </p:txBody>
      </p:sp>
      <p:sp>
        <p:nvSpPr>
          <p:cNvPr id="157" name="Google Shape;157;p24"/>
          <p:cNvSpPr txBox="1">
            <a:spLocks noGrp="1"/>
          </p:cNvSpPr>
          <p:nvPr>
            <p:ph type="sldNum" idx="12"/>
          </p:nvPr>
        </p:nvSpPr>
        <p:spPr>
          <a:xfrm>
            <a:off x="8346908" y="4793580"/>
            <a:ext cx="381900" cy="273900"/>
          </a:xfrm>
          <a:prstGeom prst="rect">
            <a:avLst/>
          </a:prstGeom>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Office Theme">
  <a:themeElements>
    <a:clrScheme name="SPARKS">
      <a:dk1>
        <a:srgbClr val="230050"/>
      </a:dk1>
      <a:lt1>
        <a:srgbClr val="FFFFFF"/>
      </a:lt1>
      <a:dk2>
        <a:srgbClr val="230050"/>
      </a:dk2>
      <a:lt2>
        <a:srgbClr val="E7E6E6"/>
      </a:lt2>
      <a:accent1>
        <a:srgbClr val="230050"/>
      </a:accent1>
      <a:accent2>
        <a:srgbClr val="FF304F"/>
      </a:accent2>
      <a:accent3>
        <a:srgbClr val="1C38C6"/>
      </a:accent3>
      <a:accent4>
        <a:srgbClr val="118DF0"/>
      </a:accent4>
      <a:accent5>
        <a:srgbClr val="C1C1C4"/>
      </a:accent5>
      <a:accent6>
        <a:srgbClr val="323232"/>
      </a:accent6>
      <a:hlink>
        <a:srgbClr val="1C38C6"/>
      </a:hlink>
      <a:folHlink>
        <a:srgbClr val="118D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1310</Words>
  <Application>Microsoft Macintosh PowerPoint</Application>
  <PresentationFormat>On-screen Show (16:9)</PresentationFormat>
  <Paragraphs>138</Paragraphs>
  <Slides>13</Slides>
  <Notes>13</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Roboto</vt:lpstr>
      <vt:lpstr>Calibri</vt:lpstr>
      <vt:lpstr>Helvetica Neue</vt:lpstr>
      <vt:lpstr>Arial</vt:lpstr>
      <vt:lpstr>Roboto Medium</vt:lpstr>
      <vt:lpstr>Office Theme</vt:lpstr>
      <vt:lpstr>PowerPoint Presentation</vt:lpstr>
      <vt:lpstr>Agenda meeting 17 Aug 2023</vt:lpstr>
      <vt:lpstr>1. Sparks! Dates and Formats</vt:lpstr>
      <vt:lpstr>2. Launch</vt:lpstr>
      <vt:lpstr>3.Public Event </vt:lpstr>
      <vt:lpstr>https://vimeo.com/479035458</vt:lpstr>
      <vt:lpstr>In addition</vt:lpstr>
      <vt:lpstr>4.Forum Topics</vt:lpstr>
      <vt:lpstr>5. Forum Co-conveners</vt:lpstr>
      <vt:lpstr>6.Follow up previous events</vt:lpstr>
      <vt:lpstr>7. Next</vt:lpstr>
      <vt:lpstr>Project timeline</vt:lpstr>
      <vt:lpstr>6. KPIs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Claudia Marcelloni</cp:lastModifiedBy>
  <cp:revision>1</cp:revision>
  <dcterms:modified xsi:type="dcterms:W3CDTF">2023-08-21T10:44:24Z</dcterms:modified>
</cp:coreProperties>
</file>