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1"/>
  </p:sldMasterIdLst>
  <p:notesMasterIdLst>
    <p:notesMasterId r:id="rId8"/>
  </p:notesMasterIdLst>
  <p:sldIdLst>
    <p:sldId id="256" r:id="rId2"/>
    <p:sldId id="419" r:id="rId3"/>
    <p:sldId id="417" r:id="rId4"/>
    <p:sldId id="418" r:id="rId5"/>
    <p:sldId id="423" r:id="rId6"/>
    <p:sldId id="415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FFFFFF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50" autoAdjust="0"/>
    <p:restoredTop sz="87981" autoAdjust="0"/>
  </p:normalViewPr>
  <p:slideViewPr>
    <p:cSldViewPr snapToGrid="0">
      <p:cViewPr varScale="1">
        <p:scale>
          <a:sx n="52" d="100"/>
          <a:sy n="52" d="100"/>
        </p:scale>
        <p:origin x="1452" y="72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5" d="100"/>
        <a:sy n="6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03.09.2023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50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12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78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40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46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124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es-pfungstadt.de/mint-zentrum.html" TargetMode="External"/><Relationship Id="rId2" Type="http://schemas.openxmlformats.org/officeDocument/2006/relationships/hyperlink" Target="https://www.gsi.de/meet-a-scientis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ml.kit.edu/sciencecamp-physik.php" TargetMode="External"/><Relationship Id="rId2" Type="http://schemas.openxmlformats.org/officeDocument/2006/relationships/hyperlink" Target="http://sciencecollege.d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3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12" Type="http://schemas.openxmlformats.org/officeDocument/2006/relationships/hyperlink" Target="https://www.youtube.com/channel/UCGu7TaLROKw2HZjwujp-fdg" TargetMode="External"/><Relationship Id="rId2" Type="http://schemas.openxmlformats.org/officeDocument/2006/relationships/hyperlink" Target="http://www.teilchenwelt.de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5" Type="http://schemas.openxmlformats.org/officeDocument/2006/relationships/image" Target="../media/image14.png"/><Relationship Id="rId10" Type="http://schemas.openxmlformats.org/officeDocument/2006/relationships/hyperlink" Target="https://www.facebook.com/netzwerkteilchenwelt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hyperlink" Target="https://www.instagram.com/netzwerkteilchenwel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D62FC-32A7-49DC-9379-B8A560EBB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03235" y="2430538"/>
            <a:ext cx="5111320" cy="164630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de-DE" sz="4000" dirty="0" smtClean="0"/>
              <a:t>Netzwerk Teilchenwelt</a:t>
            </a:r>
            <a:br>
              <a:rPr lang="de-DE" sz="4000" dirty="0" smtClean="0"/>
            </a:br>
            <a:r>
              <a:rPr lang="de-DE" sz="2000" b="0" dirty="0" smtClean="0">
                <a:solidFill>
                  <a:srgbClr val="013476"/>
                </a:solidFill>
              </a:rPr>
              <a:t/>
            </a:r>
            <a:br>
              <a:rPr lang="de-DE" sz="2000" b="0" dirty="0" smtClean="0">
                <a:solidFill>
                  <a:srgbClr val="013476"/>
                </a:solidFill>
              </a:rPr>
            </a:br>
            <a:r>
              <a:rPr lang="de-DE" sz="2000" b="0" dirty="0" smtClean="0"/>
              <a:t/>
            </a:r>
            <a:br>
              <a:rPr lang="de-DE" sz="2000" b="0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endParaRPr lang="de-DE" sz="2600" b="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0974AE-58D4-4192-83B1-776C64280A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717" y="3640482"/>
            <a:ext cx="5111320" cy="1096899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3600" b="1" u="sng" dirty="0" smtClean="0"/>
              <a:t>Vernetzung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de-DE" sz="2000" b="1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de-DE" sz="2000" b="1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000" dirty="0" smtClean="0"/>
              <a:t>Standort-Treffen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000" dirty="0" smtClean="0"/>
              <a:t>4./5.9.2023 </a:t>
            </a:r>
            <a:r>
              <a:rPr lang="de-DE" sz="2000" dirty="0" smtClean="0">
                <a:sym typeface="Symbol" panose="05050102010706020507" pitchFamily="18" charset="2"/>
              </a:rPr>
              <a:t> </a:t>
            </a:r>
            <a:r>
              <a:rPr lang="de-DE" sz="2000" dirty="0" smtClean="0"/>
              <a:t>Bonn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960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Umfrage bei den Standort-Kontakten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2800" dirty="0"/>
              <a:t>Wie lassen sich Kontakte zu Schulen und Lehrkräften etablieren?</a:t>
            </a:r>
          </a:p>
          <a:p>
            <a:endParaRPr lang="de-DE" sz="2800" dirty="0" smtClean="0"/>
          </a:p>
          <a:p>
            <a:r>
              <a:rPr lang="de-DE" sz="2800" dirty="0" smtClean="0"/>
              <a:t>Welche </a:t>
            </a:r>
            <a:r>
              <a:rPr lang="de-DE" sz="2800" dirty="0"/>
              <a:t>Rolle spielen dabei lokale Netzwerke und Kooperationspartner</a:t>
            </a:r>
            <a:r>
              <a:rPr lang="de-DE" sz="2800" dirty="0" smtClean="0"/>
              <a:t>?</a:t>
            </a:r>
          </a:p>
          <a:p>
            <a:pPr lvl="1"/>
            <a:r>
              <a:rPr lang="de-DE" sz="2400" dirty="0"/>
              <a:t>i</a:t>
            </a:r>
            <a:r>
              <a:rPr lang="de-DE" sz="2400" dirty="0" smtClean="0"/>
              <a:t>nner- und außeruniversitäre Partner</a:t>
            </a:r>
          </a:p>
          <a:p>
            <a:pPr marL="0" indent="0">
              <a:buNone/>
            </a:pPr>
            <a:endParaRPr lang="de-DE" dirty="0" smtClean="0"/>
          </a:p>
          <a:p>
            <a:r>
              <a:rPr lang="de-DE" sz="2800" dirty="0" smtClean="0"/>
              <a:t>Was </a:t>
            </a:r>
            <a:r>
              <a:rPr lang="de-DE" sz="2800" dirty="0"/>
              <a:t>bringen Netzwerke für die Forschung an meinem Institut?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4389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nutzt ihr lokale/regionale </a:t>
            </a:r>
            <a:r>
              <a:rPr lang="de-DE" dirty="0" smtClean="0"/>
              <a:t>Netzwerke, zum Beispiel Schulkontaktstelle </a:t>
            </a:r>
            <a:r>
              <a:rPr lang="de-DE" dirty="0"/>
              <a:t>der Universität, MINT-Cluster etc.?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10181186" cy="4948381"/>
          </a:xfrm>
        </p:spPr>
        <p:txBody>
          <a:bodyPr>
            <a:normAutofit/>
          </a:bodyPr>
          <a:lstStyle/>
          <a:p>
            <a:r>
              <a:rPr lang="de-DE" dirty="0"/>
              <a:t>Schulkontakte über Wetterballonflüge und die Schleswig-Holsteinische Universitätsgesellschaft </a:t>
            </a:r>
            <a:r>
              <a:rPr lang="de-DE" i="1" u="sng" dirty="0" smtClean="0"/>
              <a:t>(Lisa, Kiel)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Kontakt </a:t>
            </a:r>
            <a:r>
              <a:rPr lang="de-DE" dirty="0"/>
              <a:t>zur Akademie für Lehrerfortbildung in Dillingen um Masterclasses zu </a:t>
            </a:r>
            <a:r>
              <a:rPr lang="de-DE" dirty="0" smtClean="0"/>
              <a:t>bewerben </a:t>
            </a:r>
            <a:r>
              <a:rPr lang="de-DE" i="1" dirty="0" smtClean="0"/>
              <a:t>(</a:t>
            </a:r>
            <a:r>
              <a:rPr lang="de-DE" i="1" u="sng" dirty="0" smtClean="0"/>
              <a:t>Barbara, München)</a:t>
            </a:r>
          </a:p>
          <a:p>
            <a:pPr>
              <a:spcBef>
                <a:spcPts val="1800"/>
              </a:spcBef>
            </a:pPr>
            <a:r>
              <a:rPr lang="de-DE" dirty="0"/>
              <a:t>keine Netzwerke </a:t>
            </a:r>
            <a:r>
              <a:rPr lang="de-DE" i="1" u="sng" dirty="0"/>
              <a:t>(Christian, Tübingen</a:t>
            </a:r>
            <a:r>
              <a:rPr lang="de-DE" i="1" u="sng" dirty="0" smtClean="0"/>
              <a:t>)</a:t>
            </a:r>
          </a:p>
          <a:p>
            <a:pPr>
              <a:spcBef>
                <a:spcPts val="1800"/>
              </a:spcBef>
            </a:pPr>
            <a:r>
              <a:rPr lang="de-DE" dirty="0"/>
              <a:t>habe selbst einen Verteiler, über den ich Lehrer*innen erreiche, die regelmäßig ihre Schüler*innen z.B. zur </a:t>
            </a:r>
            <a:r>
              <a:rPr lang="de-DE" dirty="0" err="1"/>
              <a:t>Masterclass</a:t>
            </a:r>
            <a:r>
              <a:rPr lang="de-DE" dirty="0"/>
              <a:t> anmelden. </a:t>
            </a:r>
          </a:p>
          <a:p>
            <a:pPr>
              <a:spcBef>
                <a:spcPts val="0"/>
              </a:spcBef>
            </a:pPr>
            <a:r>
              <a:rPr lang="de-DE" dirty="0"/>
              <a:t>GSI hat einen Verteiler mit Interessenten (meist Lehrer*innen) am "</a:t>
            </a:r>
            <a:r>
              <a:rPr lang="de-DE" dirty="0" err="1"/>
              <a:t>meet</a:t>
            </a:r>
            <a:r>
              <a:rPr lang="de-DE" dirty="0"/>
              <a:t> a </a:t>
            </a:r>
            <a:r>
              <a:rPr lang="de-DE" dirty="0" err="1"/>
              <a:t>scientist</a:t>
            </a:r>
            <a:r>
              <a:rPr lang="de-DE" dirty="0"/>
              <a:t>" Programm der GSI (</a:t>
            </a:r>
            <a:r>
              <a:rPr lang="de-DE" u="sng" dirty="0">
                <a:hlinkClick r:id="rId2"/>
              </a:rPr>
              <a:t>https://www.gsi.de/meet-a-scientist</a:t>
            </a:r>
            <a:r>
              <a:rPr lang="de-DE" dirty="0"/>
              <a:t>) </a:t>
            </a:r>
          </a:p>
          <a:p>
            <a:pPr>
              <a:spcBef>
                <a:spcPts val="0"/>
              </a:spcBef>
            </a:pPr>
            <a:r>
              <a:rPr lang="de-DE" dirty="0"/>
              <a:t>MINT-Zentrum in </a:t>
            </a:r>
            <a:r>
              <a:rPr lang="de-DE" dirty="0" smtClean="0"/>
              <a:t>Seeheim-</a:t>
            </a:r>
            <a:r>
              <a:rPr lang="de-DE" dirty="0" err="1" smtClean="0"/>
              <a:t>Jugenheim</a:t>
            </a:r>
            <a:r>
              <a:rPr lang="de-DE" dirty="0" smtClean="0"/>
              <a:t> für Durchführung von AG </a:t>
            </a:r>
            <a:r>
              <a:rPr lang="de-DE" dirty="0"/>
              <a:t>(</a:t>
            </a:r>
            <a:r>
              <a:rPr lang="de-DE" u="sng" dirty="0">
                <a:hlinkClick r:id="rId3"/>
              </a:rPr>
              <a:t>http://www.fes-pfungstadt.de/mint-zentrum.html</a:t>
            </a:r>
            <a:r>
              <a:rPr lang="de-DE" dirty="0"/>
              <a:t>) </a:t>
            </a:r>
            <a:r>
              <a:rPr lang="de-DE" i="1" u="sng" dirty="0"/>
              <a:t>(Ralf, </a:t>
            </a:r>
            <a:r>
              <a:rPr lang="de-DE" i="1" u="sng" dirty="0" smtClean="0"/>
              <a:t>Darmstadt</a:t>
            </a:r>
            <a:r>
              <a:rPr lang="de-DE" i="1" u="sng" dirty="0"/>
              <a:t>)</a:t>
            </a:r>
          </a:p>
          <a:p>
            <a:pPr>
              <a:spcBef>
                <a:spcPts val="1800"/>
              </a:spcBef>
            </a:pPr>
            <a:endParaRPr lang="de-DE" i="1" u="sng" dirty="0"/>
          </a:p>
          <a:p>
            <a:pPr>
              <a:spcBef>
                <a:spcPts val="1800"/>
              </a:spcBef>
            </a:pPr>
            <a:endParaRPr lang="de-DE" i="1" u="sng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7983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31642" y="746450"/>
            <a:ext cx="10107410" cy="5620408"/>
          </a:xfrm>
        </p:spPr>
        <p:txBody>
          <a:bodyPr/>
          <a:lstStyle/>
          <a:p>
            <a:r>
              <a:rPr lang="de-DE" dirty="0" smtClean="0"/>
              <a:t>keine Nutzung von lokalen </a:t>
            </a:r>
            <a:r>
              <a:rPr lang="de-DE" dirty="0"/>
              <a:t>und regionalen </a:t>
            </a:r>
            <a:r>
              <a:rPr lang="de-DE" dirty="0" smtClean="0"/>
              <a:t>Netzwerken </a:t>
            </a:r>
            <a:r>
              <a:rPr lang="de-DE" i="1" u="sng" dirty="0" smtClean="0"/>
              <a:t>(Rowina, Heidelberg)</a:t>
            </a:r>
          </a:p>
          <a:p>
            <a:pPr>
              <a:spcBef>
                <a:spcPts val="1800"/>
              </a:spcBef>
            </a:pPr>
            <a:r>
              <a:rPr lang="de-DE" dirty="0"/>
              <a:t>eigenes Netzwerk, das wir mit Schulen in Unterfranken und etwas darüber hinaus aufgebaut haben: Anfang des Schuljahres Rundmail zum NTW, während des Schuljahres Emails mit den Infos für ICD und International </a:t>
            </a:r>
            <a:r>
              <a:rPr lang="de-DE" dirty="0" err="1"/>
              <a:t>Masterclass</a:t>
            </a:r>
            <a:r>
              <a:rPr lang="de-DE" dirty="0"/>
              <a:t>, zudem per Post Flyer an jede Schule. </a:t>
            </a:r>
            <a:r>
              <a:rPr lang="de-DE" i="1" u="sng" dirty="0"/>
              <a:t>(Burkhard, Würzburg)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eigene </a:t>
            </a:r>
            <a:r>
              <a:rPr lang="de-DE" dirty="0"/>
              <a:t>Datenbank vom </a:t>
            </a:r>
            <a:r>
              <a:rPr lang="de-DE" dirty="0" smtClean="0"/>
              <a:t>DESY-Schülerlabor mit Newsletter</a:t>
            </a:r>
            <a:endParaRPr lang="de-DE" dirty="0"/>
          </a:p>
          <a:p>
            <a:pPr>
              <a:spcBef>
                <a:spcPts val="0"/>
              </a:spcBef>
            </a:pPr>
            <a:r>
              <a:rPr lang="de-DE" dirty="0" smtClean="0"/>
              <a:t>Verteiler der Schulbehörde, Zuständigkeit </a:t>
            </a:r>
            <a:r>
              <a:rPr lang="de-DE" dirty="0"/>
              <a:t>ändert sich allerdings permanent und man findet nur schwer </a:t>
            </a:r>
            <a:r>
              <a:rPr lang="de-DE" dirty="0" smtClean="0"/>
              <a:t>heraus, </a:t>
            </a:r>
            <a:r>
              <a:rPr lang="de-DE" dirty="0"/>
              <a:t>wer für was zuständig ist. </a:t>
            </a:r>
            <a:endParaRPr lang="de-DE" dirty="0" smtClean="0"/>
          </a:p>
          <a:p>
            <a:pPr>
              <a:spcBef>
                <a:spcPts val="0"/>
              </a:spcBef>
            </a:pPr>
            <a:r>
              <a:rPr lang="de-DE" dirty="0" smtClean="0"/>
              <a:t>Über </a:t>
            </a:r>
            <a:r>
              <a:rPr lang="de-DE" dirty="0"/>
              <a:t>die Begabtenförderung sind wir dabei Kontakte zu </a:t>
            </a:r>
            <a:r>
              <a:rPr lang="de-DE" dirty="0" err="1"/>
              <a:t>Lehrer:innen</a:t>
            </a:r>
            <a:r>
              <a:rPr lang="de-DE" dirty="0"/>
              <a:t> bzw. </a:t>
            </a:r>
            <a:r>
              <a:rPr lang="de-DE" dirty="0" err="1"/>
              <a:t>Schüler:innen</a:t>
            </a:r>
            <a:r>
              <a:rPr lang="de-DE" dirty="0"/>
              <a:t> herzustellen. </a:t>
            </a:r>
            <a:r>
              <a:rPr lang="de-DE" i="1" u="sng" dirty="0" smtClean="0"/>
              <a:t>(Diana, Hamburg)</a:t>
            </a:r>
          </a:p>
          <a:p>
            <a:pPr>
              <a:spcBef>
                <a:spcPts val="1800"/>
              </a:spcBef>
            </a:pPr>
            <a:r>
              <a:rPr lang="de-DE" dirty="0"/>
              <a:t>Netzwerk des hiesigen </a:t>
            </a:r>
            <a:r>
              <a:rPr lang="de-DE" dirty="0" smtClean="0"/>
              <a:t>Schülerlabors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selbst </a:t>
            </a:r>
            <a:r>
              <a:rPr lang="de-DE" dirty="0"/>
              <a:t>erstellte Liste von Lehrpersonen und Kontakten aus alten </a:t>
            </a:r>
            <a:r>
              <a:rPr lang="de-DE" dirty="0" smtClean="0"/>
              <a:t>Veranstaltungen </a:t>
            </a:r>
            <a:r>
              <a:rPr lang="de-DE" i="1" u="sng" dirty="0" smtClean="0"/>
              <a:t>(Christopher, Bochum)</a:t>
            </a:r>
            <a:endParaRPr lang="de-DE" i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901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31642" y="746450"/>
            <a:ext cx="10107410" cy="5620408"/>
          </a:xfrm>
        </p:spPr>
        <p:txBody>
          <a:bodyPr>
            <a:normAutofit/>
          </a:bodyPr>
          <a:lstStyle/>
          <a:p>
            <a:r>
              <a:rPr lang="de-DE" dirty="0"/>
              <a:t>Email-Adressen von </a:t>
            </a:r>
            <a:r>
              <a:rPr lang="de-DE" dirty="0" smtClean="0"/>
              <a:t>Schulen</a:t>
            </a:r>
            <a:endParaRPr lang="de-DE" dirty="0"/>
          </a:p>
          <a:p>
            <a:pPr>
              <a:spcBef>
                <a:spcPts val="0"/>
              </a:spcBef>
            </a:pPr>
            <a:r>
              <a:rPr lang="de-DE" dirty="0"/>
              <a:t>Newsletter des </a:t>
            </a:r>
            <a:r>
              <a:rPr lang="de-DE" dirty="0" smtClean="0"/>
              <a:t>Schülerlabors </a:t>
            </a:r>
            <a:r>
              <a:rPr lang="de-DE" i="1" u="sng" dirty="0" smtClean="0"/>
              <a:t>(Kira, Göttingen)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Eigene Email-Verteiler für </a:t>
            </a:r>
            <a:r>
              <a:rPr lang="de-DE" dirty="0" err="1" smtClean="0"/>
              <a:t>LuL</a:t>
            </a:r>
            <a:r>
              <a:rPr lang="de-DE" dirty="0" smtClean="0"/>
              <a:t> sowie </a:t>
            </a:r>
            <a:r>
              <a:rPr lang="de-DE" dirty="0" err="1" smtClean="0"/>
              <a:t>SuS</a:t>
            </a:r>
            <a:r>
              <a:rPr lang="de-DE" dirty="0" smtClean="0"/>
              <a:t>, </a:t>
            </a:r>
            <a:r>
              <a:rPr lang="de-DE" dirty="0"/>
              <a:t>Email-Adressen von Schulen </a:t>
            </a:r>
            <a:r>
              <a:rPr lang="de-DE" dirty="0" smtClean="0"/>
              <a:t> 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Online-Veranstaltungskalender der Stadt </a:t>
            </a:r>
            <a:r>
              <a:rPr lang="de-DE" i="1" u="sng" dirty="0" smtClean="0"/>
              <a:t>(Heike, Mainz)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Science College </a:t>
            </a:r>
            <a:r>
              <a:rPr lang="de-DE" dirty="0" err="1" smtClean="0"/>
              <a:t>Overbach</a:t>
            </a:r>
            <a:r>
              <a:rPr lang="de-DE" dirty="0"/>
              <a:t> </a:t>
            </a:r>
            <a:r>
              <a:rPr lang="de-DE" dirty="0">
                <a:hlinkClick r:id="rId2"/>
              </a:rPr>
              <a:t>http://sciencecollege.de</a:t>
            </a:r>
            <a:r>
              <a:rPr lang="de-DE" dirty="0" smtClean="0">
                <a:hlinkClick r:id="rId2"/>
              </a:rPr>
              <a:t>/</a:t>
            </a:r>
            <a:r>
              <a:rPr lang="de-DE" dirty="0" smtClean="0"/>
              <a:t> für Werbung und Durchführung von Veranstaltungen </a:t>
            </a:r>
            <a:r>
              <a:rPr lang="de-DE" i="1" u="sng" dirty="0" smtClean="0"/>
              <a:t>(Christoph, Jülich)</a:t>
            </a:r>
          </a:p>
          <a:p>
            <a:pPr>
              <a:spcBef>
                <a:spcPts val="1800"/>
              </a:spcBef>
            </a:pPr>
            <a:r>
              <a:rPr lang="de-DE" dirty="0"/>
              <a:t>„Schüler und Lehrer“-Verteiler vom KIT </a:t>
            </a:r>
          </a:p>
          <a:p>
            <a:pPr>
              <a:spcBef>
                <a:spcPts val="0"/>
              </a:spcBef>
            </a:pPr>
            <a:r>
              <a:rPr lang="de-DE" dirty="0"/>
              <a:t>Science Camp </a:t>
            </a:r>
            <a:r>
              <a:rPr lang="de-DE" u="sng" dirty="0" smtClean="0">
                <a:hlinkClick r:id="rId3"/>
              </a:rPr>
              <a:t>https</a:t>
            </a:r>
            <a:r>
              <a:rPr lang="de-DE" u="sng" dirty="0">
                <a:hlinkClick r:id="rId3"/>
              </a:rPr>
              <a:t>://www.zml.kit.edu/sciencecamp-physik.php</a:t>
            </a:r>
            <a:r>
              <a:rPr lang="de-DE" i="1" dirty="0"/>
              <a:t> </a:t>
            </a:r>
            <a:r>
              <a:rPr lang="de-DE" dirty="0" smtClean="0"/>
              <a:t>zusammen </a:t>
            </a:r>
            <a:r>
              <a:rPr lang="de-DE" dirty="0"/>
              <a:t>mit dem ZML (Zentrum für Mediales Lernen) und der Schülerakademie </a:t>
            </a:r>
            <a:r>
              <a:rPr lang="de-DE" i="1" u="sng" dirty="0" smtClean="0"/>
              <a:t>(</a:t>
            </a:r>
            <a:r>
              <a:rPr lang="de-DE" i="1" u="sng" dirty="0"/>
              <a:t>Katrin, KIT</a:t>
            </a:r>
            <a:r>
              <a:rPr lang="de-DE" i="1" u="sng" dirty="0" smtClean="0"/>
              <a:t>)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Schulkontaktstelle der Universität (Newsletter), Arbeitskreis Schule - TUD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8 Kooperationsschulen der Universität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Lehrkräfte-Stammtisch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Lehrkräfte-Fortbildungen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MINT-Cluster</a:t>
            </a:r>
            <a:r>
              <a:rPr lang="de-DE" dirty="0" smtClean="0"/>
              <a:t> </a:t>
            </a:r>
            <a:r>
              <a:rPr lang="de-DE" dirty="0" smtClean="0"/>
              <a:t>(</a:t>
            </a:r>
            <a:r>
              <a:rPr lang="de-DE" i="1" u="sng" dirty="0" smtClean="0"/>
              <a:t>Dresden</a:t>
            </a:r>
            <a:r>
              <a:rPr lang="de-DE" dirty="0" smtClean="0"/>
              <a:t>)</a:t>
            </a:r>
          </a:p>
          <a:p>
            <a:pPr>
              <a:spcBef>
                <a:spcPts val="1800"/>
              </a:spcBef>
            </a:pPr>
            <a:endParaRPr lang="de-DE" dirty="0" smtClean="0"/>
          </a:p>
          <a:p>
            <a:pPr>
              <a:spcBef>
                <a:spcPts val="0"/>
              </a:spcBef>
            </a:pPr>
            <a:endParaRPr lang="de-DE" i="1" u="sng" dirty="0"/>
          </a:p>
          <a:p>
            <a:endParaRPr lang="de-DE" i="1" u="sng" dirty="0" smtClean="0"/>
          </a:p>
          <a:p>
            <a:endParaRPr lang="de-DE" dirty="0" smtClean="0"/>
          </a:p>
          <a:p>
            <a:pPr>
              <a:spcBef>
                <a:spcPts val="0"/>
              </a:spcBef>
            </a:pPr>
            <a:endParaRPr lang="de-DE" i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2313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78544" y="2084535"/>
            <a:ext cx="2667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endParaRPr lang="de-DE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400" dirty="0" smtClean="0">
                <a:solidFill>
                  <a:srgbClr val="013476"/>
                </a:solidFill>
                <a:hlinkClick r:id="rId2"/>
              </a:rPr>
              <a:t>www.teilchenwelt.de</a:t>
            </a:r>
            <a:endParaRPr lang="de-DE" sz="2400" dirty="0" smtClean="0">
              <a:solidFill>
                <a:srgbClr val="013476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400" dirty="0" smtClean="0">
                <a:solidFill>
                  <a:prstClr val="black"/>
                </a:solidFill>
                <a:hlinkClick r:id=""/>
              </a:rPr>
              <a:t>mail@teilchenwelt.de</a:t>
            </a:r>
            <a:endParaRPr lang="de-DE" sz="24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</a:pPr>
            <a:endParaRPr lang="de-DE" sz="2400" dirty="0">
              <a:solidFill>
                <a:srgbClr val="013476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8109857" y="0"/>
            <a:ext cx="4158343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3095" y="2183284"/>
            <a:ext cx="540000" cy="54000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9784624" y="18952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9784624" y="8552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457" y="1146168"/>
            <a:ext cx="1570964" cy="461052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9784624" y="30021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4968" y="3338610"/>
            <a:ext cx="1009505" cy="42885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3604" y="5546581"/>
            <a:ext cx="1575816" cy="597143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3604" y="4326364"/>
            <a:ext cx="1575816" cy="109728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9755448" y="40102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ADB11F86-256A-4BFA-AD2F-072C052B672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4752" y="2192500"/>
            <a:ext cx="675000" cy="675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544" y="1262727"/>
            <a:ext cx="3094520" cy="974399"/>
          </a:xfrm>
          <a:prstGeom prst="rect">
            <a:avLst/>
          </a:prstGeom>
        </p:spPr>
      </p:pic>
      <p:pic>
        <p:nvPicPr>
          <p:cNvPr id="22" name="Grafik 21">
            <a:hlinkClick r:id="rId10"/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478544" y="4294593"/>
            <a:ext cx="521973" cy="555112"/>
          </a:xfrm>
          <a:prstGeom prst="rect">
            <a:avLst/>
          </a:prstGeom>
        </p:spPr>
      </p:pic>
      <p:pic>
        <p:nvPicPr>
          <p:cNvPr id="23" name="Grafik 22">
            <a:hlinkClick r:id="rId12"/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3577187" y="4296738"/>
            <a:ext cx="542925" cy="552967"/>
          </a:xfrm>
          <a:prstGeom prst="rect">
            <a:avLst/>
          </a:prstGeom>
        </p:spPr>
      </p:pic>
      <p:pic>
        <p:nvPicPr>
          <p:cNvPr id="24" name="Grafik 23">
            <a:hlinkClick r:id="rId14"/>
          </p:cNvPr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8975" y="4288243"/>
            <a:ext cx="499753" cy="56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397</Words>
  <Application>Microsoft Office PowerPoint</Application>
  <PresentationFormat>Breitbild</PresentationFormat>
  <Paragraphs>53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Symbol</vt:lpstr>
      <vt:lpstr>Wingdings</vt:lpstr>
      <vt:lpstr>1_NTW</vt:lpstr>
      <vt:lpstr>Netzwerk Teilchenwelt    </vt:lpstr>
      <vt:lpstr>Umfrage bei den Standort-Kontakten</vt:lpstr>
      <vt:lpstr>Wie nutzt ihr lokale/regionale Netzwerke, zum Beispiel Schulkontaktstelle der Universität, MINT-Cluster etc.? 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Uta Bilow</cp:lastModifiedBy>
  <cp:revision>446</cp:revision>
  <dcterms:created xsi:type="dcterms:W3CDTF">2018-11-01T09:16:39Z</dcterms:created>
  <dcterms:modified xsi:type="dcterms:W3CDTF">2023-09-03T20:56:44Z</dcterms:modified>
</cp:coreProperties>
</file>