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2"/>
  </p:notesMasterIdLst>
  <p:sldIdLst>
    <p:sldId id="263" r:id="rId3"/>
    <p:sldId id="373" r:id="rId4"/>
    <p:sldId id="258" r:id="rId5"/>
    <p:sldId id="378" r:id="rId6"/>
    <p:sldId id="369" r:id="rId7"/>
    <p:sldId id="379" r:id="rId8"/>
    <p:sldId id="380" r:id="rId9"/>
    <p:sldId id="381" r:id="rId10"/>
    <p:sldId id="382" r:id="rId11"/>
    <p:sldId id="384" r:id="rId12"/>
    <p:sldId id="386" r:id="rId13"/>
    <p:sldId id="387" r:id="rId14"/>
    <p:sldId id="370" r:id="rId15"/>
    <p:sldId id="385" r:id="rId16"/>
    <p:sldId id="368" r:id="rId17"/>
    <p:sldId id="371" r:id="rId18"/>
    <p:sldId id="372" r:id="rId19"/>
    <p:sldId id="388" r:id="rId20"/>
    <p:sldId id="389" r:id="rId2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Barbieri" initials="LB" lastIdx="2" clrIdx="0">
    <p:extLst>
      <p:ext uri="{19B8F6BF-5375-455C-9EA6-DF929625EA0E}">
        <p15:presenceInfo xmlns:p15="http://schemas.microsoft.com/office/powerpoint/2012/main" userId="S::10458459@polimi.it::6d410eee-b289-42d6-8a8a-73e81d5fc8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7FBB"/>
    <a:srgbClr val="728FA5"/>
    <a:srgbClr val="6CF945"/>
    <a:srgbClr val="66FF66"/>
    <a:srgbClr val="DD8001"/>
    <a:srgbClr val="E0C339"/>
    <a:srgbClr val="E8CA3B"/>
    <a:srgbClr val="CCFF66"/>
    <a:srgbClr val="0432FF"/>
    <a:srgbClr val="F08C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2" autoAdjust="0"/>
    <p:restoredTop sz="96608" autoAdjust="0"/>
  </p:normalViewPr>
  <p:slideViewPr>
    <p:cSldViewPr snapToGrid="0" snapToObjects="1">
      <p:cViewPr varScale="1">
        <p:scale>
          <a:sx n="113" d="100"/>
          <a:sy n="113" d="100"/>
        </p:scale>
        <p:origin x="42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0" d="100"/>
        <a:sy n="11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49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31E315-0808-474E-9B62-7B0B5A9A405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F12695-D455-4653-AC6F-B526F88624E4}">
      <dgm:prSet custT="1"/>
      <dgm:spPr>
        <a:xfrm>
          <a:off x="0" y="617168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b="1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Secure Authentication</a:t>
          </a:r>
          <a:r>
            <a:rPr lang="en-US" sz="16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Verify participants</a:t>
          </a:r>
        </a:p>
        <a:p>
          <a:pPr>
            <a:buNone/>
          </a:pPr>
          <a:r>
            <a:rPr lang="en-US" sz="1400" i="1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Multifactor Authentication, Certificated-based Authentication</a:t>
          </a:r>
        </a:p>
      </dgm:t>
    </dgm:pt>
    <dgm:pt modelId="{D1DD5EF7-1F0C-4FEC-952E-E573459C0FEA}" type="parTrans" cxnId="{272C73F7-417B-4017-961A-4224ACB72BAE}">
      <dgm:prSet/>
      <dgm:spPr/>
      <dgm:t>
        <a:bodyPr/>
        <a:lstStyle/>
        <a:p>
          <a:endParaRPr lang="en-US"/>
        </a:p>
      </dgm:t>
    </dgm:pt>
    <dgm:pt modelId="{3C25733A-BC42-40B3-AC42-D0BDD831AE65}" type="sibTrans" cxnId="{272C73F7-417B-4017-961A-4224ACB72BAE}">
      <dgm:prSet/>
      <dgm:spPr/>
      <dgm:t>
        <a:bodyPr/>
        <a:lstStyle/>
        <a:p>
          <a:endParaRPr lang="en-US"/>
        </a:p>
      </dgm:t>
    </dgm:pt>
    <dgm:pt modelId="{5C4AA50E-FB83-4F1F-A213-DE02942FDCAB}">
      <dgm:prSet custT="1"/>
      <dgm:spPr>
        <a:xfrm>
          <a:off x="0" y="1232825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b="1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Access Controls</a:t>
          </a:r>
          <a:r>
            <a:rPr lang="en-US" sz="16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Limit data and model access</a:t>
          </a:r>
        </a:p>
        <a:p>
          <a:pPr>
            <a:buNone/>
          </a:pPr>
          <a:r>
            <a:rPr lang="en-US" sz="1400" i="1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DAC, MAC, RBAC, ABAC</a:t>
          </a:r>
        </a:p>
      </dgm:t>
    </dgm:pt>
    <dgm:pt modelId="{50C00768-248A-4226-816A-8220EBB8FF90}" type="parTrans" cxnId="{93EE9466-E06E-4D05-BB1B-F4E03AEA818B}">
      <dgm:prSet/>
      <dgm:spPr/>
      <dgm:t>
        <a:bodyPr/>
        <a:lstStyle/>
        <a:p>
          <a:endParaRPr lang="en-US"/>
        </a:p>
      </dgm:t>
    </dgm:pt>
    <dgm:pt modelId="{4595237E-2CAB-4809-A0AD-2C65646E3445}" type="sibTrans" cxnId="{93EE9466-E06E-4D05-BB1B-F4E03AEA818B}">
      <dgm:prSet/>
      <dgm:spPr/>
      <dgm:t>
        <a:bodyPr/>
        <a:lstStyle/>
        <a:p>
          <a:endParaRPr lang="en-US"/>
        </a:p>
      </dgm:t>
    </dgm:pt>
    <dgm:pt modelId="{442C7460-232E-4C6E-A511-3988D79C9842}">
      <dgm:prSet custT="1"/>
      <dgm:spPr>
        <a:xfrm>
          <a:off x="0" y="1848481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b="1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Model Versioning</a:t>
          </a:r>
          <a:r>
            <a:rPr lang="en-US" sz="16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Ensure model integrity</a:t>
          </a:r>
        </a:p>
        <a:p>
          <a:pPr>
            <a:buNone/>
          </a:pPr>
          <a:r>
            <a:rPr lang="en-US" sz="1400" i="1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DVC, </a:t>
          </a:r>
          <a:r>
            <a:rPr lang="en-US" sz="1400" i="1" noProof="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MLFlow</a:t>
          </a:r>
          <a:endParaRPr lang="en-US" sz="1400" i="1" noProof="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9B378BFA-25F4-4E21-9E04-3B09D5BA87D9}" type="parTrans" cxnId="{51AE0051-1AC4-4AD8-91E7-71C48B20E338}">
      <dgm:prSet/>
      <dgm:spPr/>
      <dgm:t>
        <a:bodyPr/>
        <a:lstStyle/>
        <a:p>
          <a:endParaRPr lang="en-US"/>
        </a:p>
      </dgm:t>
    </dgm:pt>
    <dgm:pt modelId="{FA51C978-E934-4CA2-8B66-8269FA61B820}" type="sibTrans" cxnId="{51AE0051-1AC4-4AD8-91E7-71C48B20E338}">
      <dgm:prSet/>
      <dgm:spPr/>
      <dgm:t>
        <a:bodyPr/>
        <a:lstStyle/>
        <a:p>
          <a:endParaRPr lang="en-US"/>
        </a:p>
      </dgm:t>
    </dgm:pt>
    <dgm:pt modelId="{B5BBD3E7-4A65-4089-A9CC-24A4834A3A75}">
      <dgm:prSet custT="1"/>
      <dgm:spPr>
        <a:xfrm>
          <a:off x="0" y="2464137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b="1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Monitoring and Auditing</a:t>
          </a:r>
          <a:r>
            <a:rPr lang="en-US" sz="16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Detect and respond to anomalies</a:t>
          </a:r>
        </a:p>
        <a:p>
          <a:pPr>
            <a:buNone/>
          </a:pPr>
          <a:r>
            <a:rPr lang="en-US" sz="1400" i="1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Intrusion Detection and Prevention systems, Testing frameworks</a:t>
          </a:r>
          <a:endParaRPr lang="en-US" sz="1600" i="1" noProof="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F75D17D-7276-4439-AE23-ADA3FADADE87}" type="parTrans" cxnId="{D40DAD97-7A71-449C-BE47-31C063399ECB}">
      <dgm:prSet/>
      <dgm:spPr/>
      <dgm:t>
        <a:bodyPr/>
        <a:lstStyle/>
        <a:p>
          <a:endParaRPr lang="en-US"/>
        </a:p>
      </dgm:t>
    </dgm:pt>
    <dgm:pt modelId="{B2C05C9A-398A-4473-BB55-52C3D2741BE8}" type="sibTrans" cxnId="{D40DAD97-7A71-449C-BE47-31C063399ECB}">
      <dgm:prSet/>
      <dgm:spPr/>
      <dgm:t>
        <a:bodyPr/>
        <a:lstStyle/>
        <a:p>
          <a:endParaRPr lang="en-US"/>
        </a:p>
      </dgm:t>
    </dgm:pt>
    <dgm:pt modelId="{0A265613-17E9-4F30-9EB7-39DF25B61F87}">
      <dgm:prSet custT="1"/>
      <dgm:spPr>
        <a:xfrm>
          <a:off x="0" y="3079794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b="1" noProof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Secure Network Architectures</a:t>
          </a:r>
          <a:r>
            <a:rPr lang="en-US" sz="1600" noProof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Partitioning and resiliency</a:t>
          </a:r>
        </a:p>
        <a:p>
          <a:pPr>
            <a:buNone/>
          </a:pPr>
          <a:r>
            <a:rPr lang="en-US" sz="1400" i="1" noProof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Firewall, VPN, Load Balancing, Proxy</a:t>
          </a:r>
        </a:p>
      </dgm:t>
    </dgm:pt>
    <dgm:pt modelId="{8077B172-8B27-4979-891B-5EFE945646BC}" type="parTrans" cxnId="{7C00E838-D366-4FDA-977E-8461069ED2B0}">
      <dgm:prSet/>
      <dgm:spPr/>
      <dgm:t>
        <a:bodyPr/>
        <a:lstStyle/>
        <a:p>
          <a:endParaRPr lang="en-US"/>
        </a:p>
      </dgm:t>
    </dgm:pt>
    <dgm:pt modelId="{3E055EE4-DF79-493B-9B06-E8FBE88354BA}" type="sibTrans" cxnId="{7C00E838-D366-4FDA-977E-8461069ED2B0}">
      <dgm:prSet/>
      <dgm:spPr/>
      <dgm:t>
        <a:bodyPr/>
        <a:lstStyle/>
        <a:p>
          <a:endParaRPr lang="en-US"/>
        </a:p>
      </dgm:t>
    </dgm:pt>
    <dgm:pt modelId="{9BAE00F5-D6A8-48DD-A0C6-61E5BC4732ED}">
      <dgm:prSet custT="1"/>
      <dgm:spPr>
        <a:xfrm>
          <a:off x="0" y="1512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b="1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Encryption</a:t>
          </a:r>
          <a:r>
            <a:rPr lang="en-US" sz="16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Protect data in transit and at rest</a:t>
          </a:r>
        </a:p>
        <a:p>
          <a:pPr>
            <a:buNone/>
          </a:pPr>
          <a:r>
            <a:rPr lang="en-US" sz="1400" b="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SSL/TLS, HTTPS, AES 256</a:t>
          </a:r>
          <a:endParaRPr lang="en-US" sz="1400" noProof="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E3071BA8-508C-403C-80DC-1BBD588CB8B9}" type="sibTrans" cxnId="{C5A76FCF-F952-4F3F-8E6B-83A14B9DBA61}">
      <dgm:prSet/>
      <dgm:spPr/>
      <dgm:t>
        <a:bodyPr/>
        <a:lstStyle/>
        <a:p>
          <a:endParaRPr lang="en-US"/>
        </a:p>
      </dgm:t>
    </dgm:pt>
    <dgm:pt modelId="{8C8F68E2-866F-4641-B235-5FFD0B4DFED6}" type="parTrans" cxnId="{C5A76FCF-F952-4F3F-8E6B-83A14B9DBA61}">
      <dgm:prSet/>
      <dgm:spPr/>
      <dgm:t>
        <a:bodyPr/>
        <a:lstStyle/>
        <a:p>
          <a:endParaRPr lang="en-US"/>
        </a:p>
      </dgm:t>
    </dgm:pt>
    <dgm:pt modelId="{1E0BAD8B-F238-6B43-8D29-E74C5C3631EC}" type="pres">
      <dgm:prSet presAssocID="{6331E315-0808-474E-9B62-7B0B5A9A405E}" presName="linear" presStyleCnt="0">
        <dgm:presLayoutVars>
          <dgm:animLvl val="lvl"/>
          <dgm:resizeHandles val="exact"/>
        </dgm:presLayoutVars>
      </dgm:prSet>
      <dgm:spPr/>
    </dgm:pt>
    <dgm:pt modelId="{520291CD-154C-9C4F-B05A-E8ED4C50B78B}" type="pres">
      <dgm:prSet presAssocID="{9BAE00F5-D6A8-48DD-A0C6-61E5BC4732ED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B839A894-7C01-5A4D-BB8B-32C68D6A94D9}" type="pres">
      <dgm:prSet presAssocID="{E3071BA8-508C-403C-80DC-1BBD588CB8B9}" presName="spacer" presStyleCnt="0"/>
      <dgm:spPr/>
    </dgm:pt>
    <dgm:pt modelId="{520C126C-CBB4-BC42-9600-8C1B26864F2E}" type="pres">
      <dgm:prSet presAssocID="{B6F12695-D455-4653-AC6F-B526F88624E4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F35DAE00-A145-F148-BC1A-8C0C6FFC5D78}" type="pres">
      <dgm:prSet presAssocID="{3C25733A-BC42-40B3-AC42-D0BDD831AE65}" presName="spacer" presStyleCnt="0"/>
      <dgm:spPr/>
    </dgm:pt>
    <dgm:pt modelId="{230FDDDC-A16F-204A-9E59-373C32E3A258}" type="pres">
      <dgm:prSet presAssocID="{5C4AA50E-FB83-4F1F-A213-DE02942FDCAB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EA645A1B-6AB6-EA43-BCC2-291DD396D65F}" type="pres">
      <dgm:prSet presAssocID="{4595237E-2CAB-4809-A0AD-2C65646E3445}" presName="spacer" presStyleCnt="0"/>
      <dgm:spPr/>
    </dgm:pt>
    <dgm:pt modelId="{07CD72C7-5DE7-0F4E-B538-79EA758299E5}" type="pres">
      <dgm:prSet presAssocID="{442C7460-232E-4C6E-A511-3988D79C984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FBD158EE-DA40-5744-9995-F1DB807EF42A}" type="pres">
      <dgm:prSet presAssocID="{FA51C978-E934-4CA2-8B66-8269FA61B820}" presName="spacer" presStyleCnt="0"/>
      <dgm:spPr/>
    </dgm:pt>
    <dgm:pt modelId="{3D69394A-A7B9-3347-A409-FEF2F02469ED}" type="pres">
      <dgm:prSet presAssocID="{B5BBD3E7-4A65-4089-A9CC-24A4834A3A7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8638C28D-9151-4741-B3BA-173D93A6C3E1}" type="pres">
      <dgm:prSet presAssocID="{B2C05C9A-398A-4473-BB55-52C3D2741BE8}" presName="spacer" presStyleCnt="0"/>
      <dgm:spPr/>
    </dgm:pt>
    <dgm:pt modelId="{2CEC1714-B3E7-C14D-9441-A2EA17486C10}" type="pres">
      <dgm:prSet presAssocID="{0A265613-17E9-4F30-9EB7-39DF25B61F87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EC4C2A06-03C5-2044-AC4C-32E1A3D7A870}" type="presOf" srcId="{B5BBD3E7-4A65-4089-A9CC-24A4834A3A75}" destId="{3D69394A-A7B9-3347-A409-FEF2F02469ED}" srcOrd="0" destOrd="0" presId="urn:microsoft.com/office/officeart/2005/8/layout/vList2"/>
    <dgm:cxn modelId="{7C00E838-D366-4FDA-977E-8461069ED2B0}" srcId="{6331E315-0808-474E-9B62-7B0B5A9A405E}" destId="{0A265613-17E9-4F30-9EB7-39DF25B61F87}" srcOrd="5" destOrd="0" parTransId="{8077B172-8B27-4979-891B-5EFE945646BC}" sibTransId="{3E055EE4-DF79-493B-9B06-E8FBE88354BA}"/>
    <dgm:cxn modelId="{51AE0051-1AC4-4AD8-91E7-71C48B20E338}" srcId="{6331E315-0808-474E-9B62-7B0B5A9A405E}" destId="{442C7460-232E-4C6E-A511-3988D79C9842}" srcOrd="3" destOrd="0" parTransId="{9B378BFA-25F4-4E21-9E04-3B09D5BA87D9}" sibTransId="{FA51C978-E934-4CA2-8B66-8269FA61B820}"/>
    <dgm:cxn modelId="{93EE9466-E06E-4D05-BB1B-F4E03AEA818B}" srcId="{6331E315-0808-474E-9B62-7B0B5A9A405E}" destId="{5C4AA50E-FB83-4F1F-A213-DE02942FDCAB}" srcOrd="2" destOrd="0" parTransId="{50C00768-248A-4226-816A-8220EBB8FF90}" sibTransId="{4595237E-2CAB-4809-A0AD-2C65646E3445}"/>
    <dgm:cxn modelId="{83105382-EB6F-3348-BA8C-9822C7E9CA19}" type="presOf" srcId="{0A265613-17E9-4F30-9EB7-39DF25B61F87}" destId="{2CEC1714-B3E7-C14D-9441-A2EA17486C10}" srcOrd="0" destOrd="0" presId="urn:microsoft.com/office/officeart/2005/8/layout/vList2"/>
    <dgm:cxn modelId="{DE73AF84-1E3A-FF42-AAA0-07E22E787BB8}" type="presOf" srcId="{442C7460-232E-4C6E-A511-3988D79C9842}" destId="{07CD72C7-5DE7-0F4E-B538-79EA758299E5}" srcOrd="0" destOrd="0" presId="urn:microsoft.com/office/officeart/2005/8/layout/vList2"/>
    <dgm:cxn modelId="{E5675292-B9B4-9E41-95EF-EBC9AAA03921}" type="presOf" srcId="{6331E315-0808-474E-9B62-7B0B5A9A405E}" destId="{1E0BAD8B-F238-6B43-8D29-E74C5C3631EC}" srcOrd="0" destOrd="0" presId="urn:microsoft.com/office/officeart/2005/8/layout/vList2"/>
    <dgm:cxn modelId="{D40DAD97-7A71-449C-BE47-31C063399ECB}" srcId="{6331E315-0808-474E-9B62-7B0B5A9A405E}" destId="{B5BBD3E7-4A65-4089-A9CC-24A4834A3A75}" srcOrd="4" destOrd="0" parTransId="{5F75D17D-7276-4439-AE23-ADA3FADADE87}" sibTransId="{B2C05C9A-398A-4473-BB55-52C3D2741BE8}"/>
    <dgm:cxn modelId="{A3967FBC-703F-E449-BED5-65EDBC871CC7}" type="presOf" srcId="{B6F12695-D455-4653-AC6F-B526F88624E4}" destId="{520C126C-CBB4-BC42-9600-8C1B26864F2E}" srcOrd="0" destOrd="0" presId="urn:microsoft.com/office/officeart/2005/8/layout/vList2"/>
    <dgm:cxn modelId="{8F842CBE-77BB-5C45-8284-39FA01885FBB}" type="presOf" srcId="{5C4AA50E-FB83-4F1F-A213-DE02942FDCAB}" destId="{230FDDDC-A16F-204A-9E59-373C32E3A258}" srcOrd="0" destOrd="0" presId="urn:microsoft.com/office/officeart/2005/8/layout/vList2"/>
    <dgm:cxn modelId="{C5A76FCF-F952-4F3F-8E6B-83A14B9DBA61}" srcId="{6331E315-0808-474E-9B62-7B0B5A9A405E}" destId="{9BAE00F5-D6A8-48DD-A0C6-61E5BC4732ED}" srcOrd="0" destOrd="0" parTransId="{8C8F68E2-866F-4641-B235-5FFD0B4DFED6}" sibTransId="{E3071BA8-508C-403C-80DC-1BBD588CB8B9}"/>
    <dgm:cxn modelId="{4E2A63E7-9CDD-F84D-85C8-A43518B6D3A4}" type="presOf" srcId="{9BAE00F5-D6A8-48DD-A0C6-61E5BC4732ED}" destId="{520291CD-154C-9C4F-B05A-E8ED4C50B78B}" srcOrd="0" destOrd="0" presId="urn:microsoft.com/office/officeart/2005/8/layout/vList2"/>
    <dgm:cxn modelId="{272C73F7-417B-4017-961A-4224ACB72BAE}" srcId="{6331E315-0808-474E-9B62-7B0B5A9A405E}" destId="{B6F12695-D455-4653-AC6F-B526F88624E4}" srcOrd="1" destOrd="0" parTransId="{D1DD5EF7-1F0C-4FEC-952E-E573459C0FEA}" sibTransId="{3C25733A-BC42-40B3-AC42-D0BDD831AE65}"/>
    <dgm:cxn modelId="{13CC8A32-77D2-FC48-9E46-C2D0CA7EEBF9}" type="presParOf" srcId="{1E0BAD8B-F238-6B43-8D29-E74C5C3631EC}" destId="{520291CD-154C-9C4F-B05A-E8ED4C50B78B}" srcOrd="0" destOrd="0" presId="urn:microsoft.com/office/officeart/2005/8/layout/vList2"/>
    <dgm:cxn modelId="{2F98B661-504D-E947-8734-6317940AA135}" type="presParOf" srcId="{1E0BAD8B-F238-6B43-8D29-E74C5C3631EC}" destId="{B839A894-7C01-5A4D-BB8B-32C68D6A94D9}" srcOrd="1" destOrd="0" presId="urn:microsoft.com/office/officeart/2005/8/layout/vList2"/>
    <dgm:cxn modelId="{4C9BFA20-9F09-C640-906B-98B34514925E}" type="presParOf" srcId="{1E0BAD8B-F238-6B43-8D29-E74C5C3631EC}" destId="{520C126C-CBB4-BC42-9600-8C1B26864F2E}" srcOrd="2" destOrd="0" presId="urn:microsoft.com/office/officeart/2005/8/layout/vList2"/>
    <dgm:cxn modelId="{8350A686-FBEC-9E4D-84FA-03A799E0F6A5}" type="presParOf" srcId="{1E0BAD8B-F238-6B43-8D29-E74C5C3631EC}" destId="{F35DAE00-A145-F148-BC1A-8C0C6FFC5D78}" srcOrd="3" destOrd="0" presId="urn:microsoft.com/office/officeart/2005/8/layout/vList2"/>
    <dgm:cxn modelId="{09643136-B7AF-EF46-88E0-E789CBA2E922}" type="presParOf" srcId="{1E0BAD8B-F238-6B43-8D29-E74C5C3631EC}" destId="{230FDDDC-A16F-204A-9E59-373C32E3A258}" srcOrd="4" destOrd="0" presId="urn:microsoft.com/office/officeart/2005/8/layout/vList2"/>
    <dgm:cxn modelId="{3411B6BA-FE08-D140-98C4-F580511B5BC1}" type="presParOf" srcId="{1E0BAD8B-F238-6B43-8D29-E74C5C3631EC}" destId="{EA645A1B-6AB6-EA43-BCC2-291DD396D65F}" srcOrd="5" destOrd="0" presId="urn:microsoft.com/office/officeart/2005/8/layout/vList2"/>
    <dgm:cxn modelId="{108855E2-B739-614C-94D1-EFD1D7541F2A}" type="presParOf" srcId="{1E0BAD8B-F238-6B43-8D29-E74C5C3631EC}" destId="{07CD72C7-5DE7-0F4E-B538-79EA758299E5}" srcOrd="6" destOrd="0" presId="urn:microsoft.com/office/officeart/2005/8/layout/vList2"/>
    <dgm:cxn modelId="{CB26AF5B-6F1C-7840-9986-1055C0022D5A}" type="presParOf" srcId="{1E0BAD8B-F238-6B43-8D29-E74C5C3631EC}" destId="{FBD158EE-DA40-5744-9995-F1DB807EF42A}" srcOrd="7" destOrd="0" presId="urn:microsoft.com/office/officeart/2005/8/layout/vList2"/>
    <dgm:cxn modelId="{B1DD7365-967E-9041-B282-0E629D2E94EA}" type="presParOf" srcId="{1E0BAD8B-F238-6B43-8D29-E74C5C3631EC}" destId="{3D69394A-A7B9-3347-A409-FEF2F02469ED}" srcOrd="8" destOrd="0" presId="urn:microsoft.com/office/officeart/2005/8/layout/vList2"/>
    <dgm:cxn modelId="{E92E6E01-0263-1B4E-B88A-1DE72B75E4BF}" type="presParOf" srcId="{1E0BAD8B-F238-6B43-8D29-E74C5C3631EC}" destId="{8638C28D-9151-4741-B3BA-173D93A6C3E1}" srcOrd="9" destOrd="0" presId="urn:microsoft.com/office/officeart/2005/8/layout/vList2"/>
    <dgm:cxn modelId="{6D8304AF-B258-A545-970A-09681F7DB5F7}" type="presParOf" srcId="{1E0BAD8B-F238-6B43-8D29-E74C5C3631EC}" destId="{2CEC1714-B3E7-C14D-9441-A2EA17486C1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291CD-154C-9C4F-B05A-E8ED4C50B78B}">
      <dsp:nvSpPr>
        <dsp:cNvPr id="0" name=""/>
        <dsp:cNvSpPr/>
      </dsp:nvSpPr>
      <dsp:spPr>
        <a:xfrm>
          <a:off x="0" y="1512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Encryption</a:t>
          </a:r>
          <a:r>
            <a:rPr lang="en-US" sz="16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Protect data in transit and at rest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SSL/TLS, HTTPS, AES 256</a:t>
          </a:r>
          <a:endParaRPr lang="en-US" sz="1400" kern="1200" noProof="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9450" y="30962"/>
        <a:ext cx="5124288" cy="544381"/>
      </dsp:txXfrm>
    </dsp:sp>
    <dsp:sp modelId="{520C126C-CBB4-BC42-9600-8C1B26864F2E}">
      <dsp:nvSpPr>
        <dsp:cNvPr id="0" name=""/>
        <dsp:cNvSpPr/>
      </dsp:nvSpPr>
      <dsp:spPr>
        <a:xfrm>
          <a:off x="0" y="617168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Secure Authentication</a:t>
          </a:r>
          <a:r>
            <a:rPr lang="en-US" sz="16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Verify participants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i="1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Multifactor Authentication, Certificated-based Authentication</a:t>
          </a:r>
        </a:p>
      </dsp:txBody>
      <dsp:txXfrm>
        <a:off x="29450" y="646618"/>
        <a:ext cx="5124288" cy="544381"/>
      </dsp:txXfrm>
    </dsp:sp>
    <dsp:sp modelId="{230FDDDC-A16F-204A-9E59-373C32E3A258}">
      <dsp:nvSpPr>
        <dsp:cNvPr id="0" name=""/>
        <dsp:cNvSpPr/>
      </dsp:nvSpPr>
      <dsp:spPr>
        <a:xfrm>
          <a:off x="0" y="1232825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Access Controls</a:t>
          </a:r>
          <a:r>
            <a:rPr lang="en-US" sz="16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Limit data and model access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i="1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DAC, MAC, RBAC, ABAC</a:t>
          </a:r>
        </a:p>
      </dsp:txBody>
      <dsp:txXfrm>
        <a:off x="29450" y="1262275"/>
        <a:ext cx="5124288" cy="544381"/>
      </dsp:txXfrm>
    </dsp:sp>
    <dsp:sp modelId="{07CD72C7-5DE7-0F4E-B538-79EA758299E5}">
      <dsp:nvSpPr>
        <dsp:cNvPr id="0" name=""/>
        <dsp:cNvSpPr/>
      </dsp:nvSpPr>
      <dsp:spPr>
        <a:xfrm>
          <a:off x="0" y="1848481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Model Versioning</a:t>
          </a:r>
          <a:r>
            <a:rPr lang="en-US" sz="16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Ensure model integrity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i="1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DVC, </a:t>
          </a:r>
          <a:r>
            <a:rPr lang="en-US" sz="1400" i="1" kern="1200" noProof="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MLFlow</a:t>
          </a:r>
          <a:endParaRPr lang="en-US" sz="1400" i="1" kern="1200" noProof="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9450" y="1877931"/>
        <a:ext cx="5124288" cy="544381"/>
      </dsp:txXfrm>
    </dsp:sp>
    <dsp:sp modelId="{3D69394A-A7B9-3347-A409-FEF2F02469ED}">
      <dsp:nvSpPr>
        <dsp:cNvPr id="0" name=""/>
        <dsp:cNvSpPr/>
      </dsp:nvSpPr>
      <dsp:spPr>
        <a:xfrm>
          <a:off x="0" y="2464137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Monitoring and Auditing</a:t>
          </a:r>
          <a:r>
            <a:rPr lang="en-US" sz="16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Detect and respond to anomalies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i="1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Intrusion Detection and Prevention systems, Testing frameworks</a:t>
          </a:r>
          <a:endParaRPr lang="en-US" sz="1600" i="1" kern="1200" noProof="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9450" y="2493587"/>
        <a:ext cx="5124288" cy="544381"/>
      </dsp:txXfrm>
    </dsp:sp>
    <dsp:sp modelId="{2CEC1714-B3E7-C14D-9441-A2EA17486C10}">
      <dsp:nvSpPr>
        <dsp:cNvPr id="0" name=""/>
        <dsp:cNvSpPr/>
      </dsp:nvSpPr>
      <dsp:spPr>
        <a:xfrm>
          <a:off x="0" y="3079794"/>
          <a:ext cx="5183188" cy="603281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noProof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Secure Network Architectures</a:t>
          </a:r>
          <a:r>
            <a:rPr lang="en-US" sz="1600" kern="1200" noProof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: Partitioning and resiliency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i="1" kern="1200" noProof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Firewall, VPN, Load Balancing, Proxy</a:t>
          </a:r>
        </a:p>
      </dsp:txBody>
      <dsp:txXfrm>
        <a:off x="29450" y="3109244"/>
        <a:ext cx="5124288" cy="544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1" name="Shape 37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528121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200" dirty="0">
              <a:effectLst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7101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A0596-7185-2648-A4A5-A5523C8ADF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367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525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09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659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938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624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92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itolo Testo"/>
          <p:cNvSpPr txBox="1">
            <a:spLocks noGrp="1"/>
          </p:cNvSpPr>
          <p:nvPr>
            <p:ph type="title"/>
          </p:nvPr>
        </p:nvSpPr>
        <p:spPr>
          <a:xfrm>
            <a:off x="384695" y="-57052"/>
            <a:ext cx="11441391" cy="840401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268" name="Corpo livello uno…"/>
          <p:cNvSpPr txBox="1">
            <a:spLocks noGrp="1"/>
          </p:cNvSpPr>
          <p:nvPr>
            <p:ph type="body" idx="1"/>
          </p:nvPr>
        </p:nvSpPr>
        <p:spPr>
          <a:xfrm>
            <a:off x="609600" y="1320801"/>
            <a:ext cx="11098303" cy="4525963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69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033191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5547F3-C5E5-3349-9CAD-0AB7CE07A41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73833" y="6320903"/>
            <a:ext cx="2743200" cy="365125"/>
          </a:xfrm>
          <a:prstGeom prst="rect">
            <a:avLst/>
          </a:prstGeom>
        </p:spPr>
        <p:txBody>
          <a:bodyPr/>
          <a:lstStyle/>
          <a:p>
            <a:fld id="{CCA068A4-4212-0F42-BF8B-736FEB6418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9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252"/>
          <p:cNvSpPr/>
          <p:nvPr/>
        </p:nvSpPr>
        <p:spPr>
          <a:xfrm>
            <a:off x="0" y="-65795"/>
            <a:ext cx="12210781" cy="840400"/>
          </a:xfrm>
          <a:prstGeom prst="rect">
            <a:avLst/>
          </a:prstGeom>
          <a:solidFill>
            <a:srgbClr val="728FA5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800"/>
          </a:p>
        </p:txBody>
      </p:sp>
      <p:sp>
        <p:nvSpPr>
          <p:cNvPr id="3" name="Titolo Testo"/>
          <p:cNvSpPr txBox="1">
            <a:spLocks noGrp="1"/>
          </p:cNvSpPr>
          <p:nvPr>
            <p:ph type="title"/>
          </p:nvPr>
        </p:nvSpPr>
        <p:spPr>
          <a:xfrm>
            <a:off x="384695" y="-356135"/>
            <a:ext cx="11441391" cy="84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Titolo Testo</a:t>
            </a:r>
          </a:p>
        </p:txBody>
      </p:sp>
      <p:sp>
        <p:nvSpPr>
          <p:cNvPr id="4" name="Corpo livello uno…"/>
          <p:cNvSpPr txBox="1">
            <a:spLocks noGrp="1"/>
          </p:cNvSpPr>
          <p:nvPr>
            <p:ph type="body" idx="1"/>
          </p:nvPr>
        </p:nvSpPr>
        <p:spPr>
          <a:xfrm>
            <a:off x="609600" y="1930401"/>
            <a:ext cx="11098303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" name="Rettangolo 128"/>
          <p:cNvSpPr/>
          <p:nvPr/>
        </p:nvSpPr>
        <p:spPr>
          <a:xfrm>
            <a:off x="0" y="6606162"/>
            <a:ext cx="12192000" cy="731838"/>
          </a:xfrm>
          <a:prstGeom prst="rect">
            <a:avLst/>
          </a:prstGeom>
          <a:solidFill>
            <a:srgbClr val="728FA5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800"/>
          </a:p>
        </p:txBody>
      </p:sp>
      <p:sp>
        <p:nvSpPr>
          <p:cNvPr id="6" name="CasellaDiTesto 129"/>
          <p:cNvSpPr txBox="1"/>
          <p:nvPr/>
        </p:nvSpPr>
        <p:spPr>
          <a:xfrm>
            <a:off x="-30390" y="6607035"/>
            <a:ext cx="142025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400" baseline="0" dirty="0"/>
              <a:t> </a:t>
            </a:r>
            <a:endParaRPr sz="1400" dirty="0"/>
          </a:p>
        </p:txBody>
      </p:sp>
      <p:grpSp>
        <p:nvGrpSpPr>
          <p:cNvPr id="127" name="Gruppo 131"/>
          <p:cNvGrpSpPr/>
          <p:nvPr/>
        </p:nvGrpSpPr>
        <p:grpSpPr>
          <a:xfrm>
            <a:off x="64008" y="594605"/>
            <a:ext cx="12048864" cy="180001"/>
            <a:chOff x="0" y="0"/>
            <a:chExt cx="9036646" cy="179999"/>
          </a:xfrm>
        </p:grpSpPr>
        <p:sp>
          <p:nvSpPr>
            <p:cNvPr id="7" name="Connettore 1 132"/>
            <p:cNvSpPr/>
            <p:nvPr/>
          </p:nvSpPr>
          <p:spPr>
            <a:xfrm flipH="1">
              <a:off x="-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" name="Connettore 1 133"/>
            <p:cNvSpPr/>
            <p:nvPr/>
          </p:nvSpPr>
          <p:spPr>
            <a:xfrm flipH="1">
              <a:off x="7593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" name="Connettore 1 134"/>
            <p:cNvSpPr/>
            <p:nvPr/>
          </p:nvSpPr>
          <p:spPr>
            <a:xfrm flipH="1">
              <a:off x="15187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" name="Connettore 1 135"/>
            <p:cNvSpPr/>
            <p:nvPr/>
          </p:nvSpPr>
          <p:spPr>
            <a:xfrm flipH="1">
              <a:off x="22781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" name="Connettore 1 136"/>
            <p:cNvSpPr/>
            <p:nvPr/>
          </p:nvSpPr>
          <p:spPr>
            <a:xfrm flipH="1">
              <a:off x="30375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2" name="Connettore 1 137"/>
            <p:cNvSpPr/>
            <p:nvPr/>
          </p:nvSpPr>
          <p:spPr>
            <a:xfrm flipH="1">
              <a:off x="37969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3" name="Connettore 1 138"/>
            <p:cNvSpPr/>
            <p:nvPr/>
          </p:nvSpPr>
          <p:spPr>
            <a:xfrm>
              <a:off x="45563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4" name="Connettore 1 139"/>
            <p:cNvSpPr/>
            <p:nvPr/>
          </p:nvSpPr>
          <p:spPr>
            <a:xfrm>
              <a:off x="53156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5" name="Connettore 1 140"/>
            <p:cNvSpPr/>
            <p:nvPr/>
          </p:nvSpPr>
          <p:spPr>
            <a:xfrm>
              <a:off x="60750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6" name="Connettore 1 141"/>
            <p:cNvSpPr/>
            <p:nvPr/>
          </p:nvSpPr>
          <p:spPr>
            <a:xfrm>
              <a:off x="68344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7" name="Connettore 1 142"/>
            <p:cNvSpPr/>
            <p:nvPr/>
          </p:nvSpPr>
          <p:spPr>
            <a:xfrm>
              <a:off x="75938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8" name="Connettore 1 143"/>
            <p:cNvSpPr/>
            <p:nvPr/>
          </p:nvSpPr>
          <p:spPr>
            <a:xfrm>
              <a:off x="83532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9" name="Connettore 1 144"/>
            <p:cNvSpPr/>
            <p:nvPr/>
          </p:nvSpPr>
          <p:spPr>
            <a:xfrm>
              <a:off x="91126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0" name="Connettore 1 145"/>
            <p:cNvSpPr/>
            <p:nvPr/>
          </p:nvSpPr>
          <p:spPr>
            <a:xfrm>
              <a:off x="98719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1" name="Connettore 1 146"/>
            <p:cNvSpPr/>
            <p:nvPr/>
          </p:nvSpPr>
          <p:spPr>
            <a:xfrm>
              <a:off x="106313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2" name="Connettore 1 147"/>
            <p:cNvSpPr/>
            <p:nvPr/>
          </p:nvSpPr>
          <p:spPr>
            <a:xfrm>
              <a:off x="113907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3" name="Connettore 1 148"/>
            <p:cNvSpPr/>
            <p:nvPr/>
          </p:nvSpPr>
          <p:spPr>
            <a:xfrm>
              <a:off x="121501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4" name="Connettore 1 149"/>
            <p:cNvSpPr/>
            <p:nvPr/>
          </p:nvSpPr>
          <p:spPr>
            <a:xfrm>
              <a:off x="129095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5" name="Connettore 1 150"/>
            <p:cNvSpPr/>
            <p:nvPr/>
          </p:nvSpPr>
          <p:spPr>
            <a:xfrm>
              <a:off x="136689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6" name="Connettore 1 151"/>
            <p:cNvSpPr/>
            <p:nvPr/>
          </p:nvSpPr>
          <p:spPr>
            <a:xfrm>
              <a:off x="144283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7" name="Connettore 1 152"/>
            <p:cNvSpPr/>
            <p:nvPr/>
          </p:nvSpPr>
          <p:spPr>
            <a:xfrm>
              <a:off x="151876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8" name="Connettore 1 153"/>
            <p:cNvSpPr/>
            <p:nvPr/>
          </p:nvSpPr>
          <p:spPr>
            <a:xfrm>
              <a:off x="159470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29" name="Connettore 1 154"/>
            <p:cNvSpPr/>
            <p:nvPr/>
          </p:nvSpPr>
          <p:spPr>
            <a:xfrm>
              <a:off x="167064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0" name="Connettore 1 155"/>
            <p:cNvSpPr/>
            <p:nvPr/>
          </p:nvSpPr>
          <p:spPr>
            <a:xfrm>
              <a:off x="174658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1" name="Connettore 1 156"/>
            <p:cNvSpPr/>
            <p:nvPr/>
          </p:nvSpPr>
          <p:spPr>
            <a:xfrm>
              <a:off x="182252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2" name="Connettore 1 157"/>
            <p:cNvSpPr/>
            <p:nvPr/>
          </p:nvSpPr>
          <p:spPr>
            <a:xfrm>
              <a:off x="189846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3" name="Connettore 1 158"/>
            <p:cNvSpPr/>
            <p:nvPr/>
          </p:nvSpPr>
          <p:spPr>
            <a:xfrm>
              <a:off x="197439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4" name="Connettore 1 159"/>
            <p:cNvSpPr/>
            <p:nvPr/>
          </p:nvSpPr>
          <p:spPr>
            <a:xfrm>
              <a:off x="205033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5" name="Connettore 1 160"/>
            <p:cNvSpPr/>
            <p:nvPr/>
          </p:nvSpPr>
          <p:spPr>
            <a:xfrm>
              <a:off x="212627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6" name="Connettore 1 161"/>
            <p:cNvSpPr/>
            <p:nvPr/>
          </p:nvSpPr>
          <p:spPr>
            <a:xfrm>
              <a:off x="220221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7" name="Connettore 1 162"/>
            <p:cNvSpPr/>
            <p:nvPr/>
          </p:nvSpPr>
          <p:spPr>
            <a:xfrm>
              <a:off x="227815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8" name="Connettore 1 163"/>
            <p:cNvSpPr/>
            <p:nvPr/>
          </p:nvSpPr>
          <p:spPr>
            <a:xfrm>
              <a:off x="235409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39" name="Connettore 1 164"/>
            <p:cNvSpPr/>
            <p:nvPr/>
          </p:nvSpPr>
          <p:spPr>
            <a:xfrm>
              <a:off x="243002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0" name="Connettore 1 165"/>
            <p:cNvSpPr/>
            <p:nvPr/>
          </p:nvSpPr>
          <p:spPr>
            <a:xfrm>
              <a:off x="250596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1" name="Connettore 1 166"/>
            <p:cNvSpPr/>
            <p:nvPr/>
          </p:nvSpPr>
          <p:spPr>
            <a:xfrm>
              <a:off x="258190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2" name="Connettore 1 167"/>
            <p:cNvSpPr/>
            <p:nvPr/>
          </p:nvSpPr>
          <p:spPr>
            <a:xfrm>
              <a:off x="265784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3" name="Connettore 1 168"/>
            <p:cNvSpPr/>
            <p:nvPr/>
          </p:nvSpPr>
          <p:spPr>
            <a:xfrm>
              <a:off x="273378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4" name="Connettore 1 169"/>
            <p:cNvSpPr/>
            <p:nvPr/>
          </p:nvSpPr>
          <p:spPr>
            <a:xfrm>
              <a:off x="280972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5" name="Connettore 1 170"/>
            <p:cNvSpPr/>
            <p:nvPr/>
          </p:nvSpPr>
          <p:spPr>
            <a:xfrm>
              <a:off x="288566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6" name="Connettore 1 171"/>
            <p:cNvSpPr/>
            <p:nvPr/>
          </p:nvSpPr>
          <p:spPr>
            <a:xfrm>
              <a:off x="296159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7" name="Connettore 1 172"/>
            <p:cNvSpPr/>
            <p:nvPr/>
          </p:nvSpPr>
          <p:spPr>
            <a:xfrm>
              <a:off x="303753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8" name="Connettore 1 173"/>
            <p:cNvSpPr/>
            <p:nvPr/>
          </p:nvSpPr>
          <p:spPr>
            <a:xfrm>
              <a:off x="311347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49" name="Connettore 1 174"/>
            <p:cNvSpPr/>
            <p:nvPr/>
          </p:nvSpPr>
          <p:spPr>
            <a:xfrm>
              <a:off x="318941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0" name="Connettore 1 175"/>
            <p:cNvSpPr/>
            <p:nvPr/>
          </p:nvSpPr>
          <p:spPr>
            <a:xfrm>
              <a:off x="326535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1" name="Connettore 1 176"/>
            <p:cNvSpPr/>
            <p:nvPr/>
          </p:nvSpPr>
          <p:spPr>
            <a:xfrm>
              <a:off x="334129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2" name="Connettore 1 177"/>
            <p:cNvSpPr/>
            <p:nvPr/>
          </p:nvSpPr>
          <p:spPr>
            <a:xfrm>
              <a:off x="341722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3" name="Connettore 1 178"/>
            <p:cNvSpPr/>
            <p:nvPr/>
          </p:nvSpPr>
          <p:spPr>
            <a:xfrm>
              <a:off x="349316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4" name="Connettore 1 179"/>
            <p:cNvSpPr/>
            <p:nvPr/>
          </p:nvSpPr>
          <p:spPr>
            <a:xfrm>
              <a:off x="356910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5" name="Connettore 1 180"/>
            <p:cNvSpPr/>
            <p:nvPr/>
          </p:nvSpPr>
          <p:spPr>
            <a:xfrm>
              <a:off x="364504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6" name="Connettore 1 181"/>
            <p:cNvSpPr/>
            <p:nvPr/>
          </p:nvSpPr>
          <p:spPr>
            <a:xfrm>
              <a:off x="372098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7" name="Connettore 1 182"/>
            <p:cNvSpPr/>
            <p:nvPr/>
          </p:nvSpPr>
          <p:spPr>
            <a:xfrm>
              <a:off x="379692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8" name="Connettore 1 183"/>
            <p:cNvSpPr/>
            <p:nvPr/>
          </p:nvSpPr>
          <p:spPr>
            <a:xfrm>
              <a:off x="387285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59" name="Connettore 1 184"/>
            <p:cNvSpPr/>
            <p:nvPr/>
          </p:nvSpPr>
          <p:spPr>
            <a:xfrm>
              <a:off x="394879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0" name="Connettore 1 185"/>
            <p:cNvSpPr/>
            <p:nvPr/>
          </p:nvSpPr>
          <p:spPr>
            <a:xfrm>
              <a:off x="402473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1" name="Connettore 1 186"/>
            <p:cNvSpPr/>
            <p:nvPr/>
          </p:nvSpPr>
          <p:spPr>
            <a:xfrm>
              <a:off x="410067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2" name="Connettore 1 187"/>
            <p:cNvSpPr/>
            <p:nvPr/>
          </p:nvSpPr>
          <p:spPr>
            <a:xfrm>
              <a:off x="417661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3" name="Connettore 1 188"/>
            <p:cNvSpPr/>
            <p:nvPr/>
          </p:nvSpPr>
          <p:spPr>
            <a:xfrm>
              <a:off x="425255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4" name="Connettore 1 189"/>
            <p:cNvSpPr/>
            <p:nvPr/>
          </p:nvSpPr>
          <p:spPr>
            <a:xfrm>
              <a:off x="432849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5" name="Connettore 1 190"/>
            <p:cNvSpPr/>
            <p:nvPr/>
          </p:nvSpPr>
          <p:spPr>
            <a:xfrm>
              <a:off x="440442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6" name="Connettore 1 191"/>
            <p:cNvSpPr/>
            <p:nvPr/>
          </p:nvSpPr>
          <p:spPr>
            <a:xfrm>
              <a:off x="448036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7" name="Connettore 1 192"/>
            <p:cNvSpPr/>
            <p:nvPr/>
          </p:nvSpPr>
          <p:spPr>
            <a:xfrm>
              <a:off x="455630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8" name="Connettore 1 193"/>
            <p:cNvSpPr/>
            <p:nvPr/>
          </p:nvSpPr>
          <p:spPr>
            <a:xfrm>
              <a:off x="463224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69" name="Connettore 1 194"/>
            <p:cNvSpPr/>
            <p:nvPr/>
          </p:nvSpPr>
          <p:spPr>
            <a:xfrm>
              <a:off x="470818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0" name="Connettore 1 195"/>
            <p:cNvSpPr/>
            <p:nvPr/>
          </p:nvSpPr>
          <p:spPr>
            <a:xfrm>
              <a:off x="478412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1" name="Connettore 1 196"/>
            <p:cNvSpPr/>
            <p:nvPr/>
          </p:nvSpPr>
          <p:spPr>
            <a:xfrm>
              <a:off x="486005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2" name="Connettore 1 197"/>
            <p:cNvSpPr/>
            <p:nvPr/>
          </p:nvSpPr>
          <p:spPr>
            <a:xfrm>
              <a:off x="493599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3" name="Connettore 1 198"/>
            <p:cNvSpPr/>
            <p:nvPr/>
          </p:nvSpPr>
          <p:spPr>
            <a:xfrm>
              <a:off x="501193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4" name="Connettore 1 199"/>
            <p:cNvSpPr/>
            <p:nvPr/>
          </p:nvSpPr>
          <p:spPr>
            <a:xfrm>
              <a:off x="508787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5" name="Connettore 1 200"/>
            <p:cNvSpPr/>
            <p:nvPr/>
          </p:nvSpPr>
          <p:spPr>
            <a:xfrm>
              <a:off x="516381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6" name="Connettore 1 201"/>
            <p:cNvSpPr/>
            <p:nvPr/>
          </p:nvSpPr>
          <p:spPr>
            <a:xfrm>
              <a:off x="523975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7" name="Connettore 1 202"/>
            <p:cNvSpPr/>
            <p:nvPr/>
          </p:nvSpPr>
          <p:spPr>
            <a:xfrm>
              <a:off x="531568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8" name="Connettore 1 203"/>
            <p:cNvSpPr/>
            <p:nvPr/>
          </p:nvSpPr>
          <p:spPr>
            <a:xfrm>
              <a:off x="539162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79" name="Connettore 1 204"/>
            <p:cNvSpPr/>
            <p:nvPr/>
          </p:nvSpPr>
          <p:spPr>
            <a:xfrm>
              <a:off x="546756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0" name="Connettore 1 205"/>
            <p:cNvSpPr/>
            <p:nvPr/>
          </p:nvSpPr>
          <p:spPr>
            <a:xfrm>
              <a:off x="554350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1" name="Connettore 1 206"/>
            <p:cNvSpPr/>
            <p:nvPr/>
          </p:nvSpPr>
          <p:spPr>
            <a:xfrm>
              <a:off x="561944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2" name="Connettore 1 207"/>
            <p:cNvSpPr/>
            <p:nvPr/>
          </p:nvSpPr>
          <p:spPr>
            <a:xfrm>
              <a:off x="569538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3" name="Connettore 1 208"/>
            <p:cNvSpPr/>
            <p:nvPr/>
          </p:nvSpPr>
          <p:spPr>
            <a:xfrm>
              <a:off x="577132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4" name="Connettore 1 209"/>
            <p:cNvSpPr/>
            <p:nvPr/>
          </p:nvSpPr>
          <p:spPr>
            <a:xfrm>
              <a:off x="584725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5" name="Connettore 1 210"/>
            <p:cNvSpPr/>
            <p:nvPr/>
          </p:nvSpPr>
          <p:spPr>
            <a:xfrm>
              <a:off x="592319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6" name="Connettore 1 211"/>
            <p:cNvSpPr/>
            <p:nvPr/>
          </p:nvSpPr>
          <p:spPr>
            <a:xfrm>
              <a:off x="599913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7" name="Connettore 1 212"/>
            <p:cNvSpPr/>
            <p:nvPr/>
          </p:nvSpPr>
          <p:spPr>
            <a:xfrm>
              <a:off x="607507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8" name="Connettore 1 213"/>
            <p:cNvSpPr/>
            <p:nvPr/>
          </p:nvSpPr>
          <p:spPr>
            <a:xfrm>
              <a:off x="615101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89" name="Connettore 1 214"/>
            <p:cNvSpPr/>
            <p:nvPr/>
          </p:nvSpPr>
          <p:spPr>
            <a:xfrm>
              <a:off x="622695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0" name="Connettore 1 215"/>
            <p:cNvSpPr/>
            <p:nvPr/>
          </p:nvSpPr>
          <p:spPr>
            <a:xfrm>
              <a:off x="630288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1" name="Connettore 1 216"/>
            <p:cNvSpPr/>
            <p:nvPr/>
          </p:nvSpPr>
          <p:spPr>
            <a:xfrm>
              <a:off x="637882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2" name="Connettore 1 217"/>
            <p:cNvSpPr/>
            <p:nvPr/>
          </p:nvSpPr>
          <p:spPr>
            <a:xfrm>
              <a:off x="645476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3" name="Connettore 1 218"/>
            <p:cNvSpPr/>
            <p:nvPr/>
          </p:nvSpPr>
          <p:spPr>
            <a:xfrm>
              <a:off x="653070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4" name="Connettore 1 219"/>
            <p:cNvSpPr/>
            <p:nvPr/>
          </p:nvSpPr>
          <p:spPr>
            <a:xfrm>
              <a:off x="660664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5" name="Connettore 1 220"/>
            <p:cNvSpPr/>
            <p:nvPr/>
          </p:nvSpPr>
          <p:spPr>
            <a:xfrm>
              <a:off x="668258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6" name="Connettore 1 221"/>
            <p:cNvSpPr/>
            <p:nvPr/>
          </p:nvSpPr>
          <p:spPr>
            <a:xfrm>
              <a:off x="675852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7" name="Connettore 1 222"/>
            <p:cNvSpPr/>
            <p:nvPr/>
          </p:nvSpPr>
          <p:spPr>
            <a:xfrm>
              <a:off x="683445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8" name="Connettore 1 223"/>
            <p:cNvSpPr/>
            <p:nvPr/>
          </p:nvSpPr>
          <p:spPr>
            <a:xfrm>
              <a:off x="691039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99" name="Connettore 1 224"/>
            <p:cNvSpPr/>
            <p:nvPr/>
          </p:nvSpPr>
          <p:spPr>
            <a:xfrm>
              <a:off x="698633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0" name="Connettore 1 225"/>
            <p:cNvSpPr/>
            <p:nvPr/>
          </p:nvSpPr>
          <p:spPr>
            <a:xfrm>
              <a:off x="706227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1" name="Connettore 1 226"/>
            <p:cNvSpPr/>
            <p:nvPr/>
          </p:nvSpPr>
          <p:spPr>
            <a:xfrm>
              <a:off x="713821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2" name="Connettore 1 227"/>
            <p:cNvSpPr/>
            <p:nvPr/>
          </p:nvSpPr>
          <p:spPr>
            <a:xfrm>
              <a:off x="721415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3" name="Connettore 1 228"/>
            <p:cNvSpPr/>
            <p:nvPr/>
          </p:nvSpPr>
          <p:spPr>
            <a:xfrm>
              <a:off x="729008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4" name="Connettore 1 229"/>
            <p:cNvSpPr/>
            <p:nvPr/>
          </p:nvSpPr>
          <p:spPr>
            <a:xfrm>
              <a:off x="736602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5" name="Connettore 1 230"/>
            <p:cNvSpPr/>
            <p:nvPr/>
          </p:nvSpPr>
          <p:spPr>
            <a:xfrm>
              <a:off x="744196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6" name="Connettore 1 231"/>
            <p:cNvSpPr/>
            <p:nvPr/>
          </p:nvSpPr>
          <p:spPr>
            <a:xfrm>
              <a:off x="751790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7" name="Connettore 1 232"/>
            <p:cNvSpPr/>
            <p:nvPr/>
          </p:nvSpPr>
          <p:spPr>
            <a:xfrm>
              <a:off x="759384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8" name="Connettore 1 233"/>
            <p:cNvSpPr/>
            <p:nvPr/>
          </p:nvSpPr>
          <p:spPr>
            <a:xfrm>
              <a:off x="766978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09" name="Connettore 1 234"/>
            <p:cNvSpPr/>
            <p:nvPr/>
          </p:nvSpPr>
          <p:spPr>
            <a:xfrm>
              <a:off x="774571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0" name="Connettore 1 235"/>
            <p:cNvSpPr/>
            <p:nvPr/>
          </p:nvSpPr>
          <p:spPr>
            <a:xfrm>
              <a:off x="782165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1" name="Connettore 1 236"/>
            <p:cNvSpPr/>
            <p:nvPr/>
          </p:nvSpPr>
          <p:spPr>
            <a:xfrm>
              <a:off x="789759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2" name="Connettore 1 237"/>
            <p:cNvSpPr/>
            <p:nvPr/>
          </p:nvSpPr>
          <p:spPr>
            <a:xfrm>
              <a:off x="797353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3" name="Connettore 1 238"/>
            <p:cNvSpPr/>
            <p:nvPr/>
          </p:nvSpPr>
          <p:spPr>
            <a:xfrm>
              <a:off x="804947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4" name="Connettore 1 239"/>
            <p:cNvSpPr/>
            <p:nvPr/>
          </p:nvSpPr>
          <p:spPr>
            <a:xfrm>
              <a:off x="812541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5" name="Connettore 1 240"/>
            <p:cNvSpPr/>
            <p:nvPr/>
          </p:nvSpPr>
          <p:spPr>
            <a:xfrm>
              <a:off x="820134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6" name="Connettore 1 241"/>
            <p:cNvSpPr/>
            <p:nvPr/>
          </p:nvSpPr>
          <p:spPr>
            <a:xfrm>
              <a:off x="827728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7" name="Connettore 1 242"/>
            <p:cNvSpPr/>
            <p:nvPr/>
          </p:nvSpPr>
          <p:spPr>
            <a:xfrm>
              <a:off x="835322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8" name="Connettore 1 243"/>
            <p:cNvSpPr/>
            <p:nvPr/>
          </p:nvSpPr>
          <p:spPr>
            <a:xfrm>
              <a:off x="842916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19" name="Connettore 1 244"/>
            <p:cNvSpPr/>
            <p:nvPr/>
          </p:nvSpPr>
          <p:spPr>
            <a:xfrm>
              <a:off x="850510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20" name="Connettore 1 245"/>
            <p:cNvSpPr/>
            <p:nvPr/>
          </p:nvSpPr>
          <p:spPr>
            <a:xfrm>
              <a:off x="858104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21" name="Connettore 1 246"/>
            <p:cNvSpPr/>
            <p:nvPr/>
          </p:nvSpPr>
          <p:spPr>
            <a:xfrm>
              <a:off x="865698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22" name="Connettore 1 247"/>
            <p:cNvSpPr/>
            <p:nvPr/>
          </p:nvSpPr>
          <p:spPr>
            <a:xfrm>
              <a:off x="873291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23" name="Connettore 1 248"/>
            <p:cNvSpPr/>
            <p:nvPr/>
          </p:nvSpPr>
          <p:spPr>
            <a:xfrm>
              <a:off x="880885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24" name="Connettore 1 249"/>
            <p:cNvSpPr/>
            <p:nvPr/>
          </p:nvSpPr>
          <p:spPr>
            <a:xfrm>
              <a:off x="888479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25" name="Connettore 1 250"/>
            <p:cNvSpPr/>
            <p:nvPr/>
          </p:nvSpPr>
          <p:spPr>
            <a:xfrm>
              <a:off x="896073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  <p:sp>
          <p:nvSpPr>
            <p:cNvPr id="126" name="Connettore 1 251"/>
            <p:cNvSpPr/>
            <p:nvPr/>
          </p:nvSpPr>
          <p:spPr>
            <a:xfrm>
              <a:off x="903664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/>
            </a:p>
          </p:txBody>
        </p:sp>
      </p:grpSp>
      <p:pic>
        <p:nvPicPr>
          <p:cNvPr id="128" name="Picture 2" descr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034" y="6606785"/>
            <a:ext cx="2832139" cy="289382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8440085" y="6217852"/>
            <a:ext cx="297515" cy="27699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42950" marR="0" indent="-28575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–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143000" marR="0" indent="-22860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600200" marR="0" indent="-22860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–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057400" marR="0" indent="-22860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37460" marR="0" indent="-25146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2994660" marR="0" indent="-25146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51859" marR="0" indent="-251459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09059" marR="0" indent="-251459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252"/>
          <p:cNvSpPr/>
          <p:nvPr/>
        </p:nvSpPr>
        <p:spPr>
          <a:xfrm>
            <a:off x="0" y="-65795"/>
            <a:ext cx="12210781" cy="840400"/>
          </a:xfrm>
          <a:prstGeom prst="rect">
            <a:avLst/>
          </a:prstGeom>
          <a:solidFill>
            <a:srgbClr val="728FA5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800" dirty="0"/>
          </a:p>
        </p:txBody>
      </p:sp>
      <p:sp>
        <p:nvSpPr>
          <p:cNvPr id="3" name="Titolo Testo"/>
          <p:cNvSpPr txBox="1">
            <a:spLocks noGrp="1"/>
          </p:cNvSpPr>
          <p:nvPr>
            <p:ph type="title"/>
          </p:nvPr>
        </p:nvSpPr>
        <p:spPr>
          <a:xfrm>
            <a:off x="384695" y="-68746"/>
            <a:ext cx="11441391" cy="84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Titolo Testo</a:t>
            </a:r>
          </a:p>
        </p:txBody>
      </p:sp>
      <p:sp>
        <p:nvSpPr>
          <p:cNvPr id="4" name="Corpo livello uno…"/>
          <p:cNvSpPr txBox="1">
            <a:spLocks noGrp="1"/>
          </p:cNvSpPr>
          <p:nvPr>
            <p:ph type="body" idx="1"/>
          </p:nvPr>
        </p:nvSpPr>
        <p:spPr>
          <a:xfrm>
            <a:off x="609600" y="1320801"/>
            <a:ext cx="11098303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" name="Rettangolo 128"/>
          <p:cNvSpPr/>
          <p:nvPr/>
        </p:nvSpPr>
        <p:spPr>
          <a:xfrm>
            <a:off x="0" y="6606162"/>
            <a:ext cx="12192000" cy="731838"/>
          </a:xfrm>
          <a:prstGeom prst="rect">
            <a:avLst/>
          </a:prstGeom>
          <a:solidFill>
            <a:srgbClr val="728FA5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800" dirty="0"/>
          </a:p>
        </p:txBody>
      </p:sp>
      <p:sp>
        <p:nvSpPr>
          <p:cNvPr id="6" name="CasellaDiTesto 129"/>
          <p:cNvSpPr txBox="1"/>
          <p:nvPr/>
        </p:nvSpPr>
        <p:spPr>
          <a:xfrm>
            <a:off x="-30390" y="6607035"/>
            <a:ext cx="142025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1400" baseline="0" dirty="0"/>
              <a:t> </a:t>
            </a:r>
            <a:endParaRPr sz="1400" dirty="0"/>
          </a:p>
        </p:txBody>
      </p:sp>
      <p:grpSp>
        <p:nvGrpSpPr>
          <p:cNvPr id="127" name="Gruppo 131"/>
          <p:cNvGrpSpPr/>
          <p:nvPr/>
        </p:nvGrpSpPr>
        <p:grpSpPr>
          <a:xfrm>
            <a:off x="64008" y="594605"/>
            <a:ext cx="12048864" cy="180001"/>
            <a:chOff x="0" y="0"/>
            <a:chExt cx="9036646" cy="179999"/>
          </a:xfrm>
        </p:grpSpPr>
        <p:sp>
          <p:nvSpPr>
            <p:cNvPr id="7" name="Connettore 1 132"/>
            <p:cNvSpPr/>
            <p:nvPr/>
          </p:nvSpPr>
          <p:spPr>
            <a:xfrm flipH="1">
              <a:off x="-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" name="Connettore 1 133"/>
            <p:cNvSpPr/>
            <p:nvPr/>
          </p:nvSpPr>
          <p:spPr>
            <a:xfrm flipH="1">
              <a:off x="7593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" name="Connettore 1 134"/>
            <p:cNvSpPr/>
            <p:nvPr/>
          </p:nvSpPr>
          <p:spPr>
            <a:xfrm flipH="1">
              <a:off x="15187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" name="Connettore 1 135"/>
            <p:cNvSpPr/>
            <p:nvPr/>
          </p:nvSpPr>
          <p:spPr>
            <a:xfrm flipH="1">
              <a:off x="22781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" name="Connettore 1 136"/>
            <p:cNvSpPr/>
            <p:nvPr/>
          </p:nvSpPr>
          <p:spPr>
            <a:xfrm flipH="1">
              <a:off x="30375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2" name="Connettore 1 137"/>
            <p:cNvSpPr/>
            <p:nvPr/>
          </p:nvSpPr>
          <p:spPr>
            <a:xfrm flipH="1">
              <a:off x="37969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3" name="Connettore 1 138"/>
            <p:cNvSpPr/>
            <p:nvPr/>
          </p:nvSpPr>
          <p:spPr>
            <a:xfrm>
              <a:off x="45563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4" name="Connettore 1 139"/>
            <p:cNvSpPr/>
            <p:nvPr/>
          </p:nvSpPr>
          <p:spPr>
            <a:xfrm>
              <a:off x="53156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5" name="Connettore 1 140"/>
            <p:cNvSpPr/>
            <p:nvPr/>
          </p:nvSpPr>
          <p:spPr>
            <a:xfrm>
              <a:off x="60750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6" name="Connettore 1 141"/>
            <p:cNvSpPr/>
            <p:nvPr/>
          </p:nvSpPr>
          <p:spPr>
            <a:xfrm>
              <a:off x="68344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7" name="Connettore 1 142"/>
            <p:cNvSpPr/>
            <p:nvPr/>
          </p:nvSpPr>
          <p:spPr>
            <a:xfrm>
              <a:off x="75938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8" name="Connettore 1 143"/>
            <p:cNvSpPr/>
            <p:nvPr/>
          </p:nvSpPr>
          <p:spPr>
            <a:xfrm>
              <a:off x="83532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9" name="Connettore 1 144"/>
            <p:cNvSpPr/>
            <p:nvPr/>
          </p:nvSpPr>
          <p:spPr>
            <a:xfrm>
              <a:off x="91126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0" name="Connettore 1 145"/>
            <p:cNvSpPr/>
            <p:nvPr/>
          </p:nvSpPr>
          <p:spPr>
            <a:xfrm>
              <a:off x="98719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1" name="Connettore 1 146"/>
            <p:cNvSpPr/>
            <p:nvPr/>
          </p:nvSpPr>
          <p:spPr>
            <a:xfrm>
              <a:off x="106313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2" name="Connettore 1 147"/>
            <p:cNvSpPr/>
            <p:nvPr/>
          </p:nvSpPr>
          <p:spPr>
            <a:xfrm>
              <a:off x="113907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3" name="Connettore 1 148"/>
            <p:cNvSpPr/>
            <p:nvPr/>
          </p:nvSpPr>
          <p:spPr>
            <a:xfrm>
              <a:off x="121501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4" name="Connettore 1 149"/>
            <p:cNvSpPr/>
            <p:nvPr/>
          </p:nvSpPr>
          <p:spPr>
            <a:xfrm>
              <a:off x="129095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5" name="Connettore 1 150"/>
            <p:cNvSpPr/>
            <p:nvPr/>
          </p:nvSpPr>
          <p:spPr>
            <a:xfrm>
              <a:off x="136689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6" name="Connettore 1 151"/>
            <p:cNvSpPr/>
            <p:nvPr/>
          </p:nvSpPr>
          <p:spPr>
            <a:xfrm>
              <a:off x="144283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7" name="Connettore 1 152"/>
            <p:cNvSpPr/>
            <p:nvPr/>
          </p:nvSpPr>
          <p:spPr>
            <a:xfrm>
              <a:off x="151876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8" name="Connettore 1 153"/>
            <p:cNvSpPr/>
            <p:nvPr/>
          </p:nvSpPr>
          <p:spPr>
            <a:xfrm>
              <a:off x="159470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29" name="Connettore 1 154"/>
            <p:cNvSpPr/>
            <p:nvPr/>
          </p:nvSpPr>
          <p:spPr>
            <a:xfrm>
              <a:off x="167064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0" name="Connettore 1 155"/>
            <p:cNvSpPr/>
            <p:nvPr/>
          </p:nvSpPr>
          <p:spPr>
            <a:xfrm>
              <a:off x="174658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1" name="Connettore 1 156"/>
            <p:cNvSpPr/>
            <p:nvPr/>
          </p:nvSpPr>
          <p:spPr>
            <a:xfrm>
              <a:off x="182252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2" name="Connettore 1 157"/>
            <p:cNvSpPr/>
            <p:nvPr/>
          </p:nvSpPr>
          <p:spPr>
            <a:xfrm>
              <a:off x="189846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3" name="Connettore 1 158"/>
            <p:cNvSpPr/>
            <p:nvPr/>
          </p:nvSpPr>
          <p:spPr>
            <a:xfrm>
              <a:off x="197439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4" name="Connettore 1 159"/>
            <p:cNvSpPr/>
            <p:nvPr/>
          </p:nvSpPr>
          <p:spPr>
            <a:xfrm>
              <a:off x="205033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5" name="Connettore 1 160"/>
            <p:cNvSpPr/>
            <p:nvPr/>
          </p:nvSpPr>
          <p:spPr>
            <a:xfrm>
              <a:off x="212627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6" name="Connettore 1 161"/>
            <p:cNvSpPr/>
            <p:nvPr/>
          </p:nvSpPr>
          <p:spPr>
            <a:xfrm>
              <a:off x="220221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7" name="Connettore 1 162"/>
            <p:cNvSpPr/>
            <p:nvPr/>
          </p:nvSpPr>
          <p:spPr>
            <a:xfrm>
              <a:off x="227815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8" name="Connettore 1 163"/>
            <p:cNvSpPr/>
            <p:nvPr/>
          </p:nvSpPr>
          <p:spPr>
            <a:xfrm>
              <a:off x="235409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39" name="Connettore 1 164"/>
            <p:cNvSpPr/>
            <p:nvPr/>
          </p:nvSpPr>
          <p:spPr>
            <a:xfrm>
              <a:off x="243002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0" name="Connettore 1 165"/>
            <p:cNvSpPr/>
            <p:nvPr/>
          </p:nvSpPr>
          <p:spPr>
            <a:xfrm>
              <a:off x="250596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1" name="Connettore 1 166"/>
            <p:cNvSpPr/>
            <p:nvPr/>
          </p:nvSpPr>
          <p:spPr>
            <a:xfrm>
              <a:off x="258190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2" name="Connettore 1 167"/>
            <p:cNvSpPr/>
            <p:nvPr/>
          </p:nvSpPr>
          <p:spPr>
            <a:xfrm>
              <a:off x="265784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3" name="Connettore 1 168"/>
            <p:cNvSpPr/>
            <p:nvPr/>
          </p:nvSpPr>
          <p:spPr>
            <a:xfrm>
              <a:off x="273378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4" name="Connettore 1 169"/>
            <p:cNvSpPr/>
            <p:nvPr/>
          </p:nvSpPr>
          <p:spPr>
            <a:xfrm>
              <a:off x="280972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5" name="Connettore 1 170"/>
            <p:cNvSpPr/>
            <p:nvPr/>
          </p:nvSpPr>
          <p:spPr>
            <a:xfrm>
              <a:off x="288566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6" name="Connettore 1 171"/>
            <p:cNvSpPr/>
            <p:nvPr/>
          </p:nvSpPr>
          <p:spPr>
            <a:xfrm>
              <a:off x="296159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7" name="Connettore 1 172"/>
            <p:cNvSpPr/>
            <p:nvPr/>
          </p:nvSpPr>
          <p:spPr>
            <a:xfrm>
              <a:off x="303753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8" name="Connettore 1 173"/>
            <p:cNvSpPr/>
            <p:nvPr/>
          </p:nvSpPr>
          <p:spPr>
            <a:xfrm>
              <a:off x="311347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49" name="Connettore 1 174"/>
            <p:cNvSpPr/>
            <p:nvPr/>
          </p:nvSpPr>
          <p:spPr>
            <a:xfrm>
              <a:off x="318941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0" name="Connettore 1 175"/>
            <p:cNvSpPr/>
            <p:nvPr/>
          </p:nvSpPr>
          <p:spPr>
            <a:xfrm>
              <a:off x="326535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1" name="Connettore 1 176"/>
            <p:cNvSpPr/>
            <p:nvPr/>
          </p:nvSpPr>
          <p:spPr>
            <a:xfrm>
              <a:off x="334129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2" name="Connettore 1 177"/>
            <p:cNvSpPr/>
            <p:nvPr/>
          </p:nvSpPr>
          <p:spPr>
            <a:xfrm>
              <a:off x="341722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3" name="Connettore 1 178"/>
            <p:cNvSpPr/>
            <p:nvPr/>
          </p:nvSpPr>
          <p:spPr>
            <a:xfrm>
              <a:off x="349316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4" name="Connettore 1 179"/>
            <p:cNvSpPr/>
            <p:nvPr/>
          </p:nvSpPr>
          <p:spPr>
            <a:xfrm>
              <a:off x="356910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5" name="Connettore 1 180"/>
            <p:cNvSpPr/>
            <p:nvPr/>
          </p:nvSpPr>
          <p:spPr>
            <a:xfrm>
              <a:off x="364504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6" name="Connettore 1 181"/>
            <p:cNvSpPr/>
            <p:nvPr/>
          </p:nvSpPr>
          <p:spPr>
            <a:xfrm>
              <a:off x="372098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7" name="Connettore 1 182"/>
            <p:cNvSpPr/>
            <p:nvPr/>
          </p:nvSpPr>
          <p:spPr>
            <a:xfrm>
              <a:off x="379692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8" name="Connettore 1 183"/>
            <p:cNvSpPr/>
            <p:nvPr/>
          </p:nvSpPr>
          <p:spPr>
            <a:xfrm>
              <a:off x="387285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59" name="Connettore 1 184"/>
            <p:cNvSpPr/>
            <p:nvPr/>
          </p:nvSpPr>
          <p:spPr>
            <a:xfrm>
              <a:off x="394879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0" name="Connettore 1 185"/>
            <p:cNvSpPr/>
            <p:nvPr/>
          </p:nvSpPr>
          <p:spPr>
            <a:xfrm>
              <a:off x="402473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1" name="Connettore 1 186"/>
            <p:cNvSpPr/>
            <p:nvPr/>
          </p:nvSpPr>
          <p:spPr>
            <a:xfrm>
              <a:off x="410067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2" name="Connettore 1 187"/>
            <p:cNvSpPr/>
            <p:nvPr/>
          </p:nvSpPr>
          <p:spPr>
            <a:xfrm>
              <a:off x="417661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3" name="Connettore 1 188"/>
            <p:cNvSpPr/>
            <p:nvPr/>
          </p:nvSpPr>
          <p:spPr>
            <a:xfrm>
              <a:off x="425255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4" name="Connettore 1 189"/>
            <p:cNvSpPr/>
            <p:nvPr/>
          </p:nvSpPr>
          <p:spPr>
            <a:xfrm>
              <a:off x="432849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5" name="Connettore 1 190"/>
            <p:cNvSpPr/>
            <p:nvPr/>
          </p:nvSpPr>
          <p:spPr>
            <a:xfrm>
              <a:off x="440442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6" name="Connettore 1 191"/>
            <p:cNvSpPr/>
            <p:nvPr/>
          </p:nvSpPr>
          <p:spPr>
            <a:xfrm>
              <a:off x="448036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7" name="Connettore 1 192"/>
            <p:cNvSpPr/>
            <p:nvPr/>
          </p:nvSpPr>
          <p:spPr>
            <a:xfrm>
              <a:off x="455630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8" name="Connettore 1 193"/>
            <p:cNvSpPr/>
            <p:nvPr/>
          </p:nvSpPr>
          <p:spPr>
            <a:xfrm>
              <a:off x="463224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69" name="Connettore 1 194"/>
            <p:cNvSpPr/>
            <p:nvPr/>
          </p:nvSpPr>
          <p:spPr>
            <a:xfrm>
              <a:off x="470818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0" name="Connettore 1 195"/>
            <p:cNvSpPr/>
            <p:nvPr/>
          </p:nvSpPr>
          <p:spPr>
            <a:xfrm>
              <a:off x="478412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1" name="Connettore 1 196"/>
            <p:cNvSpPr/>
            <p:nvPr/>
          </p:nvSpPr>
          <p:spPr>
            <a:xfrm>
              <a:off x="486005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2" name="Connettore 1 197"/>
            <p:cNvSpPr/>
            <p:nvPr/>
          </p:nvSpPr>
          <p:spPr>
            <a:xfrm>
              <a:off x="493599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3" name="Connettore 1 198"/>
            <p:cNvSpPr/>
            <p:nvPr/>
          </p:nvSpPr>
          <p:spPr>
            <a:xfrm>
              <a:off x="501193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4" name="Connettore 1 199"/>
            <p:cNvSpPr/>
            <p:nvPr/>
          </p:nvSpPr>
          <p:spPr>
            <a:xfrm>
              <a:off x="508787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5" name="Connettore 1 200"/>
            <p:cNvSpPr/>
            <p:nvPr/>
          </p:nvSpPr>
          <p:spPr>
            <a:xfrm>
              <a:off x="516381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6" name="Connettore 1 201"/>
            <p:cNvSpPr/>
            <p:nvPr/>
          </p:nvSpPr>
          <p:spPr>
            <a:xfrm>
              <a:off x="523975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7" name="Connettore 1 202"/>
            <p:cNvSpPr/>
            <p:nvPr/>
          </p:nvSpPr>
          <p:spPr>
            <a:xfrm>
              <a:off x="531568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8" name="Connettore 1 203"/>
            <p:cNvSpPr/>
            <p:nvPr/>
          </p:nvSpPr>
          <p:spPr>
            <a:xfrm>
              <a:off x="539162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79" name="Connettore 1 204"/>
            <p:cNvSpPr/>
            <p:nvPr/>
          </p:nvSpPr>
          <p:spPr>
            <a:xfrm>
              <a:off x="546756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0" name="Connettore 1 205"/>
            <p:cNvSpPr/>
            <p:nvPr/>
          </p:nvSpPr>
          <p:spPr>
            <a:xfrm>
              <a:off x="554350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1" name="Connettore 1 206"/>
            <p:cNvSpPr/>
            <p:nvPr/>
          </p:nvSpPr>
          <p:spPr>
            <a:xfrm>
              <a:off x="561944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2" name="Connettore 1 207"/>
            <p:cNvSpPr/>
            <p:nvPr/>
          </p:nvSpPr>
          <p:spPr>
            <a:xfrm>
              <a:off x="569538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3" name="Connettore 1 208"/>
            <p:cNvSpPr/>
            <p:nvPr/>
          </p:nvSpPr>
          <p:spPr>
            <a:xfrm>
              <a:off x="577132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4" name="Connettore 1 209"/>
            <p:cNvSpPr/>
            <p:nvPr/>
          </p:nvSpPr>
          <p:spPr>
            <a:xfrm>
              <a:off x="584725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5" name="Connettore 1 210"/>
            <p:cNvSpPr/>
            <p:nvPr/>
          </p:nvSpPr>
          <p:spPr>
            <a:xfrm>
              <a:off x="592319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6" name="Connettore 1 211"/>
            <p:cNvSpPr/>
            <p:nvPr/>
          </p:nvSpPr>
          <p:spPr>
            <a:xfrm>
              <a:off x="599913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7" name="Connettore 1 212"/>
            <p:cNvSpPr/>
            <p:nvPr/>
          </p:nvSpPr>
          <p:spPr>
            <a:xfrm>
              <a:off x="607507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8" name="Connettore 1 213"/>
            <p:cNvSpPr/>
            <p:nvPr/>
          </p:nvSpPr>
          <p:spPr>
            <a:xfrm>
              <a:off x="615101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89" name="Connettore 1 214"/>
            <p:cNvSpPr/>
            <p:nvPr/>
          </p:nvSpPr>
          <p:spPr>
            <a:xfrm>
              <a:off x="622695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0" name="Connettore 1 215"/>
            <p:cNvSpPr/>
            <p:nvPr/>
          </p:nvSpPr>
          <p:spPr>
            <a:xfrm>
              <a:off x="630288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1" name="Connettore 1 216"/>
            <p:cNvSpPr/>
            <p:nvPr/>
          </p:nvSpPr>
          <p:spPr>
            <a:xfrm>
              <a:off x="637882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2" name="Connettore 1 217"/>
            <p:cNvSpPr/>
            <p:nvPr/>
          </p:nvSpPr>
          <p:spPr>
            <a:xfrm>
              <a:off x="645476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3" name="Connettore 1 218"/>
            <p:cNvSpPr/>
            <p:nvPr/>
          </p:nvSpPr>
          <p:spPr>
            <a:xfrm>
              <a:off x="653070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4" name="Connettore 1 219"/>
            <p:cNvSpPr/>
            <p:nvPr/>
          </p:nvSpPr>
          <p:spPr>
            <a:xfrm>
              <a:off x="660664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5" name="Connettore 1 220"/>
            <p:cNvSpPr/>
            <p:nvPr/>
          </p:nvSpPr>
          <p:spPr>
            <a:xfrm>
              <a:off x="668258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6" name="Connettore 1 221"/>
            <p:cNvSpPr/>
            <p:nvPr/>
          </p:nvSpPr>
          <p:spPr>
            <a:xfrm>
              <a:off x="675852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7" name="Connettore 1 222"/>
            <p:cNvSpPr/>
            <p:nvPr/>
          </p:nvSpPr>
          <p:spPr>
            <a:xfrm>
              <a:off x="683445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8" name="Connettore 1 223"/>
            <p:cNvSpPr/>
            <p:nvPr/>
          </p:nvSpPr>
          <p:spPr>
            <a:xfrm>
              <a:off x="691039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99" name="Connettore 1 224"/>
            <p:cNvSpPr/>
            <p:nvPr/>
          </p:nvSpPr>
          <p:spPr>
            <a:xfrm>
              <a:off x="698633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0" name="Connettore 1 225"/>
            <p:cNvSpPr/>
            <p:nvPr/>
          </p:nvSpPr>
          <p:spPr>
            <a:xfrm>
              <a:off x="706227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1" name="Connettore 1 226"/>
            <p:cNvSpPr/>
            <p:nvPr/>
          </p:nvSpPr>
          <p:spPr>
            <a:xfrm>
              <a:off x="713821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2" name="Connettore 1 227"/>
            <p:cNvSpPr/>
            <p:nvPr/>
          </p:nvSpPr>
          <p:spPr>
            <a:xfrm>
              <a:off x="721415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3" name="Connettore 1 228"/>
            <p:cNvSpPr/>
            <p:nvPr/>
          </p:nvSpPr>
          <p:spPr>
            <a:xfrm>
              <a:off x="729008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4" name="Connettore 1 229"/>
            <p:cNvSpPr/>
            <p:nvPr/>
          </p:nvSpPr>
          <p:spPr>
            <a:xfrm>
              <a:off x="736602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5" name="Connettore 1 230"/>
            <p:cNvSpPr/>
            <p:nvPr/>
          </p:nvSpPr>
          <p:spPr>
            <a:xfrm>
              <a:off x="744196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6" name="Connettore 1 231"/>
            <p:cNvSpPr/>
            <p:nvPr/>
          </p:nvSpPr>
          <p:spPr>
            <a:xfrm>
              <a:off x="751790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7" name="Connettore 1 232"/>
            <p:cNvSpPr/>
            <p:nvPr/>
          </p:nvSpPr>
          <p:spPr>
            <a:xfrm>
              <a:off x="759384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8" name="Connettore 1 233"/>
            <p:cNvSpPr/>
            <p:nvPr/>
          </p:nvSpPr>
          <p:spPr>
            <a:xfrm>
              <a:off x="766978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09" name="Connettore 1 234"/>
            <p:cNvSpPr/>
            <p:nvPr/>
          </p:nvSpPr>
          <p:spPr>
            <a:xfrm>
              <a:off x="774571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0" name="Connettore 1 235"/>
            <p:cNvSpPr/>
            <p:nvPr/>
          </p:nvSpPr>
          <p:spPr>
            <a:xfrm>
              <a:off x="782165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1" name="Connettore 1 236"/>
            <p:cNvSpPr/>
            <p:nvPr/>
          </p:nvSpPr>
          <p:spPr>
            <a:xfrm>
              <a:off x="789759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2" name="Connettore 1 237"/>
            <p:cNvSpPr/>
            <p:nvPr/>
          </p:nvSpPr>
          <p:spPr>
            <a:xfrm>
              <a:off x="797353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3" name="Connettore 1 238"/>
            <p:cNvSpPr/>
            <p:nvPr/>
          </p:nvSpPr>
          <p:spPr>
            <a:xfrm>
              <a:off x="8049473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4" name="Connettore 1 239"/>
            <p:cNvSpPr/>
            <p:nvPr/>
          </p:nvSpPr>
          <p:spPr>
            <a:xfrm>
              <a:off x="8125411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5" name="Connettore 1 240"/>
            <p:cNvSpPr/>
            <p:nvPr/>
          </p:nvSpPr>
          <p:spPr>
            <a:xfrm>
              <a:off x="8201349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6" name="Connettore 1 241"/>
            <p:cNvSpPr/>
            <p:nvPr/>
          </p:nvSpPr>
          <p:spPr>
            <a:xfrm>
              <a:off x="827728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7" name="Connettore 1 242"/>
            <p:cNvSpPr/>
            <p:nvPr/>
          </p:nvSpPr>
          <p:spPr>
            <a:xfrm>
              <a:off x="835322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8" name="Connettore 1 243"/>
            <p:cNvSpPr/>
            <p:nvPr/>
          </p:nvSpPr>
          <p:spPr>
            <a:xfrm>
              <a:off x="842916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19" name="Connettore 1 244"/>
            <p:cNvSpPr/>
            <p:nvPr/>
          </p:nvSpPr>
          <p:spPr>
            <a:xfrm>
              <a:off x="850510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20" name="Connettore 1 245"/>
            <p:cNvSpPr/>
            <p:nvPr/>
          </p:nvSpPr>
          <p:spPr>
            <a:xfrm>
              <a:off x="8581042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21" name="Connettore 1 246"/>
            <p:cNvSpPr/>
            <p:nvPr/>
          </p:nvSpPr>
          <p:spPr>
            <a:xfrm>
              <a:off x="8656980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22" name="Connettore 1 247"/>
            <p:cNvSpPr/>
            <p:nvPr/>
          </p:nvSpPr>
          <p:spPr>
            <a:xfrm>
              <a:off x="8732918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23" name="Connettore 1 248"/>
            <p:cNvSpPr/>
            <p:nvPr/>
          </p:nvSpPr>
          <p:spPr>
            <a:xfrm>
              <a:off x="8808857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24" name="Connettore 1 249"/>
            <p:cNvSpPr/>
            <p:nvPr/>
          </p:nvSpPr>
          <p:spPr>
            <a:xfrm>
              <a:off x="8884795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25" name="Connettore 1 250"/>
            <p:cNvSpPr/>
            <p:nvPr/>
          </p:nvSpPr>
          <p:spPr>
            <a:xfrm>
              <a:off x="8960734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  <p:sp>
          <p:nvSpPr>
            <p:cNvPr id="126" name="Connettore 1 251"/>
            <p:cNvSpPr/>
            <p:nvPr/>
          </p:nvSpPr>
          <p:spPr>
            <a:xfrm>
              <a:off x="9036646" y="0"/>
              <a:ext cx="1" cy="18000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800" dirty="0"/>
            </a:p>
          </p:txBody>
        </p:sp>
      </p:grpSp>
      <p:pic>
        <p:nvPicPr>
          <p:cNvPr id="128" name="Picture 2" descr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2034" y="6606785"/>
            <a:ext cx="2832139" cy="289382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761647" y="6619168"/>
            <a:ext cx="297515" cy="27699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1779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3" r:id="rId2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42950" marR="0" indent="-28575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–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143000" marR="0" indent="-22860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600200" marR="0" indent="-22860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–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057400" marR="0" indent="-22860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37460" marR="0" indent="-25146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2994660" marR="0" indent="-25146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51859" marR="0" indent="-251459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09059" marR="0" indent="-251459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4.png"/><Relationship Id="rId7" Type="http://schemas.openxmlformats.org/officeDocument/2006/relationships/image" Target="../media/image29.svg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6.pn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5.png"/><Relationship Id="rId9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1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2" descr="Picture 2"/>
          <p:cNvPicPr>
            <a:picLocks noChangeAspect="1"/>
          </p:cNvPicPr>
          <p:nvPr/>
        </p:nvPicPr>
        <p:blipFill>
          <a:blip r:embed="rId3"/>
          <a:srcRect t="17598" b="14681"/>
          <a:stretch>
            <a:fillRect/>
          </a:stretch>
        </p:blipFill>
        <p:spPr>
          <a:xfrm>
            <a:off x="0" y="-193041"/>
            <a:ext cx="12192000" cy="5532969"/>
          </a:xfrm>
          <a:prstGeom prst="rect">
            <a:avLst/>
          </a:prstGeom>
          <a:ln w="12700">
            <a:miter lim="400000"/>
          </a:ln>
        </p:spPr>
      </p:pic>
      <p:pic>
        <p:nvPicPr>
          <p:cNvPr id="376" name="Picture 4" descr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3638" y="2542963"/>
            <a:ext cx="2133600" cy="1573119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Rettangolo 8"/>
          <p:cNvSpPr/>
          <p:nvPr/>
        </p:nvSpPr>
        <p:spPr>
          <a:xfrm>
            <a:off x="0" y="4199276"/>
            <a:ext cx="12192000" cy="2658725"/>
          </a:xfrm>
          <a:prstGeom prst="rect">
            <a:avLst/>
          </a:prstGeom>
          <a:solidFill>
            <a:srgbClr val="728FA5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98" name="Gruppo 9"/>
          <p:cNvGrpSpPr/>
          <p:nvPr/>
        </p:nvGrpSpPr>
        <p:grpSpPr>
          <a:xfrm>
            <a:off x="15282" y="4199645"/>
            <a:ext cx="9036648" cy="180001"/>
            <a:chOff x="0" y="0"/>
            <a:chExt cx="9036646" cy="179999"/>
          </a:xfrm>
        </p:grpSpPr>
        <p:sp>
          <p:nvSpPr>
            <p:cNvPr id="378" name="Connettore 1 11"/>
            <p:cNvSpPr/>
            <p:nvPr/>
          </p:nvSpPr>
          <p:spPr>
            <a:xfrm flipH="1">
              <a:off x="-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9" name="Connettore 1 12"/>
            <p:cNvSpPr/>
            <p:nvPr/>
          </p:nvSpPr>
          <p:spPr>
            <a:xfrm flipH="1">
              <a:off x="7593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0" name="Connettore 1 13"/>
            <p:cNvSpPr/>
            <p:nvPr/>
          </p:nvSpPr>
          <p:spPr>
            <a:xfrm flipH="1">
              <a:off x="15187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1" name="Connettore 1 14"/>
            <p:cNvSpPr/>
            <p:nvPr/>
          </p:nvSpPr>
          <p:spPr>
            <a:xfrm flipH="1">
              <a:off x="22781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2" name="Connettore 1 15"/>
            <p:cNvSpPr/>
            <p:nvPr/>
          </p:nvSpPr>
          <p:spPr>
            <a:xfrm flipH="1">
              <a:off x="30375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3" name="Connettore 1 16"/>
            <p:cNvSpPr/>
            <p:nvPr/>
          </p:nvSpPr>
          <p:spPr>
            <a:xfrm flipH="1">
              <a:off x="37969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4" name="Connettore 1 17"/>
            <p:cNvSpPr/>
            <p:nvPr/>
          </p:nvSpPr>
          <p:spPr>
            <a:xfrm>
              <a:off x="45563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5" name="Connettore 1 18"/>
            <p:cNvSpPr/>
            <p:nvPr/>
          </p:nvSpPr>
          <p:spPr>
            <a:xfrm>
              <a:off x="53156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6" name="Connettore 1 19"/>
            <p:cNvSpPr/>
            <p:nvPr/>
          </p:nvSpPr>
          <p:spPr>
            <a:xfrm>
              <a:off x="60750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7" name="Connettore 1 20"/>
            <p:cNvSpPr/>
            <p:nvPr/>
          </p:nvSpPr>
          <p:spPr>
            <a:xfrm>
              <a:off x="68344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8" name="Connettore 1 21"/>
            <p:cNvSpPr/>
            <p:nvPr/>
          </p:nvSpPr>
          <p:spPr>
            <a:xfrm>
              <a:off x="75938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9" name="Connettore 1 22"/>
            <p:cNvSpPr/>
            <p:nvPr/>
          </p:nvSpPr>
          <p:spPr>
            <a:xfrm>
              <a:off x="83532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0" name="Connettore 1 23"/>
            <p:cNvSpPr/>
            <p:nvPr/>
          </p:nvSpPr>
          <p:spPr>
            <a:xfrm>
              <a:off x="91126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1" name="Connettore 1 24"/>
            <p:cNvSpPr/>
            <p:nvPr/>
          </p:nvSpPr>
          <p:spPr>
            <a:xfrm>
              <a:off x="98719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2" name="Connettore 1 25"/>
            <p:cNvSpPr/>
            <p:nvPr/>
          </p:nvSpPr>
          <p:spPr>
            <a:xfrm>
              <a:off x="106313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3" name="Connettore 1 26"/>
            <p:cNvSpPr/>
            <p:nvPr/>
          </p:nvSpPr>
          <p:spPr>
            <a:xfrm>
              <a:off x="113907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4" name="Connettore 1 27"/>
            <p:cNvSpPr/>
            <p:nvPr/>
          </p:nvSpPr>
          <p:spPr>
            <a:xfrm>
              <a:off x="121501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5" name="Connettore 1 28"/>
            <p:cNvSpPr/>
            <p:nvPr/>
          </p:nvSpPr>
          <p:spPr>
            <a:xfrm>
              <a:off x="129095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6" name="Connettore 1 29"/>
            <p:cNvSpPr/>
            <p:nvPr/>
          </p:nvSpPr>
          <p:spPr>
            <a:xfrm>
              <a:off x="136689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7" name="Connettore 1 30"/>
            <p:cNvSpPr/>
            <p:nvPr/>
          </p:nvSpPr>
          <p:spPr>
            <a:xfrm>
              <a:off x="144283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8" name="Connettore 1 31"/>
            <p:cNvSpPr/>
            <p:nvPr/>
          </p:nvSpPr>
          <p:spPr>
            <a:xfrm>
              <a:off x="151876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9" name="Connettore 1 32"/>
            <p:cNvSpPr/>
            <p:nvPr/>
          </p:nvSpPr>
          <p:spPr>
            <a:xfrm>
              <a:off x="159470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0" name="Connettore 1 33"/>
            <p:cNvSpPr/>
            <p:nvPr/>
          </p:nvSpPr>
          <p:spPr>
            <a:xfrm>
              <a:off x="167064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1" name="Connettore 1 34"/>
            <p:cNvSpPr/>
            <p:nvPr/>
          </p:nvSpPr>
          <p:spPr>
            <a:xfrm>
              <a:off x="174658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2" name="Connettore 1 35"/>
            <p:cNvSpPr/>
            <p:nvPr/>
          </p:nvSpPr>
          <p:spPr>
            <a:xfrm>
              <a:off x="182252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3" name="Connettore 1 36"/>
            <p:cNvSpPr/>
            <p:nvPr/>
          </p:nvSpPr>
          <p:spPr>
            <a:xfrm>
              <a:off x="189846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4" name="Connettore 1 37"/>
            <p:cNvSpPr/>
            <p:nvPr/>
          </p:nvSpPr>
          <p:spPr>
            <a:xfrm>
              <a:off x="197439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5" name="Connettore 1 38"/>
            <p:cNvSpPr/>
            <p:nvPr/>
          </p:nvSpPr>
          <p:spPr>
            <a:xfrm>
              <a:off x="205033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6" name="Connettore 1 39"/>
            <p:cNvSpPr/>
            <p:nvPr/>
          </p:nvSpPr>
          <p:spPr>
            <a:xfrm>
              <a:off x="212627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7" name="Connettore 1 40"/>
            <p:cNvSpPr/>
            <p:nvPr/>
          </p:nvSpPr>
          <p:spPr>
            <a:xfrm>
              <a:off x="220221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8" name="Connettore 1 41"/>
            <p:cNvSpPr/>
            <p:nvPr/>
          </p:nvSpPr>
          <p:spPr>
            <a:xfrm>
              <a:off x="227815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9" name="Connettore 1 42"/>
            <p:cNvSpPr/>
            <p:nvPr/>
          </p:nvSpPr>
          <p:spPr>
            <a:xfrm>
              <a:off x="235409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0" name="Connettore 1 43"/>
            <p:cNvSpPr/>
            <p:nvPr/>
          </p:nvSpPr>
          <p:spPr>
            <a:xfrm>
              <a:off x="243002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1" name="Connettore 1 44"/>
            <p:cNvSpPr/>
            <p:nvPr/>
          </p:nvSpPr>
          <p:spPr>
            <a:xfrm>
              <a:off x="250596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2" name="Connettore 1 45"/>
            <p:cNvSpPr/>
            <p:nvPr/>
          </p:nvSpPr>
          <p:spPr>
            <a:xfrm>
              <a:off x="258190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3" name="Connettore 1 46"/>
            <p:cNvSpPr/>
            <p:nvPr/>
          </p:nvSpPr>
          <p:spPr>
            <a:xfrm>
              <a:off x="265784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4" name="Connettore 1 47"/>
            <p:cNvSpPr/>
            <p:nvPr/>
          </p:nvSpPr>
          <p:spPr>
            <a:xfrm>
              <a:off x="273378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5" name="Connettore 1 48"/>
            <p:cNvSpPr/>
            <p:nvPr/>
          </p:nvSpPr>
          <p:spPr>
            <a:xfrm>
              <a:off x="280972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6" name="Connettore 1 49"/>
            <p:cNvSpPr/>
            <p:nvPr/>
          </p:nvSpPr>
          <p:spPr>
            <a:xfrm>
              <a:off x="288566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7" name="Connettore 1 50"/>
            <p:cNvSpPr/>
            <p:nvPr/>
          </p:nvSpPr>
          <p:spPr>
            <a:xfrm>
              <a:off x="296159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8" name="Connettore 1 51"/>
            <p:cNvSpPr/>
            <p:nvPr/>
          </p:nvSpPr>
          <p:spPr>
            <a:xfrm>
              <a:off x="303753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9" name="Connettore 1 52"/>
            <p:cNvSpPr/>
            <p:nvPr/>
          </p:nvSpPr>
          <p:spPr>
            <a:xfrm>
              <a:off x="311347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0" name="Connettore 1 53"/>
            <p:cNvSpPr/>
            <p:nvPr/>
          </p:nvSpPr>
          <p:spPr>
            <a:xfrm>
              <a:off x="318941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1" name="Connettore 1 54"/>
            <p:cNvSpPr/>
            <p:nvPr/>
          </p:nvSpPr>
          <p:spPr>
            <a:xfrm>
              <a:off x="326535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2" name="Connettore 1 55"/>
            <p:cNvSpPr/>
            <p:nvPr/>
          </p:nvSpPr>
          <p:spPr>
            <a:xfrm>
              <a:off x="334129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3" name="Connettore 1 56"/>
            <p:cNvSpPr/>
            <p:nvPr/>
          </p:nvSpPr>
          <p:spPr>
            <a:xfrm>
              <a:off x="341722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4" name="Connettore 1 57"/>
            <p:cNvSpPr/>
            <p:nvPr/>
          </p:nvSpPr>
          <p:spPr>
            <a:xfrm>
              <a:off x="349316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5" name="Connettore 1 58"/>
            <p:cNvSpPr/>
            <p:nvPr/>
          </p:nvSpPr>
          <p:spPr>
            <a:xfrm>
              <a:off x="356910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6" name="Connettore 1 59"/>
            <p:cNvSpPr/>
            <p:nvPr/>
          </p:nvSpPr>
          <p:spPr>
            <a:xfrm>
              <a:off x="364504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7" name="Connettore 1 60"/>
            <p:cNvSpPr/>
            <p:nvPr/>
          </p:nvSpPr>
          <p:spPr>
            <a:xfrm>
              <a:off x="372098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8" name="Connettore 1 61"/>
            <p:cNvSpPr/>
            <p:nvPr/>
          </p:nvSpPr>
          <p:spPr>
            <a:xfrm>
              <a:off x="379692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9" name="Connettore 1 62"/>
            <p:cNvSpPr/>
            <p:nvPr/>
          </p:nvSpPr>
          <p:spPr>
            <a:xfrm>
              <a:off x="387285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0" name="Connettore 1 63"/>
            <p:cNvSpPr/>
            <p:nvPr/>
          </p:nvSpPr>
          <p:spPr>
            <a:xfrm>
              <a:off x="394879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1" name="Connettore 1 64"/>
            <p:cNvSpPr/>
            <p:nvPr/>
          </p:nvSpPr>
          <p:spPr>
            <a:xfrm>
              <a:off x="402473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2" name="Connettore 1 65"/>
            <p:cNvSpPr/>
            <p:nvPr/>
          </p:nvSpPr>
          <p:spPr>
            <a:xfrm>
              <a:off x="410067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3" name="Connettore 1 66"/>
            <p:cNvSpPr/>
            <p:nvPr/>
          </p:nvSpPr>
          <p:spPr>
            <a:xfrm>
              <a:off x="417661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4" name="Connettore 1 67"/>
            <p:cNvSpPr/>
            <p:nvPr/>
          </p:nvSpPr>
          <p:spPr>
            <a:xfrm>
              <a:off x="425255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5" name="Connettore 1 68"/>
            <p:cNvSpPr/>
            <p:nvPr/>
          </p:nvSpPr>
          <p:spPr>
            <a:xfrm>
              <a:off x="432849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6" name="Connettore 1 69"/>
            <p:cNvSpPr/>
            <p:nvPr/>
          </p:nvSpPr>
          <p:spPr>
            <a:xfrm>
              <a:off x="440442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7" name="Connettore 1 70"/>
            <p:cNvSpPr/>
            <p:nvPr/>
          </p:nvSpPr>
          <p:spPr>
            <a:xfrm>
              <a:off x="448036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8" name="Connettore 1 71"/>
            <p:cNvSpPr/>
            <p:nvPr/>
          </p:nvSpPr>
          <p:spPr>
            <a:xfrm>
              <a:off x="455630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9" name="Connettore 1 72"/>
            <p:cNvSpPr/>
            <p:nvPr/>
          </p:nvSpPr>
          <p:spPr>
            <a:xfrm>
              <a:off x="463224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0" name="Connettore 1 73"/>
            <p:cNvSpPr/>
            <p:nvPr/>
          </p:nvSpPr>
          <p:spPr>
            <a:xfrm>
              <a:off x="470818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1" name="Connettore 1 74"/>
            <p:cNvSpPr/>
            <p:nvPr/>
          </p:nvSpPr>
          <p:spPr>
            <a:xfrm>
              <a:off x="478412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2" name="Connettore 1 75"/>
            <p:cNvSpPr/>
            <p:nvPr/>
          </p:nvSpPr>
          <p:spPr>
            <a:xfrm>
              <a:off x="486005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3" name="Connettore 1 76"/>
            <p:cNvSpPr/>
            <p:nvPr/>
          </p:nvSpPr>
          <p:spPr>
            <a:xfrm>
              <a:off x="493599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4" name="Connettore 1 77"/>
            <p:cNvSpPr/>
            <p:nvPr/>
          </p:nvSpPr>
          <p:spPr>
            <a:xfrm>
              <a:off x="501193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5" name="Connettore 1 78"/>
            <p:cNvSpPr/>
            <p:nvPr/>
          </p:nvSpPr>
          <p:spPr>
            <a:xfrm>
              <a:off x="508787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6" name="Connettore 1 79"/>
            <p:cNvSpPr/>
            <p:nvPr/>
          </p:nvSpPr>
          <p:spPr>
            <a:xfrm>
              <a:off x="516381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7" name="Connettore 1 80"/>
            <p:cNvSpPr/>
            <p:nvPr/>
          </p:nvSpPr>
          <p:spPr>
            <a:xfrm>
              <a:off x="523975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8" name="Connettore 1 81"/>
            <p:cNvSpPr/>
            <p:nvPr/>
          </p:nvSpPr>
          <p:spPr>
            <a:xfrm>
              <a:off x="531568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9" name="Connettore 1 82"/>
            <p:cNvSpPr/>
            <p:nvPr/>
          </p:nvSpPr>
          <p:spPr>
            <a:xfrm>
              <a:off x="539162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0" name="Connettore 1 83"/>
            <p:cNvSpPr/>
            <p:nvPr/>
          </p:nvSpPr>
          <p:spPr>
            <a:xfrm>
              <a:off x="546756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1" name="Connettore 1 84"/>
            <p:cNvSpPr/>
            <p:nvPr/>
          </p:nvSpPr>
          <p:spPr>
            <a:xfrm>
              <a:off x="554350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2" name="Connettore 1 85"/>
            <p:cNvSpPr/>
            <p:nvPr/>
          </p:nvSpPr>
          <p:spPr>
            <a:xfrm>
              <a:off x="561944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3" name="Connettore 1 86"/>
            <p:cNvSpPr/>
            <p:nvPr/>
          </p:nvSpPr>
          <p:spPr>
            <a:xfrm>
              <a:off x="569538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4" name="Connettore 1 87"/>
            <p:cNvSpPr/>
            <p:nvPr/>
          </p:nvSpPr>
          <p:spPr>
            <a:xfrm>
              <a:off x="577132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5" name="Connettore 1 88"/>
            <p:cNvSpPr/>
            <p:nvPr/>
          </p:nvSpPr>
          <p:spPr>
            <a:xfrm>
              <a:off x="584725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6" name="Connettore 1 89"/>
            <p:cNvSpPr/>
            <p:nvPr/>
          </p:nvSpPr>
          <p:spPr>
            <a:xfrm>
              <a:off x="592319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7" name="Connettore 1 90"/>
            <p:cNvSpPr/>
            <p:nvPr/>
          </p:nvSpPr>
          <p:spPr>
            <a:xfrm>
              <a:off x="599913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8" name="Connettore 1 91"/>
            <p:cNvSpPr/>
            <p:nvPr/>
          </p:nvSpPr>
          <p:spPr>
            <a:xfrm>
              <a:off x="607507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9" name="Connettore 1 92"/>
            <p:cNvSpPr/>
            <p:nvPr/>
          </p:nvSpPr>
          <p:spPr>
            <a:xfrm>
              <a:off x="615101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0" name="Connettore 1 93"/>
            <p:cNvSpPr/>
            <p:nvPr/>
          </p:nvSpPr>
          <p:spPr>
            <a:xfrm>
              <a:off x="622695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1" name="Connettore 1 94"/>
            <p:cNvSpPr/>
            <p:nvPr/>
          </p:nvSpPr>
          <p:spPr>
            <a:xfrm>
              <a:off x="630288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2" name="Connettore 1 95"/>
            <p:cNvSpPr/>
            <p:nvPr/>
          </p:nvSpPr>
          <p:spPr>
            <a:xfrm>
              <a:off x="637882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3" name="Connettore 1 96"/>
            <p:cNvSpPr/>
            <p:nvPr/>
          </p:nvSpPr>
          <p:spPr>
            <a:xfrm>
              <a:off x="645476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4" name="Connettore 1 97"/>
            <p:cNvSpPr/>
            <p:nvPr/>
          </p:nvSpPr>
          <p:spPr>
            <a:xfrm>
              <a:off x="653070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5" name="Connettore 1 98"/>
            <p:cNvSpPr/>
            <p:nvPr/>
          </p:nvSpPr>
          <p:spPr>
            <a:xfrm>
              <a:off x="660664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6" name="Connettore 1 99"/>
            <p:cNvSpPr/>
            <p:nvPr/>
          </p:nvSpPr>
          <p:spPr>
            <a:xfrm>
              <a:off x="668258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7" name="Connettore 1 100"/>
            <p:cNvSpPr/>
            <p:nvPr/>
          </p:nvSpPr>
          <p:spPr>
            <a:xfrm>
              <a:off x="675852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8" name="Connettore 1 101"/>
            <p:cNvSpPr/>
            <p:nvPr/>
          </p:nvSpPr>
          <p:spPr>
            <a:xfrm>
              <a:off x="683445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9" name="Connettore 1 102"/>
            <p:cNvSpPr/>
            <p:nvPr/>
          </p:nvSpPr>
          <p:spPr>
            <a:xfrm>
              <a:off x="691039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0" name="Connettore 1 103"/>
            <p:cNvSpPr/>
            <p:nvPr/>
          </p:nvSpPr>
          <p:spPr>
            <a:xfrm>
              <a:off x="698633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1" name="Connettore 1 104"/>
            <p:cNvSpPr/>
            <p:nvPr/>
          </p:nvSpPr>
          <p:spPr>
            <a:xfrm>
              <a:off x="706227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2" name="Connettore 1 105"/>
            <p:cNvSpPr/>
            <p:nvPr/>
          </p:nvSpPr>
          <p:spPr>
            <a:xfrm>
              <a:off x="713821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3" name="Connettore 1 106"/>
            <p:cNvSpPr/>
            <p:nvPr/>
          </p:nvSpPr>
          <p:spPr>
            <a:xfrm>
              <a:off x="721415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4" name="Connettore 1 107"/>
            <p:cNvSpPr/>
            <p:nvPr/>
          </p:nvSpPr>
          <p:spPr>
            <a:xfrm>
              <a:off x="729008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5" name="Connettore 1 108"/>
            <p:cNvSpPr/>
            <p:nvPr/>
          </p:nvSpPr>
          <p:spPr>
            <a:xfrm>
              <a:off x="736602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6" name="Connettore 1 109"/>
            <p:cNvSpPr/>
            <p:nvPr/>
          </p:nvSpPr>
          <p:spPr>
            <a:xfrm>
              <a:off x="744196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7" name="Connettore 1 110"/>
            <p:cNvSpPr/>
            <p:nvPr/>
          </p:nvSpPr>
          <p:spPr>
            <a:xfrm>
              <a:off x="751790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8" name="Connettore 1 111"/>
            <p:cNvSpPr/>
            <p:nvPr/>
          </p:nvSpPr>
          <p:spPr>
            <a:xfrm>
              <a:off x="759384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9" name="Connettore 1 112"/>
            <p:cNvSpPr/>
            <p:nvPr/>
          </p:nvSpPr>
          <p:spPr>
            <a:xfrm>
              <a:off x="766978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0" name="Connettore 1 113"/>
            <p:cNvSpPr/>
            <p:nvPr/>
          </p:nvSpPr>
          <p:spPr>
            <a:xfrm>
              <a:off x="774571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1" name="Connettore 1 114"/>
            <p:cNvSpPr/>
            <p:nvPr/>
          </p:nvSpPr>
          <p:spPr>
            <a:xfrm>
              <a:off x="782165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2" name="Connettore 1 115"/>
            <p:cNvSpPr/>
            <p:nvPr/>
          </p:nvSpPr>
          <p:spPr>
            <a:xfrm>
              <a:off x="789759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3" name="Connettore 1 116"/>
            <p:cNvSpPr/>
            <p:nvPr/>
          </p:nvSpPr>
          <p:spPr>
            <a:xfrm>
              <a:off x="797353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4" name="Connettore 1 117"/>
            <p:cNvSpPr/>
            <p:nvPr/>
          </p:nvSpPr>
          <p:spPr>
            <a:xfrm>
              <a:off x="804947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5" name="Connettore 1 118"/>
            <p:cNvSpPr/>
            <p:nvPr/>
          </p:nvSpPr>
          <p:spPr>
            <a:xfrm>
              <a:off x="8125411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6" name="Connettore 1 119"/>
            <p:cNvSpPr/>
            <p:nvPr/>
          </p:nvSpPr>
          <p:spPr>
            <a:xfrm>
              <a:off x="820135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7" name="Connettore 1 120"/>
            <p:cNvSpPr/>
            <p:nvPr/>
          </p:nvSpPr>
          <p:spPr>
            <a:xfrm>
              <a:off x="8277288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8" name="Connettore 1 121"/>
            <p:cNvSpPr/>
            <p:nvPr/>
          </p:nvSpPr>
          <p:spPr>
            <a:xfrm>
              <a:off x="835322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9" name="Connettore 1 122"/>
            <p:cNvSpPr/>
            <p:nvPr/>
          </p:nvSpPr>
          <p:spPr>
            <a:xfrm>
              <a:off x="8429165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0" name="Connettore 1 123"/>
            <p:cNvSpPr/>
            <p:nvPr/>
          </p:nvSpPr>
          <p:spPr>
            <a:xfrm>
              <a:off x="8505103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1" name="Connettore 1 124"/>
            <p:cNvSpPr/>
            <p:nvPr/>
          </p:nvSpPr>
          <p:spPr>
            <a:xfrm>
              <a:off x="8581042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2" name="Connettore 1 125"/>
            <p:cNvSpPr/>
            <p:nvPr/>
          </p:nvSpPr>
          <p:spPr>
            <a:xfrm>
              <a:off x="8656980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3" name="Connettore 1 126"/>
            <p:cNvSpPr/>
            <p:nvPr/>
          </p:nvSpPr>
          <p:spPr>
            <a:xfrm>
              <a:off x="8732919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4" name="Connettore 1 127"/>
            <p:cNvSpPr/>
            <p:nvPr/>
          </p:nvSpPr>
          <p:spPr>
            <a:xfrm>
              <a:off x="8808857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5" name="Connettore 1 128"/>
            <p:cNvSpPr/>
            <p:nvPr/>
          </p:nvSpPr>
          <p:spPr>
            <a:xfrm>
              <a:off x="888479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6" name="Connettore 1 129"/>
            <p:cNvSpPr/>
            <p:nvPr/>
          </p:nvSpPr>
          <p:spPr>
            <a:xfrm>
              <a:off x="8960734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7" name="Connettore 1 130"/>
            <p:cNvSpPr/>
            <p:nvPr/>
          </p:nvSpPr>
          <p:spPr>
            <a:xfrm>
              <a:off x="9036646" y="0"/>
              <a:ext cx="1" cy="18000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" name="Gruppo 1">
            <a:extLst>
              <a:ext uri="{FF2B5EF4-FFF2-40B4-BE49-F238E27FC236}">
                <a16:creationId xmlns:a16="http://schemas.microsoft.com/office/drawing/2014/main" id="{A90A9021-D571-D8BC-42A4-DE2FFB059030}"/>
              </a:ext>
            </a:extLst>
          </p:cNvPr>
          <p:cNvGrpSpPr/>
          <p:nvPr/>
        </p:nvGrpSpPr>
        <p:grpSpPr>
          <a:xfrm>
            <a:off x="9124193" y="4196023"/>
            <a:ext cx="3037540" cy="180003"/>
            <a:chOff x="9124193" y="4196023"/>
            <a:chExt cx="3037540" cy="180003"/>
          </a:xfrm>
        </p:grpSpPr>
        <p:sp>
          <p:nvSpPr>
            <p:cNvPr id="132" name="Connettore 1 11"/>
            <p:cNvSpPr/>
            <p:nvPr/>
          </p:nvSpPr>
          <p:spPr>
            <a:xfrm flipH="1">
              <a:off x="9124193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3" name="Connettore 1 12"/>
            <p:cNvSpPr/>
            <p:nvPr/>
          </p:nvSpPr>
          <p:spPr>
            <a:xfrm flipH="1">
              <a:off x="9200132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4" name="Connettore 1 13"/>
            <p:cNvSpPr/>
            <p:nvPr/>
          </p:nvSpPr>
          <p:spPr>
            <a:xfrm flipH="1">
              <a:off x="9276070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5" name="Connettore 1 14"/>
            <p:cNvSpPr/>
            <p:nvPr/>
          </p:nvSpPr>
          <p:spPr>
            <a:xfrm flipH="1">
              <a:off x="9352009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6" name="Connettore 1 15"/>
            <p:cNvSpPr/>
            <p:nvPr/>
          </p:nvSpPr>
          <p:spPr>
            <a:xfrm flipH="1">
              <a:off x="9427947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7" name="Connettore 1 16"/>
            <p:cNvSpPr/>
            <p:nvPr/>
          </p:nvSpPr>
          <p:spPr>
            <a:xfrm flipH="1">
              <a:off x="9503886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8" name="Connettore 1 17"/>
            <p:cNvSpPr/>
            <p:nvPr/>
          </p:nvSpPr>
          <p:spPr>
            <a:xfrm>
              <a:off x="9579824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9" name="Connettore 1 18"/>
            <p:cNvSpPr/>
            <p:nvPr/>
          </p:nvSpPr>
          <p:spPr>
            <a:xfrm>
              <a:off x="9655762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0" name="Connettore 1 19"/>
            <p:cNvSpPr/>
            <p:nvPr/>
          </p:nvSpPr>
          <p:spPr>
            <a:xfrm>
              <a:off x="9731701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1" name="Connettore 1 20"/>
            <p:cNvSpPr/>
            <p:nvPr/>
          </p:nvSpPr>
          <p:spPr>
            <a:xfrm>
              <a:off x="9807639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2" name="Connettore 1 21"/>
            <p:cNvSpPr/>
            <p:nvPr/>
          </p:nvSpPr>
          <p:spPr>
            <a:xfrm>
              <a:off x="9883578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3" name="Connettore 1 22"/>
            <p:cNvSpPr/>
            <p:nvPr/>
          </p:nvSpPr>
          <p:spPr>
            <a:xfrm>
              <a:off x="9959516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4" name="Connettore 1 23"/>
            <p:cNvSpPr/>
            <p:nvPr/>
          </p:nvSpPr>
          <p:spPr>
            <a:xfrm>
              <a:off x="10035455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5" name="Connettore 1 24"/>
            <p:cNvSpPr/>
            <p:nvPr/>
          </p:nvSpPr>
          <p:spPr>
            <a:xfrm>
              <a:off x="10111393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6" name="Connettore 1 25"/>
            <p:cNvSpPr/>
            <p:nvPr/>
          </p:nvSpPr>
          <p:spPr>
            <a:xfrm>
              <a:off x="10187331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7" name="Connettore 1 26"/>
            <p:cNvSpPr/>
            <p:nvPr/>
          </p:nvSpPr>
          <p:spPr>
            <a:xfrm>
              <a:off x="10263270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8" name="Connettore 1 27"/>
            <p:cNvSpPr/>
            <p:nvPr/>
          </p:nvSpPr>
          <p:spPr>
            <a:xfrm>
              <a:off x="10339208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9" name="Connettore 1 28"/>
            <p:cNvSpPr/>
            <p:nvPr/>
          </p:nvSpPr>
          <p:spPr>
            <a:xfrm>
              <a:off x="10415147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0" name="Connettore 1 29"/>
            <p:cNvSpPr/>
            <p:nvPr/>
          </p:nvSpPr>
          <p:spPr>
            <a:xfrm>
              <a:off x="10491085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1" name="Connettore 1 30"/>
            <p:cNvSpPr/>
            <p:nvPr/>
          </p:nvSpPr>
          <p:spPr>
            <a:xfrm>
              <a:off x="10567024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2" name="Connettore 1 31"/>
            <p:cNvSpPr/>
            <p:nvPr/>
          </p:nvSpPr>
          <p:spPr>
            <a:xfrm>
              <a:off x="10642962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3" name="Connettore 1 32"/>
            <p:cNvSpPr/>
            <p:nvPr/>
          </p:nvSpPr>
          <p:spPr>
            <a:xfrm>
              <a:off x="10718900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4" name="Connettore 1 33"/>
            <p:cNvSpPr/>
            <p:nvPr/>
          </p:nvSpPr>
          <p:spPr>
            <a:xfrm>
              <a:off x="10794839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5" name="Connettore 1 34"/>
            <p:cNvSpPr/>
            <p:nvPr/>
          </p:nvSpPr>
          <p:spPr>
            <a:xfrm>
              <a:off x="10870777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6" name="Connettore 1 35"/>
            <p:cNvSpPr/>
            <p:nvPr/>
          </p:nvSpPr>
          <p:spPr>
            <a:xfrm>
              <a:off x="10946716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7" name="Connettore 1 36"/>
            <p:cNvSpPr/>
            <p:nvPr/>
          </p:nvSpPr>
          <p:spPr>
            <a:xfrm>
              <a:off x="11022654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8" name="Connettore 1 37"/>
            <p:cNvSpPr/>
            <p:nvPr/>
          </p:nvSpPr>
          <p:spPr>
            <a:xfrm>
              <a:off x="11098593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9" name="Connettore 1 38"/>
            <p:cNvSpPr/>
            <p:nvPr/>
          </p:nvSpPr>
          <p:spPr>
            <a:xfrm>
              <a:off x="11174531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0" name="Connettore 1 39"/>
            <p:cNvSpPr/>
            <p:nvPr/>
          </p:nvSpPr>
          <p:spPr>
            <a:xfrm>
              <a:off x="11250469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1" name="Connettore 1 40"/>
            <p:cNvSpPr/>
            <p:nvPr/>
          </p:nvSpPr>
          <p:spPr>
            <a:xfrm>
              <a:off x="11326408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2" name="Connettore 1 41"/>
            <p:cNvSpPr/>
            <p:nvPr/>
          </p:nvSpPr>
          <p:spPr>
            <a:xfrm>
              <a:off x="11402347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3" name="Connettore 1 42"/>
            <p:cNvSpPr/>
            <p:nvPr/>
          </p:nvSpPr>
          <p:spPr>
            <a:xfrm>
              <a:off x="11478286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4" name="Connettore 1 43"/>
            <p:cNvSpPr/>
            <p:nvPr/>
          </p:nvSpPr>
          <p:spPr>
            <a:xfrm>
              <a:off x="11554224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5" name="Connettore 1 44"/>
            <p:cNvSpPr/>
            <p:nvPr/>
          </p:nvSpPr>
          <p:spPr>
            <a:xfrm>
              <a:off x="11630163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6" name="Connettore 1 45"/>
            <p:cNvSpPr/>
            <p:nvPr/>
          </p:nvSpPr>
          <p:spPr>
            <a:xfrm>
              <a:off x="11706101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7" name="Connettore 1 46"/>
            <p:cNvSpPr/>
            <p:nvPr/>
          </p:nvSpPr>
          <p:spPr>
            <a:xfrm>
              <a:off x="11782039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8" name="Connettore 1 47"/>
            <p:cNvSpPr/>
            <p:nvPr/>
          </p:nvSpPr>
          <p:spPr>
            <a:xfrm>
              <a:off x="11857978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9" name="Connettore 1 48"/>
            <p:cNvSpPr/>
            <p:nvPr/>
          </p:nvSpPr>
          <p:spPr>
            <a:xfrm>
              <a:off x="11933916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0" name="Connettore 1 49"/>
            <p:cNvSpPr/>
            <p:nvPr/>
          </p:nvSpPr>
          <p:spPr>
            <a:xfrm>
              <a:off x="12009855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1" name="Connettore 1 50"/>
            <p:cNvSpPr/>
            <p:nvPr/>
          </p:nvSpPr>
          <p:spPr>
            <a:xfrm>
              <a:off x="12085793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2" name="Connettore 1 51"/>
            <p:cNvSpPr/>
            <p:nvPr/>
          </p:nvSpPr>
          <p:spPr>
            <a:xfrm>
              <a:off x="12161732" y="4196023"/>
              <a:ext cx="1" cy="180003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" name="Titolo 1">
            <a:extLst>
              <a:ext uri="{FF2B5EF4-FFF2-40B4-BE49-F238E27FC236}">
                <a16:creationId xmlns:a16="http://schemas.microsoft.com/office/drawing/2014/main" id="{19D66FEB-E6B7-9C2A-79C2-F37A381427F9}"/>
              </a:ext>
            </a:extLst>
          </p:cNvPr>
          <p:cNvSpPr txBox="1"/>
          <p:nvPr/>
        </p:nvSpPr>
        <p:spPr>
          <a:xfrm>
            <a:off x="0" y="4528016"/>
            <a:ext cx="12192000" cy="935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>
            <a:lvl1pPr>
              <a:lnSpc>
                <a:spcPct val="80000"/>
              </a:lnSpc>
              <a:defRPr sz="33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3200" dirty="0" err="1">
                <a:latin typeface="SF UI Text" charset="0"/>
                <a:ea typeface="SF UI Text" charset="0"/>
                <a:cs typeface="SF UI Text" charset="0"/>
              </a:rPr>
              <a:t>TRUSTroke</a:t>
            </a:r>
            <a:r>
              <a:rPr lang="en-GB" sz="3200" dirty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en-GB" sz="3200">
                <a:latin typeface="SF UI Text" charset="0"/>
                <a:ea typeface="SF UI Text" charset="0"/>
                <a:cs typeface="SF UI Text" charset="0"/>
              </a:rPr>
              <a:t>WP2 Review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6AF718D-9EEC-B54C-6B30-1AFC4FBD6D3E}"/>
              </a:ext>
            </a:extLst>
          </p:cNvPr>
          <p:cNvSpPr txBox="1"/>
          <p:nvPr/>
        </p:nvSpPr>
        <p:spPr>
          <a:xfrm>
            <a:off x="1154357" y="5226900"/>
            <a:ext cx="9868297" cy="1631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Luca </a:t>
            </a:r>
            <a:r>
              <a:rPr lang="it-IT" sz="2000" b="1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BARBIERI,</a:t>
            </a:r>
            <a:r>
              <a:rPr lang="it-IT" sz="2000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 Antonio </a:t>
            </a:r>
            <a:r>
              <a:rPr lang="it-IT" sz="2000" b="1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BOIANO</a:t>
            </a:r>
            <a:r>
              <a:rPr lang="it-IT" sz="2000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, Mattia </a:t>
            </a:r>
            <a:r>
              <a:rPr lang="it-IT" sz="2000" b="1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BRAMBILLA</a:t>
            </a:r>
            <a:r>
              <a:rPr lang="it-IT" sz="2000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, Bernardo </a:t>
            </a:r>
            <a:r>
              <a:rPr lang="it-IT" sz="2000" b="1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CAMAJORI TEDESCHINI</a:t>
            </a:r>
            <a:r>
              <a:rPr lang="it-IT" sz="2000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, Michele </a:t>
            </a:r>
            <a:r>
              <a:rPr lang="it-IT" sz="2000" b="1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CARMINATI</a:t>
            </a:r>
            <a:r>
              <a:rPr lang="it-IT" sz="2000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, Stefano </a:t>
            </a:r>
            <a:r>
              <a:rPr lang="it-IT" sz="2000" b="1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LONGARI</a:t>
            </a:r>
            <a:r>
              <a:rPr lang="it-IT" sz="2000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, </a:t>
            </a:r>
            <a:r>
              <a:rPr lang="it-IT" sz="2000" dirty="0" err="1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Usevalad</a:t>
            </a:r>
            <a:r>
              <a:rPr lang="it-IT" sz="2000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it-IT" sz="2000" b="1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MILASHEUSKI</a:t>
            </a:r>
            <a:r>
              <a:rPr lang="it-IT" sz="2000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, Monica</a:t>
            </a:r>
            <a:r>
              <a:rPr lang="it-IT" sz="2000" b="1" dirty="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 NICOLI, </a:t>
            </a:r>
            <a:r>
              <a:rPr lang="it-IT" sz="2000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Alessandro</a:t>
            </a:r>
            <a:r>
              <a:rPr lang="it-IT" sz="2000" b="1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 REDONDI</a:t>
            </a:r>
            <a:endParaRPr lang="it-IT" sz="2000" b="1" dirty="0">
              <a:solidFill>
                <a:schemeClr val="bg1"/>
              </a:solidFill>
              <a:latin typeface="SF UI Text" charset="0"/>
              <a:ea typeface="SF UI Text" charset="0"/>
              <a:cs typeface="SF UI Text" charset="0"/>
            </a:endParaRPr>
          </a:p>
          <a:p>
            <a:pPr algn="ctr"/>
            <a:endParaRPr lang="en-GB" sz="2000" b="1">
              <a:solidFill>
                <a:schemeClr val="bg1"/>
              </a:solidFill>
              <a:latin typeface="SF UI Text" charset="0"/>
              <a:ea typeface="SF UI Text" charset="0"/>
              <a:cs typeface="SF UI Text" charset="0"/>
            </a:endParaRPr>
          </a:p>
          <a:p>
            <a:pPr algn="ctr"/>
            <a:r>
              <a:rPr lang="en-GB" sz="2000" b="1">
                <a:solidFill>
                  <a:schemeClr val="bg1"/>
                </a:solidFill>
                <a:latin typeface="SF UI Text" charset="0"/>
                <a:ea typeface="SF UI Text" charset="0"/>
                <a:cs typeface="SF UI Text" charset="0"/>
              </a:rPr>
              <a:t>CERN, Geneve, 28-29/09/2023</a:t>
            </a:r>
            <a:endParaRPr lang="en-GB" sz="2000" b="1" dirty="0">
              <a:solidFill>
                <a:schemeClr val="bg1"/>
              </a:solidFill>
              <a:latin typeface="SF UI Text" charset="0"/>
              <a:ea typeface="SF UI Text" charset="0"/>
              <a:cs typeface="SF UI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765538"/>
      </p:ext>
    </p:extLst>
  </p:cSld>
  <p:clrMapOvr>
    <a:masterClrMapping/>
  </p:clrMapOvr>
  <p:transition spd="med" advTm="69555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EB91FF-5627-FB68-5238-E4E287F25FBB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WP2 Task 2.3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672DE5-8A1C-6A6B-CA9C-CEC25C482A07}"/>
              </a:ext>
            </a:extLst>
          </p:cNvPr>
          <p:cNvSpPr txBox="1"/>
          <p:nvPr/>
        </p:nvSpPr>
        <p:spPr>
          <a:xfrm>
            <a:off x="346364" y="1014535"/>
            <a:ext cx="11540836" cy="433965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T2.3: FL algorithms and optimization 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(Leader: 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CNR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; POLIMI, CERN); M3-M36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analysis of the federation algorithms and their optimization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different FL designs (centralized, decentralized, synch/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asynch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verification using synthetic and public datasets and initially delivered (D2.1)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optimization based on the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finalised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AI models (T4.4)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transferred to T2.1 for integration with the FL network infrastructure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possible support of re-training of the AI models on new patient data or clinical sites, when available. 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503774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01E5E9B6-0291-5E15-B8F3-81B52D666860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FL algorithms and impact of h</a:t>
            </a:r>
            <a:r>
              <a:rPr kumimoji="0" lang="en-GB" sz="3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eterogeneous data distribution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grpSp>
        <p:nvGrpSpPr>
          <p:cNvPr id="17" name="Google Shape;1631;p11">
            <a:extLst>
              <a:ext uri="{FF2B5EF4-FFF2-40B4-BE49-F238E27FC236}">
                <a16:creationId xmlns:a16="http://schemas.microsoft.com/office/drawing/2014/main" id="{91973A95-90D4-F065-85AE-4DE804FA3674}"/>
              </a:ext>
            </a:extLst>
          </p:cNvPr>
          <p:cNvGrpSpPr>
            <a:grpSpLocks noChangeAspect="1"/>
          </p:cNvGrpSpPr>
          <p:nvPr/>
        </p:nvGrpSpPr>
        <p:grpSpPr>
          <a:xfrm>
            <a:off x="3486794" y="1658731"/>
            <a:ext cx="5289650" cy="1548000"/>
            <a:chOff x="0" y="775294"/>
            <a:chExt cx="8019707" cy="3224819"/>
          </a:xfrm>
        </p:grpSpPr>
        <p:sp>
          <p:nvSpPr>
            <p:cNvPr id="18" name="Google Shape;1632;p11">
              <a:extLst>
                <a:ext uri="{FF2B5EF4-FFF2-40B4-BE49-F238E27FC236}">
                  <a16:creationId xmlns:a16="http://schemas.microsoft.com/office/drawing/2014/main" id="{EBF3C8F8-9F2F-13A1-D189-4D59A9C99E2A}"/>
                </a:ext>
              </a:extLst>
            </p:cNvPr>
            <p:cNvSpPr/>
            <p:nvPr/>
          </p:nvSpPr>
          <p:spPr>
            <a:xfrm>
              <a:off x="4042179" y="1959823"/>
              <a:ext cx="2793000" cy="84339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4607"/>
                  </a:lnTo>
                  <a:lnTo>
                    <a:pt x="120000" y="84607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8064A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1633;p11">
              <a:extLst>
                <a:ext uri="{FF2B5EF4-FFF2-40B4-BE49-F238E27FC236}">
                  <a16:creationId xmlns:a16="http://schemas.microsoft.com/office/drawing/2014/main" id="{AF3F1F60-AB74-DFEC-7423-5EADEFC4DC02}"/>
                </a:ext>
              </a:extLst>
            </p:cNvPr>
            <p:cNvSpPr/>
            <p:nvPr/>
          </p:nvSpPr>
          <p:spPr>
            <a:xfrm>
              <a:off x="1184528" y="1959823"/>
              <a:ext cx="2857650" cy="84339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4607"/>
                  </a:lnTo>
                  <a:lnTo>
                    <a:pt x="0" y="84607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8064A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1634;p11">
              <a:extLst>
                <a:ext uri="{FF2B5EF4-FFF2-40B4-BE49-F238E27FC236}">
                  <a16:creationId xmlns:a16="http://schemas.microsoft.com/office/drawing/2014/main" id="{4733795B-48C8-0CB6-F9F8-D25D83B07C62}"/>
                </a:ext>
              </a:extLst>
            </p:cNvPr>
            <p:cNvSpPr/>
            <p:nvPr/>
          </p:nvSpPr>
          <p:spPr>
            <a:xfrm>
              <a:off x="3996435" y="1959823"/>
              <a:ext cx="91440" cy="85576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30" y="0"/>
                  </a:moveTo>
                  <a:lnTo>
                    <a:pt x="60030" y="85119"/>
                  </a:lnTo>
                  <a:lnTo>
                    <a:pt x="60000" y="85119"/>
                  </a:ln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8064A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1635;p11">
              <a:extLst>
                <a:ext uri="{FF2B5EF4-FFF2-40B4-BE49-F238E27FC236}">
                  <a16:creationId xmlns:a16="http://schemas.microsoft.com/office/drawing/2014/main" id="{BE515EE9-1FC6-CB06-3518-CE60DD2D7D01}"/>
                </a:ext>
              </a:extLst>
            </p:cNvPr>
            <p:cNvSpPr/>
            <p:nvPr/>
          </p:nvSpPr>
          <p:spPr>
            <a:xfrm>
              <a:off x="2857650" y="775294"/>
              <a:ext cx="2369057" cy="1184528"/>
            </a:xfrm>
            <a:prstGeom prst="rect">
              <a:avLst/>
            </a:prstGeom>
            <a:gradFill>
              <a:gsLst>
                <a:gs pos="0">
                  <a:srgbClr val="FFA09D"/>
                </a:gs>
                <a:gs pos="35000">
                  <a:srgbClr val="FFBCBC"/>
                </a:gs>
                <a:gs pos="100000">
                  <a:srgbClr val="FFE2E2"/>
                </a:gs>
              </a:gsLst>
              <a:lin ang="16200000" scaled="0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1636;p11">
              <a:extLst>
                <a:ext uri="{FF2B5EF4-FFF2-40B4-BE49-F238E27FC236}">
                  <a16:creationId xmlns:a16="http://schemas.microsoft.com/office/drawing/2014/main" id="{FE6051F2-731E-AA83-E226-E65399355473}"/>
                </a:ext>
              </a:extLst>
            </p:cNvPr>
            <p:cNvSpPr txBox="1"/>
            <p:nvPr/>
          </p:nvSpPr>
          <p:spPr>
            <a:xfrm>
              <a:off x="2857650" y="775294"/>
              <a:ext cx="2369057" cy="11845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400" tIns="18400" rIns="18400" bIns="184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Arial"/>
                  <a:cs typeface="Arial"/>
                  <a:sym typeface="Arial"/>
                </a:rPr>
                <a:t>Heterogeneity </a:t>
              </a: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1637;p11">
              <a:extLst>
                <a:ext uri="{FF2B5EF4-FFF2-40B4-BE49-F238E27FC236}">
                  <a16:creationId xmlns:a16="http://schemas.microsoft.com/office/drawing/2014/main" id="{750D9CDC-4446-3684-0D28-5119F2AB7E26}"/>
                </a:ext>
              </a:extLst>
            </p:cNvPr>
            <p:cNvSpPr/>
            <p:nvPr/>
          </p:nvSpPr>
          <p:spPr>
            <a:xfrm>
              <a:off x="2857627" y="2815585"/>
              <a:ext cx="2369057" cy="1184528"/>
            </a:xfrm>
            <a:prstGeom prst="rect">
              <a:avLst/>
            </a:prstGeom>
            <a:gradFill>
              <a:gsLst>
                <a:gs pos="0">
                  <a:srgbClr val="C8B2E9"/>
                </a:gs>
                <a:gs pos="35000">
                  <a:srgbClr val="D6CAED"/>
                </a:gs>
                <a:gs pos="100000">
                  <a:srgbClr val="EFE8FA"/>
                </a:gs>
              </a:gsLst>
              <a:lin ang="16200000" scaled="0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" name="Google Shape;1638;p11">
              <a:extLst>
                <a:ext uri="{FF2B5EF4-FFF2-40B4-BE49-F238E27FC236}">
                  <a16:creationId xmlns:a16="http://schemas.microsoft.com/office/drawing/2014/main" id="{F6BE4AD1-0DD7-2112-647A-D650CAD29EB1}"/>
                </a:ext>
              </a:extLst>
            </p:cNvPr>
            <p:cNvSpPr txBox="1"/>
            <p:nvPr/>
          </p:nvSpPr>
          <p:spPr>
            <a:xfrm>
              <a:off x="2857627" y="2815585"/>
              <a:ext cx="2369057" cy="11845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400" tIns="18400" rIns="18400" bIns="184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Arial"/>
                  <a:cs typeface="Arial"/>
                  <a:sym typeface="Arial"/>
                </a:rPr>
                <a:t>Label based</a:t>
              </a: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1639;p11">
              <a:extLst>
                <a:ext uri="{FF2B5EF4-FFF2-40B4-BE49-F238E27FC236}">
                  <a16:creationId xmlns:a16="http://schemas.microsoft.com/office/drawing/2014/main" id="{90A12F81-436E-E619-1533-EFD3399E8EEF}"/>
                </a:ext>
              </a:extLst>
            </p:cNvPr>
            <p:cNvSpPr/>
            <p:nvPr/>
          </p:nvSpPr>
          <p:spPr>
            <a:xfrm>
              <a:off x="0" y="2803219"/>
              <a:ext cx="2369057" cy="1184528"/>
            </a:xfrm>
            <a:prstGeom prst="rect">
              <a:avLst/>
            </a:prstGeom>
            <a:gradFill>
              <a:gsLst>
                <a:gs pos="0">
                  <a:srgbClr val="C8B2E9"/>
                </a:gs>
                <a:gs pos="35000">
                  <a:srgbClr val="D6CAED"/>
                </a:gs>
                <a:gs pos="100000">
                  <a:srgbClr val="EFE8FA"/>
                </a:gs>
              </a:gsLst>
              <a:lin ang="16200000" scaled="0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" name="Google Shape;1640;p11">
              <a:extLst>
                <a:ext uri="{FF2B5EF4-FFF2-40B4-BE49-F238E27FC236}">
                  <a16:creationId xmlns:a16="http://schemas.microsoft.com/office/drawing/2014/main" id="{75ED72DC-EC3B-51CA-F603-26938F245A7E}"/>
                </a:ext>
              </a:extLst>
            </p:cNvPr>
            <p:cNvSpPr txBox="1"/>
            <p:nvPr/>
          </p:nvSpPr>
          <p:spPr>
            <a:xfrm>
              <a:off x="0" y="2803219"/>
              <a:ext cx="2369057" cy="11845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400" tIns="18400" rIns="18400" bIns="184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Arial"/>
                  <a:cs typeface="Arial"/>
                  <a:sym typeface="Arial"/>
                </a:rPr>
                <a:t>Quantity based</a:t>
              </a: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1641;p11">
              <a:extLst>
                <a:ext uri="{FF2B5EF4-FFF2-40B4-BE49-F238E27FC236}">
                  <a16:creationId xmlns:a16="http://schemas.microsoft.com/office/drawing/2014/main" id="{3D78E28D-5D03-2809-116C-7CA381B114F1}"/>
                </a:ext>
              </a:extLst>
            </p:cNvPr>
            <p:cNvSpPr/>
            <p:nvPr/>
          </p:nvSpPr>
          <p:spPr>
            <a:xfrm>
              <a:off x="5650650" y="2803219"/>
              <a:ext cx="2369057" cy="1184528"/>
            </a:xfrm>
            <a:prstGeom prst="rect">
              <a:avLst/>
            </a:prstGeom>
            <a:gradFill>
              <a:gsLst>
                <a:gs pos="0">
                  <a:srgbClr val="C8B2E9"/>
                </a:gs>
                <a:gs pos="35000">
                  <a:srgbClr val="D6CAED"/>
                </a:gs>
                <a:gs pos="100000">
                  <a:srgbClr val="EFE8FA"/>
                </a:gs>
              </a:gsLst>
              <a:lin ang="16200000" scaled="0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" name="Google Shape;1642;p11">
              <a:extLst>
                <a:ext uri="{FF2B5EF4-FFF2-40B4-BE49-F238E27FC236}">
                  <a16:creationId xmlns:a16="http://schemas.microsoft.com/office/drawing/2014/main" id="{865216F7-E626-83DB-6839-4F1B00ABD16B}"/>
                </a:ext>
              </a:extLst>
            </p:cNvPr>
            <p:cNvSpPr txBox="1"/>
            <p:nvPr/>
          </p:nvSpPr>
          <p:spPr>
            <a:xfrm>
              <a:off x="5650650" y="2803219"/>
              <a:ext cx="2369057" cy="11845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400" tIns="18400" rIns="18400" bIns="184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Arial"/>
                  <a:cs typeface="Arial"/>
                  <a:sym typeface="Arial"/>
                </a:rPr>
                <a:t>Feature based</a:t>
              </a: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9" name="Google Shape;1670;p12">
            <a:extLst>
              <a:ext uri="{FF2B5EF4-FFF2-40B4-BE49-F238E27FC236}">
                <a16:creationId xmlns:a16="http://schemas.microsoft.com/office/drawing/2014/main" id="{5F96A982-17CD-F13E-A670-14257FE4F02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8285" t="11354" r="9517"/>
          <a:stretch/>
        </p:blipFill>
        <p:spPr>
          <a:xfrm>
            <a:off x="199063" y="3913684"/>
            <a:ext cx="3661737" cy="262291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1643;p11">
            <a:extLst>
              <a:ext uri="{FF2B5EF4-FFF2-40B4-BE49-F238E27FC236}">
                <a16:creationId xmlns:a16="http://schemas.microsoft.com/office/drawing/2014/main" id="{5D8E8161-F880-50E9-6965-C214575B98EB}"/>
              </a:ext>
            </a:extLst>
          </p:cNvPr>
          <p:cNvSpPr txBox="1"/>
          <p:nvPr/>
        </p:nvSpPr>
        <p:spPr>
          <a:xfrm>
            <a:off x="199063" y="871183"/>
            <a:ext cx="11865113" cy="85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12700" marR="5080" defTabSz="914400" hangingPunct="1">
              <a:buClr>
                <a:srgbClr val="000000"/>
              </a:buClr>
              <a:buFont typeface="Arial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We are investigating FL algorithm performances on real data (as much as possible close to the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Trustroke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usecase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) and the impact of data heterogeneity</a:t>
            </a:r>
            <a:endParaRPr sz="2400" dirty="0">
              <a:solidFill>
                <a:schemeClr val="tx1">
                  <a:lumMod val="95000"/>
                  <a:lumOff val="5000"/>
                </a:schemeClr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1" name="Freccia in giù 30">
            <a:extLst>
              <a:ext uri="{FF2B5EF4-FFF2-40B4-BE49-F238E27FC236}">
                <a16:creationId xmlns:a16="http://schemas.microsoft.com/office/drawing/2014/main" id="{44588022-C165-C731-C70B-1AFF2322CEE4}"/>
              </a:ext>
            </a:extLst>
          </p:cNvPr>
          <p:cNvSpPr/>
          <p:nvPr/>
        </p:nvSpPr>
        <p:spPr>
          <a:xfrm rot="2734975">
            <a:off x="2870200" y="3297924"/>
            <a:ext cx="410633" cy="56860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7AEA021E-422C-3948-5B0A-53DC9A596521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t="11443"/>
          <a:stretch/>
        </p:blipFill>
        <p:spPr>
          <a:xfrm>
            <a:off x="4265400" y="3885269"/>
            <a:ext cx="3661200" cy="2628000"/>
          </a:xfrm>
          <a:prstGeom prst="rect">
            <a:avLst/>
          </a:prstGeom>
        </p:spPr>
      </p:pic>
      <p:sp>
        <p:nvSpPr>
          <p:cNvPr id="33" name="Freccia in giù 32">
            <a:extLst>
              <a:ext uri="{FF2B5EF4-FFF2-40B4-BE49-F238E27FC236}">
                <a16:creationId xmlns:a16="http://schemas.microsoft.com/office/drawing/2014/main" id="{FF0D2EA9-D456-B56B-BAF4-298318D59F4D}"/>
              </a:ext>
            </a:extLst>
          </p:cNvPr>
          <p:cNvSpPr/>
          <p:nvPr/>
        </p:nvSpPr>
        <p:spPr>
          <a:xfrm>
            <a:off x="5977763" y="3297925"/>
            <a:ext cx="410633" cy="56860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0ACC0E67-E5D7-AAD1-9F9C-3F3498887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8273" y="3369684"/>
            <a:ext cx="3805903" cy="2919456"/>
          </a:xfrm>
          <a:prstGeom prst="rect">
            <a:avLst/>
          </a:prstGeom>
        </p:spPr>
      </p:pic>
      <p:sp>
        <p:nvSpPr>
          <p:cNvPr id="35" name="Freccia in giù 34">
            <a:extLst>
              <a:ext uri="{FF2B5EF4-FFF2-40B4-BE49-F238E27FC236}">
                <a16:creationId xmlns:a16="http://schemas.microsoft.com/office/drawing/2014/main" id="{5DE52CA4-46F2-2BA1-CD79-4FC872E27885}"/>
              </a:ext>
            </a:extLst>
          </p:cNvPr>
          <p:cNvSpPr/>
          <p:nvPr/>
        </p:nvSpPr>
        <p:spPr>
          <a:xfrm rot="18972209">
            <a:off x="8909370" y="3229688"/>
            <a:ext cx="410633" cy="56860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7" name="Immagine 7">
            <a:extLst>
              <a:ext uri="{FF2B5EF4-FFF2-40B4-BE49-F238E27FC236}">
                <a16:creationId xmlns:a16="http://schemas.microsoft.com/office/drawing/2014/main" id="{B1289768-ED75-403A-8FC6-FD8F7E0EB3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449" y="6199200"/>
            <a:ext cx="1414612" cy="32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5723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01E5E9B6-0291-5E15-B8F3-81B52D666860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Preliminary validation of FL algorithms 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sp>
        <p:nvSpPr>
          <p:cNvPr id="30" name="Google Shape;1643;p11">
            <a:extLst>
              <a:ext uri="{FF2B5EF4-FFF2-40B4-BE49-F238E27FC236}">
                <a16:creationId xmlns:a16="http://schemas.microsoft.com/office/drawing/2014/main" id="{5D8E8161-F880-50E9-6965-C214575B98EB}"/>
              </a:ext>
            </a:extLst>
          </p:cNvPr>
          <p:cNvSpPr txBox="1"/>
          <p:nvPr/>
        </p:nvSpPr>
        <p:spPr>
          <a:xfrm>
            <a:off x="583660" y="990451"/>
            <a:ext cx="10489808" cy="85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12700" marR="5080" defTabSz="914400" hangingPunct="1">
              <a:buClr>
                <a:srgbClr val="000000"/>
              </a:buClr>
              <a:buFont typeface="Arial"/>
              <a:buNone/>
            </a:pPr>
            <a:r>
              <a:rPr lang="it-IT" sz="2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We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 made a first </a:t>
            </a:r>
            <a:r>
              <a:rPr lang="it-IT" sz="2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assessment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 on a </a:t>
            </a:r>
            <a:r>
              <a:rPr lang="it-IT" sz="2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number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 of FL </a:t>
            </a:r>
            <a:r>
              <a:rPr lang="it-IT" sz="2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algorithms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 from the </a:t>
            </a:r>
            <a:r>
              <a:rPr lang="it-IT" sz="240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literature analyzing </a:t>
            </a:r>
            <a:r>
              <a:rPr lang="it-IT" sz="2400" err="1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varying</a:t>
            </a:r>
            <a:r>
              <a:rPr lang="it-IT" sz="240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 levels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of </a:t>
            </a:r>
            <a:r>
              <a:rPr lang="it-IT" sz="2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rial"/>
                <a:cs typeface="Arial"/>
                <a:sym typeface="Arial"/>
              </a:rPr>
              <a:t>hetereogenity</a:t>
            </a:r>
            <a:endParaRPr sz="2400" dirty="0">
              <a:solidFill>
                <a:schemeClr val="tx1">
                  <a:lumMod val="95000"/>
                  <a:lumOff val="5000"/>
                </a:schemeClr>
              </a:solidFill>
              <a:ea typeface="Arial"/>
              <a:cs typeface="Arial"/>
              <a:sym typeface="Arial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4A83096-4B4D-8A9A-7C0A-33F96B6C5B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24"/>
          <a:stretch/>
        </p:blipFill>
        <p:spPr>
          <a:xfrm>
            <a:off x="199063" y="2743200"/>
            <a:ext cx="5735043" cy="345600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7D69B59D-C405-E8A9-8F4B-CE50FC5526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307"/>
          <a:stretch/>
        </p:blipFill>
        <p:spPr>
          <a:xfrm>
            <a:off x="6324979" y="2743200"/>
            <a:ext cx="5758786" cy="34560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32689F9-A7B4-1E9A-7BE5-B18A73BC22C3}"/>
              </a:ext>
            </a:extLst>
          </p:cNvPr>
          <p:cNvSpPr txBox="1"/>
          <p:nvPr/>
        </p:nvSpPr>
        <p:spPr>
          <a:xfrm>
            <a:off x="199063" y="2120026"/>
            <a:ext cx="5896937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HETEROGENOUS SAMPLES </a:t>
            </a:r>
            <a:endParaRPr kumimoji="0" lang="en-US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F1BD7B1-6E89-3610-057C-D9465B5AD184}"/>
              </a:ext>
            </a:extLst>
          </p:cNvPr>
          <p:cNvSpPr txBox="1"/>
          <p:nvPr/>
        </p:nvSpPr>
        <p:spPr>
          <a:xfrm>
            <a:off x="6324979" y="2120026"/>
            <a:ext cx="5758786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HETEROGENEOUS LABELS </a:t>
            </a:r>
            <a:endParaRPr kumimoji="0" lang="en-US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0E958DC-4027-4BEB-9C92-9ADF6E575F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449" y="6199200"/>
            <a:ext cx="1414612" cy="32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04165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9305AB-E922-5599-F132-EA693792DCE6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Task 2.3 discussion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104FF99-6302-426F-AD38-1020A8F13439}"/>
              </a:ext>
            </a:extLst>
          </p:cNvPr>
          <p:cNvSpPr txBox="1">
            <a:spLocks/>
          </p:cNvSpPr>
          <p:nvPr/>
        </p:nvSpPr>
        <p:spPr>
          <a:xfrm>
            <a:off x="612361" y="1253331"/>
            <a:ext cx="10909300" cy="4872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ysClr val="windowText" lastClr="000000"/>
                </a:solidFill>
                <a:latin typeface="Calibri" panose="020F0502020204030204"/>
              </a:rPr>
              <a:t>Development of ad-hoc validation and/or benchmarking strategies suited for the data to be used during the project. It would be useful to have information on the data that will be made available.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Expand the assessment to other medical datasets (now using only the stroke dataset publicly available via Kaggle).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>
                <a:solidFill>
                  <a:sysClr val="windowText" lastClr="000000"/>
                </a:solidFill>
                <a:latin typeface="Calibri" panose="020F0502020204030204"/>
              </a:rPr>
              <a:t>Studying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FL algorithms for heterogeneous AI models (e.g., vertical FL scenarios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/>
              </a:rPr>
              <a:t>).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Extensions of the FL platform to support multiple (related) medical tasks (e.g., predictions of the CEPs).</a:t>
            </a:r>
          </a:p>
        </p:txBody>
      </p:sp>
      <p:pic>
        <p:nvPicPr>
          <p:cNvPr id="7" name="Immagine 7">
            <a:extLst>
              <a:ext uri="{FF2B5EF4-FFF2-40B4-BE49-F238E27FC236}">
                <a16:creationId xmlns:a16="http://schemas.microsoft.com/office/drawing/2014/main" id="{046637DD-763F-421B-AAD4-BBACFE369F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449" y="6199200"/>
            <a:ext cx="1414612" cy="32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2489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EB91FF-5627-FB68-5238-E4E287F25FBB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WP2 Task 2.4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05CD134-94A2-88AB-85AA-D30E6BA88975}"/>
              </a:ext>
            </a:extLst>
          </p:cNvPr>
          <p:cNvSpPr txBox="1"/>
          <p:nvPr/>
        </p:nvSpPr>
        <p:spPr>
          <a:xfrm>
            <a:off x="346364" y="1014535"/>
            <a:ext cx="11540836" cy="410881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T2.4: Security and privacy design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(Leader: 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POLIMI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; CERN, CNR); M3-M36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implementation of both security and privacy by design principles both for the PS and the medical nodes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2400" kern="1200" dirty="0">
                <a:solidFill>
                  <a:srgbClr val="222222"/>
                </a:solidFill>
                <a:ea typeface="+mn-ea"/>
                <a:cs typeface="+mn-cs"/>
              </a:rPr>
              <a:t>- development of methodology for threat modelling, risk assessment and risk treatment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study of state-ot-the-art and black and glass-box testing methodologies (to de described in D2.3)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testin</a:t>
            </a:r>
            <a:r>
              <a:rPr lang="en-US" sz="2400" kern="1200" dirty="0">
                <a:solidFill>
                  <a:srgbClr val="222222"/>
                </a:solidFill>
                <a:ea typeface="+mn-ea"/>
                <a:cs typeface="+mn-cs"/>
              </a:rPr>
              <a:t>g and verification of FL platform robustness against several attacks (to de delivered in D2.7).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05029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9305AB-E922-5599-F132-EA693792DCE6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S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tate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 of the art security </a:t>
            </a: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m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easures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 </a:t>
            </a:r>
          </a:p>
        </p:txBody>
      </p:sp>
      <p:sp>
        <p:nvSpPr>
          <p:cNvPr id="2" name="Segnaposto contenuto 8">
            <a:extLst>
              <a:ext uri="{FF2B5EF4-FFF2-40B4-BE49-F238E27FC236}">
                <a16:creationId xmlns:a16="http://schemas.microsoft.com/office/drawing/2014/main" id="{582ECA48-6908-6506-9937-5E1480D137E9}"/>
              </a:ext>
            </a:extLst>
          </p:cNvPr>
          <p:cNvSpPr txBox="1">
            <a:spLocks/>
          </p:cNvSpPr>
          <p:nvPr/>
        </p:nvSpPr>
        <p:spPr>
          <a:xfrm>
            <a:off x="845183" y="1114558"/>
            <a:ext cx="10515600" cy="87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State-of-the-Art cybersecurity measures identification and deployment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Solid methodology of threat modelling, risk assessment, and risk treatment.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646998-CC8C-06F2-77A0-0A228BAA720E}"/>
              </a:ext>
            </a:extLst>
          </p:cNvPr>
          <p:cNvGrpSpPr/>
          <p:nvPr/>
        </p:nvGrpSpPr>
        <p:grpSpPr>
          <a:xfrm>
            <a:off x="824853" y="2398697"/>
            <a:ext cx="5032365" cy="3684589"/>
            <a:chOff x="666265" y="2420655"/>
            <a:chExt cx="5202712" cy="3782453"/>
          </a:xfrm>
        </p:grpSpPr>
        <p:grpSp>
          <p:nvGrpSpPr>
            <p:cNvPr id="6" name="Google Shape;111;p19">
              <a:extLst>
                <a:ext uri="{FF2B5EF4-FFF2-40B4-BE49-F238E27FC236}">
                  <a16:creationId xmlns:a16="http://schemas.microsoft.com/office/drawing/2014/main" id="{9597E469-DF2E-1DC3-8ECF-C70567F6D2CE}"/>
                </a:ext>
              </a:extLst>
            </p:cNvPr>
            <p:cNvGrpSpPr/>
            <p:nvPr/>
          </p:nvGrpSpPr>
          <p:grpSpPr>
            <a:xfrm>
              <a:off x="666265" y="5208758"/>
              <a:ext cx="801300" cy="994350"/>
              <a:chOff x="2717925" y="3975225"/>
              <a:chExt cx="801300" cy="994350"/>
            </a:xfrm>
          </p:grpSpPr>
          <p:pic>
            <p:nvPicPr>
              <p:cNvPr id="27" name="Google Shape;112;p19">
                <a:extLst>
                  <a:ext uri="{FF2B5EF4-FFF2-40B4-BE49-F238E27FC236}">
                    <a16:creationId xmlns:a16="http://schemas.microsoft.com/office/drawing/2014/main" id="{3A2164D4-77BF-0054-0570-A8B654089102}"/>
                  </a:ext>
                </a:extLst>
              </p:cNvPr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907750" y="4547925"/>
                <a:ext cx="421650" cy="42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" name="Google Shape;113;p19">
                <a:extLst>
                  <a:ext uri="{FF2B5EF4-FFF2-40B4-BE49-F238E27FC236}">
                    <a16:creationId xmlns:a16="http://schemas.microsoft.com/office/drawing/2014/main" id="{A509B72C-3ACC-9CD8-6C9B-77D6D5BBEFA7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 l="17551" t="27306" r="17492" b="26270"/>
              <a:stretch/>
            </p:blipFill>
            <p:spPr>
              <a:xfrm>
                <a:off x="2717925" y="3975225"/>
                <a:ext cx="801300" cy="57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" name="Google Shape;114;p19">
              <a:extLst>
                <a:ext uri="{FF2B5EF4-FFF2-40B4-BE49-F238E27FC236}">
                  <a16:creationId xmlns:a16="http://schemas.microsoft.com/office/drawing/2014/main" id="{358539C8-3A8E-4DA1-605F-08D504B06C45}"/>
                </a:ext>
              </a:extLst>
            </p:cNvPr>
            <p:cNvGrpSpPr/>
            <p:nvPr/>
          </p:nvGrpSpPr>
          <p:grpSpPr>
            <a:xfrm>
              <a:off x="2705215" y="5208758"/>
              <a:ext cx="801300" cy="994350"/>
              <a:chOff x="2717925" y="3975225"/>
              <a:chExt cx="801300" cy="994350"/>
            </a:xfrm>
          </p:grpSpPr>
          <p:pic>
            <p:nvPicPr>
              <p:cNvPr id="25" name="Google Shape;115;p19">
                <a:extLst>
                  <a:ext uri="{FF2B5EF4-FFF2-40B4-BE49-F238E27FC236}">
                    <a16:creationId xmlns:a16="http://schemas.microsoft.com/office/drawing/2014/main" id="{C49D5B24-7885-BDF9-5109-87E2A6654A5A}"/>
                  </a:ext>
                </a:extLst>
              </p:cNvPr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907750" y="4547925"/>
                <a:ext cx="421650" cy="42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oogle Shape;116;p19">
                <a:extLst>
                  <a:ext uri="{FF2B5EF4-FFF2-40B4-BE49-F238E27FC236}">
                    <a16:creationId xmlns:a16="http://schemas.microsoft.com/office/drawing/2014/main" id="{DE5A68C5-CE21-106C-FC68-4FBEA521A09E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 l="17551" t="27306" r="17492" b="26270"/>
              <a:stretch/>
            </p:blipFill>
            <p:spPr>
              <a:xfrm>
                <a:off x="2717925" y="3975225"/>
                <a:ext cx="801300" cy="57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" name="Google Shape;117;p19">
              <a:extLst>
                <a:ext uri="{FF2B5EF4-FFF2-40B4-BE49-F238E27FC236}">
                  <a16:creationId xmlns:a16="http://schemas.microsoft.com/office/drawing/2014/main" id="{D7F2E3B2-F1BC-64EF-F897-1B590012780D}"/>
                </a:ext>
              </a:extLst>
            </p:cNvPr>
            <p:cNvGrpSpPr/>
            <p:nvPr/>
          </p:nvGrpSpPr>
          <p:grpSpPr>
            <a:xfrm>
              <a:off x="4972765" y="5208758"/>
              <a:ext cx="801300" cy="994350"/>
              <a:chOff x="2717925" y="3975225"/>
              <a:chExt cx="801300" cy="994350"/>
            </a:xfrm>
          </p:grpSpPr>
          <p:pic>
            <p:nvPicPr>
              <p:cNvPr id="23" name="Google Shape;118;p19">
                <a:extLst>
                  <a:ext uri="{FF2B5EF4-FFF2-40B4-BE49-F238E27FC236}">
                    <a16:creationId xmlns:a16="http://schemas.microsoft.com/office/drawing/2014/main" id="{86BFF3E2-B775-B2D4-4566-44369BED2D68}"/>
                  </a:ext>
                </a:extLst>
              </p:cNvPr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907750" y="4547925"/>
                <a:ext cx="421650" cy="42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oogle Shape;119;p19">
                <a:extLst>
                  <a:ext uri="{FF2B5EF4-FFF2-40B4-BE49-F238E27FC236}">
                    <a16:creationId xmlns:a16="http://schemas.microsoft.com/office/drawing/2014/main" id="{E6E33BB9-9DCA-07B5-F4D4-D9D0CBCB4179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 l="17551" t="27306" r="17492" b="26270"/>
              <a:stretch/>
            </p:blipFill>
            <p:spPr>
              <a:xfrm>
                <a:off x="2717925" y="3975225"/>
                <a:ext cx="801300" cy="57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9" name="Google Shape;120;p19">
              <a:extLst>
                <a:ext uri="{FF2B5EF4-FFF2-40B4-BE49-F238E27FC236}">
                  <a16:creationId xmlns:a16="http://schemas.microsoft.com/office/drawing/2014/main" id="{894BA686-BB5C-393E-D6DA-FC1A7041CE2B}"/>
                </a:ext>
              </a:extLst>
            </p:cNvPr>
            <p:cNvCxnSpPr>
              <a:stCxn id="15" idx="1"/>
            </p:cNvCxnSpPr>
            <p:nvPr/>
          </p:nvCxnSpPr>
          <p:spPr>
            <a:xfrm flipH="1">
              <a:off x="1047414" y="2977307"/>
              <a:ext cx="1657800" cy="21654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10" name="Google Shape;122;p19">
              <a:extLst>
                <a:ext uri="{FF2B5EF4-FFF2-40B4-BE49-F238E27FC236}">
                  <a16:creationId xmlns:a16="http://schemas.microsoft.com/office/drawing/2014/main" id="{227A686C-8343-F891-6B84-C0CDE28217C8}"/>
                </a:ext>
              </a:extLst>
            </p:cNvPr>
            <p:cNvCxnSpPr>
              <a:stCxn id="15" idx="2"/>
              <a:endCxn id="26" idx="0"/>
            </p:cNvCxnSpPr>
            <p:nvPr/>
          </p:nvCxnSpPr>
          <p:spPr>
            <a:xfrm>
              <a:off x="3105864" y="3377957"/>
              <a:ext cx="0" cy="18309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11" name="Google Shape;123;p19">
              <a:extLst>
                <a:ext uri="{FF2B5EF4-FFF2-40B4-BE49-F238E27FC236}">
                  <a16:creationId xmlns:a16="http://schemas.microsoft.com/office/drawing/2014/main" id="{B7F12D0F-5FCC-2A0E-D3A4-F513F017C1D0}"/>
                </a:ext>
              </a:extLst>
            </p:cNvPr>
            <p:cNvCxnSpPr>
              <a:stCxn id="15" idx="3"/>
              <a:endCxn id="24" idx="0"/>
            </p:cNvCxnSpPr>
            <p:nvPr/>
          </p:nvCxnSpPr>
          <p:spPr>
            <a:xfrm>
              <a:off x="3506514" y="2977307"/>
              <a:ext cx="1866900" cy="22314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12" name="Google Shape;124;p19">
              <a:extLst>
                <a:ext uri="{FF2B5EF4-FFF2-40B4-BE49-F238E27FC236}">
                  <a16:creationId xmlns:a16="http://schemas.microsoft.com/office/drawing/2014/main" id="{493882A2-95F8-4B29-2EBE-893EA6C9C82D}"/>
                </a:ext>
              </a:extLst>
            </p:cNvPr>
            <p:cNvCxnSpPr/>
            <p:nvPr/>
          </p:nvCxnSpPr>
          <p:spPr>
            <a:xfrm rot="10800000" flipH="1">
              <a:off x="918715" y="2922883"/>
              <a:ext cx="1656900" cy="21114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3" name="Google Shape;125;p19">
              <a:extLst>
                <a:ext uri="{FF2B5EF4-FFF2-40B4-BE49-F238E27FC236}">
                  <a16:creationId xmlns:a16="http://schemas.microsoft.com/office/drawing/2014/main" id="{E72FA578-67C8-33F8-3568-83ECBD5A9F57}"/>
                </a:ext>
              </a:extLst>
            </p:cNvPr>
            <p:cNvCxnSpPr/>
            <p:nvPr/>
          </p:nvCxnSpPr>
          <p:spPr>
            <a:xfrm rot="10800000">
              <a:off x="3700140" y="2868583"/>
              <a:ext cx="1756500" cy="21657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4" name="Google Shape;126;p19">
              <a:extLst>
                <a:ext uri="{FF2B5EF4-FFF2-40B4-BE49-F238E27FC236}">
                  <a16:creationId xmlns:a16="http://schemas.microsoft.com/office/drawing/2014/main" id="{42601FAD-DBFD-B51E-DB56-DF90EDADFBFD}"/>
                </a:ext>
              </a:extLst>
            </p:cNvPr>
            <p:cNvCxnSpPr/>
            <p:nvPr/>
          </p:nvCxnSpPr>
          <p:spPr>
            <a:xfrm rot="10800000">
              <a:off x="3255465" y="3301858"/>
              <a:ext cx="0" cy="18624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pic>
          <p:nvPicPr>
            <p:cNvPr id="15" name="Google Shape;121;p19">
              <a:extLst>
                <a:ext uri="{FF2B5EF4-FFF2-40B4-BE49-F238E27FC236}">
                  <a16:creationId xmlns:a16="http://schemas.microsoft.com/office/drawing/2014/main" id="{B0A4E50D-527E-E5B3-BC77-4E5757CFF2E7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705214" y="2576657"/>
              <a:ext cx="801300" cy="801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Elemento grafico 15" descr="Scudo con segno di spunta con riempimento a tinta unita">
              <a:extLst>
                <a:ext uri="{FF2B5EF4-FFF2-40B4-BE49-F238E27FC236}">
                  <a16:creationId xmlns:a16="http://schemas.microsoft.com/office/drawing/2014/main" id="{6352C630-130D-57DF-67F7-C02D67355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31705" y="5741558"/>
              <a:ext cx="419893" cy="419893"/>
            </a:xfrm>
            <a:prstGeom prst="rect">
              <a:avLst/>
            </a:prstGeom>
          </p:spPr>
        </p:pic>
        <p:pic>
          <p:nvPicPr>
            <p:cNvPr id="17" name="Elemento grafico 16" descr="Scudo con segno di spunta con riempimento a tinta unita">
              <a:extLst>
                <a:ext uri="{FF2B5EF4-FFF2-40B4-BE49-F238E27FC236}">
                  <a16:creationId xmlns:a16="http://schemas.microsoft.com/office/drawing/2014/main" id="{37BA7085-12CB-54E5-98A2-05351A530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189786" y="5699265"/>
              <a:ext cx="419893" cy="419893"/>
            </a:xfrm>
            <a:prstGeom prst="rect">
              <a:avLst/>
            </a:prstGeom>
          </p:spPr>
        </p:pic>
        <p:pic>
          <p:nvPicPr>
            <p:cNvPr id="18" name="Elemento grafico 17" descr="Scudo con segno di spunta con riempimento a tinta unita">
              <a:extLst>
                <a:ext uri="{FF2B5EF4-FFF2-40B4-BE49-F238E27FC236}">
                  <a16:creationId xmlns:a16="http://schemas.microsoft.com/office/drawing/2014/main" id="{6D4D8F19-21AA-E54D-59FF-520D31B8B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449084" y="5660210"/>
              <a:ext cx="419893" cy="419893"/>
            </a:xfrm>
            <a:prstGeom prst="rect">
              <a:avLst/>
            </a:prstGeom>
          </p:spPr>
        </p:pic>
        <p:pic>
          <p:nvPicPr>
            <p:cNvPr id="19" name="Elemento grafico 18" descr="Scudo con segno di spunta con riempimento a tinta unita">
              <a:extLst>
                <a:ext uri="{FF2B5EF4-FFF2-40B4-BE49-F238E27FC236}">
                  <a16:creationId xmlns:a16="http://schemas.microsoft.com/office/drawing/2014/main" id="{78C1419C-DAD1-1FFD-6CBE-B6998ED97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578389" y="3813165"/>
              <a:ext cx="419893" cy="419893"/>
            </a:xfrm>
            <a:prstGeom prst="rect">
              <a:avLst/>
            </a:prstGeom>
          </p:spPr>
        </p:pic>
        <p:pic>
          <p:nvPicPr>
            <p:cNvPr id="20" name="Elemento grafico 19" descr="Scudo con segno di spunta con riempimento a tinta unita">
              <a:extLst>
                <a:ext uri="{FF2B5EF4-FFF2-40B4-BE49-F238E27FC236}">
                  <a16:creationId xmlns:a16="http://schemas.microsoft.com/office/drawing/2014/main" id="{64F24820-7953-0278-F839-E5C846DF6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146967" y="3813165"/>
              <a:ext cx="419893" cy="419893"/>
            </a:xfrm>
            <a:prstGeom prst="rect">
              <a:avLst/>
            </a:prstGeom>
          </p:spPr>
        </p:pic>
        <p:pic>
          <p:nvPicPr>
            <p:cNvPr id="21" name="Elemento grafico 20" descr="Scudo con segno di spunta con riempimento a tinta unita">
              <a:extLst>
                <a:ext uri="{FF2B5EF4-FFF2-40B4-BE49-F238E27FC236}">
                  <a16:creationId xmlns:a16="http://schemas.microsoft.com/office/drawing/2014/main" id="{C2808937-5086-9F89-F9A9-3BF4BF32C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403853" y="3813164"/>
              <a:ext cx="419893" cy="419893"/>
            </a:xfrm>
            <a:prstGeom prst="rect">
              <a:avLst/>
            </a:prstGeom>
          </p:spPr>
        </p:pic>
        <p:pic>
          <p:nvPicPr>
            <p:cNvPr id="22" name="Elemento grafico 21" descr="Scudo con segno di spunta con riempimento a tinta unita">
              <a:extLst>
                <a:ext uri="{FF2B5EF4-FFF2-40B4-BE49-F238E27FC236}">
                  <a16:creationId xmlns:a16="http://schemas.microsoft.com/office/drawing/2014/main" id="{24A75518-F43F-6530-589E-644215589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513982" y="2420655"/>
              <a:ext cx="419893" cy="419893"/>
            </a:xfrm>
            <a:prstGeom prst="rect">
              <a:avLst/>
            </a:prstGeom>
          </p:spPr>
        </p:pic>
      </p:grpSp>
      <p:graphicFrame>
        <p:nvGraphicFramePr>
          <p:cNvPr id="29" name="Segnaposto contenuto 6">
            <a:extLst>
              <a:ext uri="{FF2B5EF4-FFF2-40B4-BE49-F238E27FC236}">
                <a16:creationId xmlns:a16="http://schemas.microsoft.com/office/drawing/2014/main" id="{FB78641D-9064-AFC1-B718-C63C2C1FE1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9492065"/>
              </p:ext>
            </p:extLst>
          </p:nvPr>
        </p:nvGraphicFramePr>
        <p:xfrm>
          <a:off x="6226137" y="2358119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02500347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9305AB-E922-5599-F132-EA693792DCE6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A taxonomy of the adversarial </a:t>
            </a: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a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ttacks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D4C5AEDA-0E39-5D65-327D-F8D0E86EB9C2}"/>
              </a:ext>
            </a:extLst>
          </p:cNvPr>
          <p:cNvGrpSpPr/>
          <p:nvPr/>
        </p:nvGrpSpPr>
        <p:grpSpPr>
          <a:xfrm>
            <a:off x="1752973" y="1308527"/>
            <a:ext cx="8504937" cy="4644700"/>
            <a:chOff x="1329013" y="1740632"/>
            <a:chExt cx="8504937" cy="4644700"/>
          </a:xfrm>
        </p:grpSpPr>
        <p:grpSp>
          <p:nvGrpSpPr>
            <p:cNvPr id="30" name="Gruppo 29">
              <a:extLst>
                <a:ext uri="{FF2B5EF4-FFF2-40B4-BE49-F238E27FC236}">
                  <a16:creationId xmlns:a16="http://schemas.microsoft.com/office/drawing/2014/main" id="{473C00FE-9DD1-0C99-7B51-323E14BD608B}"/>
                </a:ext>
              </a:extLst>
            </p:cNvPr>
            <p:cNvGrpSpPr/>
            <p:nvPr/>
          </p:nvGrpSpPr>
          <p:grpSpPr>
            <a:xfrm>
              <a:off x="8251336" y="3012635"/>
              <a:ext cx="1582614" cy="2024574"/>
              <a:chOff x="7822711" y="3012635"/>
              <a:chExt cx="1582614" cy="2024574"/>
            </a:xfrm>
          </p:grpSpPr>
          <p:sp>
            <p:nvSpPr>
              <p:cNvPr id="64" name="Rettangolo con angoli arrotondati 63">
                <a:extLst>
                  <a:ext uri="{FF2B5EF4-FFF2-40B4-BE49-F238E27FC236}">
                    <a16:creationId xmlns:a16="http://schemas.microsoft.com/office/drawing/2014/main" id="{8CF050DF-D74A-5075-DA52-3902C8306605}"/>
                  </a:ext>
                </a:extLst>
              </p:cNvPr>
              <p:cNvSpPr/>
              <p:nvPr/>
            </p:nvSpPr>
            <p:spPr>
              <a:xfrm>
                <a:off x="7822711" y="4314288"/>
                <a:ext cx="1582614" cy="722921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91440" tIns="45720" rIns="91440" bIns="4572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Calibri"/>
                  </a:rPr>
                  <a:t>Model Performance</a:t>
                </a: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Rettangolo con angoli arrotondati 64">
                <a:extLst>
                  <a:ext uri="{FF2B5EF4-FFF2-40B4-BE49-F238E27FC236}">
                    <a16:creationId xmlns:a16="http://schemas.microsoft.com/office/drawing/2014/main" id="{94AD3474-36AC-7186-8ED2-FC3E13F1BD0D}"/>
                  </a:ext>
                </a:extLst>
              </p:cNvPr>
              <p:cNvSpPr/>
              <p:nvPr/>
            </p:nvSpPr>
            <p:spPr>
              <a:xfrm>
                <a:off x="7822711" y="3012635"/>
                <a:ext cx="1582614" cy="722921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91440" tIns="45720" rIns="91440" bIns="4572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Calibri"/>
                  </a:rPr>
                  <a:t>Data Privacy</a:t>
                </a: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1" name="Rettangolo con angoli arrotondati 30">
              <a:extLst>
                <a:ext uri="{FF2B5EF4-FFF2-40B4-BE49-F238E27FC236}">
                  <a16:creationId xmlns:a16="http://schemas.microsoft.com/office/drawing/2014/main" id="{D32FBB1F-5F2B-17FF-959D-ED2758C4BCFD}"/>
                </a:ext>
              </a:extLst>
            </p:cNvPr>
            <p:cNvSpPr/>
            <p:nvPr/>
          </p:nvSpPr>
          <p:spPr>
            <a:xfrm>
              <a:off x="6023952" y="1740632"/>
              <a:ext cx="1582614" cy="547076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Membership </a:t>
              </a: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Inference</a:t>
              </a:r>
            </a:p>
          </p:txBody>
        </p:sp>
        <p:sp>
          <p:nvSpPr>
            <p:cNvPr id="32" name="Rettangolo con angoli arrotondati 31">
              <a:extLst>
                <a:ext uri="{FF2B5EF4-FFF2-40B4-BE49-F238E27FC236}">
                  <a16:creationId xmlns:a16="http://schemas.microsoft.com/office/drawing/2014/main" id="{974BF4AF-A95C-DEB9-B5BA-E62C946E7943}"/>
                </a:ext>
              </a:extLst>
            </p:cNvPr>
            <p:cNvSpPr/>
            <p:nvPr/>
          </p:nvSpPr>
          <p:spPr>
            <a:xfrm>
              <a:off x="6023951" y="3284171"/>
              <a:ext cx="1582614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GAN </a:t>
              </a:r>
              <a:r>
                <a: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Reconstruction</a:t>
              </a:r>
            </a:p>
          </p:txBody>
        </p:sp>
        <p:sp>
          <p:nvSpPr>
            <p:cNvPr id="33" name="Rettangolo con angoli arrotondati 32">
              <a:extLst>
                <a:ext uri="{FF2B5EF4-FFF2-40B4-BE49-F238E27FC236}">
                  <a16:creationId xmlns:a16="http://schemas.microsoft.com/office/drawing/2014/main" id="{B73161AE-C0BA-1AD2-23A3-2C0FFF28C672}"/>
                </a:ext>
              </a:extLst>
            </p:cNvPr>
            <p:cNvSpPr/>
            <p:nvPr/>
          </p:nvSpPr>
          <p:spPr>
            <a:xfrm>
              <a:off x="6023951" y="4742961"/>
              <a:ext cx="1582614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Targeted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(Back Doors)</a:t>
              </a:r>
            </a:p>
          </p:txBody>
        </p:sp>
        <p:sp>
          <p:nvSpPr>
            <p:cNvPr id="34" name="Rettangolo con angoli arrotondati 33">
              <a:extLst>
                <a:ext uri="{FF2B5EF4-FFF2-40B4-BE49-F238E27FC236}">
                  <a16:creationId xmlns:a16="http://schemas.microsoft.com/office/drawing/2014/main" id="{6F128F9E-5295-C4DF-B3D6-BA4EA3623EFF}"/>
                </a:ext>
              </a:extLst>
            </p:cNvPr>
            <p:cNvSpPr/>
            <p:nvPr/>
          </p:nvSpPr>
          <p:spPr>
            <a:xfrm>
              <a:off x="6023951" y="2502632"/>
              <a:ext cx="1582614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Model 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Inversion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ttangolo con angoli arrotondati 34">
              <a:extLst>
                <a:ext uri="{FF2B5EF4-FFF2-40B4-BE49-F238E27FC236}">
                  <a16:creationId xmlns:a16="http://schemas.microsoft.com/office/drawing/2014/main" id="{A6A7CE6C-A13D-936B-0153-CD0C94734320}"/>
                </a:ext>
              </a:extLst>
            </p:cNvPr>
            <p:cNvSpPr/>
            <p:nvPr/>
          </p:nvSpPr>
          <p:spPr>
            <a:xfrm>
              <a:off x="6023951" y="5524498"/>
              <a:ext cx="1582614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Untargeted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(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Degradation</a:t>
              </a:r>
              <a:r>
                <a: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)</a:t>
              </a:r>
            </a:p>
          </p:txBody>
        </p:sp>
        <p:sp>
          <p:nvSpPr>
            <p:cNvPr id="36" name="Rettangolo con angoli arrotondati 35">
              <a:extLst>
                <a:ext uri="{FF2B5EF4-FFF2-40B4-BE49-F238E27FC236}">
                  <a16:creationId xmlns:a16="http://schemas.microsoft.com/office/drawing/2014/main" id="{44968894-4589-D868-A4ED-2473028A8971}"/>
                </a:ext>
              </a:extLst>
            </p:cNvPr>
            <p:cNvSpPr/>
            <p:nvPr/>
          </p:nvSpPr>
          <p:spPr>
            <a:xfrm>
              <a:off x="4106638" y="2900286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Class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Representation</a:t>
              </a:r>
            </a:p>
          </p:txBody>
        </p:sp>
        <p:sp>
          <p:nvSpPr>
            <p:cNvPr id="37" name="Rettangolo con angoli arrotondati 36">
              <a:extLst>
                <a:ext uri="{FF2B5EF4-FFF2-40B4-BE49-F238E27FC236}">
                  <a16:creationId xmlns:a16="http://schemas.microsoft.com/office/drawing/2014/main" id="{79E210C6-0E43-6846-B023-7EC358D24ED6}"/>
                </a:ext>
              </a:extLst>
            </p:cNvPr>
            <p:cNvSpPr/>
            <p:nvPr/>
          </p:nvSpPr>
          <p:spPr>
            <a:xfrm>
              <a:off x="4106637" y="2148055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Feature 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Inference</a:t>
              </a:r>
            </a:p>
          </p:txBody>
        </p:sp>
        <p:sp>
          <p:nvSpPr>
            <p:cNvPr id="38" name="Rettangolo con angoli arrotondati 37">
              <a:extLst>
                <a:ext uri="{FF2B5EF4-FFF2-40B4-BE49-F238E27FC236}">
                  <a16:creationId xmlns:a16="http://schemas.microsoft.com/office/drawing/2014/main" id="{6CA0609F-D1F2-EA5C-F0E2-6B5FED744557}"/>
                </a:ext>
              </a:extLst>
            </p:cNvPr>
            <p:cNvSpPr/>
            <p:nvPr/>
          </p:nvSpPr>
          <p:spPr>
            <a:xfrm>
              <a:off x="3513257" y="5818716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Model 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Poisoning</a:t>
              </a:r>
            </a:p>
          </p:txBody>
        </p:sp>
        <p:sp>
          <p:nvSpPr>
            <p:cNvPr id="39" name="Rettangolo con angoli arrotondati 38">
              <a:extLst>
                <a:ext uri="{FF2B5EF4-FFF2-40B4-BE49-F238E27FC236}">
                  <a16:creationId xmlns:a16="http://schemas.microsoft.com/office/drawing/2014/main" id="{9218EE75-BCD1-78FA-A4EB-09C1CB8E7EEF}"/>
                </a:ext>
              </a:extLst>
            </p:cNvPr>
            <p:cNvSpPr/>
            <p:nvPr/>
          </p:nvSpPr>
          <p:spPr>
            <a:xfrm>
              <a:off x="3513256" y="4206601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Data 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Poisoning</a:t>
              </a:r>
            </a:p>
          </p:txBody>
        </p:sp>
        <p:sp>
          <p:nvSpPr>
            <p:cNvPr id="40" name="Rettangolo con angoli arrotondati 39">
              <a:extLst>
                <a:ext uri="{FF2B5EF4-FFF2-40B4-BE49-F238E27FC236}">
                  <a16:creationId xmlns:a16="http://schemas.microsoft.com/office/drawing/2014/main" id="{8D53B6ED-680E-2892-5E09-38CA7D217F13}"/>
                </a:ext>
              </a:extLst>
            </p:cNvPr>
            <p:cNvSpPr/>
            <p:nvPr/>
          </p:nvSpPr>
          <p:spPr>
            <a:xfrm>
              <a:off x="1344489" y="5818718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Gradient</a:t>
              </a:r>
              <a:r>
                <a:rPr kumimoji="0" lang="it-IT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 </a:t>
              </a:r>
              <a:r>
                <a:rPr kumimoji="0" lang="it-IT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Manipulation</a:t>
              </a:r>
              <a:endParaRPr kumimoji="0" lang="it-I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endParaRPr>
            </a:p>
          </p:txBody>
        </p:sp>
        <p:sp>
          <p:nvSpPr>
            <p:cNvPr id="41" name="Rettangolo con angoli arrotondati 40">
              <a:extLst>
                <a:ext uri="{FF2B5EF4-FFF2-40B4-BE49-F238E27FC236}">
                  <a16:creationId xmlns:a16="http://schemas.microsoft.com/office/drawing/2014/main" id="{13CEB6F5-243F-4A59-0947-D58DFED05547}"/>
                </a:ext>
              </a:extLst>
            </p:cNvPr>
            <p:cNvSpPr/>
            <p:nvPr/>
          </p:nvSpPr>
          <p:spPr>
            <a:xfrm>
              <a:off x="1329013" y="3533375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Watermarking</a:t>
              </a:r>
            </a:p>
          </p:txBody>
        </p:sp>
        <p:cxnSp>
          <p:nvCxnSpPr>
            <p:cNvPr id="42" name="Connettore a gomito 41">
              <a:extLst>
                <a:ext uri="{FF2B5EF4-FFF2-40B4-BE49-F238E27FC236}">
                  <a16:creationId xmlns:a16="http://schemas.microsoft.com/office/drawing/2014/main" id="{883EA90E-41DA-EC1D-4FCE-4CDD0E9F6DBD}"/>
                </a:ext>
              </a:extLst>
            </p:cNvPr>
            <p:cNvCxnSpPr>
              <a:stCxn id="65" idx="1"/>
              <a:endCxn id="31" idx="3"/>
            </p:cNvCxnSpPr>
            <p:nvPr/>
          </p:nvCxnSpPr>
          <p:spPr>
            <a:xfrm rot="10800000">
              <a:off x="7606566" y="2014170"/>
              <a:ext cx="644770" cy="1359926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3" name="Connettore a gomito 42">
              <a:extLst>
                <a:ext uri="{FF2B5EF4-FFF2-40B4-BE49-F238E27FC236}">
                  <a16:creationId xmlns:a16="http://schemas.microsoft.com/office/drawing/2014/main" id="{D5879302-26B7-56F0-2C11-96A27ED27CEC}"/>
                </a:ext>
              </a:extLst>
            </p:cNvPr>
            <p:cNvCxnSpPr>
              <a:stCxn id="65" idx="1"/>
              <a:endCxn id="34" idx="3"/>
            </p:cNvCxnSpPr>
            <p:nvPr/>
          </p:nvCxnSpPr>
          <p:spPr>
            <a:xfrm rot="10800000">
              <a:off x="7606566" y="2785940"/>
              <a:ext cx="644771" cy="588157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4" name="Connettore a gomito 43">
              <a:extLst>
                <a:ext uri="{FF2B5EF4-FFF2-40B4-BE49-F238E27FC236}">
                  <a16:creationId xmlns:a16="http://schemas.microsoft.com/office/drawing/2014/main" id="{C5DB50D1-460A-6F25-82B1-B04A1CA122E1}"/>
                </a:ext>
              </a:extLst>
            </p:cNvPr>
            <p:cNvCxnSpPr>
              <a:stCxn id="65" idx="1"/>
              <a:endCxn id="32" idx="3"/>
            </p:cNvCxnSpPr>
            <p:nvPr/>
          </p:nvCxnSpPr>
          <p:spPr>
            <a:xfrm rot="10800000" flipV="1">
              <a:off x="7606566" y="3374096"/>
              <a:ext cx="644771" cy="193382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5" name="Connettore a gomito 44">
              <a:extLst>
                <a:ext uri="{FF2B5EF4-FFF2-40B4-BE49-F238E27FC236}">
                  <a16:creationId xmlns:a16="http://schemas.microsoft.com/office/drawing/2014/main" id="{11C96E0A-16DC-B184-F374-8EABD11D5A16}"/>
                </a:ext>
              </a:extLst>
            </p:cNvPr>
            <p:cNvCxnSpPr>
              <a:stCxn id="64" idx="1"/>
              <a:endCxn id="33" idx="3"/>
            </p:cNvCxnSpPr>
            <p:nvPr/>
          </p:nvCxnSpPr>
          <p:spPr>
            <a:xfrm rot="10800000" flipV="1">
              <a:off x="7606566" y="4675748"/>
              <a:ext cx="644771" cy="350519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6" name="Connettore a gomito 45">
              <a:extLst>
                <a:ext uri="{FF2B5EF4-FFF2-40B4-BE49-F238E27FC236}">
                  <a16:creationId xmlns:a16="http://schemas.microsoft.com/office/drawing/2014/main" id="{6CC0507E-E47B-DD6A-0D9C-6D43FE5558E1}"/>
                </a:ext>
              </a:extLst>
            </p:cNvPr>
            <p:cNvCxnSpPr>
              <a:stCxn id="64" idx="1"/>
              <a:endCxn id="35" idx="3"/>
            </p:cNvCxnSpPr>
            <p:nvPr/>
          </p:nvCxnSpPr>
          <p:spPr>
            <a:xfrm rot="10800000" flipV="1">
              <a:off x="7606566" y="4675749"/>
              <a:ext cx="644771" cy="1132056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7" name="Connettore a gomito 46">
              <a:extLst>
                <a:ext uri="{FF2B5EF4-FFF2-40B4-BE49-F238E27FC236}">
                  <a16:creationId xmlns:a16="http://schemas.microsoft.com/office/drawing/2014/main" id="{E8812A05-8BCA-4D25-C508-12519070779D}"/>
                </a:ext>
              </a:extLst>
            </p:cNvPr>
            <p:cNvCxnSpPr>
              <a:stCxn id="33" idx="1"/>
              <a:endCxn id="38" idx="3"/>
            </p:cNvCxnSpPr>
            <p:nvPr/>
          </p:nvCxnSpPr>
          <p:spPr>
            <a:xfrm rot="10800000" flipV="1">
              <a:off x="4959103" y="5026267"/>
              <a:ext cx="1064849" cy="1075755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8" name="Connettore a gomito 47">
              <a:extLst>
                <a:ext uri="{FF2B5EF4-FFF2-40B4-BE49-F238E27FC236}">
                  <a16:creationId xmlns:a16="http://schemas.microsoft.com/office/drawing/2014/main" id="{E5B4BAE6-1418-CE88-4C2A-DA937F68618C}"/>
                </a:ext>
              </a:extLst>
            </p:cNvPr>
            <p:cNvCxnSpPr>
              <a:stCxn id="35" idx="1"/>
              <a:endCxn id="39" idx="3"/>
            </p:cNvCxnSpPr>
            <p:nvPr/>
          </p:nvCxnSpPr>
          <p:spPr>
            <a:xfrm rot="10800000">
              <a:off x="4959101" y="4489909"/>
              <a:ext cx="1064850" cy="1317897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9" name="Rettangolo con angoli arrotondati 48">
              <a:extLst>
                <a:ext uri="{FF2B5EF4-FFF2-40B4-BE49-F238E27FC236}">
                  <a16:creationId xmlns:a16="http://schemas.microsoft.com/office/drawing/2014/main" id="{2BE9E360-50C0-C019-E946-D77E92BE09E8}"/>
                </a:ext>
              </a:extLst>
            </p:cNvPr>
            <p:cNvSpPr/>
            <p:nvPr/>
          </p:nvSpPr>
          <p:spPr>
            <a:xfrm>
              <a:off x="1329015" y="5152780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Training Rule </a:t>
              </a:r>
              <a:r>
                <a:rPr kumimoji="0" lang="it-IT" sz="1600" b="0" i="0" u="none" strike="noStrike" kern="120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Manipulation</a:t>
              </a:r>
              <a:endParaRPr kumimoji="0" lang="it-IT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endParaRPr>
            </a:p>
          </p:txBody>
        </p:sp>
        <p:sp>
          <p:nvSpPr>
            <p:cNvPr id="50" name="Rettangolo con angoli arrotondati 49">
              <a:extLst>
                <a:ext uri="{FF2B5EF4-FFF2-40B4-BE49-F238E27FC236}">
                  <a16:creationId xmlns:a16="http://schemas.microsoft.com/office/drawing/2014/main" id="{59623B5F-81F9-AD2D-2109-FD373C5E42FE}"/>
                </a:ext>
              </a:extLst>
            </p:cNvPr>
            <p:cNvSpPr/>
            <p:nvPr/>
          </p:nvSpPr>
          <p:spPr>
            <a:xfrm>
              <a:off x="1329015" y="4211690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Perturbations</a:t>
              </a:r>
            </a:p>
          </p:txBody>
        </p:sp>
        <p:sp>
          <p:nvSpPr>
            <p:cNvPr id="51" name="Rettangolo con angoli arrotondati 50">
              <a:extLst>
                <a:ext uri="{FF2B5EF4-FFF2-40B4-BE49-F238E27FC236}">
                  <a16:creationId xmlns:a16="http://schemas.microsoft.com/office/drawing/2014/main" id="{13092A61-46BF-23FF-39CF-D32E8D1D8B4F}"/>
                </a:ext>
              </a:extLst>
            </p:cNvPr>
            <p:cNvSpPr/>
            <p:nvPr/>
          </p:nvSpPr>
          <p:spPr>
            <a:xfrm>
              <a:off x="1329013" y="2855060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Label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Flipping</a:t>
              </a:r>
            </a:p>
          </p:txBody>
        </p:sp>
        <p:cxnSp>
          <p:nvCxnSpPr>
            <p:cNvPr id="52" name="Connettore a gomito 51">
              <a:extLst>
                <a:ext uri="{FF2B5EF4-FFF2-40B4-BE49-F238E27FC236}">
                  <a16:creationId xmlns:a16="http://schemas.microsoft.com/office/drawing/2014/main" id="{86C89CAB-542B-A35D-AF68-8640D28E29E9}"/>
                </a:ext>
              </a:extLst>
            </p:cNvPr>
            <p:cNvCxnSpPr>
              <a:cxnSpLocks/>
              <a:stCxn id="31" idx="1"/>
              <a:endCxn id="37" idx="3"/>
            </p:cNvCxnSpPr>
            <p:nvPr/>
          </p:nvCxnSpPr>
          <p:spPr>
            <a:xfrm rot="10800000" flipV="1">
              <a:off x="5552482" y="2014170"/>
              <a:ext cx="471470" cy="417192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3" name="Connettore a gomito 52">
              <a:extLst>
                <a:ext uri="{FF2B5EF4-FFF2-40B4-BE49-F238E27FC236}">
                  <a16:creationId xmlns:a16="http://schemas.microsoft.com/office/drawing/2014/main" id="{DBB696FF-CC6E-3680-2963-99732923A8C0}"/>
                </a:ext>
              </a:extLst>
            </p:cNvPr>
            <p:cNvCxnSpPr>
              <a:stCxn id="34" idx="1"/>
              <a:endCxn id="37" idx="3"/>
            </p:cNvCxnSpPr>
            <p:nvPr/>
          </p:nvCxnSpPr>
          <p:spPr>
            <a:xfrm rot="10800000">
              <a:off x="5552483" y="2431363"/>
              <a:ext cx="471469" cy="354577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4" name="Connettore a gomito 53">
              <a:extLst>
                <a:ext uri="{FF2B5EF4-FFF2-40B4-BE49-F238E27FC236}">
                  <a16:creationId xmlns:a16="http://schemas.microsoft.com/office/drawing/2014/main" id="{3B84B3EC-F987-91D3-914A-57D5A23C4931}"/>
                </a:ext>
              </a:extLst>
            </p:cNvPr>
            <p:cNvCxnSpPr>
              <a:stCxn id="34" idx="1"/>
              <a:endCxn id="36" idx="3"/>
            </p:cNvCxnSpPr>
            <p:nvPr/>
          </p:nvCxnSpPr>
          <p:spPr>
            <a:xfrm rot="10800000" flipV="1">
              <a:off x="5552483" y="2785939"/>
              <a:ext cx="471468" cy="397654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5" name="Connettore a gomito 54">
              <a:extLst>
                <a:ext uri="{FF2B5EF4-FFF2-40B4-BE49-F238E27FC236}">
                  <a16:creationId xmlns:a16="http://schemas.microsoft.com/office/drawing/2014/main" id="{5E67C4C9-63D7-69C5-145E-F292F770F3CD}"/>
                </a:ext>
              </a:extLst>
            </p:cNvPr>
            <p:cNvCxnSpPr>
              <a:stCxn id="32" idx="1"/>
              <a:endCxn id="37" idx="3"/>
            </p:cNvCxnSpPr>
            <p:nvPr/>
          </p:nvCxnSpPr>
          <p:spPr>
            <a:xfrm rot="10800000">
              <a:off x="5552483" y="2431362"/>
              <a:ext cx="471469" cy="1136116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6" name="Connettore a gomito 55">
              <a:extLst>
                <a:ext uri="{FF2B5EF4-FFF2-40B4-BE49-F238E27FC236}">
                  <a16:creationId xmlns:a16="http://schemas.microsoft.com/office/drawing/2014/main" id="{F0B54818-ADFD-9B29-054D-DBF7A61C5E12}"/>
                </a:ext>
              </a:extLst>
            </p:cNvPr>
            <p:cNvCxnSpPr>
              <a:stCxn id="39" idx="1"/>
              <a:endCxn id="50" idx="3"/>
            </p:cNvCxnSpPr>
            <p:nvPr/>
          </p:nvCxnSpPr>
          <p:spPr>
            <a:xfrm rot="10800000" flipV="1">
              <a:off x="2774860" y="4489907"/>
              <a:ext cx="738396" cy="5089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7" name="Connettore a gomito 56">
              <a:extLst>
                <a:ext uri="{FF2B5EF4-FFF2-40B4-BE49-F238E27FC236}">
                  <a16:creationId xmlns:a16="http://schemas.microsoft.com/office/drawing/2014/main" id="{0E173FE0-6E8F-9C42-EDE6-AF12A51E0B6A}"/>
                </a:ext>
              </a:extLst>
            </p:cNvPr>
            <p:cNvCxnSpPr>
              <a:stCxn id="39" idx="1"/>
              <a:endCxn id="41" idx="3"/>
            </p:cNvCxnSpPr>
            <p:nvPr/>
          </p:nvCxnSpPr>
          <p:spPr>
            <a:xfrm rot="10800000">
              <a:off x="2774858" y="3816682"/>
              <a:ext cx="738398" cy="673226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8" name="Connettore a gomito 57">
              <a:extLst>
                <a:ext uri="{FF2B5EF4-FFF2-40B4-BE49-F238E27FC236}">
                  <a16:creationId xmlns:a16="http://schemas.microsoft.com/office/drawing/2014/main" id="{FA76C50D-9F29-C317-AA6D-8F5E7BD4BE53}"/>
                </a:ext>
              </a:extLst>
            </p:cNvPr>
            <p:cNvCxnSpPr>
              <a:stCxn id="39" idx="1"/>
              <a:endCxn id="51" idx="3"/>
            </p:cNvCxnSpPr>
            <p:nvPr/>
          </p:nvCxnSpPr>
          <p:spPr>
            <a:xfrm rot="10800000">
              <a:off x="2774858" y="3138368"/>
              <a:ext cx="738398" cy="1351541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9" name="Connettore a gomito 58">
              <a:extLst>
                <a:ext uri="{FF2B5EF4-FFF2-40B4-BE49-F238E27FC236}">
                  <a16:creationId xmlns:a16="http://schemas.microsoft.com/office/drawing/2014/main" id="{091BD2E9-B9C3-4528-0337-CC273052BEE5}"/>
                </a:ext>
              </a:extLst>
            </p:cNvPr>
            <p:cNvCxnSpPr>
              <a:stCxn id="38" idx="1"/>
              <a:endCxn id="49" idx="3"/>
            </p:cNvCxnSpPr>
            <p:nvPr/>
          </p:nvCxnSpPr>
          <p:spPr>
            <a:xfrm rot="10800000">
              <a:off x="2774861" y="5436087"/>
              <a:ext cx="738397" cy="665936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0" name="Connettore a gomito 59">
              <a:extLst>
                <a:ext uri="{FF2B5EF4-FFF2-40B4-BE49-F238E27FC236}">
                  <a16:creationId xmlns:a16="http://schemas.microsoft.com/office/drawing/2014/main" id="{B7097734-0F17-EFD1-B430-28070181EE9E}"/>
                </a:ext>
              </a:extLst>
            </p:cNvPr>
            <p:cNvCxnSpPr>
              <a:stCxn id="38" idx="1"/>
              <a:endCxn id="40" idx="3"/>
            </p:cNvCxnSpPr>
            <p:nvPr/>
          </p:nvCxnSpPr>
          <p:spPr>
            <a:xfrm rot="10800000" flipV="1">
              <a:off x="2790335" y="6102023"/>
              <a:ext cx="722923" cy="2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1" name="Rettangolo con angoli arrotondati 60">
              <a:extLst>
                <a:ext uri="{FF2B5EF4-FFF2-40B4-BE49-F238E27FC236}">
                  <a16:creationId xmlns:a16="http://schemas.microsoft.com/office/drawing/2014/main" id="{8389314A-647A-4E12-CA09-9541A04F1A54}"/>
                </a:ext>
              </a:extLst>
            </p:cNvPr>
            <p:cNvSpPr/>
            <p:nvPr/>
          </p:nvSpPr>
          <p:spPr>
            <a:xfrm>
              <a:off x="1344487" y="5813712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Gradient</a:t>
              </a:r>
              <a:r>
                <a:rPr kumimoji="0" lang="it-IT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 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Manipulation</a:t>
              </a:r>
            </a:p>
          </p:txBody>
        </p:sp>
        <p:sp>
          <p:nvSpPr>
            <p:cNvPr id="62" name="Rettangolo con angoli arrotondati 61">
              <a:extLst>
                <a:ext uri="{FF2B5EF4-FFF2-40B4-BE49-F238E27FC236}">
                  <a16:creationId xmlns:a16="http://schemas.microsoft.com/office/drawing/2014/main" id="{3AB1D584-58BE-92E8-6EFF-C34DD926F2ED}"/>
                </a:ext>
              </a:extLst>
            </p:cNvPr>
            <p:cNvSpPr/>
            <p:nvPr/>
          </p:nvSpPr>
          <p:spPr>
            <a:xfrm>
              <a:off x="1329013" y="5147774"/>
              <a:ext cx="1445845" cy="56661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Training Rule 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Manipulation</a:t>
              </a:r>
            </a:p>
          </p:txBody>
        </p:sp>
        <p:cxnSp>
          <p:nvCxnSpPr>
            <p:cNvPr id="63" name="Connettore diritto 62">
              <a:extLst>
                <a:ext uri="{FF2B5EF4-FFF2-40B4-BE49-F238E27FC236}">
                  <a16:creationId xmlns:a16="http://schemas.microsoft.com/office/drawing/2014/main" id="{4DB26FC5-7ED9-775E-3CCE-A75541BD4ED8}"/>
                </a:ext>
              </a:extLst>
            </p:cNvPr>
            <p:cNvCxnSpPr>
              <a:stCxn id="65" idx="2"/>
              <a:endCxn id="64" idx="0"/>
            </p:cNvCxnSpPr>
            <p:nvPr/>
          </p:nvCxnSpPr>
          <p:spPr>
            <a:xfrm>
              <a:off x="9042643" y="3735556"/>
              <a:ext cx="0" cy="578732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8871030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9305AB-E922-5599-F132-EA693792DCE6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A </a:t>
            </a: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taxonomy of </a:t>
            </a:r>
            <a:r>
              <a:rPr lang="en-US" sz="3200" b="1" dirty="0" err="1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defences</a:t>
            </a: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 against adversarial attacks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64A346D6-1406-2725-1C07-175112B2503F}"/>
              </a:ext>
            </a:extLst>
          </p:cNvPr>
          <p:cNvGrpSpPr/>
          <p:nvPr/>
        </p:nvGrpSpPr>
        <p:grpSpPr>
          <a:xfrm>
            <a:off x="1542318" y="1687339"/>
            <a:ext cx="9107363" cy="4395473"/>
            <a:chOff x="2310425" y="1946031"/>
            <a:chExt cx="9107363" cy="4395473"/>
          </a:xfrm>
        </p:grpSpPr>
        <p:grpSp>
          <p:nvGrpSpPr>
            <p:cNvPr id="30" name="Gruppo 29">
              <a:extLst>
                <a:ext uri="{FF2B5EF4-FFF2-40B4-BE49-F238E27FC236}">
                  <a16:creationId xmlns:a16="http://schemas.microsoft.com/office/drawing/2014/main" id="{36350916-5DF8-AB11-81BF-DF42D5F5B13F}"/>
                </a:ext>
              </a:extLst>
            </p:cNvPr>
            <p:cNvGrpSpPr/>
            <p:nvPr/>
          </p:nvGrpSpPr>
          <p:grpSpPr>
            <a:xfrm>
              <a:off x="2310425" y="3013200"/>
              <a:ext cx="1582614" cy="2024574"/>
              <a:chOff x="7822711" y="3012635"/>
              <a:chExt cx="1582614" cy="2024574"/>
            </a:xfrm>
          </p:grpSpPr>
          <p:sp>
            <p:nvSpPr>
              <p:cNvPr id="56" name="Rettangolo con angoli arrotondati 55">
                <a:extLst>
                  <a:ext uri="{FF2B5EF4-FFF2-40B4-BE49-F238E27FC236}">
                    <a16:creationId xmlns:a16="http://schemas.microsoft.com/office/drawing/2014/main" id="{A3C9BD40-2DB7-1C46-FA9C-B7C406D6BE11}"/>
                  </a:ext>
                </a:extLst>
              </p:cNvPr>
              <p:cNvSpPr/>
              <p:nvPr/>
            </p:nvSpPr>
            <p:spPr>
              <a:xfrm>
                <a:off x="7822711" y="4314288"/>
                <a:ext cx="1582614" cy="722921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91440" tIns="45720" rIns="91440" bIns="4572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Calibri"/>
                  </a:rPr>
                  <a:t>Model Performance</a:t>
                </a:r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Rettangolo con angoli arrotondati 56">
                <a:extLst>
                  <a:ext uri="{FF2B5EF4-FFF2-40B4-BE49-F238E27FC236}">
                    <a16:creationId xmlns:a16="http://schemas.microsoft.com/office/drawing/2014/main" id="{3B7D2352-85E0-8BE6-A1EA-449070AE2D79}"/>
                  </a:ext>
                </a:extLst>
              </p:cNvPr>
              <p:cNvSpPr/>
              <p:nvPr/>
            </p:nvSpPr>
            <p:spPr>
              <a:xfrm>
                <a:off x="7822711" y="3012635"/>
                <a:ext cx="1582614" cy="722921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91440" tIns="45720" rIns="91440" bIns="4572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Calibri"/>
                  </a:rPr>
                  <a:t>Data Privacy</a:t>
                </a:r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1" name="Rettangolo con angoli arrotondati 30">
              <a:extLst>
                <a:ext uri="{FF2B5EF4-FFF2-40B4-BE49-F238E27FC236}">
                  <a16:creationId xmlns:a16="http://schemas.microsoft.com/office/drawing/2014/main" id="{93AB6608-9ED3-C59D-B337-9B0C8AE76CDE}"/>
                </a:ext>
              </a:extLst>
            </p:cNvPr>
            <p:cNvSpPr/>
            <p:nvPr/>
          </p:nvSpPr>
          <p:spPr>
            <a:xfrm>
              <a:off x="4433277" y="2493107"/>
              <a:ext cx="1582614" cy="54707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Differential</a:t>
              </a: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 Privacy (DP)</a:t>
              </a:r>
            </a:p>
          </p:txBody>
        </p:sp>
        <p:sp>
          <p:nvSpPr>
            <p:cNvPr id="32" name="Rettangolo con angoli arrotondati 31">
              <a:extLst>
                <a:ext uri="{FF2B5EF4-FFF2-40B4-BE49-F238E27FC236}">
                  <a16:creationId xmlns:a16="http://schemas.microsoft.com/office/drawing/2014/main" id="{18D405FE-BF2D-6FC4-EA81-E1567A6C3352}"/>
                </a:ext>
              </a:extLst>
            </p:cNvPr>
            <p:cNvSpPr/>
            <p:nvPr/>
          </p:nvSpPr>
          <p:spPr>
            <a:xfrm>
              <a:off x="4433277" y="3999441"/>
              <a:ext cx="1582614" cy="54707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Robust</a:t>
              </a: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Aggregation</a:t>
              </a:r>
            </a:p>
          </p:txBody>
        </p:sp>
        <p:sp>
          <p:nvSpPr>
            <p:cNvPr id="33" name="Rettangolo con angoli arrotondati 32">
              <a:extLst>
                <a:ext uri="{FF2B5EF4-FFF2-40B4-BE49-F238E27FC236}">
                  <a16:creationId xmlns:a16="http://schemas.microsoft.com/office/drawing/2014/main" id="{5172529C-115F-2C47-A5C1-BF60D669E664}"/>
                </a:ext>
              </a:extLst>
            </p:cNvPr>
            <p:cNvSpPr/>
            <p:nvPr/>
          </p:nvSpPr>
          <p:spPr>
            <a:xfrm>
              <a:off x="4433277" y="5247352"/>
              <a:ext cx="1582614" cy="54707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Outlier</a:t>
              </a: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Detection</a:t>
              </a:r>
            </a:p>
          </p:txBody>
        </p:sp>
        <p:sp>
          <p:nvSpPr>
            <p:cNvPr id="34" name="Rettangolo con angoli arrotondati 33">
              <a:extLst>
                <a:ext uri="{FF2B5EF4-FFF2-40B4-BE49-F238E27FC236}">
                  <a16:creationId xmlns:a16="http://schemas.microsoft.com/office/drawing/2014/main" id="{01A061F1-4B2A-2F3C-A9C1-D91FAB61F343}"/>
                </a:ext>
              </a:extLst>
            </p:cNvPr>
            <p:cNvSpPr/>
            <p:nvPr/>
          </p:nvSpPr>
          <p:spPr>
            <a:xfrm>
              <a:off x="6507525" y="4709773"/>
              <a:ext cx="1582614" cy="54707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Similarity</a:t>
              </a: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Assessment</a:t>
              </a:r>
            </a:p>
          </p:txBody>
        </p:sp>
        <p:sp>
          <p:nvSpPr>
            <p:cNvPr id="35" name="Rettangolo con angoli arrotondati 34">
              <a:extLst>
                <a:ext uri="{FF2B5EF4-FFF2-40B4-BE49-F238E27FC236}">
                  <a16:creationId xmlns:a16="http://schemas.microsoft.com/office/drawing/2014/main" id="{DFA7BBC0-976B-8FD7-BFAB-59C022534736}"/>
                </a:ext>
              </a:extLst>
            </p:cNvPr>
            <p:cNvSpPr/>
            <p:nvPr/>
          </p:nvSpPr>
          <p:spPr>
            <a:xfrm>
              <a:off x="6507525" y="5794428"/>
              <a:ext cx="1582614" cy="54707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Metric</a:t>
              </a: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Assessment</a:t>
              </a:r>
            </a:p>
          </p:txBody>
        </p:sp>
        <p:sp>
          <p:nvSpPr>
            <p:cNvPr id="36" name="Rettangolo con angoli arrotondati 35">
              <a:extLst>
                <a:ext uri="{FF2B5EF4-FFF2-40B4-BE49-F238E27FC236}">
                  <a16:creationId xmlns:a16="http://schemas.microsoft.com/office/drawing/2014/main" id="{025A6CF7-2EFF-B022-3B44-2D57398ABD08}"/>
                </a:ext>
              </a:extLst>
            </p:cNvPr>
            <p:cNvSpPr/>
            <p:nvPr/>
          </p:nvSpPr>
          <p:spPr>
            <a:xfrm>
              <a:off x="8714643" y="3995512"/>
              <a:ext cx="1582614" cy="54707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Adaptive</a:t>
              </a: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Mechanisms</a:t>
              </a:r>
            </a:p>
          </p:txBody>
        </p:sp>
        <p:sp>
          <p:nvSpPr>
            <p:cNvPr id="37" name="Rettangolo con angoli arrotondati 36">
              <a:extLst>
                <a:ext uri="{FF2B5EF4-FFF2-40B4-BE49-F238E27FC236}">
                  <a16:creationId xmlns:a16="http://schemas.microsoft.com/office/drawing/2014/main" id="{4EC3EB8D-1A4E-4B7A-8258-9918243C40AE}"/>
                </a:ext>
              </a:extLst>
            </p:cNvPr>
            <p:cNvSpPr/>
            <p:nvPr/>
          </p:nvSpPr>
          <p:spPr>
            <a:xfrm>
              <a:off x="6507525" y="1946031"/>
              <a:ext cx="1582614" cy="54707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Local DP</a:t>
              </a:r>
            </a:p>
          </p:txBody>
        </p:sp>
        <p:sp>
          <p:nvSpPr>
            <p:cNvPr id="38" name="Rettangolo con angoli arrotondati 37">
              <a:extLst>
                <a:ext uri="{FF2B5EF4-FFF2-40B4-BE49-F238E27FC236}">
                  <a16:creationId xmlns:a16="http://schemas.microsoft.com/office/drawing/2014/main" id="{4FE422E1-40E7-D28D-0A94-FF58ED7EE969}"/>
                </a:ext>
              </a:extLst>
            </p:cNvPr>
            <p:cNvSpPr/>
            <p:nvPr/>
          </p:nvSpPr>
          <p:spPr>
            <a:xfrm>
              <a:off x="6507768" y="3048837"/>
              <a:ext cx="1582614" cy="54707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Central DP</a:t>
              </a:r>
            </a:p>
          </p:txBody>
        </p:sp>
        <p:sp>
          <p:nvSpPr>
            <p:cNvPr id="39" name="Rettangolo con angoli arrotondati 38">
              <a:extLst>
                <a:ext uri="{FF2B5EF4-FFF2-40B4-BE49-F238E27FC236}">
                  <a16:creationId xmlns:a16="http://schemas.microsoft.com/office/drawing/2014/main" id="{3CF466CB-AE4F-FD09-AC16-930E19630B5A}"/>
                </a:ext>
              </a:extLst>
            </p:cNvPr>
            <p:cNvSpPr/>
            <p:nvPr/>
          </p:nvSpPr>
          <p:spPr>
            <a:xfrm>
              <a:off x="9835174" y="1946562"/>
              <a:ext cx="1582614" cy="54707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Calibri"/>
                </a:rPr>
                <a:t>Regularization</a:t>
              </a:r>
            </a:p>
          </p:txBody>
        </p:sp>
        <p:cxnSp>
          <p:nvCxnSpPr>
            <p:cNvPr id="40" name="Connettore a gomito 39">
              <a:extLst>
                <a:ext uri="{FF2B5EF4-FFF2-40B4-BE49-F238E27FC236}">
                  <a16:creationId xmlns:a16="http://schemas.microsoft.com/office/drawing/2014/main" id="{64AAC4CD-1001-DF28-DF51-7FE5759DD180}"/>
                </a:ext>
              </a:extLst>
            </p:cNvPr>
            <p:cNvCxnSpPr>
              <a:stCxn id="33" idx="3"/>
              <a:endCxn id="34" idx="1"/>
            </p:cNvCxnSpPr>
            <p:nvPr/>
          </p:nvCxnSpPr>
          <p:spPr>
            <a:xfrm flipV="1">
              <a:off x="6015891" y="4983311"/>
              <a:ext cx="491634" cy="537579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1" name="Connettore a gomito 40">
              <a:extLst>
                <a:ext uri="{FF2B5EF4-FFF2-40B4-BE49-F238E27FC236}">
                  <a16:creationId xmlns:a16="http://schemas.microsoft.com/office/drawing/2014/main" id="{44A31BCD-C3A6-DFD2-A43A-2B4585280E44}"/>
                </a:ext>
              </a:extLst>
            </p:cNvPr>
            <p:cNvCxnSpPr>
              <a:stCxn id="33" idx="3"/>
              <a:endCxn id="35" idx="1"/>
            </p:cNvCxnSpPr>
            <p:nvPr/>
          </p:nvCxnSpPr>
          <p:spPr>
            <a:xfrm>
              <a:off x="6015891" y="5520890"/>
              <a:ext cx="491634" cy="547076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2" name="Connettore a gomito 41">
              <a:extLst>
                <a:ext uri="{FF2B5EF4-FFF2-40B4-BE49-F238E27FC236}">
                  <a16:creationId xmlns:a16="http://schemas.microsoft.com/office/drawing/2014/main" id="{804B6551-951A-1F0F-BA41-B30698F9560E}"/>
                </a:ext>
              </a:extLst>
            </p:cNvPr>
            <p:cNvCxnSpPr>
              <a:stCxn id="56" idx="3"/>
              <a:endCxn id="33" idx="1"/>
            </p:cNvCxnSpPr>
            <p:nvPr/>
          </p:nvCxnSpPr>
          <p:spPr>
            <a:xfrm>
              <a:off x="3893039" y="4676314"/>
              <a:ext cx="540238" cy="844576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3" name="Connettore a gomito 42">
              <a:extLst>
                <a:ext uri="{FF2B5EF4-FFF2-40B4-BE49-F238E27FC236}">
                  <a16:creationId xmlns:a16="http://schemas.microsoft.com/office/drawing/2014/main" id="{56487828-EE89-6956-1C05-C703289F39BC}"/>
                </a:ext>
              </a:extLst>
            </p:cNvPr>
            <p:cNvCxnSpPr>
              <a:stCxn id="57" idx="3"/>
              <a:endCxn id="32" idx="1"/>
            </p:cNvCxnSpPr>
            <p:nvPr/>
          </p:nvCxnSpPr>
          <p:spPr>
            <a:xfrm>
              <a:off x="3893039" y="3374661"/>
              <a:ext cx="540238" cy="898318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4" name="Connettore a gomito 43">
              <a:extLst>
                <a:ext uri="{FF2B5EF4-FFF2-40B4-BE49-F238E27FC236}">
                  <a16:creationId xmlns:a16="http://schemas.microsoft.com/office/drawing/2014/main" id="{C28AC5F9-AB3C-C9B7-91F1-199016F8DE5D}"/>
                </a:ext>
              </a:extLst>
            </p:cNvPr>
            <p:cNvCxnSpPr>
              <a:stCxn id="56" idx="3"/>
              <a:endCxn id="32" idx="1"/>
            </p:cNvCxnSpPr>
            <p:nvPr/>
          </p:nvCxnSpPr>
          <p:spPr>
            <a:xfrm flipV="1">
              <a:off x="3893039" y="4272979"/>
              <a:ext cx="540238" cy="403335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5" name="Connettore a gomito 44">
              <a:extLst>
                <a:ext uri="{FF2B5EF4-FFF2-40B4-BE49-F238E27FC236}">
                  <a16:creationId xmlns:a16="http://schemas.microsoft.com/office/drawing/2014/main" id="{239745EC-64D9-999B-C049-6356104132BC}"/>
                </a:ext>
              </a:extLst>
            </p:cNvPr>
            <p:cNvCxnSpPr>
              <a:stCxn id="57" idx="3"/>
              <a:endCxn id="31" idx="1"/>
            </p:cNvCxnSpPr>
            <p:nvPr/>
          </p:nvCxnSpPr>
          <p:spPr>
            <a:xfrm flipV="1">
              <a:off x="3893039" y="2766645"/>
              <a:ext cx="540238" cy="608016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6" name="Connettore 2 45">
              <a:extLst>
                <a:ext uri="{FF2B5EF4-FFF2-40B4-BE49-F238E27FC236}">
                  <a16:creationId xmlns:a16="http://schemas.microsoft.com/office/drawing/2014/main" id="{EDA4C30D-B087-5FCE-7989-28174A5112AC}"/>
                </a:ext>
              </a:extLst>
            </p:cNvPr>
            <p:cNvCxnSpPr>
              <a:stCxn id="32" idx="3"/>
              <a:endCxn id="36" idx="1"/>
            </p:cNvCxnSpPr>
            <p:nvPr/>
          </p:nvCxnSpPr>
          <p:spPr>
            <a:xfrm flipV="1">
              <a:off x="6015891" y="4269050"/>
              <a:ext cx="2698752" cy="3929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7" name="Connettore a gomito 46">
              <a:extLst>
                <a:ext uri="{FF2B5EF4-FFF2-40B4-BE49-F238E27FC236}">
                  <a16:creationId xmlns:a16="http://schemas.microsoft.com/office/drawing/2014/main" id="{913D7743-92E0-2741-FBD0-4CE1661EC221}"/>
                </a:ext>
              </a:extLst>
            </p:cNvPr>
            <p:cNvCxnSpPr>
              <a:stCxn id="34" idx="3"/>
              <a:endCxn id="36" idx="2"/>
            </p:cNvCxnSpPr>
            <p:nvPr/>
          </p:nvCxnSpPr>
          <p:spPr>
            <a:xfrm flipV="1">
              <a:off x="8090139" y="4542588"/>
              <a:ext cx="1415811" cy="440723"/>
            </a:xfrm>
            <a:prstGeom prst="bentConnector2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8" name="Connettore a gomito 47">
              <a:extLst>
                <a:ext uri="{FF2B5EF4-FFF2-40B4-BE49-F238E27FC236}">
                  <a16:creationId xmlns:a16="http://schemas.microsoft.com/office/drawing/2014/main" id="{948A922C-2B1E-40AB-930B-FF5E2EA1DDD0}"/>
                </a:ext>
              </a:extLst>
            </p:cNvPr>
            <p:cNvCxnSpPr>
              <a:stCxn id="35" idx="3"/>
              <a:endCxn id="39" idx="2"/>
            </p:cNvCxnSpPr>
            <p:nvPr/>
          </p:nvCxnSpPr>
          <p:spPr>
            <a:xfrm flipV="1">
              <a:off x="8090139" y="2493638"/>
              <a:ext cx="2536342" cy="3574328"/>
            </a:xfrm>
            <a:prstGeom prst="bentConnector2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9" name="Connettore a gomito 48">
              <a:extLst>
                <a:ext uri="{FF2B5EF4-FFF2-40B4-BE49-F238E27FC236}">
                  <a16:creationId xmlns:a16="http://schemas.microsoft.com/office/drawing/2014/main" id="{EA482BC7-CA67-E659-C1EE-FD9B48D2FC60}"/>
                </a:ext>
              </a:extLst>
            </p:cNvPr>
            <p:cNvCxnSpPr>
              <a:stCxn id="36" idx="3"/>
              <a:endCxn id="39" idx="2"/>
            </p:cNvCxnSpPr>
            <p:nvPr/>
          </p:nvCxnSpPr>
          <p:spPr>
            <a:xfrm flipV="1">
              <a:off x="10297257" y="2493638"/>
              <a:ext cx="329224" cy="1775412"/>
            </a:xfrm>
            <a:prstGeom prst="bentConnector2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0" name="Connettore a gomito 49">
              <a:extLst>
                <a:ext uri="{FF2B5EF4-FFF2-40B4-BE49-F238E27FC236}">
                  <a16:creationId xmlns:a16="http://schemas.microsoft.com/office/drawing/2014/main" id="{F4F18BBC-C0D2-3468-6F01-E6C7D5C1FD55}"/>
                </a:ext>
              </a:extLst>
            </p:cNvPr>
            <p:cNvCxnSpPr>
              <a:cxnSpLocks/>
              <a:stCxn id="31" idx="3"/>
              <a:endCxn id="37" idx="1"/>
            </p:cNvCxnSpPr>
            <p:nvPr/>
          </p:nvCxnSpPr>
          <p:spPr>
            <a:xfrm flipV="1">
              <a:off x="6015891" y="2219569"/>
              <a:ext cx="491634" cy="547076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1" name="Connettore a gomito 50">
              <a:extLst>
                <a:ext uri="{FF2B5EF4-FFF2-40B4-BE49-F238E27FC236}">
                  <a16:creationId xmlns:a16="http://schemas.microsoft.com/office/drawing/2014/main" id="{4A8D1216-1C4E-401A-82DF-A6DC42BEED77}"/>
                </a:ext>
              </a:extLst>
            </p:cNvPr>
            <p:cNvCxnSpPr>
              <a:stCxn id="31" idx="3"/>
              <a:endCxn id="38" idx="1"/>
            </p:cNvCxnSpPr>
            <p:nvPr/>
          </p:nvCxnSpPr>
          <p:spPr>
            <a:xfrm>
              <a:off x="6015891" y="2766645"/>
              <a:ext cx="491877" cy="555730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2" name="Connettore a gomito 51">
              <a:extLst>
                <a:ext uri="{FF2B5EF4-FFF2-40B4-BE49-F238E27FC236}">
                  <a16:creationId xmlns:a16="http://schemas.microsoft.com/office/drawing/2014/main" id="{0989B95B-CFAB-C324-0527-50412A990B11}"/>
                </a:ext>
              </a:extLst>
            </p:cNvPr>
            <p:cNvCxnSpPr>
              <a:cxnSpLocks/>
              <a:stCxn id="37" idx="3"/>
              <a:endCxn id="39" idx="1"/>
            </p:cNvCxnSpPr>
            <p:nvPr/>
          </p:nvCxnSpPr>
          <p:spPr>
            <a:xfrm>
              <a:off x="8090139" y="2219569"/>
              <a:ext cx="1745035" cy="531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3" name="Connettore a gomito 52">
              <a:extLst>
                <a:ext uri="{FF2B5EF4-FFF2-40B4-BE49-F238E27FC236}">
                  <a16:creationId xmlns:a16="http://schemas.microsoft.com/office/drawing/2014/main" id="{4CA1E65A-4835-D7F4-BE10-F66B9C43EE39}"/>
                </a:ext>
              </a:extLst>
            </p:cNvPr>
            <p:cNvCxnSpPr>
              <a:stCxn id="38" idx="3"/>
              <a:endCxn id="39" idx="1"/>
            </p:cNvCxnSpPr>
            <p:nvPr/>
          </p:nvCxnSpPr>
          <p:spPr>
            <a:xfrm flipV="1">
              <a:off x="8090382" y="2220100"/>
              <a:ext cx="1744792" cy="1102275"/>
            </a:xfrm>
            <a:prstGeom prst="bentConnector3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4" name="Connettore a gomito 53">
              <a:extLst>
                <a:ext uri="{FF2B5EF4-FFF2-40B4-BE49-F238E27FC236}">
                  <a16:creationId xmlns:a16="http://schemas.microsoft.com/office/drawing/2014/main" id="{A267116D-BA11-5EF4-EC6F-A442C4A0C230}"/>
                </a:ext>
              </a:extLst>
            </p:cNvPr>
            <p:cNvCxnSpPr>
              <a:stCxn id="31" idx="0"/>
              <a:endCxn id="39" idx="0"/>
            </p:cNvCxnSpPr>
            <p:nvPr/>
          </p:nvCxnSpPr>
          <p:spPr>
            <a:xfrm rot="5400000" flipH="1" flipV="1">
              <a:off x="7652260" y="-481113"/>
              <a:ext cx="546545" cy="5401897"/>
            </a:xfrm>
            <a:prstGeom prst="bentConnector3">
              <a:avLst>
                <a:gd name="adj1" fmla="val 141826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5" name="Connettore diritto 54">
              <a:extLst>
                <a:ext uri="{FF2B5EF4-FFF2-40B4-BE49-F238E27FC236}">
                  <a16:creationId xmlns:a16="http://schemas.microsoft.com/office/drawing/2014/main" id="{CFE59A04-7242-4385-4AA3-A3D9E84AABC2}"/>
                </a:ext>
              </a:extLst>
            </p:cNvPr>
            <p:cNvCxnSpPr>
              <a:stCxn id="57" idx="2"/>
              <a:endCxn id="56" idx="0"/>
            </p:cNvCxnSpPr>
            <p:nvPr/>
          </p:nvCxnSpPr>
          <p:spPr>
            <a:xfrm>
              <a:off x="3101732" y="3736121"/>
              <a:ext cx="0" cy="578732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5910238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arrotondato 3">
            <a:extLst>
              <a:ext uri="{FF2B5EF4-FFF2-40B4-BE49-F238E27FC236}">
                <a16:creationId xmlns:a16="http://schemas.microsoft.com/office/drawing/2014/main" id="{5F4989F7-FD9B-EACF-D5D7-588E7674EE6E}"/>
              </a:ext>
            </a:extLst>
          </p:cNvPr>
          <p:cNvSpPr/>
          <p:nvPr/>
        </p:nvSpPr>
        <p:spPr>
          <a:xfrm>
            <a:off x="0" y="2320506"/>
            <a:ext cx="12192000" cy="2173856"/>
          </a:xfrm>
          <a:prstGeom prst="roundRect">
            <a:avLst>
              <a:gd name="adj" fmla="val 0"/>
            </a:avLst>
          </a:prstGeom>
          <a:solidFill>
            <a:srgbClr val="44546A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Discussion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207804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2F11FF76-9D9B-BDFA-6433-677C8815B804}"/>
              </a:ext>
            </a:extLst>
          </p:cNvPr>
          <p:cNvSpPr txBox="1"/>
          <p:nvPr/>
        </p:nvSpPr>
        <p:spPr>
          <a:xfrm>
            <a:off x="3108718" y="1220496"/>
            <a:ext cx="838519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 hangingPunct="1"/>
            <a:r>
              <a:rPr lang="en-GB" sz="2400" b="1" i="1" kern="1200" dirty="0" err="1">
                <a:latin typeface="Brandon Text Light" panose="020B0303020203060203"/>
                <a:ea typeface="+mn-ea"/>
                <a:cs typeface="+mn-cs"/>
              </a:rPr>
              <a:t>FedComm</a:t>
            </a:r>
            <a:r>
              <a:rPr lang="en-GB" sz="2400" i="1" kern="1200" dirty="0">
                <a:latin typeface="Brandon Text Light" panose="020B0303020203060203"/>
                <a:ea typeface="+mn-ea"/>
                <a:cs typeface="+mn-cs"/>
              </a:rPr>
              <a:t>, a benchmarking methodology that evaluates the performance of Message Queue Telemetry Transport (MQTT), Advanced Message Queuing Protocol (AMQP), </a:t>
            </a:r>
            <a:r>
              <a:rPr lang="en-GB" sz="2400" i="1" kern="1200" dirty="0" err="1">
                <a:latin typeface="Brandon Text Light" panose="020B0303020203060203"/>
                <a:ea typeface="+mn-ea"/>
                <a:cs typeface="+mn-cs"/>
              </a:rPr>
              <a:t>ZeroMQ</a:t>
            </a:r>
            <a:r>
              <a:rPr lang="en-GB" sz="2400" i="1" kern="1200" dirty="0">
                <a:latin typeface="Brandon Text Light" panose="020B0303020203060203"/>
                <a:ea typeface="+mn-ea"/>
                <a:cs typeface="+mn-cs"/>
              </a:rPr>
              <a:t> Message Transport Protocol (ZMTP), TCP, and UDP protocols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05EC60E-98EE-5FF9-FE17-1E1C9D944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10" y="963401"/>
            <a:ext cx="2850217" cy="515255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297A48FA-57CB-FE01-FE23-3A11BC30F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369" y="3229435"/>
            <a:ext cx="6322142" cy="278718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EE5CFE8E-6D0F-FEC5-E64F-DF70A05E5AD6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State of the art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832464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EB91FF-5627-FB68-5238-E4E287F25FBB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F UI Text" charset="0"/>
                <a:ea typeface="SF UI Text" charset="0"/>
                <a:cs typeface="SF UI Text" charset="0"/>
                <a:sym typeface="Calibri"/>
              </a:rPr>
              <a:t>WP2 Task 2.2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57A2FDF-6850-1866-20D6-52454FE9ADEF}"/>
              </a:ext>
            </a:extLst>
          </p:cNvPr>
          <p:cNvSpPr txBox="1"/>
          <p:nvPr/>
        </p:nvSpPr>
        <p:spPr>
          <a:xfrm>
            <a:off x="346364" y="1014535"/>
            <a:ext cx="11540836" cy="38164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T2.2: FL network architecture and protocols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Leader: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POLIMI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; CERN, CNR); M3-M36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definition of an efficient, robust and secure network architecture (to be delivered in D2.2 and D2.6).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 - definition of communication protocols to support the FL processes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2400" kern="1200" dirty="0">
                <a:solidFill>
                  <a:srgbClr val="222222"/>
                </a:solidFill>
                <a:ea typeface="+mn-ea"/>
                <a:cs typeface="+mn-cs"/>
              </a:rPr>
              <a:t>- identification of key communication requirements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- analysis of the traffic generated by different FL architectures (centralized vs decentralized)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2400" kern="1200" dirty="0">
                <a:solidFill>
                  <a:srgbClr val="222222"/>
                </a:solidFill>
                <a:ea typeface="+mn-ea"/>
                <a:cs typeface="+mn-cs"/>
              </a:rPr>
              <a:t>- development of the control-plane (e.g., authentication of nodes) and data-plane protocols (e.g., ML model uploads and downloads) for the FL platform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530943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5BCFB98-E788-37D4-CBB2-E557CC3EFC04}"/>
              </a:ext>
            </a:extLst>
          </p:cNvPr>
          <p:cNvSpPr txBox="1"/>
          <p:nvPr/>
        </p:nvSpPr>
        <p:spPr>
          <a:xfrm>
            <a:off x="983759" y="1220496"/>
            <a:ext cx="102886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 hangingPunct="1"/>
            <a:r>
              <a:rPr lang="en-GB" sz="2400" i="1" kern="1200" dirty="0">
                <a:latin typeface="Brandon Text Light" panose="020B0303020203060203"/>
                <a:ea typeface="+mn-ea"/>
                <a:cs typeface="+mn-cs"/>
              </a:rPr>
              <a:t>Understand the impact of communications protocol performance is key to design efficient FL systems.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A101973B-8352-E838-8DB5-A13A1DCEF8A2}"/>
              </a:ext>
            </a:extLst>
          </p:cNvPr>
          <p:cNvGrpSpPr/>
          <p:nvPr/>
        </p:nvGrpSpPr>
        <p:grpSpPr>
          <a:xfrm>
            <a:off x="7598748" y="2671685"/>
            <a:ext cx="3937355" cy="2795455"/>
            <a:chOff x="3494644" y="1693776"/>
            <a:chExt cx="5107800" cy="3626451"/>
          </a:xfrm>
        </p:grpSpPr>
        <p:grpSp>
          <p:nvGrpSpPr>
            <p:cNvPr id="12" name="Google Shape;111;p19">
              <a:extLst>
                <a:ext uri="{FF2B5EF4-FFF2-40B4-BE49-F238E27FC236}">
                  <a16:creationId xmlns:a16="http://schemas.microsoft.com/office/drawing/2014/main" id="{DC2BE6C6-A281-46D9-A0B6-A4C8AB1263E0}"/>
                </a:ext>
              </a:extLst>
            </p:cNvPr>
            <p:cNvGrpSpPr/>
            <p:nvPr/>
          </p:nvGrpSpPr>
          <p:grpSpPr>
            <a:xfrm>
              <a:off x="3494644" y="4325877"/>
              <a:ext cx="801300" cy="994350"/>
              <a:chOff x="2717925" y="3975225"/>
              <a:chExt cx="801300" cy="994350"/>
            </a:xfrm>
          </p:grpSpPr>
          <p:pic>
            <p:nvPicPr>
              <p:cNvPr id="26" name="Google Shape;112;p19">
                <a:extLst>
                  <a:ext uri="{FF2B5EF4-FFF2-40B4-BE49-F238E27FC236}">
                    <a16:creationId xmlns:a16="http://schemas.microsoft.com/office/drawing/2014/main" id="{8D55E7EE-5F76-BBDA-EEF2-9E7D3114814F}"/>
                  </a:ext>
                </a:extLst>
              </p:cNvPr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907750" y="4547925"/>
                <a:ext cx="421650" cy="42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" name="Google Shape;113;p19">
                <a:extLst>
                  <a:ext uri="{FF2B5EF4-FFF2-40B4-BE49-F238E27FC236}">
                    <a16:creationId xmlns:a16="http://schemas.microsoft.com/office/drawing/2014/main" id="{87703C90-BE6D-3858-8CA1-A73E112C99E4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 l="17551" t="27306" r="17492" b="26270"/>
              <a:stretch/>
            </p:blipFill>
            <p:spPr>
              <a:xfrm>
                <a:off x="2717925" y="3975225"/>
                <a:ext cx="801300" cy="57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3" name="Google Shape;114;p19">
              <a:extLst>
                <a:ext uri="{FF2B5EF4-FFF2-40B4-BE49-F238E27FC236}">
                  <a16:creationId xmlns:a16="http://schemas.microsoft.com/office/drawing/2014/main" id="{1C3A5173-6480-A79A-20B0-1E35A227BD15}"/>
                </a:ext>
              </a:extLst>
            </p:cNvPr>
            <p:cNvGrpSpPr/>
            <p:nvPr/>
          </p:nvGrpSpPr>
          <p:grpSpPr>
            <a:xfrm>
              <a:off x="5533594" y="4325877"/>
              <a:ext cx="801300" cy="994350"/>
              <a:chOff x="2717925" y="3975225"/>
              <a:chExt cx="801300" cy="994350"/>
            </a:xfrm>
          </p:grpSpPr>
          <p:pic>
            <p:nvPicPr>
              <p:cNvPr id="24" name="Google Shape;115;p19">
                <a:extLst>
                  <a:ext uri="{FF2B5EF4-FFF2-40B4-BE49-F238E27FC236}">
                    <a16:creationId xmlns:a16="http://schemas.microsoft.com/office/drawing/2014/main" id="{C6A92D78-3322-652B-B6D4-47D4CE8C5B28}"/>
                  </a:ext>
                </a:extLst>
              </p:cNvPr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907750" y="4547925"/>
                <a:ext cx="421650" cy="42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" name="Google Shape;116;p19">
                <a:extLst>
                  <a:ext uri="{FF2B5EF4-FFF2-40B4-BE49-F238E27FC236}">
                    <a16:creationId xmlns:a16="http://schemas.microsoft.com/office/drawing/2014/main" id="{C0F45D34-CA89-9968-B0D3-2A5A5A85BD6D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 l="17551" t="27306" r="17492" b="26270"/>
              <a:stretch/>
            </p:blipFill>
            <p:spPr>
              <a:xfrm>
                <a:off x="2717925" y="3975225"/>
                <a:ext cx="801300" cy="57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4" name="Google Shape;117;p19">
              <a:extLst>
                <a:ext uri="{FF2B5EF4-FFF2-40B4-BE49-F238E27FC236}">
                  <a16:creationId xmlns:a16="http://schemas.microsoft.com/office/drawing/2014/main" id="{C012334D-AE5A-BE86-9B09-A1164FE9A705}"/>
                </a:ext>
              </a:extLst>
            </p:cNvPr>
            <p:cNvGrpSpPr/>
            <p:nvPr/>
          </p:nvGrpSpPr>
          <p:grpSpPr>
            <a:xfrm>
              <a:off x="7801144" y="4325877"/>
              <a:ext cx="801300" cy="994350"/>
              <a:chOff x="2717925" y="3975225"/>
              <a:chExt cx="801300" cy="994350"/>
            </a:xfrm>
          </p:grpSpPr>
          <p:pic>
            <p:nvPicPr>
              <p:cNvPr id="22" name="Google Shape;118;p19">
                <a:extLst>
                  <a:ext uri="{FF2B5EF4-FFF2-40B4-BE49-F238E27FC236}">
                    <a16:creationId xmlns:a16="http://schemas.microsoft.com/office/drawing/2014/main" id="{BF245444-D623-C979-C79B-CD547D0CD53F}"/>
                  </a:ext>
                </a:extLst>
              </p:cNvPr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907750" y="4547925"/>
                <a:ext cx="421650" cy="42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oogle Shape;119;p19">
                <a:extLst>
                  <a:ext uri="{FF2B5EF4-FFF2-40B4-BE49-F238E27FC236}">
                    <a16:creationId xmlns:a16="http://schemas.microsoft.com/office/drawing/2014/main" id="{B9DEE709-AE98-4932-3E70-564489F40CD3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 l="17551" t="27306" r="17492" b="26270"/>
              <a:stretch/>
            </p:blipFill>
            <p:spPr>
              <a:xfrm>
                <a:off x="2717925" y="3975225"/>
                <a:ext cx="801300" cy="57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15" name="Google Shape;120;p19">
              <a:extLst>
                <a:ext uri="{FF2B5EF4-FFF2-40B4-BE49-F238E27FC236}">
                  <a16:creationId xmlns:a16="http://schemas.microsoft.com/office/drawing/2014/main" id="{47167829-E8B7-C9C0-747D-D2ED8357158F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3875793" y="2094426"/>
              <a:ext cx="1657800" cy="21654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16" name="Google Shape;122;p19">
              <a:extLst>
                <a:ext uri="{FF2B5EF4-FFF2-40B4-BE49-F238E27FC236}">
                  <a16:creationId xmlns:a16="http://schemas.microsoft.com/office/drawing/2014/main" id="{6D758B42-ACAD-471B-1D70-D73713A28EEC}"/>
                </a:ext>
              </a:extLst>
            </p:cNvPr>
            <p:cNvCxnSpPr>
              <a:stCxn id="21" idx="2"/>
              <a:endCxn id="25" idx="0"/>
            </p:cNvCxnSpPr>
            <p:nvPr/>
          </p:nvCxnSpPr>
          <p:spPr>
            <a:xfrm>
              <a:off x="5934243" y="2495076"/>
              <a:ext cx="0" cy="18309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17" name="Google Shape;123;p19">
              <a:extLst>
                <a:ext uri="{FF2B5EF4-FFF2-40B4-BE49-F238E27FC236}">
                  <a16:creationId xmlns:a16="http://schemas.microsoft.com/office/drawing/2014/main" id="{9EC3682F-DD1D-B68A-A527-063855CED5C1}"/>
                </a:ext>
              </a:extLst>
            </p:cNvPr>
            <p:cNvCxnSpPr>
              <a:stCxn id="21" idx="3"/>
              <a:endCxn id="23" idx="0"/>
            </p:cNvCxnSpPr>
            <p:nvPr/>
          </p:nvCxnSpPr>
          <p:spPr>
            <a:xfrm>
              <a:off x="6334893" y="2094426"/>
              <a:ext cx="1866900" cy="22314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18" name="Google Shape;124;p19">
              <a:extLst>
                <a:ext uri="{FF2B5EF4-FFF2-40B4-BE49-F238E27FC236}">
                  <a16:creationId xmlns:a16="http://schemas.microsoft.com/office/drawing/2014/main" id="{EFA10211-16E9-CF28-57BB-327A96CFA08F}"/>
                </a:ext>
              </a:extLst>
            </p:cNvPr>
            <p:cNvCxnSpPr/>
            <p:nvPr/>
          </p:nvCxnSpPr>
          <p:spPr>
            <a:xfrm rot="10800000" flipH="1">
              <a:off x="3747094" y="2040002"/>
              <a:ext cx="1656900" cy="21114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9" name="Google Shape;125;p19">
              <a:extLst>
                <a:ext uri="{FF2B5EF4-FFF2-40B4-BE49-F238E27FC236}">
                  <a16:creationId xmlns:a16="http://schemas.microsoft.com/office/drawing/2014/main" id="{200D2653-BF9B-B415-505F-F4A42E57B73D}"/>
                </a:ext>
              </a:extLst>
            </p:cNvPr>
            <p:cNvCxnSpPr/>
            <p:nvPr/>
          </p:nvCxnSpPr>
          <p:spPr>
            <a:xfrm rot="10800000">
              <a:off x="6528519" y="1985702"/>
              <a:ext cx="1756500" cy="21657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0" name="Google Shape;126;p19">
              <a:extLst>
                <a:ext uri="{FF2B5EF4-FFF2-40B4-BE49-F238E27FC236}">
                  <a16:creationId xmlns:a16="http://schemas.microsoft.com/office/drawing/2014/main" id="{EDB2CEAE-8046-F840-1D7F-036A0745406F}"/>
                </a:ext>
              </a:extLst>
            </p:cNvPr>
            <p:cNvCxnSpPr/>
            <p:nvPr/>
          </p:nvCxnSpPr>
          <p:spPr>
            <a:xfrm rot="10800000">
              <a:off x="6083844" y="2418977"/>
              <a:ext cx="0" cy="1862400"/>
            </a:xfrm>
            <a:prstGeom prst="straightConnector1">
              <a:avLst/>
            </a:prstGeom>
            <a:noFill/>
            <a:ln w="19050" cap="flat" cmpd="sng">
              <a:solidFill>
                <a:srgbClr val="44546A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pic>
          <p:nvPicPr>
            <p:cNvPr id="21" name="Google Shape;121;p19">
              <a:extLst>
                <a:ext uri="{FF2B5EF4-FFF2-40B4-BE49-F238E27FC236}">
                  <a16:creationId xmlns:a16="http://schemas.microsoft.com/office/drawing/2014/main" id="{848C39FD-8D2D-32E2-4FC8-1F2D5A312AF0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533593" y="1693776"/>
              <a:ext cx="801300" cy="8013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F75BC291-B857-F2CF-B0E9-C20500D14164}"/>
              </a:ext>
            </a:extLst>
          </p:cNvPr>
          <p:cNvSpPr txBox="1"/>
          <p:nvPr/>
        </p:nvSpPr>
        <p:spPr>
          <a:xfrm>
            <a:off x="466345" y="2431497"/>
            <a:ext cx="7015008" cy="36009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hangingPunct="1"/>
            <a:br>
              <a:rPr lang="it-IT" sz="2400" kern="1200" dirty="0">
                <a:latin typeface="Brandon Text Light" panose="020B0303020203060203"/>
                <a:ea typeface="+mn-ea"/>
                <a:cs typeface="+mn-cs"/>
              </a:rPr>
            </a:br>
            <a:r>
              <a:rPr lang="it-IT" sz="2400" b="1" kern="1200" dirty="0">
                <a:latin typeface="Brandon Text Light" panose="020B0303020203060203"/>
                <a:ea typeface="+mn-ea"/>
                <a:cs typeface="+mn-cs"/>
              </a:rPr>
              <a:t>Goals:</a:t>
            </a:r>
          </a:p>
          <a:p>
            <a:pPr defTabSz="914400" hangingPunct="1"/>
            <a:endParaRPr lang="it-IT" sz="1200" b="1" kern="1200" dirty="0">
              <a:latin typeface="Brandon Text Light" panose="020B0303020203060203"/>
              <a:ea typeface="+mn-ea"/>
              <a:cs typeface="+mn-cs"/>
            </a:endParaRPr>
          </a:p>
          <a:p>
            <a:pPr marL="342900" indent="-342900" defTabSz="914400" hangingPunct="1">
              <a:buFont typeface="Arial" panose="020B0604020202020204" pitchFamily="34" charset="0"/>
              <a:buChar char="•"/>
            </a:pPr>
            <a:r>
              <a:rPr lang="en-GB" sz="2400" kern="1200" dirty="0">
                <a:latin typeface="Brandon Text Light" panose="020B0303020203060203"/>
                <a:ea typeface="+mn-ea"/>
                <a:cs typeface="+mn-cs"/>
              </a:rPr>
              <a:t>Creation of framework to emulate a Federated Learning network</a:t>
            </a:r>
          </a:p>
          <a:p>
            <a:pPr defTabSz="914400" hangingPunct="1"/>
            <a:endParaRPr lang="en-GB" sz="1200" kern="1200" dirty="0">
              <a:latin typeface="Brandon Text Light" panose="020B0303020203060203"/>
              <a:ea typeface="+mn-ea"/>
              <a:cs typeface="+mn-cs"/>
            </a:endParaRPr>
          </a:p>
          <a:p>
            <a:pPr marL="342900" indent="-342900" defTabSz="914400" hangingPunct="1">
              <a:buFont typeface="Arial" panose="020B0604020202020204" pitchFamily="34" charset="0"/>
              <a:buChar char="•"/>
            </a:pPr>
            <a:r>
              <a:rPr lang="en-GB" sz="2400" kern="1200" dirty="0">
                <a:latin typeface="Brandon Text Light" panose="020B0303020203060203"/>
                <a:ea typeface="+mn-ea"/>
                <a:cs typeface="+mn-cs"/>
              </a:rPr>
              <a:t>Benchmark FL framework </a:t>
            </a:r>
          </a:p>
          <a:p>
            <a:pPr marL="342900" indent="-342900" defTabSz="914400" hangingPunct="1">
              <a:buFont typeface="Arial" panose="020B0604020202020204" pitchFamily="34" charset="0"/>
              <a:buChar char="•"/>
            </a:pPr>
            <a:endParaRPr lang="en-GB" sz="1200" kern="1200" dirty="0">
              <a:latin typeface="Brandon Text Light" panose="020B0303020203060203"/>
              <a:ea typeface="+mn-ea"/>
              <a:cs typeface="+mn-cs"/>
            </a:endParaRPr>
          </a:p>
          <a:p>
            <a:pPr marL="342900" indent="-342900" defTabSz="914400" hangingPunct="1">
              <a:buFont typeface="Arial" panose="020B0604020202020204" pitchFamily="34" charset="0"/>
              <a:buChar char="•"/>
            </a:pPr>
            <a:r>
              <a:rPr lang="en-GB" sz="2400" kern="1200" dirty="0">
                <a:latin typeface="Brandon Text Light" panose="020B0303020203060203"/>
                <a:ea typeface="+mn-ea"/>
                <a:cs typeface="+mn-cs"/>
              </a:rPr>
              <a:t>Benchmark communication protocols (e.g. </a:t>
            </a:r>
            <a:r>
              <a:rPr lang="en-GB" sz="2400" kern="1200" dirty="0" err="1">
                <a:latin typeface="Brandon Text Light" panose="020B0303020203060203"/>
                <a:ea typeface="+mn-ea"/>
                <a:cs typeface="+mn-cs"/>
              </a:rPr>
              <a:t>FedComm</a:t>
            </a:r>
            <a:r>
              <a:rPr lang="en-GB" sz="2400" kern="1200" dirty="0">
                <a:latin typeface="Brandon Text Light" panose="020B0303020203060203"/>
                <a:ea typeface="+mn-ea"/>
                <a:cs typeface="+mn-cs"/>
              </a:rPr>
              <a:t>[</a:t>
            </a:r>
            <a:r>
              <a:rPr lang="en-GB" sz="2400" kern="1200">
                <a:latin typeface="Brandon Text Light" panose="020B0303020203060203"/>
                <a:ea typeface="+mn-ea"/>
                <a:cs typeface="+mn-cs"/>
              </a:rPr>
              <a:t>1])</a:t>
            </a:r>
            <a:endParaRPr lang="en-GB" sz="2400" kern="1200" dirty="0">
              <a:latin typeface="Brandon Text Light" panose="020B0303020203060203"/>
              <a:ea typeface="+mn-ea"/>
              <a:cs typeface="+mn-cs"/>
            </a:endParaRPr>
          </a:p>
          <a:p>
            <a:pPr defTabSz="914400" hangingPunct="1"/>
            <a:endParaRPr lang="it-IT" sz="2400" kern="1200" dirty="0">
              <a:latin typeface="Brandon Text Light" panose="020B0303020203060203"/>
              <a:ea typeface="+mn-ea"/>
              <a:cs typeface="+mn-cs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9506A3A-6B8E-AF7E-D3A6-800922632AAA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err="1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FLux</a:t>
            </a:r>
            <a:r>
              <a:rPr lang="en-US" sz="3200" b="1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: Goals </a:t>
            </a: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and motivations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BD29089-2913-E577-891D-1050329EF76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5623"/>
          <a:stretch/>
        </p:blipFill>
        <p:spPr>
          <a:xfrm>
            <a:off x="10417910" y="5725161"/>
            <a:ext cx="1774090" cy="81883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749FF64-5776-70FD-4BA0-8B29ADB88BEB}"/>
              </a:ext>
            </a:extLst>
          </p:cNvPr>
          <p:cNvSpPr txBox="1"/>
          <p:nvPr/>
        </p:nvSpPr>
        <p:spPr>
          <a:xfrm>
            <a:off x="814083" y="5886808"/>
            <a:ext cx="9611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hangingPunct="1"/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[1] G. 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Cleland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, D. 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Wu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, R. 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Ullah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 and B. 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Varghese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, "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FedComm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Understanding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Communication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Protocols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 for Edge-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based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Federated</a:t>
            </a:r>
            <a:r>
              <a:rPr lang="it-IT" sz="1200" kern="12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+mn-cs"/>
              </a:rPr>
              <a:t> Learning," in 2022 IEEE/ACM 15th International Conference on Utility and Cloud Computing (UCC), Vancouver, WA, USA, 2022 pp. 71-81.</a:t>
            </a:r>
            <a:endParaRPr lang="en-GB" sz="1200" kern="1200" dirty="0">
              <a:latin typeface="Brandon Text Light" panose="020B030302020306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3964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B6D64F7-3346-69A1-A099-C3D150EF62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88" t="9050" r="9708" b="1627"/>
          <a:stretch/>
        </p:blipFill>
        <p:spPr>
          <a:xfrm>
            <a:off x="814083" y="1262440"/>
            <a:ext cx="3821286" cy="4872141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C73C7D5-3064-14EA-5C22-0C6A0B6AEEA0}"/>
              </a:ext>
            </a:extLst>
          </p:cNvPr>
          <p:cNvSpPr txBox="1"/>
          <p:nvPr/>
        </p:nvSpPr>
        <p:spPr>
          <a:xfrm>
            <a:off x="5220929" y="968575"/>
            <a:ext cx="643458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hangingPunct="1"/>
            <a:br>
              <a:rPr lang="it-IT" sz="2400" kern="1200" dirty="0">
                <a:latin typeface="Brandon Text Light" panose="020B0303020203060203"/>
                <a:ea typeface="+mn-ea"/>
                <a:cs typeface="+mn-cs"/>
              </a:rPr>
            </a:br>
            <a:r>
              <a:rPr lang="it-IT" sz="2400" b="1" kern="1200" dirty="0" err="1">
                <a:latin typeface="Brandon Text Light" panose="020B0303020203060203"/>
                <a:ea typeface="+mn-ea"/>
                <a:cs typeface="+mn-cs"/>
              </a:rPr>
              <a:t>Mininet</a:t>
            </a:r>
            <a:r>
              <a:rPr lang="it-IT" sz="2400" b="1" kern="1200" dirty="0">
                <a:latin typeface="Brandon Text Light" panose="020B0303020203060203"/>
                <a:ea typeface="+mn-ea"/>
                <a:cs typeface="+mn-cs"/>
              </a:rPr>
              <a:t>:</a:t>
            </a:r>
          </a:p>
          <a:p>
            <a:pPr defTabSz="914400" hangingPunct="1"/>
            <a:endParaRPr lang="it-IT" sz="1200" b="1" kern="1200" dirty="0">
              <a:latin typeface="Brandon Text Light" panose="020B0303020203060203"/>
              <a:ea typeface="+mn-ea"/>
              <a:cs typeface="+mn-cs"/>
            </a:endParaRPr>
          </a:p>
          <a:p>
            <a:pPr marL="342900" indent="-342900" defTabSz="914400" hangingPunct="1">
              <a:buFont typeface="Arial" panose="020B0604020202020204" pitchFamily="34" charset="0"/>
              <a:buChar char="•"/>
            </a:pPr>
            <a:r>
              <a:rPr lang="en-GB" sz="2400" kern="1200" dirty="0">
                <a:latin typeface="Brandon Text Light" panose="020B0303020203060203"/>
                <a:ea typeface="+mn-ea"/>
                <a:cs typeface="+mn-cs"/>
              </a:rPr>
              <a:t>Virtual test bed and development Environment for SDN</a:t>
            </a:r>
          </a:p>
          <a:p>
            <a:pPr defTabSz="914400" hangingPunct="1"/>
            <a:endParaRPr lang="en-GB" sz="1200" kern="1200" dirty="0">
              <a:latin typeface="Brandon Text Light" panose="020B0303020203060203"/>
              <a:ea typeface="+mn-ea"/>
              <a:cs typeface="+mn-cs"/>
            </a:endParaRPr>
          </a:p>
          <a:p>
            <a:pPr marL="342900" indent="-342900" defTabSz="914400" hangingPunct="1">
              <a:buFont typeface="Arial" panose="020B0604020202020204" pitchFamily="34" charset="0"/>
              <a:buChar char="•"/>
            </a:pPr>
            <a:r>
              <a:rPr lang="en-GB" sz="2400" kern="1200" dirty="0">
                <a:latin typeface="Brandon Text Light" panose="020B0303020203060203"/>
                <a:ea typeface="+mn-ea"/>
                <a:cs typeface="+mn-cs"/>
              </a:rPr>
              <a:t>Test complex network topology without a physical network</a:t>
            </a:r>
          </a:p>
          <a:p>
            <a:pPr marL="342900" indent="-342900" defTabSz="914400" hangingPunct="1">
              <a:buFont typeface="Arial" panose="020B0604020202020204" pitchFamily="34" charset="0"/>
              <a:buChar char="•"/>
            </a:pPr>
            <a:endParaRPr lang="en-GB" sz="1200" kern="1200" dirty="0">
              <a:latin typeface="Brandon Text Light" panose="020B0303020203060203"/>
              <a:ea typeface="+mn-ea"/>
              <a:cs typeface="+mn-cs"/>
            </a:endParaRPr>
          </a:p>
          <a:p>
            <a:pPr marL="342900" indent="-342900" defTabSz="914400" hangingPunct="1">
              <a:buFont typeface="Arial" panose="020B0604020202020204" pitchFamily="34" charset="0"/>
              <a:buChar char="•"/>
            </a:pPr>
            <a:r>
              <a:rPr lang="en-GB" sz="2400" kern="1200" dirty="0">
                <a:latin typeface="Brandon Text Light" panose="020B0303020203060203"/>
                <a:ea typeface="+mn-ea"/>
                <a:cs typeface="+mn-cs"/>
              </a:rPr>
              <a:t>Run real code as Linux kernel, network stack and User Space code</a:t>
            </a:r>
          </a:p>
          <a:p>
            <a:pPr defTabSz="914400" hangingPunct="1"/>
            <a:endParaRPr lang="it-IT" sz="2400" kern="1200" dirty="0">
              <a:latin typeface="Brandon Text Light" panose="020B0303020203060203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46AB329-FF13-81BB-3D6A-D59E0EAAC014}"/>
              </a:ext>
            </a:extLst>
          </p:cNvPr>
          <p:cNvSpPr txBox="1"/>
          <p:nvPr/>
        </p:nvSpPr>
        <p:spPr>
          <a:xfrm>
            <a:off x="6272982" y="4916065"/>
            <a:ext cx="53825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Containernet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 panose="020B0303020203060203"/>
                <a:ea typeface="+mn-ea"/>
                <a:cs typeface="+mn-cs"/>
              </a:rPr>
              <a:t> add Docker support to </a:t>
            </a:r>
            <a:r>
              <a:rPr kumimoji="0" lang="en-GB" sz="24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 panose="020B0303020203060203"/>
                <a:ea typeface="+mn-ea"/>
                <a:cs typeface="+mn-cs"/>
              </a:rPr>
              <a:t>mininet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 panose="020B0303020203060203"/>
                <a:ea typeface="+mn-ea"/>
                <a:cs typeface="+mn-cs"/>
              </a:rPr>
              <a:t> which enables support for CPU and RAM limitation per host</a:t>
            </a:r>
          </a:p>
        </p:txBody>
      </p:sp>
      <p:pic>
        <p:nvPicPr>
          <p:cNvPr id="12" name="Immagine 11" descr="Immagine che contiene logo, simbolo, Elementi grafici, Carattere&#10;&#10;Descrizione generata automaticamente">
            <a:extLst>
              <a:ext uri="{FF2B5EF4-FFF2-40B4-BE49-F238E27FC236}">
                <a16:creationId xmlns:a16="http://schemas.microsoft.com/office/drawing/2014/main" id="{F06AC637-F9B5-4C4F-273B-4D524EDE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90108">
            <a:off x="5063932" y="5012352"/>
            <a:ext cx="935779" cy="93577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D747344-7205-4234-DA56-8A9F6DCE8F91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Mininet and </a:t>
            </a:r>
            <a:r>
              <a:rPr lang="en-GB" sz="3200" b="1" dirty="0" err="1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Containernet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FBB750B-921F-42AD-37CD-3526FDEF6E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5623"/>
          <a:stretch/>
        </p:blipFill>
        <p:spPr>
          <a:xfrm>
            <a:off x="10417910" y="5725161"/>
            <a:ext cx="1774090" cy="81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6558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2D093A7B-BC6D-E22F-64F8-8FF5B0B21A19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Flower a case-study</a:t>
            </a:r>
            <a:r>
              <a:rPr lang="en-US" sz="3200" b="1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: Test </a:t>
            </a: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setup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F17B8353-7D00-1DAD-727E-1511B71A5D86}"/>
              </a:ext>
            </a:extLst>
          </p:cNvPr>
          <p:cNvGrpSpPr/>
          <p:nvPr/>
        </p:nvGrpSpPr>
        <p:grpSpPr>
          <a:xfrm>
            <a:off x="1222729" y="3505113"/>
            <a:ext cx="9924457" cy="2641183"/>
            <a:chOff x="587583" y="1984516"/>
            <a:chExt cx="11295425" cy="3006037"/>
          </a:xfrm>
        </p:grpSpPr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FEFB1FA0-5F69-E95D-A771-7011579C7396}"/>
                </a:ext>
              </a:extLst>
            </p:cNvPr>
            <p:cNvGrpSpPr/>
            <p:nvPr/>
          </p:nvGrpSpPr>
          <p:grpSpPr>
            <a:xfrm>
              <a:off x="1375608" y="2059422"/>
              <a:ext cx="9792799" cy="2931131"/>
              <a:chOff x="1314648" y="2153134"/>
              <a:chExt cx="9792799" cy="2931131"/>
            </a:xfrm>
          </p:grpSpPr>
          <p:grpSp>
            <p:nvGrpSpPr>
              <p:cNvPr id="13" name="Gruppo 12">
                <a:extLst>
                  <a:ext uri="{FF2B5EF4-FFF2-40B4-BE49-F238E27FC236}">
                    <a16:creationId xmlns:a16="http://schemas.microsoft.com/office/drawing/2014/main" id="{76FD38AB-B24A-9F3B-7319-60B9DF4B70B9}"/>
                  </a:ext>
                </a:extLst>
              </p:cNvPr>
              <p:cNvGrpSpPr/>
              <p:nvPr/>
            </p:nvGrpSpPr>
            <p:grpSpPr>
              <a:xfrm>
                <a:off x="1314648" y="4366346"/>
                <a:ext cx="1702385" cy="664640"/>
                <a:chOff x="1406332" y="2017952"/>
                <a:chExt cx="2396869" cy="935779"/>
              </a:xfrm>
            </p:grpSpPr>
            <p:pic>
              <p:nvPicPr>
                <p:cNvPr id="30" name="Picture 2" descr="Workgroup Switch | Cisco Network Topology Icons 3015">
                  <a:extLst>
                    <a:ext uri="{FF2B5EF4-FFF2-40B4-BE49-F238E27FC236}">
                      <a16:creationId xmlns:a16="http://schemas.microsoft.com/office/drawing/2014/main" id="{BA496B89-24C2-D9C3-4F75-C6B3797BFB6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14232" y="2250227"/>
                  <a:ext cx="1388969" cy="70350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" name="Immagine 30" descr="Immagine che contiene logo, simbolo, Elementi grafici, Carattere&#10;&#10;Descrizione generata automaticamente">
                  <a:extLst>
                    <a:ext uri="{FF2B5EF4-FFF2-40B4-BE49-F238E27FC236}">
                      <a16:creationId xmlns:a16="http://schemas.microsoft.com/office/drawing/2014/main" id="{D35AC1BE-3313-1562-2194-F9C12D53A2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06332" y="2017952"/>
                  <a:ext cx="935779" cy="935779"/>
                </a:xfrm>
                <a:prstGeom prst="rect">
                  <a:avLst/>
                </a:prstGeom>
              </p:spPr>
            </p:pic>
          </p:grpSp>
          <p:pic>
            <p:nvPicPr>
              <p:cNvPr id="14" name="Picture 10">
                <a:extLst>
                  <a:ext uri="{FF2B5EF4-FFF2-40B4-BE49-F238E27FC236}">
                    <a16:creationId xmlns:a16="http://schemas.microsoft.com/office/drawing/2014/main" id="{A490D12E-A682-D33E-DC4C-6B4073A74D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67196" y="2279297"/>
                <a:ext cx="889131" cy="606225"/>
              </a:xfrm>
              <a:prstGeom prst="rect">
                <a:avLst/>
              </a:prstGeom>
            </p:spPr>
          </p:pic>
          <p:grpSp>
            <p:nvGrpSpPr>
              <p:cNvPr id="15" name="Gruppo 14">
                <a:extLst>
                  <a:ext uri="{FF2B5EF4-FFF2-40B4-BE49-F238E27FC236}">
                    <a16:creationId xmlns:a16="http://schemas.microsoft.com/office/drawing/2014/main" id="{E1A9AABD-1A27-526B-5727-4297544B8274}"/>
                  </a:ext>
                </a:extLst>
              </p:cNvPr>
              <p:cNvGrpSpPr/>
              <p:nvPr/>
            </p:nvGrpSpPr>
            <p:grpSpPr>
              <a:xfrm>
                <a:off x="1314648" y="2153134"/>
                <a:ext cx="1702385" cy="664640"/>
                <a:chOff x="1406332" y="2017952"/>
                <a:chExt cx="2396869" cy="935779"/>
              </a:xfrm>
            </p:grpSpPr>
            <p:pic>
              <p:nvPicPr>
                <p:cNvPr id="28" name="Picture 2" descr="Workgroup Switch | Cisco Network Topology Icons 3015">
                  <a:extLst>
                    <a:ext uri="{FF2B5EF4-FFF2-40B4-BE49-F238E27FC236}">
                      <a16:creationId xmlns:a16="http://schemas.microsoft.com/office/drawing/2014/main" id="{F2C53294-CDAF-72A8-48FE-22ADF1ADB3B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14232" y="2250227"/>
                  <a:ext cx="1388969" cy="70350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9" name="Immagine 28" descr="Immagine che contiene logo, simbolo, Elementi grafici, Carattere&#10;&#10;Descrizione generata automaticamente">
                  <a:extLst>
                    <a:ext uri="{FF2B5EF4-FFF2-40B4-BE49-F238E27FC236}">
                      <a16:creationId xmlns:a16="http://schemas.microsoft.com/office/drawing/2014/main" id="{4A50A98F-6DD4-CD82-26E8-AB4EAD7D18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06332" y="2017952"/>
                  <a:ext cx="935779" cy="935779"/>
                </a:xfrm>
                <a:prstGeom prst="rect">
                  <a:avLst/>
                </a:prstGeom>
              </p:spPr>
            </p:pic>
          </p:grpSp>
          <p:grpSp>
            <p:nvGrpSpPr>
              <p:cNvPr id="16" name="Gruppo 15">
                <a:extLst>
                  <a:ext uri="{FF2B5EF4-FFF2-40B4-BE49-F238E27FC236}">
                    <a16:creationId xmlns:a16="http://schemas.microsoft.com/office/drawing/2014/main" id="{F8734B27-881B-75D4-0899-FD286181E495}"/>
                  </a:ext>
                </a:extLst>
              </p:cNvPr>
              <p:cNvGrpSpPr/>
              <p:nvPr/>
            </p:nvGrpSpPr>
            <p:grpSpPr>
              <a:xfrm>
                <a:off x="9359369" y="3142487"/>
                <a:ext cx="1748078" cy="664640"/>
                <a:chOff x="2414232" y="2051695"/>
                <a:chExt cx="2461202" cy="935779"/>
              </a:xfrm>
            </p:grpSpPr>
            <p:pic>
              <p:nvPicPr>
                <p:cNvPr id="26" name="Picture 2" descr="Workgroup Switch | Cisco Network Topology Icons 3015">
                  <a:extLst>
                    <a:ext uri="{FF2B5EF4-FFF2-40B4-BE49-F238E27FC236}">
                      <a16:creationId xmlns:a16="http://schemas.microsoft.com/office/drawing/2014/main" id="{F464FFBB-BAA4-02F9-D971-3298279E7A6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14232" y="2277913"/>
                  <a:ext cx="1388968" cy="70350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Immagine 26" descr="Immagine che contiene logo, simbolo, Elementi grafici, Carattere&#10;&#10;Descrizione generata automaticamente">
                  <a:extLst>
                    <a:ext uri="{FF2B5EF4-FFF2-40B4-BE49-F238E27FC236}">
                      <a16:creationId xmlns:a16="http://schemas.microsoft.com/office/drawing/2014/main" id="{F67E5755-0433-B863-47DD-C9CBB1124A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939656" y="2051695"/>
                  <a:ext cx="935778" cy="935779"/>
                </a:xfrm>
                <a:prstGeom prst="rect">
                  <a:avLst/>
                </a:prstGeom>
              </p:spPr>
            </p:pic>
          </p:grpSp>
          <p:pic>
            <p:nvPicPr>
              <p:cNvPr id="17" name="Picture 10">
                <a:extLst>
                  <a:ext uri="{FF2B5EF4-FFF2-40B4-BE49-F238E27FC236}">
                    <a16:creationId xmlns:a16="http://schemas.microsoft.com/office/drawing/2014/main" id="{911EA25E-1F22-734C-D780-1E700B6D65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82851" y="4478040"/>
                <a:ext cx="889131" cy="606225"/>
              </a:xfrm>
              <a:prstGeom prst="rect">
                <a:avLst/>
              </a:prstGeom>
            </p:spPr>
          </p:pic>
          <p:pic>
            <p:nvPicPr>
              <p:cNvPr id="18" name="Picture 10">
                <a:extLst>
                  <a:ext uri="{FF2B5EF4-FFF2-40B4-BE49-F238E27FC236}">
                    <a16:creationId xmlns:a16="http://schemas.microsoft.com/office/drawing/2014/main" id="{F37CA897-C9AC-CEFA-5EF4-72C4B0C4E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64742" y="3241665"/>
                <a:ext cx="889131" cy="606225"/>
              </a:xfrm>
              <a:prstGeom prst="rect">
                <a:avLst/>
              </a:prstGeom>
            </p:spPr>
          </p:pic>
          <p:cxnSp>
            <p:nvCxnSpPr>
              <p:cNvPr id="19" name="Connettore diritto 18">
                <a:extLst>
                  <a:ext uri="{FF2B5EF4-FFF2-40B4-BE49-F238E27FC236}">
                    <a16:creationId xmlns:a16="http://schemas.microsoft.com/office/drawing/2014/main" id="{B7881A54-9673-B076-4311-D3A8B6215725}"/>
                  </a:ext>
                </a:extLst>
              </p:cNvPr>
              <p:cNvCxnSpPr/>
              <p:nvPr/>
            </p:nvCxnSpPr>
            <p:spPr>
              <a:xfrm>
                <a:off x="2523773" y="3183250"/>
                <a:ext cx="0" cy="1048036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20" name="Connettore diritto 19">
                <a:extLst>
                  <a:ext uri="{FF2B5EF4-FFF2-40B4-BE49-F238E27FC236}">
                    <a16:creationId xmlns:a16="http://schemas.microsoft.com/office/drawing/2014/main" id="{2353C981-E648-E2DE-23AA-F8197CF3637E}"/>
                  </a:ext>
                </a:extLst>
              </p:cNvPr>
              <p:cNvCxnSpPr>
                <a:cxnSpLocks/>
                <a:stCxn id="18" idx="1"/>
                <a:endCxn id="14" idx="3"/>
              </p:cNvCxnSpPr>
              <p:nvPr/>
            </p:nvCxnSpPr>
            <p:spPr>
              <a:xfrm flipH="1" flipV="1">
                <a:off x="5256327" y="2582410"/>
                <a:ext cx="2008415" cy="962368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arrow" w="med" len="med"/>
                <a:tailEnd type="arrow" w="med" len="med"/>
              </a:ln>
              <a:effectLst/>
            </p:spPr>
          </p:cxnSp>
          <p:cxnSp>
            <p:nvCxnSpPr>
              <p:cNvPr id="21" name="Connettore diritto 20">
                <a:extLst>
                  <a:ext uri="{FF2B5EF4-FFF2-40B4-BE49-F238E27FC236}">
                    <a16:creationId xmlns:a16="http://schemas.microsoft.com/office/drawing/2014/main" id="{92C28F7B-916E-30BF-2A96-5BD5945015C8}"/>
                  </a:ext>
                </a:extLst>
              </p:cNvPr>
              <p:cNvCxnSpPr>
                <a:cxnSpLocks/>
                <a:stCxn id="18" idx="1"/>
                <a:endCxn id="17" idx="3"/>
              </p:cNvCxnSpPr>
              <p:nvPr/>
            </p:nvCxnSpPr>
            <p:spPr>
              <a:xfrm flipH="1">
                <a:off x="5271982" y="3544778"/>
                <a:ext cx="1992760" cy="1236375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arrow" w="med" len="med"/>
                <a:tailEnd type="arrow" w="med" len="med"/>
              </a:ln>
              <a:effectLst/>
            </p:spPr>
          </p:cxnSp>
          <p:cxnSp>
            <p:nvCxnSpPr>
              <p:cNvPr id="22" name="Connettore diritto 21">
                <a:extLst>
                  <a:ext uri="{FF2B5EF4-FFF2-40B4-BE49-F238E27FC236}">
                    <a16:creationId xmlns:a16="http://schemas.microsoft.com/office/drawing/2014/main" id="{CE5ACC8B-F225-C8EB-FEDB-5FCA7711C0E2}"/>
                  </a:ext>
                </a:extLst>
              </p:cNvPr>
              <p:cNvCxnSpPr>
                <a:cxnSpLocks/>
                <a:stCxn id="30" idx="3"/>
                <a:endCxn id="17" idx="1"/>
              </p:cNvCxnSpPr>
              <p:nvPr/>
            </p:nvCxnSpPr>
            <p:spPr>
              <a:xfrm>
                <a:off x="3017033" y="4781153"/>
                <a:ext cx="1365818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arrow" w="med" len="med"/>
                <a:tailEnd type="arrow" w="med" len="med"/>
              </a:ln>
              <a:effectLst/>
            </p:spPr>
          </p:cxnSp>
          <p:cxnSp>
            <p:nvCxnSpPr>
              <p:cNvPr id="23" name="Connettore diritto 22">
                <a:extLst>
                  <a:ext uri="{FF2B5EF4-FFF2-40B4-BE49-F238E27FC236}">
                    <a16:creationId xmlns:a16="http://schemas.microsoft.com/office/drawing/2014/main" id="{C0B8D56B-AB43-A466-15A1-D3C488E02BD3}"/>
                  </a:ext>
                </a:extLst>
              </p:cNvPr>
              <p:cNvCxnSpPr>
                <a:cxnSpLocks/>
                <a:stCxn id="28" idx="3"/>
                <a:endCxn id="14" idx="1"/>
              </p:cNvCxnSpPr>
              <p:nvPr/>
            </p:nvCxnSpPr>
            <p:spPr>
              <a:xfrm>
                <a:off x="3017033" y="2567941"/>
                <a:ext cx="1350163" cy="14469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arrow" w="med" len="med"/>
                <a:tailEnd type="arrow" w="med" len="med"/>
              </a:ln>
              <a:effectLst/>
            </p:spPr>
          </p:cxnSp>
          <p:cxnSp>
            <p:nvCxnSpPr>
              <p:cNvPr id="24" name="Connettore diritto 23">
                <a:extLst>
                  <a:ext uri="{FF2B5EF4-FFF2-40B4-BE49-F238E27FC236}">
                    <a16:creationId xmlns:a16="http://schemas.microsoft.com/office/drawing/2014/main" id="{5EC1BD94-D80A-ECF1-64C2-CDA8395FB350}"/>
                  </a:ext>
                </a:extLst>
              </p:cNvPr>
              <p:cNvCxnSpPr>
                <a:cxnSpLocks/>
                <a:stCxn id="18" idx="3"/>
                <a:endCxn id="26" idx="1"/>
              </p:cNvCxnSpPr>
              <p:nvPr/>
            </p:nvCxnSpPr>
            <p:spPr>
              <a:xfrm>
                <a:off x="8153873" y="3544778"/>
                <a:ext cx="1205496" cy="821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arrow" w="med" len="med"/>
                <a:tailEnd type="arrow" w="med" len="med"/>
              </a:ln>
              <a:effectLst/>
            </p:spPr>
          </p:cxnSp>
          <p:cxnSp>
            <p:nvCxnSpPr>
              <p:cNvPr id="25" name="Connettore diritto 24">
                <a:extLst>
                  <a:ext uri="{FF2B5EF4-FFF2-40B4-BE49-F238E27FC236}">
                    <a16:creationId xmlns:a16="http://schemas.microsoft.com/office/drawing/2014/main" id="{AC43CF3F-2D66-BFE0-DA73-3A5C8A6892A3}"/>
                  </a:ext>
                </a:extLst>
              </p:cNvPr>
              <p:cNvCxnSpPr>
                <a:cxnSpLocks/>
                <a:stCxn id="17" idx="0"/>
                <a:endCxn id="14" idx="2"/>
              </p:cNvCxnSpPr>
              <p:nvPr/>
            </p:nvCxnSpPr>
            <p:spPr>
              <a:xfrm flipH="1" flipV="1">
                <a:off x="4811762" y="2885522"/>
                <a:ext cx="15655" cy="1592518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arrow" w="med" len="med"/>
                <a:tailEnd type="arrow" w="med" len="med"/>
              </a:ln>
              <a:effectLst/>
            </p:spPr>
          </p:cxnSp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33C27E37-F21C-2A9C-26B5-1D1232863805}"/>
                </a:ext>
              </a:extLst>
            </p:cNvPr>
            <p:cNvSpPr txBox="1"/>
            <p:nvPr/>
          </p:nvSpPr>
          <p:spPr>
            <a:xfrm>
              <a:off x="1707927" y="3263014"/>
              <a:ext cx="972964" cy="59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8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Brandon Text Light" panose="020B0303020203060203"/>
                  <a:ea typeface="+mn-ea"/>
                  <a:cs typeface="+mn-cs"/>
                </a:rPr>
                <a:t>X 5</a:t>
              </a:r>
            </a:p>
          </p:txBody>
        </p:sp>
        <p:pic>
          <p:nvPicPr>
            <p:cNvPr id="8" name="Google Shape;112;p19">
              <a:extLst>
                <a:ext uri="{FF2B5EF4-FFF2-40B4-BE49-F238E27FC236}">
                  <a16:creationId xmlns:a16="http://schemas.microsoft.com/office/drawing/2014/main" id="{8E614657-3EBB-5E24-4D63-15D42DBB2957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06326" y="2425983"/>
              <a:ext cx="325029" cy="325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oogle Shape;113;p19">
              <a:extLst>
                <a:ext uri="{FF2B5EF4-FFF2-40B4-BE49-F238E27FC236}">
                  <a16:creationId xmlns:a16="http://schemas.microsoft.com/office/drawing/2014/main" id="{901651C7-304E-575E-6B09-833EBA2AFA0A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l="17551" t="27306" r="17492" b="26270"/>
            <a:stretch/>
          </p:blipFill>
          <p:spPr>
            <a:xfrm>
              <a:off x="659999" y="1984516"/>
              <a:ext cx="617683" cy="4414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121;p19">
              <a:extLst>
                <a:ext uri="{FF2B5EF4-FFF2-40B4-BE49-F238E27FC236}">
                  <a16:creationId xmlns:a16="http://schemas.microsoft.com/office/drawing/2014/main" id="{A444D849-DD19-EAF3-B34C-FD661F5A7BCF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1265325" y="3085900"/>
              <a:ext cx="617683" cy="6176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112;p19">
              <a:extLst>
                <a:ext uri="{FF2B5EF4-FFF2-40B4-BE49-F238E27FC236}">
                  <a16:creationId xmlns:a16="http://schemas.microsoft.com/office/drawing/2014/main" id="{16C0B750-44BC-FE0D-2D78-E3BDF096BE0E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33910" y="4651669"/>
              <a:ext cx="325029" cy="325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13;p19">
              <a:extLst>
                <a:ext uri="{FF2B5EF4-FFF2-40B4-BE49-F238E27FC236}">
                  <a16:creationId xmlns:a16="http://schemas.microsoft.com/office/drawing/2014/main" id="{D5EBE594-379E-5A1D-3D3B-DB0C8B4AFFF9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l="17551" t="27306" r="17492" b="26270"/>
            <a:stretch/>
          </p:blipFill>
          <p:spPr>
            <a:xfrm>
              <a:off x="587583" y="4210202"/>
              <a:ext cx="617683" cy="44146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B9028A8A-8C23-ED35-395A-FB1DD293E049}"/>
              </a:ext>
            </a:extLst>
          </p:cNvPr>
          <p:cNvGrpSpPr/>
          <p:nvPr/>
        </p:nvGrpSpPr>
        <p:grpSpPr>
          <a:xfrm>
            <a:off x="334752" y="1261847"/>
            <a:ext cx="11320758" cy="1654369"/>
            <a:chOff x="418958" y="1320725"/>
            <a:chExt cx="11320758" cy="1654369"/>
          </a:xfrm>
        </p:grpSpPr>
        <p:pic>
          <p:nvPicPr>
            <p:cNvPr id="33" name="Immagine 32">
              <a:extLst>
                <a:ext uri="{FF2B5EF4-FFF2-40B4-BE49-F238E27FC236}">
                  <a16:creationId xmlns:a16="http://schemas.microsoft.com/office/drawing/2014/main" id="{380ECEC3-BC81-9D68-1845-A510E87BB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8958" y="1320725"/>
              <a:ext cx="1373563" cy="1654369"/>
            </a:xfrm>
            <a:prstGeom prst="rect">
              <a:avLst/>
            </a:prstGeom>
          </p:spPr>
        </p:pic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8B28FA03-A8C7-5E9D-8630-7B29E82CE48A}"/>
                </a:ext>
              </a:extLst>
            </p:cNvPr>
            <p:cNvSpPr txBox="1"/>
            <p:nvPr/>
          </p:nvSpPr>
          <p:spPr>
            <a:xfrm>
              <a:off x="1919110" y="1449427"/>
              <a:ext cx="982060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 defTabSz="914400" hangingPunct="1">
                <a:buFont typeface="Arial" panose="020B0604020202020204" pitchFamily="34" charset="0"/>
                <a:buChar char="•"/>
              </a:pPr>
              <a:r>
                <a:rPr lang="en-GB" sz="2400" kern="1200" dirty="0">
                  <a:latin typeface="Brandon Text Light" panose="020B0303020203060203"/>
                  <a:ea typeface="+mn-ea"/>
                  <a:cs typeface="+mn-cs"/>
                </a:rPr>
                <a:t>10 Rounds</a:t>
              </a:r>
            </a:p>
            <a:p>
              <a:pPr marL="342900" indent="-342900" defTabSz="914400" hangingPunct="1">
                <a:buFont typeface="Arial" panose="020B0604020202020204" pitchFamily="34" charset="0"/>
                <a:buChar char="•"/>
              </a:pPr>
              <a:r>
                <a:rPr lang="en-GB" sz="2400" kern="1200" dirty="0">
                  <a:latin typeface="Brandon Text Light" panose="020B0303020203060203"/>
                  <a:ea typeface="+mn-ea"/>
                  <a:cs typeface="+mn-cs"/>
                </a:rPr>
                <a:t>5 Clients</a:t>
              </a:r>
            </a:p>
            <a:p>
              <a:pPr marL="342900" indent="-342900" defTabSz="914400" hangingPunct="1">
                <a:buFont typeface="Arial" panose="020B0604020202020204" pitchFamily="34" charset="0"/>
                <a:buChar char="•"/>
              </a:pPr>
              <a:r>
                <a:rPr lang="en-GB" sz="2400" kern="1200" dirty="0">
                  <a:latin typeface="Brandon Text Light" panose="020B0303020203060203"/>
                  <a:ea typeface="+mn-ea"/>
                  <a:cs typeface="+mn-cs"/>
                </a:rPr>
                <a:t>3 Comm. protocol compared (Stream </a:t>
              </a:r>
              <a:r>
                <a:rPr lang="en-GB" sz="2400" kern="1200" dirty="0" err="1">
                  <a:latin typeface="Brandon Text Light" panose="020B0303020203060203"/>
                  <a:ea typeface="+mn-ea"/>
                  <a:cs typeface="+mn-cs"/>
                </a:rPr>
                <a:t>gRPC</a:t>
              </a:r>
              <a:r>
                <a:rPr lang="en-GB" sz="2400" kern="1200" dirty="0">
                  <a:latin typeface="Brandon Text Light" panose="020B0303020203060203"/>
                  <a:ea typeface="+mn-ea"/>
                  <a:cs typeface="+mn-cs"/>
                </a:rPr>
                <a:t>, Request/Response </a:t>
              </a:r>
              <a:r>
                <a:rPr lang="en-GB" sz="2400" kern="1200" dirty="0" err="1">
                  <a:latin typeface="Brandon Text Light" panose="020B0303020203060203"/>
                  <a:ea typeface="+mn-ea"/>
                  <a:cs typeface="+mn-cs"/>
                </a:rPr>
                <a:t>gRPC</a:t>
              </a:r>
              <a:r>
                <a:rPr lang="en-GB" sz="2400" kern="1200" dirty="0">
                  <a:latin typeface="Brandon Text Light" panose="020B0303020203060203"/>
                  <a:ea typeface="+mn-ea"/>
                  <a:cs typeface="+mn-cs"/>
                </a:rPr>
                <a:t>, REST)</a:t>
              </a:r>
            </a:p>
          </p:txBody>
        </p:sp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3E6BD4BF-6D75-063F-E607-11362C3B48E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45623"/>
          <a:stretch/>
        </p:blipFill>
        <p:spPr>
          <a:xfrm>
            <a:off x="10417910" y="5725161"/>
            <a:ext cx="1774090" cy="81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36966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9305AB-E922-5599-F132-EA693792DCE6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Flower a case-study</a:t>
            </a:r>
            <a:r>
              <a:rPr lang="en-US" sz="3200" b="1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: Communication </a:t>
            </a: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rounds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pic>
        <p:nvPicPr>
          <p:cNvPr id="2" name="Immagine 1" descr="Immagine che contiene testo, schermata, numero, diagramma&#10;&#10;Descrizione generata automaticamente">
            <a:extLst>
              <a:ext uri="{FF2B5EF4-FFF2-40B4-BE49-F238E27FC236}">
                <a16:creationId xmlns:a16="http://schemas.microsoft.com/office/drawing/2014/main" id="{E3DD89F8-8780-C18C-7652-665E4051B6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0" t="10918" b="248"/>
          <a:stretch/>
        </p:blipFill>
        <p:spPr>
          <a:xfrm>
            <a:off x="6565190" y="1970662"/>
            <a:ext cx="4911819" cy="3371011"/>
          </a:xfrm>
          <a:prstGeom prst="rect">
            <a:avLst/>
          </a:prstGeom>
        </p:spPr>
      </p:pic>
      <p:pic>
        <p:nvPicPr>
          <p:cNvPr id="3" name="Immagine 2" descr="Immagine che contiene testo, schermata, numero, diagramma&#10;&#10;Descrizione generata automaticamente">
            <a:extLst>
              <a:ext uri="{FF2B5EF4-FFF2-40B4-BE49-F238E27FC236}">
                <a16:creationId xmlns:a16="http://schemas.microsoft.com/office/drawing/2014/main" id="{22DB68C1-FC78-F048-795D-20CB0F95BF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692" r="-242" b="314"/>
          <a:stretch/>
        </p:blipFill>
        <p:spPr>
          <a:xfrm>
            <a:off x="660399" y="1974315"/>
            <a:ext cx="4869290" cy="3314653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0D26A113-918E-D1CC-537A-C823089C37FE}"/>
              </a:ext>
            </a:extLst>
          </p:cNvPr>
          <p:cNvSpPr/>
          <p:nvPr/>
        </p:nvSpPr>
        <p:spPr>
          <a:xfrm>
            <a:off x="1674961" y="3659037"/>
            <a:ext cx="243705" cy="1239121"/>
          </a:xfrm>
          <a:prstGeom prst="rect">
            <a:avLst/>
          </a:prstGeom>
          <a:noFill/>
          <a:ln w="12700" cap="flat" cmpd="sng" algn="ctr">
            <a:solidFill>
              <a:srgbClr val="91063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406C1EF3-1150-5816-72FE-8AF4EFA3B442}"/>
              </a:ext>
            </a:extLst>
          </p:cNvPr>
          <p:cNvCxnSpPr/>
          <p:nvPr/>
        </p:nvCxnSpPr>
        <p:spPr>
          <a:xfrm flipV="1">
            <a:off x="1938590" y="2014126"/>
            <a:ext cx="5197869" cy="1635893"/>
          </a:xfrm>
          <a:prstGeom prst="straightConnector1">
            <a:avLst/>
          </a:prstGeom>
          <a:noFill/>
          <a:ln w="6350" cap="flat" cmpd="sng" algn="ctr">
            <a:solidFill>
              <a:srgbClr val="910635"/>
            </a:solidFill>
            <a:prstDash val="solid"/>
            <a:miter lim="800000"/>
          </a:ln>
          <a:effectLst/>
        </p:spPr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4596A220-D34B-2A2C-D3C1-1F412335F7FD}"/>
              </a:ext>
            </a:extLst>
          </p:cNvPr>
          <p:cNvCxnSpPr>
            <a:cxnSpLocks/>
          </p:cNvCxnSpPr>
          <p:nvPr/>
        </p:nvCxnSpPr>
        <p:spPr>
          <a:xfrm>
            <a:off x="1920661" y="4887147"/>
            <a:ext cx="5224763" cy="22578"/>
          </a:xfrm>
          <a:prstGeom prst="straightConnector1">
            <a:avLst/>
          </a:prstGeom>
          <a:noFill/>
          <a:ln w="6350" cap="flat" cmpd="sng" algn="ctr">
            <a:solidFill>
              <a:srgbClr val="910635"/>
            </a:solidFill>
            <a:prstDash val="solid"/>
            <a:miter lim="800000"/>
          </a:ln>
          <a:effectLst/>
        </p:spPr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BADB9038-F396-7065-DE1F-3E0FFE19F3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5623"/>
          <a:stretch/>
        </p:blipFill>
        <p:spPr>
          <a:xfrm>
            <a:off x="10417910" y="5725161"/>
            <a:ext cx="1774090" cy="81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1698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9305AB-E922-5599-F132-EA693792DCE6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Flower a case-study</a:t>
            </a:r>
            <a:r>
              <a:rPr lang="en-US" sz="3200" b="1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: Comm</a:t>
            </a: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. time distribution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pic>
        <p:nvPicPr>
          <p:cNvPr id="4" name="Immagine 3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9D171AB8-3A37-3FED-5CA3-F88597903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762" y="1541917"/>
            <a:ext cx="5020019" cy="3636455"/>
          </a:xfrm>
          <a:prstGeom prst="rect">
            <a:avLst/>
          </a:prstGeom>
        </p:spPr>
      </p:pic>
      <p:pic>
        <p:nvPicPr>
          <p:cNvPr id="9" name="Immagine 8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98B4E102-74EF-248C-13C7-9907113B2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943" y="1521246"/>
            <a:ext cx="4891488" cy="3668616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9A5E8CB5-908C-3451-A41E-4959A7F90D1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5623"/>
          <a:stretch/>
        </p:blipFill>
        <p:spPr>
          <a:xfrm>
            <a:off x="10417910" y="5725161"/>
            <a:ext cx="1774090" cy="81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4139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760BCC8-BAD3-B942-1238-04B8FC8020CE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Flower a case-study</a:t>
            </a:r>
            <a:r>
              <a:rPr lang="en-US" sz="3200" b="1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: Protocol </a:t>
            </a: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overhead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B8F3019-BD5B-7E87-DB5D-AF4DD1135A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623"/>
          <a:stretch/>
        </p:blipFill>
        <p:spPr>
          <a:xfrm>
            <a:off x="10417910" y="5725161"/>
            <a:ext cx="1774090" cy="818839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C629EEAF-6FC4-8E4C-25BB-0405BC408C37}"/>
              </a:ext>
            </a:extLst>
          </p:cNvPr>
          <p:cNvGrpSpPr/>
          <p:nvPr/>
        </p:nvGrpSpPr>
        <p:grpSpPr>
          <a:xfrm>
            <a:off x="6449013" y="1609395"/>
            <a:ext cx="5258717" cy="3957808"/>
            <a:chOff x="6569726" y="1730108"/>
            <a:chExt cx="5258717" cy="3957808"/>
          </a:xfrm>
        </p:grpSpPr>
        <p:pic>
          <p:nvPicPr>
            <p:cNvPr id="9" name="Immagine 8" descr="Immagine che contiene testo, schermata, diagramma, Rettangolo&#10;&#10;Descrizione generata automaticamente">
              <a:extLst>
                <a:ext uri="{FF2B5EF4-FFF2-40B4-BE49-F238E27FC236}">
                  <a16:creationId xmlns:a16="http://schemas.microsoft.com/office/drawing/2014/main" id="{7AEFED91-2CEB-5B9C-CE95-183A15B9B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69726" y="1730108"/>
              <a:ext cx="5258717" cy="3957808"/>
            </a:xfrm>
            <a:prstGeom prst="rect">
              <a:avLst/>
            </a:prstGeom>
          </p:spPr>
        </p:pic>
        <p:pic>
          <p:nvPicPr>
            <p:cNvPr id="10" name="Immagine 9" descr="Immagine che contiene testo, schermata, linea, diagramma&#10;&#10;Descrizione generata automaticamente">
              <a:extLst>
                <a:ext uri="{FF2B5EF4-FFF2-40B4-BE49-F238E27FC236}">
                  <a16:creationId xmlns:a16="http://schemas.microsoft.com/office/drawing/2014/main" id="{482CCEC8-837E-6682-EA3F-3B422A30E9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2727" t="24779" r="1102" b="58938"/>
            <a:stretch/>
          </p:blipFill>
          <p:spPr>
            <a:xfrm>
              <a:off x="10406355" y="2479136"/>
              <a:ext cx="393727" cy="324544"/>
            </a:xfrm>
            <a:prstGeom prst="rect">
              <a:avLst/>
            </a:prstGeom>
          </p:spPr>
        </p:pic>
        <p:pic>
          <p:nvPicPr>
            <p:cNvPr id="11" name="Immagine 10" descr="Immagine che contiene testo, schermata, linea, diagramma&#10;&#10;Descrizione generata automaticamente">
              <a:extLst>
                <a:ext uri="{FF2B5EF4-FFF2-40B4-BE49-F238E27FC236}">
                  <a16:creationId xmlns:a16="http://schemas.microsoft.com/office/drawing/2014/main" id="{62CD71CC-4413-D4DC-0EB6-84163E1B4C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1920" t="46392" r="80" b="35825"/>
            <a:stretch/>
          </p:blipFill>
          <p:spPr>
            <a:xfrm>
              <a:off x="9084561" y="2230762"/>
              <a:ext cx="497505" cy="335620"/>
            </a:xfrm>
            <a:prstGeom prst="rect">
              <a:avLst/>
            </a:prstGeom>
          </p:spPr>
        </p:pic>
        <p:pic>
          <p:nvPicPr>
            <p:cNvPr id="12" name="Immagine 11" descr="Immagine che contiene testo, schermata, linea, diagramma&#10;&#10;Descrizione generata automaticamente">
              <a:extLst>
                <a:ext uri="{FF2B5EF4-FFF2-40B4-BE49-F238E27FC236}">
                  <a16:creationId xmlns:a16="http://schemas.microsoft.com/office/drawing/2014/main" id="{C10A6917-FEE5-DE92-7568-B34AFB2245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1959" t="67092" r="573" b="14031"/>
            <a:stretch/>
          </p:blipFill>
          <p:spPr>
            <a:xfrm>
              <a:off x="7722967" y="3096880"/>
              <a:ext cx="449307" cy="354472"/>
            </a:xfrm>
            <a:prstGeom prst="rect">
              <a:avLst/>
            </a:prstGeom>
          </p:spPr>
        </p:pic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DFA6A2F1-F585-5442-3068-AF69B9E559AE}"/>
              </a:ext>
            </a:extLst>
          </p:cNvPr>
          <p:cNvGrpSpPr/>
          <p:nvPr/>
        </p:nvGrpSpPr>
        <p:grpSpPr>
          <a:xfrm>
            <a:off x="813413" y="1391797"/>
            <a:ext cx="4735419" cy="4638614"/>
            <a:chOff x="813413" y="1391797"/>
            <a:chExt cx="4735419" cy="4638614"/>
          </a:xfrm>
        </p:grpSpPr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3DB322B4-C345-A0AB-536B-8886270697C9}"/>
                </a:ext>
              </a:extLst>
            </p:cNvPr>
            <p:cNvGrpSpPr/>
            <p:nvPr/>
          </p:nvGrpSpPr>
          <p:grpSpPr>
            <a:xfrm>
              <a:off x="813413" y="1391797"/>
              <a:ext cx="4735419" cy="4638614"/>
              <a:chOff x="923582" y="1391797"/>
              <a:chExt cx="4735419" cy="4638614"/>
            </a:xfrm>
          </p:grpSpPr>
          <p:pic>
            <p:nvPicPr>
              <p:cNvPr id="21" name="Immagine 20" descr="Immagine che contiene testo, schermata, diagramma, Parallelo&#10;&#10;Descrizione generata automaticamente">
                <a:extLst>
                  <a:ext uri="{FF2B5EF4-FFF2-40B4-BE49-F238E27FC236}">
                    <a16:creationId xmlns:a16="http://schemas.microsoft.com/office/drawing/2014/main" id="{FF64768F-4172-2CA6-CA58-63155DC62E7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5788" r="199" b="-200"/>
              <a:stretch/>
            </p:blipFill>
            <p:spPr>
              <a:xfrm>
                <a:off x="923582" y="1552461"/>
                <a:ext cx="4735419" cy="4477950"/>
              </a:xfrm>
              <a:prstGeom prst="rect">
                <a:avLst/>
              </a:prstGeom>
            </p:spPr>
          </p:pic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F3D21DF1-1345-9716-B13A-84D279637861}"/>
                  </a:ext>
                </a:extLst>
              </p:cNvPr>
              <p:cNvSpPr txBox="1"/>
              <p:nvPr/>
            </p:nvSpPr>
            <p:spPr>
              <a:xfrm>
                <a:off x="2236423" y="1391797"/>
                <a:ext cx="2743200" cy="276999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defTabSz="914400" hangingPunct="1"/>
                <a:r>
                  <a:rPr lang="en-US" sz="1200" kern="1200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Arial"/>
                    <a:ea typeface="+mn-ea"/>
                    <a:cs typeface="Arial"/>
                  </a:rPr>
                  <a:t>Protocol Overhead in Bytes</a:t>
                </a:r>
                <a:endParaRPr lang="it-IT" sz="1200" kern="1200">
                  <a:solidFill>
                    <a:srgbClr val="000000">
                      <a:lumMod val="75000"/>
                      <a:lumOff val="25000"/>
                    </a:srgbClr>
                  </a:solidFill>
                  <a:latin typeface="Arial"/>
                  <a:ea typeface="+mn-ea"/>
                  <a:cs typeface="Arial"/>
                </a:endParaRPr>
              </a:p>
            </p:txBody>
          </p:sp>
        </p:grpSp>
        <p:pic>
          <p:nvPicPr>
            <p:cNvPr id="15" name="Immagine 14" descr="Immagine che contiene testo, schermata, numero, Carattere&#10;&#10;Descrizione generata automaticamente">
              <a:extLst>
                <a:ext uri="{FF2B5EF4-FFF2-40B4-BE49-F238E27FC236}">
                  <a16:creationId xmlns:a16="http://schemas.microsoft.com/office/drawing/2014/main" id="{C7FE8AC9-E98A-8236-7835-61BE44DC14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8331" t="25869" r="1500" b="56772"/>
            <a:stretch/>
          </p:blipFill>
          <p:spPr>
            <a:xfrm>
              <a:off x="4649692" y="2257856"/>
              <a:ext cx="388724" cy="203617"/>
            </a:xfrm>
            <a:prstGeom prst="rect">
              <a:avLst/>
            </a:prstGeom>
          </p:spPr>
        </p:pic>
        <p:pic>
          <p:nvPicPr>
            <p:cNvPr id="16" name="Immagine 15" descr="Immagine che contiene testo, schermata, numero, Carattere&#10;&#10;Descrizione generata automaticamente">
              <a:extLst>
                <a:ext uri="{FF2B5EF4-FFF2-40B4-BE49-F238E27FC236}">
                  <a16:creationId xmlns:a16="http://schemas.microsoft.com/office/drawing/2014/main" id="{9D4B3CFC-F290-7534-8448-2D2EF5BD91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8711" t="46604" r="1120" b="36037"/>
            <a:stretch/>
          </p:blipFill>
          <p:spPr>
            <a:xfrm>
              <a:off x="4178949" y="2156047"/>
              <a:ext cx="388724" cy="203617"/>
            </a:xfrm>
            <a:prstGeom prst="rect">
              <a:avLst/>
            </a:prstGeom>
          </p:spPr>
        </p:pic>
        <p:pic>
          <p:nvPicPr>
            <p:cNvPr id="17" name="Immagine 16" descr="Immagine che contiene testo, schermata, numero, Carattere&#10;&#10;Descrizione generata automaticamente">
              <a:extLst>
                <a:ext uri="{FF2B5EF4-FFF2-40B4-BE49-F238E27FC236}">
                  <a16:creationId xmlns:a16="http://schemas.microsoft.com/office/drawing/2014/main" id="{2710B450-6D32-E1E0-1CE8-C027AA0AE7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8487" t="67622" r="1344" b="15019"/>
            <a:stretch/>
          </p:blipFill>
          <p:spPr>
            <a:xfrm>
              <a:off x="3664622" y="2362749"/>
              <a:ext cx="388724" cy="203617"/>
            </a:xfrm>
            <a:prstGeom prst="rect">
              <a:avLst/>
            </a:prstGeom>
          </p:spPr>
        </p:pic>
        <p:pic>
          <p:nvPicPr>
            <p:cNvPr id="18" name="Immagine 17" descr="Immagine che contiene testo, schermata, numero, linea&#10;&#10;Descrizione generata automaticamente">
              <a:extLst>
                <a:ext uri="{FF2B5EF4-FFF2-40B4-BE49-F238E27FC236}">
                  <a16:creationId xmlns:a16="http://schemas.microsoft.com/office/drawing/2014/main" id="{5AEB4A1B-441C-2AE5-0ADA-8A668F1C2F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8611" t="66259" r="1799" b="16582"/>
            <a:stretch/>
          </p:blipFill>
          <p:spPr>
            <a:xfrm>
              <a:off x="1513520" y="1862588"/>
              <a:ext cx="325478" cy="177752"/>
            </a:xfrm>
            <a:prstGeom prst="rect">
              <a:avLst/>
            </a:prstGeom>
          </p:spPr>
        </p:pic>
        <p:pic>
          <p:nvPicPr>
            <p:cNvPr id="19" name="Immagine 18" descr="Immagine che contiene testo, schermata, numero, linea&#10;&#10;Descrizione generata automaticamente">
              <a:extLst>
                <a:ext uri="{FF2B5EF4-FFF2-40B4-BE49-F238E27FC236}">
                  <a16:creationId xmlns:a16="http://schemas.microsoft.com/office/drawing/2014/main" id="{AAA68280-8383-25E9-31D6-10D10C8FEC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7987" t="45806" r="2423" b="37035"/>
            <a:stretch/>
          </p:blipFill>
          <p:spPr>
            <a:xfrm>
              <a:off x="1981500" y="1959288"/>
              <a:ext cx="325478" cy="177752"/>
            </a:xfrm>
            <a:prstGeom prst="rect">
              <a:avLst/>
            </a:prstGeom>
          </p:spPr>
        </p:pic>
        <p:pic>
          <p:nvPicPr>
            <p:cNvPr id="20" name="Immagine 19" descr="Immagine che contiene testo, schermata, numero, linea&#10;&#10;Descrizione generata automaticamente">
              <a:extLst>
                <a:ext uri="{FF2B5EF4-FFF2-40B4-BE49-F238E27FC236}">
                  <a16:creationId xmlns:a16="http://schemas.microsoft.com/office/drawing/2014/main" id="{7C68DD3E-3F97-6434-4F9F-3E7EC079E9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8505" t="23013" r="1905" b="59828"/>
            <a:stretch/>
          </p:blipFill>
          <p:spPr>
            <a:xfrm>
              <a:off x="2473969" y="1978295"/>
              <a:ext cx="325478" cy="1777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4094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760BCC8-BAD3-B942-1238-04B8FC8020CE}"/>
              </a:ext>
            </a:extLst>
          </p:cNvPr>
          <p:cNvSpPr txBox="1"/>
          <p:nvPr/>
        </p:nvSpPr>
        <p:spPr>
          <a:xfrm>
            <a:off x="72886" y="1"/>
            <a:ext cx="1186511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FFFFFF"/>
                </a:solidFill>
                <a:latin typeface="SF UI Text" charset="0"/>
                <a:ea typeface="SF UI Text" charset="0"/>
                <a:cs typeface="SF UI Text" charset="0"/>
              </a:rPr>
              <a:t>Conclusions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F UI Text" charset="0"/>
              <a:ea typeface="SF UI Text" charset="0"/>
              <a:cs typeface="SF UI Text" charset="0"/>
              <a:sym typeface="Calibri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963E94A-77B5-2EF6-3435-A4E56E3094DB}"/>
              </a:ext>
            </a:extLst>
          </p:cNvPr>
          <p:cNvSpPr txBox="1"/>
          <p:nvPr/>
        </p:nvSpPr>
        <p:spPr>
          <a:xfrm>
            <a:off x="1290809" y="1373436"/>
            <a:ext cx="8719849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Brief Presentation of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FLux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randon Text Light"/>
              <a:ea typeface="+mn-ea"/>
              <a:cs typeface="Arial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Example of a possible benchmark with KPI extraction from FLOWER framework ​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randon Text Light"/>
              <a:ea typeface="+mn-ea"/>
              <a:cs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Future Directions: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Create a solid benchmark of different FL frameworks and communication protocols as a function of:</a:t>
            </a:r>
          </a:p>
          <a:p>
            <a:pPr marL="1257300" marR="0" lvl="2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Network topology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1257300" marR="0" lvl="2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ML Model size 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1257300" marR="0" lvl="2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CPU and RAM 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lt"/>
                <a:cs typeface="Arial"/>
              </a:rPr>
              <a:t>constraints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randon Text Light"/>
              <a:cs typeface="Arial"/>
            </a:endParaRPr>
          </a:p>
          <a:p>
            <a:pPr marL="1257300" marR="0" lvl="2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Network stress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ndon Text Light"/>
                <a:ea typeface="+mn-ea"/>
                <a:cs typeface="Arial"/>
              </a:rPr>
              <a:t>​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randon Text Light"/>
              <a:ea typeface="+mn-ea"/>
              <a:cs typeface="Arial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2F90DBA-7D6D-53A0-4407-A6F8FDCD0B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623"/>
          <a:stretch/>
        </p:blipFill>
        <p:spPr>
          <a:xfrm>
            <a:off x="10417910" y="5725161"/>
            <a:ext cx="1774090" cy="81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3720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OLI">
  <a:themeElements>
    <a:clrScheme name="POLI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POLI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POLI">
  <a:themeElements>
    <a:clrScheme name="POLI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POLI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POLI">
  <a:themeElements>
    <a:clrScheme name="POLI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POLI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25248</TotalTime>
  <Words>981</Words>
  <Application>Microsoft Macintosh PowerPoint</Application>
  <PresentationFormat>Widescreen</PresentationFormat>
  <Paragraphs>134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Brandon Text Light</vt:lpstr>
      <vt:lpstr>Calibri</vt:lpstr>
      <vt:lpstr>SF UI Text</vt:lpstr>
      <vt:lpstr>POLI</vt:lpstr>
      <vt:lpstr>1_POLI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presentazione sottotitolo</dc:title>
  <dc:creator>Mattia Cerutti</dc:creator>
  <cp:lastModifiedBy>Luigi Serio</cp:lastModifiedBy>
  <cp:revision>1948</cp:revision>
  <cp:lastPrinted>2017-09-30T16:45:16Z</cp:lastPrinted>
  <dcterms:modified xsi:type="dcterms:W3CDTF">2023-09-29T08:47:28Z</dcterms:modified>
</cp:coreProperties>
</file>